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ink/ink1.xml" ContentType="application/inkml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ink/ink2.xml" ContentType="application/inkml+xml"/>
  <Override PartName="/ppt/notesSlides/notesSlide34.xml" ContentType="application/vnd.openxmlformats-officedocument.presentationml.notesSlide+xml"/>
  <Override PartName="/ppt/ink/ink3.xml" ContentType="application/inkml+xml"/>
  <Override PartName="/ppt/notesSlides/notesSlide35.xml" ContentType="application/vnd.openxmlformats-officedocument.presentationml.notesSlide+xml"/>
  <Override PartName="/ppt/ink/ink4.xml" ContentType="application/inkml+xml"/>
  <Override PartName="/ppt/notesSlides/notesSlide36.xml" ContentType="application/vnd.openxmlformats-officedocument.presentationml.notesSlide+xml"/>
  <Override PartName="/ppt/ink/ink5.xml" ContentType="application/inkml+xml"/>
  <Override PartName="/ppt/notesSlides/notesSlide37.xml" ContentType="application/vnd.openxmlformats-officedocument.presentationml.notesSlide+xml"/>
  <Override PartName="/ppt/ink/ink6.xml" ContentType="application/inkml+xml"/>
  <Override PartName="/ppt/notesSlides/notesSlide38.xml" ContentType="application/vnd.openxmlformats-officedocument.presentationml.notesSlide+xml"/>
  <Override PartName="/ppt/ink/ink7.xml" ContentType="application/inkml+xml"/>
  <Override PartName="/ppt/notesSlides/notesSlide39.xml" ContentType="application/vnd.openxmlformats-officedocument.presentationml.notesSlide+xml"/>
  <Override PartName="/ppt/ink/ink8.xml" ContentType="application/inkml+xml"/>
  <Override PartName="/ppt/notesSlides/notesSlide40.xml" ContentType="application/vnd.openxmlformats-officedocument.presentationml.notesSlide+xml"/>
  <Override PartName="/ppt/ink/ink9.xml" ContentType="application/inkml+xml"/>
  <Override PartName="/ppt/notesSlides/notesSlide41.xml" ContentType="application/vnd.openxmlformats-officedocument.presentationml.notesSlide+xml"/>
  <Override PartName="/ppt/ink/ink10.xml" ContentType="application/inkml+xml"/>
  <Override PartName="/ppt/notesSlides/notesSlide42.xml" ContentType="application/vnd.openxmlformats-officedocument.presentationml.notesSlide+xml"/>
  <Override PartName="/ppt/ink/ink11.xml" ContentType="application/inkml+xml"/>
  <Override PartName="/ppt/notesSlides/notesSlide43.xml" ContentType="application/vnd.openxmlformats-officedocument.presentationml.notesSlide+xml"/>
  <Override PartName="/ppt/ink/ink12.xml" ContentType="application/inkml+xml"/>
  <Override PartName="/ppt/notesSlides/notesSlide44.xml" ContentType="application/vnd.openxmlformats-officedocument.presentationml.notesSlide+xml"/>
  <Override PartName="/ppt/ink/ink13.xml" ContentType="application/inkml+xml"/>
  <Override PartName="/ppt/notesSlides/notesSlide45.xml" ContentType="application/vnd.openxmlformats-officedocument.presentationml.notesSlide+xml"/>
  <Override PartName="/ppt/ink/ink14.xml" ContentType="application/inkml+xml"/>
  <Override PartName="/ppt/notesSlides/notesSlide46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notesSlides/notesSlide47.xml" ContentType="application/vnd.openxmlformats-officedocument.presentationml.notesSlide+xml"/>
  <Override PartName="/ppt/ink/ink17.xml" ContentType="application/inkml+xml"/>
  <Override PartName="/ppt/notesSlides/notesSlide48.xml" ContentType="application/vnd.openxmlformats-officedocument.presentationml.notesSlide+xml"/>
  <Override PartName="/ppt/ink/ink18.xml" ContentType="application/inkml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ink/ink19.xml" ContentType="application/inkml+xml"/>
  <Override PartName="/ppt/notesSlides/notesSlide64.xml" ContentType="application/vnd.openxmlformats-officedocument.presentationml.notesSlide+xml"/>
  <Override PartName="/ppt/ink/ink20.xml" ContentType="application/inkml+xml"/>
  <Override PartName="/ppt/notesSlides/notesSlide65.xml" ContentType="application/vnd.openxmlformats-officedocument.presentationml.notesSlide+xml"/>
  <Override PartName="/ppt/ink/ink21.xml" ContentType="application/inkml+xml"/>
  <Override PartName="/ppt/notesSlides/notesSlide66.xml" ContentType="application/vnd.openxmlformats-officedocument.presentationml.notesSlide+xml"/>
  <Override PartName="/ppt/ink/ink22.xml" ContentType="application/inkml+xml"/>
  <Override PartName="/ppt/notesSlides/notesSlide67.xml" ContentType="application/vnd.openxmlformats-officedocument.presentationml.notesSlide+xml"/>
  <Override PartName="/ppt/ink/ink23.xml" ContentType="application/inkml+xml"/>
  <Override PartName="/ppt/notesSlides/notesSlide68.xml" ContentType="application/vnd.openxmlformats-officedocument.presentationml.notesSlide+xml"/>
  <Override PartName="/ppt/ink/ink24.xml" ContentType="application/inkml+xml"/>
  <Override PartName="/ppt/notesSlides/notesSlide69.xml" ContentType="application/vnd.openxmlformats-officedocument.presentationml.notesSlide+xml"/>
  <Override PartName="/ppt/ink/ink25.xml" ContentType="application/inkml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ink/ink26.xml" ContentType="application/inkml+xml"/>
  <Override PartName="/ppt/notesSlides/notesSlide73.xml" ContentType="application/vnd.openxmlformats-officedocument.presentationml.notesSlide+xml"/>
  <Override PartName="/ppt/ink/ink27.xml" ContentType="application/inkml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ink/ink28.xml" ContentType="application/inkml+xml"/>
  <Override PartName="/ppt/notesSlides/notesSlide79.xml" ContentType="application/vnd.openxmlformats-officedocument.presentationml.notesSlide+xml"/>
  <Override PartName="/ppt/ink/ink29.xml" ContentType="application/inkml+xml"/>
  <Override PartName="/ppt/notesSlides/notesSlide80.xml" ContentType="application/vnd.openxmlformats-officedocument.presentationml.notesSlide+xml"/>
  <Override PartName="/ppt/ink/ink30.xml" ContentType="application/inkml+xml"/>
  <Override PartName="/ppt/notesSlides/notesSlide8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6"/>
  </p:notesMasterIdLst>
  <p:handoutMasterIdLst>
    <p:handoutMasterId r:id="rId87"/>
  </p:handoutMasterIdLst>
  <p:sldIdLst>
    <p:sldId id="347" r:id="rId5"/>
    <p:sldId id="348" r:id="rId6"/>
    <p:sldId id="349" r:id="rId7"/>
    <p:sldId id="350" r:id="rId8"/>
    <p:sldId id="354" r:id="rId9"/>
    <p:sldId id="426" r:id="rId10"/>
    <p:sldId id="355" r:id="rId11"/>
    <p:sldId id="356" r:id="rId12"/>
    <p:sldId id="427" r:id="rId13"/>
    <p:sldId id="388" r:id="rId14"/>
    <p:sldId id="351" r:id="rId15"/>
    <p:sldId id="352" r:id="rId16"/>
    <p:sldId id="370" r:id="rId17"/>
    <p:sldId id="359" r:id="rId18"/>
    <p:sldId id="361" r:id="rId19"/>
    <p:sldId id="362" r:id="rId20"/>
    <p:sldId id="358" r:id="rId21"/>
    <p:sldId id="360" r:id="rId22"/>
    <p:sldId id="364" r:id="rId23"/>
    <p:sldId id="365" r:id="rId24"/>
    <p:sldId id="366" r:id="rId25"/>
    <p:sldId id="367" r:id="rId26"/>
    <p:sldId id="368" r:id="rId27"/>
    <p:sldId id="369" r:id="rId28"/>
    <p:sldId id="428" r:id="rId29"/>
    <p:sldId id="390" r:id="rId30"/>
    <p:sldId id="387" r:id="rId31"/>
    <p:sldId id="386" r:id="rId32"/>
    <p:sldId id="385" r:id="rId33"/>
    <p:sldId id="384" r:id="rId34"/>
    <p:sldId id="391" r:id="rId35"/>
    <p:sldId id="429" r:id="rId36"/>
    <p:sldId id="392" r:id="rId37"/>
    <p:sldId id="393" r:id="rId38"/>
    <p:sldId id="394" r:id="rId39"/>
    <p:sldId id="406" r:id="rId40"/>
    <p:sldId id="396" r:id="rId41"/>
    <p:sldId id="397" r:id="rId42"/>
    <p:sldId id="402" r:id="rId43"/>
    <p:sldId id="398" r:id="rId44"/>
    <p:sldId id="408" r:id="rId45"/>
    <p:sldId id="395" r:id="rId46"/>
    <p:sldId id="407" r:id="rId47"/>
    <p:sldId id="399" r:id="rId48"/>
    <p:sldId id="400" r:id="rId49"/>
    <p:sldId id="401" r:id="rId50"/>
    <p:sldId id="403" r:id="rId51"/>
    <p:sldId id="404" r:id="rId52"/>
    <p:sldId id="430" r:id="rId53"/>
    <p:sldId id="409" r:id="rId54"/>
    <p:sldId id="371" r:id="rId55"/>
    <p:sldId id="372" r:id="rId56"/>
    <p:sldId id="373" r:id="rId57"/>
    <p:sldId id="374" r:id="rId58"/>
    <p:sldId id="375" r:id="rId59"/>
    <p:sldId id="376" r:id="rId60"/>
    <p:sldId id="378" r:id="rId61"/>
    <p:sldId id="382" r:id="rId62"/>
    <p:sldId id="383" r:id="rId63"/>
    <p:sldId id="379" r:id="rId64"/>
    <p:sldId id="410" r:id="rId65"/>
    <p:sldId id="411" r:id="rId66"/>
    <p:sldId id="412" r:id="rId67"/>
    <p:sldId id="380" r:id="rId68"/>
    <p:sldId id="381" r:id="rId69"/>
    <p:sldId id="413" r:id="rId70"/>
    <p:sldId id="377" r:id="rId71"/>
    <p:sldId id="414" r:id="rId72"/>
    <p:sldId id="416" r:id="rId73"/>
    <p:sldId id="417" r:id="rId74"/>
    <p:sldId id="415" r:id="rId75"/>
    <p:sldId id="419" r:id="rId76"/>
    <p:sldId id="418" r:id="rId77"/>
    <p:sldId id="431" r:id="rId78"/>
    <p:sldId id="420" r:id="rId79"/>
    <p:sldId id="421" r:id="rId80"/>
    <p:sldId id="422" r:id="rId81"/>
    <p:sldId id="423" r:id="rId82"/>
    <p:sldId id="424" r:id="rId83"/>
    <p:sldId id="425" r:id="rId84"/>
    <p:sldId id="432" r:id="rId8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5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22" autoAdjust="0"/>
    <p:restoredTop sz="93842" autoAdjust="0"/>
  </p:normalViewPr>
  <p:slideViewPr>
    <p:cSldViewPr snapToGrid="0">
      <p:cViewPr varScale="1">
        <p:scale>
          <a:sx n="63" d="100"/>
          <a:sy n="63" d="100"/>
        </p:scale>
        <p:origin x="1000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viewProps" Target="viewProp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theme" Target="theme/theme1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handoutMaster" Target="handoutMasters/handoutMaster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2CF00-5336-4BA6-9EC9-C4B6F2079490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82934-0196-42AD-94BB-C04B9416D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516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1T10:25:00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21 5689,'0'0'1040,"0"0"-648,0 0-392,-7 0-48,7 0-72,0 0 96,0 0 24,0 0 0,0 0 0,0 0-16,0 0-136,0-6-832,0 1-1489,0-5-687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7-02T12:00:09.18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2765 4575 440 0,'0'0'1728'0,"0"0"-360"16,0 0-872-1,0 0-328-15,0 0 184 16,0 0 185-16,0 0-97 0,0 0-192 16,0 0-112-16,0 0-128 0,0 0 72 15,0 0 24-15,0 0 0 16,0 0 8-1,0 0-104-15,0 0 144 16,0 0 56-16,0 0-72 16,0 0-8-16,0 0-80 15,11 0 128-15,10 0 744 0,3 0-192 32,3 0-344-32,6 0-135 0,2 0-1 15,9 0 0-15,0 0-8 16,0 0-40-16,-1 0-64 15,5-3-128-15,-1 3 96 0,2 0-16 16,-1 0 32-16,3 0 120 16,5 0 16-16,0 0 16 0,8 0 8 31,-4 0-152-31,3 0 104 16,9 0-64-16,-5-4-72 0,9 2 80 15,-4-2-64-15,0-2 40 0,0 3 40 16,-5-1-80-16,1 1 40 15,-5 0-48-15,-7 0-32 16,0 3 72 0,-12 0-128-16,-4 0 104 15,-12 0-16-15,-5 0-104 16,-6 0 0-16,-13 0 8 0,3 0-8 0,-7 0 0 16,0 0-112-16,4 0-904 15,13 6-664 1,-6 7-505-16,2-4-2264 15</inkml:trace>
  <inkml:trace contextRef="#ctx0" brushRef="#br0" timeOffset="1447.3">10813 4546 6249 0,'0'0'1144'0,"0"0"-600"16,0 0-464-16,0 0 40 15,4 0 256-15,0 0 272 0,4-3-263 16,4 3-329-16,12-3-56 16,4 3 16-1,8 0 32-15,7-3-48 16,5 3 104-16,12-3 8 0,0 3 176 15,7-3-40-15,5-1-40 16,0 1-8-16,3 0-40 0,1-4 56 16,0 4 16-16,-1 0-80 15,17-3 56 1,12 0-200-16,7-1 112 16,5-2-72-16,-4 2-40 0,-13-2 160 15,-7 0-8-15,7-1-48 16,-7 0 16-16,7-2-120 0,-11 5 72 15,-8 1-8-15,-20 3-64 32,-9-1 0-32,-3 1 48 0,8 0 72 15,12 0 0-15,12 0-112 16,3 0 112-16,21-4-24 0,11 4-96 16,5-3 56-16,-5 0-48 15,-11 2-8-15,-13-5-8 31,6 2 48-31,-7 1-48 0,-17 2 8 16,-10 2-8-16,-10-1 8 16,-10 3-8-16,9-4 8 0,8 4 0 15,7-3 48-15,1 0-16 16,3 3 72-16,6-3 80 16,-6-4-40-1,0 4-71-15,-6 0-33 0,-6 3 8 16,-15 0-8-16,-8 0-48 15,-8 0 0-15,-13 0 0 0,-2 0 0 16,-5 3-80-16,-1 0-32 16,-7 4-401-1,0 6-767 1,0 2-208-16,-7 5-817 0,-5-11-4624 0</inkml:trace>
  <inkml:trace contextRef="#ctx0" brushRef="#br0" timeOffset="2380.83">17702 4467 5265 0,'0'0'1808'16,"0"0"-304"-16,0 0-928 0,0 0-271 15,0 0 167-15,0 0 264 16,0 0-32-16,0 0-352 15,0 0-192 1,4 0-72-16,11 0-80 16,17 0 24-16,13 0-24 0,22 6-8 15,29 1 120-15,31-1-120 16,21 7 8-16,-1-4 72 0,-3 1-72 16,-21-1 64-16,-4-2-64 0,-11-1-8 31,-5-6 8-31,-7 3 0 15,-4-3 40-15,-8 0-40 0,-8 0 96 16,-16 0 32-16,-17 0-64 16,-3 0 40-16,4-3 32 15,-1 0-48-15,6 0 64 0,-14 0-104 32,-7 3 24-32,-5-4-80 0,-6 4-8 15,-9 0 8-15,-5 0-176 16,-3 0-1184-16,-11 7-1008 15,-6 5 607-15,-6-2-2248 0</inkml:trace>
  <inkml:trace contextRef="#ctx0" brushRef="#br0" timeOffset="4454.83">23897 4372 5209 0,'0'0'1744'15,"0"0"-656"-15,0 0-384 16,0 0-7-16,0 0 63 16,0 0 264-16,0 0-168 0,21-10-392 15,-14 10-288 1,5 0-176-16,4-3-8 16,9 0 8-16,-2 3-72 0,12 0 72 15,2 0 0-15,6 0 0 16,6 0 0-16,-2 0-32 15,9 0 32-15,0 0 48 0,4 0-48 32,3 0 16-32,-3 0-8 15,4-3 80-15,3-1 0 16,-3 1-88-16,4 3 64 0,-1-3-8 16,6 0-56-16,-2-1 0 0,9 2 8 15,-5 2 0-15,2-3-8 31,-6-1 8-31,-4 4-8 16,-3-3 48-16,-4 0-48 0,0 3 0 16,-8-3 16-16,4-1-16 15,-1 1 0-15,1 3-16 0,0 0 16 16,4 0 0-16,-1 0 16 16,1 0-32-1,0 0 8-15,0 0 8 16,4 0 0-16,-1 0 8 0,-3 0-8 15,0 0 16-15,0 0-16 16,-4 0 8-16,-1 0 0 0,-3 0 0 16,0 0-8-1,-1 0 56 1,1 0-32-16,4 0 32 0,0 0-48 16,0 0 24-16,3 0-32 0,1 0 0 15,0 0 0-15,3 0-24 16,1 0 24-16,8 0 8 0,-4 0-8 31,7 0 0-31,-3 0 8 16,-4 0-8-16,-4 0 8 0,-5 0-8 15,-3 0 8-15,0 0-8 16,4 0 8-16,4 0-8 0,0 0 0 16,-1 0 0-16,1 0 0 31,-4 0 8-31,0 0-8 15,-4-3 0-15,-1 3 0 0,-3-3 0 16,-4 3 0-16,-5-3 0 16,6 3 8-16,-10-3-8 0,5 3 0 15,0 0 0-15,-5 0 0 32,1 0-8-32,1 0 16 0,-6 0-8 15,-3 0 8-15,4 0-8 0,0 0 8 16,-5 0 8-16,5 0-16 15,0 0 72-15,-3 0-72 0,2 0 88 16,-3 0-16 0,4 0-64-1,-8 0 8-15,4 0-8 16,-4 0 72-16,3 0 64 0,-3 0-144 0,4 0 96 16,4 0-88-16,0 0 0 15,-1 0-8-15,5 0 0 0,0 0 8 31,0 0-8-31,0 0 0 16,-4 0 0-16,-4 0 16 16,4 0-16-16,-1 0 0 0,1 0 0 15,8 3 0-15,-4 0 0 0,4 0-16 16,4 0 16-16,-9 4 8 31,10-4-8-31,-6 3 0 16,0-2 0-16,2-1 0 0,-6-3 0 15,6 2 0-15,-6-2 0 16,5 0 8-16,-9 0-8 0,10 0 8 16,-6 0-8-16,1 0 0 31,0 0 0-31,4 0 8 16,-5 0-8-16,2 0 0 0,2 0 0 15,2 0 0-15,-6 0-112 0,1 0-40 16,-8 0-24-16,0-2 0 0,-8 2 80 15,-4 0 8 1,-5 0 16 0,2 0-24-16,-2 0-392 15,2 0-56-15,-6 0-96 0,-3 0-72 16,4 6-256-16,-8-3-433 0,0-3-1239 16</inkml:trace>
  <inkml:trace contextRef="#ctx0" brushRef="#br0" timeOffset="23244.53">27236 1857 7257 0,'0'0'2233'0,"0"0"-969"0,0 0-80 15,0 0-368-15,5-29 104 16,-5 27 25-16,0 2-41 16,0-4-224-16,4 4-240 0,-4 0-192 31,0 0-248-31,0 0 0 16,0 0 0-16,0 0-176 0,0 4-24 15,0 5-184-15,0 7 192 16,0 6 192-16,3 0 0 0,1 4 0 15,-4-4 0-15,4-6 8 32,4-4-16-32,-4-2-24 0,1 0 32 15,2-7 0-15,5 0 8 16,4-3-8-16,7 0 48 16,10 0-40-16,7-16 96 0,3-3-32 15,9-10 120 1,4-6-16-16,0-6 16 15,-5-3 64-15,5-7 64 0,-4 0-128 16,-4 0 32-16,-4 7-168 16,-4 2 24-16,-9 14-24 15,-6 9-56-15,-6 3 0 16,-7 7-72 0,-4 5-120-16,-4 4-376 0,-4 0-816 15,0 16-1281-15,-12 16 681 0,-8 0-937 16,-4-4-2624-16</inkml:trace>
  <inkml:trace contextRef="#ctx0" brushRef="#br0" timeOffset="34273.74">2789 6546 3568 0,'0'0'4193'0,"0"-3"-3465"15,0 3-464-15,0 0 280 16,0 0 377-16,0 0-145 0,0 0-280 31,0 0-264-31,0 0 48 16,-9 3-48-16,-6 10-104 16,-9 9-48-16,0 4-8 0,-4 9 72 0,4 3 16 15,4 6 24 1,0-3-8-1,8 4-96-15,8-3-8 0,4-1-72 16,0-6 8-16,4 0 0 16,8-4 32-16,12-2-40 15,8-7 0-15,4-6 0 0,8-6 0 0,7-10 0 32,1-7 0-32,8-22 64 15,-4-6 40-15,-5-12-24 0,-3-4 120 16,-16-6 57-16,-8-6 31 15,-16-1 32-15,-8-2 16 16,-8 2 112-16,-12 4 88 0,-12 6 144 16,-3 9-216-16,-1 10-160 0,-5 7-56 31,6 12 56-31,-5 12-256 16,0 4-48-16,0 7-120 15,-3 21-104-15,-6 11-152 0,10 18-344 16,3 3-416-16,21 25-913 15,6-14-927-15,9-24-2497 0</inkml:trace>
  <inkml:trace contextRef="#ctx0" brushRef="#br0" timeOffset="34836.35">3295 6810 488 0,'0'0'8201'0,"0"0"-7104"16,0 0-913-16,0 0-176 15,0 0 656-15,11 0 648 0,-2-3-464 16,10-10-408-16,5-6-248 15,4-3-32-15,4-10-56 0,-4-3-8 32,0-3-96-32,-4 3 0 15,-8 0-72-15,-9 7 72 0,-3 6 8 16,-4 5 192-16,0 8 233 16,-4 3 23-16,-3 3 0 0,-5 3-224 15,-4 0-176-15,0 3-56 31,-4 6-104-31,8 1 32 16,4 3-40-16,4 2-24 0,4 1 0 16,0 3 8-16,4 3 32 15,8 0 48-15,-4 1-8 0,3-1 56 16,-2 0 0-16,-9 0 0 16,0 1 64-1,-4 2-64-15,-16 4 456 16,-4 0 96-16,0-1-136 0,1 1-104 15,6-4-160-15,6-6-144 16,11-3-8-16,0-3-48 0,4-4-280 16,20-6-80-1,15-3 40 1,13 0-248-16,27-31-1177 0,-11 2-2080 16,-12-3-4768-16</inkml:trace>
  <inkml:trace contextRef="#ctx0" brushRef="#br0" timeOffset="35515.72">3796 6305 6833 0,'0'0'2785'16,"0"0"-1313"-16,0 0 16 0,0 0-120 15,0 0-631-15,0 0-657 16,0-9-80-16,0 34-248 0,-7 26 248 16,-10 22 48-16,2 25 88 15,-6-2-16-15,6-17-72 16,7-25 0 0,0-16-16-16,4 0-32 0,-4 3-104 15,4-2-368-15,0-8-377 16,4-8-943-16,0-20-496 0,0-3-1921 15,0-3-160-15</inkml:trace>
  <inkml:trace contextRef="#ctx0" brushRef="#br0" timeOffset="35946.72">3940 6283 784 0,'0'0'6177'15,"0"0"-4689"-15,0 0-736 16,0 0 377-16,0 0 263 0,0 0-896 16,0 0-496-16,4 6-320 15,-4 42 320-15,-4 25 104 0,-8 28 304 32,-8 10-120-32,4-12-112 15,4-26-96-15,1-25 8 0,2-13-88 16,1 6 0-16,-3-6-8 15,2 0-216-15,5-16-80 16,0-13 40-16,4-6 264 0,0-13-72 31,13-22 72-31,10-24-1072 16,5-5 672-16,0 0 232 0,-4 4-24 0,-9 22 192 16,2 6 488-16,-9 13 360 15,-5 16-232-15,1 3-616 16,1 13-424-16,-5 18 368 0,4 8 56 15,-4 5 128 1,0 7-72 0,0-3 0-16,0-1-48 0,0-6-8 15,0 1-424-15,15-11-736 0,-2-9-1033 16,-1-12-1007-16</inkml:trace>
  <inkml:trace contextRef="#ctx0" brushRef="#br0" timeOffset="36285.72">4326 6607 8001 0,'0'0'1280'0,"0"0"-871"16,-55 95-121-16,35-47 152 0,3-1-56 15,6-2-136-15,7-4-144 16,4-6-104-16,0-6 0 15,4-7 0-15,7-6-328 0,13-13 120 32,4-3-16-32,0-13 56 15,4-12 120-15,-8-10 48 0,-3-6 0 16,-14-4 200-16,-3-2 208 16,-4 5 576-16,-7 11 552 0,-18 5 137 15,-6 10-521-15,-1 10-488 0,-4 6-400 16,-1 0-264-1,2 16-80 1,7 12-344-16,16 17-1136 0,8-7-1385 16,4-9-1784-16</inkml:trace>
  <inkml:trace contextRef="#ctx0" brushRef="#br0" timeOffset="36897.48">4853 6556 7561 0,'0'0'1889'0,"0"0"-1129"16,0 0-112-16,0 0 832 15,0 0-80-15,-28-73-703 16,4 73-593-16,-8 3-56 0,-4 16-40 15,-4 4 0-15,8 8 8 16,4-2 40 0,9 0-56-16,11-1-120 15,8-6-136-15,0-6-233 16,11-6 161-16,14-7 184 16,10-3 144-16,1 0 72 0,0-10-72 15,-5 1 48 1,-6 2-24-16,-5 4 208 15,-9 3 0-15,-3 0-224 0,1 16 121 16,-5 12-57-16,-4 30 88 16,-9 37 296-16,-14 38-128 0,-1 17-96 15,0-8-136 1,8-18-96-16,7-31 0 16,2-11 0-16,-1-12 8 15,4-20 0-15,-5-11 8 0,6-11-16 16,-5-2 0-16,0-4 16 15,-1-3-16-15,6-12 8 16,-9-7 608 0,-4 0 792-16,-16-20-664 15,-4-8-400-15,-3-10 1 0,-17-23-201 16,3-21-96-16,18-20-8 0,16-16-40 16,19-2-72-1,39 5-224-15,17 17-217 0,19 9 89 31,9 13-944-31,4 9-576 16,-20 20-1225-16,-16 15-1944 0</inkml:trace>
  <inkml:trace contextRef="#ctx0" brushRef="#br0" timeOffset="37589.43">5123 6531 7401 0,'0'0'2305'0,"0"0"-705"0,0 0-400 16,0 0-104-16,0 0-303 16,-99 15-465-16,74 8-328 15,10 8-24 1,7 4 24-16,3 4-80 0,5 2 32 16,0-3-168-16,17-6-297 15,7-7-223-15,0-6 72 0,3-9 48 16,-3-7 168-16,-3-3 320 15,-10-10 128 1,-3-9 184-16,-8-9 384 16,0-4 104-16,-8-3-200 15,-3-3-104-15,-2 3-40 0,1 0-71 16,12 3-41-16,0 10-216 16,8 0-40-16,16 9-289 0,8 7 1 15,8 6-32-15,-4 0 232 31,0 9-56-31,-4 10-192 16,-13 7 8-16,-2 2 168 0,-10 4 136 16,-3 3 64-16,-4 3 8 15,0 0 96-15,-11 0-16 0,-6 1 16 16,2-8 48-16,-2-2-40 16,2-10-32-1,2-6-80-15,9-7-8 16,4-6 8-16,0-9-16 0,0-14-752 15,17-15-400-15,11-19 296 16,-4 0 319-16,8-7-639 16,4 4 512-1,-8 16 680-15,-1 2 1000 0,-3 14 217 16,-8 12-137-16,-1 13 0 16,-6 3-672-16,3 12 56 0,-5 13-232 15,2 7-24-15,-1 10-32 16,-4-1-56-1,-4 3-64-15,0 1-8 16,0-4 32-16,4-3-80 16,3-9-152-16,10-4-312 0,11-12-248 15,4-10-216-15,11-3-328 16,29-29-481-16,-8-6-559 0,-13-2-1777 16</inkml:trace>
  <inkml:trace contextRef="#ctx0" brushRef="#br0" timeOffset="38093.82">5948 6578 3912 0,'0'0'4945'0,"0"0"-2472"0,0 0-393 16,0 0-655-16,-79-13-697 16,51 29-360-16,8 3-296 0,-1 3-72 31,14 1 0-31,3-4-96 16,4 0-16-16,0-9-480 0,15-4-192 15,9-6 71-15,4 0 201 0,0-16-24 16,4-9-72-16,-8-1 448 15,-8 1 160-15,-8 6 376 16,0 6 936 0,-8 3 137-16,0 10-545 15,0 0-888-15,0 13-16 0,0 9-152 16,0 10 144-16,0 3-56 0,4 0 56 16,7-3-96-16,14-3-344 15,3-7 40 1,3-10-401-16,14-9 129 15,2-3 296-15,13-25 48 16,7-26-80-16,10-34-216 0,2-36 16 16,-7-25-184-16,-21-10-497 15,-23 1 281-15,-15 21 1016 0,-13 20 1112 32,-5 35-199-32,-10 25 1223 15,7 22-264-15,-5 13-287 16,2 10-225-16,-10 2-456 0,2 7-584 15,-18 32-320-15,-6 38-104 16,4 37 88-16,7 27-56 0,19 9 8 31,13-10 64-31,9-12-248 16,14-10-288-16,5-10 200 16,4-5-824-16,-4-23-1161 0,-8-25-2696 0,-8-20-2240 15</inkml:trace>
  <inkml:trace contextRef="#ctx0" brushRef="#br0" timeOffset="38835.33">3625 6531 392 0,'0'0'6121'0,"0"0"-4673"15,0 0-616-15,0 0 441 0,0 0-89 16,0 0-72-16,0 0-656 31,-83-7-304-31,75 7 408 0,8 0 57 16,0 0-321-16,0 0-192 16,0 0-96-16,0 0 64 0,15 0 0 15,13 0 32-15,28-6 776 16,4-1 64-16,11-5-400 31,6-4-256-31,-21 3-184 0,2 1-48 16,-9-1-56-16,-17 7-96 15,-8-1-184-15,-13 4-216 0,-7 3-344 16,-4 0-1121-16,-15 0-2295 0,-6 3-4514 0</inkml:trace>
  <inkml:trace contextRef="#ctx0" brushRef="#br0" timeOffset="43327.28">7219 6493 464 0,'0'0'9154'0,"0"0"-7530"16,0-13-1120-16,0 13-336 0,0 0-168 15,0 0-48-15,0 0-968 16,0 13-961-16,0 3 65 0,0-4-2369 16</inkml:trace>
  <inkml:trace contextRef="#ctx0" brushRef="#br0" timeOffset="43512.25">7235 6699 1280 0,'0'0'5889'0,"0"0"-4873"16,0 0-648-16,0 0 481 16,0 0 927-16,0 0-104 15,0 0-784-15,0 0-455 0,0 0-249 16,4 0-184-16,-4 0-272 15,4 0-1873-15,0 0-2528 0</inkml:trace>
  <inkml:trace contextRef="#ctx0" brushRef="#br0" timeOffset="44992.14">8343 6505 208 0,'0'0'8561'0,"0"0"-6824"16,0 0-1041-16,0 0 232 16,0 0 432-16,0 0-279 0,0-9-601 31,0 6-272-31,0-1 88 0,0 1-8 16,0-6-168-16,0-1-56 15,0-3-64-15,-13-2-56 0,-2-4 56 16,-2-4-80-16,-6 1-24 15,-1-3-16-15,-4 3 40 0,-4-1 64 16,4 11-72 0,8-1 80-16,-3 7 8 15,3 6-16-15,-1 0-104 16,2 9-40-16,-9 13 40 0,4 10 112 16,4 3-112-16,0 10 120 15,8 2 0-15,0 0-8 0,12 5 8 31,0-8-40-31,8-3 40 16,12-9 0-16,4-7 0 0,12-9 8 16,-4-6-8-16,7-10 0 15,6 0 0-15,-6-20 0 0,1-8 16 32,-8-7 48-32,-4-6-48 15,-4-7 48-15,-9-6-64 16,-2 1-88-16,-5-2 8 0,-5 4 72 15,-3 10 8-15,0 6 88 16,0 10 48-16,0 9 320 0,0 7-8 31,0 9-200-31,0 0-248 16,-3 9-304-16,-1 14 160 0,-4 8 144 16,-1 7-8-16,5 7 8 0,4 2 0 15,0 1 104-15,0 0-96 16,8-7 0-16,9 0-8 15,3-6 8 1,8-7 0-16,-1-5 0 16,6-7 0-16,-6-7-8 15,9-6 0-15,-9-3-136 0,-3 0 16 16,-7-9 24-16,-6-4 48 0,-7-3 0 16,-4 1-360-16,0-11-528 0,-11 4-1233 31,-6 3-1832-31</inkml:trace>
  <inkml:trace contextRef="#ctx0" brushRef="#br0" timeOffset="45688.17">8816 6489 7433 0,'0'0'2025'0,"0"0"-961"0,0 0 248 15,0 0 208 1,0 0-567-1,0 0-593-15,0 0-256 0,0 0-8 16,0 0-88-16,0 0 0 16,0 0 56-16,0 0-64 0,0 0 16 15,0 0-8-15,0 0 40 16,0-3 0 0,0 3 24-16,0-6-72 15,-3 3 0-15,-5 0-8 0,4 3 8 16,-5 0 8-16,6 0 48 15,-5 0-56-15,0 12-136 0,-4 1 72 16,8 3-16-16,0 0 72 31,4-4-40-31,0-2-8 0,0 0-64 16,8-10-16-16,8 0 8 16,-1 0 64-16,2-4-8 0,-6-12 72 15,2 1 80-15,-13-4-16 16,0 3 48-16,0 3 136 31,0 3 72-31,0 4 184 0,-8 6-168 16,3 0-336-16,-2 6-72 15,-1 10-32-15,0 3 96 0,3 0-80 16,2-3-168-16,3-3 80 16,0-3-152-16,0-8 40 0,0-2 64 15,3 0 224-15,10-6 48 16,-5-10 56-1,-5-3-32-15,1 4 272 16,-4-5-208-16,0 8 80 0,0 2 24 16,-7 4-128-16,3 6-112 15,-4 13-1064-15,4 9-1377 0,4-3-1448 16</inkml:trace>
  <inkml:trace contextRef="#ctx0" brushRef="#br0" timeOffset="46379.13">9207 5931 7921 0,'0'0'1801'16,"0"0"-185"-16,0 0-512 0,0 0-152 0,0 0-488 0,0 3-464 31,0 22-96-31,-4 10 88 0,4 10-48 16,0 8 56-16,0 5 0 15,0-1 8 1,8 0-8-16,0-3 8 15,1-6 8-15,-6-4-8 0,1-9-8 16,0-6-120-16,-4-7-264 16,0-7 8-16,4-8-96 0,-4-4 16 15,0 0 152 1,0-3 304-16,0 0 240 16,0-13-240-16,8-9-48 15,4-9-272-15,8-5 24 0,4-8-48 16,7 0-152-16,1-1 120 15,0 10 376-15,-8 3 56 16,-7 14 352 0,-2 11-56-16,-2 7-216 15,2 3-112-15,-3 19 136 0,0 13 40 16,4 1 104-16,-4 8-136 16,0 0-16-16,-4-3-80 15,0 1-48-15,-8-7 48 0,0-3-64 31,-8-7 96-31,-16-6 152 16,-7-3 96-16,-6-7 16 0,-10-2-48 16,2-7 120-16,2-3 121 15,7-10-137-15,8-3 48 16,8-3-16-16,8 3-160 0,5 4-56 16,2 5-120-1,1 4-120-15,4 3-192 16,0 0-768-16,9 10-1401 15,2 5 137-15,1 1-2329 0</inkml:trace>
  <inkml:trace contextRef="#ctx0" brushRef="#br0" timeOffset="46755.25">10064 6331 7985 0,'0'0'4457'0,"0"0"-3249"16,0 0-655-16,0 0-49 0,0 0 312 16,0 0-352-16,0 0-264 15,47-13-128-15,-11 6-8 0,8 1-56 16,9 0 8 0,-2-4-16-16,-7 4-88 15,-8 0-496-15,-4 3-408 16,-17 3-537-16,-15 0-703 0,-15 6-1809 15,-10 3 1744-15</inkml:trace>
  <inkml:trace contextRef="#ctx0" brushRef="#br0" timeOffset="46945.65">9980 6543 5961 0,'0'0'2264'16,"0"0"-1047"-1,0 0-233-15,0 0 688 16,120-28-456-16,-73 18-463 16,5-2-337-16,0 2-200 0,-4 1-216 15,0 2-48-15,8-2-1353 16,-9 5-1431-16,-6-2-2497 0</inkml:trace>
  <inkml:trace contextRef="#ctx0" brushRef="#br0" timeOffset="47338.46">10981 6169 7769 0,'0'0'2609'0,"0"0"-545"16,0 0-560-16,0 0-351 0,0 0-513 15,0 0-504-15,-56 22-136 0,32 0-16 16,-1 7-48-1,6 3 64 1,3-1-8-16,8 7 0 0,4 0 8 16,4-6 0-16,0 0-16 0,16-7-40 15,4-6-72-15,8-9 56 16,8-4 64-16,7-6 8 0,5-3 72 31,3-13-24-31,1-9 16 16,-3-1 80-16,-10-9 88 0,-11 4 216 15,-12-4 104-15,-11-3-32 16,-5 3-48-16,-13 0-176 0,-6 0-152 16,-9 10-8-16,-4 2-128 31,0 14-8-31,-5 9-248 0,-22 32-560 16,11 6-1000-16,5 3-3201 0</inkml:trace>
  <inkml:trace contextRef="#ctx0" brushRef="#br0" timeOffset="55836.93">3725 8651 3832 0,'0'0'3001'0,"0"0"-561"0,0 0-1663 16,0 0-473-16,0 0 424 16,0 0 576-16,0 0-512 0,0 0-520 15,0 0-160-15,0 0-32 32,0-6-72-32,-4-3 48 0,-9-4-56 15,2-3 0-15,-9-3 0 0,-4 0 0 16,0 0-8-16,-4 0 8 15,-3 0 0-15,3 3 8 0,0 6-8 16,3 4 136 0,2 3-8-1,-1 3-120-15,0 3-8 0,0 16-48 16,0 3-8-16,5 10 8 0,-2 6 0 16,6 3 32-16,6 4 16 15,5-1 0-15,4 4 16 0,0-7-8 31,13-6 56-31,6-6-64 16,9-10 0-16,8-9 8 0,-1-7 0 16,6-3-8-16,-1-13 0 15,-1-16-72-15,-7-6 64 0,-4-9 0 16,-4-7-80-16,-8-3-88 31,-4 0-72-31,-4 0 88 16,-4 10 80-16,0 6 80 0,-4 12 248 15,0 11 504-15,0 8-63 16,0 4-401-16,0 3-264 0,0 0-24 16,0 12-208-16,0 8 112 47,0 12 96-47,0-1 96 0,0 10-16 0,0 1 24 0,0-1-8 15,0 0 24 1,8-6 16-16,0 0-128 15,3-7 8-15,6-2 32 0,-2-7-48 16,9-3 56-16,1-10-56 16,3-2 0-16,0-4 8 15,0 0-8-15,-4-10-152 0,3-6-224 0,-3-6-456 16,4-13-657-16,-8 3-887 16,-5 0-1929-16</inkml:trace>
  <inkml:trace contextRef="#ctx0" brushRef="#br0" timeOffset="56098.97">4207 8528 8161 0,'0'0'2985'0,"0"0"-1929"0,0 0-696 16,0 0 552-16,0 0 201 15,0 0-625-15,0 0-344 16,48-7 8-16,-24 1 48 0,8-1-112 31,-1 2-16-31,-3-2-64 16,0 4-8-16,0-4-240 0,-5 4-360 0,-6 0-537 16,3 3-943-16,-8 0-545 15,-8 0-2136-15</inkml:trace>
  <inkml:trace contextRef="#ctx0" brushRef="#br0" timeOffset="56327.31">4215 8686 5457 0,'0'0'2392'0,"0"0"-1776"16,0 0-328-1,0 0 809-15,0 0 543 16,0 0-632-16,0 0-344 15,0 0 305-15,75 0-129 0,-39 0-376 16,8-9-248-16,0 3-56 16,-4-1-160-16,11-2-664 0,-6 3-1585 31,-13-1-2192-31</inkml:trace>
  <inkml:trace contextRef="#ctx0" brushRef="#br0" timeOffset="57268.21">5319 8004 640 0,'0'0'6857'15,"0"0"-5513"-15,0 0-567 16,0 0-185-16,0 0 400 0,0 0-16 16,0-16-632-16,0 16-232 15,-13 0-40-15,-2 0-72 16,-9 0 0-16,-4 7 16 0,-12-1-8 31,5 3 0-31,-10 1 0 16,9-4 48-16,1 4-48 0,11-4-8 15,3-3 0-15,10 1 16 16,7-2-8-16,4-2 72 0,0 0-80 16,0 0 0-16,0 0 0 15,0 0-16 1,0 0-40-16,0 3-40 15,0 4 72-15,0-1 24 0,0 10 232 16,0 0 168-16,4 6-48 16,0 7 81-16,-1-1 159 0,6 4-96 15,-5 3-160-15,0 0-40 0,4 3-168 32,-8 4 128-32,0-5-48 15,0 5 80-15,0-1-80 0,0 0-136 16,0 4 184-16,0 3 40 15,0 2-120-15,0 1 96 16,-4 6-80 0,4-3-64-16,0 0-16 15,0 0-104-15,0 0 80 0,0 0 16 16,0-3-104-16,0 3 8 16,4 0 0-16,-4 3 40 15,0 0 1-15,0 0 47 0,0-3-16 31,3 1-72-31,1-8 40 16,1 0-48-16,3 1 48 16,0-7 24-16,-1 4-16 0,6-1-48 15,-2-3 32-15,6 1 16 16,-2-1-56-16,6-6 16 0,7 0 32 16,-1-3-48-1,9-4 40-15,4-6-40 16,3-9 0-16,5-3-96 15,5-10-120-15,18-19-521 0,-11-3-1183 16,-8-14-3553-16</inkml:trace>
  <inkml:trace contextRef="#ctx0" brushRef="#br0" timeOffset="59424.04">5557 8143 312 0,'0'0'360'16,"0"0"1776"-16,0 0 729 0,0 0-833 15,0 0-648-15,-15 10 137 32,15-10 375-32,0 0-504 0,0 0-367 15,0 0-385-15,0 0-136 16,0 0-120-16,0 0-64 0,0 0-24 16,11 0-96-16,6 0-72 15,11 0 40-15,4-6-112 31,-1-1-40-31,5 1-16 0,-8 3-64 16,-4 0-464-16,-8 3-512 16,4 0-640-16,-9-7-945 0,2-2-504 15,-5 3-3112-15</inkml:trace>
  <inkml:trace contextRef="#ctx0" brushRef="#br0" timeOffset="59662.57">5980 7889 6993 0,'0'0'1424'16,"0"0"241"-1,0 0-41-15,0 0 64 16,0 0-543-16,0 0-641 0,0 0-488 16,0 0 96-16,4 51 264 15,-4-16-208-15,0 3-32 0,3 0-88 16,6 1-32-16,-1-1 40 31,3-3-56-31,6 9-720 0,-6-12-1529 16,2-7-2848-16</inkml:trace>
  <inkml:trace contextRef="#ctx0" brushRef="#br0" timeOffset="60224.81">5849 8734 10178 0,'0'0'2504'0,"0"0"-1520"0,0 0-247 31,0 0 127-31,0 0-168 16,0 0-408-16,56-41-288 0,-25 34 0 16,1 7-8-16,0 0-56 15,-4 0 64-15,-9 4-88 0,-2 9 88 16,-13 9-48-16,-4 0 48 31,0 10 144-31,-21-1 72 0,-2 4-32 16,-9-3 56-16,8-3-16 15,0-4 16-15,9-9-136 16,6-3-88-16,5-7-16 0,4-3-40 16,4-3-88-16,20 0 72 31,12-6 56-31,12-7 0 0,8-9-112 0,3 0-448 16,5-7-744-16,-16 10-1697 15,-13 3-1840-15</inkml:trace>
  <inkml:trace contextRef="#ctx0" brushRef="#br0" timeOffset="60864.53">6056 9357 9482 0,'0'0'2576'15,"0"0"-1872"-15,0 0 168 0,0 0-7 16,0 0-361-16,0 0-448 31,19-39-56-31,9 27-8 0,0-1 8 16,12 0 0-16,-4 4 0 0,0-1-40 16,-8 7 32-16,-5 3-48 15,-10 0-272-15,-9 0 32 0,-4 6 240 16,0 7 56-1,-4 3 360 1,-13 3 72-16,-7 3 72 0,1 1-8 16,3-1-192-16,0-3-192 0,8-3-112 15,8-4 0-15,4-2 0 16,0-1-168-16,8-3 0 0,12 4 152 31,8 0 8-31,0-4 0 16,4 3-264-16,-4 1 208 0,-1-3 64 15,-7 2-16-15,-3 4-312 16,-10-4 72-16,-3 7 256 0,-4 3 8 16,0 4 184-16,-20-1 160 15,-3 0 128-15,-9 3-120 0,-5-3 80 32,2-2-104-32,-5-5-40 15,4-5-152-15,-8-10-144 16,8 0-1016-16,8-10-2921 0</inkml:trace>
  <inkml:trace contextRef="#ctx0" brushRef="#br0" timeOffset="62189.56">6215 7874 5817 0,'0'0'1960'0,"0"0"-1168"0,0 0-480 16,0 0 80-16,0 0 465 15,0 0-361-15,44-38-368 0,-24 31-80 32,4-2 72-32,-1 6 40 15,1 3 0-15,0 0-8 0,-3 0 8 16,2 0-64-16,-7 3-96 16,0 13 16-16,-4 0 56 0,0 6 56 15,-5 3 104-15,6 1 32 31,-5 2 160-31,-1 1 88 16,2 2-152-16,-1 1-32 0,3 3-23 16,-2-3-49-16,3-1-104 15,-5 4-48-15,1 1 256 0,1-1-120 16,-5 6 48-16,0 0 80 16,-1 0-56-1,1 1 56-15,0-1-136 16,5-3-104-16,-5 0 16 0,3 0-64 15,5 3 40-15,-3 4 248 16,2-1-288-16,1-3 88 0,-3 1-24 16,2-1-144-1,-7-6 8-15,4 3 72 16,-3-3-32-16,2 0 0 16,-3 0-48-16,0 3 48 0,4-3-32 15,-5-3 136-15,2 2-72 16,-1-2-64-16,4 0-8 0,-4-7 0 31,3 4 1-31,-2-4 47 16,-1 4-8-16,4-3-48 0,-4-1 8 15,3 4-8-15,-3-4 8 16,1 0 8-16,-1 1-8 16,0-4 0-16,0 0 56 0,3 0-64 31,-3 1 0-31,0-5 8 15,1 1 40-15,-1 1-48 0,0-1 8 16,0-1-8-16,-1 2 0 16,1-4 0-16,0 0 8 0,1 3-8 15,-5-1 8-15,0 2 0 16,0-1 0 0,0 0-8-16,0 0 8 15,0 0 0-15,0 0 0 0,0-3 8 16,0 3-8-16,-9-3 0 15,2-4 0-15,-1 4 40 0,-9-6 16 16,2 3-8 0,-13-4-56-1,-4-6-408-15,-28-3-561 0,4-12-1807 16,0-8-6426-16</inkml:trace>
  <inkml:trace contextRef="#ctx0" brushRef="#br0" timeOffset="65800.93">7327 8645 6689 0,'0'0'5233'0,"0"0"-3793"31,0 0-559-31,0 0-417 0,0 0 216 16,4-16 152-16,3 16-352 16,10 0-240-16,2 3-168 0,5 7-64 15,4 6 8-15,-4 9-8 16,-8 0-8-16,-4 7-8 31,-12 0-96-31,0 6 40 0,-20-3-48 16,-12 0-288-16,-11 6-880 15,2-12-1441-15,14-13-2664 0</inkml:trace>
  <inkml:trace contextRef="#ctx0" brushRef="#br0" timeOffset="66486.56">7933 7947 9249 0,'0'0'2353'16,"0"0"-553"-16,0 0-791 0,0 0 127 16,0 0-40-16,-9-19-528 15,9 19-544-15,0 12-24 31,13 17-72-31,-2 6 72 0,9 15 0 16,-4 8 8-16,8 15 0 16,-4-7-8-16,-4 1 8 0,0-3-8 15,-12-17-56-15,0 1-144 16,0-10-112-16,-4-10-72 16,0-8 48-1,0-8-40-15,0-5 72 0,-4-4-24 16,0-3 240-16,4-3 24 15,0-16-24-15,0-10-168 0,0-9 0 16,11-7-9-16,10-9 73 16,7 4 88-1,0 5 56-15,4 10 48 16,-4 13 0-16,0 13 0 0,-5 9 8 16,1 0 0-16,0 19 48 15,-13 6 64-15,2 10 40 0,-9 0 25 16,-4 3-17-16,0 0 16 31,-17-6 16-31,-7 0 96 0,-7-4 216 16,-5-6-80-16,-8-2-160 15,0-5-112-15,1-5-144 0,-1-4 72 16,7-6-88-16,14 0-264 16,11-25-712-16,12-3-2105 31,0-2-5721-31</inkml:trace>
  <inkml:trace contextRef="#ctx0" brushRef="#br0" timeOffset="66765.06">8518 8191 8993 0,'0'0'2225'0,"0"0"-1201"16,0 0-240 0,0 0 361-16,0 0 23 15,0 0-632-15,0 0-344 0,76-28-136 16,-45 18-40-16,5 4-8 16,-4-4-8-16,-4 1-40 15,-4 6-336-15,-8-1-520 0,-4 4-769 31,-12 0-1151-31,0 10-1129 16,-8-1-2232-16</inkml:trace>
  <inkml:trace contextRef="#ctx0" brushRef="#br0" timeOffset="66958.86">8541 8397 3472 0,'0'0'4937'16,"0"0"-3576"-16,0 0-321 15,0 0 704-15,0 0 17 16,0 0-681-16,13 4-504 0,6-4-280 16,9-10-120-16,8 1-88 31,1-1-88-31,-2 1-152 0,9-4-1000 0,-12 1-1937 16,-1-1-2864-16</inkml:trace>
  <inkml:trace contextRef="#ctx0" brushRef="#br0" timeOffset="67897.61">9355 7461 3512 0,'0'0'4649'16,"0"0"-3793"-16,0 0-560 31,0 0-95-31,0 0 455 0,0 0-88 16,0 0-184-16,-88 0-80 0,52 0-64 16,1 3 168-16,-6 4 56 15,5-1-240-15,5-3-24 0,-1 3-96 16,12-3 56-1,8-3 184 1,4 0 16-16,4 4-47 0,4-4-17 16,0 0-200-16,0 3-24 0,0 0-72 15,0 4-56-15,0 2 56 16,8 4 8-16,0 2 120 0,-4 2 72 31,4 1-48-31,0 5 152 16,0-4 80-16,-1 6-72 0,6 1-120 15,-5 5-48-15,-1-2 8 16,1 3 16-16,1 2-40 0,-1 1-48 16,3 4 16-16,-2-2-24 15,2 5 16-15,-3 3-16 0,1-1-64 32,-1 7 64-32,3 2 56 15,-3 5 56-15,1 5-48 16,-2 1 8-16,5 3 32 0,-3-1-48 15,2-2 80-15,-3-7-80 16,1 3-120-16,2-6 56 0,1-3-55 31,0-1-1-31,0 2 40 16,-1-5-48-16,2 1 48 0,-5 0-40 16,3-4-8-16,2-3 8 0,-2 0 120 15,2 1-80-15,2-1 96 16,2-3-88-16,2 0 72 15,-3-3-16 1,5 0-64-16,-6-7 64 16,2 1-48-16,2 0-16 0,1-4 72 15,4-2-112-15,-1-5 96 0,5-2 72 16,4-3-80-16,9-7 16 16,-2-2 0-1,9-4-40-15,0 0 8 16,0 0-80-16,-5-13-192 15,6-6-192-15,11-29-360 16,-13 7-777-16,-15-4-2888 0</inkml:trace>
  <inkml:trace contextRef="#ctx0" brushRef="#br0" timeOffset="70101.78">9574 7680 488 0,'0'0'2696'0,"0"0"137"15,0 0-1225 1,0 0-592-16,0 0-79 15,0 0-81-15,0 0-160 0,0 3-208 16,0-3-48-16,0 0 160 16,0 0 24-16,0 0-120 15,0 0-191-15,0 0-17 0,0 0-16 32,0 0 24-32,0 0 24 15,0 0-8-15,0 0-8 0,0 0-96 16,0 0 32-16,0 0-112 15,0 0-24-15,0 0 32 16,0 0-16-16,0 0 24 0,0 0 16 31,0 0-40-31,0 0 24 16,0 0-32-16,0 0 8 0,0 0 8 0,0 0-32 16,0 0-8-16,0 0 0 15,0 0-40-15,0 0 24 16,0 0-16-16,0 0-56 15,0 0 64 1,0 0-72-16,0 0 48 16,0 0 8-16,0 0-48 0,0 0 0 0,0 0 64 15,0 0-23-15,0 0 39 16,0 0-88-16,0 0 96 16,0 0-24-16,0 0 0 0,0 0 8 31,4 0 24-31,7 0-8 15,6-6-56-15,3-7-40 0,3 7 0 16,5 0 0-16,-4-1-16 16,0 4 8-16,1 3-64 0,2-3 64 31,-7 3-48-31,0 0-16 16,-5 0 0-16,-2 9-120 0,-5 4-49 15,-4 6 89-15,-4 3 96 16,0 7 48-16,-4-4 0 15,-13 7 16-15,-2-3 0 0,-1-4 0 32,4-6 0-32,0-3 0 15,8-7-8-15,1-2 0 0,7-4 0 16,0-3-32-16,0 0 32 0,0 0 0 16,11 0-16-16,13-3 16 15,8-10-8-15,8 0 8 0,3-2 0 16,-2-1 0-1,-2 0 0 1,-7 3 0-16,0 3 0 0,-12 4 0 0,-4 0-8 16,-8 6-120-16,-4-3-104 15,0 3-176-15,0 0-288 16,0-4-464 0,3 4-929-16,2 0-1047 15,-9 0-3522-15</inkml:trace>
  <inkml:trace contextRef="#ctx0" brushRef="#br0" timeOffset="70600.78">9997 8172 9233 0,'0'0'2145'16,"0"0"-1169"-1,0 0-360-15,0 0 344 0,0 0-215 16,0 0-417-16,-84 86-136 16,71-51-120-16,9-3-64 0,4-1 64 15,0-2-72 1,13-7 16-16,11-6-8 16,3-3 0-16,5-10-8 15,8-3 0-15,-4 0-64 0,0-16 64 16,-5-6 0-16,-6-7 104 15,-10-3 288-15,-6-2 96 16,-9-5-32 0,0 4 192-16,-17 4 16 15,-3 5-144-15,-3 7-327 0,-5 6-41 16,4 7-152-16,-4 6 0 16,4 3-513-16,1 35-847 15,6 1-1648-15,2-5-3946 0</inkml:trace>
  <inkml:trace contextRef="#ctx0" brushRef="#br0" timeOffset="71050.38">10395 8797 10018 0,'0'0'3832'0,"0"0"-2671"32,0 0-497-32,0 0-64 15,0 0 80-15,0 0-264 0,0 0-344 16,0 26 40-16,4 2 184 16,4 7 88-16,3 7-112 0,6-4-23 31,2 3-145-31,1 1-48 15,0-8-8-15,-4-2-48 16,0-7-56-16,-4-2-233 0,-4-7-287 16,0-1-560-16,-8-8-1032 15,0-4-2249-15,0-3-3449 0</inkml:trace>
  <inkml:trace contextRef="#ctx0" brushRef="#br0" timeOffset="72261.38">10092 7395 496 0,'0'0'7289'16,"0"0"-5753"-16,0 0-783 15,0 0-337-15,0 0 504 16,0 0 384-16,23-39-688 0,1 33-384 16,0 3-160-16,4 3-16 15,4 0 24-15,0 0-72 0,-4 0 8 32,-4 9 32-32,-8 4-40 15,0 3-8-15,-1 3 80 16,-7 6 49-16,5 0 87 0,2 4-40 15,-2 3 8-15,2 0 24 16,-2-1 8-16,2 1-16 0,2 0 32 31,-2-3-32-31,1-1-40 16,0 4-48-16,4-3 48 0,0 2 24 16,0 1-16-16,0-1 8 0,-5 1-96 15,2 0-8-15,-2 3 48 16,-2-3-72-16,-2 3 16 15,2-4 72 1,2 4 16-16,-3 4-48 16,4-4 16-16,1 0 24 0,2 2-16 15,-3 2-80-15,0-2 160 0,0-2-48 16,-4 4-72-16,4-7-88 31,-8-1 16-31,4 1-16 16,0-3 16-16,-4-4-16 0,7 0 16 15,-2-2-8-15,-2-5 8 0,2 2 64 16,2-1-64-16,2 0 40 16,-6 0 48-16,6 3-96 15,-6-3-8-15,1 0 8 0,0 3 8 32,-4-3-16-32,4 3 8 15,-4-2 0-15,4-1 41 0,-8 3-49 16,4-3 0-16,-5 0 0 15,2 0 0-15,-1-3 0 32,-4 3 0-32,4-3 0 0,-4 3 0 15,0 0 0-15,0 3 0 16,0-3 0-16,-4 4 8 0,-5-1-8 0,-2-3 0 16,3 0 0-16,-8 0-8 15,0 3-121 1,-4-6-335-1,-23 0-760-15,2-7-2785 0,1-9-5809 16</inkml:trace>
  <inkml:trace contextRef="#ctx0" brushRef="#br0" timeOffset="74549.37">3570 11198 3752 0,'0'0'5321'16,"0"0"-4280"-16,0 0-649 16,0 0 296-16,3 0 680 0,-3 0-16 15,4 0-615-15,-4-3-369 16,0 0-16-16,0 0 8 0,0-4-8 31,0 1-80-31,0-7-184 16,0 0 8-16,0-6-8 15,0-3-88-15,-7-4-8 0,-5 1 8 16,-8-3-8-16,-4 5-8 31,-1 1-32-31,-3 9 48 0,0 4 0 0,1 9 0 16,-4 0 0 0,-6 16-48-16,-3 9 0 0,5 7 40 15,3 10-32-15,0-1 40 0,8 6 64 16,4 4-64-1,8 0-8 1,4 0 0-16,8-1 0 0,0-2 0 16,12-4-48-16,8-5 48 0,8-11-104 15,8-9 104-15,0-9-72 16,3-10-24-16,6 0 56 0,-2-20-24 16,1-8-48-16,-8-3 16 15,-8-8-48 1,-5-5-32-16,-6-10-32 15,-6-4-328-15,-6-5-105 16,-5 3 193-16,0 6 328 0,0 9 128 16,-13 10 536-16,6 13 161 31,-6 10-177-31,9 5 56 0,0 4-72 16,1 3-352-16,3 3-152 15,-4 13-128-15,-4 13 128 16,4 9 0-16,-1 3 72 0,5 7-64 15,0 2 200-15,5 1-80 32,7 0-128-32,3-3 8 0,9-1-8 15,0-3 8-15,4-5 48 16,0-4-56-16,4-10 0 0,-4-5 0 16,0-11-72-16,-5-3-56 0,-2-6 80 15,-5 0 48 1,-1-6 0-1,-2-10-32-15,-5 0 32 0,-4-9 0 16,-4-1-192-16,0 4-168 16,0-3-280-16,0 2-112 15,0 11-1417-15,0 2-2160 0</inkml:trace>
  <inkml:trace contextRef="#ctx0" brushRef="#br0" timeOffset="75223.83">4159 11376 760 0,'0'0'6825'15,"0"0"-4104"-15,0 0-2001 16,0 0 384-16,0 0 352 0,0 0-623 16,-4-19-657-16,4 16-64 15,-4 3 320 1,0-4-216-16,1 4 96 15,-2 0 272-15,1 0-144 0,0 0-224 16,0 0-216-16,-3 7-64 16,3 2 8-16,0 4-16 0,4-3 72 15,0-1-72 1,0-3-136-16,0 1-24 16,8-4-88-16,3-3 96 15,-3 0-16-15,4 0-32 0,-4-7-32 16,0-5 88-16,-8-1 208 15,0-3 16-15,0 7 72 0,0 2 360 16,0 1 288-16,-4 6-200 31,0 0-280-31,0 0-216 16,4 10-32-16,-4-1-72 0,0 4-8 16,4 0 80-16,0-4-88 0,0-3-184 15,8-3-48-15,0-3 72 16,0 0 144-16,0-6 104 31,-4-6 0-31,-4-5 168 0,0 2 208 16,0-1-16-16,-8 3 256 15,0 4-208-15,-4 5-160 0,4 4-248 16,0 0-272-16,8 13-1280 0,0 3-1577 16,0-3-2856-16</inkml:trace>
  <inkml:trace contextRef="#ctx0" brushRef="#br0" timeOffset="75807.56">4526 10735 4336 0,'0'0'8002'0,"0"0"-5977"0,0 0-1097 15,0 0-320-15,0 0-136 32,0 0-472-32,0 0 0 0,0 0-104 15,15 63 104-15,-6-12 56 16,-1 9-8-16,3 0-24 0,2 4-16 16,-6-4-8-16,-3-6-40 15,4-6-264-15,-3-10-448 31,-5-10 496-31,0-11-64 0,0-5-56 16,0-6-145-16,0-6 169 16,0 0 320-16,0-9-80 0,8-13-328 15,3-7-488-15,9-6 472 16,4-3 144 0,3 3 128-16,6 10 184 15,-1 5 0-15,-5 8 216 0,-3 9-144 16,-3 3 8-16,-6 10-64 15,-2 8 200-15,-2 8 288 0,-3 2-40 16,-8 1-128 0,0 3-48-1,0-1-8-15,-8-2-112 0,-7-4-16 16,-9-2 81-16,-4-5 151 0,-8-5 72 16,0-3-88-16,-4-7-8 15,4-3 256-15,0-3-24 0,8-13 56 31,4-3-328-31,5-3-128 16,6-1 8-16,6 8-200 0,7 2-240 16,0 3-464-16,0 10-952 15,11 0-2817-15,2 4-1985 0</inkml:trace>
  <inkml:trace contextRef="#ctx0" brushRef="#br0" timeOffset="76319.28">5458 11078 2936 0,'0'0'7538'16,"0"0"-4890"-16,0 0-1727 15,0 0-161-15,0 0 200 0,0 0-160 32,-8 0-368-32,8 0-280 15,8 0 40-15,4 0 64 0,8 0 168 16,11 0 16-16,5-4-127 15,1-2-161-15,2-1 48 16,-3-2-104-16,-8 6-96 0,-4 0-128 31,-5 3-649-31,-6 0-663 16,-5 6-608-16,-4 7-1081 0,-4-4-2088 0</inkml:trace>
  <inkml:trace contextRef="#ctx0" brushRef="#br0" timeOffset="76539.87">5394 11344 6433 0,'0'0'4833'0,"0"0"-4089"0,0 0 144 16,0 0 905-1,0 0-209-15,0 0-688 16,120-13-496-16,-68 1-176 15,4-1-80-15,-1 0-144 0,1 0-88 16,7 1-1056-16,-14 5-1512 16,-17-2-3794-16</inkml:trace>
  <inkml:trace contextRef="#ctx0" brushRef="#br0" timeOffset="79987.22">6481 11039 4520 0,'0'0'4537'0,"0"0"-2144"15,0 0-1497-15,0 0-256 0,0 0 513 16,0 0 63-16,0 0-400 16,0 0-456-1,0 0-104-15,9 0 16 16,10 0-120-16,9-6 24 0,8-1-24 16,1 1-16-16,-1-3-24 15,-1 2-112-15,-3 1 72 0,-8 0-24 16,-5 3-48-16,-2 3 8 31,-9-4 0-31,-5 4 0 0,-3-3 0 16,0 3 56-16,0 0 0 15,0 0-56-15,0 0 0 0,0 0-8 16,0 0-328-16,0 0-544 16,0 0-944-16,0 0-2169 31,0 0-1272-31</inkml:trace>
  <inkml:trace contextRef="#ctx0" brushRef="#br0" timeOffset="80361.66">6889 10757 8777 0,'0'0'1969'15,"0"0"-113"-15,0 0-199 0,0 0-145 16,0 0-400 0,0 0-528-16,0 0-360 15,0 0-144-15,0-7 24 0,0 7-104 16,4 0-88-16,-4 7 88 16,7 5 184-16,-3 4 144 15,0 3-152-15,5 3-48 0,-2 1 105 31,-3 5-33-31,4 1-24 16,-4 0-72-16,5-1-88 0,-6-2-8 16,1-1 80-16,4-6-80 15,-4-3-8-15,0 0-24 0,1-7-120 16,-2-3-144-16,1 1-305 16,0-7-335-16,0 0-848 0,0-4-1337 31,-4-5-1448-31</inkml:trace>
  <inkml:trace contextRef="#ctx0" brushRef="#br0" timeOffset="80932.82">7271 10794 8809 0,'0'0'2633'31,"0"0"-617"-31,0 0-511 0,0 0-449 16,0 0-224-16,0 0-472 0,0-2-360 16,0 8-120-16,0 10 120 15,0 3 80-15,0 6 88 0,-8 0-72 16,0 4-48-16,3-6 40 15,-2 2-88-15,-1-6-40 16,4 0-536 0,0-10-640-16,1 4-809 0,-2-9-2023 15,5-2-1954-15</inkml:trace>
  <inkml:trace contextRef="#ctx0" brushRef="#br0" timeOffset="81205.7">7155 10811 5857 0,'0'0'2608'0,"0"0"-1087"0,0 0-121 15,0 0-40-15,0 0-520 0,0 0-408 32,0 0-335-32,16 6 335 15,0 7 128-15,4 3-216 16,0-1-16-16,3 1-64 0,2 3-40 15,-5-6-96-15,-5 0-120 16,2-4 0-16,-2 1 72 0,-6-4-80 31,2 4-152-31,-3-7-272 16,-4 3-152-16,9 0-600 0,-10-2-1065 16,5-4-1760-16</inkml:trace>
  <inkml:trace contextRef="#ctx0" brushRef="#br0" timeOffset="82243.25">7860 10629 16 0,'0'0'9137'0,"0"0"-7192"16,0 0-1001-16,0 0-336 16,0 0 144-16,0 0-200 0,0-9-367 0,0 18-185 31,-7 8 664-31,-5 2-8 16,-8-1-304-16,-1 5-120 15,-2-7-48-15,-1 3-16 0,-4-7-48 16,0-2-112-16,8-4-8 15,1-3-112-15,10-3-32 0,1 0 136 32,4-6-112-32,4-7-184 15,0-9-280-15,8-3 8 0,9-1 224 16,2 1 168-16,-3 3 184 16,0 6 32-16,0 3 152 0,1 7-96 15,2 2-32-15,-3 4 72 31,3 0 48-31,6 7-80 16,-1 9 16-16,0 0 32 0,-1 3-64 16,-3 0 16-16,1 3-16 0,-6 3-32 15,-2 1-24-15,-6-1 32 0,-3 4-48 16,-4-1 8 0,0 1 32-1,-8-1 56-15,-8 4-56 16,-3-3-48-16,-5-1 0 0,-4-2-8 15,3-4 0-15,-3-3-48 16,9-6 48-16,3-4 0 0,4-5 8 16,8-4 48-1,-1 0 112-15,5-7-160 16,0-15-200-16,0 0 0 16,13-3-208-16,2-4 304 0,2 6-64 15,2 8 168-15,-2 5 48 16,3 10-32-16,-5 0-16 0,6 0 8 31,3 3 152-31,3 10 144 16,1 0-64-16,0 3-16 0,3-1-64 15,-6 2-104-15,-1-5-48 16,-4 1 32-16,-5-3-40 0,-7-1-376 16,-4-3-352-16,-4 4-753 31,-15-7-751-31,-6 0-3121 0</inkml:trace>
  <inkml:trace contextRef="#ctx0" brushRef="#br0" timeOffset="83038.97">5976 11922 5289 0,'0'0'1576'0,"0"0"-304"0,0 0 113 16,0 0 215-16,0 0 240 16,0 0-487-16,0 0-273 15,-12 0-144 1,12 0-40-16,0 0-72 15,0 0-256-15,0 0-151 0,4 0-113 16,15-3-112-16,30-7-48 16,7-3-48-16,7-3 48 0,9 1-40 15,-12 2-104-15,-1 4-56 32,-6 2-408-32,-18 1-112 15,-7 6-73-15,-16 0-215 0,-8 0-264 16,-4 0 320-16,-4 0-32 15,-15 0-353-15,-6 3-1031 16,-14 0-153-16,2-3-279 0,9 0-225 0</inkml:trace>
  <inkml:trace contextRef="#ctx0" brushRef="#br0" timeOffset="83292.64">6199 11725 3872 0,'0'0'2113'0,"0"0"-585"15,0 0 136 1,0 0 145-16,0 0-81 16,0 0-375-16,0 0-577 0,0 0-368 0,0 0-176 15,-4-25-184-15,4 40 680 16,8 11 56-16,4 2-288 16,4 4-88-1,-4 0-104-15,4 0-112 16,0-1-120-16,-1 1-24 15,-2 0-48-15,-1-3 0 0,-5-1-392 16,2-6-112-16,-1 0-928 16,-4-5-1129-16,-1-8-3272 0</inkml:trace>
  <inkml:trace contextRef="#ctx0" brushRef="#br0" timeOffset="85056.54">6956 11782 6913 0,'0'0'4593'0,"0"0"-3801"16,0 0-592-16,0 0 192 16,0 0 288-16,12-9-95 0,8 5-345 15,4 2-88-15,8-2 88 16,0 1 48-16,-4 3-32 0,-9 0-144 31,-2 0-104-31,-10 3 0 16,1 7 16-16,-8 2 32 15,0 1 240-15,-15 6 360 0,-6 0-128 16,2 3-176-16,-1-2-128 16,3-8-88-16,6-2-136 0,7-1-40 15,4-3-16 1,0-2-16-16,0 2 56 16,11-3 16-16,10 1 88 15,7-4 24-15,4 0-112 0,-1 0-32 16,5-7-216-16,-4-3-144 15,0 1-264-15,-8-1-304 16,-9 4-513 0,-2 3-335-16,-13-4 216 0,0 7-273 15,0-2-1287-15</inkml:trace>
  <inkml:trace contextRef="#ctx0" brushRef="#br0" timeOffset="85312.19">7566 11661 1360 0,'0'0'8938'0,"0"0"-6994"16,0 0-1456-16,0 0-72 31,0 0 72-31,0 0-320 16,0 0-112-16,0 0 217 0,-24 80-57 15,11-54-80-15,2-1-120 16,7-3-16-16,-8 0-112 0,7-9-769 31,-2 3-935-31,3-10-561 0,-4-6-2127 16</inkml:trace>
  <inkml:trace contextRef="#ctx0" brushRef="#br0" timeOffset="85510.25">7426 11737 4184 0,'0'0'3217'0,"0"0"-1481"0,0 0-287 16,0 0-9-16,0 0-328 0,0-9-448 15,8 9-472-15,8 9 417 0,5 4 223 16,5 0-328-16,2 0-168 31,0 0-64-31,4-1-112 16,0-2-160-16,-4-4-584 0,8 0-1184 15,-8-3-1473-15,-8-3-2584 0</inkml:trace>
  <inkml:trace contextRef="#ctx0" brushRef="#br0" timeOffset="85915.92">8100 11604 6241 0,'0'0'4041'15,"0"0"-3321"-15,0 0-152 16,0 0 904-16,0 0-71 0,0 0-689 0,0 0-536 16,-4 19-168-16,-4 4 496 15,-1 2-8 1,2 4-320-1,7-4-104-15,0 0-8 0,0-2-64 16,7-4-56-16,14-7-216 0,3-2-184 16,0-10 112-16,8 0-16 0,-4-3-40 15,4-13 96-15,-5-3 176 32,-3-7 128-32,-8-2 424 15,-8-1 112-15,-4-3 224 0,-4 4 112 16,-4 3-200-16,-17 2-176 15,2 5-80-15,-9 5-232 0,-4 6-184 16,-8 7-8-16,-28 0-880 16,17 10-1288-16,-1 0-4770 0</inkml:trace>
  <inkml:trace contextRef="#ctx0" brushRef="#br0" timeOffset="86564.5">6231 12852 1016 0,'0'0'7465'0,"0"0"-4616"15,0 0-2057-15,0 0-192 16,0 0 688-16,0 0-15 16,112-48-377-1,-73 36-256-15,6 2-168 0,2-6-240 16,-3 4-88-16,0 2-144 15,-9 0-104-15,-7 1-560 0,-7 6-456 16,-10 0-104-16,-7 3-361 16,-4 0-159-1,-4-4 712-15,-11 4-569 16,-6 0-3040-16</inkml:trace>
  <inkml:trace contextRef="#ctx0" brushRef="#br0" timeOffset="86787.25">6442 12627 4544 0,'0'0'4649'0,"0"0"-3424"16,0 0 159-16,0 0 208 15,0 0-359-15,0 0-401 16,-8-6-264-16,8 8-264 0,0 11-232 16,0 13 504-16,0 2 200 31,12 7-288-31,4 0-224 0,0 0-80 15,8 0-168-15,0-3-16 16,0-4-840-16,4 1-1744 16,-9-10-1993-16,-2-6-3769 0</inkml:trace>
  <inkml:trace contextRef="#ctx0" brushRef="#br0" timeOffset="87775.16">7250 12478 72 0,'0'0'5881'0,"0"0"-3961"16,0 0-448-16,0 0 297 16,0 0-153-16,0 0-271 0,0 0-233 15,5-26-336-15,7 13-336 32,-1 1 32-32,10-4-240 0,3 0-136 15,4 7-80-15,0-1 40 16,-1 0-56-16,1 7-64 15,-12 3-168-15,0 0-232 0,-8 0-296 16,-4 10 296-16,-4 3 464 31,-4 5 304-31,-16 1 24 0,0 4-120 0,1-1-96 16,-2-6-40-16,10 0-24 16,2-4-48-16,5-2-400 15,4 0-56-15,0-1 264 0,4-3 184 16,12 1-88-1,5-1-16 1,2 0 0-16,1 1 8 0,-8-1-48 16,0 4 16-16,-4-1-144 15,-8 1 128-15,-4 3 152 0,0 2 240 16,-4 4 232-16,-12 0 80 0,-8 0-72 31,-4 3 40-31,-4-5-80 16,0-2-232-16,4 1-96 0,1-6-112 15,11-7-144-15,12-6-1088 16,0-13-889-16,4-3-5184 0</inkml:trace>
  <inkml:trace contextRef="#ctx0" brushRef="#br0" timeOffset="88046.24">7868 12354 8369 0,'0'0'4649'16,"0"0"-3889"-16,0 0 1 0,0 0-121 16,0 0-296-16,0 0-336 0,-19 41 240 15,2-9-48 1,6 3-112-1,-1 0-16-15,3-4-72 0,-2 1-296 16,3-6-440-16,-1-8-705 0,2-5-591 16,-1-9-24-16,0-4-937 15</inkml:trace>
  <inkml:trace contextRef="#ctx0" brushRef="#br0" timeOffset="88230.35">7733 12401 4849 0,'0'0'5193'15,"0"0"-3361"-15,0 0-496 0,0 0-552 16,0 0-279-16,0 0-273 31,0 0 728-31,56 35-208 16,-28-16-376-16,0 0-232 0,8 4-112 16,-8-8-32-16,3 5-592 15,1-2-936-15,-4-5-1553 0,-9-3-2392 16</inkml:trace>
  <inkml:trace contextRef="#ctx0" brushRef="#br0" timeOffset="88582.31">8554 12163 8513 0,'0'0'4289'15,"0"0"-3889"-15,0 0-352 0,0 0 712 16,0 0 561-16,0 0-105 15,32 102-440-15,-24-70-216 0,3 3-8 32,-2-1-239-32,-1-2-105 15,-5 0-144-15,5 0-64 0,1-10-433 16,-5 6-711-16,3-8-1520 16,-7-8-4154-16</inkml:trace>
  <inkml:trace contextRef="#ctx0" brushRef="#br0" timeOffset="96204.35">6769 13522 7585 0,'0'0'2737'0,"15"0"-2529"0,6 0-208 16,11 0 0-16,11-10 640 15,5 4 424-15,27-10-400 0,22 1-160 31,22-8 265-31,17-2-137 16,3-1-152-16,1-2-104 0,-5-1-192 16,5 1-48-16,-2 2-128 15,-1 1 56-15,-6 3-56 0,-8-4 8 16,-7 4 64-16,-9 0-72 31,-3 3-8-31,0-3 8 16,-13 9-8-16,-11 0-8 0,-21 4 0 15,-22 2-64-15,-9 1-208 16,-1 3-120-16,-3-3-128 16,0 2-232-16,-7 4-153 0,-10-3-207 31,-3 3 32-31,-4 0-440 0,0 0-1209 16,0 0-2112-16</inkml:trace>
  <inkml:trace contextRef="#ctx0" brushRef="#br0" timeOffset="96728.03">8060 13709 4785 0,'0'0'7673'0,"0"0"-5888"31,0 0-1353-31,0 0-336 0,0 0 232 16,0 0 112-16,0 0-24 0,0 0 504 16,40 77-472-16,-24-46-256 15,-1 1 64-15,2 0-64 16,-2-1-64-16,2 1-56 15,-6-3 0 1,1-1 0-16,0 1-72 16,0-4 64-16,-8 1-64 0,5-7-200 0,-6-3-8 15,1-7-560-15,0 1-528 16,0-4-673-16,4-6-727 16,0 0-217-1,-4-9-1216-15</inkml:trace>
  <inkml:trace contextRef="#ctx0" brushRef="#br0" timeOffset="96996.87">7996 13671 8873 0,'0'0'2225'0,"0"0"-769"0,0 0-48 32,0 0-223-32,0 0-273 15,-80-13-312-15,52 26-248 0,0 6-128 16,4 7-128-16,5 2-48 0,-5 4-48 16,8 3-112-16,4 3-688 15,-4 16-440-15,8-10-1177 16,4-2-2456-1</inkml:trace>
  <inkml:trace contextRef="#ctx0" brushRef="#br0" timeOffset="97356.93">8088 14300 8905 0,'0'0'5634'15,"0"0"-4770"-15,0 0-568 16,0 0-24-16,0 0 168 0,83-16-48 31,-14 3-136-31,-2-3-80 16,8 1-104-16,2-5-64 0,-10 1 40 15,1 4-40-15,-9-1-16 16,-6 0-224-16,-18 6-472 0,-11 4-576 16,-8 0-449-16,-8-1-607 15,-8 4-2281 1</inkml:trace>
  <inkml:trace contextRef="#ctx0" brushRef="#br0" timeOffset="104817.71">2964 7169 4721 0,'0'0'1832'16,"0"0"-1320"-16,0 0-352 0,0 0-8 31,0 0 376-31,0 0-88 16,0 0-192-16,0 0-144 0,0 0-24 15,0 0 88-15,3 0 24 0,1 0-80 16,5-4-56-16,3 2 25 16,4 2 15-16,3-4-88 15,5-2 80 1,1 3 0-16,6 0-80 15,1 3 72-15,8-4-32 0,4 1 8 16,3 0 24-16,2 0-24 0,2 0-48 16,-3 0 56-16,-5-1-64 15,6 1 0 1,-10 3 8-16,2-3-8 16,2 3 8-16,5-3-8 15,0 0 8-15,0 0-8 16,7 0-8-16,1-1 8 0,4 1 8 15,3-3 0-15,-3-1-8 0,-4 4 0 32,-4-6 16-32,-1 6-8 15,-2-4 0-15,-6 1 0 16,2 2 8-16,-2 2-8 0,-4 2 48 16,-2-4-48-16,3 4-8 15,-5 0 8-15,1 0-8 0,0 0 0 31,8 0 0-31,3 0 0 16,9 0 8-16,0 0 0 16,12 0-8-16,-4-6 0 0,4-1 0 15,0 1 16-15,-5 0-8 0,-7 0-8 16,-5 2 0-16,-6-2 8 16,-9 6 8-1,-8-3 72-15,3-1-72 16,1 1 112-16,0 0-72 15,11 0 64-15,10-3-32 0,6-1-8 16,5 1-32-16,4-1-32 16,4-2 40-16,-1 3 0 15,-7-1 24 1,-8 4 0-16,-5 0-32 0,-6 0-40 16,-6-3 48-16,5 6 0 15,-4-7 72-15,3 4 72 0,10-4 8 16,3 2-8-16,3-5-72 15,1 3-16 1,8 1-40-16,-8 0-16 16,-4 3-40-16,-5-1-8 15,-16 1 0-15,-7 3 0 0,-7 0 40 16,-14 0-48-16,2 0 0 16,-9 0 0-16,0 0 0 0,4 0 0 31,-4-3 8-31,0 3 56 15,4 0 0-15,-4 0-56 16,4 0 64-16,-4-3-56 0,0 3 0 16,0 0-16-16,0 0-296 15,-17 0-944-15,-11 3-1025 0,1 3-3480 0</inkml:trace>
  <inkml:trace contextRef="#ctx0" brushRef="#br1" timeOffset="157318.81">9514 7578 328 0,'0'0'536'15,"0"0"2720"-15,0 0-1975 0,0 0-905 16,0 0-8-16,0 0 392 0,-4 0 144 16,0 0-280-16,1 0-264 15,-2 0 64-15,5 0 249 0,-4 0-257 32,4-3-216-32,-4 0-144 15,4 0-40-15,-4-1 168 16,4 2-56-16,0-5 24 0,0 4-64 15,0-3-16-15,0 2 80 0,0 1-152 16,0-3 72-16,0 3-64 31,0 0-8-31,0-1 8 16,0-2 0-16,8 0-8 0,4 2 0 16,0-2-64-16,4 0 64 15,4-1 0-15,0-2 0 0,0 3 0 16,-1-4 0-16,-2 4 0 31,2 0-8-31,-2-1-32 16,-2 1 40-16,1 3 0 0,-4-4-48 0,-3 4 40 15,-2 3 8-15,1 0-8 16,-4 0 0-16,4 0-80 0,0 0 72 16,0 0-32-1,-4 0 40 1,4 0-72-16,4 0-16 15,-4 0 96-15,7 0 0 0,-2 0 0 16,2 0 0-16,2 0 0 0,-6 0 8 16,2 0-16-16,-5 0 8 0,-1 0 0 31,1 3-8-31,-3-3-72 16,3 3 56-16,-1 1 16 15,1-1-8-15,1 3 16 0,2-3-56 16,1 3 56-16,4-2 8 0,-4 2-8 15,4-3 8-15,0 4-8 32,-4-4 0-32,0 3 0 15,-4 0-8-15,0 1 0 0,0-1-72 16,-4 0 72-16,0 4 0 16,3 0 0-16,2-4 8 0,-1 0-8 15,-1 4 0-15,6-4 8 31,-1 1 0-31,-1-1 0 16,2 0 0-16,2-3 0 0,-6 4 0 16,2-4 8-16,-3 4-8 0,0-1 0 15,1-3 0-15,-6 3 0 0,5 1 0 16,0-1-8 0,-4 0 8-1,4 4 0-15,0-4 0 16,-4 1-8-16,4-1 8 0,-3 0 0 15,-2 4 0-15,1-4-64 0,0 0 64 16,-4 4 0-16,0 0-8 0,0-4 8 31,0 3-16-31,0 1 16 16,0-4 0-16,0 0 0 16,0-2 0-16,0 2 8 0,0 1-8 15,0-1 8-15,-4-3 0 16,4 3-8-16,-7 1 8 0,7 2 0 31,-5-3-8-31,-3 4 8 16,4 0 0-16,0-1 8 0,-3 1-16 15,2-1 24-15,-3-2 56 16,4 2-80-16,-4-3 24 0,5 1-16 16,-6-1 8-16,1 0 40 31,0 1-56-31,1-1 56 15,3-3 0-15,-9 3-40 0,2 1 40 16,-2-4-8-16,2 7-48 16,-6-4 16-16,2 0-16 0,-2 1 64 0,2-1-56 15,3-3 0 1,0 4 64 0,0-4-72-16,5 3 8 15,-6-3-8-15,5 4-32 0,-4-1 32 16,4 1 16-16,-4-5-16 15,0 5 8-15,0-1 0 16,1 1-8-16,-2-1 8 16,2-3-8-16,3 3 0 15,-5-2 8-15,6 2 0 16,-5 1-16-16,-1-5 24 0,6 1-16 16,-5 1 40-16,0 2-32 15,0-6-8-15,0 7 0 16,0-7 0-1,0 3-8-15,-4 0 0 16,4 0 8-16,0 0 48 0,0 0-40 16,5-3 0-16,-6 0 0 15,1 0 72-15,5 0-32 16,-6 0-48-16,5 0 48 0,-3 0-40 31,2 0 8-31,-2-3-16 16,3 0 0-16,-1 0 0 0,-2 0 0 15,-1 0 48-15,3-4-48 16,-2 4 16-16,3-4 40 16,-4 2 48-16,8-2-80 0,-4 1 48 15,0-1-72 1,0 1 0-16,4 0 0 16,-4-1 0-16,4 4 0 0,-4-3 0 15,5 0 8-15,-2 2 56 16,1-2 8-16,-4-1-72 15,4 1 80-15,0-3 0 16,1 2 40-16,-1-2 56 16,-1-1-48-16,1 4-16 15,0-7-16-15,0 3-96 0,0 4 8 16,4-3-8-16,-3-4 8 16,3 4 48-16,0-4-56 15,0 0 8 1,0 0 72-16,0 1-72 15,0-1 48-15,0-3-48 0,0 3 0 16,0 1 104-16,0-1-104 16,0 0 0-16,0 1 0 15,7-1 8-15,1 0 8 0,-4 0 40 32,1 1-40-32,2-4 40 15,1 0-64-15,-4 0 120 0,4-3 80 16,0-3-152-16,4 3 0 15,0-3-48-15,0-1 0 16,4-2 0-16,0 3 0 0,8-3 0 16,-1-1-80-1,-3 0-240-15,12-15-792 16,-4 3-1024-16,-11 3-5522 0</inkml:trace>
  <inkml:trace contextRef="#ctx0" brushRef="#br1" timeOffset="158528.9">10104 7483 728 0,'0'0'1816'16,"0"0"-640"-16,0 0-512 15,0 0 1 1,0 0 167-16,0 0-128 0,0 0-120 15,0 0-24-15,0 0 40 16,0 0-80-16,0 0-80 0,0 0-127 16,0 0-129-16,0 0-96 15,0-3-80 1,3-3-8-16,10-4 8 16,-1 0-8-16,8 1 0 15,3-4 0-15,1 1 0 16,4-1 0-16,0 1 0 0,0-5 0 15,4 4 8-15,0-2-8 0,-4-1 8 32,4-3-8-32,-1 3 0 15,1-6 8-15,0 3-8 16,4-4 0-16,-4 5 16 0,-1-4-16 16,5 5 8-16,1 2-8 15,-10-1 0-15,6-3 0 0,-1 6 0 31,-5-3 0-31,-3 6 8 16,-4 1-8-16,-5 0 16 16,-2 5-16-16,-5 1 8 0,-1 0 32 0,-3 0-32 15,-4 3 0-15,0 0 48 16,0 0-48-16,0 0 112 16,0 0-112-1,0 0 48-15,0 0-48 16,0 0 0-16,0 0-16 15,0 0 8-15,0 0-264 0,0 0-481 16,0 0-719-16,0 0-552 0,0 0-881 16</inkml:trace>
  <inkml:trace contextRef="#ctx0" brushRef="#br1" timeOffset="159139.71">10657 6975 2920 0,'0'0'1016'0,"0"0"-31"31,0 0 63-31,0 0 120 15,0 0-120-15,0 0-360 16,-11-12-400-16,11 12-176 0,0 0-40 0,0 0-55 16,0 0-17-16,0 0-49 15,0 0 41-15,0 0-8 16,4 0 16 0,7 0 0-16,6 6 73 15,11 0 31-15,4 1 96 16,11-4-120-16,-3 0 104 0,4 3-136 15,-1-3 32-15,-11 0-72 16,-4 4-8-16,-11-4 8 16,-6 0-8-16,-7 1 0 15,0-4-8-15,-4 3 8 16,0 0 0-16,0 0 0 16,0 0 0-16,0 3 0 0,0 4 64 15,0 3-64-15,-4 0 232 16,-4-1-24-1,1 7-32-15,-2 0 40 16,1-3-168-16,-3 3 80 16,3 0 0-16,-1 1 104 0,-2-5-32 15,3 1-96-15,3-3-96 16,1 2 40-16,0-5-40 0,0 3-16 31,4-4 8-31,-3 1-112 16,3 0-264-16,0-4-200 15,0 0-200-15,0 0-665 0,0-2-535 16,3-4-1337-16</inkml:trace>
  <inkml:trace contextRef="#ctx0" brushRef="#br1" timeOffset="160670.47">11283 6997 3024 0,'0'0'1072'0,"0"0"-736"0,0 0 25 16,0 0 375-16,-8-3-64 16,8 0-184-16,0 0-8 0,0 0 8 15,0 0-280-15,0-1-208 32,4-2 72-32,8-1-72 15,4 1 0-15,0 0-8 0,4 0 0 16,4-1 8-16,0 4 0 0,4-3-40 15,-4 3 40-15,-1-1 0 16,1 4 8-16,0 0-16 31,-8 0 24-31,0 0-16 0,-4 0 0 16,-4 0-24-16,-4 4 0 16,-4 5 16-16,0 4 8 0,0 2 96 15,0 2-40-15,-12 1 144 16,-4 5-16-16,0-1 24 31,-3-3 176-31,-2 3-128 0,1-2-87 0,1-5-1 16,2-2-160-16,10 0 56 15,-1-10-16-15,4 0-48 0,4 0 0 16,0-3-16-16,0 0-40 16,0 0 56-1,8 0-56 1,7-9-48-16,5-4-105 0,5 0 33 15,-2 1 72-15,1-1 16 0,4 6 72 16,-4 1 16-16,0 3-80 0,-5 0 80 31,-2 3 0-31,-2 0 0 16,-2 0-8-16,-6 0 8 16,1 0 0-16,1 3 8 0,-5 0-8 15,0 3 0-15,-1 1 56 16,1-1-8-16,-4 4 72 0,4 2-56 15,-4 1 56-15,0 3-40 32,0-4-32-32,0 5 33 0,0-4-73 15,-4 5 112-15,0-2 216 16,-7 3-16-16,-2-3 8 0,2 3-16 16,-13-3 72-16,3 0 8 15,-7-3-32-15,-7-1-136 31,-1-2-48-31,0-4-168 0,1 1 88 16,3-1-88-16,4-3-8 16,4 0-440-16,8-3-896 0,8 0-1481 15</inkml:trace>
  <inkml:trace contextRef="#ctx0" brushRef="#br1" timeOffset="182847.81">6450 9172 3448 0,'0'0'1817'0,"0"0"-1217"15,0 0-392-15,0 0-200 0,0 0 536 32,0 0 320-32,0 0 136 15,0 0-544-15,0-47-224 0,0 43 145 16,0 1-81-16,0 3-96 15,0-3 40-15,0 0-120 16,0 3-120-16,0-3 56 0,-4 0-56 0,-8 3 0 16,5-7 8-1,-2 4-8 1,-7 0 16-16,0 3-16 0,4-3 48 16,-4-1-32-16,4 1-16 15,-3 3 80-15,2 0-72 16,-2 0 0-16,2 0 0 0,-2 0-8 15,-1 0 0 1,0 0 0-16,4 0-40 16,-8 0 40-16,4 0 8 0,-3 7 0 15,-2-4-8-15,1 3 0 16,1 1 0-16,2-4 0 16,2 0-8-16,2 0 8 0,10 0 0 31,-1-3-16-31,0 3 16 0,-5 4-104 15,5-4 104-15,-3 6-8 16,-5 1 0-16,-1 3 8 16,2 3-16-16,-6-1 16 0,2-2-8 15,-1 3-24-15,0 0 32 32,5-4 40-32,2 1-40 0,1-3-8 15,4 2 8-15,-3-2 0 16,2 0 0-16,1 2-56 15,0 1 56-15,4 3 8 0,0-3 0 16,-4 6-8-16,4-4-8 16,0 5 8-1,0-1 0-15,0-1 0 0,0-1 0 16,0-2 0-16,4 1 0 16,0-3 0-16,0 3 0 15,1-4 0-15,-1 1 0 0,-1 0 0 0,5-4 0 31,0 4-8-31,-3 0 8 16,2 0 0-16,5-4-56 0,0 1 56 16,-4-1 24-16,4 0-24 15,0 1 8-15,-4 0-8 16,4 0 8-16,-9-4-8 0,6 3-32 31,-5-2 32-31,0 2 16 16,0-3-16-16,0 1 8 0,3 2-8 15,-3-3 0-15,9 1 0 16,-6-1 8-16,1 1-8 0,9-1 8 16,-2-3 0-16,1 3-8 31,5-2 8-31,-6-4-8 16,5 3 40-16,-4-3-40 0,0 0 0 15,-4 0-8-15,4 0 8 16,0 0 8-16,4 0 0 0,-5 0-8 15,6 0 72-15,-1-3-72 16,-1-1 8 0,1 1 0-16,-3 0-8 15,-2 0 0-15,-3 0 56 0,-3 0-56 16,-2 0 16-16,5-1 88 16,-3-2 72-16,6-1-96 0,1-2-72 15,0 0 40 1,8-1-40-1,-4 1-8-15,-1-1 8 0,6 0-8 16,-5 1 16-16,-1-1-8 0,-6 1 8 16,2 3 136-16,-7-4 40 15,1 0 88-15,-6 1-24 0,5-4 72 32,-4 0-96-32,0-2-184 15,0-1 40-15,-4-3 40 0,0 3 112 16,0-6-104-16,0-1-32 15,0 1-48-15,0 0-8 0,-8 0-32 16,4-1 40-16,-4 4 24 31,5-3 16-31,-1 3 40 16,-1 0-24-16,1-3-48 0,-4 6 8 16,4-3-72-16,-3 3 185 15,-2-3-113-15,-3 0-72 0,1 0 16 16,-6 0-8-16,-3-3 0 31,5-1 120-31,-9 5-120 16,3-2-8-16,-6 5 8 0,3-2-8 0,-4 8-48 15,-7 3-112-15,3 3-113 16,-4 3-247-16,-24 6-800 0,12 10-424 16,1 0-2177-16</inkml:trace>
  <inkml:trace contextRef="#ctx0" brushRef="#br1" timeOffset="184234.97">5892 9512 1632 0,'0'0'1368'0,"0"0"-896"16,0 0-32-16,0 0 393 0,0 0 95 16,0 0-248-16,0 0-336 15,0 0-80-15,0 0-16 16,0 0-104-16,0 0 0 0,0 0-40 31,0 0-96-31,0 0 120 16,-4 0 8-16,-7 6-64 0,-6-2-16 15,-2 2-56-15,-5-3 8 16,-4 4 0-16,0-1-8 16,-4 3 40-16,0-2-32 0,-4 2 8 15,1 1 56 1,3-1-64-16,-9 1 72 16,-2-1-72-16,-2 1 168 0,2-1 144 15,-4 4-168-15,-1-1-32 16,-1 5-64-1,-2-2-56-15,-5-2 48 16,4 3-48-16,-4-3 8 0,5 2 104 16,-1-2 9-16,0 3 15 15,1-3-64-15,-1-1 16 0,-4 5-32 16,3-2-48-16,-1-2 0 31,1 0 96-31,1-1-96 0,9 1-8 16,3-3 104-16,8-1-88 15,5 1 40-15,2-4-56 0,9 0 56 16,4-2-48-16,9-1-8 16,-1-3 0-16,4 0 0 15,0 0-8-15,0 0-72 0,0 0-176 32,0 0-64-32,0 0-177 15,0 0-383-15,7 0-576 0,-3 0-176 16,0 0-881-16</inkml:trace>
  <inkml:trace contextRef="#ctx0" brushRef="#br1" timeOffset="184693.31">4526 9725 3568 0,'0'0'1153'0,"0"0"-761"16,0 0-344-16,0 0 48 0,0 0 712 15,0 0 192-15,0 0-512 32,0 0-360-32,28-32-72 15,-32 32 0-15,-13 13-48 0,-11 3 288 16,-3 6 32-16,-5 3-152 0,0 0 96 15,1 1-152-15,-1 0 8 16,12-4 88-16,0 0-87 16,8-6-57-16,7-7-64 0,2-2-8 31,7-1 0-31,0 0-64 16,0 0 64-16,7-2 40 0,10 2-32 15,2 1 40-15,1 2 16 16,5 0-56-16,3 1 48 31,0-1-48-31,3 1-8 0,1 0 8 0,8-1 0 16,-1-3-8-16,2 7-72 15,-2-3-449-15,-11 2-559 0,-8 1-560 16,-12-7-1361-16</inkml:trace>
  <inkml:trace contextRef="#ctx0" brushRef="#br1" timeOffset="186019.57">3394 9934 4929 0,'0'0'992'0,"0"0"-640"16,0 0-264-16,0 0 16 15,0 0 616 1,0 0 72-16,0 0-440 16,16-16-264-16,-16 16-80 15,0 0-8-15,0 10 0 0,-8 2 224 16,-4 1-16-16,-3 6-56 15,-9 1-40-15,3-1 48 0,-7-1 177 32,-4-1-233-32,4-5 16 15,5 1-56-15,-1-3-64 16,8-4 0-16,8-3 48 0,0-3-32 16,4 0 96-16,4 0-32 15,-4-3-80-15,4-7-112 0,0-6-24 31,0-3 128-31,0 0-40 16,4 0 48-16,8-3 0 0,3 0-120 16,2-1 120-16,3 4 0 0,3 4 0 15,1-1-8-15,4 0-56 16,-3 0 64-16,3 7-8 16,-9-1-16-1,-3 3 24-15,0 4 0 16,-8 3 0-16,4 0 0 15,-1 0-72-15,-2 0 24 0,3 7 40 0,4 6 0 16,-4 5 8-16,4 8 0 16,-4 2 8-1,3 1-8 1,2 6-8-16,-1-3 8 0,-1 0 48 16,-3-1-48-16,-3 1 0 15,-5 3 0-15,-4-3 0 0,0 3 48 16,-4 0-40-16,-13 0 64 0,-2-4 8 31,-5 4-8-31,-8-6 32 16,4-1-56-16,-4-6 0 15,4 1 16-15,0-7-48 0,0-7 96 16,4 0-40-16,0-5-72 16,9-4 128-16,-2 0-112 0,2-4-8 31,7-8-8-31,-1-7-352 15,5-4 256-15,4-2-8 16,0-3-136-16,9-4 8 0,7 0 23 0,0 7 129 16,7 2 64-16,1 8-72 15,-3 2 80-15,6 0 0 16,-3 7-40 0,-4 0 48-16,4-1-64 15,-4 7 64-15,3 0 0 16,-2 0 0-16,3 0 0 0,0 7 0 15,-1-1 0-15,1 6 56 0,0-2-48 16,0 3-8 0,0 3 72-16,-4-3-8 15,4-1-8-15,-5 4-8 16,5-3 80-16,-7 0 33 16,2-4-153-16,1 0 56 0,-3-2-56 15,-2-1 72-15,-3 0-80 16,-3 1-232-1,-2-1-625-15,-3-3-1591 16,-4 1-3033-16</inkml:trace>
  <inkml:trace contextRef="#ctx0" brushRef="#br1" timeOffset="205503.84">12745 6128 5049 0,'0'0'1320'0,"0"0"-904"16,0 0-352-16,0 0-56 0,0 0 88 31,0 0 328-31,0-4 192 16,0 4-128-16,0 0-120 0,0 0-88 15,0 0-176-15,0 0 8 16,0 0-39-16,0 0-73 0,0 0 8 16,0 0-8-16,0 0 0 15,0 4-8 1,0 5 16-16,0 7 96 16,0 0 120-16,0 6 8 0,0 0-48 0,-3 0-112 15,-6 0 40-15,5 4 24 16,0 2-48-1,0-2 0-15,4 3-8 16,-4-1 64-16,4 4 8 16,0 0-48-16,0 6 8 15,0-3 16-15,0 3 16 0,0 3 128 16,0 1-96-16,4-1-56 16,0 3-32-16,0-6-88 15,0 4 8 1,1-7-8-16,-1 6 0 15,-1-6 0-15,1 2 8 0,-4 5 0 16,4-4 8-16,0 3-8 16,0 4-8-16,-4-4 80 15,5 4-80-15,-1-4 0 0,-4 0 0 32,0 0 64-32,0-3 0 15,0-3 0-15,0 4 24 0,-9-2 8 16,5 8-24-16,-4-4 120 15,4 7-120-15,-8 0 48 16,4-1-40-16,-3 7-80 0,3 0 72 16,-5 3 56-1,2 0-56-15,-2 0 0 16,2 4-72-16,-1-4 8 0,0 6 72 16,0-2-80-16,-1 2 8 15,6 1-8-15,-5-4 8 16,4-3-8-16,0 0 8 15,4 0 0-15,0 1 56 16,-4-1-56-16,8-3 0 16,-4 0-8-16,-4 0 0 0,4-3 72 15,0-1-64-15,-4 1-8 16,4-3 56-16,-4 3-56 16,0-1 72-1,0 1-72-15,1 3 97 16,3 0-49-16,-5 0-40 0,5 0-8 15,0-3 0-15,-3 0 8 16,3-3 48-16,-5-4-48 16,5 1-8-16,0-1 16 0,-3 3-16 31,3-2 8-31,0 2-8 16,-5 1 16-16,5 0 64 0,0 3-80 15,1-4 0-15,3 4 72 16,-4 0-72-16,4 0 8 15,0 2-8-15,0 5 8 0,0-4 16 16,0 6-16 0,0 0-8-16,0 4 8 15,0-4-8-15,0-3 72 0,7 1-72 16,-3 1 56-16,4-1 16 16,1-1-72-16,-2 3 0 15,1-3 16-15,1 4-16 16,-1-1 48-1,-5 0-40-15,5 1-8 0,-4-1 40 16,5 1-40-16,-9-2 0 0,4 5 0 16,-4 0 0-16,0 3-8 15,0-4 8-15,0-2 0 16,0-2 8 0,0 2-8-16,0-1 16 15,0 1-16-15,3 2 0 16,1 1 32-16,0-4 32 0,8 3-40 15,-4-2 48-15,4-1-64 16,1 0 48-16,-2 4-56 0,1-1 72 31,0 1-72-31,0-1 64 16,-1 4-64-16,2-6 40 16,-1-2-32-16,0-1 0 0,-4-1 0 15,3 6-8-15,-2 1 56 16,-1 0-56-16,-4 2 16 0,-1 1 32 31,1 3-48-31,-4-7 0 0,0 4-24 16,0 12 24-16,-11 10 48 15,-2-6-48-15,2-10 0 0,-1-10 8 16,7-15-8-16,1 9 0 16,4 3 0-16,0-6 0 15,0 0 8 1,0-6-8-16,4-4 0 0,5 1 8 15,-1-7-8-15,3 3 40 16,2-6 16-16,-2-6-48 0,-3-1 0 16,1-6 0-16,-5-2-8 15,-1-8-32 1,1-5 32-16,-4-1 64 16,4-3-64-16,-4-3 0 15,0 0-40-15,0 0-232 0,4 0-360 16,5-16-521-16,-2-3-959 15,1-6-3177-15</inkml:trace>
  <inkml:trace contextRef="#ctx0" brushRef="#br1" timeOffset="207574.98">14976 6639 6753 0,'0'0'2793'16,"0"0"-1697"-16,0 0-760 31,0 0 736-31,0 0 744 0,4 0-695 16,1-10-601-16,3 1-184 15,-1-4-192-15,1 0 24 0,1-3-56 16,-5 1-104-16,-1-5 24 16,-3-2-24-16,0-3-8 31,0-1 0-31,-3-2-48 0,-14-1 48 16,-2 4-88-16,3 6 88 15,-9 3 0-15,6 9 8 0,-9 7-8 16,0 0-8-16,-8 10 8 15,0 15-48-15,0 11 96 16,4 5-48 0,4 6 8-16,5 7 24 0,11 0-24 15,4 3-8-15,8-3 0 16,0-6 0-16,15-7-8 0,6-9-56 16,10-13 56-16,1-6-344 15,4-13 328 1,8 0 24-1,0-23 96-15,-5-5-16 0,2-13-8 0,-9-7-72 16,-4-9 0-16,-9-3-64 16,-3-4-24-16,-4 7-72 0,-3 10 160 15,-9 8 512-15,0 20 32 32,0 6-16-32,0 10-208 0,0 3-216 15,0 0-104-15,0 13-288 16,0 13 144-16,0 15 144 0,0 6 16 15,0 7 64-15,0-3-72 16,3 3-8-16,13-7 0 31,12-5-72-31,4-10 64 0,3-7 8 16,6-6-104-16,-2-13-16 16,1-6 120-16,-8 0 48 0,0-9 64 15,-4-17-112-15,-8-5 0 16,-5-4 48-16,-2 0-40 31,-9 0 128-31,-4 6 40 0,0 7-40 0,0 9-48 16,-4 4-80-16,0 6-16 15,-1 3-176-15,-2 0-856 0,-5 16-1873 16,4 2-1648-16,0-5-3120 16</inkml:trace>
  <inkml:trace contextRef="#ctx0" brushRef="#br1" timeOffset="208136.98">15685 6074 6241 0,'0'0'2888'0,"0"0"-959"0,0 0-561 15,0 0-160-15,0 0-327 0,0 0-481 16,0-10-400 0,0 29-160-1,-3 9 160-15,-1 14 80 0,0 5 96 16,0 7 16-16,4 1 32 0,0 2-8 15,0-1-128-15,0-1-80 16,0-1 48-16,4 0-48 0,4-4-8 31,-5-2 24-31,1-7-16 16,1-2-8-16,-1-8-48 0,4-2-280 16,-4-7-232-16,-1-3-473 15,1-6-455-15,0-4-80 0,1-9-617 16,3 0-943-16,-8-6-1561 0</inkml:trace>
  <inkml:trace contextRef="#ctx0" brushRef="#br1" timeOffset="208541.52">15849 6051 880 0,'0'0'4241'15,"0"0"-2681"1,0 0-296 0,0 0 64-16,0 0-239 0,0 0-241 15,0 0-488-15,0 0-352 16,0 0 56-16,-8 26 64 0,0 6 312 15,4 5-32-15,-4 8 104 0,5 3 80 32,3-1-63-32,-5 4-89 15,5 3 16-15,0 0-88 0,0 0-40 16,5 0-144-16,2-3-88 16,-3-1 80-16,4-2-176 0,1 0 64 15,-2-10-56-15,1 0-8 31,0-10 0-31,-4-2 0 0,-4-7-240 16,0 0-440-16,-4-9-889 16,-8-1-1575-16,-4-9-6322 0</inkml:trace>
  <inkml:trace contextRef="#ctx0" brushRef="#br1" timeOffset="209437.45">14267 6346 2736 0,'0'0'3265'15,"0"0"-2049"-15,0 0 528 16,0 0-359-16,0 0 367 0,-15-47-144 31,15 47-567-31,0 0-577 16,0 0-344-16,0 0-120 0,0 3-120 15,0 16 64-15,7 3 56 16,1 13 304-16,-4 7-104 0,5 8 56 16,-2 4-8-16,1 3 16 31,-4 4-16-31,5 2-80 16,-6-3-88-16,1 4 0 0,0-7-80 15,4 0 0-15,-4-3 8 16,0-6-8-16,0-7-8 0,0-6-216 15,-4-9-184-15,0-4-136 16,4-9-240 0,-4-10-585-16,0 0-143 15,0-9 0-15,0-11 191 0,-8-5-4288 16</inkml:trace>
  <inkml:trace contextRef="#ctx0" brushRef="#br1" timeOffset="209868.76">14486 6328 1744 0,'0'0'4257'0,"0"0"-3137"0,0 0 488 16,0 0-567-16,0 0 199 15,0 0-288-15,0 0-664 0,0 0-288 16,-11-23-224-16,7 36 224 31,0 9 32-31,0 7 112 16,4 2 136-16,0 8 8 0,-5 2-56 16,5 3 104-16,0 4 8 15,0 2 41-15,0 2 71 0,5 2-224 16,7 0 112-16,-5-1-56 31,2 5-112-31,2-8-56 16,1 1-112-16,-3-10 0 0,-2 1 40 0,1-10-48 15,-4-7 0-15,0-3 8 16,-4-6-8-16,4-6 0 0,-4-4-440 16,0-3-328-1,0-3-481 1,-4-3-647-16,-4-10-1049 0</inkml:trace>
  <inkml:trace contextRef="#ctx0" brushRef="#br1" timeOffset="213056.77">16454 6565 4905 0,'0'0'2712'16,"0"0"-1192"-16,0 0-575 15,0 0 167-15,0 0 288 16,0 0-280-16,0 0-399 0,0 0-225 15,0 0-112-15,0 0-88 0,0 0-32 16,0 0 0 0,0 0 24-16,0 0-16 15,4 0-48-15,5 0-40 16,10 0 216-16,9 0-56 16,4-2-144-16,9-2-64 0,2-5-80 15,5 2 40-15,-4 1-96 0,-5 3 0 31,-3-3 0-31,-4 2-104 16,-12 1-224-16,-4 3-368 16,-4 0-112-16,-4 0-456 0,0 0-777 15,-4 0-671-15,-4 7-2017 0</inkml:trace>
  <inkml:trace contextRef="#ctx0" brushRef="#br1" timeOffset="213380.72">16490 6775 1568 0,'0'0'2360'0,"0"0"-55"16,0 0-1329-16,0 0-264 15,0 0 552 1,0 0 681-16,0 0-185 16,69 7-575-16,-34-7-513 0,5 0 16 15,8 0-120-15,-4 0-168 16,-5-4-184-16,-2 1-208 0,-10 3-8 16,-7 0-456-16,-4 0-656 31,-8 0-449-31,-8-3-847 0,0 0-633 15,-4-3-3464-15</inkml:trace>
  <inkml:trace contextRef="#ctx0" brushRef="#br1" timeOffset="-213895.8">18037 6458 728 0,'0'0'8193'15,"0"0"-6552"1,0 0-1049-16,0 0-136 0,0 0 696 16,0 0-72-16,0 0-479 15,0 0-217-15,0 0 64 16,0 0 120-16,15 0-112 0,6 0 40 15,10 0-152 1,5-6-144-16,4-1-200 16,0 4 80-16,-4 0-80 0,-4 3-88 15,-4 0-312-15,-9 0-224 16,-3 0-192-16,0 0-400 16,-4 0-689-16,-4 0-535 0,0-4-2033 15</inkml:trace>
  <inkml:trace contextRef="#ctx0" brushRef="#br1" timeOffset="-213593.48">18550 6204 8313 0,'0'0'1985'15,"0"0"-161"-15,0 0-440 0,0 0-167 16,0 0-361 0,0 0-544-16,13-16-312 15,-9 25-168-15,3 10 160 16,6 4 8-16,-2 8 8 0,-3 1 48 16,5 6 48-16,-6 3-104 15,-3-2 16-15,0 2-16 0,0-3 0 16,0 0-352-1,-4-6-888-15,0 3-1065 16,0-13-888-16,0-6-3024 16</inkml:trace>
  <inkml:trace contextRef="#ctx0" brushRef="#br1" timeOffset="-213297.04">18829 6010 8553 0,'0'0'2009'0,"0"0"-145"31,0 0-832-31,0 0-287 16,0 0-209-16,0 0-304 0,0 0-232 15,0 0-216-15,0 0 216 16,48 82 112-16,-32-34-104 0,4 3 8 15,-4 3 64-15,0-3-72 16,-4-1 40 0,-4-2-48-16,-8 0 0 15,0-4-136-15,-16-2-504 0,-36 11-609 16,-3-12-879-16,-1-5-2569 16</inkml:trace>
  <inkml:trace contextRef="#ctx0" brushRef="#br1" timeOffset="-212899.23">17893 6181 6809 0,'0'0'1968'16,"0"0"-1055"-16,0 0-577 15,0 0-24-15,0 0 360 0,-64 35 88 31,53-6-232-31,-9 6-48 16,8 6-16-16,3 7-32 0,5 3 17 16,4-1-145-16,0 1-144 0,21 0-72 15,3-3-88-15,11-4 0 16,9-6-616-16,44 0-625 16,-13-15-607-1,-7-11-2249-15</inkml:trace>
  <inkml:trace contextRef="#ctx0" brushRef="#br1" timeOffset="-212449.43">19196 5766 9522 0,'0'0'2144'0,"0"0"-720"31,0 0-407-31,0 0-201 15,0 0-56-15,0 0-360 16,0 0-400-16,0 0-176 0,84-23 176 0,-77 48-8 16,-3 7-16-16,-4 7 24 15,-11 5 0-15,-14-3 48 0,-3-2 24 16,0-5-72 0,9-5 24-1,3-13 24-15,8-1-48 16,4-8 0-16,4-4-48 0,16-3-144 0,28 0-464 15,7 0 568-15,18-10-104 16,18-5-849-16,-28 5-975 0,-3 0-1993 0</inkml:trace>
  <inkml:trace contextRef="#ctx0" brushRef="#br1" timeOffset="-212180.3">19626 6289 9690 0,'0'0'3216'16,"0"0"-1775"-16,0 0-609 0,0 0 232 31,0 0 0-31,0 0-992 15,80-12-72-15,-37 5-168 0,6 1-136 16,-2-1-240-16,-3 4-376 0,-4-3-408 16,-12 3-825-16,-12-7 73 15,-4 1-57-15,-8-1-976 0</inkml:trace>
  <inkml:trace contextRef="#ctx0" brushRef="#br1" timeOffset="-211954.19">19753 6020 5169 0,'0'0'4929'15,"0"0"-2337"-15,0 0-927 16,0 0-681-16,0 0-568 0,0 0-256 16,-11 60 352-16,11-16 160 15,0 10-224-15,0 3-232 16,0 4 32-1,11-1-152-15,2-3-48 16,-5 0-48-16,3-3-328 0,6 10-920 16,-6-17-744-16,2-12-2649 0</inkml:trace>
  <inkml:trace contextRef="#ctx0" brushRef="#br1" timeOffset="-210936.09">20694 6057 7161 0,'0'0'1992'0,"0"0"-439"31,0 0-65-31,0 0-136 16,0 0-127-16,0 0-793 0,0 0-256 15,0 0-128-15,0 0-40 16,92-25-8-16,-68 32-8 15,-5 5-152-15,1 7 112 0,-12 3 48 16,-4 4 8 0,-4 2 96-16,0 1-88 15,-4 0 80-15,-7-4 32 0,-2-6-120 16,1 0 80-16,1-6-80 16,2-4 40-16,9-2-40 15,0-4-8-15,0-3-72 16,9 0-152-16,19 0 104 15,11 0 120-15,14-10 0 16,1 1-64-16,2-4-480 16,-3 0-673-16,-18 4-351 0,-18-1-232 15,-10 4-945-15,-7 3-2696 16</inkml:trace>
  <inkml:trace contextRef="#ctx0" brushRef="#br1" timeOffset="-210555.94">20527 5880 6449 0,'0'0'1744'0,"0"0"-407"16,0 0-433-16,0 0 56 0,0 0 120 15,0-16-552-15,-16 26-376 0,-5 12-64 16,-7 9 368-16,-3 10 81 0,4 7-33 0,3 10-200 31,3-1-64-15,14 0-88-16,7 0-24 0,0-6-120 15,28-1 48-15,11-2 40 16,9-7-96-16,12 1-128 0,4-8-352 31,27-5-961-31,-19-10-1431 16,-8-9-5106-16</inkml:trace>
  <inkml:trace contextRef="#ctx0" brushRef="#br1" timeOffset="-210236.28">21387 5921 9650 0,'0'0'2472'15,"0"0"-736"-15,0 0-87 0,0 0-361 31,0 0-744-31,0 0-544 16,0 0-200-16,0 0 72 0,24 42 56 16,-4-1 72-16,8 6 72 0,-4 7-8 15,3-6 32-15,-6 3-96 16,-5-7 64-16,-8-3-56 16,-8-2 8-1,-4-8-16-15,-16-2-96 0,-8 0-176 16,-8-4-464-16,-7-3-1088 15,6-6-1385-15,10-13-2984 16</inkml:trace>
  <inkml:trace contextRef="#ctx0" brushRef="#br1" timeOffset="-209884.48">21694 5642 8833 0,'0'0'2121'0,"0"0"79"15,0 0-751-15,0 0-689 0,0 0-296 16,0 0-464-16,0 0-120 16,48 6 120-16,-24 13 64 0,-9 0-56 31,-6 6-8-31,-5 1-96 15,-4 0 96-15,-16-1 40 16,-9-3 64-16,-3 0 48 0,9-6-72 0,-1-7 64 16,12-2-56-16,1-4-72 15,7 0-8-15,7-3-8 16,21 0-216 0,19 0 216-16,13 0 0 15,9-6-32-15,18-10-792 16,-11 0-2057-16,-25 4-4184 0</inkml:trace>
  <inkml:trace contextRef="#ctx0" brushRef="#br1" timeOffset="-209532.79">22252 6280 7825 0,'0'0'2273'0,"0"0"-129"16,0 0-560-16,0 0-247 15,0 0-385-15,0 0-928 0,76-23-24 16,-41 20-288-16,14 1 104 0,-2-2 40 16,1 1-112-1,-1 0-328 1,-10 0-377-16,-10-1-719 0,-22-9-32 16,-5 4-425-16,0-4-2992 15</inkml:trace>
  <inkml:trace contextRef="#ctx0" brushRef="#br1" timeOffset="-209299.5">22412 5968 8225 0,'0'0'3153'16,"0"0"-673"-16,0 0-1255 0,0 0-721 16,0 0-248-16,0 0-80 31,0 0 552-31,0 115 40 0,0-61-424 15,11 3-184-15,6 1-40 16,-2-5-112-16,9 1-8 0,-4-3-128 16,0-3-952-16,8 9-552 15,-8-13-2249-15,-1-12-1928 0</inkml:trace>
  <inkml:trace contextRef="#ctx0" brushRef="#br1" timeOffset="-208633.11">23372 5924 7241 0,'0'0'1632'31,"0"0"-679"-31,0 0-249 0,0 0 88 16,0 0 752-16,-8-82-448 15,8 69-319-15,8 4-193 0,12-1-560 16,3 4-24-16,1 2 0 16,8 1-8-16,-4 3 8 31,-4 0 0-31,0 3-72 0,-8 7 64 16,0 6-88-16,-8 0 88 15,-8 6 8-15,0 0 8 0,-4 3 0 16,-13 1 0-16,-7-4 64 15,1 0 48-15,-5-3-120 16,8-3 80 0,0-3-80-16,8-7-8 0,8-2-88 15,4-1-232-15,0-3-32 16,8 0-216-16,16 0-17 0,8 0 593 16,4 0 136-16,-1 3 40 15,2 0 105 1,-10 0 39-16,1 7-56 15,-8 3-104-15,-3 2-152 0,-2 7 32 16,-7 4 216-16,-4 0-112 16,-4 2-8-16,0-3-136 0,0-2 48 31,-12-1 48-31,-8-6-48 16,-3-4 40-16,-5-2-32 15,-8-4-56-15,-20-6-376 0,8 0-1321 16,4-6-2704-16</inkml:trace>
  <inkml:trace contextRef="#ctx0" brushRef="#br1" timeOffset="-208255.87">23188 5696 7209 0,'0'0'1960'16,"0"0"-175"-1,0 0-489 1,0 0-320-16,0 0-488 0,0 0-304 0,0 0 233 15,-76 72-161-15,49-27 96 16,-5 6 8-16,4 16-80 0,12 18-112 16,4-9-40-16,12-9-56 31,4-10-48-31,24-12-24 16,8-1-288-16,11 1-496 0,9-7-153 15,28-9-775-15,-13-11-768 16,-7-11-3586-16</inkml:trace>
  <inkml:trace contextRef="#ctx0" brushRef="#br1" timeOffset="-207913.07">23953 5721 7097 0,'0'0'1968'16,"0"0"-471"-16,0 0 367 15,0 0-119-15,0 0-305 0,0 0-752 16,4-19-688 0,4 26-256-1,5 15 80-15,2 6 176 0,9 7 176 16,0 10 8-16,-1 2-96 0,1 4-80 15,-3 0-8-15,-6 3 16 16,-11 0 56-16,-4-4-72 0,0-5 0 31,-23-7 0-31,-5-3-64 16,-8-6-288-16,-16-7-648 0,4-3-1681 16,16-10-3360-16</inkml:trace>
  <inkml:trace contextRef="#ctx0" brushRef="#br1" timeOffset="-207581.99">24348 5603 8705 0,'0'0'2977'0,"0"0"-1777"15,0 0-1072-15,0 0 104 0,0 0 256 16,99 4-175-16,-74 12-313 16,-2 3-113-16,-7 3-111 0,-8-3 8 15,-8 0 216 1,0-3 176-16,-19 0 40 0,-6 3 121 16,1-4 319-1,0-2-216-15,9-3-176 16,6-4-152-16,9 4-112 0,0-7-144 15,16 7-184-15,16-4 328 0,17-3-72 32,26-3 40-32,-8 0-1593 15,-11-13-3624-15</inkml:trace>
  <inkml:trace contextRef="#ctx0" brushRef="#br1" timeOffset="-204477.36">24682 5289 4304 0,'0'0'2209'0,"0"0"-1577"16,0 0-464-16,0 0-104 0,0 0 240 15,0 0 168-15,-55-12-112 16,35 8 8-16,-5 1 257 0,1 0-57 15,1 3-32-15,-1-3-48 16,0 0-200 0,4-1-32-16,-7 4 72 15,-1-3 64-15,-4 0-168 0,-9 3-120 16,-2 0-8-16,-1 0 16 16,-4 0-112-16,0 0 104 0,1 0 0 15,-2 0 64 1,6 0-88-1,7 0-80-15,1 0 0 0,2 0 8 16,1 0 0-16,0 0-8 0,0 0 8 16,-3 0 0-16,3 0 48 15,-4 0-48-15,0 0 0 0,1 0 40 32,-1 0-40-32,3 3-16 15,-6-3 16-15,-1 0-8 0,1 3 8 16,-6-3-8-16,2 4 0 0,-2-1 16 15,-2-3-16-15,-1 3 8 16,1-3 0-16,-2 3 0 31,-3-3 0-31,5 3 0 16,-5-3-8-16,1 4 16 0,2-4-16 16,-3 2-8-16,5-2 0 15,-1 4 8-15,-3-1 0 0,6-3 8 16,-2 3-8-16,-1-3 8 15,-1 3-8 1,2-3 8-16,3 0-8 16,0 4 0-16,1-4 0 0,-1 0 16 15,0 0-16-15,-4 0 8 16,1 0-8-16,-5 0 0 0,3 0 0 16,2 0 8-1,-5 0 0 1,1 0-8-16,3 0 0 0,-5 0 0 15,6 0 8-15,-1 0-16 0,1 0 8 16,-2 0 0-16,1 0 0 16,5 0 0-16,-4 0 0 0,2 0 8 31,2 0 8-31,-2 0 32 16,6 0-40-16,-5 0 0 0,4 3-8 15,-4-3 8-15,-4 3 8 16,1 0-8-16,-5 1 0 0,0-2 24 15,1-2-24-15,-5 3-8 32,0 1 0-32,0-1 0 15,4 0 0-15,-7 0-8 0,7 1 8 16,-8-4 0-16,4 3 8 16,0 0-8-16,1-3 0 0,-1 3 0 31,0-3-8-31,4 0 16 15,1 3-8-15,-1 0 0 0,-1 1 0 16,6-1 0-16,-5 0 8 0,0 0-8 16,5 0 8-16,-5 1-8 15,3-2 0-15,2-2 8 0,-1 4-8 16,1-1 8 0,2 0-8-1,-2 4 0-15,-1-4 0 16,4 0 8-16,0 3-8 0,0-3 0 0,5 4-8 15,-6-1 8-15,6 1-8 16,-1-1 8-16,0 3 0 0,-4 1 0 31,5-1 0-31,-2-2-8 16,6 2-32-16,-5 0 40 16,1 4 0-16,-2-3 0 0,-2 3 0 15,-6-4-80-15,2 4 16 16,-1 0 56-16,1-4-56 0,-6 0 64 31,10 4-48-31,-1-6 40 16,0 3 8-16,5-1-80 0,-6 0 8 15,6-2-24-15,-1 2 88 16,0 1 0-16,-8-1-48 16,0 1 56-16,1-1 0 0,-1 1 0 31,4-4-16-31,0 0 8 15,4 1-168-15,4 3-120 0,1-4 8 16,-2 0 104-16,5 4 40 0,4-4 64 16,1 3 72-16,-1-2-40 15,8-1 48-15,0 1 0 16,4-1-8 0,-4 0 0-16,5 1 0 15,-2-1-56-15,-3-3 48 0,1 3-48 16,2 1 56-16,2-4 8 0,-2 3-8 15,10-2 0-15,-1-2-8 16,-1 5-56 0,5-4 8-16,1 4-80 15,-1-4 56-15,4 3 80 16,0-3-40-16,0 3 40 0,0 1-8 16,-4 3 16-16,0 2 0 15,0 1 16-15,4 6 64 0,-4 3-24 31,-1 1 16-31,2 5 24 16,-1 7 32-16,0 0 56 0,4 6-32 16,-4-3-104-16,4 7 40 15,0-4-40-15,0-3-40 16,0 0 64-16,0-6-64 0,0 3 56 31,4-4 16-31,0 4 0 16,-4-3 40-16,4 0-8 0,-4 3 0 15,0-4-24-15,3 1-16 0,-3-3 0 16,5 3-16-16,-5-7-56 16,0 1 88-16,0-4-24 15,4 0-56 1,-4 0 8-16,4 0 40 16,0 1-48-16,0 2 48 0,-4-3-56 15,4 4 0-15,-4-1 0 16,0-3 8-16,3 1-16 0,1 2 16 15,-4 0-8 1,5 1 8-16,3-1 0 16,-4 4-8-16,0-1 8 15,-1 1-8-15,1 3 16 0,5-4-16 16,-5 7 8-16,0-6 0 31,0-4 0-31,-1 0 40 0,1-6-40 16,0-3 0-16,1 0 0 15,-1-3-8-15,-4-4 8 0,0-2 0 16,0-1 0-16,4-3 32 16,-4 1-40-16,0-4 0 15,0 0 8-15,0 0 72 0,0 0 56 32,0 0 57-32,0 0 191 15,0-7-128-15,0-3-248 0,0-2 0 16,0-4-8-16,0 0-72 15,-4 0-32-15,0-3 32 16,-5-3 0-16,2 0-128 0,-5-3 24 16,-4-1 95-1,0-3 73-15,-4 4-40 16,3 3 48-16,-2 3 0 0,7 3 0 16,-4 3 8-16,5 4-8 15,-2 2 16-15,1 4-16 16,-4 3 8-16,1 0-16 15,-6 0-56-15,1 6 56 16,5 4 8-16,-2 3-72 16,2-4 72-16,2 4-8 0,9-4 0 15,1-2 8-15,-1 2-104 16,4 1 88-16,0-4 8 16,0 1-40-1,0-4 48-15,0 0 0 16,0 0-72-16,0-3-320 0,0 0-720 15,0 0-264-15,0-3-1153 16,0-10-3528-16</inkml:trace>
  <inkml:trace contextRef="#ctx0" brushRef="#br1" timeOffset="-199400.01">15657 8340 4913 0,'0'0'2408'0,"0"0"-1512"0,0 0-592 16,0 0 312-16,0 0 457 0,0 0-321 15,0-2-64-15,0-5-80 16,0 4-16-16,0-7-56 0,0 0-248 31,0 1-64-31,0-4-104 16,-3-6-120-16,-9 1 57 0,-4-5-41 15,-4 1-16-15,-4-4 0 16,-4 1 0-16,0 3 8 0,-4-1 48 16,1 5-56-16,-1 8 8 31,4 7 0-31,-4 3-8 16,-4 6-8-16,4 17 8 0,-3 8 0 15,-1 7 128-15,8 10-32 16,8 6-48-16,8 0-40 0,7 0 0 15,5-3 0-15,5-4-8 16,14-5-16 0,9-11-56-16,4-2-56 15,4-7-153-15,4-12 49 0,4-7 232 16,0-3 72-16,-4-6 32 16,-1-17-8-16,-3-2 33 0,-12-7-41 15,0-3 24 1,-8-6 0-1,-8 0 32-15,-4-7 40 0,-4-6-40 16,0 6-56-16,0 4-16 0,-4 3 56 16,0 9 168-16,4 13-16 15,-4 3 24 1,4 9 8-16,0 5-96 16,0 2-72-16,0 0-48 15,0 0-96-15,0 0-104 16,0 9-120-16,0 10 120 0,0 7 104 15,8 9 0-15,0 6 8 0,0 3 0 16,3 4 40-16,6 3-48 31,3-7-8-31,-1-6 8 16,6-6 40-16,-1-4-40 0,0-9-80 16,4-9-40-16,4-7-96 15,3-3 152-15,1-3-64 0,0-16-8 31,-4-4 16-31,-12-5 40 16,-9-3 80-16,-3-1 8 0,-8 0 0 16,0 7 160-16,-8 3-40 0,1 5-8 15,-1 11-48-15,4 3-72 16,4 3-128-16,-5 3-1280 0,1 10-1841 16,4-1-1864-16</inkml:trace>
  <inkml:trace contextRef="#ctx0" brushRef="#br1" timeOffset="-198485.92">16594 7956 4624 0,'0'0'2905'15,"0"0"-1209"-15,0 0-655 16,0 0-225 0,0 0 128-16,0 0-608 15,0 0-328-15,0 0 232 0,-44 73 592 16,12-12-272-16,-11 24-247 15,-9 26 239-15,-4 7-64 0,8-1-216 16,0-6 56 0,9-9-24-16,-5 0-224 15,7-4 40-15,2-6 112 16,7-22-120-16,12-13-56 0,4-18-56 16,8-11 8-16,0 3-8 15,0-2-128-15,4-3-480 0,12-20-520 31,8-6-1393-31,4 0-2240 0</inkml:trace>
  <inkml:trace contextRef="#ctx0" brushRef="#br1" timeOffset="-197622.35">17199 8728 928 0,'0'0'4625'0,"0"0"-3417"0,0 0-384 16,0 0 248-16,-15-83-71 16,3 61-161-16,0 3-56 0,-4 3 96 31,0 3 40-31,-3 7 16 15,-6 3-415-15,-2 3-297 0,-9 0-96 16,4 13 72-16,-5 5 96 16,5 8-112-16,1 6-64 31,7 3-72-31,4 3 0 0,4 3-40 16,4-3-8-16,8 0 8 15,4-3-8-15,8-9-64 0,8-4 8 16,9-10-136-16,-2-5 184 15,9-7 8-15,-1 0 0 0,-3-9-8 16,0-11 8-16,-3-2 8 16,-1-10 48-1,-9 0-56-15,1-6 0 16,0 0-16-16,-7-3 16 0,-2 6 96 16,1 6 8-16,0 4 72 15,-4 9 288-15,0 7-120 0,-4 3 128 16,0 6-168-1,0 0-280-15,0 0-24 16,0 6-144-16,0 10 144 16,0 6 0-16,0 6 48 0,0 8 32 15,0 1 24-15,0 5 8 16,0 2 24-16,0-2-128 16,4-1 8-1,8-6 40-15,8-4-56 16,-1-5 0-16,9-4 0 0,4-9-200 15,0-7 104-15,5-6 8 16,-2 0 32-16,1-13-240 16,-8-6-176-16,0-3 224 0,-5-10 0 31,-6 4-24-31,-10-7-120 16,1 6-48-16,-8 7 296 0,0 6 24 15,0 4-80-15,-8 8-689 16,-3 4-1319-16,-2 0-1897 15,6 0-3128-15</inkml:trace>
  <inkml:trace contextRef="#ctx0" brushRef="#br1" timeOffset="-197269.1">17678 8375 7281 0,'0'0'2881'16,"0"0"-1081"0,0 0-912-16,0 0-296 15,0 0-248-15,0 0-336 16,0 0 136-16,0 0 161 0,-8 105-9 15,4-67-48-15,4 4-40 16,0 2-112-16,0-3-8 0,0 4-88 31,0-4 8-31,0-3-8 16,0-3-104-16,0-3-320 16,0-4-136-16,0-9-601 0,4 1-639 15,4-8-681-15,-4-6-2280 0</inkml:trace>
  <inkml:trace contextRef="#ctx0" brushRef="#br1" timeOffset="-196897.22">17809 8388 1112 0,'0'0'6689'0,"0"0"-5177"16,0 0-351-16,0 0 719 15,0 0 97 1,0 0-625-16,0 0-600 16,0-28-304-16,0 28-120 15,0 0-112-15,0 15-216 0,-8 11 80 16,1 5 104-16,3 11-24 15,-9 9-40-15,9-1 80 0,4 7-104 32,0 1 0-32,0-1-96 15,0-7 8-15,0 2 48 16,0-8-56-16,0-3 0 0,0-6-96 16,0-3-552-16,-7-4-456 15,-6-8-1288-15,2-8-3570 0</inkml:trace>
  <inkml:trace contextRef="#ctx0" brushRef="#br1" timeOffset="-196268.25">16415 8731 800 0,'0'0'5321'0,"0"0"-3281"15,0 0-447-15,0 0 47 16,0 0-152 0,0 0-432-16,-4-13-559 15,4 26-449-15,0 9 312 16,8 10 320-16,-4 6-176 0,4 10 0 0,-4-1-144 15,0 1-168-15,0 3-72 16,0-7-112 0,3 1 8-16,-7-7 24 15,4-3-40-15,1-4-160 16,-1-5-416-16,0-4-424 0,0-6-336 16,0-10-1049-16,-1-3-872 15,1-3-2512-15</inkml:trace>
  <inkml:trace contextRef="#ctx0" brushRef="#br1" timeOffset="-195961.25">16598 8645 3936 0,'0'0'4065'0,"0"0"-2240"15,0 0-97-15,0 0-256 0,0 0-367 16,0 0-457-16,0 0-336 0,0 26-144 16,0 2 336-1,0 17 160 1,0 2-16-16,0 7-232 0,0 4 16 16,4-1-192-16,8 0-112 15,0-6-56-15,0-1-64 0,-5-2 0 16,-2-7-8-16,3-9-272 0,-8-3-296 31,4-4-664-31,0-6-1145 16,-4-13-2864-16</inkml:trace>
  <inkml:trace contextRef="#ctx0" brushRef="#br1" timeOffset="-193510.62">14873 9080 10546 0,'0'0'3873'31,"0"0"-3281"-31,0 0-272 0,0 0 504 15,0 0 360-15,0 0-408 16,20 0-432-16,3 0-152 16,9-6-111-16,5 0-33 0,6-4-40 15,-3 3 0-15,0 1-8 32,0 0-209-32,-8 3-551 0,-4-4-512 15,-13 7-720-15,-2 0-1177 16,-13 0-2512-16</inkml:trace>
  <inkml:trace contextRef="#ctx0" brushRef="#br1" timeOffset="-193313.7">14841 9245 3448 0,'0'0'3281'15,"0"0"-1985"-15,0 0-152 0,0 0 609 0,0 0 503 31,0 0-527-31,0 0-689 16,116 13-504 0,-65-20-240-16,5-5-168 0,-4-1-128 0,4-6-888 15,-16 6-1865-15,-16 1-3752 16</inkml:trace>
  <inkml:trace contextRef="#ctx0" brushRef="#br1" timeOffset="-192057.11">13814 9096 6769 0,'0'0'3089'0,"0"0"-1689"16,0 0-344-16,0 0 8 0,0 0 113 15,0 0-321-15,0 0-376 16,0 0-96-16,0-3-144 0,0-7-136 16,0 4 120-1,-9-7-128-15,-3 0-16 16,0-2-64-16,-4-4 32 15,-4-1-48-15,-3-2-8 0,-1-3-48 16,-4 0 56-16,-4 3-48 16,4 5 48-16,4 5 0 0,-4 2-8 31,4 10 0-31,-3 0-112 16,-1 10 40-16,0 9 80 0,0 9-56 15,4 4 48-15,3 9-40 16,6 7 40-16,7 3 8 0,8 3-80 15,0 0 72-15,8-4-48 32,16-5-320-32,8-7-48 15,7-9 112-15,5-13 184 0,0-10 80 16,0-6-24-16,0-3 56 16,-8-16 0-16,-4-10-40 0,-8-2 56 31,-5-8 8-31,-3-8 0 15,-8-1 0-15,0-3 0 16,-4-3-8-16,1 7 8 0,-2 9 48 0,-3 6 88 16,0 13 184-16,4 6 80 15,-4 10 24-15,0 3-320 0,0 0-112 16,0 0-104 0,0 3-184-1,4 13 152-15,4 6 136 16,1 4 0-16,-2 9 64 0,1 0 8 0,0 2 88 15,0 2-56-15,0 2-32 16,4-6-32-16,4 0-32 0,0-3-8 31,4-10 56-31,0-3-48 16,3-10 80-16,5-6-16 0,-8-3 80 16,5-6 24-16,-6-13-72 15,1-6 24-15,-8-4-56 16,0-3-8-16,-4-3-56 0,-4 4 0 31,-4 2 8-31,0 4 32 16,0 9-48-16,0 3-8 0,0 10-120 15,0 3-600-15,-4 0-1056 16,-8 3-3185-16</inkml:trace>
  <inkml:trace contextRef="#ctx0" brushRef="#br1" timeOffset="-190912.44">13479 8718 904 0,'0'0'576'16,"0"0"4105"-16,0 0-3169 15,0 0-496-15,0 0 73 0,0 0 47 32,0 0-160-32,-4 3-216 15,4-3-80-15,0 0 33 0,0 0-105 16,0 0-256-16,0 0-24 15,0 0-112-15,0 0-8 16,0 0 64-16,0 0 64 0,0 0 104 16,0 0 40-1,0-3-8-15,8-12-200 16,3-5-248-16,2-5-24 0,2-4-8 16,-3-3 0-16,4 1-72 15,-4 3 72-15,0 2-40 16,-4 7 48-16,-4 6 56 15,0 4 40-15,-4 9 32 16,4 0-56-16,-4 0-72 16,0 0-56-16,4 0-160 0,0 0 112 15,4 9 96-15,4 4 0 16,4 2 0-16,3 2 8 16,5 1 8-1,-3 2 32-15,3 2-40 16,-1 0 0-16,1 0 0 0,-4 0 0 15,1-2 0-15,-10-8-8 16,1-2 0-16,-8-4-168 16,0-2-64-16,-4-1-16 0,0-3-80 31,0 0-40-31,0-7-136 16,0-6-528-16,-4-2-3825 0</inkml:trace>
  <inkml:trace contextRef="#ctx0" brushRef="#br1" timeOffset="-189829.2">18829 8595 2600 0,'0'0'8642'0,"0"0"-6338"16,0 0-1111-16,0 0-153 16,0 0-152-1,0 0-24-15,0 0-336 16,20-20-312-16,-8 20-144 16,4 0-32-16,4 7-40 0,4 6 0 15,-4 2 8-15,-4 11-8 16,-4-1 0-16,-8 10-64 0,-4 3-96 31,-16 3-256-31,-44 20-632 16,5-7-1264-16,-5-13-4002 0</inkml:trace>
  <inkml:trace contextRef="#ctx0" brushRef="#br1" timeOffset="-188397.18">21678 8496 2760 0,'0'0'5369'0,"0"0"-4465"15,0 0-616-15,0 0 545 16,0 0 647-1,4-41-344-15,-4 28-520 16,0-6-368-16,0-3-24 0,0-4-96 16,-15-2-71-16,2-7-49 15,-11 0 8-15,-4 3-8 0,1 4 104 16,-6 8 256-16,1 11 144 31,-3 9-264-31,-5 3-152 0,1 23 184 16,3 8-48-16,8 11-56 15,4-1-96-15,11 7-72 0,5-3-8 16,8-7 32-16,0 0-32 16,21-9-136-16,3-3-104 31,8-10 80-31,3-6 64 0,5-10-8 16,8-3 80-16,-1-7-80 15,-2-15 0-15,-6-3 96 0,-3-4 8 16,-4-9 40-16,-8-3 16 15,-4-4-48-15,-8 1 176 16,-4 3 208 0,-1 6 40-16,-7 6-128 0,5 13 144 15,-5 7 128-15,0 5-184 16,0 4-296-16,0 0-96 0,4 0-104 16,-4 4-24-1,4 9 64 1,0 5 64-16,3 8 0 0,6 6 88 15,-5-1-32-15,7 4-8 0,-2 3-40 16,2-6 0-16,5 0 32 16,1 0-40-16,2-4 0 0,-3-2-176 31,4-8-192-31,4-5-264 16,-5 0-440-16,10-13-288 0,-10 0-1561 15,-6-16-2720-15</inkml:trace>
  <inkml:trace contextRef="#ctx0" brushRef="#br1" timeOffset="-187856.48">21336 7858 2600 0,'0'0'4273'16,"0"0"-2825"-16,0 0-720 0,0 0 73 15,0 0 423-15,0 0 136 16,0 3-448-16,0-3-272 16,0 0 41-1,0 0 247-15,0 0 16 16,0 0-248-16,7 0-120 16,-3-9-56-16,9-7-288 0,-2-7-128 15,5-5-104-15,-4-4 8 16,4 0-8-16,-7 4 8 0,2 2-8 15,-7 4 8-15,0 6 0 32,0 10 73-32,-4 0-65 0,5 6-8 15,-5 0-8-15,7 0-89 16,-3 0-63-16,8 9 72 16,8 7 80-16,4 6 0 0,4 3 0 15,0 4 0-15,4 6 0 31,-5 7-392-31,6 21-712 0,-6-9-1416 0,-3-6-3202 16</inkml:trace>
  <inkml:trace contextRef="#ctx0" brushRef="#br1" timeOffset="-187150.77">22279 7795 960 0,'0'0'4985'0,"0"0"-3193"0,0 0-103 15,0 0-337 1,0 0 320-16,0 0-63 16,0 0-249-16,-4-52-480 15,4 52-568-15,0 0-312 0,0 10-64 16,0 15 64-16,0 7 48 16,4 10 136-16,5 8-32 0,3 4-48 15,-1 7-16-15,6-1-40 31,-6 3-48-31,6-2 8 0,-6-1 32 16,2-6-40-16,-6 0-168 16,1-13-328-16,-4-2-112 15,-4-11-128-15,0-2-240 0,0-11-353 16,0 1-383-16,0-10-785 31,-8-3-3264-31</inkml:trace>
  <inkml:trace contextRef="#ctx0" brushRef="#br1" timeOffset="-186770.37">22440 7747 5513 0,'0'0'1544'16,"0"0"0"-16,0 0-55 0,0 0 415 15,0 0-304-15,0 0-543 16,0 0-489-16,-9-39-304 16,9 43-264-16,0 12-56 0,0 9 56 31,0 10 192-31,0 9 112 0,0 10 16 15,0 3-8-15,12 4 16 16,8 2-72-16,-4 4-80 16,8 3-48-16,-5-3-120 0,-2-7-8 31,-2-6 0-31,-2-7 0 16,-2-8-472-16,-7-2-656 15,-4-7-1017-15,0-12-2512 0</inkml:trace>
  <inkml:trace contextRef="#ctx0" brushRef="#br1" timeOffset="-186170.87">20734 8229 144 0,'0'0'8257'16,"0"0"-5416"0,0 0-561-16,0 0-583 15,0 0-385-15,0 0-440 0,0 0-496 16,0 0-328-16,0 3-48 16,0 23-8-16,3 15 8 0,10 10 48 0,2 6 24 31,2 3-24-31,-2 1-32 15,2-4-8-15,-2 0-8 16,-2-6 0-16,-6-6-312 0,1-11-408 16,-4-5-112-16,1-10-368 15,-1-10-633 1,0-2-903-16,-1-7-1993 16</inkml:trace>
  <inkml:trace contextRef="#ctx0" brushRef="#br1" timeOffset="-185875.5">20949 8147 856 0,'0'0'7497'16,"0"0"-5256"-16,0 0-721 15,0 0-464-15,0 0-167 0,0 0-505 16,4 44-8-16,-1-3 352 15,6 10-168-15,3 6 16 16,0 4-216 0,0-1-88-16,8-3-56 0,-1-3-24 15,2-3-120-15,3-3-64 16,-5-7-16-16,1-3 8 0,-4-6-608 16,0-7-424-1,0-3-872-15,0-6-2329 16,-8-10-5025-1</inkml:trace>
  <inkml:trace contextRef="#ctx0" brushRef="#br1" timeOffset="-185269.3">22997 8128 4136 0,'0'0'7122'0,"0"0"-4866"15,0 0-1215-15,0 0-257 16,0 0 336-16,0 0-88 0,0 0-456 31,0 0-400-31,64 0-80 16,-28 0-40-16,7-3-56 0,5-1 0 15,-4 1 0-15,4-3-272 16,-12 6-328-16,-1-4-576 16,-18 4-912-16,-6 0-1793 0,-11 0-1969 0</inkml:trace>
  <inkml:trace contextRef="#ctx0" brushRef="#br1" timeOffset="-185051.87">22985 8382 784 0,'0'0'6985'0,"0"0"-5040"0,0 0 151 16,0 0-80-16,0 0-255 15,0 0-577-15,119-16-600 16,-63 3-272 0,4 3-184-16,4-2-120 15,-4 6-8-15,11-7-464 16,-15 3-1416-16,-16 1-3481 0</inkml:trace>
  <inkml:trace contextRef="#ctx0" brushRef="#br1" timeOffset="-184092.82">24288 7795 6489 0,'0'0'2848'16,"0"0"-1295"-16,0 0-65 16,0 0 0-1,0 0-191-15,0 0-577 16,0 0-464-16,0 2-256 0,-5 18 8 15,5 5 80-15,0 7 184 16,0 9 24-16,0 7-8 16,13-1-112-16,2 7-56 0,6-3-24 31,-1 0-88-31,8 3 56 16,-9-7-48-16,5 1-16 0,-7-10 0 15,-2-9-56-15,-7-4-320 16,1-6-128-16,-9-9-456 15,0-1-368-15,-9-9-697 0,-7 0-391 16,-4-3-4466 0</inkml:trace>
  <inkml:trace contextRef="#ctx0" brushRef="#br1" timeOffset="-183671.06">24307 7817 680 0,'0'0'336'16,"0"0"4465"-16,0 0-2817 16,0 0-127-16,0 0-105 0,0 0-176 15,4-13-439-15,-4 13-553 16,-11 0-304-16,-6 13-176 0,-10-1 368 15,-1 11-8 1,-3-1-304-16,-1 0-48 16,4 0-64-16,4 0-48 15,3-2 0-15,2 2-648 0,10 0-1121 16,5-3-2119-16,4-3-2810 16</inkml:trace>
  <inkml:trace contextRef="#ctx0" brushRef="#br1" timeOffset="-183004.43">24212 8483 616 0,'0'0'4609'0,"0"0"-2065"0,0 0-1280 15,0 0-319-15,0 0-25 16,0 0 400-16,0 0 8 0,0 0-399 31,92 0-17-31,-53 0-152 16,2 0-56-16,6 0-208 15,1-3-296-15,4 0-72 0,-4-3-16 16,-4-1-112-16,-8 1-8 16,-8-1-256-16,-13 1-464 0,-11 6-280 31,-4-3-889-31,0 3-2856 0</inkml:trace>
  <inkml:trace contextRef="#ctx0" brushRef="#br1" timeOffset="-180643.1">13494 9661 3728 0,'0'0'3177'16,"0"0"-552"-16,0 0-1793 0,0 0-568 16,0 0-88-16,0 0 464 15,0 0 264-15,0 0-288 16,4 0-240-16,9 0-48 0,-2 0-96 31,13 0-55-31,4-3 159 16,4-4-16-16,4 2 112 0,7-2-8 0,5 1-184 15,0-4-48-15,4 4-72 16,-4-1-72-16,-1 1-48 16,-6 3 0-16,-9 0 0 15,0 3-168 1,-13 0-304-16,-7 0-336 16,0 0-457-16,-8 0-815 0,-4 3 88 15,0 6-105-15,-4-5-952 0</inkml:trace>
  <inkml:trace contextRef="#ctx0" brushRef="#br1" timeOffset="-180296.87">13502 9842 5617 0,'0'0'2856'16,"0"0"-1976"-16,0 0-671 16,0 0 23-16,0 0 568 15,0 0 88-15,0 0-280 0,16 0-352 16,5 0 152-16,10 0 320 31,5-3 1-31,8-7-73 0,11 4-80 16,1-6-72-16,4-1-112 15,4 0-144-15,-8 0-80 0,-1 4-64 16,-11-1-104-16,-8 7-96 0,-8 0-384 16,-13 3-472-1,-2 0-377 1,-13 0-807-16,0 0-336 0,0 0-3082 16</inkml:trace>
  <inkml:trace contextRef="#ctx0" brushRef="#br1" timeOffset="-173359.9">15096 11366 1400 0,'0'0'7353'16,"0"0"-5616"-16,0 0-1145 15,0 0-32-15,4 0 824 16,0-3-263-16,-4 0-577 0,4 0-64 31,-4 0-112-31,0-1-136 16,4 1-176-16,-4 0 16 0,0-4-56 15,0-2 56-15,0-4 40 0,0-2-8 16,-4-5-32-16,-8-2-72 16,-7-6 0-16,-2-1 8 15,-3 0-8 1,-4-2 0-16,0 2-64 16,-4 4 64-16,4 3 0 0,-3 6-16 15,3 3-64-15,1 7 72 0,2 6-40 16,-3 0 48-16,0 3-72 15,-3 13 64 1,3 3 8-16,0 6 80 16,4 10-72-16,4 6-8 15,4 7 16-15,8 3-16 0,8 3-48 16,0 0-8-16,24-4 40 16,8-5-104-16,4-10-40 0,7-10-88 15,-2-9-48-15,2-9 80 31,1-7 24-31,-8 0-192 0,-4-19 184 16,-4-7 71-16,-5-5 73 16,-6-8 56-16,-6-5 113 15,6-7 191-15,-10 0-184 0,1-6 0 32,5 3-112-32,-10 7-8 15,1 2 472-15,-4 13-136 0,0 7 96 16,0 12 104-16,0 4-144 15,0 5-96-15,0 4-232 0,0 0-64 16,0 0-72-16,0 13-152 16,0 9 224-1,0 14 72-15,-4 1 80 16,1 11 32-16,3 3-40 0,0-4-80 16,0-2 48-16,11-4-112 15,6-6 8-15,-2-3 8 0,5-7-16 16,0-6 0-1,-4-6-16-15,3-10 16 16,-2 1 64-16,3-4-56 16,-1-7 96-16,2-6-96 0,-1-6 8 15,-5-3 80-15,2 3-96 16,-10 3 0-16,-3 3 72 0,0 7-72 31,-4 3-96-31,0 0-104 16,0 3-272-16,-24 0-800 0,1 0-4153 15,-1 0-4553-15</inkml:trace>
  <inkml:trace contextRef="#ctx0" brushRef="#br1" timeOffset="-172534.75">14710 10757 288 0,'0'0'7857'15,"0"0"-5792"-15,0 0-929 16,0 0-128 0,0 0-160-16,0 0-216 15,0 0-271-15,-5 3-249 0,5-3-32 16,0 0-24-16,0 0-48 16,0 0 104-16,0 0 160 0,0 0 160 15,0 0 72 1,0 0 80-16,0 0 168 15,0 0-40-15,0-7-96 16,5-11-111-16,7-11-505 0,-5-12 0 16,10-7-8-16,-6 0-120 15,2-3-25 1,-6 4 145-16,5 2 8 16,-8 13 8-16,0 10 8 15,1 10 241-15,-2 9-161 0,-3 3-96 16,4 0-104-16,8 9-97 15,4 13 153-15,8 10 48 0,3 6 97 32,1 4-25-32,4-1 0 15,-4 0-72-15,0 1 0 16,-4-8 0-16,0 1-265 0,4 13-815 16,-8-13-1432-16,0-7-3490 0</inkml:trace>
  <inkml:trace contextRef="#ctx0" brushRef="#br1" timeOffset="-171491.14">17156 10687 8785 0,'0'0'1809'0,"0"0"567"16,0 0-1039-1,0 0-65-15,0 0 56 16,0 0-376-16,0 0-560 16,0 0-368-16,-4-26-24 0,4 42-192 15,0 13 192-15,0 12 120 16,4 10-56-16,4 9-56 0,4 4 8 31,-4-1 32-31,3-2 0 16,-2-4-40-16,3-6-8 0,-8-10 0 15,3-6-8-15,-7-10-120 16,5-6-240-16,-5-6-8 31,4-7-24-31,-4-3 160 0,0-3 240 16,0 0 8-16,4-3 112 15,0-16-120-15,0-13-264 0,7-3 8 0,6-9 56 16,3-7-328-16,3 4 16 16,5-4 96-1,0 9 288 1,4 11 128-16,-4 8 0 0,0 14-16 16,4 6 16-16,-8 3-80 15,4 12 80-15,0 11 80 0,-5 5 208 0,-3 4 8 16,0 0-88-16,-4 3-96 31,-9-3 16-31,2 3-80 16,-9-4 40-16,0-2-16 0,-9-1 24 15,-14 1 32-15,-5-3 56 16,-7-4 232-16,-14-3-160 0,2-1 0 16,-5-1-112-16,0-8-144 15,1-6-128-15,-5-9-872 0,8-10-2849 31,16-9-5265-31</inkml:trace>
  <inkml:trace contextRef="#ctx0" brushRef="#br1" timeOffset="-170830.8">17180 10401 1176 0,'0'0'7593'0,"0"0"-5392"31,0 0-945-31,0 0-80 0,0 0 169 16,0 0-393-16,-4 0-600 15,4 0-224-15,0 0 72 0,0 0-64 16,0 0 32-16,0 0-72 16,0 0-88-16,0 0 48 31,0 0-56-31,0 0 72 0,0 0 48 16,0 0-64-16,0 0 144 15,0 0 88-15,0 0 136 0,0-16 216 16,12-6-471-16,4-6-169 15,0-7-8-15,0-4-113 0,3 4-7 16,-6 7 120-16,-2 6 8 16,-7 6 64-1,0 13 65-15,0-1 23 16,-4 4-152-16,5 0-88 0,-5 0-57 16,4 7-47-16,7 9 144 15,2 2 40 1,6 11 8-16,5 0 0 15,0 2 8-15,4 8-8 0,4-4 0 16,-4 6-216-16,4 10-1120 16,-9-10-1697-16,-6-13-4696 0</inkml:trace>
  <inkml:trace contextRef="#ctx0" brushRef="#br1" timeOffset="-166253.28">16196 11163 200 0,'0'0'376'0,"0"0"-232"15,0 0 1168-15,0 0-400 0,0 0-184 16,0 0 104-16,0 0 193 31,0 0 71-31,0 0-8 0,0 0-48 16,0 0 65-16,0 0-193 15,0 0-168-15,0 0-160 16,0 3-192-16,0-3-168 0,0 3-136 16,0 0-88-1,0 1 0-15,-8 5 64 16,-1 1-56-16,-2-4-8 0,-1 7 8 16,0-7 0-16,4 0 56 15,0-2-64-15,4-1 0 0,4-3 0 16,0 0 96-1,0 0 64-15,0-10-160 16,0-6 0-16,8 1 0 16,4 2 48-16,-5 0 104 0,6 4-72 15,-5 6 168-15,-4-1-168 16,3 4-80-16,-2 0-40 16,7 0-40-1,-8 0-40-15,3 4 112 16,2 2-56-16,-1 0-112 0,-4 4 48 15,-4-4-112-15,0 4 112 16,-4-1 120-16,-8 1 0 16,-4-4 8-16,-5 0 64 0,2-3-56 15,-1-3 72-15,8 0-72 32,4 0 64-32,8-6 88 15,0-10-160-15,0-3-80 0,8 0 72 16,8 3-8-16,-4 1 16 15,0 5 8-15,-4 7 40 0,-1 3-48 16,-2 0-120 0,-1 3-136-16,4 9 120 15,-4 8 136-15,-4-1-8 16,3 0-88-16,-3 0-344 0,0-3-168 16,0-4 192-16,-3-2 136 15,-9-7 120-15,-1 0 104 16,2-3 8-16,-6 0 48 15,6-10 8-15,-1-8 8 16,4-1-16-16,4-3 144 16,4 2 144-16,0 1 152 0,0 6-8 15,12 7-8-15,0 0-304 16,4 6-120 0,4 0-120-16,-8 3 56 15,4 10-616-15,-13 6-464 16,-3-3-689-16,0-3-2520 0</inkml:trace>
  <inkml:trace contextRef="#ctx0" brushRef="#br1" timeOffset="-165469.65">18423 10935 360 0,'0'0'8913'15,"0"0"-6720"-15,0 0-1113 16,0 0-24-16,0 0 393 0,-4 0-273 15,4 0-456-15,0 0-232 0,0 0-136 16,0 0-48-16,0 0-8 16,4 0-80-1,3 0 25-15,14 0-65 16,7 0-120-16,7 0 40 16,14 0-96-16,-2-4-192 0,1-2-121 15,-4-1-255-15,0 1-448 16,-8 0-528-16,-12 0-577 0,-20 6-399 31,-4 0-657-31,-9 0-2152 0</inkml:trace>
  <inkml:trace contextRef="#ctx0" brushRef="#br1" timeOffset="-165246.12">18303 11119 1712 0,'0'0'5305'0,"0"0"-3921"0,0 0-95 16,0 0 711-16,0 0-40 15,0 0-535-15,0 0-449 16,124 0-440 0,-72 0-64-16,4-4-72 15,7 1-200-15,-3-3-200 0,0 3-176 16,8-4-888-16,-16 1-1296 0,-13-4-2578 15</inkml:trace>
  <inkml:trace contextRef="#ctx0" brushRef="#br1" timeOffset="-164184.18">19603 10658 1304 0,'0'0'6217'0,"0"0"-4537"0,0 0-719 31,0 0-209-31,0 0 344 16,0 0-120-16,0 0-480 0,0 0-224 16,-33 0-72-16,18 13 129 15,-6 6 23-15,6 0-48 16,-5 9-16 0,4 1-96-16,0-1-88 15,4 8 0-15,3-8 0 16,6 4 0-16,3 0-8 0,0-7-96 0,0 4 48 15,8-7 8-15,8 4-56 16,4-8 0 0,4-2-8-1,3-3 0-15,1-1-8 0,4-5-40 16,5-1 56-16,-2-6 0 16,5 0-16-16,-4 0 8 0,-5 0 0 15,1 0 8-15,4-9 0 0,-8 0 8 16,0-4 56-16,0-3 16 15,-4-3-8 1,0-4 8-16,-1 5-72 16,1-11 64-16,-3 4-24 15,-6-4-40-15,2 0 72 0,-2 1 0 16,-6 5 24-16,-2 4 32 31,-3 1-32-31,-4-2 72 0,0 4-48 16,0 0-120-16,0 1 40 15,-7-1-40-15,-1 0-8 0,-1-3 16 16,-2 3-16-16,-1-3 0 16,-4 0 24-16,-5 3-24 31,6-3 0-31,-5 3 8 0,0 3 40 16,0-3 88-16,4 4-136 15,-8-1 56-15,8 1 40 0,-8 2-96 16,5 0 0-16,-2 7 0 15,-3 0 0-15,0 3-8 0,1 0-72 16,-1 3 72-16,-4 13-144 16,-4 3-536-1,-20 19-800-15,9-3-2321 16,3-3-2985-16</inkml:trace>
  <inkml:trace contextRef="#ctx0" brushRef="#br1" timeOffset="-151017.25">5155 4384 4456 0,'0'0'2353'16,"0"0"-817"-16,0 0-1224 0,0 0-312 16,0 0 0-16,0 0 40 15,0 0 336 1,0 0-144 0,0 0-232-16,0 0-80 0,0 0 8 15,0 0-80-15,9 0 64 0,-2 0 80 16,1 4 8-16,8-1 0 0,4-3 0 15,0 3 8-15,4-3 56 32,8 0-56-32,0 0 32 15,3 0 104-15,1 0-48 0,4 0-40 16,4 0-56-16,-1 0 121 16,6 0 71-16,-2 0 16 0,5 0 16 15,0 0-168-15,-1 0 24 16,5 0 0-16,-4 0-72 0,1 0 0 31,-6 0 56-31,5 0-48 16,-9 0-16-16,6 3 8 0,-6-3 8 15,-3 0 40-15,4 0-56 16,-1 0 128-16,6 0 32 16,3 0-64-16,-1 0 0 0,1-3-8 31,8 0 32-31,-4 3-40 15,0 0-80-15,-5 0 48 0,5 0 8 0,-8 0-56 16,3 0 0-16,-3 0 0 16,0 0 0-16,0 3 32 15,4 0-24-15,-5 0-8 16,9-3 8 0,4 0 48-16,4 0 24 0,-1 0 0 15,9 0 40-15,0 0 16 0,3 0-120 16,-2 0 48-16,-6 0 0 15,-3 0-8-15,4 0 16 16,-9 0 8 0,1 0 96-16,4 0 8 15,0 0-88-15,-1 0 72 16,1 0-40-16,3 0-80 0,6 0 32 16,-6 0-80-16,1 0 8 31,-4 3 40-31,-1 1-40 0,-3-4-8 15,0 3 16-15,4-3 112 16,3 3 24-16,6 0-152 0,10 0 56 16,13 1-48-16,-9-4 0 15,-11 0 0-15,-8 2-8 32,-12-2 8-32,3 4 56 0,9-1-64 15,-8-3 0-15,-8 3 0 16,-5-3 0-16,-2 0 0 0,-2 0 0 0,0 0 24 15,-2 0-24-15,-2 0 8 16,1 0-8 0,-4 0 8-1,0 0-8-15,-4-3 0 0,-4 0 8 16,-1 3-8-16,-7 0 0 16,1 0-80-16,-10 0-256 0,6 0-968 0,-10 3-608 15,1 3-1993-15</inkml:trace>
  <inkml:trace contextRef="#ctx0" brushRef="#br1" timeOffset="-127758.53">14813 11925 6185 0,'0'0'5577'0,"0"0"-3945"0,0 0-1040 16,0 0-215-16,0 0 783 15,-4 0 104-15,4 0-288 0,21-10-384 16,6-2-504-16,9-1-16 15,12-3-8 1,7 0-64-16,1 4 64 16,4-4-56-16,-9 6-8 0,-2 1-48 15,-14 2-352-15,-11 4-168 16,-8 0-368-16,-7 3-608 0,-9 0-1201 0,-9 3-1416 31,-10 10 2249-31,-5-1-2129 16</inkml:trace>
  <inkml:trace contextRef="#ctx0" brushRef="#br1" timeOffset="-127551.14">14869 12036 6121 0,'0'0'2864'16,"0"0"-1711"-16,0 0-441 0,0 0 1008 15,0 0 209-15,0 0-561 16,8 0-440-16,12 0-240 15,12 0-192-15,8-3 72 0,3-4-319 32,9-2-73-32,0 0-176 15,-5-1-24-15,6 1-609 0,6-7-711 16,-10 0-1224-16,-14 0-2353 0</inkml:trace>
  <inkml:trace contextRef="#ctx0" brushRef="#br1" timeOffset="-126848.86">17192 11639 8305 0,'0'0'2897'0,"0"0"-1609"0,0 0-600 16,0 0 689-16,0 0 135 15,0 0-488-15,0 0-400 16,3 0 16 0,18-3-288-16,7-10-207 15,11 1-65-15,13-4-72 16,4-3 0-16,4 3-8 0,4-3 8 16,-8 3-8-16,-5 0-184 15,-12 7-97-15,-14 2-159 0,-13 4-200 31,-12 3-624-31,-12 10-1249 16,-16 9 249-16,-4-1-449 0</inkml:trace>
  <inkml:trace contextRef="#ctx0" brushRef="#br1" timeOffset="-126606.39">17223 11767 4721 0,'0'0'3120'0,"0"0"-1712"0,0 0-447 16,0 0 663-16,0 0 80 16,0 0-631-16,0 0-289 15,0 0-160 1,56 2-168-16,-11-2 72 16,2-2-176-16,9-5-232 0,4-3-24 15,-13 4-96-15,1-3-520 0,-16-1-608 16,-4-3-817-16,-12 1-751 15,-13 5-1529-15</inkml:trace>
  <inkml:trace contextRef="#ctx0" brushRef="#br1" timeOffset="-119712.4">14877 13192 7465 0,'0'0'3049'0,"0"0"-497"16,0 0-1063-16,0 0-601 15,0 0-56 1,0 0-56-16,-8-35-176 16,8 35-352-16,0 0-184 15,0 0-64-15,0 12-184 0,-4 14 184 16,0 12 96-16,0 10 56 16,-8 5-40-16,8 8-56 0,-4-1-48 31,0 1 8-31,4-4-8 15,0 0-16-15,-4-6-352 0,4-3-776 16,1-1-584-16,-6-12-1537 16,5-13-2584-16</inkml:trace>
  <inkml:trace contextRef="#ctx0" brushRef="#br1" timeOffset="-119120.83">14817 13297 3872 0,'0'0'4873'0,"0"0"-3728"16,20-118-633-1,0 64-336-15,8 0 184 16,7 6 376-16,14-2-208 16,3 9-376-16,7 9-64 0,5 10-24 0,-8 9-32 15,-12 10-32-15,-9 3-96 16,-15 22-72-1,-16 13-8-15,-4 9 176 16,-7 7 0-16,-25 6 152 16,-5-3 104-16,-6-3-88 0,-1-4 0 15,0-8 8-15,4-4-40 16,5-7-40-16,7-9-48 0,7-6 16 31,14-6 16-31,-1-2-72 16,8-5-16-16,0 0 0 15,12 0-528-15,12 0 192 0,11-5 344 16,9 1 16-16,8 4 312 16,0 0-200-16,4 9-120 0,-13 14 0 31,-7 8-8-31,-8 8-40 16,-16 2-48-16,-8 7 72 15,-4-1 16-15,-24 1 0 0,-8 0 0 16,-12-7 120-16,-7-6-16 0,-5-4 392 15,-4-9 361-15,-4-5-25 16,1-11-72 0,3-6-40-16,8-3-208 15,8-17-152-15,13-5-56 16,6 0-88-16,14-1-216 0,-2 8 56 16,13 5-56-16,0 6-264 15,0 7-552-15,0 10-1152 16,0 6-2713-16,0 0 1768 15</inkml:trace>
  <inkml:trace contextRef="#ctx0" brushRef="#br1" timeOffset="-118674.89">15801 13417 12658 0,'0'0'2825'16,"0"0"-1617"-16,0 0-888 15,0 0 472-15,0 0 48 16,0 0-471-16,0 0-225 15,96-31-96-15,-40 18-48 16,4 0-48-16,-1 4-545 0,-3 2-223 16,-5 4-1032-16,-19 3-937 15,-8 0-1904 1,-20 6-2464-16</inkml:trace>
  <inkml:trace contextRef="#ctx0" brushRef="#br1" timeOffset="-118497.66">15797 13595 3872 0,'0'0'4833'0,"0"0"-3488"15,0 0-1009-15,0 0 48 16,0 0 832-16,8 10 64 0,16-7-119 16,16-3-353-16,20 0-232 15,24-10-576-15,23-15-312 0,-16 6-1729 16,-18-3-3520-1</inkml:trace>
  <inkml:trace contextRef="#ctx0" brushRef="#br1" timeOffset="-117762.54">17212 12817 3304 0,'0'0'4313'0,"0"0"-2977"0,0 0-487 15,-4-102-185-15,-5 77 832 16,-2-3-384-16,-10 2-328 31,-6 7-127-31,-4 6-153 0,-18 4-72 16,-3 9 0-16,-8 0-136 15,-3 16-272-15,-1 9 104 0,8 4 8 16,13 9-120-16,7 0-16 16,20 3-80-16,8 0 72 31,8 1-72-31,11-4 8 0,21-3 8 0,13-7 48 15,7 1-104-15,8-7 32 16,3-3 0-16,-8 0 0 0,-6-3-200 16,-14 0 232-16,-7 0-24 15,-11 0-64 1,-14 3 24 0,-3 3 120-16,-16 0 168 0,-12 4 400 0,-11 2-88 15,-6 4-128-15,2-3 64 16,3-4-232-16,8-3-168 0,12-2-16 15,8-2-200-15,12 1-352 32,0-6-208-32,25 3 240 15,10 0-336-15,13 3 367 0,4-7 105 16,-9 8-64-16,-2-1 88 16,-13-3 120-16,-17 3 72 0,-11 6 168 15,-4 7 736-15,-24 9 433 31,-16 10-225-31,-3 3 144 0,-9 6-200 16,8-3-368-16,8-3-96 16,16-9-304-16,16-4-48 0,8-6-64 15,24-4-8-15,28-8-168 16,31-7-208-16,29-16-32 31,12-16-272-31,-16-25-688 0,-29 3-1553 0,-31-4-5081 16</inkml:trace>
  <inkml:trace contextRef="#ctx0" brushRef="#br1" timeOffset="-116996.55">17936 12906 9538 0,'0'0'2216'0,"0"0"-432"16,0 0-999 0,0 0 391-1,0 0 32-15,0 0-736 0,0-28-472 16,0 53-144-16,0 13 144 16,0 22 72-16,0 1-24 0,0 5-24 0,0 1-16 15,0-13-8-15,0-3 0 31,0-10-336-31,0-9-88 16,0-10-136-16,0-12 128 0,0-7 376 16,0-3 56-16,0-16 0 15,9-12-200-15,7-14-224 0,8-5 96 16,4-7 320-16,7 6-96 31,5 3 104-31,-3 17 160 0,-2 12 48 16,-3 16-208-16,-4 0-8 15,0 19-48-15,-5 10 56 0,-2 8 8 16,-10 2 104-16,-7 5-112 16,-4 1 8-16,-15-8 56 31,-17-5-16-31,-8-3 320 0,-12-3 88 16,-8-7-24-16,4-7-144 15,4-6-48-15,9 1-144 0,19-7-96 16,16-13-168-16,8-6-1224 15,0-3-3713-15</inkml:trace>
  <inkml:trace contextRef="#ctx0" brushRef="#br1" timeOffset="-116757.74">18511 13208 5329 0,'0'0'8858'15,"0"0"-6586"-15,0 0-1520 0,0 0-200 16,0 0 32-16,0 0-368 16,0 38-31-16,0-6 199 15,0 2-80-15,0 8-136 0,0-4-160 32,0 0 0-32,0-6-8 0,0-1-544 15,0 5-577-15,3-11-1575 16,10-9-3258-16</inkml:trace>
  <inkml:trace contextRef="#ctx0" brushRef="#br1" timeOffset="-116345.97">19085 13297 7153 0,'0'0'6713'0,"0"0"-4720"16,0 0-1529-16,0 0-288 0,0 0 152 31,0 0-160-31,0 0 24 0,0 0 80 16,35 85-120-16,-35-50-152 15,0 0-64-15,-24 3-168 16,-11 1-240-16,-5-8-568 0,-20 1-1233 15,16-10-1920-15,8-9-2160 0</inkml:trace>
  <inkml:trace contextRef="#ctx0" brushRef="#br1" timeOffset="-115864.61">19407 12801 5577 0,'0'0'7601'16,"0"0"-5352"-16,0 0-1137 15,0 0-312-15,0 0-232 16,0 0-232-16,4 0-336 16,0 35-128-16,4 13 120 15,0 12 16-15,-4 4 0 0,0 6-8 16,0-7 0-16,4-3-120 15,-8-9-272-15,0-10-160 16,0-12-16-16,0-10-16 0,0-9 96 31,0-10 248-31,0-4 240 0,0-24 0 16,8-10-304-16,11-13-144 16,14-6 448-16,3-4 0 15,3 7 0-15,-3 13 128 0,0 10 280 16,-8 14-24-16,0 17-216 31,-4 0-160-31,-9 23 48 0,6 8 56 16,-14 4 40-16,2 7-56 15,-9 2 0-15,-5 1 120 16,-14-4 24-16,-13-3-80 0,-9-6 160 16,-6 0-56-16,-9-7-8 31,4-6-256-31,5-6-200 0,15-13-1072 0,12 0-1721 15,16-20-4272-15</inkml:trace>
  <inkml:trace contextRef="#ctx0" brushRef="#br1" timeOffset="-115573.11">20005 13103 9113 0,'0'0'3137'0,"0"0"-1897"15,0 0-463-15,83-19 311 0,-63 19-192 32,-4 0-504-32,-7 16-272 15,-6 6 16-15,-3 3-24 0,-7 4 48 16,-17 3 112-16,-1 0-32 16,-3-4-8-16,8-6 8 0,5-3-192 15,7-6-48-15,8-7-64 31,0-2-112-31,28-4 104 16,8 0-8-16,15 0-240 0,13-16-304 16,19-16-808-16,-10 3-2689 15,-13 1-2392-15</inkml:trace>
  <inkml:trace contextRef="#ctx0" brushRef="#br1" timeOffset="-115388.47">20595 13132 7537 0,'0'0'2953'0,"0"0"-1801"0,0 0 320 16,0 0-111-1,0 0-249 1,63 95-400-16,-63-57-504 16,-7 3-72-16,-21 4-136 0,-13-1-304 0,-23 7-552 15,8-10-1329-15,9-16-3728 16</inkml:trace>
  <inkml:trace contextRef="#ctx0" brushRef="#br1" timeOffset="-114876.65">21168 12532 10778 0,'0'0'3048'0,"0"0"-1823"0,0 0-1225 15,0 0 120-15,0 0 152 32,16 139 360-32,-8-66-288 15,0-3-144-15,-5-6-192 0,2-14 0 16,-1 1-8-16,0 3-48 0,-4-9-168 15,0-11-264-15,0-12 256 0,0-9 8 16,-4-13 96 0,0 0 120-1,4-19 0-15,0-9-496 16,0-14-96-16,12-2 311 0,12-1-79 16,8 8 264-16,0 5 96 0,3 10 617 15,-3 12-185-15,4 10-136 0,0 0-288 31,-8 10 40-31,0 12 32 16,-4 6 96-16,-13 7 0 16,-11 0 48-16,0 3-72 0,-19 1 64 15,-17-2 224-15,-12-5 64 16,-12-3-16-16,0-7-120 0,-3-3-240 31,7-6-128-31,0-10-1144 16,20-3-1432-16,17 0-3906 0</inkml:trace>
  <inkml:trace contextRef="#ctx0" brushRef="#br1" timeOffset="-114442.04">21699 12919 10786 0,'0'0'1768'16,"0"0"-880"0,0 0-15-16,0 0 183 15,0 0-528-15,0 0-528 0,82-22 0 16,-65 22-8-16,-2 9-120 16,-6 1 56-16,-1 2-24 0,-4-2 96 0,-4 3 48 31,0-1-40-31,-4 1 208 15,-9 0 80-15,-2-1 64 16,3 4-112-16,-4 0-112 0,8-3-72 16,4 6-64-16,4 0-328 15,0 3-72-15,8-3-88 0,3 3-32 32,2 4 8-32,-9-1 240 15,-4-2 112-15,-4-1 160 0,-24 0 0 16,-8-3 760-16,-8-3 16 15,-3-4 16-15,-2 1-296 0,6-6-336 16,6-7-160-16,18 0-1208 31,11-10-1753-31,8-6-5873 0</inkml:trace>
  <inkml:trace contextRef="#ctx0" brushRef="#br1" timeOffset="-114260.21">22232 12982 12722 0,'0'0'3121'15,"0"0"-2337"-15,0 0-488 16,0 0 24-16,0 0-320 16,0 0-776-16,0 0-1288 15,68 0-1169-15,-40 0-3561 16</inkml:trace>
  <inkml:trace contextRef="#ctx0" brushRef="#br1" timeOffset="-114132.3">22575 12922 10730 0,'0'0'2840'16,"0"0"-1719"-16,0 0-921 16,0 0 200-16,0 0-400 0,0 0-424 15,103-19-1745-15,-66 19-1095 16,2 0-3066-16</inkml:trace>
  <inkml:trace contextRef="#ctx0" brushRef="#br1" timeOffset="-113991.43">23061 12906 9273 0,'0'0'4810'16,"0"0"-3490"-16,0 0-544 16,0 0-112-16,0 0 48 15,0 0-712-15,24-16-664 0,-16 16-1464 16,-1 0-2241-1,5 0-3857-15</inkml:trace>
  <inkml:trace contextRef="#ctx0" brushRef="#br1" timeOffset="-113434.33">23886 12065 10562 0,'0'0'3248'0,"0"0"-1327"16,0 0-857-16,0 0 48 15,0 0-199-15,0 0-905 16,0 0 0-16,0 0-8 0,51 120 72 31,-35-25-24-31,-4 11 8 16,1-5-40-16,-2-12-16 0,-7-22 0 15,-4-17-833-15,0-18-167 16,0-6 40-16,0-8 216 16,0-5-40-16,0-6-49 0,0-7 553 15,-8-16 176 1,4-16 24-16,4-6-280 15,0-13 288-15,20 0 16 0,8-3 56 16,12 4 0-16,4 2 360 16,-1 10 208-16,5 16 297 15,-8 9-369-15,8 13-488 16,-12 3 0-16,-1 22-8 16,-10 10-168-1,-10 6 168-15,-10 4 168 0,-5 3-168 0,-28-4 64 16,-17-6 88-16,-22 0 0 15,-21-9 160-15,0-10-136 16,13-6 16 0,15-10-192-16,21-3-896 15,11-3-697-15,11-13-1383 0,17-3-5570 16</inkml:trace>
  <inkml:trace contextRef="#ctx0" brushRef="#br1" timeOffset="-113127.38">24547 12443 8305 0,'0'0'3209'0,"0"0"-1009"31,0 0-751-31,0 0 383 0,0 0-536 16,0 0-952-16,0 0-296 0,0 0-40 15,11 37 73-15,-11-2 39 16,0 10-40-16,0-1-64 16,0 7 16-16,0 0-32 15,0 0 0 1,5-10-337-16,-1-6-55 16,0-13-288-16,4-6-136 0,-1-9-264 0,-3-7-536 15,9 0-761-15,-2-16-208 16,-2-7-4424-16</inkml:trace>
  <inkml:trace contextRef="#ctx0" brushRef="#br1" timeOffset="-112836.25">24738 12519 6617 0,'0'0'4009'16,"0"0"-2929"-16,0 0-808 16,0 0-88-16,0 0 352 0,0 0-96 31,28 47-208-31,-28-24-128 15,-12-4-96-15,-12 0 56 0,-4-10 40 16,0 4 32-16,0-10 32 16,5 0-63-16,7-3 455 15,8 0 376-15,8 0-96 0,0 3-248 32,8 4-416-32,12 2 64 15,8 7-64-15,4 3-176 16,0 4-96-16,3 2-128 0,-3 0-72 0,-4-6-160 15,-5 1-432-15,-3-8-208 16,1-2-953-16,-10-7-1880 0</inkml:trace>
  <inkml:trace contextRef="#ctx0" brushRef="#br1" timeOffset="-111966.23">25052 11776 6833 0,'0'0'1896'0,"0"0"-727"15,0 0 111-15,0 0 520 16,0 0-551 0,80-64-593-16,-48 61-96 15,8 3-416-15,8 0 16 16,8 6 56-16,4 11-64 0,4 1 32 16,-8 8-88-16,-5 6-96 0,-7-1-232 15,-12 8 224 1,-13-5-248-16,-10-2 240 15,-9 0-144-15,-5-4 40 16,-27 1 120-16,-3-1 0 16,-13-2 96-16,-4-4-8 0,5 1-80 15,6-5 88-15,9-2-96 16,17 3 0 0,6 0-48-16,9 0-104 15,9 7 88-15,23-1 16 16,11 4 48-16,9 0 8 0,8-4 104 15,-9 0-104-15,-6-6 80 16,-13-6 208-16,-17 0 184 0,-6-7-480 16,-9 0 0-16,-13 4 384 31,-15-4 440-31,-4 4-280 16,-7 3-152-16,3-4-279 0,4 7-49 15,12 0-64-15,5 6-241 0,6 0-63 16,9 10 80-16,5 3 224 0,18 6-8 15,14 3 8 1,2 4-80 0,8-7 80-16,-6-2 40 0,-9-7-40 15,-9-14-64-15,-11-2 8 16,-4 0 56-16,-4 0 0 0,0 6 80 16,0 4 64-1,-4 2-72-15,0 4 16 16,0 3-40-16,-16 3-48 15,-16-3-72-15,-27-3-352 16,-57-4-408-16,13-5-1064 0,-2-14-3329 16</inkml:trace>
  <inkml:trace contextRef="#ctx0" brushRef="#br1" timeOffset="-108756.14">18698 14592 9778 0,'0'0'3872'16,"0"0"-3159"-16,0 0-521 15,-4-3-192-15,4 12-96 16,0 13 96-16,4 13 312 0,3 10-56 16,2 9-64-16,7 6-184 15,-9 1 72 1,6-1-72-16,-5-3 0 0,-1-3 0 15,2-3-8-15,-9-7 16 16,0-6-8-16,0-9-8 16,0-4 0-16,0-9-48 0,0-6-56 15,0-7 56 1,0-3 48 0,0-7 64-16,12-15-64 0,12-13-608 15,8-6 600-15,3-9-40 0,9 5 40 16,0 1-96-16,-4 9 32 15,-5 9 72-15,-3 10-8 0,-8 13-72 32,-3 3 72-32,-2 0-48 15,-7 19 48-15,4 7 8 0,-8 2 0 16,0 4 8-16,-4 0 64 16,-4 2-72-16,0 5 104 0,-8-4-24 15,-8 6 96-15,-8-6 72 16,-8 0-48-16,-8 0 64 31,-8-7 88-31,-3-2-8 0,-1-11 0 16,5-5 216-16,2-7 48 15,17-3-72-15,0-9-208 0,17-10-256 16,-1-3-72-16,7 5-392 31,5 2-160-31,0 8-568 0,0 7-1120 16,0 7-2962-16,5 2-375 0</inkml:trace>
  <inkml:trace contextRef="#ctx0" brushRef="#br1" timeOffset="-108335.42">19598 15075 10402 0,'0'0'3969'15,"0"0"-2865"-15,0 0-720 0,0 0 136 16,0 0 336-16,-28 41-280 16,13-13-288-16,7 4-184 15,8 3 72-15,0-3-72 0,0 3-104 0,11-4-8 16,10-2-192-16,7-6-352 15,0-5-80-15,23-14-584 0,-16-4-705 16,6 0-2728-16</inkml:trace>
  <inkml:trace contextRef="#ctx0" brushRef="#br1" timeOffset="-107886.66">19658 14770 8465 0,'0'0'2817'15,"0"0"-1377"-15,0 0-31 0,0 0-105 16,0 0-600-16,0 0-560 31,0 0-144-31,0 0-144 16,0 0 32-16,-12 16 56 0,12-1-264 15,0-2-240-15,0 0-96 16,4-7 119-16,0-2-359 0,0-4 568 16,0 0 328-16,-4 0 304 31,0-10-168-31,0 1 120 16,0-1 296-16,-8 3-199 0,-4 1-89 15,0 6-72-15,0 0 16 0,5 0 24 16,3 3-192-16,4 7-40 0,0-4-120 15,0 4-152 1,7-7-88 0,9-3 176-16,-7 0 184 15,-2 0 24-15,-3-3 88 0,-4-7 80 0,0 1 64 16,-15 5-144 0,-2 1-112-16,-11 6-440 0,4 10-1537 0,9 3-3712 15</inkml:trace>
  <inkml:trace contextRef="#ctx0" brushRef="#br1" timeOffset="-107453.75">20049 14519 8689 0,'0'0'2537'0,"0"0"-1105"16,0 0 241-1,0 0-105 1,0 0-352-16,0 0-800 16,0 0-288-16,-8 0-128 0,12 19 8 15,3 13-8-15,6 6 104 16,-1 16-8-16,3 0-8 0,-2 6-80 16,6 7 64-1,-7-3-24-15,4-5-48 16,-4 2 8-16,0-10-8 15,0-4-80-15,-4-6-416 0,4-12-864 16,-5-4-208-16,10-15-1161 16,-9-7-1432-16,4-3-2880 15</inkml:trace>
  <inkml:trace contextRef="#ctx0" brushRef="#br1" timeOffset="-107143.7">20224 14455 9578 0,'0'0'2632'0,"0"0"-984"16,0 0-351-16,0 0-345 15,0 0-360-15,0 0-424 0,0 0-112 16,-4 74 408-1,12-30-144-15,0 7-72 16,-1 9 128-16,10 0-96 0,-9 4-119 16,8 3-73-16,-4-7-80 15,-1-3-8-15,2-6 0 16,-2-7-120-16,2-6-593 16,-9 0-911-16,0-9-2529 15,-4-10-2400-15</inkml:trace>
  <inkml:trace contextRef="#ctx0" brushRef="#br1" timeOffset="-106374.88">17981 14935 5393 0,'0'0'4137'16,"0"0"-3041"-16,0 0 368 15,0 0-56-15,0 0-319 16,0 0-457-16,0-13-408 0,4 29-224 31,0 9 128-31,7 10 456 0,2 10-104 16,-2 2-48-16,2 11-208 0,2-4 72 15,2 3-56-15,2 3-144 16,1 0 80-16,4-2-72 16,0-1-40-16,3-3-8 15,-2-4-56 1,-1-8-80-16,-8-7-352 16,0-10-288-16,-5-6-264 0,-2-6-304 0,-5-7-1033 15,-4-6 393-15,0-16 23 16,-8-3-4248-16</inkml:trace>
  <inkml:trace contextRef="#ctx0" brushRef="#br1" timeOffset="-106056.41">18160 14865 9033 0,'0'0'2145'0,"0"0"-409"0,0 0 177 16,0 0-377-16,0 0-760 15,0 0-496-15,0 0-216 0,0 0-56 32,4 22-8-32,15 20 128 15,2 8 0 1,3 8 40-16,0 2-152 15,4 0 208-15,-1 1-72 0,1-1-104 16,0 3 8-16,4-2-56 16,-4-4 0-16,-4-3-272 0,-4-6-688 15,-1-1-680-15,-2-12-2593 16,-6-10-3729-16</inkml:trace>
  <inkml:trace contextRef="#ctx0" brushRef="#br1" timeOffset="-105276.08">21001 14697 9273 0,'0'0'3025'0,"0"0"-1633"16,0 0-191-16,0 0 191 0,0 0-552 15,0 0-472-15,0 0-136 0,0 0-8 16,11 0 144-16,6-3 0 15,15-4-111 1,7 1-17-16,10-3-224 16,2-4 136-16,-3 0-152 15,-5 3-248-15,-6 4-185 0,-10 0-519 16,-7 6-480-16,-20 0-1313 16,0 12-2120-16,-4 1 2009 0</inkml:trace>
  <inkml:trace contextRef="#ctx0" brushRef="#br1" timeOffset="-105057.21">21001 14970 6689 0,'0'0'2705'0,"0"0"-1233"15,0 0 552-15,0 0 257 0,0 0-793 16,0 0-672-16,120-29-480 15,-69 13-48-15,8-2-280 0,-3 1-8 32,0 2-48-32,-7 2-624 15,-6 0-616-15,-11 1-1409 16,-8 5-1528-16</inkml:trace>
  <inkml:trace contextRef="#ctx0" brushRef="#br1" timeOffset="-104578.33">22515 14227 7241 0,'0'0'2321'15,"0"0"159"-15,0 0-536 0,0 0-479 32,0 0-273-32,0 0-720 15,0 0-472-15,-8 6-32 0,8 23 32 16,0 6 264-16,0 6 56 16,4 10-152-16,11 0 16 15,2 3-168 1,7-4 64-16,-5-2-80 0,1-4-136 15,1-5-160-15,-10-7-272 16,1-7-272-16,-7-9-360 0,-5-4-881 16,0-8-479-16,0-4-625 15</inkml:trace>
  <inkml:trace contextRef="#ctx0" brushRef="#br1" timeOffset="-104273.83">22412 14198 8553 0,'0'0'2505'0,"0"0"-713"15,0 0-183-15,0 0-193 16,0 0-96-16,0 0-696 0,0 0-424 31,0 0-200-31,-9-12-56 16,-7 27 8-16,-8 11 48 0,-4 6 48 15,-4 6-48-15,1 6-336 16,-1 1-536-16,4 21-1192 31,4-11-2401-31,12-8-3417 0</inkml:trace>
  <inkml:trace contextRef="#ctx0" brushRef="#br1" timeOffset="-103917.99">22395 14916 8185 0,'0'0'4209'0,"0"0"-3657"16,0 0 0-16,0 0 953 0,0 0-169 15,0 0-608-15,32-3-408 0,0-3-232 16,12-11-88-16,7 5 88 16,13-1-24-16,-4-3-56 15,4 4 136-15,0-1 48 0,-13 3 8 31,-11 4-40-31,-12 3-144 16,-8-1-8-16,-3 4 24 0,-10 0-32 16,1 0-248-16,-4 0-576 15,0 0-536-15,0 0-1265 32,-4 0-1976-32</inkml:trace>
  <inkml:trace contextRef="#ctx0" brushRef="#br1" timeOffset="-102380.52">24459 14135 10242 0,'0'0'2104'0,"0"0"-792"15,0 0-487-15,0 0-257 0,0 0 88 16,0 0-464-16,-24 22-120 31,12 10 352-31,-3 3-160 0,6 6-216 16,5 1 32-16,4-1-80 15,0-3 72-15,21-4-72 16,-2-5-96-16,9-3-136 0,4-11-96 16,-4-5-224-16,4-7-248 31,-1-9-625-31,-7-10-1111 0,-11-10-1801 0</inkml:trace>
  <inkml:trace contextRef="#ctx0" brushRef="#br1" timeOffset="-102148.43">24475 13760 7497 0,'0'0'5481'0,"0"0"-3552"0,0 0-769 32,0 0-344-32,0 0 152 15,0 0-280-15,0 0-415 0,0-9-145 16,0 9-128-16,0 0-329 16,0 3-1063-16,0 13-1168 0,0 0-1345 15,0-4-3249-15</inkml:trace>
  <inkml:trace contextRef="#ctx0" brushRef="#br1" timeOffset="-100386.59">24543 14351 4705 0,'0'0'3960'16,"0"0"-2759"-16,0 0-433 16,0 0-72-16,0 0-8 0,0 0 80 0,-24-92-248 31,12 69-208-31,-8 1 489 15,5-3-33-15,-6 9 32 16,1 3-384-16,1 7-232 0,-9 6-96 16,-4 6-40-16,0 17 16 15,4 5 8-15,0 7-72 0,12 3 0 32,12-3 0-32,4-3-40 15,8-4-40-15,20-12 0 0,3-3 0 16,14-13 72-16,-2 0-200 15,5-13 112-15,-8-12-40 0,-4-1-136 16,-8-2 136-16,-8-4 136 31,-5 7 160-31,-11 6 264 16,5 6-88-16,-9 6 312 0,0 7-480 16,0 0-168-16,0 10-280 15,0 12 192-15,0 3 88 16,8 7 32-16,8 0-24 0,3-7-16 15,17-2-160 1,8-4-200-16,12-9 48 16,8-10 136-16,0 0 48 0,7-10 72 15,-7-12 8-15,-12-7-72 16,-1-12 8-16,-10-20-240 16,-13-15 168-16,-9-26 192 15,-19-5 24-15,0 5 176 16,-12 23-24-16,-8 28 616 15,5 19 152-15,2 13-160 0,5 7-168 16,-3 2-215-16,-2 10-305 16,2 10-96-16,-10 37-312 15,2 32 239 1,15 23-7-16,4-7 24 0,8-16-8 16,11-31-304-16,5-9-56 15,8-5-72-15,13 1-256 16,6-3 176-16,9-13 120 15,-5-13 104-15,5-6 176 0,-8-6-216 32,-4-23 40-32,-8-8-305 15,-13-21 17-15,-7-25 312 0,-16-21 320 16,-4-11 8-16,-24 4 216 16,-8 29 592-16,5 22 385 15,3 21-137-15,4 14-40 0,0 3-104 16,4 6-96-16,5 6-367 15,-2 10-449 1,2 26-192-16,-6 34 135 0,9 32 49 16,8 29 16-16,17 3-8 15,19-10 49-15,7-19-49 16,-3-31 0-16,4-10-249 16,20-3-279-16,-8-13-424 15,27 0-864-15,-7-10-2033 16,-24-21-4041-16</inkml:trace>
  <inkml:trace contextRef="#ctx0" brushRef="#br1" timeOffset="-100090.72">26463 13909 8737 0,'0'0'2689'0,"0"0"-697"0,0 0-543 15,0 0-217-15,0 0-648 16,0 0-488-16,0 0 208 16,-51 92-112-16,42-50-184 0,5-1 40 31,4 0-48-31,13-2-72 0,10-8-328 15,9-2-336-15,12-10 168 0,16-19-416 16,-9 0-1137-16,-6-13-1976 16</inkml:trace>
  <inkml:trace contextRef="#ctx0" brushRef="#br1" timeOffset="-99936.45">26599 13529 10538 0,'0'0'2824'15,"0"0"-1247"-15,0 0-265 16,0 0-72 0,0 0-568-16,0 0-672 15,0 0-512-15,-24 0-2056 16,8 9-3065-16</inkml:trace>
  <inkml:trace contextRef="#ctx0" brushRef="#br1" timeOffset="-97881.3">18260 13852 4296 0,'0'0'2993'0,"0"0"-1121"16,0 0-1143-16,0 0-505 15,0 0-136 1,0 0-8-16,0 0 40 15,75-3-48-15,-55 3 96 16,0 0 88-16,4 0-48 16,4 0 216-16,0 0-128 0,12 0 0 15,7 0-64-15,6 0-96 0,6-6-40 32,1-1-72-32,4 1-16 15,-4-1-8-15,-1 1 16 16,-4 0-8-16,1 0 48 0,4-4-48 15,8 1 248-15,8-4 280 16,20 0-72-16,15-6-63 0,8 7-89 31,-22-1-216-31,-26 6 16 16,-24 4-112-16,-2 0-8 16,7 0-40-16,3 0-16 0,5 0 56 15,-4-1 8-15,0 1 0 0,3 0 0 16,9-4 0-16,-4 1 0 15,12 0 8 1,-1-1 0-16,0 1 0 16,5 0-8-16,-3 3 24 15,-2 0-24-15,-4-4-208 0,-2 4 40 16,2-6 8-16,-7 2-32 16,3-2 135-16,1-1 49 15,-1-3 8-15,10 4 0 16,-6-4 0-16,2 0 0 15,2 0 8-15,-4 8-8 16,-2-5 8-16,-6 7 9 0,1-4 31 16,-8 4-48-16,4 3 16 15,-1-3 16 1,-3 3 48-16,3-3-32 16,5 0 32-16,0-1-32 15,-1 1-32-15,6 0-16 0,-1 0 0 16,-9 0-16-16,1-1-72 15,-5 2 0-15,1 2-88 0,-8-7 111 32,0 4 65-32,4-4 65 15,4 1-65-15,0 0 0 16,4 0 8-16,3-1 8 0,-3 1 32 16,4-4-48-16,-8 4 0 15,-1-4-8-15,-3 4-24 0,0 0 32 0,-5-4 8 16,1 4 0-1,0-3-8 1,0 2 8-16,-1 1-8 16,1-4 0-16,1 3 8 0,2 1-8 15,1 0 48-15,4 0 16 16,-5 2 24 0,1-2-80-16,4 0 120 15,-4-1 48-15,-1 1-88 0,1 0 80 16,1 0-64-16,2-4-24 15,0 0 16-15,1 4-88 0,0-7-8 16,-3 4 72-16,-2-1-72 31,-3-3 16-31,-5 4 40 16,-2-4-56-16,-5 4 24 0,-1-4 24 16,-3 4-24-16,0-1 48 0,4 1-64 15,3-1-8-15,-2 0 0 16,6 4 0-16,-3 0-8 31,0-4 16-31,-4 4-8 0,-8 0 8 16,-9-1-8-16,-6 4 48 15,-2 0 0-15,-11 3-32 0,0-3-16 16,0 3-40-16,0 0-112 16,0 0-296-16,0 0-368 31,0 0-233-31,0 0-487 0,0 0-296 0,0 0-1417 15</inkml:trace>
  <inkml:trace contextRef="#ctx0" brushRef="#br1" timeOffset="-95607.4">20024 15989 10626 0,'0'0'2872'15,"0"0"-1287"-15,0 0-465 16,-3-16-392-16,3 16-256 16,0 3-472-16,11 19-56 0,9 13 56 15,12 13 32-15,0 9 40 16,4 3 96-1,-4 1 8-15,-4-4 32 0,0 0 24 16,-8-3-144-16,-1 0 48 16,-6-3 16-16,-2-10-144 15,-2-3 97-15,-5-9-105 0,0-10-297 16,-4-6 49 0,0-7-48-16,4-6 296 15,-4 0 136-15,3-6-136 0,9-20-232 16,1-5-336-16,11-14 120 15,4-6 224-15,3 1-160 16,5 2 80-16,0 10 208 0,0 9 64 31,-5 10 32-31,5 6 152 16,-8 4-56-16,8 9 88 0,-8 0-96 16,4 9 8-16,-4 10 96 15,-4 7-56-15,-4 5-16 0,-5 4 32 16,-11 1 0-16,-4 5 88 31,0-3-64-31,-7-3 96 0,-10 3 48 16,-6-7-120-16,-9 1 0 15,-5-6-24-15,-2-4 65 16,-4-6 31-16,2-3-152 0,5-11 24 16,8-2 8-16,5-2-56 15,7-18-96 1,8-5-656-16,8-7-625 0,0-6-679 15,4 7-2249-15,7 9-1136 16</inkml:trace>
  <inkml:trace contextRef="#ctx0" brushRef="#br1" timeOffset="-95196.33">21168 16367 8689 0,'0'0'3249'0,"0"0"-1913"16,0 0-600-16,0 0-175 15,0 0 143-15,0 0-224 0,0 0 480 16,-19 79-384-16,19-41-256 31,0 0-8-31,0 1-160 0,11-5 16 16,6-5-16-16,2-1-144 0,1-8-8 15,4-8-368-15,4-2-320 16,-1-10-208-16,6-13-1176 0,-6-9-2097 16,-7-7-2337-16</inkml:trace>
  <inkml:trace contextRef="#ctx0" brushRef="#br1" timeOffset="-94791.55">21295 16075 6737 0,'0'0'3033'15,"0"0"-1481"-15,0 0-488 0,0 0-576 16,0 0-272-16,0 0-112 0,0 0-40 16,-23 31 120-16,23-11-8 31,0-1-176-31,0-3-56 15,8-4-200-15,-1-5-96 0,6-7-216 16,-1 0 328-16,-5 0 152 16,2-13 80-16,-5-6-152 0,-4 0 160 15,0-4 360-15,0 1 416 32,-9 10 40-32,-2 2-159 15,-1 7-153-15,3 3-320 0,2 3-184 0,7 10-8 16,0-1-104-16,0 1-8 0,3 0-64 0,5-7-144 15,1-3 24 1,-5-3 127 0,0 0 81-1,-4 0 88-15,0-3-128 16,0-3-368-16,-17 6-464 0,-6 0-1584 16,7 0-4242-16</inkml:trace>
  <inkml:trace contextRef="#ctx0" brushRef="#br1" timeOffset="-93971.83">21690 16415 7481 0,'0'0'4033'15,"0"0"-3289"-15,0 0-192 16,0 0-168-16,0 0 8 0,0 0-136 16,20 0-192-16,-16-4-64 0,4 1 0 15,-5 0 24-15,2 0 40 32,-1-4 25-32,-4 5 135 15,0-2 200-15,0 1-8 0,0 3 32 16,-9 0-176-16,2 0-168 15,-5 0-104-15,5 7 0 0,-6 8 0 16,9 1-24-16,4-3 24 31,0 2 0-31,0-5-152 16,12-3-40-16,0-7-16 0,0 0 208 16,-5 0 8-16,6-10-8 15,-1-6 16-15,-9 3-16 16,-3-2 232-16,0 2-8 0,0 4 16 15,0 2 144 1,0 4 24-16,0 3-320 16,0 0-88-16,0 0-208 0,0 0 96 15,0 6 104-15,0 0-320 16,0-3-32-16,0-3-40 0,0 0 56 16,0 0 344-1,0 0 240-15,0 0 128 16,0-5-280-16,0 1-88 15,-7-2-56-15,-9 6-800 0,4 0-2017 16,0 0-4152-16</inkml:trace>
  <inkml:trace contextRef="#ctx0" brushRef="#br1" timeOffset="-93258.07">22137 15516 10786 0,'0'0'2480'0,"0"0"-719"0,0 0-889 16,0 0-512-16,0 0-240 15,0 0-120-15,0 0 16 16,31 86 112-16,-15-36 40 16,0 11-40-16,0-1-32 15,0 0-72-15,-1 1-16 16,2-4-8-16,-6-6 48 0,6-3-48 15,-6-14-104-15,2-5-144 16,-5-10 32-16,-1-6 40 0,-3-10-88 31,0 0-8-31,-4-3 160 16,0 0 112-16,0 0 88 0,0 0-88 16,0-6-160-16,0-13-296 15,0-3 56-15,0-10 40 16,9-7-41-16,2-8 65 0,6 2 248 31,2-2 88-31,5 9 136 16,-3 6-48-16,7 10 200 0,-5 9-207 15,1 3 143-15,0 10-128 16,4 0 64-16,0 10-112 16,-5 9 56-16,5 6 16 0,-8 4-24 15,-3 6 80-15,-6 0 128 16,-7 3-24-1,-4 3 0-15,0-2-88 0,-15-5 152 16,-6 1 56-16,-7-6 160 16,-3-1-80-16,-5-6-32 15,0-2-160-15,-1-5-55 16,6-5-169 0,3-7-64-16,1-3-16 0,6 0-601 15,10-25-951-15,2-4-2745 0,9 0-4929 16</inkml:trace>
  <inkml:trace contextRef="#ctx0" brushRef="#br1" timeOffset="-92825.65">22969 15980 9706 0,'0'0'3160'16,"0"0"-1335"-16,0 0-921 0,0 0-600 15,0 0-200-15,103-39-88 16,-54 30-16-16,-2-4 0 15,5 0-432 1,0 4-800-16,-12-1-961 16,-12 4-856-16,-13 0-3096 15</inkml:trace>
  <inkml:trace contextRef="#ctx0" brushRef="#br1" timeOffset="-92548.76">23072 15963 5873 0,'0'0'2192'0,"0"0"-535"16,0 0 463-16,0 0-488 15,49 77-383-15,-30-49-417 0,1 1-264 32,-3 3-104-32,-2 0-248 15,-3-1 40-15,0 1-56 0,-12 3-104 16,0-3-24-16,0 3-16 0,-12-7-48 15,-11 1 136-15,-5-1-144 16,-4-6 8-16,-4-3-8 16,-5-2-224-1,2-8-568-15,-13-9-872 16,12-6-2201-16,5-14-3697 16</inkml:trace>
  <inkml:trace contextRef="#ctx0" brushRef="#br1" timeOffset="-92068.13">23097 15541 10970 0,'0'0'2656'16,"0"0"-991"-16,0 0-449 0,0 0-584 15,0 0-256-15,0 0-40 16,11-44-288-16,-11 44-48 16,0 0-72-16,0 0-48 0,0 0 0 31,0 3-128-31,0 10-104 16,0 0 352-16,0 5 0 15,4 1 16-15,-4 1-16 0,9-5-72 0,-2-5-280 16,5-3-352-16,8-7-16 15,1 0 480-15,-2-10-104 16,-3-6-345 0,-4-10 177-16,-12 1 512 15,0 0 112-15,0-1 545 16,-12 7-33-16,-4 6-8 0,-3 10-192 0,-2 3-24 16,1 0-24-16,8 16-272 15,1 3-24 1,6-3-80-16,5 0-72 15,0-3-376-15,0-7-216 16,5-3-16-16,-1-3 192 16,0 0 168-16,-4-19-393 0,0 0-1463 15,-17 7-905-15</inkml:trace>
  <inkml:trace contextRef="#ctx0" brushRef="#br1" timeOffset="-90907.11">23953 15783 1040 0,'0'0'6305'16,"0"0"-4184"-16,0 0-721 16,0 0 224-16,0 0 129 0,0 0-409 15,0 0-312-15,-40-7-232 16,40 7-88-16,0 0-23 0,0 0-217 15,9-6 24-15,10-1-152 32,18-2-256-32,21-10-88 0,7 0-64 15,6 0-280-15,-3 0-192 16,-20 6-361-16,-4 7-383 0,-28 6-1064 16,-8 0-2689-16,-8 13-1345 0</inkml:trace>
  <inkml:trace contextRef="#ctx0" brushRef="#br1" timeOffset="-90688.47">23909 16050 9642 0,'0'0'5041'0,"0"0"-3937"0,0 0 8 15,0 0 8 1,0 0-215-16,0 0-657 15,104-29-120-15,-36 10-112 0,23 0-16 16,29-1-152-16,4-5-561 16,-33 6-895-1,-23 0-3233 1</inkml:trace>
  <inkml:trace contextRef="#ctx0" brushRef="#br1" timeOffset="-90264.13">25164 15443 9217 0,'0'0'2729'16,"0"0"-1121"-16,0 0-431 16,0 0-265-16,0 0-136 31,-75-16-208-31,43 32-232 0,4 6-136 15,0 10-88-15,4 9 0 16,4 4 32-16,12-1-144 0,4 4-16 16,4-4-64-16,12-6-272 15,16-3-40-15,8-7 96 32,8-8-32-32,12-14 72 0,4-6 48 15,0-3 200-15,-5-22 8 0,-3-4 0 16,-13-9 88-16,-11-10 312 0,-8-9 32 15,-16-3 56-15,-4 0-160 16,-15-1 208 0,-18 7-208-1,-10 13-63-15,-9 12-57 0,-3 10-120 16,-1 16-88-16,3 3-8 0,10 19-537 16,-1 38-815-16,12-2-1328 15,16-8-3834-15</inkml:trace>
  <inkml:trace contextRef="#ctx0" brushRef="#br1" timeOffset="-89833.11">26388 15729 12898 0,'0'0'2945'0,"0"0"-1625"16,0 0-840-16,0 0-304 0,0 0-112 0,0 0-8 31,-8 50-32-31,-12-11 176 15,-8 2-128-15,-8 6-72 0,-3-5-120 16,-17 8-656-16,7-8-1048 16,17-14-3137-16</inkml:trace>
  <inkml:trace contextRef="#ctx0" brushRef="#br1" timeOffset="-89465.79">27189 15192 8601 0,'0'0'4513'15,"0"0"-3336"1,0 0-921-16,0 0-184 0,0 0-72 16,0 0 928-16,-60 108-344 15,43-60-256-15,2 2-128 0,7 2-96 16,8-5 24-16,0-3-32 16,16-2-96-1,16-7-56-15,3-7-32 16,10-9 0-16,-6-6-176 0,5-13-800 15,-4-16-857-15,-8-13-2640 16,-13-9-3040-16</inkml:trace>
  <inkml:trace contextRef="#ctx0" brushRef="#br1" timeOffset="-89007.68">27368 14843 4216 0,'0'0'4873'0,"0"0"-3000"0,0 0-65 15,0 0-119-15,0 0-281 16,0 0-504-16,0 0-608 16,-32-35-296-16,12 54-16 0,0 3 16 15,0 4-56-15,4-1-8 16,8-6-232-1,8-6-104-15,0-7-64 0,0-6 152 16,0 0 312-16,12-9-8 16,4-7-8-16,0-10 16 15,-4 1 0-15,-4 0 80 0,-4 2 176 16,-4 10 248 0,0 10-96-16,-4 3-168 15,-12 3-240-15,0 20 0 0,-4 2-24 16,8 4 16-16,5 0-144 15,3-4-112-15,4-9-72 16,0-7-24-16,15-9 360 0,2 0 256 31,-2-13-168-31,-3-12 48 0,-4 0-40 16,-8-4 128-16,0 7-64 16,0 6-56-16,-8 9-104 15,-4 7-328-15,-8 29-1768 0,4 6-1929 16,9 0-5257-16</inkml:trace>
  <inkml:trace contextRef="#ctx0" brushRef="#br1" timeOffset="-88744.49">27774 15214 9858 0,'0'0'4265'16,"0"0"-2841"-16,0 0-424 16,0 0-552-16,0 0 152 0,116-57-192 15,-56 48-288 1,23 2-120-16,-3 1-24 16,-9 6-200-16,-11 0-328 15,-32 0-440-15,-4 0-320 0,-8 0-1185 16,-28 13-1640-16,-20-4 2633 15,-3 0-3209-15</inkml:trace>
  <inkml:trace contextRef="#ctx0" brushRef="#br1" timeOffset="-88521.9">27675 15452 5313 0,'0'0'4201'15,"0"0"-3417"-15,0 0 480 31,0 0 1465-31,0 0-553 16,0 0-1512-16,123-12-504 0,-40 5-152 16,25-2-8-16,8-4 0 15,-20 4-136-15,-29-1-408 0,-31 1-816 16,-16-1-1329-16,-8-6-359 31,-4 0 255-31,-8-3-1144 0</inkml:trace>
  <inkml:trace contextRef="#ctx0" brushRef="#br1" timeOffset="-88251.58">27993 15027 6065 0,'0'0'2160'16,"0"0"-255"-16,0 0 231 0,0 0-15 15,0 0-361-15,0 0-704 16,0 0-776-16,0 16-184 0,0 19 224 31,4 12 184-31,8 11 81 16,0 5-265-16,0 4-120 0,4 3-80 15,-8-3-112-15,0-1 32 16,-8 1-40-16,0-7-80 0,0-6-456 16,-8-3-657-16,4-4-935 31,0-15-2329-31,4-9-2761 0</inkml:trace>
  <inkml:trace contextRef="#ctx0" brushRef="#br1" timeOffset="-87969.35">28695 15132 8241 0,'0'0'2833'16,"0"0"-505"-1,0 0-279-15,0 0-609 16,0 0-408-16,0 0-360 0,115-38-343 16,-63 34-321-16,19 1-8 0,1 0-56 15,0 0-409-15,-8 0-391 0,-24 3-728 31,-13-3-513-31,-27 3-303 16,0-3-505-16,-11 3-1680 0</inkml:trace>
  <inkml:trace contextRef="#ctx0" brushRef="#br1" timeOffset="-87711.76">28890 15081 4977 0,'0'0'1864'16,"0"0"-568"-16,0 0 113 0,0 0 351 15,-12 80 312-15,12-46-479 16,16 11-529-16,4 2-536 0,4 7-304 16,-1 0-104-16,5 1-120 31,-4-5 48-31,-4-2-32 16,-8-7-16-16,-8-10 0 0,-4-1 16 15,-12-8-16-15,-16-7 72 0,-11-2-72 16,-13-7 120-16,-8-6-120 0,0 0-280 15,-19-19-720 1,14-6-2097 0,18-7-5993-16</inkml:trace>
  <inkml:trace contextRef="#ctx0" brushRef="#br1" timeOffset="-87306.08">29165 14770 8977 0,'0'0'2449'0,"0"0"-369"0,0 0-487 15,0 0-665-15,0 0-440 32,0 0-488-32,0 0-56 15,0 0-544-15,0 0-288 0,0 0 32 16,4-10 191-16,-1 10 225 15,6-3 440-15,-1-3 72 0,-4 3-64 16,0-4 232-16,-4 4 577 31,0 3-313-31,0 0-504 16,-8 3-96-16,0 10 88 0,-4 3-40 16,4 3-56-16,8-3-152 15,0-7-25-15,0 1 129 0,0-7 152 16,11-3 136-16,2 0 185 15,-5-9-105 1,-1-11 216-16,-7-2 160 16,0-3-264-16,0 3-104 0,-19 2-192 15,-21 11-32-15,0 6-1104 16,0 3-3473-16</inkml:trace>
  <inkml:trace contextRef="#ctx0" brushRef="#br1" timeOffset="-80391.88">14781 14100 5193 0,'0'0'4633'15,"0"-3"-2481"1,0 3-1144-16,0-3-688 16,0 3 176-16,0 0 105 0,0 0-225 0,0 0-296 15,0 0-80 1,0 0-16-16,4 0-40 16,0 0 48-16,9 0 8 15,2 0 184-15,13 0 512 16,15 0 96-16,17-4-232 15,24-11-104-15,-4 2-176 0,-4-3-136 16,-13 6-72-16,-18 4-72 16,-2-1-48-16,5 5-200 15,-16-5-320 1,-13 7-64-16,-6 0-296 16,-9 0-544-16,-4 0-849 0,-4 0 257 15,-12 0 15-15,-4 0-847 0</inkml:trace>
  <inkml:trace contextRef="#ctx0" brushRef="#br1" timeOffset="-80046.49">14888 14160 1272 0,'0'0'1152'16,"0"0"-472"-1,0 0-136-15,0 0 128 16,0 0 41-16,0 0 71 0,0 0-192 16,-63 54 80-16,63-50-120 15,5-2 24-15,10 2 1441 16,9-1-297-16,8 0 16 16,8-3-647-16,4 0-17 15,3 0-240-15,5-6-384 16,-1-4-104-16,2 4-192 0,-9-4-80 15,-1 1 120-15,-11 3-184 16,-8-1-8-16,-4 1 0 16,-12 2-288-1,-4 2-160-15,0 2-128 16,0-7-352-16,-4 4-1673 0,4-4-2648 16</inkml:trace>
  <inkml:trace contextRef="#ctx0" brushRef="#br1" timeOffset="-71067.98">12658 14392 4176 0,'0'0'3185'15,"0"3"-904"-15,0-3-1689 0,0 3-584 32,0 4 16-32,0-1 24 15,0 3 80-15,-4 7 256 16,4 7 120-16,-4 8-56 0,0 8-152 16,-1 5-64-16,1 7 40 15,-3 22-40-15,-1 35 160 16,-5 31 56-1,6 14 97-15,-1-1-145 0,8-9 8 16,0-22-80-16,0-1-128 16,8-9-184-16,-1-5 120 0,6-8-120 15,-1-22-8-15,-9-16-8 16,6-18 48 0,-9-7-48-16,0-4 8 15,0 4 0-15,0-3 56 0,0-13-64 16,0-6 0-16,0-7-8 15,0-3-136-15,0-3-312 0,0 0-464 16,4-6-569-16,-4-7-215 31,4-3-2825-31</inkml:trace>
  <inkml:trace contextRef="#ctx0" brushRef="#br1" timeOffset="-66801.58">24599 9436 104 0,'0'0'10698'16,"0"0"-8338"-16,-13-32-807 15,13 26-273-15,0 6-192 0,0 0-144 16,0 0-312-16,0 0-335 16,0 0-81-16,0 0-104 0,0 0-104 31,0 6-8-31,0 10-8 16,9 13 8-16,3 5 184 0,4 8-128 15,-1 2-40-15,2 1-8 16,2 2 48-16,-2 1-48 15,2-4-8-15,-3 1 0 0,-4-4 0 32,0-6-80-32,0-3-288 15,-8-4-473-15,4-5-647 0,-8-8-1032 16,0-5-1737-16,-12-10-1000 0</inkml:trace>
  <inkml:trace contextRef="#ctx0" brushRef="#br1" timeOffset="-66235.06">24551 9398 6081 0,'0'0'1384'0,"0"0"-248"16,-16-83-199-16,12 48-89 15,4 4 32-15,4 2 280 16,12 6-592-16,12 1-560 0,16 7-16 15,3-1 96-15,13 10-24 16,-4 6-8-16,-5 0-56 16,-10 19-216-1,-13 12 120-15,-13 7 48 16,-15 10 48-16,0 3 64 0,-15 3 48 16,-13-4 200-16,-8-5-48 15,-1-4-56-15,-2-9-48 16,3-7-112-16,8-9 73 0,4-3-33 31,5-4-80-31,10-5-8 16,9-4-88-16,0 0 8 0,13 0-225 15,18-10-207-15,17 0 136 16,8-2 240-16,7 5 88 16,-3 4 48-16,-4 3-8 0,-12 0-56 15,-8 16-32 1,-13 3-32-16,-6 7-8 15,-6 5 32-15,-11-2 96 0,0 6 8 16,-4 0 0-16,-11 0 56 16,-9-4-8-16,-8-2 64 15,-4-4 184-15,-4-2 144 16,-7-7 64-16,-6-7 57 16,1-6-169-16,-3-3-48 15,7 0-16-15,5-16-176 0,7-6-32 16,12-10-120-16,15-15-880 15,9 9-1705-15,0 3-2968 16</inkml:trace>
  <inkml:trace contextRef="#ctx0" brushRef="#br1" timeOffset="-65338.52">25244 9614 8489 0,'0'0'2329'16,"0"0"-201"-1,0 0-423-15,0 0-449 16,0 0-376-16,0 0-496 16,0 0-184-16,0 0-112 0,0 9-80 15,8 10 224-15,0 3 96 16,8 10-88-16,-4 0 24 0,-1 0-63 31,6 0-73-31,-6-1-32 16,2-2-88-16,-2-4 40 15,-3-3-48-15,1-3-321 0,-5-3-399 16,0-10-872-16,-4-2-2409 16,0-4-2376-16</inkml:trace>
  <inkml:trace contextRef="#ctx0" brushRef="#br1" timeOffset="-65058.27">25543 9471 5449 0,'0'0'8025'0,"0"0"-6224"0,0 0-121 16,0 0-608-16,0 0-576 15,0 0-320 1,100-77-176-16,-61 65 0 15,5 2-40-15,-4 4-296 16,-4 0-296-16,-8 3-512 16,-5 3-544-16,-10 0-1297 0,-13 6-1576 15,-13 10 1384-15,-10 3-919 0</inkml:trace>
  <inkml:trace contextRef="#ctx0" brushRef="#br1" timeOffset="-64896.64">25630 9633 568 0,'0'0'1232'16,"0"0"1192"-16,0 0-231 0,0 0 631 31,0 0-351-31,0 0-521 16,96 3-759-16,-52-16-689 16,4-3-312-16,0 1-192 0,23-14-656 0,-15 4-1985 15,-4-1-3664-15</inkml:trace>
  <inkml:trace contextRef="#ctx0" brushRef="#br1" timeOffset="-64087.18">26467 8699 3568 0,'0'0'2945'0,"0"0"-1105"16,0 0-375-16,0 0-161 15,0 0-136-15,0-76-128 0,-12 70-319 16,-3-1-345-16,-9 4-144 15,-4 3-160-15,-8 0-24 0,-8 7 24 32,0 8-72-32,0 7 96 15,0 4 0-15,5 0-88 16,15 2 32-16,7 1-40 0,10-1-64 16,7 1 56-16,20 3-64 15,16-4 72-15,11-2 80 16,9-1-32-1,4 0 48-15,-4-6-88 0,-4 1-16 16,-13-5 8-16,-7 1-88 16,-12 3 24-16,-8 0-216 0,-8 3 120 15,-4 1 160-15,0 2 0 16,-12 1 0 0,-8-1 48-16,-4 0-48 15,1-3 96-15,-1 0-8 0,-1-5 0 16,10-5 0-16,6-6-88 15,6-2-8-15,3-1 8 0,0-3-64 16,16 0-24-16,7 0 88 31,10 0 80-31,6 0-16 0,1 0-64 16,0 3 0-16,-9 4 0 16,-3 2-8-16,-4 4-48 0,-12 6 40 15,1 3 16-15,-10 6 16 16,-3 4-16-16,0 6 56 31,-11 1 16-31,-6-2-64 0,-3 5 0 16,1-4 80-16,3 0-40 15,0 0 72-15,0 0 8 0,8 0 144 16,0-6-88-16,8 6 56 16,0-6-8-16,4 3 48 15,15 0 24 1,9 0 144-16,4-3-48 0,13-7-40 15,2-3-80-15,9-6-136 16,4-9-144-16,20-11-424 0,-17-15-1040 16,-10-10-3745-16</inkml:trace>
  <inkml:trace contextRef="#ctx0" brushRef="#br1" timeOffset="-63185.76">26850 9042 4424 0,'0'0'4369'16,"0"0"-2760"-16,0 0 215 15,0 0 17-15,0 0-153 32,0 0-56-32,0-32-664 0,0 32-503 0,0 0-289 15,0 0-176-15,8 10-96 16,8 12 72-16,3 4 24 0,9 12 0 15,0 0 16-15,4 3-16 16,-4-3 8 0,0-3-8-1,-4-10 8-15,-1-2-8 0,-6-8-40 0,-6-5-72 16,-2-7-9-16,-5-3 121 16,4-13 233-16,-4-12-73 0,3-13-64 15,-2-10 152-15,-1-9-152 31,0-3-8-31,-4 3-32 16,0 3-56-16,0 10 0 0,0 12-112 16,0 16-232-16,0 12-657 15,0 24-3240-15,0 8 353 0,4 7-1425 16</inkml:trace>
  <inkml:trace contextRef="#ctx0" brushRef="#br1" timeOffset="-62960.13">27348 9179 4424 0,'0'0'5490'0,"0"0"-3554"31,0 0-1064-31,0 0-184 0,0 0-320 16,0 0 361-16,0 0 103 15,39 79-360-15,-30-51-240 0,3 7-136 16,-5 1-8-16,1-5-88 0,-3 1-736 15,-1-7-977 1,-4-6-2207 0,4-9-2834-16</inkml:trace>
  <inkml:trace contextRef="#ctx0" brushRef="#br1" timeOffset="-62766.06">27703 9134 3024 0,'0'0'6129'16,"0"0"-5120"-16,0 0-33 16,0 0 536-16,0 0-488 15,39 95-351-15,-39-63-345 0,0 0-128 32,0 3-200-32,-16-3-224 0,-16-7-825 15,8-6-1519-15,1-9-5178 0</inkml:trace>
  <inkml:trace contextRef="#ctx0" brushRef="#br1" timeOffset="-62334.68">27786 8769 5617 0,'0'0'5985'0,"0"0"-4297"0,0 0 153 16,0 0-337-16,0 0-624 15,0 0-448-15,0 0-432 16,4 6-56-16,8 23 56 0,4 6 64 16,4 9-64-1,4 1 72-15,-1 2-72 16,5-2 0-16,-4-4-8 0,0-9-480 15,-3-7-96-15,-6-5 48 16,-3-8-24-16,-4-9-24 16,0-3 528-16,0-3 56 0,1-19 328 31,-6-7 48-31,5-9 144 0,-4-9-24 16,0-7-72-16,0-7-80 15,0 4-168-15,0 6-48 16,0 10-64-16,-4 16-64 0,4 12-8 15,-4 13-944-15,0 16-3409 32,0 9 248-32,0 4-3000 0</inkml:trace>
  <inkml:trace contextRef="#ctx0" brushRef="#br1" timeOffset="-62060.07">28257 8940 3696 0,'0'0'4585'16,"0"0"-1904"-16,0 0-1065 16,0 0-696-16,0 0-335 15,0 0-209-15,0 0-152 0,83 23-24 16,-79-1 64 0,-4 3-120-16,0-2-88 15,0 2 136-15,-12-3 40 0,4 1-64 16,0-8 8-16,4-5-88 15,0 0-32-15,4-8-56 16,8-2-216-16,12 0-16 0,12-6-80 31,24-22-736-31,-4-4-1081 0,-9-3-4072 16</inkml:trace>
  <inkml:trace contextRef="#ctx0" brushRef="#br1" timeOffset="-61886.07">28706 8851 8969 0,'0'0'4977'0,"0"0"-3576"16,0 0-193-16,0 0-456 0,0 0-752 16,0 0-32-16,0 0-1544 15,40-6-2537 1,-28 3-1232-16</inkml:trace>
  <inkml:trace contextRef="#ctx0" brushRef="#br1" timeOffset="-61752.64">28985 8779 7961 0,'0'0'3985'16,"0"0"-2761"-16,0 0-327 15,0 0-777-15,0 0-120 0,0 0-2041 16,104-29-2400-16</inkml:trace>
  <inkml:trace contextRef="#ctx0" brushRef="#br1" timeOffset="-61619.41">29324 8636 2776 0,'0'0'9290'0,"0"0"-6921"16,0 0-929-16,0 0-784 0,0 0-656 15,0 0-344-15,0 0-2201 31,0 0-3808-31</inkml:trace>
  <inkml:trace contextRef="#ctx0" brushRef="#br1" timeOffset="-61147.15">29499 8245 3648 0,'0'0'4921'16,"0"0"-2872"-1,0 0-417 1,0 0-304-16,0 0-71 0,0 0-425 16,0 0-416-16,0 0-320 0,16 38 368 15,-4-6 8-15,8 3-144 16,0 6-56-16,4-3-80 0,0 7-144 31,4-7 40-31,-1 0-16 16,-3-6-72-16,-3-4 0 0,-6-2-176 15,-2-13-72-15,-6-4 0 16,-3-3-96-16,0-6 296 0,-4 0 48 16,4-3 624-16,1-13-64 31,-1-6-256-31,3-10 137 15,1-9-97-15,0-6-168 0,8-24-32 16,0 5-72-16,4-4-72 16,-4 3 0-16,-4 23 0 0,-4 2 16 15,0 20-16-15,-4 13-112 32,-4 9-736-32,0 16-1497 0,-16 31 185 15,-5 4-665-15,10-3-4217 0</inkml:trace>
  <inkml:trace contextRef="#ctx0" brushRef="#br1" timeOffset="-60876.7">29997 8343 7937 0,'0'0'3921'0,"0"0"-1448"31,0 0-561-31,0 0-704 16,0 0-688-16,0 0-520 16,0 0-192-16,24 36 192 0,-20-5 40 15,8 1-40-15,-3 3 0 16,-2-6-48-16,1-1-560 0,0-6-496 31,-3 1-456-31,-2-11-921 16,1-6-448-16,-4-2-2440 0</inkml:trace>
  <inkml:trace contextRef="#ctx0" brushRef="#br1" timeOffset="-60584.6">30229 8334 24 0,'0'0'7841'0,"0"0"-5656"0,0 0-25 0,0 0-840 15,0 0-904-15,0 0-111 16,15 29 143-16,-18-1-248 0,-14-2-48 15,-6-1 72 1,-5-3-88 0,0-6 144-16,0-3-16 15,8-3-40-15,4-7 136 0,9-1-104 16,7-2-128-16,0 0-40 0,0 4-88 16,3-4-296-16,17 6-96 0,0 1 336 31,4 2 56-31,4 4-128 15,4-4-128-15,0 7-240 0,-4-3-520 16,7 3-177-16,-7-7-1047 16,-8 1-3417-16</inkml:trace>
  <inkml:trace contextRef="#ctx0" brushRef="#br1" timeOffset="-59607.77">30364 7795 6529 0,'0'0'2024'0,"0"0"-807"0,0 0 319 15,0 0 64-15,0 0-696 16,0 0-271-16,0 0-385 15,84-77-64-15,-52 71 208 0,7 2-112 32,1 4-176-32,8 0-48 15,-1 10 72-15,6 9 64 0,-1 7-144 0,-9-1-48 16,-3 4 0 0,-4 3-88-16,-4-1 80 15,-9 1-136-15,-10-4 72 0,-5 1 64 16,-8-3 8-1,0-4-8-15,-16-3 8 16,-8-4 64-16,-4 1 144 0,-4-6-88 16,4-1 152-16,4-2-24 15,9-1-72-15,6-3-152 0,5 3-24 16,4 4-264 0,0 3 104-16,9 6 104 15,10 6 0-15,13 4 40 16,0-1-120-16,3 1-64 0,-3-4 40 15,-8-5 72-15,-7-1 80 16,-9-6-336-16,-8-1 264 16,0 1 80-1,-12-4 480-15,-8 1 232 16,-1-1 32-16,2 1-120 0,3-4-264 16,4 4-360-16,3-4-16 15,6 7-152-15,3 0 40 16,3 5-168-16,18 5-104 0,7 2-120 31,0 3 216-31,4-2 72 16,-4 0 112-16,-4-4 112 0,-5 0-48 15,-7-3 56-15,-4 0 0 16,0 3 216-16,-4 0 72 16,-4 7-80-16,0 3 56 0,-8 3-104 15,-16-1 8 1,-12 1-64-16,-20 0-104 15,-43-3-384-15,7-13-2008 0,1-9-8227 16</inkml:trace>
  <inkml:trace contextRef="#ctx0" brushRef="#br2" timeOffset="-49423.95">24348 9846 4200 0,'0'0'1809'31,"0"0"-721"-31,0 0-208 16,0 0 176-16,0 0 33 15,0 0-305-15,0 0-192 16,0 0-176-16,0 0-136 0,0 0 0 15,0 0-104-15,0 0-152 32,-9 0-24-32,-2 0-56 0,-10 0 56 0,2 3 8 0,-5 0-8 31,0 0 8-31,-4-3 0 0,-4 3 0 16,4 0 0-16,-4 0-8 0,-3 1-8 15,-1 2 0 1,-8 1-120-1,0 2-192-15,-4 0 104 0,-3 4 72 16,-1 0 80-16,-4-1-56 16,1 4 112-16,-5-3 8 0,-5 3 0 15,6-4-8-15,-5 5 8 16,0-2 0 0,0 5 0-16,5-5-56 15,-5 5 56-15,4-5 40 0,0 1-40 16,-4 3-56-16,5-3 8 0,-5 3 48 15,0 0 56-15,1 0-48 16,3 0 0-16,-4 4-8 31,0-5 0-31,1 5 0 0,3-1 48 16,0-3 8-16,0 3-16 16,-3 0-32-16,3 0-8 0,-4 4 104 15,-3 0-104-15,-5 2 0 16,-4 1-48-16,5-1 48 31,3 1 40-31,-1-1-40 0,11 1-8 16,2-4 8-16,4 1 8 15,8-1-8-15,0 0 0 0,0 4 0 16,0 0-24-16,-7-1 32 16,3 4-8-16,-8 0 0 15,0 0 0 1,1-1 40-16,3-2-32 0,-1 0 24 15,2-4-32-15,3 0 0 16,1 7-8-16,-5-3 8 0,0 2 0 16,-1-2 0-16,2 0 48 15,-5-1-40 1,4-3-16-16,5-2 8 16,-1-5-40-16,4 5 24 0,0-1 32 15,1 0 16-15,-2 0-32 16,-2 4 0-16,-1-1 72 0,0 4-72 15,-4-3 0-15,0-4 0 32,-3 0 8-32,3 0-8 15,-4-6-40-15,0 3 40 0,5-3 40 16,-5-3-32-16,4 5-16 0,-4-1 16 16,5-2 40-16,-5 5 8 15,0-2-56-15,0 1 0 31,-4-2 0-31,4-2 0 0,1-2 0 16,3 0 48-16,4-1-48 16,-3 1 0-16,2-3-8 0,-2-1 8 15,-1 4 0-15,0-4 0 16,-4 1 8-16,5 2-8 31,-9-5 72-31,4 3 56 0,4-4 16 0,1 0-8 16,3 0 152-16,4 1-96 15,0-1-128-15,8-3-64 0,1 4 8 16,3-1 8-16,-4 4-8 16,-5-1-8-1,2 1 0-15,-5-1 8 16,-4-3 40-16,1 4-40 0,-1-4 160 16,-4 0 72-16,8 1-144 15,-4-1-16-15,8 1-8 16,-3-1-72-16,6 0 48 0,2 1-48 31,3 2 0-31,-4-2 8 16,0-1-8-16,1 3-8 0,-6-2 8 15,2 3 57-15,-1 2 31 0,0-5-24 16,-4 5 8-16,5-2 0 31,-6-1-72-31,6 1 0 16,-1-1 8-16,0 4-8 0,4-4 0 15,4 1 0-15,0 0 0 16,4-4 16-16,-4 3-8 0,4 1 40 16,-4-3-48-16,1 2 0 15,-1 4 0-15,-4-4-8 32,-3 4 8-32,3 0 40 0,-5-4-40 0,6 1 0 15,3-1 48-15,0 4 16 16,4-4-8-16,-4 4-48 0,4-4 104 15,0 4-96-15,1 0-16 16,3 2 56 0,4-2 0-1,-4 0-48-15,0 0-8 0,4 3 16 0,-4-4 16 16,5 1-24-16,-5 0-8 16,3-4 0-16,6 4 8 15,-5-4 96-15,-4 1-24 0,8 3-72 31,-8-1-8-31,4-2 8 16,0 6 8-16,-4-1 32 0,0 2-48 16,0 2 48-16,0-3 24 15,1-1-64-15,3 1-8 0,-5-3 72 16,10-3-32-16,-1-1-32 31,0 0-8-31,4 1 16 0,-4-3 16 16,4 2-24-16,-4 1-8 15,-4 2 72-15,4-2-72 16,-4 3 104-16,0-1-104 0,1 1 64 16,2-1-64-16,2-5 8 31,6-1-8-31,1-3 8 0,8 1 72 16,-3-4 8-16,3 0-88 0,0 0-224 15,0 0-8-15,0 0-96 16,0 0 48-16,0 0 0 0,0 0-48 15,0 0-17 1,-4 0-47 0,0 0-264-16,4 0 32 0,-4 0-160 15,4-4-928-15,0-18-385 0,0-3-607 16,0-1-2248-16</inkml:trace>
  <inkml:trace contextRef="#ctx0" brushRef="#br2" timeOffset="-48907.28">15745 12484 2136 0,'0'0'2104'0,"0"0"-359"0,0 0-201 15,0 0-224-15,0 0-151 32,0 0-137-32,24-61-104 0,-24 61-216 15,0 0-168-15,0 0-224 16,0 0-192-16,0 4-120 15,0 5 64-15,-3 4 0 0,-5 9 161 16,-5 4-73-16,2 2-32 31,-6 7 88-31,6 0 24 0,-10 3-40 16,2 0-80-16,3-3-72 16,0-7 8-16,4-5 16 15,4-4-72-15,4-3 0 0,0-7 8 0,4-2-8 16,0-1 16-1,0-3-16 1,0 1 128-16,0 2 56 0,0-3 8 16,8 3 16-16,0 1 40 15,-1-1 8-15,6 3 40 0,7-2-64 16,7 3 136-16,10-1 96 0,14 0-120 31,5 1-120-31,4-4 0 16,-8 1-23-16,-9-1-41 0,-11 0-152 15,-12-2-8-15,-12-4 8 16,-8 2-8-16,0 2 0 16,0-1-8-16,0 3 8 0,0-2 0 31,0 2-248-31,-4 0-465 0,4-3-983 16,0-3-2473-16,0 0-2648 0</inkml:trace>
  <inkml:trace contextRef="#ctx0" brushRef="#br2" timeOffset="-42448.92">27606 9706 936 0,'0'0'392'0,"0"0"864"31,49-7 400-31,-25 4-663 16,4-3-281-16,4 3-144 0,3-3-80 16,1-1 168-16,0-3-184 15,3 4 168-15,-2-3-47 0,-1-1 183 16,-1 0 192-16,-3 1-280 31,0-1-224-31,4 1 16 0,-4 0-176 16,3 2-72-16,2-3-96 15,-1 4-32-15,-1 0 24 16,1 3-120-16,-4-4 96 0,7 1 56 16,-2-1-48-16,3 1-7 31,-1 0-1-31,1-4-24 0,0 1 48 16,0-1-32-16,-1 1 56 15,-3 0-24-15,5-1-8 0,-6 0 88 16,5 0-64-16,4 1-128 0,0 0 32 15,-1-1-48 1,5 1 0 0,1-1 0-16,-2 0 8 0,1 1-8 15,-1-1 8-15,2-2 0 0,-2-4-8 16,1 3 40-16,-1-3-40 16,2 1 0-16,-1 2-48 0,-5 0 48 31,9 4 0-31,-4-1-152 15,-4 1 104-15,3-1-48 0,2 0 96 16,-6 1 8-16,1-1-8 16,4-3 0-16,0 1 16 0,-1-1-8 15,5-2-8-15,0-2 24 32,0 5-24-32,0-1 48 0,-4-3-48 15,-5 3 0-15,-3 4 0 16,-4 0-80-16,-8 2 64 15,-8 1-344-15,-5 2-64 0,-6 4-233 16,-9 0-1183-16,0 0-2753 31,0 0-1608-31</inkml:trace>
  <inkml:trace contextRef="#ctx0" brushRef="#br2" timeOffset="-33614.77">8275 6858 536 0,'0'0'288'0,"0"0"-288"0,0 0 0 16,0 0 0-16,0 0 680 31,-4-19-264-31,0 12 184 16,0 4 360-16,-19 3-960 0,6 0-1016 15,-3 0-712-15</inkml:trace>
  <inkml:trace contextRef="#ctx0" brushRef="#br2" timeOffset="-30262.3">7944 6994 1224 0,'0'0'1584'0,"0"0"-568"16,0 0-248-16,0 0-151 0,0 0-9 15,0 0 40-15,0 0 24 16,0 0-24-16,0 0-248 15,4-3-248-15,0 0 32 0,0 0-40 32,0 0-56-32,1 3-40 15,-2 0-40-15,5 0 8 16,0-4 0-16,4 4-8 0,4 0-8 0,4 0 48 16,-1-3-48-16,9 3 8 15,4 0 8-15,5 0 0 16,-5-3 152-1,3 3-80-15,-3-3 137 16,-4 3-33-16,-5-4 0 16,5 2 48-16,-4 2-128 0,-3 0-48 15,3 0 0-15,-1 0-56 16,1 0-8-16,0-4 8 16,0 4 0-16,4-3 48 15,8 3-40-15,-4-3-8 16,0 0-8-16,0 0 48 15,-1 3-48-15,-3-4 8 0,4 1 64 16,-8 3-24-16,3-3 80 16,-3 3 136-1,4-3 0-15,-3 3-256 16,-5-3 96-16,3 0-48 16,5 3-56-16,-4 0 8 0,4-4 0 15,4 1 0-15,-4 0 56 16,8 3-16-16,-5-3-48 0,5 3 8 31,0-4-8-31,-4 2 48 16,1 2-48-16,-6 0 0 15,0-3-8-15,-2 3 8 0,-1 0 0 16,8 0 40-16,-4-4-32 16,7 1-16-16,5 0 64 0,4 0-56 15,7-4 0 1,-2 1 40-16,3 3-40 15,-9 0 0-15,-3-1 8 16,-12 1-16-16,0 3-32 0,-8 0 40 16,-1 0 0-16,1 0 8 0,1 0-8 15,3 0 8 1,8-3 0-16,3 0 16 16,5-4-16-16,3 5-8 15,2-5 8-15,-6 1 64 16,1 2-80-16,-3-2 8 0,-9 6 0 15,-1-3 0-15,-3 0-48 16,-4 0 48 0,-1 3 24-16,1-3-16 15,1-1-8-15,7 1 16 16,4 0-16-16,7 0 0 0,1-4-16 16,4 1 16-16,-4 3 0 15,3 0 24-15,-6 0-24 0,-5-1 8 31,-4 1-8-31,-9 0 0 16,1 0-8-16,-4-1 8 16,4 4 64-16,0-2-64 0,3-2 0 15,5-2 0-15,4-1 8 16,5 1-8-16,2 0 0 0,-3 0 0 31,-4-1 40-31,0 1-40 0,-8 2 0 16,-5 2 0-16,1-2 0 15,-3 1 0-15,-2 0-32 0,-2 0 32 16,-2 0 64-16,5-1-64 16,0 1 0-16,1 0 0 15,2-3 0-15,-3 3 0 16,0-4 8 0,0 4-8-16,0-3 48 0,-4 2-48 15,-4 2 0-15,3-2 8 0,-2 1 120 16,3 0 200-16,-1-4-320 15,6 4 80 1,-2-7-32-16,1 8-48 16,-4-5-8-16,1 1 16 15,-6-1 304-15,-3 1 232 0,4 0-120 16,-8-4-95-16,4-3 191 16,1 1-328-16,-5-4-112 0,0 0-80 31,3 0-8-31,-3-3 0 15,0-3-8-15,0 3 8 16,0-4 56-16,0 5-48 0,0-1-16 16,0 0-32-16,-8-1 40 15,4-2 0-15,4 3 32 0,-8 0-32 16,8-3 0 0,-4 0 8-16,-3-4-16 15,2-2-48-15,1-7 0 16,-4 3 40-16,-3 0-136 0,7-3 144 15,-9 10-32 1,5-4-40 0,1 4 32-16,3 6-56 0,-1 0 96 15,1 0-8-15,0 6-120 0,0-3 120 16,1 7 8-16,3 3-72 16,0-1 80-16,-4 4-72 0,0 0 24 15,4-1 48-15,0 4-152 31,0 0 55-31,0 0-79 16,-4 0-40-16,4 0-56 0,-5 0-192 16,1 0 152-16,-3 0 144 0,-5 0 40 15,-4 0-320-15,-5 0 384 16,-6 0 40-16,-4 0 16 31,-2 0 8-31,-3 0 40 0,4 0 16 16,-4 0-56-16,5-3 8 15,-5 3 48-15,4-3-48 0,-4 3-16 16,1 0-56-16,-6 0 64 31,2 0 48-31,-1 0-48 16,-8 0-8-16,4 0-48 0,0 0 56 16,1 0 0-16,3 0-32 0,7 0 32 15,6 0-48-15,-1 0-48 0,0 0 96 16,-4 0 0-1,1 0 0 1,-1 0 0-16,-4 0 8 16,-1 0-64-16,-2 0-136 0,3 0 192 15,-3 0 88-15,2 0-88 0,1 0 8 16,0 0-16-16,5-3 24 0,3 0-16 16,-8 0 0-16,4 0 32 31,0-4-32-31,0 4 0 15,-3 0 0-15,3 3-8 0,0-4-72 16,0 4 80-16,-4 0 0 16,4 0-56-16,-4 0 48 0,4 0 8 15,0 0-8-15,-3 0-48 32,3 0-104-32,-4 0 160 0,0 0 56 15,-4 0-48-15,4-2-16 16,-3-2 0-16,3 1 8 0,0 0 32 15,4 3-16-15,-4 0-16 32,8-3 0-32,-4 3 0 15,0 0-72-15,0 0 64 0,0 0 8 16,0 0-8-16,1 0 8 0,-1 0-56 16,4 0 56-16,0-3 0 0,-4-1 0 15,4 4-56-15,-4-3 56 16,0 3-24-1,-3 0 72 1,3-3-40-16,-4 3-8 0,0 0-48 16,5 0 48-16,-1 0-8 15,0 0-224-15,-4 0 232 0,0 0-128 16,-4 0 128-16,-3 0 72 0,2 0-64 31,-6 0 56-31,2 0-64 16,2 0 0-16,0 0 0 0,2 0-64 15,1 0 16-15,9 0 48 16,-1 0 80-16,4 0-80 0,0 3 0 31,-4 0-16-31,-4 1 16 16,1 2-8-16,-6 0 8 0,-6 0 0 16,3 4 0-16,0-3 0 15,4-1 0-15,5 0 0 0,7-3 0 16,4 4 8-16,7-4-8 31,2 3 16-31,-2-2-16 16,10 2 0-16,-5 0-80 0,3-3 80 15,2 7 0-15,-1-4 0 16,4 0-8-16,-4 4-8 0,3-4-32 0,2 4 40 16,-1-4-56-16,4 4 64 15,-4 0 0 1,4 2-8-1,0 1 8-15,0 6-16 0,0-4-32 16,0 5 40-16,0 2-56 16,0 6 64-16,0-2 0 0,4 6 0 15,3-1 0-15,2-2 0 0,-1 3 0 32,-4-4-8-32,3-2-8 15,6 2 16-15,-5 1 56 0,-1-1-56 16,2 4 0-16,-5-3 0 15,4-1 8-15,-8-2 24 0,4-1-32 32,-4 0 0-32,0 1 0 15,0-4 0-15,0 4 0 0,0-4 0 16,0 0 0-16,0-3 0 16,0-3 0-16,0 3 0 0,0-3 8 15,0 3-8-15,0-3 0 16,0 3 0-16,0 0 8 31,0 0-16-31,0-3 0 0,0-4 8 16,0 4 0-16,0-3 0 15,0-3 0-15,0 3-8 0,0-8 8 16,0 5 0-16,3 0-16 16,1-1 16-16,0 1 8 15,1-4 0 1,3 3-8-16,-4-5 8 0,7 2-8 15,2 1 0-15,2-4 16 16,5 0-16-16,8-3 80 16,8 0-72-16,4 0 72 0,8 0-72 15,19-6 64 1,21-4-40-16,19-3-16 16,-6 4-16-16,-18-1 0 0,1 4-104 15,-32 0-640-15,-5-1-2081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7-02T12:19:07.58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C0000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2712 5073 82 0,'0'0'339'0,"0"0"-197"15,0 0-77-15,0 0 39 16,0 0 27-16,0 0-30 0,0-6-26 16,0 6-36-16,0-1 3 15,0 1 35-15,0 0-28 16,0 0 2-16,0-2-6 15,0 2-18-15,0-1 27 16,-3-1-39-16,-3 0-8 16,0 0-1-16,-6-1-6 15,-3 2-6-15,-1 1 4 16,-2 0-8-16,-6 0 10 16,2 0 0-16,-4 0 1 15,1 0-4-15,-1 0 3 16,1 1 0-16,4 2 0 15,5-1 1-15,1 0 3 16,6 1-4-16,-1-1 0 16,5-1-6-16,1-1 6 0,-1 1-1 15,-1 1 1-15,0 1 0 16,-4-1 5-16,2 2-5 16,1 1-1-16,-1-2-6 15,1 1 7-15,1 0-2 16,0-1-7-16,0 1 4 15,3 0-3-15,-3 1 8 16,5 0-14-16,-2 0 14 16,1 2-9-16,-1-1 8 15,2 2 1-15,1 0-2 16,0 2-5-16,-2 1 7 16,2 2-10-16,0 1 10 15,-1 1 0-15,-1 1 0 0,1 1 0 16,-4 0 0-16,2 1 10 15,3 2-8-15,-3 0-1 16,-1 0 9-16,1-1-1 16,0 1-8-16,0 0 8 15,0 1-8-15,-2 2 31 16,2 1-31-16,-1 0 5 16,-2 1 16-16,0 2-9 15,3-3-6-15,-3 1-7 16,3-2 7-16,-2 0 4 15,1-1-10-15,-2-1 0 16,2 2 12-16,-1-1-12 16,-1 3 9-16,0 0 12 0,0-1-14 15,-1 0 29-15,4 0-29 16,0-1 4-16,-2 0 7 16,2 0-18-16,0-3 5 15,0 1-6-15,2 1 1 16,-2 3 11-16,-3 0-12 15,3 1 0-15,0 2 8 16,0-2 0-16,0 1 1 16,0 0-9-16,0 1 9 15,0-1 1-15,-3 0-10 16,3 0 0-16,-1 1 8 16,-1 0-8-16,1-1 9 15,-4 1-2-15,5 0-5 0,-4-1 19 16,2-1-21-16,1-1-1 15,-1-3 1-15,2 1 1 16,-1-2 0-16,1 1-1 16,-1 0 1-16,-1 1 14 15,2-2-15-15,0 0-1 16,0 3 1-16,-3 0 2 16,3 2 5-16,-4 3-7 15,1 1 9-15,1-2 8 16,-1 1-16-16,0 1-1 15,0-1 12-15,-1 3-3 16,-1-1 8-16,2 0 3 16,2 0-19-16,-2 0 22 15,0 1-22-15,3 1 18 0,-3-1-4 16,3 2-6-16,0 2 1 16,0 0-6-16,1-1 2 15,2 2 11-15,0 0-17 16,0-2 0-16,0 1 9 15,0 1 10-15,8-1-7 16,1-3-7-16,3 2-3 16,0-2 22-16,0-2-22 15,4 0-2-15,1-3 19 16,-1 1-13-16,8-2 7 16,-3-1-5-16,7 0-7 15,2-3 23-15,3-2-24 16,2-3 0-16,1-3-22 0,2-5-53 15,18-10-84-15,-9 0-133 16,-6-14-378-16</inkml:trace>
  <inkml:trace contextRef="#ctx0" brushRef="#br0" timeOffset="2534.6">5564 5056 186 0,'0'0'358'15,"0"0"-43"-15,0 0-214 16,0 0-53-16,0 0 11 16,0 0 29-16,0 0-10 15,0 0-62-15,0 0-14 16,0 0 8-16,0 0 4 16,2 0 38-16,4 0-30 0,8 0-22 15,3-4 13-15,1 0-13 16,6-2 7-16,0 2-7 15,3 1 1-15,-2 1 9 16,-4 1-10-16,-3 1-3 16,-2 0-3-16,-7 0 6 15,-3 0-1-15,-3 0 1 16,-1 0-5-16,-1 3 3 16,4 2 2-16,-1 4 0 15,2 1 2-15,0 1-2 16,-1 1 0-16,-1 2 0 15,1 2 0-15,-2 1 19 16,1 0-9-16,-1 1 3 16,-2 2 10-16,-1 3-7 0,0-1 19 15,0 1-4-15,0 2-12 16,0 1 26-16,0 2-23 16,0 0 15-16,-4 3 6 15,-2-1-8-15,0-1-15 16,2 0 3-16,1-4-22 15,-2 2 42-15,2 0-23 16,-3 1-8-16,2-2 1 16,1 0 6-16,1-2 5 15,1 0-19-15,-2-2 4 16,0 4 10-16,0 1-18 16,0-1-1-16,0 3 23 15,0 1 1-15,0-3-4 0,0 3-14 16,2-1 1-16,-2 0 13 15,-2 1-20-15,2 1 0 16,0 3 12-16,-2-2-10 16,2 1 5-16,-1-2-4 15,-2-3 4-15,3-3 9 16,0-2-16-16,0 0-1 16,2-4 1-16,-1 4 0 15,-1-1 2-15,2 2-2 16,-4 1 7-16,5-3 2 15,-3 0-9-15,-1 1 0 16,1 0 8-16,3 1-7 16,-3-2 6-16,0 0-7 0,0-1 8 15,1-3 7-15,1-1-15 16,-1 0-6-16,1 0 6 16,-1 1 0-16,-1 2 0 15,0-1 0-15,2 1 1 16,-3 0 11-16,1 0-12 15,1 1-6-15,-1-1 6 16,-3 1 10-16,3 0-9 16,0 0-1-16,0-1 1 15,-2 1 5-15,1-2-6 16,0-1 0-16,-1 0 7 16,1 1-7-16,-1 1 2 15,-1-2-2-15,3 0 1 16,-4 0 14-16,4-1-15 15,-3 2-8-15,1-4 8 0,1 1 0 16,-1-2 1-16,1 0-1 16,0-1 1-16,-1 1 2 15,-1 2-3-15,3 0-1 16,-3 1 1-16,-1-1 0 16,1 1 1-16,-2-2-1 15,2 1 1-15,-4-1 10 16,5 0-11-16,-2 1-3 15,1 0 2-15,-2-1 1 16,1 1 0-16,-2-2 0 0,3 1 2 16,-3 2 1-1,0 1-3-15,0-2-1 16,0 0 1-16,2-1 0 0,1 1 0 16,-2-1 0-16,1 0 1 15,-1 0-2-15,1-3 1 16,1 1 0-16,0-1-1 15,0-1 2-15,-3-1-1 16,3-2 0-16,0 0 0 16,2-3-12-16,-4 1 12 15,5-1-5-15,-4-1 5 16,2 1 0-16,-2-1 0 16,-2 1-1-16,-6 2-12 15,3 1 3-15,-7-1 5 16,-2 1-3-16,1-1 7 0,-5-1 0 15,0-2 1 1,-5-1-1-16,-3-3-22 0,-3 0-1 16,-3 0-64-16,-19-28-102 15,9-1-317-15,9-3-641 0</inkml:trace>
  <inkml:trace contextRef="#ctx0" brushRef="#br0" timeOffset="18700.5">29183 6127 61 0,'0'0'687'0,"0"0"-493"16,0 0-64-16,0 0-6 16,0 0 28-16,-4-18 2 15,4 16-38-15,0 2-30 16,0-1 8-16,0 1-14 16,0 0 29-16,0 0-51 15,0 0-5-15,0 0-6 16,-1 0-19-16,1 0-6 0,0 0-22 15,-2 0 2-15,1 0-17 16,-1 8 6-16,-4 9-5 16,0 8 13-16,-3 10 2 15,-1 4-1-15,1 8 0 16,0-1 2-16,0 3 10 16,3 1-12-16,0-1-6 15,0 1 6-15,1 1 1 16,0 1 5-16,0-2-6 15,-1-2 0-15,2-3 6 16,-1-5-6-16,3-7-1 16,2-1 1-16,0-7-1 15,0-4 0-15,0-1-21 16,0-3-55-16,0-1-34 16,-3-3-109-16,-10-2-109 0,1-4-52 15,2-5-402-15</inkml:trace>
  <inkml:trace contextRef="#ctx0" brushRef="#br0" timeOffset="19451.23">29222 6039 629 0,'0'0'97'0,"0"0"-16"0,17-79-34 16,-6 53 11-1,3 4 4-15,1 5 6 0,1 3-14 16,4 4-43-16,2 2-10 16,-1 2 5-16,4 2-5 15,-1 1 9-15,1 3-1 16,-2 0-8-16,1 0 29 15,-2 2-30-15,-1 9-6 16,-4 4 6-16,-1 5 0 16,-6 4 14-16,-4 6-12 0,-4 2-1 15,-2 5 29 1,0 4-29-16,-11 3 8 0,-9 1 4 16,-6 0 9-16,-5-1 8 15,-5-5-18 1,-4-4-12-16,-2-3 33 0,-1-6-32 15,-1-3 7-15,3-6 2 16,3-3-3-16,6-6 3 16,3-3-10-16,6-5 1 15,6 0 15-15,4-3-16 16,4-11 0-16,4-4-15 16,5-2-4-16,0-1 19 15,2-1-26-15,7 4-5 16,2 4 30-16,-2 1-12 15,1 5 6-15,-2 4 6 16,0 2-9-16,-1 2 9 16,1 0-6-16,3 6 7 0,3 8 11 15,1 4-3-15,1 5 9 16,1 4 3-16,-1 2-1 16,2 4 27-16,-4 1-1 15,0 2-27-15,-2 4 30 16,2-3-42-16,-4 2 15 15,1-3-8-15,0 0-4 16,0-2 8-16,0-2-17 16,-1-4 0-16,0-1 19 15,1-4-19-15,1-5 0 16,-2-2 0-16,1-6-28 16,2-3-47-16,9-7-54 15,-2 0-122-15,-1-2-473 0</inkml:trace>
  <inkml:trace contextRef="#ctx0" brushRef="#br0" timeOffset="20614.06">29655 5633 192 0,'0'0'547'0,"0"0"-241"16,0 0-135-16,0 0-65 16,0 0 72-16,0 0-27 15,0 0-63-15,0 0-27 0,0 0-24 16,0 0-8-16,3-6 5 16,4-1-34-16,2 0-1 15,2 0 1-15,-1 1 0 0,3 1 2 16,1 2-2-1,1 0 0-15,-3 2-4 16,0 1 4-16,0 0-15 16,-3 0 6-16,1 8-8 15,-1 6 16-15,-1 6-18 16,-2 4 17-16,-3 1-9 16,-3 2 11-16,0-1-8 15,0-1 7-15,-8-1 1 16,-3-1 1-16,1-5-1 0,1-2 0 15,0-5-10 1,2-4 10-16,1-2-12 0,1-2-4 16,2-1-21-16,2-2 36 15,1 0-6-15,0-7 7 16,0-10-1-16,0-4-26 16,7-6-2-16,8-4-22 15,2-2-20-15,2 1 61 16,-1-2 0-16,3 1 10 15,-2 5 87-15,-2 4-81 16,1 5-5-16,-3 3 7 16,-1 3-7-16,0 5 17 15,-2 1-18-15,-3 1 6 16,-2 2 73-16,-1 1-57 16,1 2 6-16,-4-1 11 0,0 2-16 15,-3 0 4-15,2 0-27 16,-2 0-16-16,2 0 7 15,1 7-10-15,0 7 11 16,1 7 7-16,-2 5 2 16,-1 2 20-16,-1 3-21 15,0-1 0-15,0-2 21 16,0-1-21-16,-4-3 0 16,-1-1 0-16,1-3 0 15,-3-1 20-15,3-3-20 16,0-4-18-16,-1-2-20 15,2-7-116-15,0-3-189 0,0 0-449 0</inkml:trace>
  <inkml:trace contextRef="#ctx0" brushRef="#br0" timeOffset="28499.33">29844 6479 168 0,'0'0'334'0,"0"0"8"16,0 0-191-16,0 0-27 16,0 0 22-16,0 0 28 15,0 0-36-15,0 0-64 16,2 0 15-16,6 0-43 16,3-1-36-16,3-3-2 15,3 0-8-15,3 0-9 16,1 1-46-16,0 0-73 15,-3 2-61-15,0 1-78 16,-6 0-93-16,-8 0-243 0</inkml:trace>
  <inkml:trace contextRef="#ctx0" brushRef="#br0" timeOffset="28716.36">29791 6575 114 0,'0'0'257'16,"0"0"-103"-16,0 0-2 16,0 0 99-16,0 0 12 15,0 0-90-15,0 0 8 16,94 26-66-16,-70-25-38 16,-1 1-34-16,-3-2-43 15,-4 0-13-15,3 0-116 0,-5 0-125 16,-1 0-133-16</inkml:trace>
  <inkml:trace contextRef="#ctx0" brushRef="#br0" timeOffset="29633.28">30665 5717 584 0,'0'0'120'0,"0"0"23"15,0 0-62-15,0 0-20 16,0 0-8-16,0 0-17 16,0 0-14-16,-82-50-22 15,54 50 7-15,-5 0 3 0,-2 4 5 16,-1 6 5-1,1 1 25-15,-1 2 3 0,5 2-21 16,1 4-12-16,4 1-14 16,6 0 17-16,2 3-18 15,7 1-1-15,5 0 1 16,5 0 0-16,1 0 0 16,9 2-1-16,16-1 2 15,9-1 15-15,7 1-16 16,0-2 1-16,-2-2-1 15,-7-3 1-15,-9-2-1 16,-8-5 0-16,-7 1 0 16,-5-1-2-16,-3 3 2 15,-3 3 0-15,-14 3 12 0,-6 2 43 16,-7 2 12-16,-2-1-25 16,3-3-16-16,2-3 13 15,6-3-39-15,4-2 0 16,5-1 0-16,6-1 0 15,2 0 0-15,4-1-9 16,0 1-17-16,13 0 20 16,7 0 6-16,7-1 0 15,3 1 0-15,1 0 2 16,-1 0-1-16,-5 1-1 16,-6 0 1-16,-7 4-13 15,-5 0 11-15,-7 3-17 16,0 5 17-16,-14 4 1 0,-8 4 6 15,-7 3 10 1,1 3-15-16,-3-1 37 0,1 1-37 16,0 1 1-16,2 1 20 15,-1 2 1-15,2 3 22 16,2 0 3-16,4 0 27 16,9-3-4-16,6-2-56 15,6-3-14-15,0-4 19 16,21-3 4-16,14-2-2 15,11-6-5-15,10-5-17 16,34-16-25-16,-14 0-257 16,-10-13-557-16</inkml:trace>
  <inkml:trace contextRef="#ctx0" brushRef="#br0" timeOffset="30817.79">31195 5562 74 0,'0'0'329'16,"0"0"70"-16,0 0-247 16,0 0-67-16,0 0 21 15,0 0 8-15,0 0-40 16,3-4-46-16,-3 3 25 15,-6-2 7-15,-11-1-9 0,-5-2-40 16,-11 0-11-16,-3 2 0 16,0 0-2-16,-1 1 2 15,4 1-9-15,3 2 9 16,8 0-8-16,5 0 6 16,6 0-5-16,3 0-5 15,4 0-2-15,1 2 6 16,-2 2-3-16,2 3 11 15,-1 0-12-15,-1 3 12 16,2 0 0-16,0 0 0 16,0 3 0-16,0 1 0 15,-1 3 16-15,1 1-16 16,-3 4 16-16,2 1 9 16,-1 1-6-16,1 3 8 15,1 1-5-15,-2 3-16 16,0 0 42-16,1 2-38 0,0 2-1 15,-1 1 4-15,-1 3 0 16,2 2-3-16,-2 1 0 16,-3 5-9-16,1-1 38 15,-1 1-25-15,-2-1 5 16,0-2 9-16,-1 0-21 16,-3 0 8-16,2-1 4 15,-2 3 1-15,3-1 23 16,-1 0-43-16,2 0 16 0,2-1 9 15,1-1-9 1,1 0-10-16,1-4-4 16,3 0 4-16,0-3 13 0,0 1-9 15,2 0 9-15,1 1 3 16,0 0-8-16,0 0-3 16,0-1 1-16,0-2-11 15,6 0 27-15,0-1-28 16,4-3 0-16,-1 0 8 15,0-3-8-15,2-1 8 16,2-2-8-16,1-3 0 16,5-3 30-16,4-2-22 15,7-3 0-15,8-1 5 16,7-4-13-16,7-4-10 16,28-5-95-16,-13-12-147 0,-7-11-399 15</inkml:trace>
  <inkml:trace contextRef="#ctx0" brushRef="#br0" timeOffset="32003.99">31372 5760 638 0,'0'0'192'0,"0"0"-108"15,0 0 37-15,0 0 24 16,0 0-54-16,0 0-30 16,0 0 7-16,9-11 10 15,-9 9-14-15,0 1-17 16,0-2 31-16,0-3-56 16,0-1-22-16,-6-4-10 15,-6-2-25-15,-1-1 25 0,-2 0-2 16,-2 0-2-1,0 3 8-15,0 2-1 0,1 5 1 16,2 3 6-16,0 1-1 16,0 1 1-16,-1 12-18 15,0 5 11-15,3 4 0 16,2 2 7-16,4 4-2 0,6-3 2 16,0-3 0-1,0 0 4-15,7-7-4 16,6-3 0-16,1-6 15 15,5-4-9-15,0-2 15 16,3 0-3-16,-2-6 2 16,2-6 14-16,-2-4-34 15,0-3 1-15,-2 1 18 16,-2-3-19-16,-2 3 0 0,-3 1 0 16,-3 4 38-16,-5 6 70 15,-2 3-8-15,1 2-46 16,-2 2 16-16,0 0-67 15,0 0-3-15,0 0-20 16,0 0-14-16,0 6 15 16,0 4 3-16,-3 4 16 15,0 3-3-15,0 0 3 16,1 2 0-16,2 1-1 16,0 0 1-16,0 2 4 15,0-3-4-15,0 1 0 16,0-3-17-16,0 0-18 0,2-3-72 15,2-3-85-15,10-3-34 16,-1-3-72-16,2-5-339 0</inkml:trace>
  <inkml:trace contextRef="#ctx0" brushRef="#br0" timeOffset="32253.83">31623 5732 85 0,'0'0'949'16,"0"0"-619"-16,0 0-220 16,0 0-60-16,0 0 60 15,0 0-60-15,0 0-50 0,0 4 6 16,0 6-6 0,0 1 45-16,0 4-20 0,0 1-12 15,0 1 29-15,0 0-42 16,0 3 1-16,0-1-1 15,0 2-22-15,0 11-131 16,0-7-179-16,0-7-549 0</inkml:trace>
  <inkml:trace contextRef="#ctx0" brushRef="#br0" timeOffset="33084.86">31290 6337 84 0,'0'0'527'0,"0"0"-429"16,0 0 28-16,0 0-19 16,0-76 4-16,0 53-65 15,0 1-17-15,-1 1 39 16,-6 2-26-16,1 4 29 16,-2 3 39-16,-3 4-62 15,-3 3-25-15,-3 4-11 16,-2 1-11-16,0 0 12 15,-1 6-13-15,1 9 0 16,0 2 11-16,3 5-11 0,1 1-1 16,3 3 1-16,3-1 0 15,5 1 2-15,2-3-2 16,2-1 0-16,0-4-6 16,3-2 6-16,9-6-10 15,5-5 9-15,2-3 1 16,-1-2 19-16,3-2 4 15,-2-12-9-15,1-4 24 16,-1-3-14-16,-2-5 5 0,-1-3 3 16,-1-1-31-1,-1 1 15-15,-3 3-3 16,-3 6 34-16,-3 7 29 16,-2 8-10-16,-3 2-12 15,0 3-28-15,0 0-26 0,0 0-1 16,0 6-35-16,0 8 9 15,0 4 20-15,0 5 7 16,0-1 0-16,0 2-1 16,0-1 2-16,0-1 6 15,5 1-7-15,1-3 0 16,-2 0-6-16,3-4 6 16,1 0-54-16,0-2-81 15,7-3-96-15,0-4-7 16,-2-5-264-16</inkml:trace>
  <inkml:trace contextRef="#ctx0" brushRef="#br0" timeOffset="33439.24">31584 6218 408 0,'0'0'635'0,"0"0"-476"15,0 0-96-15,0 0-21 16,0 0 24-16,0 0-21 16,0 0 6-16,79 20-39 15,-74-7-11-15,-5 3 17 16,0-1-17-16,-8 2 11 16,-11 1 14-16,-4 1 14 0,-2-4 27 15,1 1-22-15,3-4-28 16,8-2 10-16,4-3-27 15,3-3-2-15,6-1 1 16,0-3-4-16,12 0 5 16,13 0 1-16,9 0-1 15,5-7 0-15,2-4-55 16,-4-3-143-16,-8-1-102 16,-9 3-215-16,-12 5-22 0</inkml:trace>
  <inkml:trace contextRef="#ctx0" brushRef="#br0" timeOffset="33793.58">31360 6595 889 0,'0'0'278'0,"0"0"-147"16,0 0 26-16,0 0 31 0,0 0-66 15,0 0-87 1,0 0-7-16,0 2-28 0,0-2 0 16,0 1-11-16,3 2-41 15,0 4-136-15,0-1-85 16,-3-1-274-16</inkml:trace>
  <inkml:trace contextRef="#ctx0" brushRef="#br0" timeOffset="33975.48">31369 6701 738 0,'0'0'347'0,"0"0"-227"16,0 0-40-16,0 0 75 16,0 0-72-16,0 0-83 0,0 0-22 15,0 12-156-15,0-3 40 16,-3 1-164-16,0-2-310 0</inkml:trace>
  <inkml:trace contextRef="#ctx0" brushRef="#br0" timeOffset="34136.33">31369 6701 403 0,'-27'98'367'0,"27"-98"-158"15,0 0-41-15,0 0-3 16,0 0 0-16,0 0-70 15,0 0-31-15,0 0-64 0,0 0 0 16,0 1-112-16,-1 1-249 16,-1-2-362-16</inkml:trace>
  <inkml:trace contextRef="#ctx0" brushRef="#br0" timeOffset="35068.25">31334 7220 205 0,'0'0'570'16,"0"0"-420"-16,0 0-43 15,0 0-1-15,0 0-1 0,0 0-42 16,-5-76-46 0,2 58-17-16,-3-1 9 0,-2 0-5 15,-5 2 3-15,-4 1 6 16,-2 6 60-16,-3 3-3 16,-1 4-44-16,0 3-4 15,-1 0-15-15,2 3 25 16,2 10-31-16,1 3 0 15,3 2 15-15,2 3-16 16,5 3 0-16,4 0 0 16,5 1 0-16,0-1-13 15,0-2 11-15,8-4-20 16,5-3 22-16,1-3 0 0,-1-5 0 16,2-3-2-16,-3-3 4 15,1-1 18-15,1 0-14 16,2-7-5-16,-1-7 18 15,3-4-19-15,0-5-1 16,1-2 0-16,1-2-3 16,-2 0-12-16,-2 3 14 15,-6 6 2-15,-4 5 57 16,-4 8 54-16,-2 2 7 16,0 3-22-16,0 0-51 15,0 0-9-15,0 0-36 16,0 0-22-16,0 1 14 15,-3 6 7-15,-2 3-5 16,-1 1 5-16,0 4 1 0,1 0 2 16,0 4-2-16,1-1-1 15,1 3 1-15,3 0 0 16,0 1 0-16,0-3 0 16,0-2-18-16,7-3 18 15,3-4-29-15,2-4-14 16,2-6 33-16,2 0 9 15,-1-10-12-15,2-9 11 16,-4-3-21-16,0-3 14 16,-4 2-19-16,-2 3 5 15,-3 6 10-15,-4 6 4 16,0 6-42-16,0 2-162 16,-8 0-87-16,-4 7-40 0,1 2-536 15</inkml:trace>
  <inkml:trace contextRef="#ctx0" brushRef="#br0" timeOffset="35977.33">31481 7258 222 0,'0'0'623'0,"0"0"-522"15,0 0 11-15,0 0-7 16,0 0-50-16,0 0 34 16,0 0-23-16,54-38-22 0,-44 36 18 15,-1 0 11 1,-3 1-13-16,-1 1-48 0,-2 0-11 16,-2 0-2-16,-1 11 1 15,0 5-12-15,0 3 12 16,0 2 0-16,-1 2 8 15,-5-3-8-15,-1-2-7 16,0-4 7-16,1-4 0 16,3-4-7-16,2-4-9 15,1 0-1-15,0-2 16 16,0 0 2-16,0-6-2 16,12-9-44-16,6-6 10 15,2-8 34-15,3-3 0 0,2 0 2 16,-1 2 31-1,-3 7 12-15,-8 6-6 0,-2 8 35 16,-4 5 7-16,-4 4-35 16,-1 0-45-16,1 0-20 15,0 8 19-15,-2 6-6 16,2 3 0-16,-1 4 7 16,-2 0 0-16,0 2 0 15,0-2-48-15,0 0-72 16,-8-1-60-16,-1-5-137 15,-1-6-426-15</inkml:trace>
  <inkml:trace contextRef="#ctx0" brushRef="#br0" timeOffset="37261.83">31879 5702 103 0,'0'0'10'16,"0"0"586"-1,0 0-441-15,0 0-54 0,0 0 14 16,0 0-73-16,0 0 28 16,8-16-21-16,1 14-48 15,0-1 0-15,1 1 0 16,2 2 0-16,2 0-1 15,-1 0 0-15,0 0 0 16,0 5-10-16,-2 2 10 16,-2 1-6-16,-3 3 4 15,-1 2-9-15,-4 3 10 16,-1 1 0-16,0 4 1 0,0 0 16 16,0 3-15-1,0 0 14-15,-3 2 2 0,0 2 1 16,-1 3 8-16,-2 1-2 15,1 3-6-15,-1 3 43 16,1 1-47-16,0 0-2 16,0-1 5-16,1 1-8 15,-1-5-2-15,1 0-7 16,-2-1 9-16,0-1 6 16,2 0-14-16,-1-2 7 15,2 3 7-15,-2 0-7 16,2-1 5-16,0 0-2 15,-2 2 42-15,0 0 3 0,1 0-48 16,1-2 11 0,0 1 3-16,0-1-20 0,0 0 9 15,0 0-11-15,-3-2 1 16,2-3 11-16,-3 2-12 16,1-1 0-16,0-1 2 15,-1-2 0-15,1 2 6 16,2 0-8-16,-1-1 0 15,2 2 3-15,-2 0-3 16,4-2 0-16,-2 0 0 16,3 1 0-16,0-2 1 15,0 2-1-15,0 0 1 16,-3-1 9-16,2 1-10 0,-2-1-1 16,-2-2 1-16,-2-3-1 0,-4-1 1 15,-2-2 0 1,-2-1 0-16,-6-3-8 15,-3-3-14-15,-4-1-42 16,-12-9-105-16,4-1-143 16,7 0-501-16</inkml:trace>
  <inkml:trace contextRef="#ctx0" brushRef="#br0" timeOffset="38011.91">32399 5767 139 0,'0'0'360'0,"0"0"-16"16,0 0-169-16,0 0-44 15,0 0 1-15,0 0 12 16,0 0-82-16,0-1-37 15,0 1-25-15,0 0-9 16,0 9-7-16,-5 8 16 0,-7 6 6 16,2 5 43-1,-4 7-34-15,0 7 4 0,0 6 3 16,-2 9 2 0,1 3 20-16,-3 1-36 0,3 0-7 15,-2-3 29-15,2-3-30 16,1-3 1-16,0-1 10 15,2-2-9-15,2 1 16 16,1-1 1-16,-1 2-4 16,0 0 21-16,3 0-18 15,-1-2-1-15,1 2-4 16,1 0-11-16,0-2 15 16,3 2-17-16,2-3 0 15,-1-3 11-15,2-4-11 16,0-6-8-16,0-7-3 0,0-4-17 15,0-5-22 1,-1-5-54-16,-4-5-98 0,-1-4-52 16,2-5-335-16</inkml:trace>
  <inkml:trace contextRef="#ctx0" brushRef="#br0" timeOffset="38902.04">32536 6582 62 0,'0'0'562'16,"0"0"-335"-16,0 0-132 16,0 0 0-16,0 0-11 15,0 0-16-15,0 0-40 16,19-74 4-16,-19 54-5 15,0 0 60-15,0-2-19 16,0 2-21-16,-1 1 11 16,-5 5-6-16,-3 5-1 15,-3 3-13-15,-2 5-38 16,-3 1-5-16,-4 0-7 0,-3 11 12 16,-2 5-13-1,0 7 12-15,2 3-5 0,6 2 5 16,3 2 1-16,9-1 0 15,4-2-1-15,2-5 1 16,0-3-15-16,8-6-17 16,7-6 22-16,0-7 10 15,4 0 10-15,1-1 0 16,2-14 15-16,0-2-18 16,-2-3-6-16,1-2-1 15,-2-2-7-15,-4 1-1 16,-2 3 0-16,-4 6 8 0,-4 6 27 15,-4 4 8 1,1 3-17-16,-2 1-10 0,0 0-8 16,0 0 0-16,0 0-16 15,0 0-17-15,0 1 31 16,0 7-27-16,0 6 28 16,-2 5 0-16,-4 2 1 15,-1 3 14-15,-3 0-14 16,4 1 0-16,-2 1 6 15,3-1-6-15,2-1-30 16,2-3-90-16,1-4-4 16,0-1-55-16,17-5-82 15,0-6-48-15</inkml:trace>
  <inkml:trace contextRef="#ctx0" brushRef="#br0" timeOffset="39190.97">32748 6557 506 0,'0'0'298'0,"0"0"-155"15,0 0 9-15,0 0-27 16,0 0-52-16,0 0-62 16,0 0-11-16,-6-3-2 15,-3 14 2-15,-3 2 9 16,0 4 10-16,1 2-19 15,3 1 0-15,2-1 2 16,4 1-2-16,2-2 15 0,0-1-15 16,0-4-10-1,0-3 9-15,5-5-51 0,5-3-20 16,0-2-24-16,8-10-105 16,-4-8-138-16,-1-2-180 0</inkml:trace>
  <inkml:trace contextRef="#ctx0" brushRef="#br0" timeOffset="39422.96">32836 6343 38 0,'0'0'755'16,"0"0"-488"-16,0 0-41 0,0 0 25 15,0 0-49-15,0 0-38 16,0 0-83-16,0-5-55 16,0 5 6-16,0 0-32 15,0 0-54-15,-3 0-116 16,-3 0-207-16,0 3-336 0</inkml:trace>
  <inkml:trace contextRef="#ctx0" brushRef="#br0" timeOffset="39845.18">33042 6463 626 0,'0'0'228'0,"0"0"-108"16,0 0-26-16,0 0-44 16,0 0 4-16,0 0 15 15,0 0-24-15,-82 7 12 0,58 8 8 16,3 2-5-16,0 3 4 15,2 1-15-15,5 0-23 16,3 0 5-16,4 1-30 16,4-2-1-16,3-4 0 15,0 0 2-15,0-2-4 16,15-3 2-16,5-1-19 16,5-3-14-16,3-4-72 15,-1-3-56-15,0-4-65 16,-8-9-79-16,-7-1-102 0</inkml:trace>
  <inkml:trace contextRef="#ctx0" brushRef="#br0" timeOffset="40024.94">32922 6571 504 0,'0'0'216'0,"0"0"-11"16,0 0-13-16,0 0-67 15,0 0-18-15,0 0-59 16,0 0 17-16,94 0-30 15,-65 1-26-15,0 2-9 16,-2-3-45-16,-3 0-87 16,0 0-119-16,-6-5-240 15,-6-6-49-15</inkml:trace>
  <inkml:trace contextRef="#ctx0" brushRef="#br0" timeOffset="40279.81">33222 6371 54 0,'0'0'698'0,"0"0"-445"16,0 0-81-16,0 0-73 15,0 0-99-15,0 0-2 16,0 0 2-16,0 26 9 16,-2-6 8-16,1 3 5 15,-2 3-13-15,-1 0 18 16,1 1-25-16,0 0-2 15,-2-2 9-15,2-2-9 16,0-5-58-16,0-3-56 16,-1-6-44-16,-3-6-20 15,2-3-113-15,-1 0 18 0</inkml:trace>
  <inkml:trace contextRef="#ctx0" brushRef="#br0" timeOffset="40693.35">33159 6506 9 0,'0'0'115'16,"0"0"-54"-16,33-76 14 15,-15 45 88-15,0 3 33 16,1 5 21-16,-1 5-54 16,2 4 5-16,-2 4-83 15,1 4-39-15,0 3-23 16,0 3-23-16,0 0 0 16,-3 2-1-16,-1 8-11 15,-6 1 3-15,-3 2-17 16,-6 2 1-16,0 1 15 0,-3-1-6 15,-10 2 15-15,-4-1-5 16,-2-4 6-16,-2 1 4 16,0-3 5-16,3-3 26 15,3-1 28-15,5-3-23 16,2 1-11-16,5-1-29 16,-1 1 10-16,3 1-19 15,1 4 9-15,0 4 0 16,0-1 10-16,0 4 3 15,5 1 2-15,4-2-1 16,3 2-6-16,1-1 26 16,1-1-33-16,-3 0 0 15,0-4 8-15,-3-1-2 0,-3-2-7 16,-4 0-43 0,-1 2-70-16,0-3-28 0,-3-1-261 0</inkml:trace>
  <inkml:trace contextRef="#ctx0" brushRef="#br0" timeOffset="41989.92">33401 5842 555 0,'0'0'209'16,"0"0"-79"-16,0 0 6 16,0 0-42-16,0 0-13 15,0 0-23-15,0 0-44 16,97-74-13-16,-69 72 16 15,2 0-17-15,3 2 0 16,0 0 2-16,1 0 0 16,2 7 7-16,-2 4-2 15,-2 3-1-15,-4 4 5 0,-4 1-11 16,-9 4-6 0,-5 1 6-16,-7 3-2 0,-3 1 2 15,0 1-1-15,-3 3 8 16,-7 0 6-16,-2 3-13 15,-4 1 0-15,-2-1 12 16,-6 2-6-16,-5-2 0 16,-2-3 3-16,0 1-8 15,1-4 19-15,5-2-20 16,3-3 0-16,6-4-1 16,4-2 1-16,5-5 0 15,3-1 0-15,4-2-4 16,0 0-6-16,1 2 4 15,14-2-10-15,3 0 5 16,3-1-8-16,-1 0 0 0,0-2-13 16,-4 0-19-1,-4-2 22-15,-3 1-21 0,-6-2 1 16,-3 1 33-16,0-1-2 16,0 0 18-16,-9 2 6 15,-6 1 20-15,-5 1 45 16,-2 1-16-16,-1 0-10 15,-3 3-16-15,3-1-16 16,3 2-7-16,1 1-6 16,4 0 0-16,4 0 7 15,5 2-7-15,2-1-2 16,4 2 2-16,0 0 1 16,0 0 9-16,6 1-3 0,4 2-6 15,0-1 11 1,1-1-12-16,-3 2-5 0,2-1 5 15,-4 2 0-15,0 4 0 16,-3 3 1-16,0 4 20 16,-3 5 58-16,0 4-36 15,0 3 7-15,-5 2 8 16,-8 0-22-16,-6-2-2 16,-4-4-5-16,-3-5-1 15,-4-7 26-15,-3-8-19 16,-3-4-15-16,-7-9-8 15,-35-7-12-15,12-13-273 16,5-8-570-16</inkml:trace>
  <inkml:trace contextRef="#ctx0" brushRef="#br0" timeOffset="70234.2">29031 8098 38 0,'0'0'337'16,"0"0"-106"-16,0 0-87 0,0 0-21 16,0 0-3-16,0 0-3 15,0-1-40-15,0 1-22 16,0 0 23-16,0 0-13 16,0 0 11-16,0 0-15 15,0 0-26-15,0 0 3 16,0 0-38-16,0 0-7 15,0 3-1-15,0 5-3 16,0 6 11-16,0 3 9 16,-1 4-8-16,-1 5 34 15,2 1-22-15,0 2-11 16,0 5 44-16,0 0-33 16,2 4 5-16,1 0-1 0,0-2-17 15,-2 1 20-15,-1-3-20 16,0 0 0-16,0 0 6 15,0 0-6-15,0 0 0 16,-4 0 0-16,1-1 0 16,0 1 10-16,-1-1-10 15,0-2 0-15,3-6 7 16,1-2-7-16,0-7-17 16,0-4-18-16,0-4-34 15,0-1 18-15,1-4-58 16,3-3-27-16,4-1-12 15,-2-11-86-15,-1-3-699 0</inkml:trace>
  <inkml:trace contextRef="#ctx0" brushRef="#br0" timeOffset="70894.45">29048 8102 604 0,'0'0'205'15,"0"0"-82"-15,0 0-26 16,0 0 16-16,0 0-5 15,0 0-30-15,0 0 63 16,1 2-6-16,11-2-15 16,3 0-50-16,7 0-22 15,2 0-8-15,2-4-7 16,2-1-25-16,-1 1 36 16,3-2-33-16,0 2-10 15,-4-2 6-15,1 1-6 16,-6 2 0-16,-7 0-1 15,-5 0-27-15,-5 2 15 0,-1 1-66 16,-3 0-94-16,-3 0-136 16,-7 7-93-16,-4 1 64 0</inkml:trace>
  <inkml:trace contextRef="#ctx0" brushRef="#br0" timeOffset="71361.88">29076 8516 18 0,'0'0'734'0,"0"0"-475"16,0 0-123-16,0 0 29 0,0 0-1 15,0 0-42-15,0 0-42 16,33 0-32-16,-12 0 8 16,5 0 2-16,7 0-20 15,2 0 15-15,1-3-38 16,-4 0-8-16,-5 0-4 16,-6 0-3-16,-7 2-35 15,-7-1-19-15,-4 1-48 16,-3 1-54-16,0 0-125 15,-9 0-95-15,-2 3-178 0</inkml:trace>
  <inkml:trace contextRef="#ctx0" brushRef="#br0" timeOffset="71880.45">29031 8856 214 0,'0'0'498'15,"0"0"-213"-15,0 0-109 16,0 0-34-16,0 0 46 16,79 2 5-16,-50-2-89 15,2 0-40-15,2 0-10 16,3 0-4-16,1 0 10 0,-1-2-34 16,-4 0-25-16,-2 1 28 15,-4 1-29-15,-8-2 0 16,-4 2-1-16,-6 0-25 15,-3-1-32-15,-4-2-70 16,-1 0-123-16,0-2-148 0</inkml:trace>
  <inkml:trace contextRef="#ctx0" brushRef="#br0" timeOffset="74250.59">29385 7821 15 0,'0'0'673'0,"0"0"-336"16,0 0-145-16,0 0-6 16,0 0 19-16,0 0-39 15,0 0-45-15,0 0-55 16,0 0-27-16,0 0 35 0,0 0-37 15,0 0-5-15,0 0-5 16,0-5-26-16,1-4 0 16,10-2-1-16,1 0-23 15,3 0 23-15,4-1-33 16,3 2 20-16,-2 2 3 16,2 2 1-16,-4 2 7 15,-3 4-11-15,-2 0-14 16,-4 0 26-16,-1 0-43 15,-4 7-9-15,1 6 23 16,-2 4 9-16,-3 5 20 16,0 4-11-16,0 2 12 0,-9-1-14 15,0-2 14-15,0-2-11 16,0-6-5 0,2-3-14-16,2-6 11 0,2-4-14 15,2-1 13-15,1-3 10 16,0 0 20-16,0 0-10 15,0-11 4-15,0-9-4 16,4-5-7-16,7-5-10 16,3-2-9-16,5-2 25 15,0 1-52-15,0 4 24 16,-1 3 18-16,-2 5 11 16,-2 7-2-16,1 4 8 15,-3 3-6-15,0 2 35 16,1 2-25-16,-1 1 5 0,0 2 5 15,0 0-4 1,-3 0 15-16,0 0-20 0,-2 0-11 16,-1 0 28-16,-1 5-28 15,1 7 11-15,-1 4 0 16,-3 6-3-16,-2 4 8 16,0 2-15-16,0 3-1 15,-9 2 27-15,2-2-26 16,-2-2-1-16,1-1 0 15,1-1-16-15,1 5-52 16,0-6-205-16,3-7-344 0</inkml:trace>
  <inkml:trace contextRef="#ctx0" brushRef="#br0" timeOffset="75264.83">29783 8383 67 0,'0'0'776'0,"0"0"-604"0,0 0-101 15,0 0 24-15,0 0 37 16,0 0 4-16,0 0-53 16,0 2 19-16,0-1-15 15,0-1 8-15,0 0-1 16,0 0-22-16,8 0-14 16,5 0-29-16,4-1-28 15,3-3 15-15,4-2-16 16,1 2-14-16,0-2-13 15,0 0-44-15,-1 2-51 16,-8 0-66-16,-4-1-102 16,-6 4-43-16,-6-1-265 0</inkml:trace>
  <inkml:trace contextRef="#ctx0" brushRef="#br0" timeOffset="75527.37">29750 8524 142 0,'0'0'591'16,"0"0"-419"-16,0 0-42 15,0 0 29-15,0 0-8 16,0 0 13-16,0 0-32 0,97 17-33 15,-61-15-34 1,3-2-36-16,0 0 19 0,-2 0-48 16,9 0-28-16,-10-6-199 15,-8-4-350-15</inkml:trace>
  <inkml:trace contextRef="#ctx0" brushRef="#br0" timeOffset="76773.98">30523 8226 515 0,'0'0'624'0,"0"0"-473"16,0 0 11-16,0 0-12 15,0 0 12-15,0 0-47 16,0 0-25-16,0-18-89 0,0 18-1 16,0 5 0-16,0 10-32 15,0 12 32-15,-4 8 7 16,-2 7-7-16,-3 5 36 16,5 1-21-16,-1-3-14 15,2-1 22-15,1 0-23 16,1-5 0-16,1-1 0 15,0-3-33-15,0-5-36 16,-2-4-105-16,-1-7-94 16,-8-3 0-16,0-8-219 15,2-4-234-15</inkml:trace>
  <inkml:trace contextRef="#ctx0" brushRef="#br0" timeOffset="77337.07">30649 8050 447 0,'0'0'158'16,"0"0"-8"-16,0 0-6 15,0 0 31-15,56-79-13 16,-50 75-52-16,-3 2-40 15,0 2-11-15,3 0-59 0,2 2-28 0,2 12 20 32,6 7-1-32,-1 8 8 0,0 7 1 15,-6 8 0-15,-4 1-15 16,-5 3 15 0,-2-3-27-16,-14-4 4 0,-8-3 17 15,-8-4 5-15,-7-6 0 16,-5-5 1-16,-1-6 10 15,2-6-3-15,10-3-6 16,10-3 9-16,9-4-9 16,9 1 10-16,5-2 10 15,0 0-6-15,0 0 43 16,2 0 4-16,8 0-27 16,5 0-21-16,2 2-13 15,0 4-1-15,2 3 0 0,-2 2 6 16,0 4-8-16,1 2 2 15,-1 2-4-15,0 2 4 16,1 0 0-16,-3 0 1 16,1-1-1-16,-4-2 1 15,-1-1 5-15,-3-3-6 16,-3-3-18-16,-2-1-18 16,-1-3-30-16,-2-1-29 15,0-3-26-15,0-2-107 16,-3-1-180-16</inkml:trace>
  <inkml:trace contextRef="#ctx0" brushRef="#br0" timeOffset="77966.52">30953 7793 191 0,'0'0'750'0,"0"0"-562"15,0 0-90-15,0 0-31 0,0 0-6 16,0 0-49-16,0 0-2 16,15 20-16-16,-9 1 12 15,1 8-5-15,1 3 14 16,-2 5-14-16,-5 1 15 16,-1 0-15-16,0-4 8 15,0-5 1-15,0-6-10 16,-6-6 0-16,3-7 0 15,0-5 1-15,2-3 8 16,1-2 4-16,0 0 6 16,0-14 27-16,0-9-46 15,9-5-36-15,6-6 7 0,3-1 8 16,1-2-6-16,0 5 17 16,-2 4 10-16,-3 8 42 15,-3 6-5-15,-3 7 32 16,-2 2-20-16,1 5-5 15,-1 0-25-15,0 0-19 16,2 5 0-16,2 6 7 16,-1 3-7-16,0 4 10 15,2 3-8-15,-3 2-1 16,0 5 17-16,-4 2-18 16,-1 2 0-16,-3 5-11 15,0 0-11-15,-1 17-133 16,-10-9-136-16,0-9-384 0</inkml:trace>
  <inkml:trace contextRef="#ctx0" brushRef="#br0" timeOffset="79642.4">30368 9086 914 0,'0'0'247'0,"0"0"-34"16,0 0 9-16,0 0-34 15,0 0-43 1,0 0-79-16,0 0-66 0,0-1 0 16,0 16-26-16,0 7 26 15,-3 7 0-15,-1 2 1 16,0 2 5-16,3 0-6 15,1-3-4-15,0-4-3 16,0-3-90-16,3-6 8 16,8-5-10-16,2-8 13 15,2-4 6-15,3 0 51 16,-2-17 29-16,2-7-1 16,-1-7 1-16,-1-3 0 15,-4 0 14-15,0 2 16 16,-5 3 17-16,-1 9 11 0,-3 8 37 15,-1 6-2-15,-2 4-50 16,0 2-42-16,0 0-1 16,0 0-31-16,0 12-4 15,0 4 27-15,1 5 8 16,2 1 4-16,2 2-4 16,3-1-7-16,2-2-21 15,2-3-55-15,4-1-5 16,3-6-24-16,1-2-21 15,4-8 47-15,-2-1-21 16,-2-3 44-16,-3-14 56 0,-2-6 7 16,0-5 47-16,-4-7 31 15,-4-1-7-15,0-4 53 16,-5-2 13 0,-2-2 17-16,0 1-19 0,0 3-37 15,0 8 5-15,0 8-41 16,-3 8-22-16,1 9 12 15,1 6-52-15,-3 1-62 16,-1 0-114-16,-4 28-134 16,1-1-5-16,2-1-340 0</inkml:trace>
  <inkml:trace contextRef="#ctx0" brushRef="#br0" timeOffset="79905.93">30892 9093 1058 0,'0'0'487'16,"0"0"-414"-16,0 0-73 16,0 0-34-16,0 0 27 15,0 0 7-15,3 72 16 16,-3-43 18-16,0 4-34 15,0 0 9-15,-2-3-8 16,-2 1-1-16,1-3-32 16,0-5-79-16,0-3-90 0,0-7-38 15,1-8-300-15</inkml:trace>
  <inkml:trace contextRef="#ctx0" brushRef="#br0" timeOffset="80079.95">30956 8990 882 0,'0'0'362'15,"0"0"-216"-15,0 0-50 16,0 0-23-16,0 0-28 16,0 0-45-16,0 0-73 15,0 6-136-15,-2 5-8 16,-2-1-366-16</inkml:trace>
  <inkml:trace contextRef="#ctx0" brushRef="#br0" timeOffset="80355.78">31114 8791 71 0,'0'0'1058'16,"0"0"-749"-16,0 0-85 15,0 0-87-15,0 0-41 16,0 0-96-16,0 0-14 16,12 26 13-16,-11 8 2 15,-1 9-1-15,0 3 11 16,0 4-10-16,0-2 14 16,-3-1-15-16,-4-4-33 0,3-3-11 15,1-8-91-15,0-5-113 16,3-9 3-16,0-6-48 15,0-9-107-15</inkml:trace>
  <inkml:trace contextRef="#ctx0" brushRef="#br0" timeOffset="80834.07">31301 8819 462 0,'0'0'541'16,"0"0"-286"-16,0 0-48 0,0 0 20 15,0 0-88-15,0 0-76 16,0 0-57 0,7-20-6-16,-7 42-35 0,0 8 34 15,0 12 1-15,0 5 20 16,0 5-20-16,0-4 0 16,0 2-7-16,0-6 7 15,0-7-25-15,-4-8-50 16,2-9-30-16,2-7 35 15,0-6-5-15,0-7-5 16,0 0 80-16,0-3 6 16,0-14-6-16,6-6-89 15,4-5 9-15,3 0 41 0,0 2-59 16,-3 5 98 0,-2 7 13-16,-4 6 69 0,0 5-19 15,-2 3-20-15,-1 0-21 16,1 0-10-16,1 0-12 15,2 10-19-15,1 3 19 16,-2 2 0-16,3 2-6 16,-4 1 4-16,2-1 4 15,-2 0 12-15,1 0-14 16,3 0 1-16,-1 0-8 16,1-1-5-16,-1-4-63 15,0 1-90-15,-2-6-169 16,-2-4-427-16</inkml:trace>
  <inkml:trace contextRef="#ctx0" brushRef="#br0" timeOffset="81107.56">31030 8807 542 0,'0'0'625'16,"0"0"-470"-16,0 0-66 16,0 0 24-16,0 0 73 15,112-13-70-15,-62 13-39 16,5 0 4-16,6 1-30 16,4 2 9-16,1 1-60 15,-3-1 0-15,-14 1-82 16,-12 2-181-16,-26 1-84 0,-11 0-263 15,0-3 87-15</inkml:trace>
  <inkml:trace contextRef="#ctx0" brushRef="#br0" timeOffset="82000.06">30643 9957 961 0,'0'0'242'0,"0"0"-138"15,0 0 11-15,0 0 52 16,-87-65-23-16,59 56-61 16,0 5-36-16,-2 4-22 15,-2 0-10-15,0 8 7 0,-1 9-3 16,1 6-19-16,4 4 36 16,7 5-36-16,6 1 0 15,8 1 0-15,7-2-18 16,0-2-21-16,12-6-18 15,10-7 5-15,5-8 33 16,3-7-7-16,1-2 26 16,0-18 12-16,-1-14 26 15,-2-9 34-15,-2-21-27 16,-2-18-23-16,-5 2 18 16,-4 7-25-16,-5 10 11 0,-5 13-1 15,1-4-6 1,0-2 15-16,0 10-9 15,-3 13 4-15,0 11 14 0,-3 12-35 16,1 5-8-16,-1 3-7 16,0 0-17-16,0 15 6 15,0 11-7-15,-3 8 25 16,-5 8-3-16,1 6 3 16,1 4 0-16,0 2 0 15,3 3-1-15,0 0-18 16,2-2-61-16,1-4-84 15,0-6-67-15,0-4-71 16,6-13-45-16,4-11-248 0</inkml:trace>
  <inkml:trace contextRef="#ctx0" brushRef="#br0" timeOffset="82338.25">30851 9874 927 0,'0'0'370'0,"0"0"-113"15,0 0-117-15,0 0-90 16,0 0-50-16,0 0 13 16,0 0-4-16,-40 60-9 15,30-29 0-15,4-2 0 16,4-2 0-16,2-4-51 16,0-5-3-16,12-5-38 15,5-7 26-15,-1-6-4 16,-1 0 70-16,-3-10 27 0,-4-13 56 15,-4-4 32 1,-4-4 8-16,0-1-21 0,-14 1 33 16,-8 4-57-16,-1 5-49 15,0 8 14-15,0 4-33 16,5 7-10-16,2 3-85 16,7 0-126-16,4 7-109 15,7 3-43-15,15-2-160 16,3-3-30-16</inkml:trace>
  <inkml:trace contextRef="#ctx0" brushRef="#br0" timeOffset="82561.93">31083 9671 405 0,'0'0'694'0,"0"0"-393"16,0 0-21-16,0 0-11 0,0 0-95 15,0 0-78-15,0 0-64 16,13-50-32-16,-15 73-26 15,-8 12 24-15,1 8 2 16,2 5-3-16,1 1 3 16,0 0-19-16,3-7-24 15,0-4-39-15,1-7-56 16,2-7-66-16,0-8-122 16,0-9-22-16,0-7-380 0</inkml:trace>
  <inkml:trace contextRef="#ctx0" brushRef="#br0" timeOffset="82737.22">30847 9785 152 0,'0'0'912'16,"0"0"-689"-16,0 0-35 16,0 0-118-16,0 0-7 15,104-15 8-15,-55 15-50 16,3 2-21-16,19 6-25 15,-16-2-214-15,-10-3-353 0</inkml:trace>
  <inkml:trace contextRef="#ctx0" brushRef="#br0" timeOffset="82909.5">31442 9841 892 0,'0'0'257'0,"0"0"-183"16,0 0-68-16,109 0-6 15,-73 1-116-15,-8 2-228 0</inkml:trace>
  <inkml:trace contextRef="#ctx0" brushRef="#br0" timeOffset="83171.93">31702 9726 93 0,'0'0'1210'16,"0"0"-1024"-16,0 0-186 15,0 0 0-15,0 0 49 16,-15 82 23-16,7-41 22 15,3 4-50-15,2 3-16 16,3 0-15-16,0-1-4 16,0-3-9-16,0-3-7 15,0-3-110-15,0 0-219 16,1-10 90-16,3-11-487 0</inkml:trace>
  <inkml:trace contextRef="#ctx0" brushRef="#br0" timeOffset="83478.28">31638 9581 883 0,'0'0'190'0,"0"0"1"15,0 0-117-15,85-57-61 16,-55 57 13-16,1 0-26 15,0 8-2-15,-4 10-9 16,-6 7-10-16,-9 5 20 0,-9 2-25 16,-3 2 26-16,-15 1 0 15,-15-3 1-15,-8-3-1 16,-4-2 20-16,-6-3 13 16,5-6 14-16,5-3-40 15,8-5-7-15,13-3-33 16,17-7-99-16,11 0-211 15,15-12-241-15</inkml:trace>
  <inkml:trace contextRef="#ctx0" brushRef="#br0" timeOffset="83808.1">32127 9632 497 0,'0'0'657'16,"0"0"-386"-16,0 0-198 0,0 0-49 15,0 0 32-15,0 0 69 16,0 0-68-16,-72 48-43 16,49-22 18-16,0 0-32 15,5 2-1-15,5-1-6 16,5-2-43-16,5-5-17 16,3-4-65-16,0-6 5 15,0-4 42-15,0-6 18 16,0 0 67-16,0-5 141 15,-3-12-41-15,-10-6-13 16,-3-4-21-16,-8-3 17 0,-3 1-6 16,2 3-56-16,5 6-5 15,7 4-16-15,8 8-25 16,11 2-96-16,15 5-189 16,6-1-384-16</inkml:trace>
  <inkml:trace contextRef="#ctx0" brushRef="#br0" timeOffset="84131.6">32208 9669 58 0,'0'0'671'15,"0"0"-371"-15,0 0-220 16,0 0-44-16,0 0-27 16,0 0 83-16,0 0 5 15,-50 74-63-15,40-44-20 0,4 4-14 16,6 0-20-16,0-1-8 15,7-3-50-15,10-6-13 16,4-7 36-16,3-10 45 16,-2-7 10-16,-2 0 59 15,-3-20 22-15,-6-8 89 16,-7-5 77-16,-4-7-79 16,0-1-19-16,-15 1-27 15,-6 7-54-15,-2 5-27 16,-2 8-39-16,-1 8-4 15,-1 8-48-15,-1 4-131 16,2 8-126-16,11 10-206 16,7-3-296-16</inkml:trace>
  <inkml:trace contextRef="#ctx0" brushRef="#br0" timeOffset="84642.27">32494 9708 613 0,'0'0'378'16,"0"0"-255"-16,0 0-38 16,0 0 24-16,0 0 19 15,0 0-19-15,0 0-85 16,-82-34 16-16,56 34-10 15,1 13-5-15,0 4 0 0,4 4-25 16,8 4-1-16,5 4-1 16,8-1-43-16,0-1-14 15,8-6-55-15,8-5 24 16,5-8 45-16,1-6 45 16,2-2 11-16,-1-7 6 15,-1-13 41-15,-3-9 31 16,-5-4 14-16,-4-7-30 15,1-2-29-15,-7-2-17 16,-2 0 45-16,-2 2 17 0,0 5-31 16,0 6 26-1,0 7 18-15,0 10-56 16,0 8-17-16,0 6-29 0,0 0-14 16,-5 10-40-1,-3 13-14-15,0 8 61 0,-1 8-1 16,4 5 2-16,2 4-4 15,3 0-47-15,0-2-91 16,2-2 5-16,10 3-110 16,1-12-42-16,-1-12-284 0</inkml:trace>
  <inkml:trace contextRef="#ctx0" brushRef="#br0" timeOffset="85198.72">32667 9671 894 0,'0'0'322'16,"0"0"-45"-16,0 0-104 0,0 0-48 16,0 0-115-16,0 0-10 15,0 0-15-15,-16 39 15 16,7-17 13-16,0 3-13 16,2 0-14-16,5-4 13 15,2-5-71-15,0-3-73 16,5-4 15-16,9-8 48 15,4-1 45-15,2-3-57 16,2-12 18-16,-1-8-32 16,-3-2 63-16,-4-1 45 0,-6 4 43 15,-5 2 108-15,-3 8 79 16,0 5 1-16,0 2-76 16,0 5-33-16,0 0-122 15,0 0 0-15,-6 12-30 16,-3 3 30-16,3 5-1 15,3-1-18-15,3 0-35 16,0-2-28-16,0-6-50 16,15-2-27-16,2-8 21 15,3-1-5-15,1-1-9 16,0-16-99-16,0-6 124 16,-2-4 127-16,-5 0 68 15,-3 5 140-15,-7 5 67 16,-1 7 18-16,-3 7-44 15,0 3-140-15,0 1-108 16,-12 15 13-16,0 7-14 0,0 3-1 16,5 4 0-1,5 0-34-15,2-2-1 0,6-4-68 16,15-6-104-16,6-6 50 16,19-12-17-16,-4-3-62 15,-5-14-360-15</inkml:trace>
  <inkml:trace contextRef="#ctx0" brushRef="#br0" timeOffset="85403.4">33234 9476 745 0,'0'0'338'0,"0"0"45"15,0 0-123-15,6-74-62 16,-6 71-116-16,0 3-53 0,0 3-29 16,-3 17-36-16,-6 8 36 15,1 8 0-15,0 6 11 16,2 1-11-16,3 5 2 15,1 0 8-15,2 0-10 16,0 0-10-16,-1-5-39 16,-7 2-140-16,-2-14-150 15,3-10-400-15</inkml:trace>
  <inkml:trace contextRef="#ctx0" brushRef="#br0" timeOffset="85559.58">33007 9531 970 0,'0'0'244'0,"0"0"-154"0,91-5-32 15,-37 5 12-15,10 0-70 16,30 0-54-16,-15 2-227 16,-8-2-430-16</inkml:trace>
  <inkml:trace contextRef="#ctx0" brushRef="#br0" timeOffset="85701.28">33756 9378 1395 0,'0'0'310'0,"0"0"-220"16,0 0-90-16,0 0-5 15,0 0-229-15,0 0-488 0</inkml:trace>
  <inkml:trace contextRef="#ctx0" brushRef="#br0" timeOffset="89456.97">28909 7265 101 0,'0'0'679'15,"0"0"-553"-15,0 0-125 16,0 0 7-16,0 0 54 16,0 0 24-16,0 0-28 15,0 3-26-15,0-3-13 16,0 0 82-16,0 0-17 16,0 0 2-16,9 0 33 15,6 0-85-15,9-3-17 0,9-2-10 16,10-1 6-1,8 1 21-15,10-1-28 0,6 2 0 16,4 1 32-16,0 0-27 16,-6 0-10-16,-8 1-1 15,-13 0 10-15,-15 1-35 16,-11-1 15-16,-11 2-91 16,-7 0-64-16,0 0-53 15,-29 3-146-15,-4 9 61 16</inkml:trace>
  <inkml:trace contextRef="#ctx0" brushRef="#br0" timeOffset="89778.64">28945 7432 54 0,'0'0'236'15,"0"0"14"-15,0 0-86 16,0 0-8-16,0 0 10 16,0 0-4-16,0 0-69 15,114 0 49-15,-70-4-45 16,3-2-25-16,6 2-5 16,2 0-28-16,0 0-16 15,-1-1-9-15,-6 1-4 16,-5 0 16-16,-7 0-26 15,-8-1-10-15,-7 1-5 16,-6 1-31-16,-6 0-43 0,-5 0-41 16,-4-2-60-16,-1 0-41 15,-10 0-588-15</inkml:trace>
  <inkml:trace contextRef="#ctx0" brushRef="#br0" timeOffset="96212.09">30334 10387 178 0,'0'0'352'0,"0"0"-113"16,0 0-151-16,0 0-44 15,0 0 22-15,0 0 32 0,0 0-25 16,0 0-33 0,0 0 24-16,0 0-8 15,0 0 15-15,0 0 8 0,0 0-11 16,1 0-2-1,4 0-14-15,5 0-30 0,7 0 4 16,5 0-24-16,5 0-1 16,1 0 5-16,3 0-6 15,2 1 2-15,-2-1-2 16,-1 0 0-16,-1 0 3 16,-5 0-3-16,0 0 0 15,1 0 1-15,0 0-1 16,2 0 9-16,4 0-9 15,1 0 0-15,4-1-4 16,1 0 4-16,2-1-7 16,1 1-1-16,-3-1 8 15,1 2 0-15,-3 0 0 16,-2 0 0-16,-1 0 1 0,-6 0-1 16,0-1-1-16,-3 1 1 15,0 0 0-15,4-2 7 16,0 2-7-16,3 0 0 15,2 0 9-15,1 0-9 16,6 0 0-16,-2 0 1 16,2 0-1-16,-2 0 16 15,-1-1-16-15,0 0 0 16,-6-2 9-16,-3 1-3 16,0-1-4-16,-4 1-1 15,0-1 0-15,-4 0 27 16,1 0-18-16,-1 2-8 0,1-2 1 15,0 1-3 1,1 1-1-16,2 0 1 0,0 1 0 16,1-2 3-16,1 1-3 15,-3 1 0-15,1-2 0 16,0 2 0-16,-1 0 1 16,-2-1-1-16,-1 0 1 15,-2 1 22-15,0-2-8 16,-1 1-4-16,1 1-1 15,1-2-9-15,2 2 0 16,0-1-1-16,4 0 10 16,0-1-3-16,0-1-7 15,0 2 0-15,0-2 0 0,-1 1 7 16,-1 0 4 0,0-1 3-16,-2 1-14 0,0 0 23 15,2-1-22-15,-1 2-1 16,-1-2 0-16,1 2 1 15,1-1 1-15,-1 1-2 16,3-1 1-16,1 1 6 16,2-2-7-16,1 2-1 15,1-2 1-15,-1 0 1 16,0 0-1-16,-1 0 0 16,3 0 1-16,0 1 1 15,-2-1-2-15,1 1-10 0,-3-1 4 16,-2 2-2-1,0 0 0-15,-4-1 8 0,-1 1 0 16,-1-1-6-16,-3 1 6 16,-2-1-13-16,-1 1 6 15,-4 0-3-15,-4-1 1 16,-2 1 3-16,-2 1-29 16,0-1-16-16,0-1-65 15,-17-5-46-15,-7-1-107 16,-4-2-652-16</inkml:trace>
  <inkml:trace contextRef="#ctx0" brushRef="#br0" timeOffset="97487.66">31350 9886 62 0,'0'0'361'16,"0"0"-236"-16,0 0-91 15,0 0 2-15,0 0 76 16,0 0-8-16,0 0-37 16,0 1-18-16,0-1 46 15,0 2 8-15,0-2-5 0,0 0-28 16,0 0-11-16,0 0 20 15,0 0 1-15,0 0 11 16,6 0 7-16,4 0-56 16,2 0-14-16,2 0-21 15,2 0 6-15,-1-2 5 16,4 1-13-16,2 0-4 16,-1-1 12-16,3 0-13 15,0 0 1-15,-4-1 1 16,-1 1-2-16,-3-1 11 15,-2 0-11-15,-4 0 0 16,-2 0 9-16,-3 2-9 16,-3-1-7-16,-1 2-14 15,0 0-1-15,0 0 16 0,-5 0-20 16,-11 0-12-16,-6 0 10 16,-5 0-33-16,-2 0-10 15,-1 0-17-15,0 0-2 16,6 2 37-16,3-1 9 15,9 1 27-15,2-1 16 16,7 0 1-16,1-1-1 16,2 0-6-16,0 0 7 15,0 0 6-15,3 0 3 16,9 0 7-16,3 0 4 16,4 0-7-16,-1 0-3 15,3 0-6-15,-2 0 2 16,-4-2-12-16,-1 0-28 0,-2-2-111 15,-3 1-133-15,-5 0-324 0</inkml:trace>
  <inkml:trace contextRef="#ctx0" brushRef="#br0" timeOffset="103411.74">28984 9168 466 0,'0'0'356'16,"0"0"-250"-16,0 0-82 15,0 0-5-15,0 0 114 16,0 0-13-16,0 3-50 15,0-3-24-15,0 0 16 16,0 0 44-16,0 0-5 16,0 0-20-16,6 0 26 0,8 0-47 15,5 0-29-15,7 0-8 16,6-5 2-16,8 0 6 16,3-1-25-16,6 2-5 15,1-2 8-15,0 2-8 16,-5 0-1-16,-6 1 0 15,-11 1-1-15,-4 2-12 16,-8 0-49-16,-5 0-37 16,-7 0-36-16,-4 0-122 15,0 0-72-15,-13 0-54 16,-5 2-2-16</inkml:trace>
  <inkml:trace contextRef="#ctx0" brushRef="#br0" timeOffset="103730.36">28971 9324 42 0,'0'0'75'16,"0"0"439"-16,0 0-266 15,0 0-53-15,0 0-49 16,0 0 14-16,90-1-8 0,-57-2-40 16,6 0-19-16,7-1-27 15,8 0-15-15,2-2 14 16,-1 3-46-16,-6 0-13 16,-10 0-6-16,-13 3-63 15,-13-1-86-15,-8 1-61 16,-5-3-15-16,-11 1 56 15,-6-3-331-15</inkml:trace>
  <inkml:trace contextRef="#ctx0" brushRef="#br0" timeOffset="110434.11">28497 6426 355 0,'0'0'403'16,"0"0"-288"-16,0 0-87 16,0 0-21-16,0 0 52 15,0 0 42-15,-3 0-66 0,3 0-34 16,0 0 34-16,0 0 26 15,0 0 3-15,0 0-11 16,5 0-9-16,8 0 18 16,7 0-30-16,8 0-12 15,9 0 1-15,5 0-20 16,6 0 10-16,2 0-11 16,1 1 1-16,-6 4 13 15,-4-1-14-15,-11-1-1 16,-10 0 1-16,-8-2 0 15,-8-1 0-15,-4 1 0 16,0-1 1-16,0 0 5 0,0 0-6 16,0 0-22-16,0 0-39 15,0 0-30-15,0 0-34 16,-12 0-57-16,2 0-131 16,-1-1-370-16</inkml:trace>
  <inkml:trace contextRef="#ctx0" brushRef="#br0" timeOffset="110862.16">28867 6293 605 0,'0'0'212'0,"0"0"-120"15,0 0 14 1,0 0-8-16,0 0 22 0,0 0-56 15,0 0-52-15,-3-16-2 16,3 16-10-16,0 0-6 16,0 0-13-16,0 0 9 15,0 4 7-15,0 3 3 16,0 2 0-16,0 3 3 16,0 0-2-16,6 3-1 15,8-3 1-15,-1 3-1 16,3-3 20-16,-2-2-20 15,-2-2 0-15,-5-2 7 16,-4-3-7-16,-1-2 0 16,-2 0 7-16,0 1-6 15,0 1 37-15,-14 4-32 0,-5 3 68 16,-5 1 1 0,-1 5-37-16,-1-1-28 0,1 3-10 15,1 1-15-15,3 1-10 16,2 1-109-16,-8 3-40 15,6-5-178-15,6-6-475 0</inkml:trace>
  <inkml:trace contextRef="#ctx0" brushRef="#br0" timeOffset="143374.81">29568 9247 225 0,'0'0'202'0,"0"0"387"16,0 0-469-16,0 0-84 15,0 0 19-15,0 0 10 16,0 0-30-16,0 0-26 16,0 0-9-16,0 0-8 15,0 0 8-15,0 0-9 16,0 0 8-16,-6 0-6 16,-4 3 7-16,-6 1 0 15,-2 0 1-15,1 2-1 16,-2-2 0-16,1 0 1 0,0 0 7 15,1 1-8 1,3-3 0-16,0 1 0 0,1 0 0 16,-2 0 1-16,-4 1-1 15,-2-1 0-15,-2 0 8 16,-2-1-8-16,0 1 0 16,-4-1 0-16,2-1 0 15,-1-1 3-15,0 0-3 16,2 0 0-16,1 0-3 15,0 0 3-15,1 0-1 16,3 0-8-16,1-3 9 16,1-4 1-16,1 0-1 15,-3-3 0-15,0 1 3 0,0-2-3 16,-1-2-6 0,-2 0-4-16,2 0 10 0,1 2-1 15,2-1 1-15,2 3 0 16,1-1 6-16,4 0 0 15,-2 2 8-15,2-2-12 16,1-2-2-16,-3-1 16 16,2-1-9-16,-3-1-5 15,2 0 4-15,-4-1 2 16,4 0 0-16,0 2 18 16,2 0-25-16,0-1 24 15,3 1-24-15,0-2 5 0,1-1-4 16,1-2 14-1,-3 0 2-15,1-1-11 0,1-1-5 16,1 1 11-16,0-1-13 16,3 2 0-16,2-1 1 15,1 0-1-15,0 0 6 16,0 1-6-16,0-4 0 16,0-1 4-16,0-3-4 15,4-1 0-15,0-1 0 16,-2 1 1-16,1 3 11 15,0 1-12-15,1 3 0 16,1 1-7-16,-1 2 6 16,1 1-15-16,2 0 15 15,-1-2 1-15,2 1 23 16,-1 0-23-16,3-3 0 0,-2-2 6 16,0-1 1-1,-1 0-5-15,2 0-4 0,-2 0 12 16,-1 1-7-16,1 1-3 15,1-1 0-15,0 2-1 16,-1 0 1-16,2 0 0 16,1 1-1-16,0 0 2 15,-1 2 12-15,2 1-13 16,-2-1 1-16,2-1 1 16,2 1 6-16,-1 0-8 15,1 1 0-15,0-1 0 16,-3 2 2-16,3-1-2 15,-1 1-1-15,0 1 1 0,-1 1 0 16,-2 1-1 0,2 0-1-16,0 2 2 0,1-2-1 15,1 2 1-15,-1-2-9 16,2 1 8-16,-1-1 1 16,-1 0 0-16,3 2-1 15,-3-1-19-15,1 3 20 16,-1 0-10-16,-1 1-1 15,1 2 3-15,-2 1 8 16,2-1-1-16,0 2 1 16,-1 1-20-16,3 0 14 15,0 0-16-15,4 2 13 0,1-2 3 16,2 0 4-16,0 0 1 16,-3 1 1-1,0-1-6-15,-2 1 6 0,-1-1 6 16,-1 1-5-16,-1-1-1 15,-1 0 2-15,1-1 8 16,1 1-10-16,0-1-5 16,3 1 5-16,2-1 0 15,1 1 1-15,-1 0-1 16,0 0 0-16,-3 2 6 16,-6-1-6-16,-3 2-6 15,-4 0 6-15,-1 0-2 16,1 0 2-16,0 0-26 15,4 0-5-15,5 0 30 16,3 0-19-16,4 0 7 0,1 0 0 16,2 0 13-16,-2 0-9 15,-5 0 8-15,-2 0 1 16,-4 0 5-16,-1-1-5 16,-2 1 0-16,1-1 0 15,-3-1 0-15,4 1 7 16,3 0-7-16,5-1-2 15,2 1-5-15,4-2 6 16,0 0-5-16,2 0 6 16,-4 0 0-16,-4-1 6 15,-2 1-6-15,-4 0 0 16,-3 1 1-16,-2 0 1 16,1 1 0-16,0-2-2 0,4 1 2 15,2 1-4 1,3 0 2-16,3 1-8 0,1 0 8 15,1 0-1-15,-1 0 1 16,-3 0 0-16,-3 0 0 16,-6 0-5-16,2 0 5 15,-5 0-2-15,1 0 1 16,-2 0-7-16,1 0 8 16,2 0-7-16,3 0 7 15,-1 2 3-15,-1 3-3 16,-1-1 0-16,0 2-2 15,1-2 1-15,-4 2 1 16,1-1-13-16,-1 2 4 16,-2 2 7-16,-1 0-3 15,0 4-1-15,0 0 5 0,0 1 1 16,0 2 1-16,2-1-1 16,-1-1 0-16,2 0 3 15,-1-3-3-15,-1-1-1 16,-1 0 0-16,0-1 1 15,0 0 0-15,0-1 0 16,0 2-9-16,-6-1 9 16,0 1 0-16,-2 0 0 15,0 2 0-15,0-1 0 16,2 2 2-16,-1 1-2 16,0 0-1-16,0 1 1 15,0-1 0-15,1 1 1 0,-2-1-1 16,1-3 0-16,1 0 7 15,0-2-7-15,0-1-1 16,1-1 0-16,0-1 1 16,0 1 1-16,1-2-1 15,-1 1 0-15,1 0 0 16,-2 0 0-16,-3 1 0 16,1 0 0-16,-2 0 0 15,-2-2 7-15,0 2-7 16,0-1 0-16,0-1 9 15,2 0-9-15,2-1 0 16,0 0-1-16,1-1 1 16,1 1 4-16,0 1-4 15,0 0-5-15,-1 2 4 0,0 2 1 16,-3 1-1-16,-1 1 1 16,0 0 0-16,-1 2 2 15,1-1-2-15,0 1-1 16,2-1 1-16,0-2 0 15,3 0 1-15,0-3-1 16,2-1 0-16,0 3 2 16,0-1-2-16,-3 2-2 15,2 2 2-15,-1 0 0 16,0 1 0-16,0 0-1 16,-1 1 1-16,2 1-1 15,2-1 1-15,0 1-10 16,0-3 10-16,2 0 1 0,-1-2 0 15,1-1-1-15,-2 0 0 16,0 0 8-16,0 0-8 16,-3 1 0-16,3-2 0 15,0 1 1-15,0 0 4 16,0-2-5-16,0 0 0 16,1-2 0-16,1 2 0 15,-1 0-2-15,1 0 2 16,1 2 0-16,0-1-1 15,0 1 1-15,0 1 0 16,0-2 2-16,0 2-2 16,0 0-1-16,-2-2 0 15,2 1 1-15,0-1 0 16,-1-1 0-16,1 2-1 0,-3 1 1 16,3 0 0-16,-1 1 1 15,1 0-1-15,0 0 0 16,0 0 2-16,0 1-2 15,0-1-1-15,0-2 0 16,0 1 0-16,0-2 1 16,0 1 0-16,4-1 1 15,-3 2 8-15,2 1-9 16,-1 2-5-16,1-1 5 16,-1 1 1-16,-1-1 0 15,-1-1-1-15,2-1 1 16,-2-1 3-16,0 0-4 0,1-1 0 15,-1 1 0 1,0-2 0-16,0 1 2 0,0 2-2 16,0-1 0-16,0 0 2 15,0 0-2-15,0-2-1 16,0 0 1-16,0 0 0 16,0 0-1-16,0 2 1 15,0-1 0-15,0 2 1 16,0 0-1-16,0 2 0 15,0-1 0-15,0 0 0 16,0 0 1-16,0 0-1 16,0-2-5-16,-3-1 5 15,2 0 1-15,-4-1 0 16,2 0 0-16,-4 1-1 16,1-1 11-16,0 2-9 0,-2-1-2 15,1 0 6-15,-2 1 3 16,1 1-2-16,1 0 3 15,-3 0-10-15,1 1 18 16,0 0-17-16,-3 2 6 16,0 1-6-16,0 0 7 15,-2-1-1-15,1 0-7 16,0-2 1-16,-1-1 13 16,2-2-14-16,-3-1 0 15,3-1 1-15,-1-2 0 16,1-1 12-16,-3 0-13 15,-2-3-1-15,-5 0-34 16,4-9-137-16,3-6-598 0</inkml:trace>
  <inkml:trace contextRef="#ctx0" brushRef="#br0" timeOffset="154237.34">33671 5043 274 0,'0'0'256'0,"0"0"-119"16,0 0-52-16,0 0-22 16,0 0 27-16,-1-13 8 15,-1 9-63-15,1 1-12 16,-1 0 28-16,1 2-21 16,-2 0-30-16,-3-2-22 15,-4 1 21-15,-3-1-40 0,-3 1 22 16,-6-1 19-1,-2 1-22-15,-6-1 15 0,-6-1 14 16,-10-1-2 0,-8-1 6-16,-7-1 20 0,-3 0-18 15,-2 2-5-15,4 0-8 16,-1 3 0-16,3 0 9 16,5 2-8-16,3 0-2 15,4 0-8-15,3 0 9 16,2 0 0-16,-3 0-4 15,-3 0 4-15,-2 0 5 0,-6 0-3 16,-4 0-1 0,-3 2-1-16,-4-2 0 15,-1 0 0-15,5 0 0 16,1 0 0-16,6 0 6 16,5-3-6-16,0-2-9 15,4 0 2-15,-1-1 14 0,1 0 0 16,3 2-7-16,-2 0 0 15,0 2 1-15,0 1 0 16,0 1 1-16,-2 0-2 16,-1 0 0-16,-2 0 7 15,-3 4-7-15,-3 2-1 16,-5 0-4-16,-2-2 5 16,-2-1 0-16,-1 1 0 15,4-1 1-15,1 1 3 16,2-1-4-16,2 1 0 15,2 0 1-15,0 1-1 16,2-1 7-16,2 0-7 0,-1 0-4 16,-1 0-8-16,-2-1 14 15,-1-2-4-15,-2-1 1 16,1 0-21-16,0 0 5 16,5 0 11-16,-1 0-2 15,0 0 2-15,2 0 6 16,-2 0-1-16,-1 0 2 15,1 3-1-15,-2 4 8 16,1 2-8-16,-3-1-5 16,-2 1-5-16,-5 0 17 15,-1 1-14-15,-1-1-40 0,-3 1 47 16,2 0 0-16,0 0-2 16,2 1 2-16,1 0 9 15,0 2-9-15,2 0 7 16,1 0-15-16,2-1 18 15,3 1-11-15,0-1 2 16,4 0-1-16,2-1 1 16,4-1 1-16,4 0 8 15,2-2-10-15,0 1 0 16,-3-1-1-16,0 3 1 16,-2 1 0-16,0-1 6 15,1 3-4-15,7 2-2 16,3-1 0-16,5 5 0 15,3 1-8-15,3 3 8 16,1 4-2-16,3 5-8 0,-2 4 10 16,3 0-6-16,1 5 6 15,0-3 0-15,0-1 7 16,2-1-7-16,-3-2-1 16,0 2 1-16,1-1 0 15,-4 3 10-15,3 1-10 16,1 5-2-16,2 3 1 15,3 6 2-15,1 6 5 16,5 0-6-16,2 1 0 16,2-2 1-16,1-1-1 15,-2-1 9-15,-3-1 7 16,2 0-2-16,-2 0 8 16,0-3-7-16,3-5-14 0,-1-3 16 15,3-5-17 1,0-2-6-16,0-1 6 0,1 2 2 15,1 4 8-15,-2 3-5 16,0 6-4-16,-5 7 30 16,1 16-11-16,-2-6-5 15,1 2-4-15,1 0 8 16,4-15 0-16,3 6-19 16,0-4 0-16,0-2 13 15,15-2-13-15,1 0 1 16,4-1 9-16,0 1-2 15,-4 1 18-15,-4 2-26 0,-4 2 11 16,-6 1-4-16,-2 1 0 16,0 2 2-16,-6 1 7 15,-7 1 10-15,2-2 0 16,-1 0-3-16,3-4-7 16,3-5 3-16,5 1 0 15,1-4-9-15,0 2-8 16,7 0-1-16,5 1 30 15,0 1-31-15,-3 0 0 16,-1-1-5-16,-4-2-7 16,-4-2 12-16,0-1 13 15,0-2-11-15,0-1 19 16,-4-3-12-16,1 0 3 16,3-1-5-16,0 4 3 15,0 1-1-15,0 6-9 0,7 0 0 16,0-1 2-16,-1 1-2 15,-1 0-1-15,-2 1 1 16,-2-2 0-16,-1 1 2 16,0-1-2-16,0-1 0 15,0 1 9-15,0-2-9 16,0-2-1-16,0 0-43 16,0 0 15-16,0 0 29 15,2-2-12-15,7 0 12 16,0-3 5-16,1 0-5 15,3-2-1-15,1-2-5 16,5-1-13-16,1-1 7 16,4-1 5-16,3-4-1 0,4-2 7 15,2-5-17-15,4-3 2 16,6 0 3-16,2-4 13 16,3-1 11-16,1 1-1 15,3 0-3-15,-1 1 0 16,-2 1 3-16,2 1-9 15,-2 0-1-15,-3 0-41 0,3-1 16 16,-2-1-16 0,2-4 5-16,4-1 19 15,5-2 7-15,6-2 10 16,6-1 1-16,4-3 7 16,2 1 36-16,-2-1-17 15,-3 1-2-15,-5-2-10 16,-3 1-7-16,-2-1 2 15,0-2-10-15,0 0 2 0,2-3 6 16,5 0-7-16,11 0-1 16,-4 0 9-16,1-1 8 15,1-4 14-15,-11 3-15 16,6 0-16-16,-2 2 15 16,-3 0-15-16,-3 0 0 15,0 0 0-15,1-1 0 16,0-2 9-16,16-2-9 15,16-4 0-15,-9 0 25 16,-8 2-9-16,-11 3 29 16,-14 1-10-16,3 0-22 15,7 0 12-15,-4 1-24 0,-3-1 9 16,2 0 7-16,1-1 5 16,1-2-4-16,4 0 1 15,1 0-19-15,6-3 27 16,-1 2-26-16,-2 2 8 15,0 0 0-15,-7 2-2 16,-9 2-6-16,-7 1-1 16,-6 0 1-16,-4 0 13 15,-2 0-14-15,1 0-2 16,3 0 2-16,5 0 10 16,6 0 2-16,5 0-12 15,7 0 2-15,0 0 11 16,2 0-7-16,1 0-6 0,-7 0 1 15,-3 0-1-15,-9 0 13 16,-1 0-13-16,-3 0 0 16,-2 0 21-16,5-3-20 15,0-1 0-15,5 0 5 16,5-2-6-16,5 0 7 16,1 2-7-16,0-2 0 15,-1 2 3-15,-9 1-3 16,-7 0-2-16,-8 2 1 15,-9 0 1-15,-6 1 0 16,-4 0 0-16,-4 0 0 16,0 0 0-16,1-2 0 15,5 2 1-15,6 0-1 0,7-1-21 16,8 1 5 0,5 0-20-16,3 0 12 0,-5 0 8 15,-7 0-3-15,-15 0-34 16,-15 0-84-16,-27 0-140 15,-15-2-75-15,-10-3-280 0</inkml:trace>
  <inkml:trace contextRef="#ctx0" brushRef="#br0" timeOffset="163111.97">28833 7995 525 0,'0'0'130'0,"0"0"-91"15,0 0-32-15,0 0 40 16,0 0 49-16,0 0 14 15,1 0-17-15,-1 0-31 16,0 0 29-16,0 0-33 16,0 0-16-16,0 0-2 15,0 0-2-15,0 0-6 16,0 0-18-16,0 0-13 0,-1 0 22 16,-7 0-10-16,-2-3-2 15,-6-4-11-15,-5-1-11 16,-3-2 11-16,-3-3 0 15,-2-2-5-15,1-5 5 16,3-2 36-16,1 0-15 16,4-2 30-16,3 0-35 15,3 0-3-15,1-1-13 0,-1-2 0 16,1-3-2 0,0-2 2-16,-2-3-1 15,3-4 0-15,1 0-1 16,1 1-8-16,4 0 10 15,3 4 0-15,1 0 0 0,2 2-1 16,0-4-1-16,2 0-8 16,7-6 10-16,1 2 3 15,-1 0-3-15,0 1-3 16,1 2-22-16,1 0-18 16,1 1 21-16,4 0-20 15,0 1-4-15,4 0 45 16,4-1-34-16,3 0 11 15,3 0-3-15,-1 3 14 0,-2 0 13 16,-6 5-1 0,-3 4 2-16,-7 6 17 15,-4 4-17-15,-5 4 7 16,-1 4 1-16,-1 3 3 0,0 2-12 16,0 1-5-16,0 0-34 15,0 0-62-15,0 0-41 16,0 7 74-16,-4 8-55 15,-2-2-70-15,0-1-109 0</inkml:trace>
  <inkml:trace contextRef="#ctx0" brushRef="#br0" timeOffset="163637.94">28539 6786 415 0,'0'0'108'0,"0"0"-76"16,0 0-32-16,0 0-23 16,0 0 23-16,0 0 28 15,0 0 14-15,-2 0 14 16,2 0 55-16,0 0 29 15,0 0 11-15,5-4-99 16,5-4-41-16,7-2-9 16,4-1-2-16,4-2 0 15,5 1 0-15,1-2 0 0,2 3 10 16,-2-1-10 0,-1 4-2-16,-1 2 1 0,-4 0 0 15,-4 3-6-15,-6 1 6 16,-6 0 1-16,-2 2 9 15,-6 0-8-15,-1 0 4 16,0 0 6-16,0 0 7 16,0 0-17-16,0 0-1 15,0 0-6-15,0 0-1 16,0 0 0-16,0 0-5 16,2 9 12-16,1 4 0 15,2 4 3-15,1 7-3 16,0 2 0-16,1 7 5 15,0 3-5-15,-1 5-2 16,0 5-8-16,2 13-91 0,-2-10-70 16,-3-13-326-16</inkml:trace>
  <inkml:trace contextRef="#ctx0" brushRef="#br0" timeOffset="175749.26">2936 5296 418 0,'0'0'527'15,"0"0"-386"-15,0 0-141 16,0 0-25-16,0 0 25 15,86-7 11-15,-59 7 2 16,-3 0 8-16,-4 0-15 16,-4 2-4-16,-7 6-1 15,-6 3 1-15,-3 3 13 16,0 3 5-16,-15 7 28 16,-15 4 56-16,-6 3-28 0,-5 1 11 15,2-2-32-15,3-2-13 16,9-5-8-16,8-5-32 15,7-3-1-15,4-4 6 16,5-4-7-16,3-2-6 16,0 0-1-16,0-3 7 15,11 1 13-15,8-3 0 16,5 0 22-16,6 0 13 16,8-5-12-16,0-4-17 15,-1-1-17-15,-7 2 5 16,-5 2-14-16,-11 2-24 15,-7 3-88-15,-1 1-92 16,-6 0-72-16,0 2-117 0</inkml:trace>
  <inkml:trace contextRef="#ctx0" brushRef="#br0" timeOffset="176206.07">2891 6209 1407 0,'0'0'315'15,"0"0"-122"-15,0 0-102 16,0 0-37-16,0 0 4 15,0 0-33-15,0 0-21 16,-9 4 8-16,-3 18-12 16,0 5 15-16,-4 4-1 0,4 0-2 15,-6 2-12-15,6-1 1 16,0-1 4-16,-1 2-5 16,-1-4-62-16,-1 12-100 15,5-7-190-15,1-10-334 0</inkml:trace>
  <inkml:trace contextRef="#ctx0" brushRef="#br0" timeOffset="176964.08">2597 7010 1038 0,'0'0'355'0,"0"0"-185"16,0 0-60-16,0 0 36 16,0 0-8-16,0 0-78 15,0 0-59-15,-3-8-1 16,-1 12-15-16,-7 11 15 16,-2 8 0-16,-2 5 47 15,-3 2-7-15,3 1-33 16,2-3-5-16,5-3 3 15,4-1-5-15,4-2-1 16,0-2-12-16,3-4 4 16,16-2 9-16,5-4 0 15,10-6-16-15,5-4-11 0,1-1-37 16,-2-16-53-16,-4-4-50 16,-7-4-67-16,-6-2 43 15,-8-11-28-15,-4 7-122 16,-6 4-199-16</inkml:trace>
  <inkml:trace contextRef="#ctx0" brushRef="#br0" timeOffset="177175.48">2797 7048 438 0,'0'0'322'0,"0"0"-142"16,0 0-48-16,0 0-17 16,0 0-13-16,0 0 111 15,0 0-31-15,-43 78-48 16,28-45-33-16,-6 4 10 15,1 3-33-15,0-1-39 16,-1 0-29-16,4-3 9 0,-2-1-18 16,8 0-1-16,-2-3-30 15,6-3-77-15,-4 4-143 16,5-9-273-16,2-9-318 0</inkml:trace>
  <inkml:trace contextRef="#ctx0" brushRef="#br0" timeOffset="178435.58">4116 5314 211 0,'0'0'896'16,"0"0"-686"-16,0 0-72 16,0 0-45-16,0 0 13 15,0 0-27-15,0 0-55 16,-9 6-24-16,-6 16 0 15,0 6 47-15,-3 5-18 16,0 0-4-16,2 2-6 16,1-2-10-16,3 0 8 15,3 0-17-15,0-1-9 16,3 0-62-16,0 8-198 16,0-9-216-16,3-9-461 0</inkml:trace>
  <inkml:trace contextRef="#ctx0" brushRef="#br0" timeOffset="179051.59">3916 6200 1086 0,'0'0'217'16,"0"0"-8"-16,0 0-69 16,0 0-18-16,0 0-21 15,0 0-77-15,0 0-24 0,-63 32-10 16,43-3 10-1,3 5-8-15,8 1 8 0,3 1-7 16,6-3 6-16,0-2-9 16,12-7-28-16,8-6-8 15,5-8-2-15,6-8 28 16,2-2-17-16,-3-7 19 16,0-14 18-16,-8-5 34 15,-6-7 5-15,-7 0 14 16,-7-1 8-16,-2-1 4 15,0 4-26-15,-11 2 13 16,-5 8-15-16,1 6-16 16,-6 9-21-16,-3 6-12 15,-7 2-64-15,1 19-29 16,-12 24-81-16,9-6-135 0,5-1-332 16</inkml:trace>
  <inkml:trace contextRef="#ctx0" brushRef="#br0" timeOffset="179451.92">3944 6972 1258 0,'0'0'523'16,"0"0"-353"-16,0 0-111 15,0 0-5-15,0 0 15 16,0 0-45-16,0 0-24 15,-15 39-10-15,-1 0 10 16,-3 8 26-16,-1 7-25 16,-1 1 5-16,3-3-6 15,2-5 0-15,4-7 0 0,2-10-16 16,4-5-71 0,1-8-54-16,5-9-74 0,0-4-283 15,0-4-277-15</inkml:trace>
  <inkml:trace contextRef="#ctx0" brushRef="#br0" timeOffset="180375.18">5017 5410 709 0,'0'0'378'16,"0"0"-209"-16,0 0-73 15,0 0 1-15,0 0 22 16,0 0-57-16,0 0-48 16,40-4-14-16,-16 16 0 0,-2 6-8 15,-8 5 0-15,-2 4 0 16,-12 3 8-16,-4 2 6 15,-19 4 29-15,-10-3 38 16,-2 0-25-16,0-5-21 16,4-6 11-16,11-5-30 15,7-7-8-15,7-4-1 16,6-3-9-16,8-3-9 16,20 0-3-16,18 0 22 15,12-9 21-15,5-2-21 16,-4-2-34-16,-11 3-74 15,-15 5-74-15,-25 5-30 16,-8 7-283-16,-2 7 203 0</inkml:trace>
  <inkml:trace contextRef="#ctx0" brushRef="#br0" timeOffset="180757.07">4960 6202 1307 0,'0'0'322'0,"0"0"-166"15,0 0-21-15,0 0 32 16,0 0-73-16,0 0-48 16,0 0-46-16,3-3-18 15,-3 14 12-15,0 6-4 16,0 8 9-16,0 5 1 15,0 5 9-15,0 4-9 16,-7 18-65-16,1-7-194 16,0-8-327-16</inkml:trace>
  <inkml:trace contextRef="#ctx0" brushRef="#br0" timeOffset="181365.07">5012 6924 876 0,'0'0'310'16,"0"0"-191"-16,0 0-48 16,0 0 34-16,-20-72 18 15,-1 56-29-15,-5 5-32 16,-9 4-22-16,-10 7 11 15,-4 0-19-15,-2 14 5 16,3 9-12-16,8 4-11 16,7 2-8-16,14 1-6 15,11-3-13-15,8-3 12 0,6-5-16 16,21-6-7 0,9-7-7-16,8-6 16 0,3 0 9 15,0-17-23-15,-5-4 26 16,-6 0 3-16,-9-1 9 15,-9 5 16-15,-8 5 42 16,-4 5 20-16,-4 4 5 16,-2 2-56-16,0 1-36 15,0 0 0-15,0 12-40 16,0 9 35-16,-3 9 3 16,-6 5 4-16,-3 6 9 15,0 3-11-15,-2 3 0 0,0-2 0 16,0 0-27-1,-1 5-123-15,5-10-208 16,2-12-393-16</inkml:trace>
  <inkml:trace contextRef="#ctx0" brushRef="#br0" timeOffset="183461.37">6609 5185 327 0,'0'0'527'0,"0"0"-397"15,0 0-91-15,0 0 2 16,0 0 65-16,0 0-17 16,0 0-89-16,-21-1 0 15,5 1 6-15,-7 0-6 16,-2 0 1-16,-5 0-1 15,-1 3 0-15,-2 1 13 16,0 0-13-16,0 1 0 16,8-2 6-16,1-1-6 0,10 1 0 15,3 0 0-15,5-1 0 16,3-1 5-16,1-1-5 16,2 1-5-16,0-1 5 15,0 0 0-15,0 2 2 16,-1-2 6-16,-1 3-6 15,-1 0 7-15,0 1-7 16,-1 1 14-16,1 4-3 16,-2-1-6-16,2 2 0 15,0 4 5-15,0 0 2 16,0 5 46-16,2 0-8 16,1 1-13-16,0 1 2 15,0 0-5-15,0 1 1 16,0 0-8-16,0 1-13 0,0-1 23 15,0 1-26 1,0 1 6-16,0 0-7 0,0 0-2 16,0 0 9-16,-2 0-17 15,1 0 4-15,-1-1 32 16,1 0-31-16,-1 0 0 16,0 0-7-16,-1 1 1 15,1 1 10-15,-1 2-11 16,0-2 1-16,0 2 7 15,0-2-1-15,0 1 3 16,3 1-2-16,-2-2-7 16,1 2 17-16,1 1-18 0,0 1 0 15,0 1 1-15,0 1 1 16,0 0 11-16,0-1-13 16,0-3 1-16,0-2 9 15,0-2-10-15,0-1 0 16,-3 1 7-16,1-1-6 15,-3 2 10-15,2 2-11 16,1-1 1-16,-1 0 19 16,2 1-12-16,1 0-1 15,-2-1-6-15,2 0 0 16,-1 2 12-16,1 0-13 16,-2 1 0-16,-2 1 4 15,-1-2-4-15,-2 2 0 16,1-1 0-16,-2 0 0 15,2 0 9-15,0-2-9 0,1-1 0 16,-3 0 5-16,5-2-4 16,-3 1-1-16,3-1 0 15,-2-2 6-15,1 2-1 16,0-1-5-16,-1-1 0 16,1 2 6-16,-1-1-5 15,-1 1 5-15,3-1-6 16,-1 2 1-16,1 1 8 15,0 0-9-15,1-1 0 16,-1 0 0-16,0-1 0 16,2-2 8-16,-1 0-8 15,2-2 0-15,-1 0 20 16,1-2-19-16,-2 0-1 0,2-2 1 16,0-1 0-16,0 2 13 15,0-3-14-15,0 1 0 16,8 0 11-16,1-2-11 15,1 0 6-15,5-1 3 16,1 0 0-16,3-2 11 16,3 0-9-16,3-2-4 15,2-2 22-15,3 1-28 16,1-2 11-16,-1-3-12 16,0 1-56-16,1-2-8 15,11-6-109-15,-5-8-196 16,-4-6-663-16</inkml:trace>
  <inkml:trace contextRef="#ctx0" brushRef="#br0" timeOffset="186914.51">8241 5215 386 0,'0'0'68'0,"0"0"162"15,0 0-73-15,0 0-39 16,0 0-18-16,0 0 22 15,0 0-17-15,-4 0-32 16,4 0-12-16,0 0-16 16,0 0 14-16,0 0 11 15,0 0-45-15,0 0-8 16,8 0-17-16,8 0-9 16,7 0 8-16,6-2-30 0,2 0 8 15,-1 1 14-15,-2 1 0 16,-4 0 9-16,-6 0-2 15,-3 0 2-15,-3 0 8 16,-3 0-8-16,-2 0 0 16,1 0 7-16,-2 0-6 15,0 0 9-15,0 3-10 16,1 2 0-16,-1 4 10 16,0 2-10-16,3 4-1 15,-2 6 1-15,-2 5 13 16,-2 2 8-16,-3 2-13 0,0 1-7 15,0 0 27 1,0 1-20-16,-5 0 10 0,-3-2-11 16,2 1 6-16,-2 2 24 15,3-1-28-15,-1 2-8 16,-1 1 28-16,3 1-14 16,-2 2 5-16,0 1-11 15,1 2 0-15,-2 3 32 16,1 0-10-16,1 1-14 15,-1-1 17-15,0-2-11 16,-1 1-2-16,1-3 0 16,0 0-13-16,3-4 27 15,-3-3-34-15,4-2-1 16,-2-3 9-16,-2 0-2 16,2-1-1-16,-1 1-4 0,1-2-1 15,-1-1 45 1,2-1-40-16,2-1 3 0,1-4-2 15,0 1-7-15,0 0 7 16,0-2-7-16,0 3 1 16,3-1 19-16,0 3-20 15,0-2 13-15,0 0-12 16,0 0 5-16,-2 1 13 16,1-1-19-16,-1-2 1 15,2 1 25-15,-1 0-26 16,2-1-1-16,-3-1 0 15,1 0 1-15,-1 3 5 16,1-1-5-16,-2 3 0 16,0-1 3-16,0 1-2 15,0 2-1-15,0-1 0 0,0 1 1 16,0 1 17-16,0-1-18 16,-3 0 0-16,0 0 1 15,-1 0 0-15,1-1 6 16,-2 0-7-16,-1-1 0 15,-3 1 11-15,-6-3-11 16,-4 1 9-16,-11-2 3 16,-10-1 1-16,-23 0-13 15,-38-4-48-15,10-3-149 16,1-6-393-16</inkml:trace>
  <inkml:trace contextRef="#ctx0" brushRef="#br0" timeOffset="195728.01">6734 5462 130 0,'0'0'276'16,"0"0"42"-16,0 0-136 15,0 0-67-15,0 0 52 16,0 0-3-16,6-1 13 16,-6 1-79-16,0 0-36 15,0 0-11-15,0 0-28 16,0 5-23-16,0 14-1 15,-9 5 1-15,0 8 42 16,-1 4-24-16,2 0-12 0,1 0 2 16,4-6-2-16,2-3-4 15,1-4-2-15,0-5 0 16,0-5 3-16,0-3-2 16,0-5-2-16,0-1-7 15,0-1-43-15,0-3-52 16,7 0-70-16,0 0-98 15,1-4-467-15</inkml:trace>
  <inkml:trace contextRef="#ctx0" brushRef="#br0" timeOffset="196398.04">6727 6232 854 0,'0'0'257'16,"0"0"-112"-16,0 0 17 16,0 0 17-16,0 0-67 15,0 0-96-15,0 0-7 16,-36 18-10-16,18 3 1 16,-1 4-1-16,1 3 1 15,7 1 0-15,5-1 2 16,3-3-2-16,3-2 1 0,0-6 3 15,8-3-4-15,8-4-9 16,5-6 2-16,3-4 7 16,3 0-1-16,-2-4 2 15,-1-10 11-15,-6-8 35 16,-5-2-33-16,-5-4 51 16,-8-3-30-16,0 1 6 15,-5 4-10-15,-11 5-8 16,-5 5-7-16,0 6 10 15,-4 9-26-15,-2 1-17 16,2 7-17-16,-2 14-87 16,3 22-59-16,3-4-199 0,10-4-474 15</inkml:trace>
  <inkml:trace contextRef="#ctx0" brushRef="#br0" timeOffset="196954.21">6685 7035 409 0,'0'0'763'0,"0"0"-575"15,0 0-15-15,0 0-29 16,0 0-39-16,0 0-40 15,0 0-65-15,-64 6-6 16,45 16 6-16,2 3 0 16,5 1-6-16,3 3-1 15,6-1 7-15,3-3-15 16,0-2-11-16,6-6-31 0,10-4 16 16,4-6 14-16,4-6 2 15,1-1 7-15,2-5 18 16,1-15 9-16,-4-4 4 15,-3-6 22-15,-6-2 9 16,-12-4 35-16,-3 3 25 16,0 0-18-16,-16 3-2 15,-7 4-21-15,-4 5-54 16,-1 5 0-16,4 6-9 16,0 10-67-16,1 1-125 15,6 14-310-15,8-3-287 0</inkml:trace>
  <inkml:trace contextRef="#ctx0" brushRef="#br0" timeOffset="198251.42">7837 5493 557 0,'0'0'319'0,"0"0"-172"16,0 0-41-16,0 0 66 15,0 0 76-15,0 0-35 16,0 0-120-16,4-17-62 16,-4 17-31-16,0 3-9 0,0 11-7 15,-7 7 16 1,1 7 19-16,-2 7 26 0,1-2-32 16,-2 3 2-16,3-4 4 15,0-3-10-15,3 1 2 16,0-3-11-16,3 0-12 15,0 0-47-15,0 5-194 16,6-8-257-16,5-8-422 0</inkml:trace>
  <inkml:trace contextRef="#ctx0" brushRef="#br0" timeOffset="198747.07">7768 6228 791 0,'0'0'265'16,"0"0"-89"-16,0 0-38 16,0 0 73-16,0 0 6 15,0 0-107-15,0 0-65 16,0-15-45-16,0 15-8 15,-1 4 7-15,-2 9-23 16,-2 7 24-16,-2 8 30 16,-5 5 22-16,0 7 24 15,-3 0-37-15,0-2-32 16,4-4 16-16,1-5-22 16,4-6-1-16,3-6 1 15,2-6-1-15,1-4 0 16,0-3-19-16,0-1-62 0,1-3-2 15,18-3-33-15,-2-8-59 16,1-6-425-16</inkml:trace>
  <inkml:trace contextRef="#ctx0" brushRef="#br0" timeOffset="199649.55">7585 6962 804 0,'0'0'246'0,"0"0"-93"15,0 0-69-15,0 0 18 16,0 0-8-16,0 0 12 16,0 0-75-16,41-38-26 15,-21 34-4-15,2-1 27 16,3 3-5-16,-2 0 3 0,-5 1-8 16,-2 1-8-16,-8 0-10 15,-4 0 0-15,-2 0-29 16,-2 0 27-16,0 0-13 15,0 5 15-15,0 2 1 16,-6 3 8-16,-9 2 19 16,1-1-21-16,-2 1 5 15,4-2 13-15,3-3-25 16,3-1 0-16,2-1 0 16,4-1-32-16,0 0 31 15,0 2-33-15,7 0 11 16,5 2 14-16,6 0 0 15,-5 1 3-15,2 1-8 0,-6 0-8 16,-3 0 19 0,-1 1-6-16,-2 1-5 0,-3 4 1 15,0 1 7-15,0 0 6 16,0 1 0-16,-2 0 0 16,-4 1 14-16,-1-4-13 15,-5 0 19-15,3-4 36 16,-3-1-4-16,-4-2 24 15,-1-2-22-15,-4-1-19 16,-3-2 3-16,-1-3-38 16,-15 0-22-16,7-3-133 15,0-9-367-15</inkml:trace>
  <inkml:trace contextRef="#ctx0" brushRef="#br1" timeOffset="207891.41">4192 4434 489 0,'0'0'700'0,"0"0"-576"16,0 0-53-16,0 0 6 0,0 0-4 15,0 0-3-15,0 0 22 16,0-10-44-16,0 10-37 16,0 7-11-16,-6 12-8 15,-5 11 8-15,-5 8 17 16,-6 8-16-16,4 4 15 15,-3 1-16-15,6-3 0 16,0-3-1-16,3-4 1 16,5-6 1-16,1-5-1 15,4-8-8-15,1-6 6 16,1-6-13-16,0-5-14 16,0-3-4-16,0-2 33 15,0 0-6-15,0-13 6 16,3-9-9-16,10-9-29 0,4-11 31 15,2-5-3-15,3-7-18 16,1-3 21-16,1-2 6 16,-2 3 1-16,2 4 0 15,-6 7 1-15,-2 9 53 16,1 9-29-16,-3 9-25 16,0 6 0-16,1 6-9 15,-2 5 10-15,2 1-2 16,-1 0-21-16,2 9-4 15,2 9 20-15,0 6 6 16,0 5 28-16,0 5 24 16,-5 4-24-16,0 1-12 15,-2 3 18-15,-5 0-18 16,0 0 13-16,-3-1-27 0,-2-2-2 16,1-2 2-16,-2-2-1 15,0-5 7-15,1-6-8 16,-1-3-39-16,0-7-8 15,2-1-32-15,-2-6-76 16,0-2-18-16,0-5-72 16,0 0-57-16,-9 0-200 0</inkml:trace>
  <inkml:trace contextRef="#ctx0" brushRef="#br1" timeOffset="208193.81">4137 4669 776 0,'0'0'255'15,"0"0"-64"-15,0 0-70 16,0 0 3-16,0 0-15 16,0 0-41-16,0 0-31 15,28-9-23-15,2 9 39 16,9 0 30-16,7 0-54 15,6 0 28-15,-1 0-17 16,-5 0-3-16,-10 0-18 16,-9 0-19-16,-12 0 0 15,-8 0-46-15,-4 0-37 16,-3 0-27-16,0 0-37 16,0 2-50-16,-3 1-16 0,-7-2-389 0</inkml:trace>
  <inkml:trace contextRef="#ctx0" brushRef="#br2" timeOffset="212194.92">7279 4546 535 0,'0'0'355'0,"0"0"-53"15,0 0-225-15,0 0-77 16,0 0 0-16,0 0-10 0,0 0 9 16,0 0 0-1,0 3-15-15,0 7 16 0,0 3 28 16,0 4 1-16,0 1 10 16,0 5 0-16,0 2 38 15,-5 5-7-15,-1 2-38 16,2 5 16-16,-2 0-41 15,3 0 2-15,-3 2-8 16,5-6 1-16,-1 0 10 16,1-6-12-16,-1-3 0 15,2-6-9-15,0-2-29 16,0-4-113-16,0-3-53 16,0-9-64-16,0 0-99 15,0-4 11-15</inkml:trace>
  <inkml:trace contextRef="#ctx0" brushRef="#br2" timeOffset="212810.25">7249 4651 814 0,'0'0'138'16,"0"0"-33"-16,0 0-40 15,0 0 5-15,0 0-1 16,0 0-31-16,19-82-25 15,-5 65-13-15,7 0 0 16,1 0 9-16,5 3-9 16,-6 1 0-16,6 5-1 15,-5 3-8-15,-3 5 9 0,-1 0-8 16,0 0-10 0,-3 8 17-16,-2 3-18 0,-2 2-3 15,-3 1 9-15,-5 3-16 16,-3 2 20-16,0 1-10 15,-19 4 19-15,-6 0 63 16,-8 1-16-16,-1 1-6 16,4-3-16-16,3-4-25 15,8-2 20-15,7-6-20 16,7-2-16-16,5-2-25 16,0-3-19-16,5-1-81 15,16 0 112-15,10 0 29 0,5 1 29 16,7 0 9-1,-4 2-11-15,-2 4-17 0,-10 1 3 16,-6 4-13-16,-6 5-26 16,-6 3 26-16,-3 2-5 15,-6 3 6-15,0 2-1 16,0 0 17-16,-6-1-8 16,-6-2 33-16,-7-3 30 15,-4-3-36-15,-3-4 59 16,-6-4-14-16,-5-6-13 15,-2-3-15-15,-3-2-17 16,2-2 31-16,4 0-36 16,8-10 0-16,7-3 4 15,9-3-15-15,6 1-20 16,6 0-92-16,3-1-115 0,12 5-89 16,1 2-339-16</inkml:trace>
  <inkml:trace contextRef="#ctx0" brushRef="#br2" timeOffset="213650.41">8913 5991 864 0,'0'0'273'0,"0"0"-158"16,0 0-78-16,0 0 14 16,0 0 49-16,0 0 3 15,0 0-66-15,-2 0-21 16,2 0 8-16,0 0 10 16,0 0 8-16,6 0 0 0,6 2-11 15,7-2 60-15,8 0-27 16,9 0-14-16,4 0-19 15,1 0-31-15,0 0 0 16,-8 0-13-16,-5 1-151 16,-8 9-74-16,-7 0-109 15,-8 0-218-15</inkml:trace>
  <inkml:trace contextRef="#ctx0" brushRef="#br2" timeOffset="213887.26">8817 6241 449 0,'0'0'130'0,"0"0"-89"0,0 0 83 16,0 0 84-16,0 0-38 16,0 0 27-16,0 0-31 15,93 24-41-15,-52-22-26 16,6-1-25-16,3-1-31 15,0 0-23-15,0 0-20 16,4 0-98-16,-14 0-277 16,-13 0-496-16</inkml:trace>
  <inkml:trace contextRef="#ctx0" brushRef="#br2" timeOffset="-214133.09">10246 5253 100 0,'0'0'679'0,"0"0"-548"16,0 0-69-16,0 0-23 15,0 0 41-15,0 0 28 16,0 0-28-16,6-10-9 16,-6 10-32-16,-1-1-39 15,-14 1 2-15,-6 0 12 16,-9 0 1-16,-6 0-15 16,-5 0 0-16,-3 0 20 15,1 0-20-15,3 0-17 16,5 1 11-16,9 1 12 0,6-2 11 15,11 1-17-15,5-1-12 16,2 0 4-16,2 0-1 16,0 2 9-16,0-2-6 15,0 0 6-15,0 1-5 16,0-1 5-16,0 0 0 16,-1 3-1-16,-2-1 1 15,1 3 19-15,-2 2-11 16,-2 3-6-16,3 3 11 15,1 4-11-15,1 4 13 16,-1 4 26-16,2 2 11 16,0 3 17-16,0 0-21 15,0 3-19-15,0-1 37 0,0 1-31 16,0 0-12-16,0-3-2 16,0 1-20-16,0 1 42 15,0-3-35-15,0 1 0 16,0 0 5-16,0-1 2 15,0 4-2-15,0-1-4 16,0 4-8-16,0 2 35 16,0 2-25-16,0 0-3 15,0 1-2-15,0 0-5 16,0-1 5-16,0 0-6 16,0 0 1-16,0-2 18 15,-1-1-18-15,1-3-1 16,-2 3 8-16,2 1 0 15,-1 2 12-15,1 0-20 16,-2-1 0-16,1 2 7 0,1 1-7 16,0 2 0-16,0 0 9 15,0-2-9-15,0 0 25 16,0 0-25-16,0-2 1 16,0 1 10-16,0 0-11 15,0 0 1-15,0 1-1 16,0 2 1-16,0 2 2 15,0 4-3-15,0 1 0 16,4 0 0-16,4-5 0 16,2-2 1-16,2-3-1 15,3-4 1-15,2-4 13 16,2 0-14-16,-1-2 0 0,7-3 6 16,-1-3-5-16,6-3-1 15,3-4-11-15,6-4-44 16,5-1 12-16,28-3-134 15,-14-3-165-15,-4-6-290 0</inkml:trace>
  <inkml:trace contextRef="#ctx0" brushRef="#br2" timeOffset="-211738.67">16776 5104 342 0,'0'0'329'16,"0"0"-121"-16,0 0-55 16,0 0-11-16,0 0-31 15,0 0-15-15,0 0-29 16,0 0-22-16,0 0 10 16,0 0-42-16,0 0-13 0,6 0-10 15,11 0-1-15,11 0 11 16,11 0-27-16,7 0-15 15,5 0 36-15,2 0-16 16,-5 0 20-16,-3 4 1 16,-11-1 1-16,-7 1 6 15,-10-3-6-15,-8 2-7 16,-2-1-2-16,-4 1 1 16,0 1 7-16,2 3-5 15,1 1 6-15,0 3-2 16,4 2 2-16,-1 3-2 15,0 2 2-15,1 4 9 16,-1 3 5-16,0 4-2 16,-3 5-11-16,0 3 20 0,-3 1-11 15,-2 3 18-15,-1 0-6 16,0 0-5-16,0 0 1 16,0-2-11-16,0 1-6 15,0-3 19-15,-1-1-20 16,1-1 0-16,0 2 5 15,0 0-4-15,0 2 41 16,-2 2-17-16,-2 2 0 16,3 1-3-16,1 5-12 0,0-1-9 15,0-1 1 1,0 3 4-16,0-4 8 0,5 0 7 16,0-4-20-16,1-1 6 15,-1 0-6-15,-1-2 7 16,-1 1-8-16,3-2 1 15,-2 2 7-15,-1-3 0 16,0 2 1-16,-1-3-8 16,-1 0 12-16,-1-4 9 15,0-3-22-15,2 1 0 16,-2-1 12-16,0 0-11 16,0 1-1-16,0 2 0 15,0 1 0-15,0 2 17 16,0 0-17-16,0 2 0 15,0-3 11-15,0 0-11 0,0-2 10 16,0-1-10-16,0-3 6 16,0 1 13-1,0-3-19-15,0 0 1 0,0-5 12 16,-3-1-2-16,-9-5 5 16,-4-1-1-16,-7-1 4 15,-5-2 27-15,-8-2-27 16,-10-1-3-16,-23 0-8 15,-19-3-1-15,0-2-7 16,-19 0-106-16,29-3-166 16,27 0-369-16</inkml:trace>
  <inkml:trace contextRef="#ctx0" brushRef="#br3" timeOffset="-199997.13">5371 5359 58 0,'0'0'565'0,"0"0"-304"16,0 0-160-16,0 0-53 15,0 0 23-15,0 0 24 16,-14-13-22-16,11 10-2 15,0 2-38-15,0 0-10 16,0-1-1-16,3 1-12 16,-4 1 6-16,4-2-10 15,-3 1-6-15,0 0 15 0,0-2-15 16,-2 0 1-16,-1 2-1 16,-1-2 7-16,-2 0-4 15,0 0-3-15,1 1 0 16,1-1 0-16,1-1 2 15,0 1 9-15,0-2-6 16,0 1-4-16,-1 0 9 16,-1 0-10-16,1-1 0 15,-1 2 1-15,-2-1 1 16,1 0 5-16,-3 1-7 16,0-1 0-16,0 1-6 15,0 0 8-15,0 0-2 0,2 0 0 16,-2 1 0-1,0-1 10-15,1 0-10 0,-2 0 0 16,3 1 0-16,-1-1 0 16,1 0-1-1,2 0-6-15,-1 2 7 0,-1-2 1 16,1 2-1-16,0-2-4 16,-3 0 4-16,2 0 0 15,-4 0-1-15,2 1 1 16,0-1 0-16,2 0 6 15,-2-1-6-15,0 1-1 16,2 1 0-16,-2-1 1 16,-2 2 0-16,2 1-2 15,-3-1 2-15,-1-1 0 16,1 1 0-16,-1-1-1 0,-1 2-4 16,2-1 5-16,2-1 1 15,-2 1-1-15,3 0 0 16,-1-2 3-16,1 1-3 15,-2 1-1-15,2-1-5 16,0 0 6-16,1 0 1 16,-3 1-1-16,2-1 1 15,-3 1-3-15,0 0 2 16,0-1 0-16,2 1 0 16,-2-1 1-16,3 0 2 15,4 0-3-15,-2-1-7 16,1 2 7-16,0-2 1 15,-1 1 1-15,1 0-2 0,0-1 1 16,-1 2 11-16,2-2-12 16,-4 2-8-16,4 1 8 15,-3-2 0-15,-3 1 0 16,1-2-1-16,2 2 1 16,-1-1-1-16,-1 1 1 15,2-2-1-15,-2 2 1 16,3-1-8-16,-4 1 7 15,1-1-4-15,-2 2 5 16,-3-1-4-16,4 1 4 16,-2-2 0-16,1 1 0 15,0 0 0-15,3-2 7 16,-1 1-7-16,1-1-5 16,3 1 5-16,-4-3 6 15,-1 2-6-15,1 1 0 0,-1 0 0 16,0-1-6-16,-3 2 6 15,4-2 0-15,-1 0 0 16,2-1 1-16,-3-1 7 16,3-1-8-16,-4-1 1 15,4 0 9-15,-4 0-10 16,-1 1-1-16,2 1 1 16,-1 0 0-16,-2 3-1 15,-3-3 1-15,2 4-7 16,-2-1 6-16,1 2 1 15,-2 0-1-15,6-1 1 16,-1 1 0-16,4 0 5 0,1 0-5 16,-3 0-4-16,0 0 4 15,0 0 0-15,-1 0-1 16,-5 0 1-16,4 0 0 16,-2 0 1-16,-2 0-1 15,3 0-6-15,-1 0 6 16,2 0 1-16,1 0 0 15,1 0-1-15,-1 0 1 16,-1 0 1-16,-1 0-2 16,-4 1-1-16,2 2 0 15,-2-1 1-15,-2 1-3 16,1-2 3-16,0 0 0 16,-1 1 2-16,3-1-2 15,3 1-6-15,2-1 6 16,2 2-1-16,0-2 1 0,0 2-7 15,-1 0 6-15,2 0 0 16,-5 0 1-16,4 1-1 16,-3 0 0-16,0 2-7 15,-1-1 2-15,3 1 6 16,-1-1-1-16,2 2 0 16,0-1 0-16,-3 0-6 15,4-1 6-15,-1 0 1 16,1-2 4-16,1-1-4 15,1 0-2-15,1-1 2 16,1 1 2-16,0-1-2 0,-1-1 0 16,4 2 1-1,-2-1 6-15,1 0-7 0,-5 1 0 16,3-1-2-16,1 2 2 16,-2 0-1-16,1 0 1 15,0 0-3-15,3 1 2 16,-4-1 1-16,5-1 0 15,-1 1 0-15,0 0 0 16,2 0-4-16,-2-1 4 16,0 1-7-16,3 0 7 15,-3 1-1-15,3-1-1 16,-3 1 1-16,0 2 1 16,0 0-1-16,0-1 1 15,0 1-10-15,-3 1 9 0,2 0 1 16,1 3 0-16,-3-1-1 15,1 0-1-15,-2 2-8 16,4 1 10-16,-3 1-1 16,0 1 0-16,0 2 0 15,2-1 1-15,-1 0-1 16,1 1-6-16,4-2 1 16,0-1 3-16,0-2 0 15,3 0-3-15,-2-1 2 16,2 1 3-16,0 0 1 15,0 1-10-15,0-1 9 16,0 1 1-16,0-2-7 16,0 0 6-16,0-1-2 0,0 1-4 15,0 0 7 1,5-2-3-16,-2 2-3 0,4 0 5 16,-4 2-1-16,6-1 1 15,-3 0-2-15,2-1-4 16,-1 1 8-16,-1 0-1 15,0-1 1-15,0 0 0 16,3 0 0-16,-3 0-1 16,0 0 1-16,1-3-5 15,1 1 4-15,2-1-8 16,1 0-9-16,-2-1 0 16,1 0 17-16,-4-1-13 15,3 1 13-15,-1 0 11 0,0-1-1 16,-2 1-8-1,2 1 5-15,1 2-5 0,1-1 15 16,2 1-17-16,1-1 1 16,1 0-2-16,1-1-1 15,-3-1-10-15,0 0 11 16,1-2-11-16,-2-1 12 16,-1 1 19-16,2-1-19 15,0 0 25-15,3 0-24 16,-2 1 12-16,2-3-13 15,2 2 1-15,-1 0 3 16,-4-2-2-16,0 1-1 16,1 1 6-16,-4-2-7 15,3 1 12-15,-6-1-12 16,5 2 0-16,-2-2 3 0,2 2-3 16,3 0-19-16,4-1-5 15,4 1 9-15,-1 0 5 16,3 1 17-16,-3-1-7 15,-3 0 15-15,3-1-14 16,-5 1-2-16,-1 0-8 16,4-1 6-16,-5 0 3 15,2 1 0-15,-1-1-4 16,3 1 1-16,-3-2-3 16,7 2-13-16,-2-2 8 15,1 1 22-15,-2 1 8 16,1-2-19-16,-4 0 22 0,-4 2-21 15,-2 0-1-15,-1 0-8 16,-1 1 6-16,1 1 2 16,1-1 12-16,-1 1-12 15,7 0 0-15,1-1-12 16,2-1 12-16,1 1 13 16,2-3-13-16,0 2 7 15,-1 0 41-15,-3-1-42 16,0 1-6-16,-3 0 0 15,-2 1 6-15,-1-1-11 16,-1 1 5-16,-1-1 0 16,5 1 4-16,0-1-3 15,3 0 12-15,4 0-12 0,2 0-2 16,1-2 2-16,-2 2 14 16,-2 0 0-16,-6-2 6 15,0 2-11-15,-6-1-9 16,-3-1-2-16,1 2 14 15,-4-2-11-15,3 2-1 16,3-1-1-16,3 1 1 16,1-2 11-16,5-1 2 15,2 1 12-15,2-1-4 16,-1 0 10-16,-3 2-20 16,-2-1-5-16,-4-1-7 15,0 1 0-15,-6 1 2 16,0-1-2-16,0 1 0 15,3-2 13-15,3 1-13 16,0 0 9-16,4 1-9 0,4-1 0 16,2 1 9-16,3-1-8 15,-4 0 0-15,2 1 21 16,-4-1-21-16,-1 1-1 16,-6 0-1-16,0 0 1 15,-2 0 0-15,2 0 0 16,0-1 0-16,0 2 3 15,3-1-3-15,1-1 16 16,1-1-16-16,2 1-5 16,2 1 5-16,0 1 0 0,0-2-5 15,-2 1 5 1,-1-1 10-16,-2-1 0 0,-5 1-10 16,5-1-16-16,-4 0 14 15,-1 2-10-15,5-2 12 16,-1 0 0-16,0 0 1 15,3 0 10-15,3 0-2 16,0 0-8-16,1 0 9 16,-1 0-3-16,3 0-4 15,-2-2 3-15,1 1 13 16,-1 0-19-16,-1-1-1 16,-3 1 1-16,1-1 17 15,-3-1-7-15,-2 1 2 16,4-1-12-16,-3 0 1 15,1-1 4-15,-1 1-4 0,3 0-1 16,-3 0-1-16,3 1 1 16,-3-1-1-16,3 1-4 15,-2 0 5-15,2-1-9 16,-3 0 10-16,1 0-1 16,-2 1 0-16,1 0 1 15,0-1 11-15,1-1-12 16,1 1 0-16,0-1 1 15,1-2-1-15,-3 0 0 16,0 1-2-16,-3-2 8 16,-1-1 2-16,-3 0-7 15,1 0-1-15,-1-3-7 16,-2-2-9-16,7 0 16 0,-4 0 3 16,2 2-3-1,-1 0 20-15,-4 1-19 0,0 1-1 16,2 1 3-16,-1-2 3 15,-1 0 8-15,0-1-14 16,0-2 6-16,0-1 10 16,4 0-16-16,-4 1 0 15,0 1-8-15,0 1 8 16,-1 1 17-16,0 0-17 16,0 1-9-16,-2-1 8 15,0-1-35-15,-3 0 21 16,0-2 14-16,3-1 2 15,-3 0 13-15,0-3-8 16,0 0 0-16,0 0 9 16,0-1 2-16,-6-2-1 0,1 0 0 15,-5-1 2-15,1-1 19 16,-3-3-36-16,-1 1 7 16,-2 0-6-16,-3 1-1 15,-2 3 8-15,-3 1-9 16,-9 6-28-16,-7 6-13 15,-38 7-235-15,8 5-207 16,5 4-367-16</inkml:trace>
  <inkml:trace contextRef="#ctx0" brushRef="#br3" timeOffset="-195948.7">6627 5423 67 0,'0'0'281'0,"0"0"-141"16,0 0-87-16,0 0-2 16,0 0 32-16,0 0-13 15,0-2-21-15,0 2-41 16,0 0-2-16,0 0 27 16,0 0 12-16,0 0 13 15,-2 0-16-15,-2 0-5 16,-1 0 0-16,1 0-30 15,-1 0-6-15,-2 0 0 16,-2 4-1-16,1 3 14 16,-3 0-14-16,0 2 0 0,-1-1 8 15,2 1-7 1,2 0-1-16,-1 1 0 0,2-1 1 16,0 1-4-16,-1 0 3 15,5 1-2-15,0 0 1 16,-2 2 1-16,1 0 3 15,-3 0-3-15,1 1 1 16,-2 0 12-16,-1-2-13 16,2 3-1-16,1-3-1 15,0 0 4-15,1-1-2 16,-1-1 0-16,3 0 1 16,-2 1-4-16,2 0 2 15,-2 0 1-15,2 2 0 16,0 2 0-16,-2-1 11 15,-1-1-11-15,1 1 0 0,-3 1 7 16,2-1-6 0,0-1 0-16,0-2-1 0,-1 2 1 15,1-2 12-15,1-2-13 16,2 3 0-16,-1-1 0 16,1-1 0-16,0 0-1 15,-1 2 1-15,-1-3 0 16,2 2 8-16,-3 1-8 15,3-1 0-15,-2 0 10 16,1 1-1-16,-3-1-3 16,2 2 7-16,1-2-13 15,-1 0 17-15,-1-1-14 0,3 1 7 16,-1 1 0-16,1-1 0 16,0 1 8-16,3 0-17 15,-3 2 0-15,1 1 28 16,-1 2-27-16,2 1 12 15,-2-1-5-15,0-1 1 16,-2 0 0-16,2-2-10 16,-1 0 0-16,1-1 8 15,0-2-7-15,0 2-1 16,0-2 0-16,0-1 1 16,0 1 6-16,3-1-7 15,-3 0-2-15,1 0 2 16,1-3 2-16,-1 2-1 15,0-2-1-15,-1 1 0 16,1 0 9-16,-1 2-9 0,0 1-1 16,0 1 1-16,-1 1 0 15,1-1 1-15,-2 1-1 16,2 0 0-16,3-2-1 16,0 1 1-16,0 0 0 15,0-2-1-15,0 1 1 16,-4-1 2-16,4 1-2 15,-3-1 0-15,0 1 8 16,1 0-8-16,-1 2-1 16,0 0 0-16,2 3 1 15,-1-1 2-15,1 2-2 16,-1-2 0-16,2 1 0 16,0 0 0-16,0-3 1 0,0-2-1 15,0 0 0-15,-1-1 8 16,1 1-8-16,0 0-1 15,-2 1-1-15,1-1 2 16,-1 3 0-16,1 2 0 16,-3-1 0-16,2 2 5 15,1 3-5-15,-1-2 0 16,-1 3-2-16,3-1 2 16,0 0 6-16,0 0-6 15,0-1 0-15,0 0 0 16,0-3 0-16,0 2 0 15,0-4-1-15,6 1-5 16,0-1 6-16,-2 0 0 16,2 0 0-16,0 1 0 0,2 0 0 15,-1 1 0-15,-1-1 0 16,-1 0 0-16,-2 0 6 16,1-1-6-16,-1 0-1 15,-1-1 0-15,1-2 1 16,0 2 0-16,-1-2 0 15,1 2 0-15,0-2 2 16,-1 0-2-16,1 1-1 16,0-2 1-16,0-1 0 15,3 1 6-15,1 0-6 16,-1 0 0-16,2 0-1 16,-1 0 1-16,1 0-1 15,4 0 0-15,-3-2-4 0,0 0 3 16,1 1 1-16,-1-1-8 15,0-1 9-15,0 0-13 16,0 0 12-16,-2-1 0 16,1 0-8-16,4 0 8 15,-2-2 1-15,3 0-23 16,1 0 22-16,2 1 1 16,-1-3 0-16,3 3-1 15,-3-3-18-15,3 1 18 16,-3-1 1-16,1-1-2 15,-1 0 1-15,0-1 1 16,2 0-1-16,-1 0 1 16,-4 0 0-16,4 0 1 15,-5 0-1-15,-2 0-1 16,-3 0 1-16,-2 0 0 0,2-1 16 16,-3 0-16-16,0-2 1 15,2 1 10-15,1-2 0 16,2 1-11-16,0-2 0 15,1 1 0-15,3-4 1 16,-2 3-1-16,-1-2 1 16,-1-1 1-16,4 0 0 15,-5-1 5-15,1 1 18 16,0-2 1-16,-2 1 20 16,-1-1-31-16,1 0 8 15,0 0-10-15,1-2-11 16,-2 2 8-16,1-1-9 15,0 0 0-15,-2 0 32 0,1-3-15 16,2 0 9-16,-1-4 2 16,-1 1-14-16,-1 1-4 15,2 0-11-15,-1 1 0 16,0 2 4-16,0 0-4 16,-2 2 0-16,3 0 2 15,-1-2-1-15,1 1 11 16,-1-3-12-16,0 1 0 15,-1-2 11-15,2 1-11 16,2-2 15-16,-1 0-1 16,4 0-8-16,-2-1-4 15,1 1-2-15,-1 1-1 0,-3 1-5 16,2 2 6-16,-2-1 0 16,1 1 3-16,-3 0 3 15,1 1 6-15,1-2-12 16,-3 0 0-16,4 0 0 15,1-2 0-15,-2-1 5 16,1 2-5-16,-1-2 0 16,1 0-4-16,-2 1 4 15,1 2 0-15,0 0 0 16,-3 0 0-16,2 0 5 16,-1 1-5-16,-1-2 0 0,1 0-1 15,1-2 2 1,-1 2-1-16,1-3 0 0,-2 1 2 15,0-2 10-15,1 1-12 16,-1 0 7-16,0 0 8 16,0-1-8-16,0 1-6 15,0-1-1-15,0 3 1 16,-1-1 5-16,1 0-6 16,0-1-7-16,-2 3 7 15,2 0-2-15,-2 1 2 16,-1 0-1-16,2-1 1 15,-2 1 8-15,0 0-8 16,1-3 0-16,1 0 1 16,1-1-1-16,0-3 0 15,3-1-5-15,-1-1-5 16,2 0 3-16,-3 0 8 16,-1 2-1-16,-1 4 1 0,-2 3-1 15,0 2 16-15,0 0-16 16,0 2-1-16,0 0 1 15,0 0 0-15,0-1-1 16,0-1 0-16,0-1-16 16,0-3 15-16,0-1-12 15,0 2 1-15,3-2 5 16,0 0 0-16,0 2 8 16,-2 0 0-16,-1 2 1 15,2 3 22-15,-2 1-23 16,0 0 0-16,0 2 0 15,0-1 0-15,0-2 3 0,0 2-3 16,0-1 0-16,1-1-6 16,-1 0 7-16,0 2-1 15,0-2 1-15,0 0-1 16,0 2 12-16,0-2-12 16,0 1 0-16,0-1 5 15,0 2-4-15,0-2-2 16,0 0 1-16,0 0 0 15,0-1 5-15,0 1-5 16,0-1 0-16,0 1 0 16,0 0 1-16,0 2 7 15,0-1-8-15,0 2 8 16,-1 1 0-16,-1-1-8 0,-1 0 1 16,0 0 0-16,0 0 0 15,0 2 5-15,0-1-6 16,2 0 0-16,-1 2 12 15,-2-2-12-15,1 2 0 16,-3-2 6-16,3 1-5 16,0-1 0-16,-2 0-1 15,1 2 0-15,-2-3-2 16,2 2 2-16,-1-1-1 16,-1-1 1-16,0 0 0 15,0 2-4-15,-1-3 4 16,-1 1-1-16,2 0 1 15,-1 0 1-15,0-2 7 16,1 2-8-16,-2-1 0 16,2 0 7-16,0 1-7 0,0 0-8 15,2 0 8-15,-1 2 1 16,1 0 0-16,-1 0-1 16,-1 1 0-16,3 1-2 15,-4 1 2-15,5-1 0 16,-2 1 0-16,1-1 0 15,-3 1-1-15,1 0 1 16,-2-1-2-16,-2 0-9 16,3 1 11-16,-3 0-9 15,-1 1 2-15,1-1 7 16,-2 1 0-16,-1 1 0 16,3-2-3-16,0 1 2 15,-1 0 2-15,1-1-2 0,0 2 1 16,-1 0 0-16,-1 0-7 15,-1 0 7-15,-3 0-12 16,0 0 6-16,1 0-4 16,-2 4-15-16,-1 4-11 15,-3-1-59-15,-10 10-49 16,2-3-93-16,1-1-290 0</inkml:trace>
  <inkml:trace contextRef="#ctx0" brushRef="#br3" timeOffset="-174106.98">10738 5378 238 0,'0'0'78'16,"0"0"-52"-16,0 0 145 15,0 0-73-15,0 1-25 16,0-1-1-16,0 0 42 16,0 0-35-16,0 0-28 0,0 1-11 15,-7 1-2-15,-8 1 7 16,-9-1 4-16,-5 3-17 16,-6-2-15-16,-1-1 15 15,2 1-15-15,1-3-11 16,8 0 1-16,4 0 5 15,9 0-10-15,6 0-2 16,3 0 29-16,3 0-5 16,0-4 8-16,0-5-32 15,7-3-5-15,6-3-3 16,4 0 3-16,0-1 5 16,2 3 20-16,0-2-8 15,3 3 8-15,1 2-2 0,3 2-17 16,0 3-2-1,3 0 0-15,-5 4 1 0,1 1 10 16,-4 0-10-16,-4 0-2 16,-1 3 0-16,0 8-7 15,-4 4-7-15,-1 5-2 16,0 3 18-16,-3 4 3 16,0 3 4-16,-2 2 2 15,-3 2-9-15,-2 3 1 16,-1-1 5-16,0 3-6 15,-4-2-1-15,-10 0 0 16,-1 0 1-16,-1-3 0 16,-5-1-5-16,-3-4-8 0,-2-2 12 15,-2-3 1 1,-2-3 0-16,0-6 1 0,-1-1 0 16,3-4 12-16,-2-3-8 15,5-1-4-15,1-4 11 16,3-2-11-16,3 0-1 15,2 0 1-15,5-3 14 16,5-9 20-16,5-1-35 16,1-5-41-16,0-1-19 15,12-4 24-15,7-1 0 16,5 0-6-16,0 3 3 16,6 3 37-16,-3 3 4 15,-1 7 1-15,0 2 13 16,-3 5-8-16,0 1 20 0,-1 0 11 15,2 0-20-15,-2 10 32 16,1 2-30-16,-1 4-2 16,2 1 16-16,0 3-9 15,-1 1 18-15,-3 2-21 16,1 1-7-16,-4-1 25 16,-1 1-34-16,-1 1 3 15,-2-4-1-15,-2 0-9 16,-2-5 17-16,1 0-17 15,-4-6-15-15,-3-1-39 16,-3-5-113-16,-1-4-66 16,-11 0-51-16,-5-6-491 0</inkml:trace>
  <inkml:trace contextRef="#ctx0" brushRef="#br3" timeOffset="-168022.77">7789 5389 98 0,'0'0'280'0,"0"0"-136"16,0 0-77-16,0 0 5 15,0 0 30-15,0 0 8 16,0 0-33-16,0 0-40 16,0 0 14-16,0 0-6 15,0 0 7-15,0 0-6 16,0 0-11-16,-3 0-12 16,-2 0-23-16,-2 0 2 15,0 0 0-15,1 0-1 16,0 0-1-16,-2 0 0 15,1 0 0-15,-1 0-1 0,1 1 0 16,-5 2 1-16,0 0 1 16,3 1-1-16,-3 0-1 15,3 1 0-15,2-1 1 16,-1-1-8-16,1 1 8 16,1 0-6-16,0 1-3 15,-2 2 9-15,0 1 0 16,-3 0-1-16,2 2 1 15,-3 2 2-15,2-1-2 16,-4 2-1-16,1 2 1 0,1 0 0 16,0 1 0-1,5 1 0-15,-1-1-5 0,2-1-2 16,1 0 7-16,0 2-1 16,0 0 1-16,1 1 1 15,-2 1 11-15,-2-1-9 16,-2 2 4-16,4-1 6 15,-2-2-13-15,1-1 9 16,-2 1 2-16,3 0-10 16,0 0 6-16,0 2-7 15,-2-1 0-15,1 1 22 16,1 0-22-16,0-2 0 16,2-1 7-16,-4-2-6 15,1-1 9-15,4 1-10 16,-5 2 0-16,1 0 19 0,-2 2-19 15,0 2 15-15,0 2-3 16,1 3-11-16,-2 0 19 16,3 1-19-16,-2 1-1 15,0-2 12-15,1-4-6 16,2-2 1-16,0-3-6 16,0-3 0-16,1-1 23 15,0 0-15-15,-1-1 3 16,0 0-2-16,3 3 9 15,-3 0-2-15,-1 3 14 16,1 1-21-16,0 0 10 16,0-2-14-16,1 3-6 15,-2-1 7-15,2 2-6 0,2-2 9 16,-1 0-10 0,2 0 0-16,-1 0-7 0,2 0 8 15,1-1-1-15,0 1 0 16,0-1 1-16,0 2-9 15,0-1 1-15,0 0 7 16,0-1 8-16,0 0-8 16,0 2 0-16,3-4 6 15,0 2 0-15,0-2 7 16,0-2-13-16,0 2 0 16,4-4 0-16,1 2 0 15,-2-1 1-15,0 1-1 16,1 1 0-16,-1 1 13 15,0 1-13-15,-3 3-1 16,0 0 1-16,0 2 1 0,-3 2 0 16,0-2-1-16,0-1 2 15,0-1 6-15,0-2-8 16,0 2 0-16,3-2 0 16,-1 0 0-16,1-2 7 15,-2 1-7-15,2-2 0 16,1 0 0-16,-1-2 0 15,0 0-1-15,0-1 1 16,0-1 0-16,2 1 6 16,-2-2-6-16,3 1 0 0,1-3-6 15,-2 2 6 1,-1-1 0-16,2-1-1 0,-1 0 1 16,2 0 3-1,-1 0-3-15,0 1-9 0,0 1 9 16,2-2 2-16,0 1-1 15,0 0-1-15,-2-1 2 16,0-2 7-16,4 1-9 16,-1 1-1-16,0-1 0 15,1-1 1-15,-2 1 0 16,1-2 0-16,2 1-1 16,-1 1-15-16,2-2 16 15,-3-1-1-15,6 0 0 16,-3 0 1-16,1-2 14 15,1 1-14-15,-1-1 0 0,0 1 5 16,-2-1-5-16,4 1-1 16,-5-2-5-16,0 1 6 15,1-1 7-15,0 0-7 16,2 0 1-16,-1 0 6 16,4 0-7-16,-2 0-15 15,2-4 14-15,-1-3 2 16,1-1-2-16,-1 0 1 15,0-1-10-15,2 1 10 16,-4 0 0-16,-1 1 0 16,-1 0 0-16,0 0 1 15,0-2-1-15,-2 2 0 16,6-3 0-16,-5-1-1 0,2-2 1 16,0-4 10-1,3-1-10-15,0-3 2 0,-2 1-8 16,2-1 6-16,-3 1 0 15,0 2-2-15,-3-1 2 16,3 1 2-16,0 0-2 16,-3 0 0-16,0-1 12 15,0 0-11-15,3 0-2 16,-3 1 1-16,0-3 0 16,1 1 6-16,-1-2-6 15,0 3 0-15,1-2 12 16,-1 1-12-16,0 0 7 15,0 0 7-15,0 2-14 16,-1 0 29-16,-1-1-20 0,2 1-9 16,-3 0 0-16,5-2 2 15,-2-3 4-15,1 2-6 16,-1-3 7-16,0 2-1 16,-2-1-5-16,1 0-1 15,-2 1 7-15,0-1 5 16,-2 2-11-16,0 1-1 15,1 0 1-15,-2 1 16 16,0-1-16-16,0 1 0 16,3 1 0-16,-1 0 0 15,-1 0 11-15,3-1-12 16,-2-1 0-16,-2 2 12 16,0-1-12-16,0-3 1 0,-2 2 14 15,-1 0-5 1,2 0 8-16,-2-1-18 0,0-1 0 15,0 1 2-15,0 1-2 16,0 1-2-16,0 0 2 16,0 2 0-16,0 0 6 15,0 0-6-15,0 1 0 16,0 0 0-16,0-1 0 16,0 1 1-16,0-1-1 15,0 2 0-15,0 1 6 16,-3 0-6-16,0 1-3 15,1 0 3-15,1 1-1 0,-1-1 1 16,1-1 0-16,-1 1 1 16,1-1 5-16,-1 3-6 15,-1-1-1-15,-1 1 1 16,1 3 0-16,0-1 0 16,0 1 0-16,0-2 0 15,0 2-3-15,0-4 3 16,0 1-2-16,1-3-13 15,-1 1 8-15,0-1 1 16,-2 2 5-16,2 0 1 16,-2 1-2-16,2 1 2 15,-1 0 0-15,-1 0 0 16,2 2 1-16,-4-1-2 16,4 1 1-16,0-1 0 0,-3 1 0 15,0-1 0 1,1-2 0-16,-2-1 0 0,0-2 1 15,-1 2 8 1,3-2-9-16,-1 0-1 0,-1 1 1 16,1 0 2-16,0 3 11 15,2 0-13-15,-1 3 6 16,2 0 7-16,-4 2-13 16,5 1 0-16,-1-2 0 15,-1 2 0-15,-2-2 2 16,0 2-2-16,-3-2-6 15,0 1-3-15,-3-1 9 16,-3-1-1-16,0 0 0 16,-3 1 1-16,0 0-1 0,-4 1-4 15,3 0 5 1,-5 1-10-16,4 3 10 0,-5 1-13 16,1 0-34-16,-4 0-45 15,3 8-74-15,-14 15-67 16,7-3-142-16,4-3-425 0</inkml:trace>
  <inkml:trace contextRef="#ctx0" brushRef="#br3" timeOffset="-150944.83">15255 5414 748 0,'0'0'166'0,"0"0"-59"16,0 0-61-16,0 0 64 15,0 0 27-15,7-27-26 16,-7 23 8-16,0 0-74 16,0 0-44-16,0-1 53 15,0-2-31-15,0 0-15 16,0-1 6-16,-4-4-14 16,-5 1 1-16,-3-1-1 15,-3-2 0-15,-2 1 5 16,0-2 3-16,-4 3 29 15,0 1-21-15,-2 4-9 0,1 2-1 16,1 5-6 0,-1 0 0-16,-1 0-17 0,1 7 17 15,2 7-14-15,1 5 14 16,3 5-12-16,2 4 6 16,5 4 6-16,6 3-8 15,3-2 0-15,0-2 8 16,9-2-13-16,9-6-33 15,3-4-5-15,5-7 43 16,0-3 8-16,3-6-21 16,1-3 21-16,-4 0 0 15,1-14 29-15,-4-3-19 16,-2-6 12-16,-2-2 7 0,-3-4-10 16,-1 0 6-1,-4 1-14-15,-2 4 4 0,-2 4 33 16,-3 6 47-16,-2 6-55 15,-2 3 42-15,2 3-34 16,-2 2-17-16,0 0-14 16,0 0-15-16,0 0-2 15,0 0-2-15,0 0-31 16,0 0 32-16,0 1-35 16,0 10 22-16,0 4 14 15,0 4 1-15,0 5 11 16,0 1-12-16,0 3 0 15,0 4 5-15,0 0-5 16,0 2 0-16,0 0-1 0,0-1 3 16,0 0 6-16,4-3-8 15,1-2-2-15,1-6 2 16,-1 0 0-16,-2-7-2 16,2-2 2-16,-4-3 0 15,2-3 8-15,-1-3-8 16,-1-1-10-16,1-2 10 15,-2-1 2-15,1 2 5 16,-1-2-2-16,0 0 1 16,2 0 19-16,-2 0-25 15,1 0-13-15,1 0-3 16,7 0-41-16,-2-3-112 16,-1-4-311-16</inkml:trace>
  <inkml:trace contextRef="#ctx0" brushRef="#br3" timeOffset="-144597.78">5341 6179 33 0,'0'0'726'0,"0"0"-500"16,0 0-161-16,0 0-24 15,0 0 69-15,0 0 16 16,0 0-6-16,0-4-60 16,0 2-41-16,0 2 19 15,0 0-27-15,0 0 7 16,0 0-5-16,0 0-12 0,0-2 5 15,0-1-6 1,-3-3-8-16,-3 0-6 0,-3-1 11 16,0 0-10-16,-6-1 11 15,6-1 2-15,-3 1 3 16,3 0-3-16,-3-1 0 16,2 2 2-16,1-1-2 15,-2 0 0-15,1 1-1 16,-2 2-27-16,1-3 27 15,-3 3-24-15,-3-1-3 16,-2 1 12-16,-3-1-20 16,0 0 3-16,2 2 20 15,-3 0 8-15,5 1-5 0,-1 1 10 16,3-3-9 0,1 2 9-16,-3 1-1 0,4-3 1 15,-5 2-1 1,-1 1 1-16,-2-3-13 0,-3 2 6 15,-2-1-11-15,-1 1 1 16,-2-1 17-16,0 0-5 16,0-1 5-16,-1 1 0 15,4 0 2-15,0 0-2 16,0 1-2-16,0 0 2 16,2 0 0-16,-2 2 4 15,-1-2-4-15,-2 2 0 16,-1 0-6-16,-4-1 6 15,1 1 0-15,3-1-1 0,-2 1 1 16,3-2 9-16,0 2-9 16,0-2-12-16,-1 0 12 15,4 0 1-15,-3 2 0 16,2 0-1-16,-2-2 0 16,-1 1 10-16,0-1-10 15,-1 2-6-15,1-2 6 16,1 2 1-16,3-2 0 15,0 1-1-15,5 2 2 16,-2-1 5-16,2 1-7 16,2 0-1-16,-2 0 0 15,-2 0 2-15,3 0-1 16,-3 0 0-16,-1 0 0 16,1 0 7-16,0 0-7 15,3 0-1-15,0 0 1 0,-1 0 0 16,-1 0-1-16,-2 0 1 15,-2 0 0-15,-1 0-4 16,3 1 4-16,-4 4-1 16,3-2 1-16,1-1 0 15,0 1 1-15,4-1-1 16,1-2 0-16,0 0 5 16,1 0-5-16,-1 0 0 15,1 0 0-15,-2 0 1 16,3 0 3-16,-1 0-4 15,-2 1-8-15,3 1 8 16,-3 0 0-16,-1 1 0 16,-1 0 0-16,2 0 0 15,-4 0 7-15,4-2-7 0,0 2-1 16,2-2 1-16,-2 1 0 16,0 0 0-16,-1 1 0 15,-2 1 0-15,-1 0 5 16,2 1-5-16,2-1-5 15,-1 1 5-15,7 0 1 16,-6-1 0-16,6 2-1 16,-3-1 1-16,-1 3 1 15,2 0-2-15,1 1-1 16,1-1 0-16,0 3 1 16,2 0-1-16,-5 2 0 15,6 1 1-15,-3 1-7 0,0-1 7 16,3 0 0-1,-1 0-1-15,2 0 1 0,2-2 0 16,-1 3 0-16,2-1 0 16,1-1-3-16,-1-2 3 15,-2 1-5-15,4 0 4 16,0-1 2-16,1 2-4 16,-2 0 3-16,1-1-1 15,0 2 1-15,0 0 0 16,3 0-2-16,0 1 0 15,0 2 2-15,3 0-13 16,0-1 13-16,0 4-8 0,0 0 8 16,0 0 0-1,0 0 0-15,3-1 0 0,3-1 0 16,3 0-1-16,-1-4 1 16,0 0-10-16,0-2 9 15,1 1 1-15,4 0-1 16,-1-2 1-16,-1 0 0 15,5 1-7-15,-1-2-10 16,0-1 17-16,3 1 10 0,-2-1-3 16,2 0 2-1,-4 0-9-15,-1 1 0 16,2 1 14-16,-3 1-14 16,3 0 0-16,-2 0 0 15,2-1 1-15,-1-2 10 16,5 0-11-16,2-2 0 0,3-3 17 15,10 1 28-15,3-4-3 16,2-1 0-16,3 2-36 16,1-1 28-16,-4 0-34 15,-2 2-13-15,-4 2 13 16,-3 0-2-16,-2 1 2 16,-1 0 0-16,0-2 0 15,1 1 17-15,2-2-17 16,9-2 1-16,3 1 2 15,5-2 4-15,7 0 3 16,-3 0 5-16,6 1-15 16,-5 1 18-16,-4 2-18 0,-5 0-12 15,-3 1 12-15,-4 0-15 16,-3 0 14-16,0 0 1 16,-2-2 0-16,2 1-6 15,1-3 6-15,3 2-7 16,2-1 7-16,0-1-5 15,4 0 4-15,-4 1-17 16,4-1 18-16,2-1-3 16,-3 2 3-16,0-1 0 15,-1 1 0-15,-5-2 1 16,-6 1-1-16,0-1 0 16,-5 1 0-16,0 1 4 15,1-2-4-15,1 0 0 0,7 0 0 16,3 0 0-1,4 0 18-15,-1 0-18 0,6-3 0 16,-4 0 1-16,0 0-1 0,-5 2 1 16,-4 1-2-1,-5 0 3-15,-5 0-1 16,-4 0-1-16,2 0 0 16,-2-2 0-16,4 1 0 15,0-2 0-15,6 0 0 16,2-1 1-16,2 0 1 15,0-1-2-15,1 1 0 16,-4 0 0-16,1 0-10 16,-4 1-2-16,-3-1-27 15,-6 1 19-15,1-1 12 16,-4 0 8-16,0-1 0 0,-1 0 0 16,2-1 1-16,2-1 0 15,1-3-1-15,2 0 0 16,3-1-3-16,0-3 3 15,0 0 0-15,-5 0-1 16,-1-2 3-16,-5 1 7 16,-5-2-2-16,-2 0-7 15,0-2 59-15,-4 1-14 16,-2-2-21-16,1 0-6 16,-1-2-17-16,0-2 20 15,2-1-21-15,-2-2 0 16,0 0 6-16,0 2 32 15,0 0 31-15,-8 2-12 0,-3 0-19 16,-5 0 19 0,-2 3-43-16,0 1 4 0,-2 2 8 15,-2 0-2-15,0 0-11 16,-3 0-13-16,0-3 1 16,-1 0 7-16,-1-2-8 15,-3 2 0-15,-1 0-8 16,-6 2-31-16,-2 4-5 15,-4 3-2-15,0 4-18 16,1 3 6-16,4 4-94 16,-6 4-29-16,11 10-86 15,9 0-259-15</inkml:trace>
  <inkml:trace contextRef="#ctx0" brushRef="#br3" timeOffset="-139050.25">10393 6313 84 0,'0'0'551'16,"0"0"-320"-16,0 0-121 15,0 0-6-15,0 0 9 16,0 0-6-16,-2-2-23 15,2 2-50-15,0 0 6 16,0 0-22-16,0 0 14 0,4 0 11 16,2-1-24-16,5 0-11 15,8-1 16-15,8 2-24 16,9-1 42-16,9 1-42 16,8 0-3-16,7 0 3 15,9 0 0-15,-2 0-38 16,3 1 21-16,-8 2-78 15,-11 1 94-15,-6-2-3 16,-12-1 4-16,-6-1 9 16,-6 0-9-16,-2 0 0 15,0 0 0-15,-1 0-13 16,3 0 13-16,1 0 0 16,0 0-6-16,-2 0-26 15,-3 0 9-15,1 0 22 0,-8 0 1 16,-3 0-32-16,-5 0 23 15,-1 0-20-15,-1 0 26 16,0 0 3-16,0 0 18 16,0 0 18-16,0 0-36 15,0 0-9-15,0 4 9 16,0 5 0-16,-4 4 1 16,-2 2 7-16,0 4-7 15,2 0 31-15,-2 2-4 16,-2 2-14-16,1 0 20 15,1-1-17-15,0 2-7 16,1 3-10-16,1 1 8 16,-3 3 6-16,2 3-12 0,-1 1-1 15,0 2 0-15,3-2 0 16,1-2 9-16,2-5-10 16,0-4 0-16,0-3 0 15,0-4 0-15,0-4 0 16,0-2 0-16,0-2 0 15,0-2 3-15,0-2-3 16,2-2 0-16,-2 0 3 16,0-3-2-16,0 1-1 15,0-1 16-15,0 0 4 16,0 0 18-16,0 0 9 0,0 0 13 16,0 0 25-1,0 0-58-15,0 0-16 0,-8-4-11 16,-5 0 1-16,-3 0-7 15,-7 0 6-15,-5 1-6 16,-3-1 5-16,-4 1 1 16,-4-2-1-16,-2 1-6 15,-3 0-4-15,-3 0-2 16,2-1 9-16,-3 2-20 16,3 1 11-16,1 2 0 15,5 0 12-15,3 0-8 16,5 0 9-16,1 0 0 15,2 0 0-15,1 0-12 16,2 4 12-16,3-1 1 16,3-2-1-16,3 2 0 0,8-3 1 15,-1 0 6-15,3 0-7 16,2 0 0-16,-2 0 6 16,3 0-6-16,0 0 27 15,0-3 3-15,0-3-9 16,3-2 43-16,0-2-43 15,0-3-1-15,0-2 1 16,0-2-11-16,0-3 25 16,5-1-35-16,-1-3 0 15,1-1 14-15,0-2-14 16,1-1 0-16,-1-2 1 16,1 0 0-16,-3 1 27 15,-3-1-28-15,0 3 0 0,0 3 24 16,0 2-8-1,0 4-7-15,0 2-9 0,-2 3 13 16,-1 2-1-16,0 4-12 16,2 1-6-16,1 3 6 15,0 2 0-15,0 1 0 16,-2 0-53-16,1 0-98 16,-7 6-127-16,0 5-91 15,-3-1-267-15</inkml:trace>
  <inkml:trace contextRef="#ctx0" brushRef="#br3" timeOffset="-135593.22">14935 6257 906 0,'0'0'233'0,"0"0"-105"15,0 0-78-15,0 0 97 16,0 0 17-16,0 0-2 16,0 0-32-16,9-35-58 15,-9 35-28-15,2 0-21 16,-2 0-23-16,5 0 14 16,2-1-14-16,5 0-8 15,7-1 7-15,9 0 2 0,8 2-2 16,6 0-13-1,10 0-34-15,5 0 41 0,4 0-52 16,2 0 5-16,-1 2 3 16,-1 0 13-16,-2-2 31 15,-8 0-18-15,-4 0 25 16,-5 0 24-16,-8 0-24 16,-4-4 0-16,-6 1 23 15,-3-1-21-15,-6 2 31 16,0-1-32-16,-3 2-1 15,0 0 27-15,-2 1-27 16,-2 0-1-16,-2 0 1 16,-2 0-4-16,-1 0-11 15,-3 0 12-15,3 0-17 16,-3 0 5-16,0 0-11 0,0 0-11 16,1 7 9-1,1 2 28-15,-2 5 26 0,1 4-26 16,1 1 0-16,-2 4 4 15,0 3-3-15,0 4 1 16,0 3-2-16,0 2 0 16,0 2 23-16,0 1-23 15,-5 2 1-15,1-1 7 16,1 0-7-16,0-1 7 16,0-1-8-16,2-3 1 0,1 0 5 15,0-3-6 1,0-3 0-16,0-3 1 0,0-2-1 15,0-4 9 1,0-4-9-16,0-2-3 0,3-5-3 16,0 0 6-16,0-2 0 15,1 0 0-15,-3-3 0 16,-1-2 10-16,2 0-10 16,-2-1 0-16,0 0 34 15,0 0-34-15,0 0 34 16,0 0 4-16,0 0-22 15,0 0 26-15,-2 0-34 16,-8-5-7-16,-5-1-1 16,-7-1 0-16,-5 1-12 15,-7 1-3-15,-5-1-21 0,-6 1 36 16,2 1-19 0,-3-2-6-16,1 2 25 0,3-2-19 15,-1 2 5-15,4 1 8 16,0 0 6-16,3 2-9 15,1-1 9-15,2 1-6 16,1-2 6-16,0 1 1 16,-1 0 12-16,0-1-13 15,2 0 1-15,1 1 2 16,3 2-3-16,3-1 0 16,6 1 0-16,2 0 0 15,7 0 7-15,3 0-7 16,1-1 0-16,4 1 6 0,1-2 2 15,-2 1 2 1,-1-2 25-16,-1-1-7 0,-1-3 2 16,1-3-30-16,-1-1 0 15,1-3 13-15,-2 0-13 16,0-2 0-16,2-3 0 16,-1 1 1-16,1-3 16 15,2-3-17-15,-1-3-2 16,3 1 1-16,0-3 2 15,0 2 8-15,0 2-9 16,0-2 8-16,0 2 21 16,0 1-13-16,-3 0-1 15,1 3-2-15,-1 1-3 16,2 4-3-16,-2 2-7 0,2 3 1 16,1 3 3-16,0 1-4 15,0 2-7-15,0 1-5 16,0 1-4-16,0 2 16 15,0 1-23-15,-2 0-61 16,-1 0-51-16,-12 4-254 16,0 8-21-16,2-2-336 0</inkml:trace>
  <inkml:trace contextRef="#ctx0" brushRef="#br3" timeOffset="-132253.08">2436 6838 199 0,'0'0'18'16,"0"0"347"-16,0 0-188 16,0 0-126-16,0 0-21 15,0 0 68-15,0 0 12 0,3 0 14 16,-3 0-79-16,3 0-44 16,4 0 11-16,1-3-11 15,1 0 0-15,0 0 13 16,4-1-14-16,1 1 4 15,2-1-4-15,4 0-14 16,3 0 13-16,3 0 0 16,5-2 1-16,3 0 0 15,5 1 0-15,4-1 18 16,1-1-18-16,0 0-1 16,-2 0 1-16,-6-1 5 15,-3 1 37-15,-2 2-17 0,-4-1-22 16,1 1 46-1,2 1-48-15,0-1 18 0,7 0-12 16,1 1-6-16,3-1 20 16,0 1-21-16,1 1 0 15,-1-1-1-15,-2 1 4 16,-3-1-3-16,-6 1 0 16,-5 0 19-16,0 0-16 15,-5 0 2-15,4 1-4 16,-2-3 14-16,5 0 1 15,1-1-15-15,5 0 31 16,6-1-23-16,4 0 4 16,5-1 7-16,2 1-19 15,-2 1-1-15,-2 1 4 16,-4 0-4-16,-3 3 0 0,-6-1 0 16,-3 1-3-1,-2 1 3-15,-4-2 0 0,1 0 0 16,2 2 1-16,1-2 0 15,4 0-1-15,4 0 3 16,1 0-7-16,5 2 11 16,-2-1-7-16,-3 2 0 15,-2 0 24-15,-4 0-7 16,-1 0-17-16,-3 0 0 16,-2 0 19-16,2 0-19 0,-3 0-1 15,7 0-8 1,5 0 9-16,1 0 6 15,5 2-6-15,4-1 0 0,-4 1 13 16,0-1-13 0,-4 2-1-16,-8-2-9 0,-7 2 10 15,-2 2 10-15,-6-3-10 16,1 3-1-16,5-1 1 16,-3 0 0-16,9 2 0 15,-2 0 0-15,3 1 4 16,1 0-4-16,-1 1 0 15,-1 2 1-15,-3 0-1 16,0 0 1-16,-5 0 3 16,1-1-4-16,-4 3 0 15,-1-1 0-15,4 0 0 0,-1 2-12 16,0 1 11-16,1 0-9 16,-2 0 4-16,1 1-14 15,-5-1-15-15,2 0 35 16,-3 1-19-16,0-1 8 15,-2 2 3-15,-1 0-6 16,0 0-2-16,-3 1-2 16,0 0 13-16,-1 2-4 15,-2 1 9-15,0-1-7 16,-3-1 6-16,0 2 1 16,0-3-6-16,0 0 6 15,0 0-3-15,0-3 3 16,-5 0 0-16,-2 0-1 15,-4 0 0-15,1 1 1 16,-2 0 1-16,-3 0-1 0,0 2 0 16,0 2-1-1,-1-1 2-15,-2 0-1 0,4-1 0 16,-5-1 2-16,4-2 7 16,-3-1-9-16,0-3-1 15,2-2 0-15,-2-1 2 16,0 0 5-16,-3-1-5 15,-1-2 0-15,-1 0 21 16,-5 0-21-16,3 1 10 16,-4-3-9-16,1 3-1 15,1-1 11-15,-1 0-12 16,0 1 0-16,0 2-1 16,0-2 1-16,-2 3 0 0,0-1 6 15,-1 0 10-15,6-2 11 16,-2 1-27-16,-1-1 1 15,-1-1 6-15,-2 1-7 16,-2 0 0-16,-3-1 0 16,-3 2 6-16,-2 0 0 15,-1-2-6-15,3 2 0 16,-2-2 6-16,2-1-6 16,1 1 1-16,-1-2-1 15,1 1 6-15,2-1 6 16,0 1-12-16,0 0-5 15,0 0 5-15,-2 0 2 0,-1 1-1 16,2-1-1-16,-1-1 1 16,1 3 12-16,-2-3-13 15,2 2-9-15,1 1 9 16,-1-1 0-16,2 0 1 16,0 0-1-16,4 1 1 15,-1-2 6-15,1 1-7 16,-2-1-2-16,2-1 2 15,-2 0 0-15,0-1 13 16,5 1-13-16,-4-1 0 16,1 1-6-16,-3-2 6 15,-2 1 0-15,0 2-1 16,-4 0 1-16,4 1 0 0,3 0 0 16,2 1 0-1,1-3-7-15,2 3 8 0,1-3-1 16,1 1 0-16,-1-2 2 15,-1 1 4-15,3-1-6 16,-5-1-3-16,3 0-6 16,-4 0 9-16,1 0-1 15,-3 0 1-15,2 0 0 16,-2-1-5-16,-1-1 5 16,1 2-5-16,0 0 5 15,0-1 1-15,5 1-1 16,-2-1 0-16,5-1 0 15,-1 1 8-15,1-3-8 16,4 0-2-16,0-2 2 16,-1-1 0-16,4 0 0 0,-6-3 0 15,3 0 1-15,0 0-11 16,0 0 10-16,-1 0-1 16,4 2 1-16,0-1 0 15,2 1 18-15,4 1-18 16,1-2 2-16,-2-1 20 15,7-1-22-15,-3-3 0 16,1-3 6-16,0-1 1 16,-1-3 5-16,-2-4-12 15,1-1 0-15,1-1 13 16,0-2 12-16,-3 1 3 16,6 2-1-16,0 2-27 15,0 0 28-15,6 1-28 16,0 2-29-16,0 0 6 15,6-2-28-15,13-1-14 0,4-3-51 16,10-1-28-16,7-1 134 16,5-2-23-16,4 1 33 15,0 5 26-15,0 2 10 16,-2 6-36-16,-6 3 0 16,-5 5-12-16,-9 2-24 15,-9 3 26-15,-6 3-2 16,-8 1-17-16,-4 0-130 15,0 0-48-15,0 2-17 16,-1 4 25-16</inkml:trace>
  <inkml:trace contextRef="#ctx0" brushRef="#br3" timeOffset="-129025.24">10445 7110 97 0,'0'0'30'0,"0"0"342"0,0 0-69 16,0 0-141-1,0 0-33-15,0 0 5 0,0 0-34 16,0-6 37-16,0 6-43 15,0-1-34-15,0 1-15 16,0 0-20-16,4 0-25 16,1 0 9-16,3 0 1 15,0 0-17-15,6 0 7 16,2 0 0-16,5 0 2 16,1 0-1-16,5 0-2 15,4 0-12-15,4 1-37 16,3 2 31-16,1-1-24 15,2-1-10-15,0-1 29 16,1 2-45-16,0-2 62 16,-2 0-28-16,-3 0 35 0,-2 0 31 15,-4 0-30 1,3 0 6-16,-2 0-7 0,-1 0 11 16,0 0-20-16,1 0 9 15,-4 0-21-15,-4 0 20 16,-6 0-33-16,-6 0 18 15,-6 0 8-15,-5 0 16 16,1 0-15-16,-2 0 7 16,0 0 0-16,0 0 0 15,0 0 2-15,0 0 6 16,0 0 4-16,0 0-11 16,0 0 24-16,0 0-24 15,0 0 0-15,0 0 2 16,0 2-3-16,0 6-1 0,0 3 0 15,0 5 2-15,0 0 24 16,0 5-25-16,0 2 0 16,0 3 8-16,0 0-7 15,0 2 9-15,0 2-10 16,-2 0 1-16,-1-1 32 16,0 3-32-16,0-3 18 15,2 2-6-15,-5 0-3 16,3 0-4-16,3-3-6 15,-2-2 0-15,1-4 7 16,-1-2-7-16,1-3 0 16,-1-1 0-16,1-2 1 15,-2-3 3-15,1-1-4 16,-1 0 0-16,2-3 0 0,-2-3 0 16,1 0-9-16,1-1 9 15,-2 0-6-15,2-2-4 16,1 1 1-16,-2-1-13 15,2-1 21-15,-1 1-15 16,-1-1 3-16,-1 0 5 16,-1 0 4-16,-4 0 1 15,-4 0 3-15,-1 0-9 16,-5 0 9-16,-2 0 1 16,-2 0 0-16,-3 0-1 15,-2-2 1-15,3-1 9 16,-3 0-10-16,-1 0-1 0,-2 0 1 15,-2 2 2-15,1 1 11 16,0 0-13-16,-1 0 1 16,0 0 24-16,0 0-25 15,1 0 0-15,0 0-1 16,1 1 1-16,0 2 3 16,2 0-3-16,-1 0 0 15,4-2 4-15,0 2-4 16,1-2-1-16,6-1 0 15,2 2 1-15,2-2 8 16,8 0-8-16,0 0 0 16,3 0 32-16,2 0 12 15,-2 0 8-15,0-2-17 16,0-3-35-16,-2-1 29 16,-1-1-29-16,-1 0 10 0,1 0 15 15,1 0-12-15,1 2 6 16,-1-2-2-16,2 0-8 15,0-3 34-15,0-2-43 16,1-1 1-16,0-2 26 16,1-3-16-16,-1-3 3 15,1-2 1-15,-1-1-14 16,-1-3 44-16,0-1-29 16,0-2-6-16,0-2 9 15,3-4-18-15,0-2 1 16,0-3-2-16,0 2 0 15,0 0 10-15,0 3-9 16,0 8-1-16,0 5 1 0,0 6-1 16,0 7 6-16,0 5-6 15,0 3 0-15,0 1-18 16,0 1 17-16,0 0-40 16,0 0-28-16,0 0-39 15,0 0-40-15,-3 7-44 16,-7 4 53-16,-4-1-137 0</inkml:trace>
  <inkml:trace contextRef="#ctx0" brushRef="#br3" timeOffset="-124477.47">15134 7184 55 0,'0'0'518'0,"0"0"-269"0,0 0-127 16,0 0-19-16,0 0-38 16,0 0-1-16,0 0-9 15,-3 1-20-15,3-1-8 16,0 0 2-16,0 0-6 15,0 1 43-15,0-1-23 16,0 0-14-16,12 0-6 16,1 0 24-16,6 0-3 15,5 0-23-15,4 0-20 16,3 0 37-16,6 0-38 16,0 0 0-16,4 2-35 15,3-2 35-15,0 1 0 16,2-1-11-16,-1 1-24 15,-2-1 34-15,-2 2-41 0,-2-1 42 16,-3 2 0-16,-3 0 1 16,-3 0 3-16,-3 0-4 15,-7 0-9-15,-3-2-14 16,-4 2 0-16,-1-2-35 16,2 1 58-16,-1-1 0 15,1 2 0-15,-1-2-1 16,-1 1 1-16,-4-2 28 15,-3 1-21-15,-3-1-7 16,-1 0 0-16,-1 2 1 0,0-2-10 16,0 0 9-16,0 1-12 15,0-1 12-15,0 3 0 16,0 0-7-16,2 4 7 16,-1 3 0-16,2 4 3 15,-1 2-2-15,-2 4-1 16,0 3 13-16,0 1-7 15,0 1 4-15,0 1-1 16,0 1-9-16,-3 1 21 16,-2 0-21-16,2 2 0 15,0-1 5-15,-1-1-4 16,3 1 6-16,1-4-7 16,0 0 0-16,0 1 1 15,0-2-1-15,0-2 0 16,0 1 1-16,0-3-1 0,0-2 4 15,0 0-4 1,3-2 0-16,1-2-1 0,-3-1 1 16,-1-2-1-16,2-1-5 15,-2-3-16-15,0 0 13 16,0-3-21-16,0-1 8 16,0-2 15-16,0-1 0 15,0 2-1-15,0-2 8 16,0 0 0-16,0 0-7 15,0 0 7-15,0 0-13 16,0 0 12-16,0 0-6 16,0 0 7-16,-10 0-1 15,-4 0 7-15,-5-6 1 0,-2 1-7 16,-5-2-7-16,-2 1 7 16,-3 1 1-16,-1-1-1 15,1 2 0-15,-2-1 1 16,0 1 6-16,0 1-7 15,1 0-1-15,-2 1 1 16,-1-1 6-16,1 0 7 16,-2 1-8-16,0 1 2 15,-1 1 15-15,-2-1-22 16,3 1 1-16,1-2 0 16,0 2 1-16,1 0 19 15,1-1-21-15,3 1 0 0,0 0 0 16,4-2 0-16,2 2 0 15,0 0 10 1,3 0 0-16,2 0 19 0,0 0-21 16,2 0-7-16,1 0 22 15,3 0-22-15,6 0-1 16,2-1 42-16,2 1 9 16,2-2 25-16,1 1-35 15,-3 0-12-15,2-2 28 16,-1 0-25-16,1 0-11 15,-1-1-21-15,1-2 9 16,-1-1 7-16,1-1-16 16,-2 0 0-16,1-2 0 0,-1-2 1 15,3 1 5 1,0-3-6-16,0-2 7 0,-2 0 2 16,1-3-9-16,1-1 0 15,-2-1 0-15,2-1 13 16,-1 1 5-16,-1 1 16 15,2 0-34-15,0 0 35 16,0 2-35-16,0 0 13 16,0-2-11-16,0-2-1 15,3 0 2-15,2-2-3 16,3 1 0-16,-4 3 2 16,2 7-2-16,-2 3 0 15,-1 4 0-15,-3 3 0 16,2 2 0-16,-2 1 0 15,0 0-47-15,0 0-6 0,0 0-79 16,0 0-65-16,3-1-58 16,1 1-123-16,2-5-277 0</inkml:trace>
  <inkml:trace contextRef="#ctx0" brushRef="#br3" timeOffset="-104384.6">2897 9654 403 0,'0'0'157'0,"0"0"191"16,0 0-231-16,0 0-88 16,0 0-11-16,3-1 5 15,-3-1 32-15,0 2 11 0,3 0-27 16,2-1-7-1,-4 0-6-15,3-1-1 0,-1 1 36 16,-1 1-32-16,-2-2-23 16,0 2 18-16,0 0-18 15,0 0 10-15,0 0 16 16,0 0-13-16,0 0 26 16,0 0-33-16,0 0-12 15,0 0 13-15,0 0-12 16,-3 0 0-16,-9 0-1 15,-5 0 1-15,-8 0-8 16,-6 5 1-16,-2-1-12 16,0 0 12-16,5-1 4 15,4 1 2-15,3-1 0 0,8-1 0 16,2-1-3-16,4 0 3 16,4-1-1-16,3 2 1 15,0-2 0-15,0 0 0 16,0 0 0-16,0 0 0 15,0 0 33-15,0 0-18 16,0 0 7-16,0 0 4 16,0 0-6-16,0 0 8 15,0 1-14-15,0-1-12 16,0 0 24-16,0 2-26 16,0-2-1-16,0 1 1 15,0 2-3-15,0 3 2 16,0 2 1-16,0 4 0 0,0 3 35 15,0 3-13-15,-2 2 8 16,1 3-6-16,-1 1-15 16,-1-1 28-16,0 4-18 15,0 0 3-15,-1 1 22 16,-1 2-31-16,-2 0-4 16,4-1-1-16,-3 1-7 15,0 2 24-15,1-1-19 16,-3 2-6-16,0-1 14 15,-1-2 0-15,0 0-12 16,2-2-2-16,1 0 6 16,-2-1 7-16,4 0-13 15,-2 1 0-15,-3 3 5 16,6 0 5-16,-3 4 9 0,0 1-6 0,0 0-12 16,-1 1 29-1,1-3-30 1,0-2 0-16,-2-2 0 0,1-3 0 15,1-1 2-15,0 0-2 16,1 1 1-16,-1-1 8 16,2 0-9-16,-2 2 0 15,0 0 0-15,3 1 0 16,-3 0 15-16,1 1-15 16,1 2 0-16,-3 1 14 15,1-1-13-15,-2 2 5 16,2 0 3-16,0 1-1 15,-1 1 10-15,1-2-18 16,0 4 0-16,0-1 14 0,-3 2-14 16,0 2 0-16,0 1 9 15,0 2-8-15,-3 1 18 16,3 1-19-16,-4 1 1 16,5-1 19-16,-1 0-13 15,0-1 9-15,-1-1-2 16,4-1-14-16,0 0 35 15,3-1-22-15,-2 2-12 16,2-3 17-16,1 0-1 16,2 0 3-16,0-4-2 0,0 1-18 15,4-2 33 1,8-2-26-16,3 0-6 0,6-3 13 16,3-6-13-1,4-2 3-15,2-6-4 0,1-8-37 16,5-3-12-16,19-10-82 15,-7-13-136-15,-5-10-446 0</inkml:trace>
  <inkml:trace contextRef="#ctx0" brushRef="#br3" timeOffset="-103811.59">3306 9621 1229 0,'0'0'481'0,"0"0"-360"15,0 0-25-15,0 0-1 16,0 0 2-16,0 0-50 0,0 0-47 15,-9 15 17 1,-3 10-16-16,-6 10 16 0,3 5-3 16,-3 4-13-16,-1 2 12 15,5 3-13-15,-2 0-37 16,-5 23-116-16,2-12-372 16,2-11-506-16</inkml:trace>
  <inkml:trace contextRef="#ctx0" brushRef="#br3" timeOffset="-103271.77">2913 10625 1340 0,'0'0'365'16,"0"0"-264"-16,0 0-55 0,0 0 57 16,0 0-56-16,0 0-18 15,0 0-22-15,94-40-7 16,-58 40 0-16,0 9-5 16,-6 8 1-16,-11 4 2 15,-8 6 2-15,-11 3 0 16,-2 4 10-16,-23 3 27 15,-11 0 59-15,-7 3-39 16,-5-3-11-16,6-3 10 16,5-7-38-16,9-8-2 15,13-5-16-15,7-7 1 16,8-3-8-16,0-2 0 16,20-1-54-16,14-1 61 15,27 0-1-15,2-1-16 16,32-13-104-16,-17 0-155 0,-29 4-388 0</inkml:trace>
  <inkml:trace contextRef="#ctx0" brushRef="#br3" timeOffset="-102551.24">2758 11679 510 0,'0'0'771'16,"0"0"-683"-16,0 0 19 15,0 0 88-15,0 0-41 16,20-80-68-16,-6 64-48 16,6 0-29-16,4 2 2 15,6 0-11-15,1 2 0 0,5 5-5 16,-2 1 5-1,-2 6 0-15,-6 0-1 0,-3 0-10 16,-10 7 5-16,-4 8-24 16,-8 2-4-16,-1 2 33 15,-6 4 2-15,-13 1 13 16,-6 0-1-16,-5 0-12 16,3-3 40-16,2-4-31 15,7-3-9-15,0-3 6 16,12-5-7-16,3-2-7 15,3-1-50-15,0 0-77 16,14 1 91-16,6 0 23 16,6 3 14-16,2 0 3 15,0 0-12-15,-5 3 5 16,-1 3 0-16,-6 0-31 0,-8 2 30 16,-5 2 11-16,-3 1 3 15,0 4 21-15,-9 2 30 16,-10-1 22-16,-5 3 6 15,-4-2-28-15,-1-3 37 16,-5 0-15-16,-2-2 7 16,-3-4-26-16,-1-2-17 15,-3-3-3-15,1-6-31 16,0-4-6-16,0 0-16 16,-1-22-131-16,13-7-233 15,8-2-873-15</inkml:trace>
  <inkml:trace contextRef="#ctx0" brushRef="#br3" timeOffset="-101131.64">3707 9642 866 0,'0'0'202'0,"0"0"-109"16,0 0-32-16,0 0 49 16,0 0 38-16,0 0-65 15,0 0-43-15,-4-7-33 0,4 7-6 16,0 0 6-1,3-2-7-15,7 2 9 0,5-1-7 16,4 1 9 0,1 0 2-16,4 0-13 0,-2 0-23 15,-1 4 22-15,-5 3 1 16,-5 4-12-16,-1 2 12 16,-4 4 9-16,-4 5 11 15,-2 1-5-15,0 7-1 16,0 5 49-16,-2 3-24 15,-7 5-9-15,2 0-4 16,-2 3-4-16,-2 0 48 16,2 1-32-16,-4-1-13 15,4 2-1-15,0 2-6 16,-1 2-6-16,1 2 7 0,-2 3-10 16,-1 4 25-1,2 0-22-15,-3 1-6 0,2-5 19 16,2-1-3-16,-1-6-6 15,1 0 6-15,-2-5-22 16,5 2 25-16,-4-2-24 16,2 0 0-16,1 0 15 15,-3 0-1-15,2-1 3 16,2-3 1-16,0-2-18 16,1-3 24-16,2-1-25 15,1 0-5-15,-1 2 5 16,0 1 1-16,-2 3 10 15,-1 0-11-15,0 1 0 16,-4-3 3-16,5 3-3 16,-1-5 0-16,2-1-1 15,-1-1 1-15,2-2 4 0,2-2-4 16,-2-2 0-16,-1 0 2 16,-1-1-2-16,2 0 0 15,-3 0 0-15,0 1 1 16,1-1 7-16,-2 1-8 15,1 1 0-15,-1 0-1 16,-1-1 1-16,-2 1 0 16,1-1 0-16,-3 1 2 15,-3-1 4-15,0-1-6 16,-3-2 0-16,0 0 0 16,-1-2 9-16,-5-3-8 0,3-3-1 15,-3-2-11-15,-1-5 10 16,-5-4-52-16,-12-7-86 15,2-12-213-15,7-13-801 0</inkml:trace>
  <inkml:trace contextRef="#ctx0" brushRef="#br3" timeOffset="-99406.5">4332 9701 233 0,'0'0'106'0,"0"0"162"0,0 0-121 16,0 0-116 0,0 0 41-16,0 0 74 0,0 0-35 15,0 0-28-15,0 0-43 16,0 0-5-16,0 0 5 16,0 0-19-16,0 0-5 15,-3 0-3-15,-12 0-6 16,-5 0 18-16,-5 0-24 15,-3 0 6-15,3 0 14 16,-2 0-5-16,6 0-6 16,3 0-4-16,5 0 1 15,8 0 44-15,2 0-21 0,2 0-8 16,1 0 4 0,0 0-13-16,0 0-7 0,0 0-6 15,0 2 1-15,0-2 12 16,0 0-12-16,0 0 10 15,0 0 2-15,0 3-12 16,0-1-1-16,0 4 0 16,-2 2 7-16,1 3 52 15,-2 2-38-15,0 3-2 16,0-1 12-16,0 2 9 16,-1 1 9-16,-1 1-19 15,2-1-14-15,3 2 19 16,-3-2-29-16,0 2-5 15,-3 3 5-15,3 1 4 16,-3 3 13-16,0 1-15 0,0 0-2 16,-1 2 21-16,-1-2-27 15,-2 2 18-15,2-2 1 16,-1 1-13-16,1 1 28 16,-3 0-24-16,5 0-10 15,-2 0 24-15,1 1-4 16,1 0-2-16,2 1-9 15,-1-4-8-15,-1 0 18 16,3-3-19-16,3-1-1 16,0-3 1-16,0-1 0 15,0-1 1-15,0-4-1 16,6-1 9-16,9 0-7 16,9-3-2-16,7-1-27 15,7-3-36-15,15-7-151 0,-7 0-282 16,-8-11-567-16</inkml:trace>
  <inkml:trace contextRef="#ctx0" brushRef="#br3" timeOffset="-95123.99">4699 9864 1129 0,'0'0'367'16,"0"0"-276"-16,0 0-82 15,0 0-8-15,0 0 29 16,0 0-12-16,0 0 81 16,-27 71-10-16,8-31-16 15,5 2-39-15,0-1 0 16,0-3-1-16,1-2-18 16,5-7-4-16,2-4-11 0,0-6 9 15,3-5 1-15,2-4-10 16,-2-3-22-16,3-1-80 15,0-1-11-15,3-2-197 16,4-3-273-16</inkml:trace>
  <inkml:trace contextRef="#ctx0" brushRef="#br3" timeOffset="-94705.38">5376 9911 228 0,'0'0'1145'0,"0"0"-788"15,0 0-277-15,0 0-73 16,0 0 4-16,0 0 27 16,0 0 74-16,-22 68-39 15,6-34-21-15,4 3-6 0,-3-2-5 16,3 0-31-16,1-2 18 15,1-4-26-15,3-2-2 16,-1-3 1-16,2-6-1 16,3-1-19-16,-1-3-64 15,1-1-88-15,0-1-206 16,3-9-399-16</inkml:trace>
  <inkml:trace contextRef="#ctx0" brushRef="#br3" timeOffset="-93984.2">6361 9915 234 0,'0'0'893'0,"0"0"-679"15,0 0-144-15,0 0-38 0,0 0 17 16,94-19 71-16,-70 19-10 16,0 11-66-16,-3 6-4 15,-6 4 1-15,-2 5-25 16,-11 2 1-16,-2 4-16 15,-15 5-1-15,-16 0 53 16,-10 1-28-16,-6-5 7 16,0-1-5-16,7-5-20 15,7-8 23-15,12-5-30 16,8-5 5-16,13-6-5 16,0-1 1-16,27-2 30 15,16 0 47-15,15 0-45 16,11 0 2-16,4-1-35 0,3-8-20 15,-6 1-34-15,-4-2-57 16,-4-7-108-16,-16 3-355 16,-17 0-521-16</inkml:trace>
  <inkml:trace contextRef="#ctx0" brushRef="#br3" timeOffset="-92391.5">7258 9724 347 0,'0'0'981'0,"0"0"-792"16,0 0-67-16,0 0-65 15,0 0 54-15,0 0 6 16,0 0-45-16,13-23-63 16,10 21-9-16,6 0-19 15,4 2 9-15,3 0 10 16,-3 0-21-16,-2 6-2 16,-7 3 12-16,-6 4 4 0,-6 2-14 15,-6 2-9 1,-6 5 22-16,0 0 8 0,0 2 0 15,0 2-1-15,-6-1 2 16,1 0 10-16,-3-1 1 16,2 2-11-16,0-1 28 15,0-1-21-15,1 0 3 16,-2 0 5-16,1-1-7 16,1 1 10-16,1 1-8 15,-1 2-10-15,1 2 28 16,-2 4-9-16,2 1-6 15,-1 1 11-15,-1 4-2 16,-2 0 8-16,-2 2-19 0,1-1-12 16,-3-1 36-1,-1-4-35-15,1-5 0 0,0-6 10 16,-3-6-9-16,1-7 17 16,-5-4-7-16,-8-4 7 15,-7-3 27-15,-3-7-46 16,-28-34-43-16,12 2-132 15,7-6-604-15</inkml:trace>
  <inkml:trace contextRef="#ctx0" brushRef="#br3" timeOffset="-89276.8">8167 10854 608 0,'0'0'621'0,"0"0"-357"16,0 0-139-16,0 0-58 15,0 0 47-15,0 0 69 16,0 0-57-16,1 0-67 15,1 0-5-15,1 0-27 0,2 0 16 16,4 0-3-16,8 0-22 16,14-1 19-16,9-5-36 15,8-1-1-15,4 0 7 16,5 0-7-16,-2 0-20 16,1 0-36-16,-7 2-55 15,-10 2-40-15,-14 3-130 16,-13 0-252-16,-12 0-261 0</inkml:trace>
  <inkml:trace contextRef="#ctx0" brushRef="#br3" timeOffset="-89021">8199 11103 684 0,'0'0'525'0,"0"0"-390"16,0 0-29-16,0 0 64 16,0 0 15-16,0 0-16 15,0 0-64-15,103 1-48 16,-55-1 1-16,7 0-37 16,3 0-13-16,0 0-5 15,-8 0-3-15,-4-1-85 16,-7-7-138-16,-14 3-287 15,-13-7-307-15</inkml:trace>
  <inkml:trace contextRef="#ctx0" brushRef="#br3" timeOffset="-85268.65">2795 10072 67 0,'0'0'56'16,"0"0"-33"-16,0 0 74 15,0 0 25-15,0 0-12 16,0 0-21-16,0 0-12 16,11 4 22-16,-8-4-55 15,3 0-21-15,0 0 10 16,-2 0-13-16,2 0 2 15,0 0-15-15,2 2-6 16,2-1 43-16,1 1-32 16,-1-1-11-16,2 0 9 15,3-1-4-15,0 2 2 0,0-1-6 16,1-1-2-16,2 1 20 16,0-1-20-16,1 0 1 15,-1 0 7-15,0 0-8 16,-3 0 1-16,3 2-1 15,-3-2 0-15,3 1 8 16,0-1-8-16,3 0 0 16,-1 0 1-16,0 0-1 15,1 0 0-15,-2 2-1 16,-2 1 1-16,-1-2-7 16,-4 2 8-16,1 0-2 15,-1-2 1-15,-1 2 0 16,5 0 2-16,-2-2-2 15,0 2 0-15,0-1 2 0,1-1-2 16,-3 0 0-16,1 1 0 16,-4-1 0-16,-1-1 7 15,-4 2-7-15,-1-2 0 16,-1 0 5-16,-2 0-5 16,0 0 23-16,0 0 48 15,0 0-3-15,0 0 8 16,0 0-41-16,0 0-23 15,3 0-12-15,1-5 0 16,-1 1 0-16,0 0 0 16,0 1 0-16,0-3 12 0,3 1-12 15,0-3 0 1,1 0 0-16,-2-3 0 0,1 0 2 16,-3-2 12-16,0-1-1 15,0 1 29-15,0-3-24 16,0 2-17-16,1-2 0 15,2-1-1-15,0 0 0 16,0-3-1-16,0 2 2 16,1-3 5-16,-2-1-5 15,1 2-1-15,-3 2 0 16,3 3 1-16,-1 1 0 16,0 2 0-16,0 4-1 15,-2-1 17-15,0 2-8 16,0 1 8-16,0 1-16 15,-2 1-1-15,1 1 16 0,-2 0-16 16,1 0 0-16,-1 2 14 16,0 1-12-16,0-2-1 15,2 1 5-15,-2 0-6 16,0-2-6-16,3 0-13 16,1-1-24-16,-1 0 11 15,3-2 6-15,-1 1-9 16,1-3 10-16,-2 0 25 15,-1 1 0-15,1 0 2 16,-2 1-2-16,-1 0 24 16,1 2-22-16,-1 1-1 15,1-1-1-15,-2 1 0 16,0 2 5-16,0-1-5 16,3 1-1-16,-3-1 0 0,0 2-4 15,0 0 5-15,0 0 0 16,0 0 2-16,0 0 5 15,0 0-7-15,0 0 0 16,0-1 0-16,0 1 8 16,0-3-2-16,0 2-6 15,0-2 0-15,-3 2 7 16,0-1-7-16,1 1-9 16,-1 0 9-16,1-2 18 15,-3 1-10-15,2 1-8 16,-3 0-7-16,0-2 0 15,0 1 1-15,-4 2 6 16,1-1-5-16,-2 0 5 0,-2-1 1 16,1 1-1-1,3 1-9-15,-3-2 9 0,0 2 6 16,2-1-6-16,-2 1 0 16,-2 0-7-16,-2 0-5 15,2 0-1-15,-2 0 5 16,1 0 8-16,-1 0 0 15,2 0 6-15,1 0-6 16,4 0-1-16,-2 0-13 16,0-2 12-16,-3 0 2 15,4 0 3-15,-1 2-3 16,1 0-11-16,-5 0-8 0,3 0-1 16,-3 0 12-16,2 0-38 15,-1 0 27-15,-1 0-7 16,3 0 9-16,-1 0 17 15,4 0 21-15,-2 0-21 16,-2 0-13-16,1 0 4 16,-1 0 7-16,-1 0-62 15,0 0 64-15,0 0 0 16,2 0-3-16,0 0 3 16,3 0 6-16,3 2 1 15,-1-2 15-15,1 0-15 16,-2 0-7-16,-1 1 0 15,-1-1-9-15,1 0 18 16,0 0-18-16,-3 0 25 16,5 0-16-16,-1 0 28 15,2 0-11-15,3 0 0 0,0 0-5 16,3 0-11-16,0 0 38 16,0 0-31-16,0 0 15 15,0 0 7-15,0 0 12 16,0 0 2-16,0 0-24 15,0 0-19-15,0 0 14 16,0 0-15-16,0 0-2 16,0 0-12-16,0 0-7 15,0 0 8-15,0 1-14 16,0 5 25-16,0 3 1 16,0 0 1-16,0 2-1 15,0 1 0-15,0 2 1 0,0 2 3 16,0-1-3-16,-4 3 0 15,-2 1 10-15,3-1-10 16,-2 0 0-16,1 2 1 16,-2-1-1-16,0 0 30 15,0 0-15-15,0-1-14 16,0-1 13-16,0 0 2 16,0-1-4-16,3 2-6 15,0-3 4-15,2-2-4 16,1 0-6-16,0-1 0 15,0-1 1-15,0 2 6 16,0 0-5-16,0 0 2 16,0-2-2-16,0-1 24 0,0-3-26 15,0-1 1 1,0-2 8-16,0-1-7 0,0-3 6 16,0 1-8-16,0-1 0 15,0 0-8-15,0 0-105 16,0 0-64-16,0-6-135 15,0-3-451-15</inkml:trace>
  <inkml:trace contextRef="#ctx0" brushRef="#br3" timeOffset="-82684.76">4532 9759 565 0,'0'0'192'16,"0"0"-113"-16,0 0-20 0,0 0 14 15,0 0 32-15,0 0-25 16,0 0-43-16,0-2-6 16,0 2-15-16,0 0 5 15,0 0 23-15,0 0-28 16,-1 0-16-16,-4 0-1 15,1 0-1-15,-4 10-5 16,1 2 6-16,-2 3 1 16,1 3-3-16,1 2 3 15,0 2 0-15,-1 0 0 16,5 2 0-16,0-2 7 16,-2 3-7-16,2-1 0 0,0 1 0 15,-1-1 0-15,3 0 0 16,1-1-2-16,0-1 2 15,0-2 3-15,0 0-3 16,0 0-1-16,-2-2 1 16,1-2 0-16,-2 0 1 15,-2-2-2-15,1-1 2 16,-1-3 0-16,2 0-1 16,0-2-10-16,-1-2-85 15,4 1 69-15,0-3 14 16,0 2 3-16,0-2-18 15,0-1 27-15,0 1-21 16,0-1 8-16,0 0 13 16,0 1 0-16,4-2 1 15,-1 0-1-15,-3 0 2 0,3-1-1 16,-3 1-1-16,3-1-1 16,-1 1-2-16,1-1-6 15,0 0 8-15,1-1-2 16,-1 2 3-16,2-1 1 15,0 1-1-15,0-1 0 16,1 0 2-16,3 1-1 16,1-1 4-16,2 1-5 15,6-2 0-15,0 0 16 16,6 0-16-16,1 0-2 16,-1 0-4-16,3-2-20 0,-3-1-4 15,-2 1-12-15,-5-1 10 16,1 0 31-16,-6 2 1 15,1-2 0-15,-1 0-1 16,3 0 2-16,-5 2 5 16,1-2-6-16,4 1-6 15,-2 1 6-15,2-1 0 16,-3 1-1-16,3 0-9 16,-5-1 0-16,-2 1 9 15,-2 1 1-15,-2-2 0 16,-4 2 3-16,0-1 34 15,0-1 28-15,0 1-16 16,0-2-40-16,0 2 26 16,0-4-28-16,0 3 6 15,0-3 9-15,0 1-6 0,0-1-6 16,0-2-10-16,0-2 1 16,0-2 16-16,0-3-16 15,0-2-1-15,0-1 8 16,0-1-2-16,0-2 9 15,0 1 1-15,3-3-16 16,3 1 23-16,-3 1-22 16,0-1 0-16,0 1 25 15,-1 0-16-15,1 2 9 16,-2-1-19-16,1 0 0 16,-1 1 28-16,3 1-28 15,-1 0 0-15,-1 0 0 16,4 3 1-16,-3 0 9 0,0 1-10 15,0 2 0-15,0 2 7 16,-1 2-6-16,-1 2 7 16,-1 1-2-16,0 1 5 15,3 1 18-15,-3 0-29 16,0-3 1-16,0 3-1 16,0-3 0-16,0 2 0 15,0 1 0-15,0-1 0 16,0 1-1-16,0 1 8 15,0 1-7-15,0-2 23 0,0 2-23 16,0 0-8 0,-4-1-2-16,-4 0 10 0,-1-2 19 15,-6 0-19 1,0-1 0-16,-6-1 0 0,-1 1 17 16,-4-2-17-16,-5 2 21 15,1 1 22-15,-8 1-8 16,-1 0-34-16,-3 2-1 15,-4 0 10-15,4 0-2 16,0 0 9-16,7 0-17 16,7 2 2-16,3 0-16 15,10 3-6-15,6-1-70 16,3 0-60-16,6 5-34 16,0-2-181-16,0-2-127 0</inkml:trace>
  <inkml:trace contextRef="#ctx0" brushRef="#br3" timeOffset="-81325.02">9570 10078 307 0,'0'0'598'0,"0"0"-394"15,0 0-82-15,0 0-56 16,0 0-6-16,0 0 124 0,0 0-66 16,32-30-68-16,-32 30-50 15,-2 0-12-15,-14 0 5 16,-9 0 6-16,-11 8 1 16,-8-2 24-16,-6 3-24 15,0-4 0-15,3 1 1 16,3-2 6-16,7-1 3 15,9 0-10-15,10-2 0 16,9-1 0-16,3 2 7 16,6-2-7-16,0 0 12 15,0 1 11-15,0-1 17 16,0 0-40-16,0 0 7 16,0 0-17-16,0 1 10 0,0 2-7 15,0 3-2 1,0 4 9-16,0 7 47 0,0 4-14 15,4 6-14-15,2 4 9 16,-1 6 12-16,1 2-17 16,-2 5-4-16,-2 5-19 15,-2 5 29-15,0 7-20 16,0 4 17-16,0 2 42 16,0 15-34-16,-2 14-11 15,-4 20-6-15,2 4-17 16,-2-2 46-16,-1-5-39 15,2-10-7-15,2 3 14 0,-3 0-14 16,0-6 0-16,1-6 0 16,-3-5 0-16,-1-5 12 15,-2-1-12-15,-2-1-1 16,1-2 0-16,3-11 1 16,2-11 7-16,4-14-7 15,3-3 0-15,0 7 6 16,0 3-6-16,13 2-1 15,5-5 0-15,9-7 1 16,7-7-2-16,8-9 1 16,4-6-21-16,8-9 13 15,7-9-47-15,31-5-65 16,-14-15-112-16,-8-7-376 0</inkml:trace>
  <inkml:trace contextRef="#ctx0" brushRef="#br3" timeOffset="-80695.33">10145 10172 506 0,'0'0'640'0,"0"0"-453"0,0 0 20 16,0 0-4-16,0 0-17 16,0 0-33-16,0 0-98 15,4-25-49-15,-4 25-6 16,0 7-27-16,0 14 4 16,0 9 22-16,0 11 1 15,-7 7 10-15,-1 4-9 16,1 2-1-16,1-4 5 15,0-3-4-15,3-5-1 16,3-5 0-16,0-6-32 0,0-7-26 16,0-7-43-1,0-4-53-15,0-6-92 0,0-7-31 16,0 0-40-16,0-13-253 16</inkml:trace>
  <inkml:trace contextRef="#ctx0" brushRef="#br3" timeOffset="-80438.86">10170 10086 157 0,'0'0'729'0,"0"0"-555"16,0 0-27-16,0 0-47 0,0 0 96 15,0 0-88-15,0 0-76 16,-70-48-5-16,54 48-27 16,-1 3-10-16,-1 12 3 15,2 5-9-15,-5 9-70 16,-9 20-90-16,5-5-138 16,5-3-311-16</inkml:trace>
  <inkml:trace contextRef="#ctx0" brushRef="#br3" timeOffset="-80191.73">9799 10743 713 0,'0'0'542'15,"0"0"-439"-15,0 0-73 16,0 0 98-16,0 0 18 15,94 1-25-15,-48-5-64 16,8 0-29-16,4-2-22 16,3 0-6-16,-6 0 0 15,-6 4-7-15,-11 0-116 0,-10 2-100 16,-13 0-48 0,-8 0-134-16</inkml:trace>
  <inkml:trace contextRef="#ctx0" brushRef="#br3" timeOffset="-78540.24">3476 9506 84 0,'0'0'756'0,"0"0"-501"16,0 0-150-16,0 0-25 15,0 0 16-15,0 0 45 16,0-80-28-16,9 59-82 16,0-2-5-16,6-2-6 15,0-1 11-15,1-1-18 16,6 1 13-16,1-1-25 15,2 0 6-15,5 0-7 16,3 1 9-16,4 0-9 0,6 2-15 16,4 3-20-1,6 0 14-15,4 2 21 0,4 2 19 16,3 2 3-16,2 2-22 16,1 1 16-16,-1 1-21 15,2 2 11-15,-4 0-6 16,1 1 15-16,0 1 1 15,1 0-16-15,-2-1 9 16,-4 6 10-16,-8-1-8 16,-4 3-11-16,-8 0 0 15,-9 0-10-15,-4 7 10 16,-6 3-7-16,-3 1-15 16,0 1 22-16,1 2 2 15,2 1-2-15,-1 2 0 0,2 3 5 16,2 1-5-16,-2 3-6 15,2 0 6-15,-3 4 0 16,1 1 12-16,-5 1-12 16,1 4 0-16,-5 2 17 15,2 0-16-15,-3 1-1 16,1 1 0-16,1-1 7 16,-2-2 2-16,6-4-9 15,-1-2-6-15,-3-5-1 16,4-5 7-16,-3-1 9 15,-2 0-9-15,-1-3 1 16,-4-1 1-16,-1 0-2 16,0-3-13-16,-2-2 4 0,1-2-9 15,-3-3-15-15,0-2-20 16,2-2 1-16,-4 0 52 16,1 0 0-16,-2-15-136 15,0 0-85-15,0 0-92 0</inkml:trace>
  <inkml:trace contextRef="#ctx0" brushRef="#br3" timeOffset="-78260.2">5153 9558 920 0,'0'0'400'0,"0"0"-187"0,0 0-166 16,0 0-10-16,0 0 41 16,0 0 21-16,0 0-10 15,82 0-64-15,-54 9-25 16,2-1 19-16,-2 2-18 16,-1 0-1-16,0-1-31 15,-9-1-87-15,1 1-24 16,-5-4-47-16,2 0-8 15,-4-4-97-15,-1-1-348 0</inkml:trace>
  <inkml:trace contextRef="#ctx0" brushRef="#br3" timeOffset="-78060.27">5606 9364 628 0,'0'0'571'16,"0"0"-367"-16,0 0-10 15,0 0-100-15,0 0-50 16,0 0-29-16,0 0 33 16,-34 61 15-16,19-28-47 15,3 3-6-15,-3-1-1 16,3 0-9-16,-11 9-101 16,3-10-231-16,2-5-373 0</inkml:trace>
  <inkml:trace contextRef="#ctx0" brushRef="#br3" timeOffset="-76697.61">11434 10092 209 0,'0'0'1261'0,"0"0"-1091"15,0 0-160 1,0 0-10-16,0 0 0 0,0 0 3 16,0 0 166-16,-6 93-72 15,-3-46 4-15,-1 5-44 16,2 3-14-16,-1 2-23 15,3-4-6-15,-1-1 7 16,4-5-21-16,0-6 0 16,1-9-9-16,2-5 9 15,0-6-70-15,0-4-61 16,0-7-142-16,0-6-342 0</inkml:trace>
  <inkml:trace contextRef="#ctx0" brushRef="#br3" timeOffset="-75078.28">3452 9341 42 0,'0'0'924'0,"0"0"-739"16,0 0-120-16,0 0-43 15,0 0 99-15,0 0-2 16,0-47-61-16,0 35-39 16,3-3 22-16,6-4-13 0,4-4 14 15,1-1-26-15,4-2-9 16,2-4 2-16,0-2-3 16,4-1-5-16,1-1 6 15,2-1 1-15,1 1 3 16,2-1-11-16,4 0 0 15,4-1 11-15,1 3-10 16,5-1 11-16,3 1-12 16,3 1 1-16,0 1 12 15,2 1-12-15,0 1-1 16,-1 2 0-16,4 0 9 16,-3 4 2-16,2 2-11 15,-2 1 0-15,2 5-9 16,1 0 9-16,6 4-10 15,-1 3 8-15,1 1 2 0,2 3 9 16,-4 2-3-16,-1 2-6 16,-2 0 20-16,2 0-20 15,0 2 0-15,0 6 12 16,2 2-6-16,1 4 13 16,0 1-19-16,-1 3 0 15,0 0 10-15,-1 2-10 16,-1-2 0-16,-1 2 0 15,-1-2-4-15,-1 2 4 16,-3 0 1-16,0 1 17 16,-3 0-1-16,0 3-16 15,-4 0 11-15,0 1-12 0,-5 2 1 16,-1 1 13-16,-1 2-14 16,-3 3-6-16,2-1 6 15,1 2 6-15,1 0-4 16,2 1-2-16,0 0 1 15,-1 0 3-15,0 2-4 16,-4 1-7-16,-3 0 1 16,-5 1 5-16,-5 0 0 15,-4 2-1-15,2 0 2 16,-6 0-3-16,1-2 4 16,-1-2-1-16,1-4 0 15,0-6 1-15,0-4 12 16,-3-3-13-16,2-3 0 15,-4-3-7-15,-2-4 7 16,-2-2-14-16,-1-1-2 0,-3-3-13 16,0-1-6-16,-3 2-54 15,0-4-163-15,0 0-29 16,0-1-219-16</inkml:trace>
  <inkml:trace contextRef="#ctx0" brushRef="#br3" timeOffset="-74806.92">6372 9585 324 0,'0'0'509'0,"0"0"-148"15,0 0-223-15,0 0-51 16,0 0 52-16,0 0-28 15,83 23-19-15,-60-13-13 16,-4 0-47-16,6 1 5 16,-5 1-29-16,4 0-7 15,-2-1-1-15,-1-1-13 16,-2-3-88-16,4-4-117 16,-7-1-152-16,-1-2-267 0</inkml:trace>
  <inkml:trace contextRef="#ctx0" brushRef="#br3" timeOffset="-74605.52">6804 9347 1145 0,'0'0'480'16,"0"0"-297"-16,0 0-100 16,0 0-24-16,0 0-26 15,0 0-11-15,0 0 51 16,-6 58 0-16,-5-24-26 15,-3 2-46-15,-1 3-1 16,0-2-44-16,-12 10-136 16,4-10-369-16,1-9-724 0</inkml:trace>
  <inkml:trace contextRef="#ctx0" brushRef="#br3" timeOffset="-73382.96">12698 10239 1122 0,'0'0'309'16,"0"0"-171"-16,0 0-99 15,0 0 25-15,0 0 27 16,0 0-1-16,0 0-56 15,77-44-24-15,-40 44-9 16,4 0 0-16,0 10 0 16,-3 6 1-16,-7 2-2 15,-7 5-8-15,-11 5-11 0,-8 4 11 16,-5 6 8-16,-12 5 11 16,-15-1 7-16,-7 2 49 15,-5-2-30-15,0-5-5 16,6-8-15-16,9-5-9 15,10-8-8-15,12-5-18 16,2-4-21-16,24-1 39 16,15-2 16-16,13-1 65 15,10-3-43-15,7 0-25 16,3 0 6-16,-2 0-19 16,-11-1-18-16,-12-2 5 15,-17 0 13-15,-14 3-40 16,-12 0-58-16,-4 0-81 0,-13 0-29 15,-8 4 13 1,-3 0-141-16</inkml:trace>
  <inkml:trace contextRef="#ctx0" brushRef="#br3" timeOffset="-71294.53">3324 10445 97 0,'0'0'816'0,"0"0"-676"15,0 0-88-15,0 0-18 16,0 0 45-16,0 0 46 16,0 0-34-16,0-13-24 15,0 13-36-15,0-2-7 16,0 2 32-16,-8-2-1 16,-2 0-36-16,-1 0-19 0,-5-1 6 15,-2 1-8-15,-1 1 2 16,-4 0 0-16,2-1-1 15,-4 1 2-15,3-1-1 16,-5 1 0-16,6 0 0 16,-3-2 6-16,5 1-6 15,-1 1-1-15,2 0 1 16,0 1 0-16,-4 0 1 16,1 0-1-16,-4 0 0 15,2 1-5-15,-2 3 5 16,0 0 0-16,-2-1 0 15,0 1 0-15,0-1 1 16,3-1-1-16,0 0 0 16,2 1 2-16,10-2-2 15,2 2-1-15,4-1-1 0,3-1-12 16,1 0 14-16,1 1-16 16,-1-1 1-16,-1 2 14 15,3 1-7-15,-3 4 7 16,0-1-1-16,-1 4 2 15,-2 3-5-15,3 4 5 16,-2 3 0-16,-1 5 7 16,0 2-6-16,-1 3-1 15,-2 2 9-15,3 1-9 16,-2-1 24-16,1 4-18 0,0 0-5 16,1 0 9-1,1-2-4-15,-1-1-6 0,3-3 0 16,3-4 1-16,-4-4 2 15,4-1-3-15,0-5 0 16,0-2-1-16,0-1 0 16,0-1-6-16,0-1 6 15,-3 1-8-15,0 0 0 16,-2 0 8-16,1-2-8 16,-2-1 2-16,1 0-5 15,1-1 11-15,3-1-21 16,-1-1-5-16,2-2 27 15,0-2-20-15,0 0 13 16,0-1 1-16,0-1-6 16,0 0 6-16,0-1-5 0,2 2 11 15,6-1 11 1,1-1-10-16,2 2 10 0,2-2 1 16,5 0-2-16,0 0 6 15,6 0-16-15,-3 0 0 16,7 0 6-16,2 0-6 15,3-3 0-15,8-1-1 16,3-2 1-16,3-1 4 16,1 0-4-16,3-1-2 15,-3 3 2-15,4-1 0 16,-6 2-1-16,-4 3 1 16,-5 1 0-16,-7 0-2 15,-6 0 2-15,0 0-1 16,-6 0 0-16,4 0-21 15,-1 0-6-15,-3 0 15 0,4 0 0 16,-4 0 6-16,-4 0 5 16,-4 0 1-16,-1 1-6 15,-6 0 5-15,-3 1-3 16,0-2 5-16,0 1 0 16,0-1 34-16,0 0-17 15,0 0 4-15,0 0 0 16,0 0-2-16,3 0 28 15,6-7-47-15,0-2 0 16,3-4 3-16,-2-3 3 16,1-2 1-16,-1-3 3 15,1-4 19-15,-2-8 9 16,1-4-35-16,-1-5 6 0,0-5 7 16,-2 1 2-16,-2 1 14 15,-4 2-2-15,-1 4-3 16,0 4 18-16,-1 3-29 15,-9 6 3-15,-1 0 21 16,2 6-38-16,-1 3 5 16,2 3-7-16,1 4 1 15,-1 1-7-15,1 0-32 16,1 1-20-16,1-1 3 16,1-1-48-16,-2 0-71 15,0 2-91-15,-3 2-279 0</inkml:trace>
  <inkml:trace contextRef="#ctx0" brushRef="#br3" timeOffset="-68494.69">10027 11294 836 0,'0'0'382'0,"0"0"-197"16,0 0-50-16,0 0 4 16,0 0-33-16,0 0-33 0,0 0-55 15,4-9-12 1,-4 18-3-16,-10 7-2 0,-8 2 9 16,-1 2 22-16,-8-2-23 15,3-2 4-15,-2-5-1 16,1-4-6-16,1-4 11 15,4-3-17-15,3 0-5 16,2 0 5-16,8-11 0 16,4-5-2-16,3-4-16 15,3-4-30-15,14-1 20 16,6 0-12-16,4 2 40 16,1 7 13-16,1 6-13 15,-3 7 1-15,3 3-9 16,-1 6 19-16,0 14-2 15,4 6 3-15,-1 6 4 16,-1 3-1-16,-3 5-13 16,-8 2 6-16,-4 3-8 0,-9 3 0 15,-6 1-10-15,-6 1 10 16,-18-4 0-16,-10-3 0 16,-11-8 9-16,-4-7 11 15,-6-8-20-15,1-7 0 16,6-6 12-16,7-5-11 15,13-2-1-15,11 0 10 16,14-13 11-16,3-6-21 16,16-3-25-16,20-4-7 15,6 3 20-15,3 4 5 0,4 9-20 16,-6 10 27-16,-1 0-11 16,-5 14 3-16,-3 9 8 15,-2 2 0-15,-7 5-9 16,-4 0-4-16,-8 0-100 15,-7 0-21-15,-6-3-66 16,-6-9-38-16,-7-9-378 0</inkml:trace>
  <inkml:trace contextRef="#ctx0" brushRef="#br3" timeOffset="-67408.18">3816 10789 345 0,'0'0'342'16,"0"0"5"-16,0 0-207 16,0 0-111-16,0 0 43 15,0 0 17-15,0 0-44 16,19 1-15-16,-8 3-21 16,4 4 17-16,1 0 9 15,1 2-15-15,2 0-7 16,3-1-6-16,5-2-5 15,3-3 23-15,7-3-10 16,7-1 2-16,5 0 27 16,3-4-24-16,0-7-8 0,-1-1-6 15,-9 0-5-15,-2-1-2 16,-9-1-15-16,-8-3 16 16,2-3 0-16,-1-4 6 15,-2-4 1-15,-2-3-5 16,2-5 7-16,-1 3 0 15,-3 3-8-15,-3 5-1 16,-5 8 20-16,-4 7-11 16,-4 3 3-16,1 5-12 15,-3 2 0-15,0 0-9 16,0 0-23-16,0 0-35 16,0 0-58-16,0 3-87 15,0 15 63-15,-6-1-81 0,-5 1-488 16</inkml:trace>
  <inkml:trace contextRef="#ctx0" brushRef="#br3" timeOffset="-66179.54">3525 11044 952 0,'0'0'235'0,"0"0"-188"15,0 0-11-15,0 0-6 0,0 0 27 16,0 0-57 0,0 0-2-16,15 3-11 0,-6 10 12 15,6 4 1-15,-2 4 30 16,5 2-11-16,-1 0-13 15,2 2 4-15,2-2-10 16,0 0 0-16,1-2 0 16,2 1 1-16,6-2-3 15,1-2-1-15,8-4-14 16,6-2 4-16,7-3-9 16,5-3 13-16,1-4 2 15,0-2 6-15,0 0-8 16,0 0 9-16,-2 0 0 15,0-4 12-15,1-3 11 0,1-2 6 16,2 1-12-16,1-2-1 16,3 1 22-16,-1-1-28 15,-5 0 2-15,-3 0-12 16,-10-2 1-16,-6 2 7 16,-9-1-8-16,-5 0 0 15,-6-2 9-15,-2 0-8 16,1-5 0-16,-2 0 6 15,2-3-6-15,3-2 3 16,-3-1-4-16,4 0 0 16,-1 2 10-16,-3 1 15 15,0 1 7-15,-3 0 6 16,-2 1-15-16,-1 0 21 0,1-1-38 16,-2-1 7-16,-2 0-1 15,3-2-4-15,-3 1 7 16,0-4-14-16,0 1 5 15,4-2-9-15,-4 2 3 16,0-1-13-16,0 4 12 16,-6-1 0-16,3 3 1 15,-3-1 0-15,2 0 0 16,-1-1 0-16,5-3 0 16,-2 3-1-16,1 2 0 15,-2 3 1-15,1 5 14 16,-4 4-1-16,-3 4 19 15,0 3 21-15,0 1-53 16,0 0-6-16,0 0-32 16,0 0-35-16,0 0 4 0,0 4 26 15,0 0-72-15,0 2 28 16,0 0 0-16,0 6-68 16,0-2-108-16,-3-2-440 0</inkml:trace>
  <inkml:trace contextRef="#ctx0" brushRef="#br3" timeOffset="-65047.7">11216 11319 1178 0,'0'0'280'15,"0"0"-78"-15,0 0-53 0,0 0-20 16,0 0 0-16,0 0-38 15,0 0-72 1,12-11-6-16,7 11-13 0,10 2-7 16,4 6 6-16,-1 5 1 15,0 1-2-15,-8 5 1 16,-8 0-30-16,-10 5 19 16,-6 4-16-16,-13 4 23 15,-17 2 5-15,-8 2 7 16,-4-2 5-16,1-3-12 15,10-5 2-15,11-7-2 16,8-5 0-16,12-4-14 16,2 0-8-16,23-2 22 0,18 1 18 15,11-2-18-15,13-1-3 16,2-2 2-16,-1-4-74 16,1-3-64-16,-18-11-172 15,-20-5-422-15</inkml:trace>
  <inkml:trace contextRef="#ctx0" brushRef="#br3" timeOffset="-63666.78">3549 11176 901 0,'0'0'264'16,"0"0"-264"-16,0 0 0 15,0 0 26-15,82 50 41 16,-54-24-38-16,-4 5-12 16,-1 4-2-16,-1 6-14 15,-1 3 16-15,-3 3-10 16,7 0 12-16,5 3 58 16,3-2-38-16,7-3 3 15,8-4-38-15,5-6 5 16,18-4-6-16,21-1 11 15,26-3 30-15,12-3 14 16,-3-5-43-16,-8-3-15 0,-13-6-42 16,-6-7-41-16,-2-3 4 15,-4 0 21-15,-3-16 26 16,-1-3 32-16,1-4 0 16,0-5 23-16,-2-5-3 15,-1-2-12-15,-16 1 64 16,-11 4-11-16,-13 5-33 15,-2 1-25-15,8-6-3 16,5-3-7-16,4-7-10 16,-3 1 16-16,-6-1-4 15,-5 0-26-15,-3-1 28 16,-3 0-5-16,-2-2 16 0,-2-1 18 16,-1-2-20-1,-2-1 7-15,-2 2-2 16,-2 1 9-16,-4 5 9 0,-3 2-20 15,-2 5 23-15,-1 2 36 16,-3 3-34-16,-2 2-9 16,1 1-5-16,-6-2-11 15,4 1 9-15,-1 0-18 16,0-4-12-16,3 1 0 16,3-2-32-16,1 0-13 15,-1 0 34-15,0-1 10 16,-2 5 13-16,-4 5 35 15,-7 5-4-15,1 7-1 0,-6 3-8 16,-2 3 28 0,-1 2-8-16,0 1-40 0,0 0 8 15,0 0-10-15,0 0-26 16,0 0-27-16,0 0-68 16,-3 6-84-16,-15 14 77 15,2 1-136-15,-2-1-142 0</inkml:trace>
  <inkml:trace contextRef="#ctx0" brushRef="#br3" timeOffset="-62392.62">12795 11296 924 0,'0'0'264'15,"0"0"-151"-15,0 0-7 16,0 0 45-16,0 0-1 16,0 0-37-16,0 0-80 15,8-7-33-15,-8 8-7 16,0 13-20-16,-11 9 27 16,-3 8 37-16,-2 4-17 15,2 5-8-15,4-1-3 16,4-1-8-16,6-2 7 15,0-4-8-15,10-4 0 16,10-4-10-16,7-4 7 16,4-8 2-16,3-6-34 0,3-6 8 15,-2 0 6-15,-3-13-28 16,-2-7-37 0,-7-6 86-16,-4-3 3 0,-7 4 60 15,-3 4-3-15,-6 6 38 16,2 5 44-16,-5 5-23 15,0 4-70-15,0 1-27 16,0 0-22-16,0 10-17 16,0 10 17-16,0 9 0 15,-5 8 42-15,-1 6-36 16,-3 6-5-16,3 2 27 16,0 1-14-16,-1-2-2 15,-5 2-12-15,-2-5-7 16,-20 7-69-16,3-12-193 15,-2-15-448-15</inkml:trace>
  <inkml:trace contextRef="#ctx0" brushRef="#br2" timeOffset="-57102.52">3279 11860 165 0,'0'0'34'16,"0"0"302"-16,0 0-204 15,0 0-17-15,0 0-14 16,0 0 41-16,0 0-16 15,0-23-41-15,0 23-30 16,0 0-55-16,0 0-5 16,0 0-12-16,0 0-55 15,0 3 25-15,7 6 28 0,2-1 14 16,5 2-7-16,5-3-15 16,5-1 15-16,7-5 12 15,2-1 16-15,3 0-3 16,3-7 22-16,-2-6-21 15,-4-4 32-15,-5-2-40 16,-1-5 62-16,-6-3-43 16,1-7 14-16,-5-5-3 15,2-8-10-15,2-17-14 16,-3 4 7-16,3-3 20 16,-2 1-38-16,2 15 12 15,0 0-2-15,4 6 24 16,-2 7-34-16,5 2 0 15,-1 2-1-15,3 0 13 16,0 0-5-16,1 0-8 0,-1-3 0 16,0 3 2-1,-5-2-2-15,0 0-6 0,-5 0 6 16,-1-1 1-16,-3-1-1 16,-2 2-12-16,0 0 12 15,0 2 0-15,0-1 0 16,5-1-9-16,0 0-2 15,1-3-1-15,4-3 10 16,1-2-20-16,-1-1-8 0,-1 3 29 16,-3 4-16-1,-2 6 16-15,-6 3 1 16,-1 3 0-16,-1 3 3 16,-4 0-3-16,3 3-14 0,0 2 13 15,-2 2-34-15,-2 4 2 16,-4 3 26-16,1 2-25 15,-2 3-35-15,1 0-128 16,-1 0-58-16,3 3 41 16,0 4 29-16,-1-1-16 0</inkml:trace>
  <inkml:trace contextRef="#ctx0" brushRef="#br2" timeOffset="-55894.76">9939 12293 677 0,'0'0'547'15,"0"0"-379"-15,0 0-81 0,0 0-52 16,0 0 20-16,0 0 17 16,82-65-27-16,-52 64-39 15,4 1 0-15,-4 0-6 16,-5 9 0-16,-5 3-18 15,-10 2-10-15,-7 2 5 16,-3 1 22-16,0-2-12 16,-10 2 13-16,-8-1 30 15,4-2-30-15,1 0 7 16,0 0 0-16,3 0-6 16,4 0-1-16,5 1-1 15,1 1-22-15,3 1 22 16,14 2-14-16,8 1 15 0,5-1 2 15,1 2 4-15,2-1 3 16,-5 0-9-16,-7-2-10 16,-7-1 2-16,-7-2-5 15,-7 0-4-15,0-1 17 16,-12-3 20-16,-12-1 60 16,-9-3-22-16,-7-1-26 15,-6-6-2-15,1 0-15 16,-9-6-15-16,12-8-133 15,10-5-230-15</inkml:trace>
  <inkml:trace contextRef="#ctx0" brushRef="#br2" timeOffset="-54468.82">3285 11955 124 0,'0'0'821'15,"0"0"-591"-15,0 0-209 16,0 0-21-16,0 0 55 16,0 0 90-16,0 0-11 15,45-22-125-15,-17 7-8 16,8-2 36-16,7-3-37 15,5-1 0-15,4 0-13 0,3-3-22 16,1-3 0-16,-1-1 5 16,-3-6-13-1,0-4 42-15,-3-4 2 0,2-6-1 16,1-2 0-16,-1 1 8 16,1-2-18-16,3 1 15 15,-1 4-5-15,3-1 0 16,1 4-23-16,2 0 23 15,-1 3 7-15,-2 3-5 16,3 2 41-16,-5 3-21 16,-3 4-22-16,0 5-32 15,-1 0 32-15,-3 3-2 16,1 0-17-16,-4 2-18 16,1-2 27-16,-4 2-3 0,-6-1-19 15,-8 2 2-15,0-1 30 16,-4 1 16-16,-3-1-16 15,-3 1-7-15,-2 0 5 16,-2-1 4-16,-1 1 5 16,-1 0-6-16,0 1-1 15,0 1 0-15,0 1-3 16,1 0 3-16,-1 1-11 16,2 0 1-16,1 0-28 15,0-1 25-15,1 1 3 16,1 1-5-16,-4 1 1 15,-6 2 14-15,-2 5 31 16,-5 3-31-16,0 1-23 16,0 0-35-16,-18 14-45 15,-3 1-153-15,0-1-367 0</inkml:trace>
  <inkml:trace contextRef="#ctx0" brushRef="#br2" timeOffset="-53452.6">11295 12268 170 0,'0'0'796'0,"0"0"-608"15,0 0-54-15,0 0-15 16,0 0 47-16,0 0 77 15,-40-74-57-15,40 65-67 16,0 2-45-16,0 1-31 16,15-1-40-16,8 0-3 0,7 1 0 15,6 4-6-15,2 0 6 16,-3 2-8-16,-2 0 8 16,-7 0-5-16,-10 2-12 15,-9 2 5-15,-7 0-62 16,0 2 48-16,0 2 7 15,-7 2 19-15,-5 4 0 16,0 0 10-16,3 0-14 16,0 2 4-16,6 2-15 15,3 2 14-15,0 4-8 16,3 1 9-16,13 3 0 16,4 0-15-16,4 1 6 15,0-2 5-15,-2-1-7 16,-4-1 11-16,-6-3-1 0,-11 1-5 15,-1-2-6-15,-20-1 12 16,-18 0 12-16,-26-2 11 16,-32-4-1-16,-33-9-22 15,-18-5-21-15,31-8-160 16,18-14-449-16</inkml:trace>
  <inkml:trace contextRef="#ctx0" brushRef="#br2" timeOffset="-52208.59">3498 12120 153 0,'0'0'211'0,"0"0"-146"16,0 0-44-16,0 0-5 15,103 71 43-15,-61-55 26 0,10-3-54 16,6-6-11-16,5-6-8 16,3-1-11-16,-1-4 8 15,-2-9 34-15,-3-2-4 16,-5-2 18-16,-2-1-21 16,-3-3-6-16,5-2 44 15,5-4-22-15,2-1-10 16,4-3 5-16,4-2 13 15,0 0 30-15,0-2-22 16,-4 1-48-16,1-3 35 16,-4 0-22-16,1-1-11 15,-3 1-22-15,-1-1 10 16,-5 0-17-16,-1-1 17 0,-1-1-11 16,-2 2 2-1,1-3 4-15,3 1 24 0,-2 0 1 16,7-1-20-16,-1-2-10 15,-1 2-23-15,-1 2-22 16,-5 2 23-16,-7 5 19 16,-9 4 2-16,-5 0 2 15,-4 5 0-15,-3-3 47 16,1 1-48-16,2-5-19 16,3-1 3-16,1-4 0 15,2 0 6-15,6-2 8 16,0 0-22-16,-1 4 24 0,-2 1 0 15,-6 7 32 1,-9 4 20-16,-3 4-16 0,-6 3 18 16,-2 2-39-16,2 1-15 15,-3 1-1-15,4-1-23 16,3 0 10-16,1-2-21 16,4 0-13-16,-3 2 46 15,-3 1-6-15,-6 3 8 16,-3 3 35-16,-6 2 0 15,0 2-35-15,0 0-33 16,0 0-53-16,0 0 29 16,0 2-85-16,0 2-76 15,0 0-5-15,5 0 20 0,-2-2-109 16</inkml:trace>
  <inkml:trace contextRef="#ctx0" brushRef="#br2" timeOffset="-50526.66">12641 12343 28 0,'0'0'809'0,"0"0"-449"16,0 0-167-16,0 0-42 15,0 0-46-15,0 0 42 16,0 0-36-16,0-2-58 16,0 5-53-16,-8 14 0 15,-10 8 0-15,-7 12 54 16,-5 8-23-16,2 5-12 16,3 2-9-16,5 1-9 15,11-2 10-15,9-2-11 16,0-4 0-16,19-9-11 15,13-8-12-15,7-9-39 16,8-8 22-16,0-9 8 0,-4-2 32 16,-9-7 0-16,-13-15 0 15,-12-5 40-15,-9-6-21 16,-12-3-7-16,-18 1 4 16,-10 5-15-16,-6 9 11 15,-5 10-12-15,-9 11-78 16,11 15-210-16,12 2-361 0</inkml:trace>
  <inkml:trace contextRef="#ctx0" brushRef="#br2" timeOffset="-49493.71">13645 10322 765 0,'0'0'258'15,"0"0"-153"-15,0 0-94 16,0 0 1-16,0 0-4 16,0 0 27-16,0 0-35 15,85-37 0-15,-51 36 10 16,4 1 7-16,-1 0 24 15,3 0-11-15,-9 7-29 16,-6 3 25-16,-6 3-26 16,-5 2 0-16,-6 5 3 0,0 4-3 15,-4 6 14 1,1 4 9-16,-2 9-11 0,1 2 42 16,-1 5 5-16,1 0-1 15,-1 3-11-15,2-1-22 16,-2 3 18-16,1 3 11 15,1 2-30-15,-1 2 21 16,-1 13-44-16,-3 11 20 16,0 16 9-16,0 4 19 15,0-3-20-15,-3-3 8 16,-4-9-18-16,5-3 19 16,-1-4-38-16,3-8 9 0,0-2 5 15,0 0-12 1,0-1 21-16,0-1-8 0,0-8-9 15,0-12 27-15,0-10-32 16,0-4 0-16,-4 9 0 16,-1 5-1-16,-2 7 29 15,0-2-29-15,-1-1 2 16,-1-2 23-16,-4-3-25 16,-5-5 0-16,-9-4 0 15,-11-3 1-15,-9-6 21 16,-23 0-22-16,-30-5-2 15,-30-3-16-15,-12-8-137 16,30-8-167-16,26-9-467 0</inkml:trace>
  <inkml:trace contextRef="#ctx0" brushRef="#br2" timeOffset="-41809">4405 12645 912 0,'0'0'182'0,"0"0"-128"15,0 0-54-15,0 0 0 16,-103 59 28-16,78-21 31 16,0 9 15-16,1 2-30 15,4 2-15-15,4-2 21 16,10-5-28-16,3-4-6 15,3-5-16-15,6-9 9 16,12-4-18-16,3-8 9 16,10-8 0-16,4-6 38 15,3-3-9-15,4-17-19 16,-3-7 18-16,-1-7-5 0,-10-4 18 16,-6-6-12-16,-9-5-29 15,-7-6 30-15,-6-3 25 16,0 0 34-16,-10 6-23 15,-8 8-12-15,-6 10 1 16,-4 12-35-16,-4 12-20 16,-2 10 0-16,-5 6-6 15,-1 20-11-15,1 11-71 16,5 7-87-16,13 19-83 16,9-9-106-16,12-12-286 0</inkml:trace>
  <inkml:trace contextRef="#ctx0" brushRef="#br2" timeOffset="-41358.94">4880 12735 907 0,'0'0'382'0,"0"0"-199"15,0 0-63-15,0 0-6 0,0 0-47 16,0 0-42-16,0 0 1 16,-48 90 5-16,35-47-31 15,2-1 22-15,7 1-22 16,4-7-6-16,0-6-17 15,1-9-8-15,10-8 9 16,2-9-4-16,7-4 26 16,3-13 60-16,4-12-39 15,0-11-9-15,-3-7 23 16,-8-10-2-16,-4-3 12 16,-6-6-13-16,-3 1-7 15,-3 7 29-15,0 12 11 16,0 16-1-16,0 10-22 0,0 12-42 15,0 4-19-15,0 4-178 16,0 30-58-16,3-2 77 16,3-4-325-16</inkml:trace>
  <inkml:trace contextRef="#ctx0" brushRef="#br2" timeOffset="-41080.73">5348 12268 1132 0,'0'0'482'0,"0"0"-240"16,0 0-102-16,0 0-73 15,0 0-57-15,0 0 2 16,0 0-12-16,5 71 1 16,-13-21 15-16,-4 21 3 0,-1 16 2 15,-8 15-9-15,6-10-11 16,0-22 1-16,9-24 11 15,3-21-13-15,3 1-1 16,0 2-18-16,11-3-31 16,11-7-42-16,9-7-43 15,26-11-51-15,-9 0-115 16,-2-11-360-16</inkml:trace>
  <inkml:trace contextRef="#ctx0" brushRef="#br2" timeOffset="-40898.9">5095 12533 635 0,'0'0'240'0,"0"0"-32"16,0 0-56-16,0 0-72 16,0 0-67-16,110-55-7 15,-31 49-6-15,21 5-123 0,-11 1-139 16,-14 0-338-16</inkml:trace>
  <inkml:trace contextRef="#ctx0" brushRef="#br2" timeOffset="-40569.49">5600 12684 222 0,'0'0'602'0,"0"0"-271"16,0 0-199-16,0 0-26 15,0 0 61-15,0 0-60 16,0 0-53-16,60-17-46 16,-33 4-8-16,-3-2-27 15,-3-2-31-15,-7-4-21 16,-8-2 37-16,-6 1 13 16,-1-1 29-16,-18 5 33 15,-5 7 63-15,0 9-42 16,-6 2-19-16,-3 19 2 15,8 11-23-15,1 10-6 16,9 5 22-16,11 5-30 16,4-3 0-16,7-1-41 0,14-11-74 15,10-8-33-15,26-13-63 16,-5-10-98-16,-4-4-78 0</inkml:trace>
  <inkml:trace contextRef="#ctx0" brushRef="#br2" timeOffset="-40269.94">6243 12453 481 0,'0'0'716'16,"0"0"-369"-16,0 0-215 15,0 0-92-15,0 0-19 16,0 0 26-16,-76 107-19 16,50-56-28-16,0 2 9 15,4-1-9-15,1-2-19 0,7-11-41 16,3-9-42-1,6-11 36-15,5-11-9 0,0-8 28 16,0 0 47-16,0-18 135 16,0-14-98-16,-9-11 120 15,-12-12 10-15,-9-3-26 16,-10-1-38-16,-6 5-6 16,1 11-24-16,9 11-37 15,6 14-28-15,13 15-8 16,12 17-176-16,5 13-315 15,0 4-309-15</inkml:trace>
  <inkml:trace contextRef="#ctx0" brushRef="#br2" timeOffset="-39411.97">4438 13545 454 0,'0'0'1076'0,"0"0"-816"15,0 0-180-15,0 0-67 16,0 0-1-16,0 0 4 15,0 0 107-15,-25 137-58 16,8-36-33-16,-2 10 20 16,1-7-39-16,3-23-4 15,6-27-3-15,3-11-5 16,-1-7-2-16,2 3-31 0,1-1-79 16,-2-2-32-1,3-10-103-15,0-13-91 0,1-12-214 0</inkml:trace>
  <inkml:trace contextRef="#ctx0" brushRef="#br2" timeOffset="-39143.93">4501 13373 844 0,'0'0'291'15,"0"0"-75"-15,0 0-106 16,115-65-35-16,-69 62 43 15,5 3-49-15,-5 18-44 0,-12 15-25 16,-11 8 0 0,-15 5-24-16,-8 7 14 0,-25-1 10 15,-18-2 47-15,-11 2-2 16,-10-6 36-16,-9-1-17 16,6-3-4-16,6-3-28 15,10-7-32-15,18-4-69 16,29-9-153-16,4-9-379 15,14-9-261-15</inkml:trace>
  <inkml:trace contextRef="#ctx0" brushRef="#br2" timeOffset="-38460.81">5265 13546 1090 0,'0'0'266'16,"0"0"-155"-16,0 0-18 0,0 0 47 15,0 0-40-15,-102 79-30 16,75-38-53-16,2 6-10 15,6 4 0-15,5-2-6 16,5-3-1-16,9-4-14 16,0-10-58-16,3-8-51 15,6-10-11-15,2-7 38 16,-3-7 92-16,-3 0 4 16,-5-13 80-16,0-12 23 15,-9-9 69-15,-12-8-37 16,-7-3-72-16,-8 1 31 15,0 2-23-15,2 8-40 16,8 10-6-16,9 8-25 0,11 12-8 16,6 4-176-16,34 9-407 15,8 7 391-15,7 1-400 0</inkml:trace>
  <inkml:trace contextRef="#ctx0" brushRef="#br2" timeOffset="-38103.02">5567 13659 447 0,'0'0'984'0,"0"0"-777"16,0 0-107-16,0 0 63 16,-86-16-41-16,62 27-74 15,-1 14-28-15,4 9-14 16,3 7-6-16,9 3-29 0,7-3-50 15,2-5-33-15,11-7-60 16,14-12 26-16,2-13 58 16,1-4 48-16,1-13 29 15,-5-15 11-15,-3-8 0 16,-11-6 106-16,-4-3 31 16,-6 0 35-16,-9 2-43 15,-12 7-14-15,-9 9-23 16,-1 10-44-16,-6 13-40 15,6 4-8-15,3 9-27 16,8 16-156-16,15 18-154 16,5-6-223-16,2-4-239 0</inkml:trace>
  <inkml:trace contextRef="#ctx0" brushRef="#br2" timeOffset="-37649.27">6011 13579 355 0,'0'0'411'16,"0"0"-32"-16,0 0-91 15,-5-92 30-15,-17 74-111 16,-2 8-76-16,-13 10-74 16,-4 0-30-16,-2 24-14 15,-2 12 16-15,8 11-29 0,7 10 0 16,11 0-11-16,13 3-32 15,6-7-20-15,6-6-38 16,18-13 9-16,4-16-8 16,8-14 20-16,1-6 58 15,3-28 22-15,2-24 1 16,3-26 54-16,-6-26-8 16,-5-13 19-16,-12 0 6 15,-11 8-52-15,-7 31 5 16,-4 19 25-16,0 23 25 15,0 17 25-15,0 4 4 16,-3 10-5-16,-3 7-71 16,-5 25-28-16,-9 46-19 15,1 32 19-15,2 16 0 0,7-1 0 16,10-16-1-16,0-27-44 16,0-16-47-16,7-18-120 15,-4-10-52-15,12-1-110 16,0-9-13-16,0-9-236 0</inkml:trace>
  <inkml:trace contextRef="#ctx0" brushRef="#br2" timeOffset="-37104.29">6336 13433 1481 0,'0'0'340'0,"0"0"-233"15,0 0-28-15,-66 93 0 16,44-44-51-16,6 3-2 0,8-2-26 15,5-6-24-15,3-8-45 16,0-11-51-16,18-14-26 16,3-11 58-16,9-7 62 15,4-22-38-15,6-14-23 16,-1-10 60-16,-3-7 21 16,-3 3 6-16,-11 7 29 15,-5 15 148-15,-10 15 51 16,-7 16-6-16,0 4-156 15,-12 23-60-15,-8 13 9 16,0 9 0-16,-1 6-2 16,7 0-13-16,8-5-25 15,6-6-33-15,5-10-94 0,16-12-48 16,13-13-17-16,8-5 31 16,8-23-94-16,13-27-2 15,10-24 54-15,-10-1 159 16,-8 6 69-16,-19 9 12 15,-14 25 187-15,-7 4 133 16,-3 7 49-16,-12 14-3 16,0 10-135-16,-18 3-143 15,-10 19-60-15,-6 13-4 16,-4 9-16-16,4 9-18 16,4 5 5-16,9-1-7 15,9-3-12-15,11-5-16 16,1-9-40-16,12-11-39 15,15-12-43-15,7-12-28 16,11-5-47-16,23-45-82 0,-12 1-208 16,-6-5-202-16</inkml:trace>
  <inkml:trace contextRef="#ctx0" brushRef="#br2" timeOffset="-36921.21">7306 13048 910 0,'0'0'605'16,"0"0"-325"-16,0 0-3 15,0 0-117-15,0 0-96 16,0 0-63-16,-51 95 28 16,27 6-9-16,2 14-10 15,5-2 9-15,2-13-19 16,3-25-12-16,-1-15-5 16,1-16-127-16,-7 1-152 0,4-8-194 15,0-9-115-15</inkml:trace>
  <inkml:trace contextRef="#ctx0" brushRef="#br2" timeOffset="-36746.82">7040 13288 1345 0,'0'0'398'15,"0"0"-307"-15,122-49-44 16,-58 31-28-16,14-2 12 15,-5 4-31-15,27-4-9 16,-19 6-168-16,-24 3-550 0</inkml:trace>
  <inkml:trace contextRef="#ctx0" brushRef="#br2" timeOffset="-33706.43">3570 12528 662 0,'0'0'262'16,"0"0"-160"-16,0 0-35 15,0 0 5-15,0 0 15 16,0 0-7-16,0 0-37 16,-27 0-4-16,30 0 1 15,6 0-24-15,7 0 17 16,5 0 16-16,9 0-14 16,7 0 9-16,8 0-29 15,10-3 2-15,17-3 14 16,21-4-17-16,17-2 15 0,3-1-28 15,-10 0-1 1,-10 2 1-16,-23 2-1 0,-12 4 8 16,-12-1-8-16,-4 2 0 15,7-2 6-15,8 1-6 16,22-4-1-16,18-4 1 16,22-2 0-16,14-4 7 15,-2 3-3-15,-14 2-2 16,-13 2 17-16,-10 4-19 15,-19 1 13-15,-12 2-6 16,-17 1-6-16,-6 1 4 16,11-1-5-16,1-2 0 15,9-1 7-15,-1-1-7 0,1-2 0 16,2 0-1 0,2 1-6-16,4-3 6 0,-5 2-12 15,0 0 13-15,-9 2-4 16,-10 1 6-16,-10-1-2 15,-10 4 7-15,-6 0-6 16,-5 1 24-16,-1-1 3 16,2 1-18-16,6-1 11 15,4 0-21-15,5 0-1 16,1 0 1-16,2 1 0 16,0 1-1-16,-3 2 1 15,-6 0 0-15,-3 0 17 0,-7 0-7 16,-6 0 6-16,-2 0-14 15,-3 0 8-15,3 2-4 16,6 4-6-16,4 2 6 16,8 0 6-16,6 2-11 15,3 0 5-15,3 1-6 16,1 0 0-16,3 4 6 16,-4 0-3-16,1 2-3 15,-2 1 0-15,-2 2 6 16,-2-1-1-16,0-1-5 15,1 2 0-15,-1-2-1 16,0 2 1-16,5-2 0 16,-2 2 0-16,2 1 6 15,0 0 9-15,-2 5-14 0,-4 2 0 16,1 4 33-16,-5 5-21 16,-6 4-3-16,-3 3 2 15,-4 2-11-15,-5 1 10 16,-4-2-11-16,-2-1 0 15,-2-4 8-15,1-1-8 16,2-4-1-16,2-1 1 16,5-2 0-16,2-2 10 15,0 0-10-15,3-4 0 16,-4 2-1-16,0 1 1 16,-2-1 0-16,-1 0 0 15,-2-1 0-15,-3 0 1 16,1 0-1-16,-1-2-1 15,0-1 1-15,-1 1 0 0,2-1 0 16,-1 0 0-16,3 1 1 16,0-2-2-16,1 3 1 15,1-1 0-15,-2 2-1 16,0 0 0-16,3 1 1 16,-5-1 0-16,2 2 1 15,0 1-8-15,-1 0 7 0,7-1-9 16,-3 0 7-1,0-1 1-15,1-3-9 16,-4-1 3-16,0-2-4 16,-3-4 10-16,-3 0-17 15,0-3-5-15,0 1 11 16,-3 0 2-16,-3-2 10 0,-3 1-7 16,-1-2 4-16,-2-1 2 15,-3 1 1-15,-3 2-1 16,-9-1 1-16,-3 0 0 15,-7 1 14-15,-5-2-14 16,-1-1 0-16,-3-2 10 16,-4-2-10-16,-2-3 1 15,-6-2 1-15,-3 1 4 16,0-1 0-16,-5 2-6 16,0 0-6-16,1 2 6 15,-1 3 1-15,2 1 0 16,-2 0-1-16,2-1 1 15,2 2 12-15,-4-2-13 16,5 0-1-16,-5-1 1 0,-1 1 0 16,-2-1 0-16,-2 0 7 15,2 1-6-15,2 2 20 16,1-1-19-16,2 3-1 16,0-1 5-16,-2 2 2 15,1-1-2-15,-2 0-5 16,-1 1-1-16,-2-4 25 15,0 0-15-15,0-2 9 16,3-1-1-16,3 1-17 16,-2-1 12-16,5-1-13 15,-2 0 1-15,-1 0 4 16,1 0-4-16,-4 0-2 16,2 2 1-16,-4 1 0 0,5 0 13 15,-2-1-13 1,2 3 0-16,3-4 7 0,0 0-7 15,1 0-1-15,-1-3-12 16,-2 1-4-16,-1 0 16 16,-2-1-11-16,2 1 6 15,4-2 6-15,7 1 5 16,9-3-4-16,9 0-1 16,12-2 1-16,7 0 24 15,7 0-24-15,6 0 0 16,3 0 12-16,-2 0-5 15,-1 0-7-15,-4 0-1 16,0 0 9-16,-4-6-6 16,-2-1-3-16,2 0 0 15,-1-4 7-15,-1-1-6 0,4-3 8 16,1-2-9-16,0-3 2 16,2-4 15-16,0 0-16 15,1-3 11-15,-1-1 3 16,3-2-5-16,-4 0-10 15,4-3-10-15,-2-1 7 16,1-1 2-16,-1-1 2 16,-1 3-1-16,-1-3 13 15,1 2-12-15,0 1 12 16,0-1-13-16,0 0-3 16,-3-1-3-16,3-1 3 15,0-1-4-15,-3-2 6 0,2 1 1 16,1 0 6-16,-2 3-6 15,1 1 0-15,-2-2 5 16,0 1-5-16,0 0-1 16,3-2 1-16,-3 1 0 15,2-1 7-15,-1 2-7 16,2-1-1-16,-4 0 1 16,5-1 0-16,-2-3 0 15,1-3 0-15,0-4 0 16,0-4 3-16,0-4-3 15,3 0-1-15,3 2 1 16,0 2 0-16,-3 4 0 16,0 6 0-16,0 5 0 0,0 4 13 15,-3 6-12-15,0 1-1 16,2 0 0-16,1 3 1 16,0 1 5-16,-2-2-6 15,5 2 0-15,-3 0 3 16,0 0-3-16,3 4 0 15,-4 1 2-15,4 3-1 16,-3 5 6-16,0 4-7 16,3 1-28-16,0 3-25 15,0 0-161-15,13 0-420 16,2 0-613-16</inkml:trace>
  <inkml:trace contextRef="#ctx0" brushRef="#br2" timeOffset="-20756.02">14907 9960 776 0,'0'0'194'15,"0"0"-138"-15,0 0-48 16,0 0-8-16,0 0 0 15,0 0 33-15,3 0-26 0,-3 4-6 16,0 3 15 0,2 4 10-16,-2 3 4 0,0 6 11 15,0 4-15-15,0 4 48 16,0 7-45-16,-6 5 0 16,-7 6 32-16,-4 5 17 15,-2 4-30-15,0 3-3 16,2 1-27-16,1 1 41 15,5-3-43-15,3 1-7 16,4 0 1-16,1 0 3 16,1 3 33-16,1 12-22 15,-1-7-24-15,-2 3 58 16,-5 12-56-16,1-1 15 0,-4 20 13 16,1 1-13-1,2-5 14-15,1-9-31 0,3-8 1 16,4-11 21-16,-2-14-22 15,2-14 0-15,1-4-1 16,-2 6 2-16,1 9 13 16,-1 7-14-16,1 0 0 15,-1 1 11-15,-1 0-9 16,0 5 3-16,-3 1 15 16,2 2-20-16,-5 1 47 15,4 12-47-15,1 12 6 16,-1 11-2-16,1-8-2 15,1-21-1-15,-3 0-1 16,0-22 6-16,2 2 11 0,-4 18-17 16,-1 1 0-16,-3 19 2 15,2-1-2-15,2-17 2 16,1-2-2-16,4 0 7 16,1 10 8-16,1 11-15 15,1-8 0-15,0-21 6 16,0-9 2-16,0-9 18 15,0-3-20-15,0 10-5 16,-3 8 24-16,-3 10-25 16,-3 0 0-16,-3 0 13 15,0-3 0-15,3 0 21 16,-1 0-22-16,4 0-5 16,1 9 26-16,-1 12-33 15,2-8-1-15,-4-11 1 16,2-8 0-16,0-12 29 0,-3 5-29 15,-2 8 0-15,0-2 18 16,-2-2-18-16,-1-1 0 16,1-1-1-16,-1-7 2 15,2 0 0-15,2-5-1 16,0-1-32-16,0-5 5 16,-3-2-17-16,1-5 14 15,0-2-2-15,-3-6-41 16,3-4 26-16,-2-5-86 15,-3-15-108-15,1 0-160 16,4-11-669-16</inkml:trace>
  <inkml:trace contextRef="#ctx0" brushRef="#br2" timeOffset="-16696.91">15116 10010 235 0,'0'0'551'0,"0"0"-456"16,0 0-52-16,0 0-4 15,0 0 28-15,0 0 35 16,0 0-12-16,1-6-41 16,2 6 8-16,0-1-28 0,3-1-10 15,6 1-9 1,2 0-10-16,6-1-1 0,7 2-6 16,5 0 7-1,5 0-1-15,5 0 11 0,5 0 3 16,6 0 6-16,5 3-9 15,5 1 6-15,5 1-16 16,2-1-9-16,14 0 9 16,11-2 5-16,14-2-5 15,2 0 20-15,-20 0 14 16,-21 0-1-16,-20 0-33 16,-3 0 12-16,11 0 33 15,8 0-44-15,11 0 8 16,11 0 5-16,12 0-12 0,15 0 15 15,2 0-17-15,-3 0-17 16,-3 0 17-16,-7 0 2 16,6-2 31-16,4 2-33 15,-1 0-20-15,-2 0 12 16,-8 0 0-16,-6 7-8 16,-6-1 16-16,-2 1 0 15,2 0 24-15,-1-1-24 16,1-3 1-16,-2-2 11 15,1 1-12-15,1-1 0 16,1 0 0-16,2 2 13 16,-3 1-12-16,-15 0-2 15,-13 1-21-15,-14-3 22 0,-4 1 21 16,9 0-13-16,8 1 30 16,10-1-11-16,13 0 15 15,14 1-42-15,17 0 42 16,5 2-17-16,-2 1-23 15,-5 2-2-15,-10 2 21 16,-3 2-19-16,0 1-4 16,-6 1 7-16,-1 1-5 15,-3-2 28-15,4-1-28 16,2 0-2-16,2-2 2 16,-2-2 0-16,-3-2 5 15,-3-1-5-15,-18-3-24 16,-13 0 24-16,-14-2-1 15,-6 0 3-15,6 1 2 16,5-1 8-16,10 1 48 0,2 1-34 16,4-1-17-16,5 3 16 15,12 0-16-15,17 3-9 16,12 2 0-16,2-1 6 16,-8 1-19-16,-10 0 7 15,-9-2 6-15,0-1-4 16,-15-3 4-16,-11 1 0 15,-15-1-24-15,-2-1 37 16,9 1-13-16,7 0 0 16,6-1 6-16,-1 0-6 15,-5-1 6-15,-4-2-6 16,-2 0 14-16,-4 0-8 0,2 0 14 16,2 0-20-16,4 0 1 15,14 1-2-15,19 12-4 16,16 5 3-16,-8 0-6 15,-20-4 8-15,-23-4 14 16,-15-3 0-16,6 0 3 16,5 2 17-16,8 0-3 15,-1 0 1-15,0 1-32 16,1 0 2-16,0 1-12 16,0 0 10-16,-1 2-1 15,-6-1-8-15,-4-2-8 16,-4-1 16-16,-5-2 0 15,-5-1 1-15,-5-2 0 16,-1-1 0-16,0 0 0 0,1-2-1 16,3 0 2-16,4 1 0 15,8 1-1-15,6 1-10 16,6 3-5-16,9 3 15 16,2 0-46-16,-2 1 5 15,0-1 22-15,-2-1 12 16,-4-2 4-16,-2 0-12 15,0-3 15-15,-3 1 1 16,-1-2 6-16,-2 0-7 16,-3-2 0-16,-1 1 13 15,-1-1-13-15,3 2-7 16,0 3-3-16,-6-2-31 0,-7 0 33 16,-8-1-2-1,-8-1 10-15,-9-2 20 0,-5 0-19 16,-3 0-1-16,-2 0 13 15,-3 0-4-15,0 1-2 16,0 1-7-16,0 0-36 16,0 6-16-16,-5 4 19 15,-5 4 28-15,0 3 4 16,-3 5 2-16,2 2 9 16,2 3-10-16,1 7 0 15,2 3 39-15,-1 5-23 16,2 4 3-16,-1 3 2 15,-1 1-20-15,-6 2 22 16,-3 0-23-16,-3 4 0 16,-5 0 15-16,0 4-5 0,-11 10 1 15,4-5-11-15,-4 1 7 16,-1 2 9-16,0 0-16 16,-9 19-1-16,-2 12 1 15,2 2 8-15,3-10-7 16,7-8-1-16,5-11 1 15,0 2 0-15,2-1-1 0,-1 2-9 16,2 0 9 0,3 1-9-16,2-15 8 15,3-10-7-15,5-10 3 16,-2-5-4-16,-2 9 9 16,-6 8-1-16,-3 7 1 15,2 3 0-15,0-2 7 16,3 0-7-16,2 0 0 0,2 0 20 15,3 1-20-15,1-1 0 16,3 2-1-16,1 2 1 16,1-1-1-16,2-1-1 15,0-2 2-15,-2-2 0 16,-2-5 2-16,1-2-2 16,-2 0 0-16,-3-4 1 15,3 3 17-15,-1-1-18 16,1 2 1-16,0-2 14 15,0 3-14-15,1 0-1 16,2 1 0-16,1 2 1 0,2 1 3 16,-1 2-4-1,3 2-5-15,-2 1 5 0,-3-1 0 16,0-1 1-16,-3-3-1 16,-3-6 0-16,0-2 3 15,-2-5-3-15,1-1-6 16,-1-1 6-16,3 1 0 15,2 1 1-15,3 1-1 16,0 3 1-16,1 2-11 16,0 2 10-16,0 1 0 15,2-2-1-15,-1 1-6 16,1-5 6-16,2 0 1 16,-2-4 0-16,-2-2-1 15,-2-2 1-15,-1 0 0 16,-1-1-1-16,-2-1 1 0,-2 0 4 15,2-1-4-15,-3-2 0 16,1-2-4-16,-2 0 4 16,0-1-1-16,0 0 1 15,3 1 0-15,0 0 10 16,5-1 0-16,1 0 0 16,0 1 24-16,3 0-34 15,-2 0 0-15,1-2 0 16,-3 1 1-16,2-4 8 15,1-3-9-15,1-2 0 16,-2-6-1-16,5-3 2 16,0-3-1-16,0-4 0 0,0 1 0 15,-1-8 2 1,-1 1-2-16,-1-2-1 0,-5 0 1 16,-5 0 1-16,-4-2 1 15,-10-3-2-15,-5-4 1 16,-5 1 5-16,-9-1-6 15,-6-1-1-15,-8-1 1 16,-2 1 0-16,-6 2 11 16,-12-2 6-16,-14 1-8 15,-19 2 15-15,-8 2-23 16,-2 0 0-16,3 2 0 16,3-1 5-16,1-2 2 15,5-1-8-15,2 0 0 16,6 1 4-16,1 0 21 15,2 5 43-15,4-4-20 0,5 5-33 16,3 0 2-16,-2 0-17 16,-5-1 1-16,-2-2 5 15,-3-1-6-15,-5 0 0 16,0 0 0-16,-5 1 0 16,-2 0-1-16,3 0 1 15,5 0 0-15,6 0 3 16,10 2-3-16,17-2-1 15,11 0 1-15,-8 0 0 16,11 2 5-16,0-2-5 16,-7-1-5-16,0-1 5 0,-23 1 0 15,-20 0 8 1,-6 0-8-16,5 0 6 0,8-2 5 16,9-2-11-16,5-2-6 15,13-1 5-15,16 1-1 16,15 0 1-16,6 4 0 15,-8-5 1-15,-4 1-2 16,-10-1 2-16,-2-2-6 16,-4 2-1-16,-12-5-5 15,-17-2 3-15,-11-4-1 16,9 6 5-16,19 3-5 16,22 6 4-16,11 4-13 15,-9 2-5-15,-8-2-8 16,-9 2-4-16,0-1-11 15,-1 1 16-15,2-2 29 0,-1-3 2 16,1 0 0 0,0-2-1-16,3 1 2 0,-1-2 6 15,1 1-6-15,0 0-1 16,1 1 20-16,-3 0-18 16,-3 1 10-16,0 2 2 15,-3-1-13-15,1 3 17 16,2-1-18-16,-1 0-1 15,3 1 0-15,1-2-10 16,0 1-9-16,3-1 1 16,0-2-2-16,1 2 19 15,0-2 2-15,2 2-5 0,0-1 5 16,0-1 0 0,-1-1 0-16,0 0 0 0,1-1 0 15,2 1 9-15,-1 0-9 16,0-2-4-16,1 0 3 15,-1 2 2-15,0-1-1 16,2-1 1-16,1 1 0 16,4 0 28-16,-1-1-28 15,3 1 10-15,-1-2-4 16,0 0-5-16,-3-1 13 16,1-1-15-16,-1 1 0 15,4 2 3-15,2 3-3 16,1 3-1-16,5 3-1 15,0 0 2-15,2 0 12 16,1 0-5-16,-3 4-7 0,1 0 24 16,-4-1-22-16,-3-2 9 15,1-1-4-15,-1 0-6 16,1-1 13-16,6-5-14 16,8-1 0-16,7 2 9 15,11 1-9-15,8 2 0 16,5 1-2-16,4 1 4 15,2 0 2-15,0 0-4 16,-4 0-13-16,-5 0-9 16,-4 0-36-16,-11 5-24 15,-3 1-66-15,-12-6-66 16,8 0-93-16,7 0-281 0</inkml:trace>
  <inkml:trace contextRef="#ctx0" brushRef="#br2" timeOffset="-13420.43">15811 11705 529 0,'0'0'398'15,"0"0"-211"-15,0 0-128 16,0 0-14-16,0 0 79 16,0 0 36-16,0-9-67 15,0 9-61-15,0 0 16 16,-1 0-10-16,-7 0 6 15,-5 0-13-15,-10 0-20 16,-5 0-4-16,-6 0-7 0,-5 2 0 16,0 2 0-1,2 0 0-15,3 1-1 0,5-2 1 16,7-1 0-16,8 1-1 16,7-1 1-16,5-2 0 15,2 0 19-15,0 1-2 16,0-1 14-16,0 0 11 15,0 0-5-15,0 0 16 16,0 0-11-16,0 0-4 16,0 1 12-16,0-1-36 15,0 2-4-15,0-1-10 16,0 2 6-16,0 4 3 0,0 3 1 16,0 5 17-16,0 4 10 15,2 5-12-15,-1 4-5 16,1 3 1-16,-2 4-9 15,0 0 26-15,0 2-32 16,0 1-5-16,0 3 14 16,-8 4 2-16,0 2 17 15,0 3-8-15,0 0-20 16,2 1 26-16,-1-3-25 16,3 0-6-16,-1-1 12 15,1 0-2-15,-1 3 1 16,-1-1-6-16,-3 2-5 15,2 1 30-15,-2-1-31 16,-1-2 6-16,2-4 6 16,1-1-11-16,-1-1 12 15,2-1-13-15,-3 2 0 0,3 0 16 16,-1 0-16-16,1 2 10 16,-3 0 7-16,6-2 1 15,1 0 5-15,1-3-23 16,1 0 1-16,0-3 19 15,0-2-20-15,4 3 0 16,7-4 0-16,1 1 1 16,4-1 9-16,5-5-10 15,10-1 0-15,14-5-9 16,19-5 2-16,26-5-50 16,-6-8-50-16,15-6-49 15,-30-11-129-15,-30-9-692 0</inkml:trace>
  <inkml:trace contextRef="#ctx0" brushRef="#br2" timeOffset="-8801.55">16381 11891 90 0,'0'0'44'0,"0"0"326"16,0 0-144-16,0 0-83 15,0 0-23-15,0 0 54 0,47-18 7 16,-43 15 15-1,-3 2-32-15,1 1-35 0,-2 0-31 16,0 0-31-16,0 0-33 16,0 0 8-16,0 0-33 15,0 0 0-15,-9 4-9 16,-5 9 0-16,-5 8 0 16,-2 7 0-16,-3 6 0 15,2 2 6-15,5 3-6 16,6-1 0-16,3-5 0 15,7-4-41-15,1-5 2 16,0-6-23-16,1-5 15 16,5-5 25-16,0-4-22 0,0-4 26 15,0 0 18-15,0-10 2 16,1-11 20-16,0-5 0 16,-2-7-2-16,-3-2 7 15,-2-2-11-15,0-1 7 16,-11 3-2-16,-5 4-20 15,-3 2 34-15,-4 9-30 16,2 3-3-16,0 4 3 16,1 7-5-16,1 3-10 15,3 3-13-15,3 0-64 16,3 14-68-16,10 18-136 16,0-5-47-16,4-1-421 0</inkml:trace>
  <inkml:trace contextRef="#ctx0" brushRef="#br2" timeOffset="-8423.77">16644 12022 540 0,'0'0'634'0,"0"0"-401"15,0 0-88-15,0 0-22 16,0 0 18-16,0 0-66 15,0 0-65-15,-3 24 5 16,-3-2-6-16,-2 3 24 16,4 3-21-16,-1-1-3 15,1-2-8-15,3-1-1 16,1-4-43-16,0-3-60 16,0-4-117-16,0-5-123 15,0-6-463-15</inkml:trace>
  <inkml:trace contextRef="#ctx0" brushRef="#br2" timeOffset="-7737.35">15986 11985 68 0,'0'0'134'0,"0"0"179"16,0 0-109-16,0 0-89 15,0 0 15-15,0 0 32 16,0 0-37-16,-2 0-50 16,2 0-10-16,8 0 14 15,6 0 14-15,6 0-16 16,7 0-4-16,4 0-12 16,2 0-22-16,4 0-17 15,-1 2-9-15,-2 4-11 16,1 1 12-16,-2 0-14 15,1 1 0-15,2 1 1 0,0-1 0 16,4 2 10 0,2-1-11-16,2-1 1 0,0-1 8 15,-1 0-9-15,0-1-1 16,-3 0 1-16,-2-1 0 16,-2-1 0-16,-1 0 0 15,-1 1 0-15,-1-1 3 16,2 0-3-16,-1-1 0 15,3 1 0-15,3-2 2 16,-1 0-4-16,-1 0 2 16,-4-2 0-16,-3 0-4 15,-4 1 4-15,-1-1-1 16,-7 0 1-16,2 0 0 16,-3 0 2-16,-5 0-2 15,0 0-12-15,-2 0 11 0,-2 2-37 16,0-1-16-16,-5 2-16 15,1 0-41-15,-5 0-63 16,0 2-71-16,-9 1-40 16,-7-3-338-16</inkml:trace>
  <inkml:trace contextRef="#ctx0" brushRef="#br2" timeOffset="-6863.92">16312 12526 939 0,'0'0'260'0,"0"0"-164"16,0 0 38-16,0 0 89 15,0 0-73-15,0 0-100 16,0 0-49-16,-3 6 13 16,-8 8-6-16,-5 7 22 15,-1 6-14-15,-4 4-10 16,3 4 13-16,0 1-19 0,4-3 0 16,3-3 6-1,5-3-6-15,4-6-1 0,2-6-27 16,0-3-17-16,0-7 23 15,2-2-10-15,8-3 13 16,-1 0 19-16,2 0 1 16,0-15 11-16,-2-7-2 15,-1-4 2-15,-2-7 24 16,-6-1-12-16,0 1 2 16,-2 0 6-16,-13 5 37 15,-4 6-22-15,-1 4-13 0,-2 6-34 16,3 4 0-1,2 7-1-15,4 1-84 16,4 13-82-16,6 7-179 16,3 1-200-16</inkml:trace>
  <inkml:trace contextRef="#ctx0" brushRef="#br2" timeOffset="-6521.13">16571 12623 1280 0,'0'0'267'16,"0"0"-201"-16,0 0-36 15,0 0 5-15,0 0-13 0,0 0 3 16,0 0-25-1,56 68 1-15,-62-45-1 0,-15-1 0 16,-4 1 12-16,-2-3-12 16,1-3 0-16,4-4 6 15,6-4 16-15,9-3-6 16,4-3-16-16,3-2 2 16,9 2 0-16,17-2-2 15,13 1-22-15,10-2-63 16,22 0-100-16,-13 0-76 15,-11-3-324-15</inkml:trace>
  <inkml:trace contextRef="#ctx0" brushRef="#br2" timeOffset="-5822.33">15669 12680 684 0,'0'0'211'0,"0"0"-104"0,0 0 1 16,0 0 41 0,0 0-39-16,0 0-33 15,0 0-23-15,12-20 42 16,-1 20-26-16,-2 0-12 15,3 0-11-15,2 0-12 16,6 0-13-16,4 4-4 16,4 2-11-16,7 0 18 15,4 0-15-15,5 1 15 16,4 0 3-16,3 1-16 16,-2 0-2-16,-3 1-10 0,-1-1 0 15,-3-1 8-15,-2 0-8 16,3 1-1-16,-1-4 1 15,3-1 0-15,1 0 11 16,3-2-11-16,0-1 0 16,0 1 4-16,-2-1-4 15,-1 2 0-15,-6 1 0 16,-4 0 0-16,-3-1 5 16,-3 3-5-16,-3-3 0 15,-2 2-2-15,0 1 2 16,-1 0-1-16,-4-1-13 0,-1 1-17 15,-5-1 19 1,-3-2-23-16,-5 0-16 0,-3-1-2 16,-3 1-33-16,0-2-66 15,0 1-26-15,2 2-47 16,1 0 23-16,0-2-189 0</inkml:trace>
  <inkml:trace contextRef="#ctx0" brushRef="#br2" timeOffset="-5394.11">16312 12948 970 0,'0'0'547'0,"0"0"-438"0,0 0 18 15,0 0 49-15,0 0-49 16,0 0-79-16,0 0-40 16,20-1 1-16,-18 1-18 15,-2 0-37-15,0 0-132 16,0 1-122-16,0 6-80 15,0 2-467-15</inkml:trace>
  <inkml:trace contextRef="#ctx0" brushRef="#br2" timeOffset="-5228.48">16312 12948 702 0,'15'88'332'0,"-15"-88"-241"16,0 0-72-16,0 1 33 15,0 2-1-15,0 1-50 16,0 5-1-16,0 3-69 16,0 1-199-16,-3-3-389 0</inkml:trace>
  <inkml:trace contextRef="#ctx0" brushRef="#br2" timeOffset="-5070.32">16298 13171 798 0,'0'0'256'0,"0"0"-122"16,0 0 110-16,0 0 12 16,0 0-136-16,0 0-75 0,0 0-45 15,0 0-6-15,0 0-204 16,-2 0-345-16,-5 0-432 0</inkml:trace>
  <inkml:trace contextRef="#ctx0" brushRef="#br2" timeOffset="-4387.58">16329 13397 838 0,'0'0'494'16,"0"0"-368"-16,0 0-42 15,0 0 27-15,0 0-15 16,0 0-23-16,0 0-27 15,-61 39-32-15,46-22 32 16,-2 5-35-16,2-1-3 16,1 1 3-16,1-1-10 15,4 1-1-15,1-3 0 16,5-2-30-16,3-4 11 16,0-2-17-16,1-4 0 15,11-2-2-15,-3-4-2 16,0-1 17-16,-1 0 5 15,-3 0 18-15,-3-10 15 0,-2-4 20 16,0-5 25-16,-6-1 26 16,-7-3-2-16,-7-3-2 15,-2 2-31-15,-2 2-14 16,0 1 8-16,3 4-44 16,5 5 6-16,4 4-7 15,3 4-13-15,6 2-48 16,1 2-109-16,2 2-178 15,0 7-53-15,5 1-350 0</inkml:trace>
  <inkml:trace contextRef="#ctx0" brushRef="#br2" timeOffset="-3950.47">16464 13458 1005 0,'0'0'392'0,"0"0"-200"16,0 0-68-16,0 0 16 15,0 0-52-15,0 0-63 16,0 0-6-16,2 26-9 16,-2-9-1-16,0 3 21 15,0 0-30-15,0 1 0 16,0-1 5-16,0-2-4 15,-6-3-1-15,2 0 0 16,-1-2-49-16,2-4-13 16,-1 0-43-16,2-4-97 0,1 0-56 15,1-5-46 1,0 0-40-16,1-2-177 0</inkml:trace>
  <inkml:trace contextRef="#ctx0" brushRef="#br2" timeOffset="-3659.18">16623 13489 704 0,'0'0'247'15,"0"0"-133"-15,0 0 0 16,0 0 28-16,0 0 26 16,0 0-67-16,0 0-31 15,-82 42 1-15,60-31-7 16,2-1-27-16,2-1 2 15,6-2-30-15,6-3-8 0,3 1-1 16,3 0-13-16,7 2 13 16,10 0-2-16,7 1-5 15,1 1 1-15,2 1 3 16,0-3-12-16,-3 1-11 16,0-1-16-16,-5 0-20 15,-2 2-102-15,-6-4-119 16,-6 1-238-16</inkml:trace>
  <inkml:trace contextRef="#ctx0" brushRef="#br2" timeOffset="-2622.94">15541 13486 380 0,'0'0'266'0,"0"0"-144"16,0 0-2 0,0 0 25-16,0 0-44 0,0 0-19 15,0 0-15-15,33-2 10 16,-23 2 4-16,1 0 0 15,4 0-14-15,1 0-23 16,4 0-27-16,2 0-8 16,3 0-9-16,2 0 14 15,3 0-14-15,0 0-1 16,-2 3 1-16,2 1-2 16,-2 1-6-16,-1-3-3 15,2 2-2-15,-3-1 6 16,1-1 7-16,0-2 0 15,-1 0 0-15,2 0 12 0,-1 0 8 16,0 0-5 0,-1 1-14-16,1 0 19 15,0 2-20-15,0-1 0 0,-3 1 0 16,3-2 0-16,0 0 10 16,1 1-10-16,0-1 0 15,2 1 4-15,0 0-4 16,-2 0 0-16,-3-1 0 15,-3 1 0-15,-3-1 3 16,-2 2-3-16,-1-2 0 16,-3 1 1-16,2 1-1 15,0 0-1-15,4-2 1 16,2 2 0-16,0 0-1 16,2-2 1-16,0 2-21 15,3-2-5-15,-1 2-9 0,-1-1-10 16,0 1 17-16,1-1 2 15,-1 0 10-15,-1-1-3 16,-3 1 6-16,0 0 13 16,-4 0-9-16,-1-1-3 15,-3 0 5-15,-1 1-32 16,0-2 8-16,-2 1-2 16,-1 1 10-16,1-2 8 15,-2 1-22-15,2 0-29 16,1 1-7-16,1-1-3 15,3 1-6-15,5-1-58 16,-4 0-85-16,0-1-357 0</inkml:trace>
  <inkml:trace contextRef="#ctx0" brushRef="#br2" timeOffset="-2448.65">17187 13591 814 0,'0'0'614'16,"0"0"-505"-16,0 0-84 15,0 0-12-15,0 0-13 16,0 0-262-16,0 0-776 0</inkml:trace>
  <inkml:trace contextRef="#ctx0" brushRef="#br2" timeOffset="-774.82">17557 12003 563 0,'0'0'337'0,"0"0"-147"15,0 0-25 1,0 0 81-16,0 0-59 0,0 0-87 16,0 0-30-16,0 0-19 15,1 0-4-15,4 0-19 16,3 0-13-16,5 0 7 16,2 0-22-16,5 0-1 15,4 0 1-15,1 0 0 16,1 0 0-16,-4 0-1 15,1 2-12-15,-8 3 13 16,-2-1-19-16,-7 0 3 16,-1 0 4-16,-2 2 0 0,0 1 11 15,-3 2-7 1,2 1 8-16,-2 1 0 0,0 2 0 16,0 2 0-1,0 2 0-15,0 3 0 0,0 0 13 16,0 1-13-16,0-1 1 15,0 2 29-15,-4-1-22 16,-2 0 15-16,0 2 3 16,0 1-20-16,-2 0 15 15,1 3-21-15,1-1 0 16,2 1 15-16,1-1-14 16,1-1 0-16,2-1 14 15,0 0-14-15,-1 1 27 16,1 1-26-16,-2-1-2 15,-1 2 7-15,0 1-6 0,-2-1 0 16,0 1-1 0,0-1 2-16,1 0 6 0,-2-1-8 15,1-1-5-15,1-2 5 16,0 0 1-16,-1-1 12 16,1-2 15-16,1 0-16 15,0 2 29-15,-1-1-33 16,3 0 2-16,-1 0 2 15,2 0-6-15,-1 1 1 16,1-1-7-16,0-1 1 0,0 2 9 16,0 1-10-1,0 0 0-15,0 1 0 16,1 0 1-16,1-1 6 16,-2 1-7-16,0-2 0 15,0 0-3-15,0 1 3 0,-2-4 0 16,-2 1 1-16,1 0-1 15,0-2 11-15,2 2-11 16,-1-2 0-16,1 0-5 16,-1 1 5-16,1-1 0 15,-2 0 0-15,0 0 0 16,-2 2 8-16,1-1-8 16,-2-1 0-16,1 0 0 15,1 2 1-15,-2 0-1 0,0 1 0 16,0 0 0-16,0-3 5 15,0-1-5 1,2-1-1-16,1-2 0 0,-2-2 1 16,0 0 0-1,-2-2 0-15,0 1 2 0,-5-2 6 16,-5-1-8-16,-1-2-1 16,-7 0 1-16,-3-5-7 15,-4-1-27-15,-12-3-65 16,6-10-142-16,9-5-479 0</inkml:trace>
  <inkml:trace contextRef="#ctx0" brushRef="#br2" timeOffset="4954.02">18405 12085 227 0,'0'0'320'0,"0"0"-128"15,0 0-56-15,0 0-3 16,0 0-22-16,0 0-45 16,0 0-29-16,0 0-23 15,0 0 25-15,0 0-8 16,0 0-14-16,0 0 9 15,0 0-10-15,0 0 12 16,0 0-5-16,-5 0-10 16,-3 0 12-16,-2 0-25 15,-5 0-1-15,-2-2 0 0,-2 1 1 16,1-1 0-16,-3 2 0 16,2-1 0-16,4 1 8 15,2 0-8-15,5 0-6 16,4 0 6-16,1 0 1 15,3 0 9-15,0 0-4 16,0 0 17-16,0 0 23 16,0 0-11-16,0 0-3 15,-2 0-4-15,2 0-9 16,0 0 3-16,-1 0-12 0,1 0 0 16,-2 0 32-1,-1 0-15-15,1 0 6 0,1 0-11 16,1 0-20-16,0 0 28 15,0 0-12-15,0 1-6 16,0 1 21-16,-3-1-14 16,3 5-4-16,-1 1 23 15,-1 2-4-15,-1 4 5 16,2 1-18-16,1 4-9 16,-2 0 10-16,2 0-15 15,0 0 8-15,-1 2 0 16,1-1-15-16,-2-2 28 15,1 1-22-15,-1-3-6 16,1 1 8-16,-1 0-6 16,1-2 4-16,-2 1-6 0,1-1 6 15,-1 1 8-15,-1 3-14 16,1-1 0-16,2-2 0 16,-3 2 1-16,3-2 5 15,1 2-6-15,-2 1 0 16,1-2 10-16,-1 1-9 15,2 1-1-15,-1-1 6 16,1-1-5-16,-2 0 8 16,-1-1-9-16,2 0 0 15,-4 4 3-15,2 1-3 16,-1 0 0-16,1 0 1 16,0 2-1-16,2-2 17 15,-1 0-17-15,1-1 0 0,-1-1 15 16,1-1-15-1,-1 0 0-15,-1 0-1 0,0-1 2 16,-2-1 3-16,0 1-4 16,2-2 0-16,0 0 0 15,0 0 1-15,0-1 0 16,1-1 7-16,1 2-7 16,1 1 17-16,-2 0-18 15,1 0 0-15,-1 0 5 16,1 0-4-16,-2 1 1 15,0-1-2-15,0 2 6 16,0 1 3-16,2 0-9 0,-3 0 0 16,3 0 0-16,-2 1 1 15,1-1 0-15,1 0-1 16,-1 0 0 0,1 1 8-16,-1 1-7 0,2-2-1 15,-1 0 8-15,1 2-8 16,0-1 7-16,-2-1-7 15,2 0 0-15,0 0-5 16,0 2 6-16,0 0-1 16,0 0 1-16,0-1 1 15,0 1 11-15,0-3-13 16,0 0 0-16,0 0 9 16,2-1-9-16,1-1 1 15,-2-1 0-15,4 1-1 16,-2 0 18-16,2-1-18 15,-2 0 0-15,2-1 8 0,0 1-8 16,-1-1 0-16,1 0-1 16,-1-1 2-16,1 1 11 15,2-1-12-15,0 1 0 16,1-2 13-16,0 1-1 16,2-1-3-16,0 1 3 15,3-1-12-15,0-1 25 16,0 1-24-16,2-2 0 15,-1 1 1-15,-1-1-2 16,-3 0 1-16,1-2-1 0,-1-2 1 16,1 1 10-1,-2-3-11-15,2-2-6 0,2-1-3 16,0 0-37-16,3-1-33 16,11-29-69-16,-5 2-163 15,0-6-473-15</inkml:trace>
  <inkml:trace contextRef="#ctx0" brushRef="#br2" timeOffset="8031.05">18752 12803 3 0,'0'0'670'16,"0"0"-489"-16,0 0-76 15,0 0 37-15,0 0 29 16,0 0 3-16,0 0-33 16,15-31-38-16,-15 30-20 0,0 1-11 15,0 0-6-15,0-2-4 16,0 2-39-16,-9-1-16 15,-5-1-6-15,-7 2 0 16,-4 0 0-16,-2 0 8 16,-1 0-9-16,-2 10 35 15,0 1-7-15,5 3-9 16,1 2 9-16,6-1-10 16,6 4-6-16,4-1-4 15,4 3-6-15,4 2 27 16,0 0-28-16,15-2-1 15,9-2 1-15,6-1-1 0,6-5 0 16,5-3-15 0,7-5-50-16,24-5-53 15,-11-5-231-15,-11-8-377 0</inkml:trace>
  <inkml:trace contextRef="#ctx0" brushRef="#br2" timeOffset="8272.02">18977 12937 84 0,'0'0'899'0,"0"0"-518"16,0 0-280-16,0 0-69 0,0 0 50 16,0 0 12-16,0 0 45 15,-13 59-63-15,1-33-42 16,0-1-18-1,0 0-16-15,-2-1 0 0,4-1-54 16,2-3-97-16,-5-5-130 16,6-5-230-16,-1-6-430 0</inkml:trace>
  <inkml:trace contextRef="#ctx0" brushRef="#br2" timeOffset="9046.15">18783 12362 49 0,'0'0'28'16,"0"0"354"-16,0 0-132 15,0 0-125-15,0 0-44 16,0 0-16-16,0 0 0 0,-5 13 28 16,1 3-1-1,-3 4-13-15,2 6-3 16,-1 5 29-16,0 5-16 15,0 3-8-15,1 5-31 16,-3 1-31-16,2 3 23 16,-3 0-19-16,-1 0-2 15,1-2-4-15,0-3-8 0,-3-2 31 16,4-3-12-16,1 0-20 16,2-1 20-16,2-1-26 15,0 1 11-15,2-1-4 16,-2-2-9-16,2 1 14 15,-1-3-14-15,2-3 0 16,0 0 3-16,0-4-3 16,0-1 0-16,0 0 0 15,0-1 0-15,0-2 5 16,0 0-5-16,0-1-5 16,0-2 5-16,0-2 1 15,0-2-1-15,0-3 0 16,0-1-2-16,0-2-5 0,0-2 3 15,0 1-14 1,0-1-16-16,-1-1 1 0,-3 1-10 16,0 1-20-16,-2 0-27 15,-2 2-88-15,0-4-87 16,2-1-297-16</inkml:trace>
  <inkml:trace contextRef="#ctx0" brushRef="#br2" timeOffset="9825.23">19662 12837 191 0,'0'0'527'0,"0"0"-324"16,0 0-31-16,0 0-50 16,0 0 8-16,0 0 24 15,0 0-36-15,-57-25-9 16,35 31-15-16,-5 8-8 15,-1 5-13-15,1 3-37 16,2 3 3-16,6 5-8 16,5 0-21-16,8-1 18 0,6 0-28 15,1-2-8-15,20-4 1 16,7-3-31-16,7-4-63 16,20-10-87-16,-9-5-197 15,-4-1-451-15</inkml:trace>
  <inkml:trace contextRef="#ctx0" brushRef="#br2" timeOffset="10118.59">19829 12962 892 0,'0'0'179'16,"0"0"-125"-16,0 0 37 15,0 0 23-15,0 0-67 16,0 0-10-16,0 0 20 16,39 74 1-16,-54-52 13 15,-8 1 5-15,-2-2-15 16,0-3 1-16,5-4-30 16,5-2-17-16,8-7-4 15,7-1-9-15,0-1-2 16,15-2-2-16,15-1-23 0,27 0-77 15,-8-5-170 1,-6-6-125-16</inkml:trace>
  <inkml:trace contextRef="#ctx0" brushRef="#br2" timeOffset="10830.95">19629 12391 25 0,'0'0'756'15,"0"0"-575"-15,0 0-97 16,0 0 5-16,0 0 10 0,0 0-62 16,0 0-31-1,2 17 16-15,-2 3 40 0,0 6 28 16,-2 8-3-16,-2 4-27 16,-2 6 13-16,1 4-22 15,1 3 3-15,0 1-26 16,1-1-14-16,1-4 21 15,-1-2-23-15,0-6-12 16,-3-1 24-16,0-3-24 16,0-1 0-16,-1-1 11 15,1-1-5-15,1 1 4 16,2-2 1-16,1 1-11 0,1-2 16 16,1 1-16-1,0-2 0-15,0 1 0 0,0 0 1 16,0-2 5-16,0 0-6 15,0-3 0-15,0 1 0 16,0-4 0-16,1-2-8 16,1-1-3-16,1-6-47 15,-2-1 25-15,1-4-39 16,0-1-34-16,-2-1-36 16,0-3-19-16,0-3-60 15,0 0-132-15,0-3-296 0</inkml:trace>
  <inkml:trace contextRef="#ctx0" brushRef="#br2" timeOffset="11605.99">20566 12921 18 0,'0'0'816'16,"0"0"-643"-16,0 0-80 15,0 0 70-15,0 0 74 0,0 0-70 16,0 0-53-16,-103-15-2 15,77 26-24-15,-3 5 0 16,2 4-20-16,3 2-39 16,5 2 13-16,5 0-22 15,7 0-8-15,5-2-2 16,2 1-10-16,5-3-9 16,13-2-1-16,6-2-36 15,5-4-14-15,4-3-99 16,18-9-158-16,-11 0-277 15,-4-2-451-15</inkml:trace>
  <inkml:trace contextRef="#ctx0" brushRef="#br2" timeOffset="12048.61">20644 13043 988 0,'0'0'233'0,"0"0"-82"16,0 0-6-16,0 0-1 16,0 0-100-16,0 0-44 15,0 0-7-15,38 5 2 16,-27 1 4-16,-2 1-4 16,-5-2 5-16,-1 0-7 15,-3-1-1-15,0 0 8 16,-3 2 32-16,-7-1 28 0,-1 3 34 15,-2-3-33 1,2 2-36-16,2 2 6 0,2 0-22 16,4 3-9-1,3 1 0-15,0 2-18 0,0 1-6 16,0 1-2-16,5 0-2 16,2-1-4-16,-3 0 0 15,-2-2 10-15,-2-1 3 16,0-2 19-16,0-1 0 15,-2-1 0-15,-5-4 11 16,0 2 20-16,-2-3-3 16,-2 2-8-16,-2-3-9 15,-2-1-11-15,-12-2-40 16,3 0-167-16,2 0-344 0</inkml:trace>
  <inkml:trace contextRef="#ctx0" brushRef="#br2" timeOffset="12567.26">20820 13179 751 0,'0'0'577'15,"0"0"-446"-15,0 0-13 16,0 0 20-16,0 0-14 16,0 0-77-16,0 0-47 15,7 0 0-15,-5 2-41 16,2-1-67-16,2 2-109 16,1-1-137-16,-2-2-290 15</inkml:trace>
  <inkml:trace contextRef="#ctx0" brushRef="#br2" timeOffset="12791.56">20820 13179 2 0,'101'10'241'0,"-96"-10"121"16,3 0-263-16,0 0-92 16,1 2-6-16,1 1-1 15,-1 0 1-15,-1-1 5 16,-2 1-5-16,-1 0 10 15,-3-1 24-15,-2-2 75 16,0 1 51-16,0-1-6 16,0 0-56-16,0 0-60 15,0 0-39-15,0 0-194 16,0-4-571-16</inkml:trace>
  <inkml:trace contextRef="#ctx0" brushRef="#br2" timeOffset="14106.9">21455 13002 643 0,'0'0'126'15,"0"0"-45"-15,0 0 69 16,0 0 52-16,0 0-32 16,0 0 13-16,0 0-40 15,14-30-25-15,-20 29-61 16,-4-2-19-16,-4 1-4 16,-4 2-3-16,-5 0 14 15,-2 0-3-15,-3 6-12 16,1 5 21-16,0 3-27 0,3 5-4 15,2 2-2-15,3 1-10 16,3 4 8-16,6-1-15 16,6-1-1-16,4 1 12 15,0-2-12-15,16-1-1 16,9-4 1-16,8-4 0 16,4-2-8-16,2-5-8 15,-1-4-62-15,-4-3-41 16,3-5-67-16,-13-11-177 15,-6-3-337-15</inkml:trace>
  <inkml:trace contextRef="#ctx0" brushRef="#br2" timeOffset="15727.18">21552 13309 36 0,'0'0'12'16,"0"0"622"-16,0 0-377 15,0 0-125-15,0 0 24 16,0 0 53-16,0 0-22 16,-1 3-45-16,1-3-71 0,0-4-14 15,0-1 28-15,3-1-25 16,4-3-38-16,2 1-22 16,4-2 6-16,1 0-4 15,1 0-2-15,-2 3 0 16,2 1-1-16,-3 3 1 15,-3 2-17-15,1 1 3 16,-4 0-11-16,-1 0 25 16,-2 7-17-16,0 1 6 15,-3 5 11-15,0 0-16 16,0 1-1-16,0 2-1 16,0-2 5-16,-1 0 13 0,-4-2-38 15,0 0 8 1,1-5 3-16,1-3-13 0,0-1-11 15,3-1 4 1,0-2 36-16,0 0 11 0,0 0 6 16,0-5-6-16,7-6 0 15,6-3 0-15,4-2 5 16,0-1-5-16,4 1 0 16,-4 0 2-16,-2 6-1 15,-4 3 6-15,-2 4 3 16,-5 3-9-16,1 0 6 15,-4 0-7-15,2 0 0 16,-1 6 0-16,-2-2 0 16,0 2-1-16,1-4 1 0,-1 1 0 15,2-1 3-15,-2-2-3 16,1 0 0-16,2 0 19 16,4 0 7-16,3 0-24 15,-1-5-2-15,1 1 0 16,-4 3 0-16,-2-1 1 15,-1 2-1-15,0 0 13 16,1 6-3-16,-3 5 8 16,1 5 11-16,-2 2-20 15,0 2 20-15,0-2-20 16,0 1 2-16,0-2 0 16,-3-3-11-16,-1 0 2 15,1-3-2-15,2-3-65 16,-4-5-97-16,1-1-245 0,1-2-659 0</inkml:trace>
  <inkml:trace contextRef="#ctx0" brushRef="#br2" timeOffset="16686.97">21576 12488 15 0,'0'0'349'0,"0"0"-62"16,0 0-199-16,0 0-61 16,0 0 102-16,0 0 4 15,0 0-20-15,-25 93-8 16,11-55-47-16,2 6-13 16,0 2-6-16,-3 1-2 15,2 1 18-15,-2-1-22 16,2-2-5-16,-4-1-8 15,4-1-2-15,-3 0 3 0,0 0-7 16,0 1 7 0,1 0 14-16,0 0-26 0,2-2 3 15,-2 0 2-15,4 1 2 16,2-4 12-16,1 2-15 16,2-1 3-16,0-1 25 15,1 2-32-15,1-3 4 16,-1-1-6-16,1 0-5 15,1-4-4-15,1-2 2 16,1-1-31-16,-2-5 7 16,0-4 1-16,0-2 11 15,0-5-11-15,0-4-32 16,1-4-28-16,2-6-101 0,0 0-123 16,0 0-401-16</inkml:trace>
  <inkml:trace contextRef="#ctx0" brushRef="#br2" timeOffset="17605">22270 12444 428 0,'0'0'524'0,"0"0"-355"16,0 0-20-16,0 0 10 15,0 0 1-15,0 0-1 16,0 0-65-16,25-21-56 15,-4 21-38-15,3 0 1 16,6 0 4-16,0 6-5 0,-3 4 0 16,-4 2-1-1,-5 2-8-15,-4 5 9 0,-5 4-10 16,-5 5 10 0,-4 3 7-16,0 6 6 0,0 3 8 15,-7 6 6-15,-1 0-5 16,-1 3 27-16,0 1-19 15,3-2-12-15,0-2 16 16,0-1-15-16,2 2-4 16,-2-2 24-16,2 0-2 15,-2 2 12-15,-1-2-36 16,1 0 1-16,-1-1 8 0,0-2-6 16,1 1 2-1,1-1 10-15,4 0-19 0,1 2 15 16,0 1-17-16,0 0 6 15,0 2 11-15,0-2-3 16,1-1-9-16,-1-2-3 16,0-1-8-16,0-4 16 15,0-5-16-15,-3-2 0 16,-7-5-1-16,-2-4 1 16,-7-2 6-16,-6-4-7 15,-12 0-29-15,-11-4-10 16,-46-7-85-16,8-3-196 15,3-1-645-15</inkml:trace>
  <inkml:trace contextRef="#ctx0" brushRef="#br2" timeOffset="18519.25">20478 12576 320 0,'0'0'508'15,"0"0"-411"-15,0 0-54 16,0 0 29-16,0 0 35 16,0 0-65-16,0 0 3 15,-2 45 62-15,-4-20-24 16,-2 6 4-16,-1 6-29 16,1 2-37-16,-1 2 12 15,0 3-17-15,2 1 8 16,-2 2 8-16,0-1-3 15,-2 2 7-15,1 1-14 16,-3 1-9-16,-1-2 18 16,-2-1-19-16,-1-1-6 15,1-2-5-15,1-2 0 0,0 2 15 16,5-2-16-16,-1 1 0 16,2-1 4-16,3 1-4 15,2-2-2-15,-1 1 2 16,4-3-12-16,1-1 11 15,0-1-45-15,0-5-19 16,0-5-31-16,4-3-68 16,-1-9-58-16,0-9-167 0</inkml:trace>
  <inkml:trace contextRef="#ctx0" brushRef="#br2" timeOffset="52623.44">16900 14495 45 0,'0'0'672'0,"0"0"-392"15,0 0-139-15,0 0-27 16,0 0 88-16,0 0-13 16,0 0-64-16,2-29-37 15,-5 29-18-15,-3 0-13 16,-6 0-12-16,-3 2-18 16,-6 7 27-16,-4 6-4 15,-4 3 7-15,0 6-3 16,-1 1-14-16,-3 5 2 15,3 3-14-15,0-1-15 16,5 1 11-16,5-2-23 0,6-2 0 16,8-3-1-16,6-6-3 15,0-4 2-15,16-3-14 16,11-6-9-16,4-4 10 16,3-3-3-16,-1-2 9 15,-3-12 8-15,-7-7 0 16,-6-7 11-16,-9-3-10 15,-8-3 16-15,0-1 10 16,-20 0 6-16,-11 1-2 16,-7 2-12-16,-3 5-1 0,2 4 34 15,3 4-36 1,8 5-10-16,7 6-4 0,11 2-1 16,5 5-1-16,5 1-39 15,0 0-72-15,2 0-28 16,10 2-112-16,7 10 29 15,12 3-150-15,-6 0-232 16,-2-4-229-16</inkml:trace>
  <inkml:trace contextRef="#ctx0" brushRef="#br2" timeOffset="52984.05">17018 14671 1313 0,'0'0'320'15,"0"0"-117"-15,0 0 10 16,0 0-39-16,0 0-89 15,0 0-66-15,0 0-4 16,0 4-14-16,0 18 17 16,-6 4 17-16,0 5-13 15,-1 5 3-15,1-1-4 16,-3-1-20-16,3-3 16 16,1-2-17-16,-1-5-1 15,2-4-11-15,1-3-50 0,0-6-23 16,3-9-117-16,0-2-176 15,0 0-528-15</inkml:trace>
  <inkml:trace contextRef="#ctx0" brushRef="#br2" timeOffset="53381.54">17564 14623 717 0,'0'0'255'0,"0"0"-93"15,0 0 32-15,0 0 58 16,0 0-57-16,0 0-55 15,0 0-34-15,-33-66-30 16,7 66-39-16,-7 0 4 16,-3 4 29-16,-3 10-14 15,3 7-6-15,3 5-8 16,8 2-17-16,6 4 9 16,10 1-24-16,9-1-9 0,0-1 0 15,19-1-1-15,8-5 0 16,9-5-28-16,1-6-46 15,2-8-16-15,13-6-136 16,-10-9-344-16,-8-6-416 0</inkml:trace>
  <inkml:trace contextRef="#ctx0" brushRef="#br2" timeOffset="53601.66">17831 14746 1440 0,'0'0'594'0,"0"0"-508"16,0 0-35-1,0 0 38-15,0 0 25 0,0 0-31 16,-49 103-56-16,37-65-14 16,3 1-13-16,0 1-6 15,5-2-46-15,1 2-86 16,1-11-172-16,2-8-383 0</inkml:trace>
  <inkml:trace contextRef="#ctx0" brushRef="#br2" timeOffset="55911.46">16483 14376 492 0,'0'0'556'16,"0"0"-239"-16,0 0-189 0,0 0-101 15,0 0 0-15,0 0 70 16,0 0-49-16,-3-7-24 16,-5 7-24-16,-5 0 0 15,-5 0 7-15,-6 0-7 16,-3 0 1-16,-1 0 6 15,0 0 6-15,-1 0 18 16,2 0-9-16,3 1-5 16,3 1 2-16,5 1-8 15,4-1-10-15,3 1 8 16,3 0-9-16,1 1 13 0,1 2-12 16,0-1 17-1,-1 4 2-15,2 0 1 0,-1 2 5 16,-1 5-1-16,1 0-9 15,-2 5 23-15,1 1-28 16,2 3 2-16,-1 0 6 16,1 4 2-16,0 1-2 15,-2 2 3-15,1 2-3 16,-3 3 27-16,2-1-30 16,-1 4-3-16,0-1 8 15,0 4-3-15,-3 0 2 16,2 1-9-16,-1-1-5 15,2 2 10-15,-3-5-10 16,3 1 6-16,-1-1-3 16,-1 2-9-16,-2 0 17 0,3 2-17 15,-4 0 0-15,1-2 1 16,1-1 1-16,0 0-1 16,1-3 6-16,1 0-6 15,-1 1 13-15,2 0-14 16,-1 1 1-16,0 0-1 15,-2 4 1-15,1 0 5 16,-1 1-6-16,0 1 2 16,2 3 3-16,-1-2-5 15,4 3-1-15,1-2 1 16,0-1 0-16,3-3 1 16,0-1-1-16,9-5 0 15,3-1 6-15,4-4-6 0,4 0 0 16,3-3-2-1,6-4-4-15,4 0 5 0,5-3-24 16,8-5-15-16,6-4-13 16,6-6-67-16,30-8-148 15,-14-3-343-15,-11-13-556 0</inkml:trace>
  <inkml:trace contextRef="#ctx0" brushRef="#br2" timeOffset="57053.14">18962 14598 872 0,'0'0'491'0,"0"0"-260"16,0 0-97-16,0 0-29 0,0 0 27 15,0 0-32 1,0 0-56-16,0-12-24 0,-2 15-18 16,-9 10 5-16,-6 8-6 15,-7 8 12-15,-4 7 6 16,-2 5-18-16,0 3 1 15,2-1-2-15,4 0 9 16,6-2-6-16,5-8-3 16,5-3-11-16,5-7-17 15,3-8-6-15,0-7-1 16,2-6 13-16,11-2 22 16,4-10 20-16,3-15 25 15,-1-13 0-15,-2-11 14 16,-6-8 18-16,-9-1-28 15,-2 3 7-15,-13 7-4 0,-10 7 0 16,-6 10-35-16,0 10-8 16,2 8-9-16,4 10-7 15,5 3-75-15,9 29-104 16,5 2-168-16,4-1-407 0</inkml:trace>
  <inkml:trace contextRef="#ctx0" brushRef="#br2" timeOffset="57309.78">19172 14839 1605 0,'0'0'501'0,"0"0"-445"0,0 0-24 16,0 0-4-16,0 0 8 15,0 0 13-15,-11 90-14 16,3-47-13-16,2 0-22 16,0 0 0-16,0-4-1 15,3-2-84-15,2-5-73 16,1-4-99-16,0-8-287 16,0-10-403-16</inkml:trace>
  <inkml:trace contextRef="#ctx0" brushRef="#br2" timeOffset="57737.44">19704 14758 221 0,'0'0'765'15,"0"0"-507"1,0 0-123-16,0 0-12 0,0 0 68 15,0 0-10-15,0 0-74 16,-112-56-31-16,76 56 3 16,-3 16 0-16,2 6 6 15,1 6-37-15,8 5-19 16,8 3 1-16,7 1-23 16,10 1-7-16,3-1-7 15,13-4-39-15,15-4 10 16,8-8-45-16,27-8-78 15,-8-9-127-15,-5-4-333 0</inkml:trace>
  <inkml:trace contextRef="#ctx0" brushRef="#br2" timeOffset="58067.08">19820 14879 620 0,'0'0'753'16,"0"0"-530"-16,0 0-46 16,0 0 30-16,0 0-58 15,0 0-85-15,0 0-45 16,61 5-17-16,-52 13 7 0,-4 3-9 16,-5 4 0-1,0 0 11-15,-13-1-10 0,-7-3 6 16,-1-1 18-16,3-6-10 15,2-4 16-15,8-4-25 16,7-4-6-16,1 1 1 16,9-1-1-16,17-2-6 15,10 1-4-15,9-1-30 16,3 0-6-16,11-1-94 16,-11-9-143-16,-14-1-457 0</inkml:trace>
  <inkml:trace contextRef="#ctx0" brushRef="#br2" timeOffset="59583.18">21115 14764 514 0,'0'0'710'16,"0"0"-482"-16,0 0-87 0,0 0-55 16,0 0 16-16,0 0 2 15,0 0-43-15,-12-6-29 16,-4 25-30-16,-10 8 16 15,-4 9 13-15,-1 7-10 16,3 5-3-16,4 0-18 16,7-3 0-16,7-6 0 15,7-5-47-15,3-6-12 16,0-6-1-16,12-8-13 16,1-6 34-16,4-4 11 15,-5-4 23-15,-2-3 5 16,-3-13 56-16,-2-8 19 15,-5-10 1-15,0-5-9 0,-12-7 15 16,-6-2-18-16,-6 1-23 16,-2 7 3-16,2 6-13 15,4 8-14-15,4 11-17 16,5 8-10-16,5 7-42 16,5 0-165-16,1 25-136 15,10 0-210-15,6 1-439 0</inkml:trace>
  <inkml:trace contextRef="#ctx0" brushRef="#br2" timeOffset="59841.68">21187 15022 1305 0,'0'0'632'0,"0"0"-554"15,0 0-71-15,0 0 4 16,0 0 86-16,0 72 4 16,0-41-60-16,0 3-1 15,0 3-24-15,0-1-14 16,0-3 5-16,0-3-7 16,0-5-25-16,0-5-74 15,0-10-119-15,0-6-171 16,0-4-569-16</inkml:trace>
  <inkml:trace contextRef="#ctx0" brushRef="#br2" timeOffset="60401.51">21748 14988 675 0,'0'0'373'16,"0"0"-144"-16,0 0 19 16,0 0-41-16,0 0-45 15,0 0-70-15,0 0-36 0,-45-37-8 16,18 41 1-16,-3 13 13 16,-3 8-8-16,3 5-23 15,4 2 5-15,8 2-30 16,7-2-6-16,11 1 0 15,0-5-23-15,14-4-16 16,13-4-15-16,7-5-58 16,21-15-58-16,-9 0-222 15,-4-5-459-15</inkml:trace>
  <inkml:trace contextRef="#ctx0" brushRef="#br2" timeOffset="60859.6">21924 15065 1056 0,'0'0'561'16,"0"0"-449"-16,0 0-20 16,0 0 12-16,0 0-4 15,0 0-43-15,0 0-45 16,59-21-12-16,-44 26-23 15,0 5 6-15,-3 1-51 16,-4 2 11-16,-7-2 24 16,-1 1 10-16,0-1 16 0,-10-3 7 15,-4 1 36 1,-1-2 21-16,3 0-27 0,2-1-23 16,4 1 0-16,3 1-6 15,3 2-1-15,0 4-11 16,0 2-2-16,3 1-3 15,6 0-30-15,-3-1 4 16,-3 1 20-16,-3-3 6 16,0-1 16-16,-15-1 1 15,-3-2 22-15,-7-3 43 16,-2-2-9-16,-1-2 3 16,-1-3-16-16,2 0-28 15,6 0-16-15,4 0-38 0,7-8-108 16,10-6-151-16,0-1-329 15,2 2-334-15</inkml:trace>
  <inkml:trace contextRef="#ctx0" brushRef="#br2" timeOffset="61169.03">22358 15243 1526 0,'0'0'301'15,"0"0"-209"-15,0 0-63 16,0 0-8-16,0 0-21 16,0 0-61-16,0 0-192 15,24 0-263-15,-11 0-201 16,2 0 308-16</inkml:trace>
  <inkml:trace contextRef="#ctx0" brushRef="#br2" timeOffset="61302.75">22541 15248 230 0,'0'0'777'0,"0"0"-662"15,0 0-115-15,0 0-134 0,0 0-146 16,0 0-395-16</inkml:trace>
  <inkml:trace contextRef="#ctx0" brushRef="#br2" timeOffset="61484.08">22704 15263 952 0,'0'0'256'0,"0"0"-109"0,0 0-39 16,0 0 17 0,0 0-33-16,0 0-40 0,0 0-52 15,37-6-29-15,-37 6-79 16,0 1-34-16,-3 2-122 15,-1-3-494-15</inkml:trace>
  <inkml:trace contextRef="#ctx0" brushRef="#br2" timeOffset="62210.81">23551 15090 743 0,'0'0'283'0,"0"0"-64"16,0 0 3-16,0 0-4 16,0 0-25-16,0 0-52 15,0 0-51-15,2-22-35 16,-20 22-45-16,-7 9 8 15,-7 7 16-15,-3 7-18 0,-1 4 9 16,0 2-25 0,1 3 0-16,4 1-13 0,7-2-37 15,5-1-20-15,10-6-9 16,6-5-23-16,3-5 37 16,0-2-10-16,9-7 36 15,6-3 24-15,-2-2 8 16,2-2 7-16,-4-13 35 15,-4-8 19-15,-4-8 31 16,-3-4 0-16,0-6-33 16,-12 0-9-16,-7 2 4 15,-1 3-1-15,-1 11-17 16,2 8-28-16,3 9-1 0,1 8-50 16,3 0-119-1,10 23-102-15,2 3-245 0,0-2-107 0</inkml:trace>
  <inkml:trace contextRef="#ctx0" brushRef="#br2" timeOffset="62482.82">23481 15261 176 0,'0'0'910'15,"0"0"-367"-15,0 0-371 16,0 0-74-16,0 0-57 16,0 0 13-16,0 0 62 0,0 71-51 15,0-46-21-15,0-1-23 16,-1 0-11-16,-1-3 0 16,1-3-10-16,-1-2-21 15,-1-5-57-15,2-1-85 16,-2-8-122-16,1-2-315 15,2 0-427-15</inkml:trace>
  <inkml:trace contextRef="#ctx0" brushRef="#br2" timeOffset="62938.45">24024 15118 599 0,'0'0'371'0,"0"0"-151"16,0 0-8-1,0 0-45-15,0 0-40 0,0 0 23 16,-83-36-17-16,52 36-24 16,-1 0-37-16,1 8-17 15,-2 10 21-15,3 9-34 16,2 4-24-16,5 5 4 15,4 0-15-15,8 2 2 16,8-2-9-16,3-3-6 16,0-3 6-16,16-4-45 15,3-8-20-15,2-4-25 16,3-9-73-16,9-5-150 16,-5-6-286-16,-4-10-498 0</inkml:trace>
  <inkml:trace contextRef="#ctx0" brushRef="#br2" timeOffset="63764.53">23936 15316 954 0,'0'0'266'0,"0"0"-12"0,0 0-24 15,0 0-59-15,0 0-49 16,0 0-51-16,0 0-12 15,10-4-46-15,-2 8-12 16,0 6 3-16,-4 2-4 16,1 2 0-16,-4 2-1 15,-1 1 0-15,0 0-7 16,0-1 0-16,-4-2-12 16,-4-3-3-16,1-3-4 15,0-2 13-15,2-5-12 0,2-1-1 16,1 0 27-16,2 0 2 15,0-4-2-15,0-7-11 16,14-5-6-16,2-2 17 16,5-2-6-16,3 0 6 15,-3 3 2-15,-2 5-2 16,-4 5 13-16,-5 4-4 16,-4 3-3-16,-2 0-12 15,-3 7 3-15,-1 7-6 16,0 4 9-16,0 4 8 15,-3-1-6-15,-6 0-2 16,-1-3 6-16,1-4-2 16,0-1-4-16,1-4-7 15,2-5-5-15,3-1-14 16,2-3-18-16,1 0 20 0,0-1 18 16,1-12 5-16,14-4-34 15,6-5 16-15,6-3 12 16,4 0 5-16,1 2 2 15,-4 3 0-15,-4 9 15 16,-6 6 26-16,-8 5-23 16,-4 0 10-16,-1 1-5 15,-2 11-11-15,-3 2 20 16,0 4-20-16,0 0-12 16,0 2 27-16,-8 1-6 15,-1-2 6-15,2 0-2 16,-2-3-25-16,3-4 20 15,0-2-20-15,1-2-1 0,1-1-13 16,-3-2-96 0,1-3-149-16,1-2-341 0</inkml:trace>
  <inkml:trace contextRef="#ctx0" brushRef="#br2" timeOffset="65336.62">21930 13384 38 0,'0'0'0'15,"0"0"165"-15,0 0-10 16,0 0-29-16,0 0-57 15,0 0-43-15,0 0-14 16,-2-1-11-16,-2-3 11 16,1-1 21-16,0 3-27 15,1 0 17-15,2 2 76 16,0 0 17-16,0 0-31 16,0 0-40-16,0-1-6 15,0-4 39-15,2 1-40 16,4-2-9-16,1-1-2 15,2-1-18-15,3 1 18 0,2 0-12 16,-1 1 1-16,-1 3 10 16,1 1-10-16,1 0 10 15,-1 2-4-15,3 0-12 16,-2 0 14-16,1 0-22 16,-5 0-2-16,-1 2 2 15,-1 3 3-15,-4 2-5 16,-4 6-2-16,0 2 2 15,0 7 10-15,-6 0 27 16,-7 5-2-16,1 0-17 16,-1-2-2-16,2 0-1 0,2-3-15 15,0-5 0 1,6-4 0-16,0-6 0 0,3-3-33 16,0-3-67-16,0-1-42 15,5-4-78-15,5-9-367 0</inkml:trace>
  <inkml:trace contextRef="#ctx0" brushRef="#br2" timeOffset="67176.82">16782 15203 925 0,'0'0'342'15,"0"0"-205"-15,0 0-103 16,0 0-34-16,0 0 47 16,0 0 41-16,0 0 32 15,-86 69-50-15,64-39-34 16,-1 4 11-16,-1 1-22 16,2 3-12-16,0-2-8 15,2-1-3-15,4-4 4 16,4-5-6-16,4-4-6 15,5-5-10-15,3-6-9 16,0-4-5-16,3-3-5 0,11-4 35 16,2 0 0-16,2-4 0 15,0-11 11-15,-5-7 17 16,-2-5 3-16,-5-5 29 16,-6-5-31-16,0-2-1 15,-9-1 19-15,-8 5-6 0,-2 6-1 16,2 6 4-1,1 8-21-15,4 8 2 16,1 6-25-16,1 1-21 16,0 1-17-16,1 11-53 15,0 2-64-15,9 6-91 16,0-3-139-16,0-5-209 0</inkml:trace>
  <inkml:trace contextRef="#ctx0" brushRef="#br2" timeOffset="67698.27">16860 15484 1094 0,'0'0'402'15,"0"0"-201"-15,0 0-73 16,0 0-46-16,0 0-31 16,0 0 7-16,0 0-46 15,71 11-6-15,-58 3-6 16,-2 2 0-16,-6 1 0 16,-5 1-1-16,0 1-2 15,-10-1 2-15,-10-3 2 0,-4-1 15 16,-1-1 19-16,4-4 3 15,9-4-4-15,6-2-25 16,6 0-8-16,0-3 19 16,18 1-20-16,16-1 0 15,10 0 0-15,6 0-19 16,0 0-39-16,5-5-98 16,-15-5-144-16,-13-2-302 0</inkml:trace>
  <inkml:trace contextRef="#ctx0" brushRef="#br2" timeOffset="68420.25">17531 15391 476 0,'0'0'504'16,"0"0"-262"-16,0 0-79 16,0 0 26-16,0 0-12 15,0 0-28-15,0 0-49 16,-37-27-67-16,12 27-13 16,-2 8 14-16,-1 9-1 15,2 7 1-15,1 3 4 16,4 3-26-16,7 0 12 0,7-3-24 15,7 2 0 1,6-2-1-16,15-5-6 0,9-2-15 16,4-5-37-16,6-3-46 15,14-11-61-15,-8-1-208 16,-8 0-315-16</inkml:trace>
  <inkml:trace contextRef="#ctx0" brushRef="#br2" timeOffset="68640.09">17733 15491 146 0,'0'0'763'16,"0"0"-363"-16,0 0-149 15,0 0-97-15,0 0-69 16,0 0-19-16,0 0 80 16,-17 61-59-16,8-34-6 0,2 1-50 15,-2-3-14-15,3 1-5 16,3-4-6-16,0-2-6 15,0-2-20-15,2-1-101 16,-2 0-98-16,1-4-314 16,0-5-409-16</inkml:trace>
  <inkml:trace contextRef="#ctx0" brushRef="#br2" timeOffset="71117.03">19023 15512 655 0,'0'0'252'0,"0"0"-98"16,0 0-24-16,0 0-30 16,0 0 26-16,0 0-10 15,0 0-40-15,0-3-3 16,0 3-8-16,0 0 5 16,0 0 5-16,0 0-21 15,0 0-8-15,0 0-9 16,0 0-19-16,-1 0 12 0,-11 9-29 15,-2 6-1-15,-6 6 7 16,-1 6 1-16,3 1-8 16,0 1 0-16,6-1 1 15,4-3-7-15,4-2-11 16,1-3-16-16,3-6-10 16,0-3 0-16,3-4 23 15,7-5 3-15,4-2 10 16,2 0 7-16,-1-10 0 15,0-12 23-15,-4-5 28 16,-5-7-8-16,-6-8 2 16,0-4-5-16,-8-2 11 15,-13 2-8-15,-1 3 10 16,-4 8-10-16,3 8-15 16,2 8-22-16,4 11 13 0,3 8-19 15,3 0-29-15,2 13-62 16,7 10-85-16,11 20-128 15,17-5-200-15,2-4-184 0</inkml:trace>
  <inkml:trace contextRef="#ctx0" brushRef="#br2" timeOffset="71506.3">19190 15622 639 0,'0'0'338'0,"0"0"-180"16,0 0-80-16,0 0 36 15,0 0 45-15,0 0-61 16,0 0-35-16,59 27-18 15,-58-10-30-15,-1 3 1 16,0-2-4-16,0 2 1 16,-12-3 10-16,-4-2 3 15,-2-1 34-15,-2-1-14 16,4-5 14-16,6-2-19 0,5-3-28 16,5-2-2-1,0 1-11-15,14-2 6 16,14 0 3-16,9 0-9 0,8 0-51 15,0 0-69-15,1-6-160 16,-13-5-277-16,-13 1-407 0</inkml:trace>
  <inkml:trace contextRef="#ctx0" brushRef="#br2" timeOffset="72096.06">19666 15622 626 0,'0'0'385'0,"0"0"-126"16,0 0-13-16,0 0-47 15,0 0-29-15,0 0-24 16,0 0-99-16,-55-15-32 15,22 19 13-15,-3 10 17 16,-1 7-2-16,8 3-10 16,7 3-22-16,8 1 11 0,9 1-22 15,5 0-6 1,16-2-9-16,17 0-23 0,8-5-41 16,5-4-103-1,15-14-114-15,-10-4-207 0,-12 0-387 0</inkml:trace>
  <inkml:trace contextRef="#ctx0" brushRef="#br2" timeOffset="72385.12">19796 15725 952 0,'0'0'353'16,"0"0"-143"-16,0 0-82 0,0 0-59 15,0 0 7-15,0 0-38 16,0 0-22-16,85 44-3 16,-82-25-7-16,-3 1 5 15,-7 3 17-15,-11-2-1 16,-5 0 36-16,0-3-18 16,5-2-16-16,1-4-10 15,8-5-7-15,8-2-7 16,1-2-5-16,4 0-43 15,20 0 30-15,7 0-82 16,34-2-94-16,-9-1-162 16,-3 0-41-16</inkml:trace>
  <inkml:trace contextRef="#ctx0" brushRef="#br2" timeOffset="72702.27">20905 15920 1129 0,'0'0'526'0,"0"0"-339"0,0 0-33 16,0 0-43-16,0 0-9 15,0 0-52-15,0 0-50 16,40-1-44-16,-27 1-112 16,18 0-121-16,-5 2-124 15,3 1-246-15</inkml:trace>
  <inkml:trace contextRef="#ctx0" brushRef="#br2" timeOffset="72865.63">21330 15927 743 0,'0'0'335'16,"0"0"-175"-16,0 0-78 16,0 0 15-16,100-6 41 0,-81 6-68 15,1 0-70 1,-4 2-43-16,-4 5-146 0,10 1-56 15,-5-1-153-15,-1-2-352 0</inkml:trace>
  <inkml:trace contextRef="#ctx0" brushRef="#br2" timeOffset="72986.89">21797 15982 703 0,'0'0'159'0,"0"0"-125"16,0 0-34-16,0 0-42 15,95 15-141-15,-63-9-424 0</inkml:trace>
  <inkml:trace contextRef="#ctx0" brushRef="#br2" timeOffset="73137.86">22271 16068 408 0,'0'0'854'15,"0"0"-571"-15,0 0-201 16,0 0-33-16,0 0 37 15,0 0-20-15,0 0-66 16,71-9-168-16,-51 9-156 16,0 0-332-16</inkml:trace>
  <inkml:trace contextRef="#ctx0" brushRef="#br2" timeOffset="73745.43">23369 15866 447 0,'0'0'520'0,"0"0"-218"15,0 0-167-15,0 0-15 16,0 0 35-16,0 0-28 15,0 0-57-15,-4-3-52 16,-9 15-17-16,-4 6 53 16,-4 6-28-16,-1 6-5 15,-1 3 10-15,1 4-30 16,1 0 7-16,6-2-8 16,3-4-6-16,5-4 5 0,5-4-24 15,2-8-19-15,0-3 13 16,0-5 6-16,0-6 16 15,3-1 9-15,3 0 35 16,0-8 3-16,2-11 3 16,-4-7 15-16,-2-6 11 15,-2-6-2-15,0-4 2 16,0-1-20-16,-6 4-34 16,-2 7 14-16,4 9-26 15,1 9-1-15,0 9-1 16,-2 5-127-16,-1 2-165 15,5 23-77-15,1-2-243 16,0-1-334-16</inkml:trace>
  <inkml:trace contextRef="#ctx0" brushRef="#br2" timeOffset="74083.57">23407 16118 1106 0,'0'0'319'0,"0"0"-126"15,0 0-80-15,0 0-43 16,0 0-10-16,0 0-22 16,0 0-29-16,68 46-8 15,-62-26-1-15,-3-2 1 16,-3-1 5-16,-4-2-5 0,-11 0-1 15,-4-4 9-15,2-2 14 16,1-5 17-16,7 0-18 16,4-2-22-16,5-2 17 15,0 1-17-15,5-1 0 16,15 1-28-16,12 1-43 16,35-2-131-16,-6 0-141 15,-3-4-367-15</inkml:trace>
  <inkml:trace contextRef="#ctx0" brushRef="#br2" timeOffset="74465.03">24036 16000 35 0,'0'0'975'0,"0"0"-684"16,0 0-143-16,0 0-19 15,0 0 42-15,-90-15-6 16,51 15-41-16,0 3-52 15,4 11-27-15,4 4 3 0,4 3-27 16,5 3-6-16,7 3-4 0,5 0-11 16,7 1 11-1,3 0-11-15,5-1-11 16,16 0-2-16,6-5-36 16,6-3-33-16,1-6-46 15,9-12-87-15,-8-1-273 16,-8 0-439-16</inkml:trace>
  <inkml:trace contextRef="#ctx0" brushRef="#br2" timeOffset="75118.92">24008 16188 90 0,'0'0'637'0,"0"0"-341"15,0 0-115-15,0 0-59 16,0 0-13-16,0 0-45 15,0 0-34-15,24 30 4 0,-24-12-26 16,0 2-7 0,-2-2 5-16,-5-1-6 0,1-3-7 15,1-4 6-15,1-5-22 16,1-2 10-16,3-1-14 16,0-2 27-16,0 0 13 15,3-2 9-15,10-6-22 16,5-5-8-16,2 1 8 15,-1-1 4-15,-4 3 12 16,-2 3 26-16,-7 6 67 16,-3 1-47-16,-3 1-62 15,0 13-2-15,0 3 2 0,-9 3 5 16,-1-4-5-16,3-1 1 16,0-5-1-16,4-3 0 15,3-6 3-15,0-1-2 16,3 0 21-16,15-1 17 15,8-11-38-15,5-2-1 16,6-1 7-16,-1-1 0 16,-3 2 55-16,-6 5 1 15,-9 3 48-15,-5 4-24 16,-5 2-50-16,-5 2-37 16,0 11 0-16,-3 6 0 15,0 2-2-15,0 3 2 16,-2-1-16-16,-8-2-39 0,-10 0-99 15,4-7-176 1,-2-7-430-16</inkml:trace>
  <inkml:trace contextRef="#ctx0" brushRef="#br2" timeOffset="77100.67">16754 16325 32 0,'0'0'20'16,"0"0"-20"-16,0 0 387 15,0 0-99-15,0 0-110 16,0 0-64-16,0 0 13 16,3-9 24-16,-3 8 23 15,0 1-15-15,0 0-30 16,0 0-37-16,0 0-14 16,0 0-40-16,0 0-8 15,0 0-8-15,-4 0-5 16,-7 5-3-16,-7 10-12 0,-2 3 5 15,-3 8 24 1,-3 1-3-16,6 3-4 0,3 2-15 16,5-5-9-16,5 0 0 15,5-4-5-15,2-6-49 16,0-5-7-16,0-3-13 16,9-4 1-16,2-5-2 15,-2 0 36-15,-3 0 38 16,-2-8 1-16,-2-10 1 15,-2-4 20-15,0-6 22 16,-8-4 1-16,-5 0-4 16,-4 0-21-16,2 4 15 15,1 7 1-15,1 6 8 16,3 6-9-16,3 5-22 0,1 4-12 16,0 0-21-16,-1 0-45 15,0 8-61-15,6 15-104 16,1-3-121-16,0-2-256 0</inkml:trace>
  <inkml:trace contextRef="#ctx0" brushRef="#br2" timeOffset="77553.39">16925 16483 461 0,'0'0'630'0,"0"0"-394"15,0 0-4-15,0 0-47 16,0 0-25-16,0 0-75 0,0 0-56 16,0-13-28-16,0 24 0 15,0 6 18-15,-5 5 16 16,0 3 3-16,-1 0-1 15,2-1-25-15,1 0-11 16,0-2-1-16,1-4-5 16,2-3-23-16,0-3-66 15,0-4-62-15,0-5-132 16,2-3-101-16,7 0-221 0</inkml:trace>
  <inkml:trace contextRef="#ctx0" brushRef="#br2" timeOffset="77919.53">17163 16490 32 0,'0'0'356'0,"0"0"24"16,0 0-159-16,0 0-62 16,0 0-36-16,0 0 10 15,-84 32-27-15,62-24-42 16,1-1-4-16,6-3-22 15,5-1 17-15,5-2-15 16,4 1-7-16,1 0 0 16,0 3-33-16,4 3-11 15,11 3 11-15,0 3 0 16,3 0 12-16,-3 2-12 16,0-2-1-16,-5-1 0 0,-2-1 0 15,-1 1-12 1,-3-3-1-16,0 0-16 0,-1-2 14 15,-2 1-23-15,-1-5 5 16,0 2 2-16,0-2-43 16,0 0-56-16,0-1-16 15,0 0-67-15,0-2-140 16,-3-1-378-16</inkml:trace>
  <inkml:trace contextRef="#ctx0" brushRef="#br2" timeOffset="78300.64">17596 16468 570 0,'0'0'592'0,"0"0"-440"16,0 0 1-16,0 0 5 16,-90-9 0-16,60 13-31 15,2 10-52-15,1 4-17 16,3 4-21-16,6 1-11 0,8 2 1 15,5 1-22 1,5 0-4-16,2-2 1 0,14-3-2 16,8-1-16-16,6-5-24 15,4-3-46-15,17-8-106 16,-9-4-207-16,-6 0-390 0</inkml:trace>
  <inkml:trace contextRef="#ctx0" brushRef="#br2" timeOffset="78511.65">17821 16568 1377 0,'0'0'397'0,"0"0"-256"16,0 0-88-16,0 0-11 16,0 0 74-16,0 0-39 15,-6 97-37-15,3-66-39 16,0-3 19-16,0-1-20 15,0-5-43-15,1 0-91 16,2-5-117-16,0-5-284 16,0-5-423-16</inkml:trace>
  <inkml:trace contextRef="#ctx0" brushRef="#br2" timeOffset="78768.67">18473 16801 172 0,'0'0'966'0,"0"0"-704"15,0 0-130-15,0 0-82 16,0 0-50-16,0 0-53 16,0 0-238-16,81 21-467 0</inkml:trace>
  <inkml:trace contextRef="#ctx0" brushRef="#br2" timeOffset="78927.5">19025 16904 1081 0,'0'0'366'16,"0"0"-257"-16,0 0-109 15,0 0-13-15,0 0-104 16,88-15-175-16,-73 23-353 0</inkml:trace>
  <inkml:trace contextRef="#ctx0" brushRef="#br2" timeOffset="79085.57">19514 16971 1148 0,'0'0'274'15,"0"0"-200"-15,0 0-54 16,79-10-7-16,-55 10-13 16,0 0-48-16,21 12-126 15,-8 2-136-15,3 0-242 0</inkml:trace>
  <inkml:trace contextRef="#ctx0" brushRef="#br2" timeOffset="79235.03">20241 17066 28 0,'0'0'1097'16,"0"0"-840"-16,0 0-121 16,0 0-66-16,0 0-47 15,97-17-23-15,-73 17-155 16,5 1-98-16,25 13-140 15,-7-1-195-15</inkml:trace>
  <inkml:trace contextRef="#ctx0" brushRef="#br2" timeOffset="79399.89">20934 17099 512 0,'0'0'320'0,"0"0"-97"15,0 0 26-15,0 0 51 16,0 0-62-16,0 0-115 15,0 0-63-15,83-29-14 16,-70 29-30-16,-1 0-16 0,7 0-30 16,-2 0-186-16,-1 0-461 0</inkml:trace>
  <inkml:trace contextRef="#ctx0" brushRef="#br2" timeOffset="80156.2">23286 16861 1056 0,'0'0'397'15,"0"0"-186"-15,0 0-68 16,0 0-16-16,0 0 1 0,0 0-55 16,0 0-43-1,-48 6-11-15,15 12 0 16,-5 6 17-16,-4 7-22 0,0 6 0 16,0-1-7-16,6 5-6 15,6 0 2-15,8 0-3 16,12-3-20-16,8-4-9 15,2-4-33-15,6-10 7 16,13-6 17-16,0-6 14 16,1-7 24-16,1-1 0 15,-4-8 6-15,-4-16 53 16,-7-11 14-16,-5-11-11 16,-1-7-8-16,-9-3-5 15,-10 3 16-15,0 5-15 16,1 12 2-16,2 9-26 15,6 11-20-15,4 9-6 16,5 7-41-16,1 0-92 16,0 13-64-16,0 25 0 0,9-3-162 15,3 0-214-15</inkml:trace>
  <inkml:trace contextRef="#ctx0" brushRef="#br2" timeOffset="80540.4">23305 17128 108 0,'0'0'1137'0,"0"0"-828"16,0 0-112-16,0 0-48 15,0 0-44-15,0 0-2 16,0 0-74-16,5 14-28 16,-10 9 11-16,-5 5 1 15,-1 1 0-15,1 3-12 16,-2-3 0-16,3-2 7 15,3-4-8-15,0-4-1 16,3-4-35-16,0-3-46 0,2-7-50 16,1-3-103-1,0-2-117-15,10-6-16 0,2-5-600 0</inkml:trace>
  <inkml:trace contextRef="#ctx0" brushRef="#br2" timeOffset="80849.38">23468 17241 88 0,'0'0'800'0,"0"0"-527"16,0 0-48-16,0 0-3 16,0 0-35-16,0 0-61 15,0 0-81-15,-9-12-33 16,-18 12-5-16,-4 0 4 16,-2 0-1-16,4 0 13 0,9 0-11 15,6 0 1-15,9 6 5 16,5 1-18-16,0 5 1 15,8 4 9 1,9 5-4-16,2 2 10 0,2 1-16 16,-5-1 0-16,1-5 1 15,-4-3-1-15,-4-2 0 16,0-3-2-16,-6-4-33 16,0-2-5-16,-2-1-33 15,1 0-58-15,1-3-126 16,-1 0-142-16,1 0-646 0</inkml:trace>
  <inkml:trace contextRef="#ctx0" brushRef="#br2" timeOffset="81683.92">23941 17113 497 0,'0'0'371'0,"0"0"-136"16,0 0-103-16,0 0-1 0,0 0 21 15,0 0-15-15,0 0-69 16,-31-16-46-16,1 32 45 16,-9 7 62-16,-3 6-43 15,-3 1-47-15,5 3 3 16,7 0-24-16,6-3-6 15,12 0-3-15,10-2-8 16,5 0 10-16,11-2-11 16,21-2-10-16,8-4 9 15,9-2-43-15,4-5-54 0,12-12-93 16,-14-1-200-16,-14 0-534 16</inkml:trace>
  <inkml:trace contextRef="#ctx0" brushRef="#br2" timeOffset="82312.83">24044 17318 78 0,'0'0'850'15,"0"0"-484"-15,0 0-160 16,0 0-57-16,0 0-13 0,0 0 19 15,0 0-21 1,29-20-83-16,-27 20-35 0,1 7-10 16,-3 8 0-16,0 3 1 15,0 5-7-15,0-1 0 16,-5 4 12-16,-3-2-12 16,-1-5-6-16,3-2 5 15,0-4-9-15,1-3 1 16,2-3-29-16,3-7-9 15,0 0 25-15,0 0 22 16,5 0-8-16,8-11 8 16,8-5-64-16,4-4 50 15,2 1 5-15,2-1 9 0,-4 4 0 16,-7 5 14 0,-8 5 35-16,-5 6 5 0,-5 0-44 15,0 3-10-15,0 10-18 16,-3 5 18-16,-6 2 2 15,-3 0-2-15,5-4 1 16,-1-4-1-16,5-4-9 16,0-3 8-16,3-4-13 15,0-1 14-15,11 0 8 16,12-3-7-16,10-7 5 16,6-3-6-16,6-2 0 15,-3 2 9-15,-4-2-8 16,-6 5 13-16,-8 6 21 15,-10 4 13-15,-6 0-9 16,-4 1-39-16,-2 15 2 16,-2 6-1-16,0 4-1 15,-6 2 0-15,-9 0-7 0,-2-1-64 16,-12 0-68-16,5-10-196 16,2-6-398-16</inkml:trace>
  <inkml:trace contextRef="#ctx0" brushRef="#br2" timeOffset="83730.97">24581 15083 763 0,'0'0'178'0,"0"0"-119"16,0 0-40-16,80 0 31 0,-51 0 69 15,0 0-3-15,6 0-68 16,1 5-14-16,3 5 11 16,-1 3 22-16,1 0-1 15,-3 0-26-15,-6 1-13 16,-4-2 9-16,-6 1-35 15,-2-2 15-15,-5 2-2 16,1 0-7-16,-7 0 16 16,1 2-22-16,-4 3-1 15,2 3 17-15,-3 5-15 16,-3 1 12-16,1 2 5 16,-1 1-7-16,0 3 22 15,0-1-14-15,0 1 6 16,0-1 1-16,-4 0-2 0,-3 4 0 15,-2 0 13 1,0 3-7-16,-3 2 52 0,1 2-31 16,2 2-27-16,-1 1-9 15,1 0 2-15,-2 2 1 16,0 1-3-16,0-1-14 16,1-1 40-16,-4-5-35 15,4-2-1-15,-1-2 0 16,0-3-5-16,1 2 13 15,1-1-14-15,1 3 0 16,0 0 8-16,2 2-8 16,0-3 0-16,2 0 0 15,-2-1 1-15,1-3 19 0,1-3-20 16,-1-1 0-16,1-1 10 16,1 1-10-16,0 2 1 15,0 2-2-15,0 1 2 16,2 3 18-16,-1-1-19 15,-1 1 1-15,0 0 12 16,0 1-12-16,0-2 0 16,0 3 6-16,1-1-7 15,1 4 18-15,1-2-17 16,0 0 12-16,0 0 3 16,0-2-7-16,0-2 3 15,4-2-11-15,1-1-1 16,-2-2 19-16,0-5-19 0,0-1 0 15,0-2 1 1,0-5 0-16,-3-2 10 0,0 0-11 16,0-1 0-16,-6-2-3 15,-5 0 4-15,-2-1-1 16,-8-1 1-16,-4 1-1 16,-6-6 0-16,-8 0-2 0,-9-4-27 15,-7-3-22 1,-24-1-84-16,11-11-159 15,12 1-502-15</inkml:trace>
  <inkml:trace contextRef="#ctx0" brushRef="#br2" timeOffset="85047">25234 16885 575 0,'0'0'684'15,"0"0"-445"-15,0 0-15 16,0 0-63-16,0 0-23 15,0 0-4-15,0 0-59 16,0-16-40-16,0 31-11 16,0 7-6-16,0 6 23 15,0 6-4-15,0 2-15 16,0 2 17-16,0 1-14 16,-3 2-8-16,0-1 8 15,0-3-15-15,-1-2-4 16,-1-2-6-16,2-6 2 0,0-1 8 15,-1-4-10-15,3-5-11 16,-1-3-24-16,1-4-32 16,-1-3-33-16,2-3-86 15,-1-4-129-15,1 0-250 16,0-11-15-16</inkml:trace>
  <inkml:trace contextRef="#ctx0" brushRef="#br2" timeOffset="85427.3">25495 17042 715 0,'0'0'405'0,"0"0"-128"0,0 0-57 15,0 0-64-15,0 0-59 16,0 0-52-16,0 0-31 16,-22 25-6-16,4 3 29 0,-6 2-9 15,-1 1-12 1,0-3 0-16,-1-5-15 15,1-6 7-15,4-7-8 16,3-3 1-16,4-6 7 16,7 1-8-16,3-2 6 15,4 0 15-15,0 0 39 16,4 0-7-16,8 0-37 16,3 0-15-16,7 0 0 15,4 7-1-15,0 4 0 0,0 4 6 16,-5-1-6-1,-3 3 2-15,-5 0-2 0,-1 0-11 16,-5 2 11 0,-2-3-32-16,-3 0-24 0,-1 0-47 15,-1-2-60-15,3-4-146 16,2-1-214-16,3-6-312 0</inkml:trace>
  <inkml:trace contextRef="#ctx0" brushRef="#br2" timeOffset="85685.71">25933 17222 421 0,'0'0'607'16,"0"0"-331"-16,0 0-41 0,0 0-26 16,0 0-81-16,0 0-65 15,0 0-57-15,-26 9-5 16,1 18 28-16,-5 3-20 15,0 5 0-15,3 0-8 16,2-3 5-16,3-2-6 16,4-2-35-16,3-6-68 15,4-4-44-15,2-6-92 16,3-6-37-16,0-6-24 16,3-6-15-16</inkml:trace>
  <inkml:trace contextRef="#ctx0" brushRef="#br2" timeOffset="85893.72">25663 17259 179 0,'0'0'585'0,"0"0"-246"0,0 0-37 16,0 0-29-16,0 0-71 15,0 0-97-15,0 0-61 16,13-30-29-16,-4 59 10 16,3 6 31-16,3 3-33 15,0 0-7-15,1 0-5 16,1-3-10-16,0-2-1 15,0-3-12-15,-2-4-87 16,-3-3-56-16,4-5-175 16,-5-2-186-16,-3-12-358 0</inkml:trace>
  <inkml:trace contextRef="#ctx0" brushRef="#br2" timeOffset="86576.6">26097 17214 121 0,'0'0'1180'0,"0"0"-875"15,0 0-171-15,0 0-95 16,0 0-15-16,0 0-4 0,0 0 27 15,30 80 0 1,-22-46-32-16,-5 1-5 0,-1 1-10 16,-2-2 0-16,0-6-6 15,-2-3 6-15,-6-2-16 16,2-8-3-16,1-5-12 16,0-4-4-16,4-6-4 15,1 0 37-15,0 0 2 16,0-16 0-16,9-5-9 15,9-7 9-15,7-5 19 16,5-2 10-16,4 1-15 16,2 3 12-16,-5 6 33 15,-5 8-5-15,-10 8 26 16,-4 9-28-16,-4 0-52 16,-4 19 0-16,-4 8-6 0,0 3 5 15,0 6 1-15,-9-2 1 16,-6-2 0-16,2-2-1 15,-2-7-14-15,3-5-23 16,3-7-33-16,2-4-7 16,4-7 14-16,3 0 56 15,0-13-2-15,8-9-17 16,14-9-2-16,7-6 28 16,9-1 1-16,5-2 9 15,-1 5 12-15,-3 8 13 16,-8 9 43-16,-9 8 9 0,-7 10-20 15,-6 1-26-15,-1 21-41 16,-1 9 10-16,0 7 21 16,-2 3-16-16,-4 1 0 15,-1-2-15-15,0-4 0 16,0-5-2-16,-3-4-32 16,-13-7-89-16,2-7-136 15,0-8-418-15</inkml:trace>
  <inkml:trace contextRef="#ctx0" brushRef="#br2" timeOffset="94466.2">7030 15345 681 0,'0'0'338'0,"0"0"-168"15,0 0-74-15,0 0 90 16,0 0-31-16,0 0-76 16,-11-18-41-16,10 18-21 15,-4 9-4-15,-5 6 8 0,2 8-9 16,-4 7 26-16,-4 4-15 16,-2 8 11-16,-1 0-12 15,-4 0-8-15,4-1-2 16,-2-3-12-16,2-4 0 15,4-5 7-15,0-6-7 16,6-6-3-16,3-5 3 16,3-7-2-16,3-3 2 15,0-2 0-15,0-3 0 16,7-14 1-16,11-12-1 16,5-10-12-16,5-9 3 0,3-7 9 15,2-3-1 1,-1 0-1-16,-4 5-2 0,0 3 4 15,-4 7 1 1,-3 9 0-16,-3 6 4 0,-2 8-4 16,-2 7 27-16,-3 5-22 15,-3 3 3-15,-2 3 9 16,-3 2-8-16,2 0-9 16,-1 0-1-16,2 7-2 15,0 8 2-15,0 8 0 16,0 5 0-16,-3 7 1 15,0 6 50-15,1 5-13 16,-4 0-32-16,3-2-4 16,0-2 14-16,0-5-16 15,2-5-1-15,-2-4 0 0,1-5-9 16,-1-4-8-16,2-7-55 16,-1-2-47-16,-1-3-60 15,-3-7-124-15,0 0-78 16,-12 0-329-16</inkml:trace>
  <inkml:trace contextRef="#ctx0" brushRef="#br2" timeOffset="94730.16">6809 15483 801 0,'0'0'396'15,"0"0"-71"-15,0 0-48 0,0 0-43 16,0 0-100-16,0 0-81 16,0 0-21-16,82-5-23 15,-30 11 8-15,8 1 31 16,0-1-27-16,-8-3-9 16,-9-1-12-16,-9-2-13 15,-10 0-38-15,-6 0-64 16,-7 0-55-16,-5-1-91 15,-5-5-356-15</inkml:trace>
  <inkml:trace contextRef="#ctx0" brushRef="#br2" timeOffset="96351.55">6072 16026 1004 0,'0'0'214'16,"0"0"-97"-16,0 0-8 15,0 0 22-15,0 0-25 16,0 0-17-16,0 0-44 15,1-9-10-15,-1 9-7 16,0 0-13-16,-4 0-5 0,-5 0-10 16,-9 5 0-16,-2 2 11 15,-8 1-11-15,-2 2 0 16,-4-1 0-16,-3 0 0 16,4 1 9-16,0-1-9 15,3-2 0-15,2 0 3 16,5-1-3-16,3-1 0 15,-1 1 0-15,7-2 1 16,3-1 19-16,0 1-20 16,5-3 1-16,1 2 8 15,2-2-3-15,2 1 5 16,1-1 0-16,0 1-5 16,-2-1 21-16,0 3-26 15,0 2 12-15,-2 2 9 0,1 5-6 16,0 1 5-16,-2 6 5 15,-1 3-8-15,3 6 17 16,-4 4-17-16,4 2 1 16,-2 3 8-16,1 0-21 15,-1 2 8-15,1-1-12 16,-1 1 4-16,-2 1 8 16,1-1-13-16,-3 3-1 15,0-2 27-15,-1-1-17 16,-1-1 9-16,2 1-19 15,-1 0 0-15,-1 0 19 0,1 3-19 16,-5 1 0 0,4 3 11-16,-3 1-11 0,0-2 30 15,-2-2-29 1,7-2 0-16,-2-5 11 0,1-2-12 16,1-1 1-16,3 0-1 15,3-2 2-15,-2 4 13 16,0-5-15-16,3 1 1 15,-1 1 0-15,3-3 10 16,0 0-11-16,0 2 1 16,3-1 0-16,9-2 16 15,0 4-17-15,9-4 0 16,0-2 0-16,9 0 0 16,5-3 0-16,4-6-1 15,3-5-27-15,4-6-27 16,24-7-119-16,-13-10-313 15,-9-10-709-15</inkml:trace>
  <inkml:trace contextRef="#ctx0" brushRef="#br2" timeOffset="97523.99">6172 16726 5 0,'0'0'60'0,"0"0"505"16,0 0-335-16,0 0-38 15,0 0-34-15,0 0-21 16,0 0 26-16,4-10-22 16,-4 6-17-16,0 2-47 0,0 2 7 15,0-1 9-15,-4 1-50 16,-2 0-21-16,-5 0-11 16,-5 0-10-16,-2 0 22 15,-6 0-5-15,-3 7-2 16,-1 0 6-16,0 4 8 15,-2 2-7-15,7 2 5 16,1 1-19-16,3 2 15 16,2 4-18-16,4 1-6 15,8 0 1-15,4 2 0 16,1 2 7-16,3-2-8 16,13 1 0-16,4-6 10 15,2-1-10-15,6-7-1 16,-1-4-1-16,0-5-9 15,3-3-9-15,-2 0-59 0,2-9-39 16,-4-5-61-16,-3 1-123 16,-2-12-56-16,-6 4-319 15</inkml:trace>
  <inkml:trace contextRef="#ctx0" brushRef="#br2" timeOffset="97810.04">6318 16887 107 0,'0'0'716'0,"0"0"-230"16,0 0-315-16,0 0-16 16,0 0-23-16,0 0-55 15,0 0-39-15,-6 17-7 0,3-2 14 16,0 6 14-16,0 2-12 15,0 2-9-15,-1-2-17 16,2-1-11-16,1-1 1 16,1-2-11-16,0-4-13 15,0-1-22-15,0 0-100 16,0 2-93-16,0-3-162 16,0-6-438-16</inkml:trace>
  <inkml:trace contextRef="#ctx0" brushRef="#br2" timeOffset="98521.33">6983 16763 837 0,'0'0'267'0,"0"0"-83"16,0 0 62-16,0 0-60 15,0 0-69-15,0 0-51 16,0 0-18-16,-36-11-8 16,20 13 8-16,-6 7 12 15,-2 4-10-15,-3 4-3 16,-3 5 1-16,2 4-13 16,1 4 8-16,6 4-27 15,3 1-1-15,8 2 0 16,8-1-9-16,2 0 4 0,5-2-10 15,13-5-9-15,5-2 0 16,4-6-61-16,18-8-73 16,-7-6-121-16,0-7-392 0</inkml:trace>
  <inkml:trace contextRef="#ctx0" brushRef="#br2" timeOffset="98905.71">7131 16961 646 0,'0'0'859'0,"0"0"-620"0,0 0-127 16,0 0-18-16,0 0-40 15,0 0-46-15,0 0-7 16,26 19-1-16,-13-8 0 15,-1 4 0-15,-6-1 1 16,1 3-1-16,-7 3 0 16,0 2 0-16,-7 1 73 15,-10 0 15-15,-2 0-1 16,-1-1-16-16,3-4-28 16,3-4-22-16,7-4-12 15,7-4-8-15,0-3-2 0,0-2-6 16,15 1-17-1,8-2 23-15,7 1 0 0,3-1-21 16,3 0-56-16,-2 0-96 16,1-14-141-16,-10 1-376 15,-7-1-306-15</inkml:trace>
  <inkml:trace contextRef="#ctx0" brushRef="#br2" timeOffset="99317.96">7667 17080 1246 0,'0'0'355'0,"0"0"-207"16,0 0-34-16,0 0-16 16,0 0-24-16,0 0-74 15,0 0 0-15,12 0-67 0,-8 0-59 16,8 0-122 0,0 0-139-16,0 0-447 0</inkml:trace>
  <inkml:trace contextRef="#ctx0" brushRef="#br2" timeOffset="99558.08">7864 17080 913 0,'0'0'289'0,"0"0"-176"16,0 0-33-16,0 0 1 15,0 0-57-15,0 0-24 16,0 0-39-16,34-1-6 15,-27 1 16-15,-2 0-10 16,-2 0 7-16,0 1 31 16,-3-1-6-16,1 0 6 15,-1 1 0-15,0-1-13 16,0 0-59-16,0 0-186 16,0-1-550-16</inkml:trace>
  <inkml:trace contextRef="#ctx0" brushRef="#br2" timeOffset="100151.77">8532 16818 97 0,'0'0'995'15,"0"0"-817"-15,0 0-114 16,0 0 72-16,0 0 24 15,0 0 20-15,0 0-53 0,-103 5-37 16,76 8 25-16,-1 2-25 16,1 2-17-16,0 3-24 15,2 4-9-15,10 1 1 16,2 5-20-16,5 0-20 16,5-1 27-16,3 2-27 15,0 0 0-15,15 0 0 16,3-4 7-16,4-5-16 15,5-6-2-15,4-6-16 16,4-6-3-16,2-4-41 16,17-12-100-16,-12-6-159 15,-8-5-377-15</inkml:trace>
  <inkml:trace contextRef="#ctx0" brushRef="#br2" timeOffset="101045.02">8647 17145 10 0,'0'0'0'15,"0"0"-10"-15,0 0 10 16,0 0 0-16,0 0 2 16,0 0 11-16,0 0-12 15,3 0 8-15,-3 0-9 16,0 0-21-16</inkml:trace>
  <inkml:trace contextRef="#ctx0" brushRef="#br2" timeOffset="101309.95">8647 17145 5 0</inkml:trace>
  <inkml:trace contextRef="#ctx0" brushRef="#br2" timeOffset="101607.56">8647 17145 5 0,'43'-3'288'0,"-43"0"-63"0,0-3-56 0,0 2-2 16,0-2-32-1,0-1-11-15,0 3 11 0,0-4 1 16,0 2 40-16,0 1-12 16,0 0-22-16,0 3-35 15,0 0-7-15,0 2-21 16,0 0-20-16,0 0-3 16,0 0-17-16,0 0-13 15,0 0 11-15,0 0-25 16,0 0-12-16,0 3-1 15,0 8-8-15,-1 4 9 16,-4 7 0-16,1 3 1 16,-1 2 7-16,2-2-7 15,-4 1 0-15,4-6-1 16,0-1-11-16,-2-2 5 0,2-3-61 16,-1-2-32-16,2-5-38 15,1-1-57-15,1-5-117 16,0-1-39-16,10-7 23 15,1-6-246-15</inkml:trace>
  <inkml:trace contextRef="#ctx0" brushRef="#br2" timeOffset="101976.61">8877 17098 26 0,'0'0'818'0,"0"0"-526"16,0 0-126-16,0 0-38 15,0 0-28-15,0 0-50 0,0 0-11 16,0 0 50-16,-44 54-34 16,19-33-5-16,0 1-25 15,-2-2-3-15,7-6 13 16,1-2-19-16,7-5-3 16,3-4-2-16,6-2-10 15,3 1 16-15,0-2-17 16,5 1 0-16,8 2 0 15,5 0 3-15,1 1 15 16,1 1-8-16,-7 2-10 16,0 3 12-16,-5-3-12 15,-5 3 0-15,3 1 0 16,-3 1 0-16,2 2 7 0,-2-1-7 16,1-2-10-1,0 0-12-15,2-1-62 0,0-3-106 16,-1-3-165-16,-2-4-459 15</inkml:trace>
  <inkml:trace contextRef="#ctx0" brushRef="#br2" timeOffset="103485.34">9105 16136 648 0,'0'0'322'0,"0"0"-151"16,0 0-9-16,0 0 41 16,0 0-18-16,0 0-60 15,0 0-28-15,-6-9-63 16,6 9-14-16,10-1-15 16,4-2-4-16,7 2-2 15,2-1 1-15,2 2 0 16,0 0-4-16,-3 0 4 15,-1 2-2-15,-3 3-4 0,0 2-1 16,-3 2 6 0,-2 2 0-16,-1 2-7 0,0 4 8 15,-3 0 1-15,-3 2 6 16,0 2 9-16,-3 2-3 16,2 0 27-16,-3 2-17 15,0 3-7-15,-2 2 6 16,0 1-13-16,0 0 4 15,0 2 4-15,-7-1-7 16,1-1 31-16,-2 2-23 16,0-4-2-16,-2 2-1 15,3-1-14-15,-1-2 12 16,2 0-11-16,-4-1-1 16,5-2 24-16,-1 1-18 15,2-2 8-15,-1 0 4 16,1-2-2-16,0 1 8 0,-1-2-22 15,1 0 3-15,-1 2 8 16,2 1-12-16,3 0 5 16,-3 3 2-16,1-1-8 15,-1 3 14-15,-1 0-13 16,1 1-2-16,0-3 6 16,-1 1-6-16,-1-3 1 15,2 1-1-15,0-5 1 16,0 0 7-16,2-1-8 15,-1 0 0-15,-2 0 0 16,4-2 0-16,0 3 0 0,0 0 0 16,0 2 0-1,0-1 5-15,-3 1-5 16,0-1-1-16,1 3 0 0,-2-2 1 16,-2-2 7-16,1 1-7 15,2-1 0-15,0 0 2 16,-1 1-2-16,3 1-1 15,-2 3 0-15,0-4 1 16,-2 2 1-16,-1 2-1 16,0-2 0-16,-4-2 2 15,-1-1-2-15,-5 1-2 16,1-3 2-16,-4-1 0 16,-4-1-1-16,-4-1 1 15,-4-5-6-15,-5-2-3 16,-6-9-42-16,-25-9-77 0,11-12-209 15,6-6-657-15</inkml:trace>
  <inkml:trace contextRef="#ctx0" brushRef="#br2" timeOffset="106862.59">10003 16111 286 0,'0'0'343'16,"0"0"-183"-16,0 0-50 16,0 0 20-16,0 0 3 15,0 0-10-15,0 0-47 16,3-3-23-16,-3 3 11 0,0 0-1 16,0 0-2-16,0 0-12 15,0 0-6-15,0 0 19 16,0 0-18-16,0 0-12 15,0 0-11-15,-3 0-9 16,0 0 7-16,-4-2-19 16,-4 1 0-16,-4 0 4 15,-4-1-4-15,-3 1 0 16,0-1-1-16,0 2 2 16,3 0 5-16,2 0-6 15,4 0-6-15,4 0 6 16,3 0 0-16,6 0 0 15,-2 0-1-15,2 0 2 0,0 0-3 16,0 0 9-16,0 0-7 16,0 0 14-16,0 0-4 15,0 0 10-15,0 0-5 16,0 0-5-16,0 0 17 16,0 0-17-16,-1 0 9 15,1 0-3-15,0 0-10 16,-2 0 1-16,2 3-5 15,-1 1-2-15,-1 2 31 16,-2 1-21-16,3 1 12 16,-2 3-1-16,0 2-8 15,1 1 12-15,-1 2-19 16,0 1-6-16,2-2 18 16,-2 3-18-16,0 1 9 0,1 0-8 15,-1-1 0-15,-4 3 12 16,5-2-13-16,-1 3 1 15,-1 1 12-15,1-2-13 16,0 0 8-16,0-2-8 16,0 3 0-16,-3-3 16 15,3 4-16-15,0-2-1 16,-3 3 1-16,3-1 1 16,0-1 6-16,1 1-1 15,-1 0-4-15,0-2 7 16,2 1-9-16,-3-1-2 15,-1 2 2-15,2-2 0 0,0 0 8 16,-1-1-8-16,1 1 0 16,0-1 4-16,0 0-4 15,-3-2 0-15,6 2 0 16,-3-2 0-16,1 2 9 16,-1-1-9-16,2 4 0 15,-2 0 19-15,0-1-11 16,0 2 6-16,0-1 1 15,0 1-14-15,0-3 12 16,0 3-13-16,2-3 1 16,1 1 6-16,0-3-7 15,0-1 6-15,0 1-6 16,0-2 1-16,0-3 6 16,0 3-7-16,0 1 0 0,0-2 2 15,0 2-1-15,0-1 1 16,0 0-2-16,0 1 1 15,0-2 6-15,0-1-7 16,0 0 0-16,1-1 0 16,2 0 0-16,-2 0 0 15,1 0 0-15,-1 3 0 16,-1 0 3-16,2 0-3 16,-2-1 0-16,0 3-1 15,0-2 1-15,0 0 8 16,0 0-8-16,1 1 0 15,1 0-5-15,-1 4 6 0,2-1-1 16,2 4 0 0,-1 0 0-16,1 4 2 0,2-4-2 15,-1 2 0-15,0-3 0 16,0-4 0-16,3-3-1 16,0-3 0-16,2-6-18 15,5-1 5-15,5-3-29 16,6-2-45-16,20-4-97 15,-3-12-335-15,-4-5-582 0</inkml:trace>
  <inkml:trace contextRef="#ctx0" brushRef="#br2" timeOffset="108116.93">12445 16263 730 0,'0'0'327'15,"0"0"-146"-15,0 0-5 16,0 0 15-16,0 0-16 16,0 0-64-16,0 0-35 15,21-16-55-15,-3 13-12 16,8 2-9-16,3 1-10 16,6 0 9-16,-1 0-1 15,2 0-15-15,-9 4 1 0,-3 2 11 16,-8 1-9-16,-9 2 8 15,-4 2-6-15,-3 4 12 16,0 5 14-16,0 5 17 16,-3 5-11-16,-3 2-8 15,3 2 46-15,2 2-22 16,1 0 1-16,0 3 8 16,0 0-2-16,0 1 3 15,0-1-12-15,1 2-21 16,-1-4 11-16,0 1-12 15,0-1 0-15,0 0 1 16,-3 0-12-16,-2 0 20 16,0 1-15-16,1 1-5 15,2-1 20-15,1 2-8 0,1-1 2 16,0 3 4-16,0-3-11 16,0 1 16-16,1-1-18 15,5-2-4-15,4 1 9 16,-2-2-10-16,1 3 11 15,0 0-6-15,0 2-6 16,0 0 25-16,-2 1-11 16,-2 2-13-16,0 1 11 15,-3-3-6-15,-2 1 4 16,0-2-10-16,0-3 0 16,-12-6-4-16,-3-4 4 15,-4-2 0-15,-5-6-2 0,-7-6-13 16,-8-4-20-16,-39-10-71 15,7-9-113-15,-1-10-540 0</inkml:trace>
  <inkml:trace contextRef="#ctx0" brushRef="#br2" timeOffset="109310.36">10770 15320 889 0,'0'0'299'0,"0"0"-64"15,0 0-23-15,0 0-44 16,0 0-45-16,0 0-45 16,0 0-51-16,0-2-27 15,0 10-4-15,-2 6 4 16,-1 7 13-16,-2 3 6 16,2 3 9-16,0 1-3 15,0 2-6-15,1 1 29 16,-1-2-28-16,3 0-9 15,-3-2-1-15,3-5-10 16,0-2 1-16,-2-3-1 0,2-2 0 16,0-2-8-1,0-2-25-15,0-2-61 0,0-1-56 16,0-5-135-16,0-2-91 16,0-1-407-16</inkml:trace>
  <inkml:trace contextRef="#ctx0" brushRef="#br2" timeOffset="110076.71">10858 15234 80 0,'0'0'398'0,"0"0"-162"16,0 0-12-16,0 0-45 16,0 0-8-16,0 0 2 0,0 0-36 15,-21-73-28 1,21 70 11-16,0 0-59 0,0 0-29 16,3 1-12-16,11-3-20 15,5 3 0-15,8 0-18 16,1 2 12-16,5 0-5 15,-3 0 9-15,-7 7-5 16,-4 7-5-16,-8 3-17 16,-6 3 13-16,-5 3-22 15,0 0 15-15,-19 2 23 16,-7 1 6-16,-5-3 0 16,0-4 0-16,-2-2-5 15,4-5 14-15,8-4-15 16,7-2-2-16,6-3 2 15,8-3 0-15,0 0 2 0,3 0-2 16,16 0-22-16,7 0 5 16,8 0-16-16,-1 0 23 15,-3 0 4-15,-5 0-2 16,-4 7 7-16,-5 6-6 16,-7 1-13-16,-4 2 20 15,-2 1-15-15,-3 3 14 16,0 0 1-16,0 0 0 15,-3-2 7-15,-8 0-6 16,-3-2 12-16,-2-2 25 16,-4-4 4-16,-4-2 19 0,0-3 11 15,-3-4-21 1,0-1-4-16,2 0-35 0,4 0-12 16,1-15-33-16,6 0-152 15,6 1-492-15</inkml:trace>
  <inkml:trace contextRef="#ctx0" brushRef="#br2" timeOffset="111841.65">11105 16261 763 0,'0'0'356'0,"0"0"-169"16,0 0-25-16,0 0-11 16,0 0-53-16,0 0-44 0,0 0-29 15,0-2-25-15,-4 13 0 16,-3 5 1-16,-4 4 35 15,-2 7 16-15,1 3-36 16,1 0-7-16,0-2-9 16,5-1 1-16,1-6 5 15,2-4-6-15,3-5-28 16,0-3-20-16,0-4-18 16,0-3 31-16,6-2 20 15,-1 0 15-15,1-4 31 16,-2-11 37-16,-3-4 3 15,-1-6 10-15,0-1 2 16,-11-5-5-16,-6 4-16 16,-2 5-25-16,2 4 16 15,1 6-30-15,5 5-12 0,4 4-11 16,6 2 0-16,1 1-42 16,0 0-108-16,5 0-173 15,28 11-71-15,-2 3 112 16,1-3-449-16</inkml:trace>
  <inkml:trace contextRef="#ctx0" brushRef="#br2" timeOffset="112116.33">11261 16366 690 0,'0'0'525'0,"0"0"-223"0,0 0-28 15,0 0-82-15,0 0-101 16,0 0-66-16,0 0-25 16,1 14 1-16,-1 4 12 15,0 5 7-15,0 1-8 16,0-1 31-16,0 0-31 16,0-3-3-16,0-1-2 15,0-4-7-15,0-2 0 16,0-1-58-16,-1-3-113 15,-5-2-160-15,3-3-439 0</inkml:trace>
  <inkml:trace contextRef="#ctx0" brushRef="#br2" timeOffset="112937.64">11088 16786 737 0,'0'0'354'16,"0"0"-148"-16,0 0-35 15,0 0-25-15,0 0-15 16,0 0-76-16,0 0-33 16,-21 12-3-16,9 5 37 15,-3 4 26-15,-3 5-22 16,3 1-37-16,0 3 18 15,-1 1-26-15,7-1-9 0,-2-1 0 16,5-1-5 0,1-2-2-16,5-6 1 0,0-5-28 15,0-1-15-15,7-8-9 16,3-2 17-16,1-4 13 16,1 0 4-16,-3 0 18 15,-3-16 2-15,-3-2 21 16,-3-4 42-16,0-5 8 15,0-1 1-15,-9 1-18 16,-3 3-19-16,-3 5 4 0,4 5-40 16,1 7 6-1,6 3-7-15,2 4-40 0,2 0-125 16,0 4-181 0,3 5-279-16,9-1-346 0</inkml:trace>
  <inkml:trace contextRef="#ctx0" brushRef="#br2" timeOffset="113292.17">11237 16936 517 0,'0'0'704'15,"0"0"-416"-15,0 0-136 0,0 0-53 16,0 0-6-16,0 0-25 15,97-17-43-15,-75 27-15 16,-7 4-10-16,-5 1 0 16,-8 4-1-16,-2 1 1 15,-4 1 29-15,-13-2 3 16,-4 1 28-16,2-3-1 16,-2-3-18-16,9-4-4 15,3-3-30-15,8-4-5 16,1-2-4-16,1-1-8 15,17 0-16-15,9 0 25 16,7 0-6-16,5 0-17 16,0-7-72-16,-5-1-60 15,-7 0-177-15,-9 1-232 16,-14 2-169-16</inkml:trace>
  <inkml:trace contextRef="#ctx0" brushRef="#br2" timeOffset="113668.87">11122 17342 584 0,'0'0'943'15,"0"0"-723"-15,0 0-84 16,0 0-10-16,0 0-31 15,0 0-55-15,0 0-40 16,18 3-14-16,-12 1-62 16,-2 2-91-16,-2 2-113 15,-2 2-61-15,0 0-211 16,-8 0-124-16</inkml:trace>
  <inkml:trace contextRef="#ctx0" brushRef="#br2" timeOffset="113925.14">11122 17342 42 0,'-12'100'20'15,"12"-98"515"-15,0-1-378 16,1 2-61-16,7 0 5 16,0 1-65-16,-1 0-36 15,-3 2-74-15,-2-1-70 16,-1 3-64-16,-1-1-60 16,0-2 135-16,0 1 113 15,0-3 20-15,0 0 140 16,0-2 142-16,0-1-7 15,0 0-33-15,0 0-52 16,0 0 9-16,0 0-44 16,3 0-70-16,0 0-81 15,2 0-4-15,-1 0-209 16,-4 0-379-16</inkml:trace>
  <inkml:trace contextRef="#ctx0" brushRef="#br2" timeOffset="114673.19">11076 17688 1285 0,'0'0'296'15,"0"0"-102"-15,0 0-5 16,0 0-59-16,0 0-56 16,0 0-40-16,0 0-24 15,0 2-3-15,-9 9 1 16,3 5-7-16,-5 6 27 16,-2 2-20-16,1 3-8 15,0-1 13-15,0 4-4 16,5-3-8-16,1-1-1 0,3 0-4 15,3-6 4 1,0-6-39-16,0-1-14 0,7-5-2 16,2-3-1-16,1-2 25 15,-2-3 9-15,1 0 22 16,-3-4 8-16,-1-13 1 16,-4-2 54-16,-1-4 12 15,0-5-10-15,-7 1 0 16,-10 0-26-16,-5 3-17 15,-5 2-3-15,-3 5-17 16,3 0 4-16,2 7-6 16,11 1 1-16,4 5-2 15,8 3-57-15,2 1-126 0,9 0-362 16,5 0-385-16</inkml:trace>
  <inkml:trace contextRef="#ctx0" brushRef="#br2" timeOffset="117404.82">11228 17938 527 0,'0'0'660'0,"0"0"-496"15,0 0-3 1,0 0-65-16,0 0 31 0,0 0-22 16,0 0-60-16,19-40-14 15,-14 37-9-15,7 2-2 16,-5-2-6-16,1 2-8 15,-2-1-5-15,-1 2 8 16,-2 0-9-16,-3 0-6 0,2 0 5 16,-2 0-17-1,1 6 17-15,-1 5 0 16,0 5 1-16,0-1 22 16,0 4-15-16,0-2 6 15,0-2-1-15,-3-4-10 16,0-1 10-16,-1-4-12 0,3-5 0 15,1-1 0-15,0 0 0 16,0 0 12-16,1-1 7 16,11-9-19-16,6-10 0 15,4-2-25-15,2-2 10 16,-2-2 14-16,-2 5-8 16,-4 4 8-16,-5 6 0 15,-5 7-2-15,1 1-4 16,-4 3 2-16,-3 0-8 15,0 4-12-15,0 10 6 16,0 4 19-16,0 6 23 16,-3 5-8-16,-6-2 5 15,0-2-20-15,2-2 0 0,-1-6 0 16,1-7-7-16,4-3 1 16,2-7-12-16,-1 0 17 15,2 0 1-15,0-6 0 16,5-10-2-16,9-6-43 15,6-8 8-15,5-4 12 16,2 3 1-16,0 2 13 16,-5 8 5-16,-5 8 7 15,-7 6-1-15,-4 7 18 16,-3 0-18-16,-3 0 8 16,3 7-7-16,-3 7 15 15,3 3 23-15,-3 5-5 16,0 1 3-16,0 4-8 15,0-2-10-15,-6 0 12 16,1 1-30-16,-3-3-1 0,0-1-4 16,-1 2-62-16,2-4-126 15,-2-7-432-15</inkml:trace>
  <inkml:trace contextRef="#ctx0" brushRef="#br2" timeOffset="119553.93">11491 17747 38 0,'0'0'1167'15,"0"0"-883"-15,0 0-195 16,0 0 36-16,0 0 5 16,0 0-1-16,0 0-56 0,3-10-49 15,-3 10-5-15,0 0-3 16,0 0 2-16,0 3-13 15,0 7-4-15,0 6 11 16,0 5 10-16,0 4 9 16,-5 5-12-16,2 0-10 15,0 3 13-15,0 0-7 16,0 3-12-16,1-2 21 16,-2 2-24-16,3-4 1 15,1-2-1-15,0-5 7 16,0-4 0-16,0-4-7 15,0-6-20-15,0-4-4 0,0-4-1 16,0-1-19 0,0-2-1-16,0 0-30 0,0 0-9 15,0 0-69-15,0-13-150 16,0-1-309-16,1-2-213 0</inkml:trace>
  <inkml:trace contextRef="#ctx0" brushRef="#br2" timeOffset="120123.18">11720 17883 104 0,'0'0'829'0,"0"0"-644"15,0 0-50-15,0 0-44 16,0 0-5-16,0 0-22 15,0 0-41-15,2-4 2 16,-2 4-14-16,0 5 21 16,-9 6 73-16,-2 5 0 15,-5 1-42-15,-2 3-11 16,-1-2-17-16,-2 0 10 16,0-2-24-16,3-2-12 15,3-4 5-15,6-3-13 16,2-4 5-16,5-2-6 15,2-1 1-15,0 0 13 16,0 0-14-16,0 0-9 0,0 0 9 16,0 0-2-16,0 0 2 15,0 2-12-15,0-1 1 16,0 2 10-16,0-3-8 16,0 3-3-16,2 4-17 15,6 0 29-15,3 5 4 16,1-1-4-16,4 5 0 15,1-2 7-15,2 2-7 16,3-2 0-16,0 0 14 16,0 0-3-16,-1-3 15 15,-2 1-20-15,-4-2-6 16,-3-2 0-16,-2-1 0 16,-5-2 0-16,-2-1 0 0,-3 0-18 15,0-3 7-15,0 3-18 16,0-2-33-16,0-1-68 15,0-1-137-15,-8 0-117 16,-2 0-426-16</inkml:trace>
  <inkml:trace contextRef="#ctx0" brushRef="#br2" timeOffset="120836.88">11543 17724 18 0,'0'0'269'0,"0"0"33"16,0 0-132-16,0 0-28 15,0 0-9-15,0 0 23 16,0 0-30-16,0-1 10 16,0 1-9-16,0 0-34 15,0 0 5-15,0 0-40 16,0 0-20-16,0 0-3 15,0 0-11-15,0 0-10 16,0 3-14-16,-5 10 6 16,-2 8 10-16,-1 9 9 0,2 2-13 15,0 6 21 1,0 3-11-16,-1 3 5 0,1-5-15 16,0 2-12-16,3-3 21 15,-2-4-21-15,4-1 1 16,-2-9 0-16,0-2 0 15,2-2 8-15,-1 0-9 16,2-6 0-16,-1-2-6 16,-1 1 6-16,1-6-1 15,-1 0-5-15,2 0-17 16,-1-1 1-16,1-2-31 16,-2 1-29-16,1-4-44 15,-2-1-106-15,1 0-94 0,1 0-284 16</inkml:trace>
  <inkml:trace contextRef="#ctx0" brushRef="#br2" timeOffset="121452.48">11759 17855 594 0,'0'0'195'0,"0"0"-114"16,0 0 26-16,0 0 20 15,0 0-24-15,0 0-18 16,0 0-31-16,-46 60 7 16,34-43-35-16,-3 3-3 15,3 0 18-15,-3-2-14 16,-1 0-14-16,1-1 6 16,-3-1 2-16,2-3 12 15,2-4-10-15,3-2-11 16,3-3 1-16,3-1-7 0,4-3 1 15,1 3-7 1,0-3 0-16,0 0 8 0,0 0-8 16,0 0-1-16,0 1 1 15,1 4 0-15,2 2 0 16,3 3 0-16,-2 1 0 16,4 5 17-16,1-4-16 15,3 5-1-15,1 0 1 16,4-1 0-16,-2 1 11 15,-2 1-12-15,2 0 0 16,-4-4-1-16,0 2-13 16,-3-5-10-16,-4-1-9 15,1-1 1-15,-2-5 20 0,-3-1-13 16,0 0-41 0,0-3-19-16,0 0-34 0,-8 0-127 15,1-6-724-15</inkml:trace>
  <inkml:trace contextRef="#ctx0" brushRef="#br2" timeOffset="125439.93">6157 16365 825 0,'0'0'361'15,"0"0"-218"-15,0 0 24 16,0 0 3-16,0 0-35 15,0 0-49-15,0 0-49 16,0-18-20-16,0 18-17 16,0 0-23-16,0 0-42 15,0 2-110-15,-5 11-24 16,-1 2 65-16,-10 16-167 16,5-6-205-16,-2 1 96 0</inkml:trace>
  <inkml:trace contextRef="#ctx0" brushRef="#br2" timeOffset="125589.38">6088 16703 2 0,'0'0'228'15,"0"0"-55"-15,0 0-35 16,0 0-34-16,0 0-14 16,0 0-47-16,0 0-43 15,5 59-17-15,-10-40-175 16,-5-2-192-16</inkml:trace>
  <inkml:trace contextRef="#ctx0" brushRef="#br2" timeOffset="125884.36">5931 17620 371 0,'0'0'166'0,"0"0"-98"16,0 0 8-1,0 0-12-15,0 0-61 0,0 0-3 16,0 0-135-16,0 0-393 0</inkml:trace>
  <inkml:trace contextRef="#ctx0" brushRef="#br2" timeOffset="126402.25">7107 16383 20 0,'0'0'1173'0,"0"0"-857"16,0 0-238-16,0 0-38 15,0 0-40-15,0 0 0 16,0 0-22-16,-3 1-206 16,-9 24 25-16,3-2-126 15,-1 0-302-15</inkml:trace>
  <inkml:trace contextRef="#ctx0" brushRef="#br2" timeOffset="126568.3">6904 16855 434 0,'0'0'98'16,"0"0"-1"-16,0 0 18 16,0 0-35-16,0 78-53 15,0-58-27-15,0 1-30 16,-1 3-107-16,-7 0-117 16,-6 13 10-16,0-6 58 15</inkml:trace>
  <inkml:trace contextRef="#ctx0" brushRef="#br2" timeOffset="126664.36">6846 17248 9 0,'0'0'114'16,"0"0"43"-16,-6 73-13 0,5-46-53 16,-1-1-56-16,1 0-35 15,-7 7-26-15,-2-7-163 16</inkml:trace>
  <inkml:trace contextRef="#ctx0" brushRef="#br2" timeOffset="126830.11">6746 17711 64 0,'0'0'682'0,"0"0"-396"16,0 0-167-16,0 0-31 15,0 0-24-15,0 0 0 16,0 0-27-16,-22 55-37 16,22-54-63-16,3-1-131 0,4 0-189 15,-2-4-335-15</inkml:trace>
  <inkml:trace contextRef="#ctx0" brushRef="#br2" timeOffset="127498.5">8526 16510 36 0,'0'0'1259'0,"0"0"-1006"16,0 0-175-16,0 0-24 16,0 0-4-16,0 0-50 15,0 0-5-15,0 37-11 16,-2-5 9-16,-5 6-111 15,-5 7-109-15,0 3-49 16,-4 4 19-16,-2 2-119 16,-3 1 99-16,-1-2 113 0,-1 0 157 15,5-7 7-15,2-3 148 16,4-4 2-16,6-5 29 16,1-3-33-16,4-3-26 15,-1-2-39-15,2-2-16 16,0 0-45-16,0 1-20 15,-7 8-68-15,0-5-198 16,-1-3-251-16</inkml:trace>
  <inkml:trace contextRef="#ctx0" brushRef="#br2" timeOffset="127633.01">8190 17664 51 0,'0'0'555'15,"0"0"-350"-15,0 0-49 16,0 0 14-16,0 0-60 0,0 0-55 15,-12 70-55-15,15-70-39 16,5 0-172-16,-2-8-507 0</inkml:trace>
  <inkml:trace contextRef="#ctx0" brushRef="#br2" timeOffset="128315.83">10575 16404 1096 0,'0'0'280'15,"0"0"8"-15,0 0-110 16,0 0-51-16,0 0-61 16,0 0-49-16,0 0-17 15,10-14-31-15,-1 14-112 16,6 0-130-16,15 1-85 16,-2 5-216-16,-3-2-99 0</inkml:trace>
  <inkml:trace contextRef="#ctx0" brushRef="#br2" timeOffset="128443.48">10928 16446 465 0,'0'0'173'15,"0"0"-59"-15,0 0-12 16,0 0-58-16,105-3-44 16,-79 3-84-16,1 0-327 0</inkml:trace>
  <inkml:trace contextRef="#ctx0" brushRef="#br2" timeOffset="128706.39">11631 16451 12 0,'0'0'1'16,"0"0"6"-16,0 0 19 15,0 0-11-15,91 0-15 16,-75 0 0-16,0 0 97 16,-2 0 105-16,-1 0 43 15,-5 0 1-15,-4 0-33 16,-4 0 18-16,0 0-33 16,0-2-198-16,-12-1-4 0,-4 2-486 15,-3-2-489-15</inkml:trace>
  <inkml:trace contextRef="#ctx0" brushRef="#br2" timeOffset="129103.62">10443 16990 864 0,'0'0'296'0,"0"0"-161"15,0 0-41-15,0 0 49 16,0 0 65-16,0 0-55 16,0 0-78-16,42-26-38 15,-33 26-37-15,1 0-43 16,14 6-142-16,-2 2-212 15,0-2-347-15</inkml:trace>
  <inkml:trace contextRef="#ctx0" brushRef="#br2" timeOffset="129233.11">10991 17016 720 0,'0'0'312'0,"0"0"-219"16,0 0-93-16,0 0-148 15,0 0-371-15</inkml:trace>
  <inkml:trace contextRef="#ctx0" brushRef="#br2" timeOffset="131596.96">13330 17620 704 0,'0'0'896'0,"0"0"-728"16,0 0-60-1,0 0-8-15,0 0 48 0,0 0-18 16,0 0-55-16,6-9-41 15,3 9 5-15,6 0-24 16,3 0 4-16,4 0 12 16,7-2-5-16,2 1-3 15,5-2-11-15,1 2-12 16,0-1 13-16,-3 1-13 16,-4 1-21-16,-7 0-65 15,-7 0-68-15,-8 0-142 16,-7 3-399-16,-1 1-295 0</inkml:trace>
  <inkml:trace contextRef="#ctx0" brushRef="#br2" timeOffset="131814.01">13345 17805 469 0,'0'0'632'15,"0"0"-339"-15,0 0-154 16,0 0 18-16,0 0 36 15,0 0-17-15,0 0-61 16,19 4-52-16,11-4-35 16,8 2 23-16,8-2-34 15,-1 0-8-15,-3 0-9 16,-4 0-62-16,-4 0-144 16,-10 0-362-16,-9-2-341 0</inkml:trace>
  <inkml:trace contextRef="#ctx0" brushRef="#br2" timeOffset="138377.56">15343 17323 863 0,'0'0'156'0,"0"0"-69"16,0 0 8-16,0 0 4 16,-80-26 1-16,60 26-10 15,-1 0-7-15,1 0 0 0,0 10-6 16,-3 3-17-16,0 4 15 15,-2 4-11-15,-2 1 2 16,2 5-28-16,-2 0-25 16,5 2 16-16,4 1-21 15,5 1 48-15,7-1-33 0,6 0-15 16,0-1 5 0,13-1 11-16,11-1-23 15,9-1 28-15,4-3-29 16,3-4-6-16,1-5-38 15,-1-3-86-15,9-11-142 16,-7 0-306-16,-11-8-393 0</inkml:trace>
  <inkml:trace contextRef="#ctx0" brushRef="#br2" timeOffset="138616.76">15416 17637 867 0,'0'0'485'0,"0"0"-315"15,0 0-3-15,0 0-24 16,0 0-18-16,0 0-29 16,0 0-46-16,-3 3-26 15,3 7-6-15,0 5 45 16,0 4 8-16,0 3-49 16,0 2-20-16,0 3 7 0,3 0-8 15,0 4-1-15,0 0-34 16,0 2-96-16,0 6-108 15,-2-9-329-15,-1-9-264 0</inkml:trace>
  <inkml:trace contextRef="#ctx0" brushRef="#br2" timeOffset="139298.94">16005 17480 717 0,'0'0'364'0,"0"0"-159"16,0 0 3-16,0 0-35 16,0 0 18-16,0 0-63 15,0 0-85-15,-3-25-34 16,-10 32-9-16,-5 11-16 16,-11 11 16-16,-1 2 11 15,-1 8-10-15,1 4 0 16,7 0-1-16,2 3 9 15,7-4-9-15,7-1-6 16,4-6-18-16,3-5-41 16,0-9 9-16,7-6-2 15,2-8 48-15,2-7 10 0,-3 0 20 16,-2-15 40-16,-1-13-10 16,-3-9 0-1,-2-5 14-15,-2-9-23 0,-14 2-22 16,-2 3 20-16,-3 3-17 15,1 10 3-15,3 8 2 16,6 11-27-16,4 7 0 16,5 7-22-16,2 0-185 15,0 18-25-15,12 20-20 16,8-2-94-16,0-4-267 0</inkml:trace>
  <inkml:trace contextRef="#ctx0" brushRef="#br2" timeOffset="139556.49">16041 17699 332 0,'0'0'900'16,"0"0"-522"-16,0 0-176 16,0 0-84-16,0 0-74 15,0 0-25-15,0 0-18 16,0 38 21-16,0-5 29 15,1 2-25-15,1 3-13 0,-1-2-4 16,1-3-8 0,-1 0 1-16,1-8-2 15,-2-1-48-15,0-3-58 16,0 1-123-16,0-7-148 0,0-7-354 0</inkml:trace>
  <inkml:trace contextRef="#ctx0" brushRef="#br2" timeOffset="139916.12">16348 17881 59 0,'0'0'1137'15,"0"0"-821"-15,0 0-111 16,0 0-62-16,0 0-78 16,0 0-7-16,0 0-41 15,84-26-7-15,-56 24-9 16,5 2 1-16,-4 0 5 15,-4 0-7-15,-3 0-35 16,-3-1-9-16,-5-2-38 16,-3-1-51-16,-3-2-35 15,-5-11-50-15,-3 1-138 0,0 1-414 0</inkml:trace>
  <inkml:trace contextRef="#ctx0" brushRef="#br2" timeOffset="140171.54">16411 17634 77 0,'0'0'988'15,"0"0"-707"-15,0 0-145 16,0 0-5-16,0 0-3 16,0 0-15-16,0 0 28 15,7 86-48-15,-1-39-9 16,2 5-10-16,-4 2-47 0,2 4-13 15,-1-2-12-15,-1 1-1 16,-1-4-1-16,-3-3-3 16,0-5-76-1,0-4-55-15,-9-3-133 0,-3-11-301 16,-1-10-557-16</inkml:trace>
  <inkml:trace contextRef="#ctx0" brushRef="#br2" timeOffset="142482.7">17272 17588 469 0,'0'0'322'15,"0"0"-169"-15,0 0-71 16,0 0 2-16,0 0 33 16,0 0-2-16,-48-48 4 15,36 48-35-15,-6 0-37 16,-3 0 11-16,-6 8 31 15,-3 6 3-15,-4 6-9 16,1 4-31-16,2 7-16 16,4 3 7-16,8 4-26 15,10 3-8-15,7 1 12 16,2 2-21-16,15 0 1 0,14-5-1 16,7-3-2-1,7-11 1-15,0-5-35 0,0-9-68 16,4-11-114-16,-12-4-170 15,-9-13-374-15</inkml:trace>
  <inkml:trace contextRef="#ctx0" brushRef="#br2" timeOffset="142812.79">17284 17804 78 0,'0'0'1136'0,"0"0"-833"0,0 0-99 15,0 0-62-15,0 0-59 16,0 0-4-16,0 0-53 16,89-37-20-16,-68 54-6 15,-1 5-3-15,-6 5-4 16,-6 5 4-16,-8 0-4 16,0 0 6-16,-6-2 1 15,-13-5 2-15,-1-2 12 16,-2-3-13-16,3-6 26 15,5-4-26-15,6-5-1 16,7-1 1-16,1-2-1 16,0-1-18-16,13 1-13 15,10-1 2-15,6 0 13 0,6-1-105 16,14 0-151 0,-6-7-229-16,-7-6-390 0</inkml:trace>
  <inkml:trace contextRef="#ctx0" brushRef="#br2" timeOffset="143210.37">17954 17667 64 0,'0'0'1029'16,"0"0"-803"-16,0 0-73 15,0 0-66-15,0 0-26 16,0 0-36-16,0 0-24 15,-24 32 10-15,6-1 8 16,-3 9-8-16,0 2 9 0,1 5-20 16,3-1 0-16,3-3 0 15,4-6 0-15,7-4 0 16,3-7-20-16,0-8-20 16,0-4 24-16,9-9 2 15,0-3 14-15,0-2 24 16,-2-13 19-16,-2-12 30 15,-4-10-7-15,-1-9-1 16,0-6 27-16,-13-1-63 16,-5-2 8-16,1 8 5 15,0 11-20-15,3 9 12 16,5 12-34-16,0 12-8 16,3 1-86-16,2 12-147 0,4 31-71 15,3-5-215 1,9-2-271-16</inkml:trace>
  <inkml:trace contextRef="#ctx0" brushRef="#br2" timeOffset="143542.11">18082 17909 578 0,'0'0'541'0,"0"0"-374"15,0 0 8-15,0 0-48 16,0 0-16-16,0 0-31 16,0 0-77-16,70-4-2 0,-63 28-2 15,-5 5 1-15,-2 0 0 16,-3 1 9-16,-12-2-7 16,-2-3 44-16,-2-5-7 15,3-4 10-15,5-5-7 16,5-5-23-16,6-3-13 15,0-2-4-15,6-1-2 16,20 0 22-16,10 0-22 16,13 0-15-16,5 0-58 15,17-7-109-15,-14-9-205 16,-15 2-758-16</inkml:trace>
  <inkml:trace contextRef="#ctx0" brushRef="#br2" timeOffset="145404.23">18692 17912 497 0,'0'0'680'16,"0"0"-387"-16,0 0-105 16,0 0-23-16,0 0-22 15,0 0-15-15,0 0-43 0,8-7-45 16,-4 7-12 0,6 0-28-16,2 0 3 0,8 3 1 15,1 4-4-15,3-1 0 16,-2-1-1-16,0 1-39 15,-2 0 3-15,-4-3-46 16,-4 1-41-16,-3-4-49 16,-3 0-81-16,-5-7-16 15,-1-6-336-15</inkml:trace>
  <inkml:trace contextRef="#ctx0" brushRef="#br2" timeOffset="145658.94">18739 17780 793 0,'0'0'409'0,"0"0"-147"0,0 0-71 15,0 0-42-15,0 0 6 16,0 0-69-16,0 0-55 16,0 15-31-16,4 10 0 15,0 11 21-15,2 7-7 16,0 7-2-16,2 5 0 15,0 1-11-15,2 0-1 16,-4-3 0-16,1-6-74 16,0-4-49-16,2-3-137 15,-1-10-144-15,1-12-478 0</inkml:trace>
  <inkml:trace contextRef="#ctx0" brushRef="#br2" timeOffset="146049.94">19647 17905 68 0,'0'0'846'16,"0"0"-683"-16,0 0-92 15,0 0 5-15,0 0 15 0,0 0 70 16,0 0-23-16,-112-19-23 16,75 39-29-16,1 9-34 15,2 3 6-15,4 5-15 16,6 1-32-16,9 1 22 15,8 1-23-15,7-1-1 16,1-2-9-16,20-1-10 16,6-7 4-16,4-5-33 15,3-5-55-15,14-16-96 16,-11-3-292-16,-5 0-474 0</inkml:trace>
  <inkml:trace contextRef="#ctx0" brushRef="#br2" timeOffset="146506.69">19659 18272 87 0,'0'0'968'16,"0"0"-746"-16,0 0-53 15,0 0-19-15,0 0-1 16,0 0-32-16,0 0-79 15,61-50-38-15,-45 50-6 16,0 7-41-16,-2 2 6 16,-2 2-25-16,-6-1 4 0,-2 0 15 15,-4-1 0 1,0-1 47-16,-8 1 14 0,-4 1 24 16,-1 0 16-16,0-2-19 15,4 0-9-15,3 2-17 16,2 0-8-16,4 3 5 15,0 1-6-15,0 2-19 16,12 0 12-16,-2-2-3 16,0 2 8-16,0-5 2 15,-4-2-3-15,-3-2-7 16,-2-1 10-16,-1-1-11 16,0 4 11-16,-1-2 7 15,-10 3 5-15,-7 2-12 16,-4-1 0-16,-5 1 26 15,-3-1-26-15,0-2-19 0,0-5-165 16,8-1-177-16,9-3-436 16</inkml:trace>
  <inkml:trace contextRef="#ctx0" brushRef="#br2" timeOffset="146935.87">20290 18011 867 0,'0'0'512'16,"0"0"-421"-16,0 0-75 16,0 0 4-16,0 0-11 15,0 0 3-15,0 0 39 16,-49 63-12-16,28-31-6 15,-2 3-19-15,4 3 0 16,4-1 12-16,2-1-25 16,5-2 7-16,4-3-8 15,4-4-11-15,0-6 9 16,0-4-42-16,0-7 24 16,0-5 20-16,4-5 21 15,-2 0 59-15,1-10 93 16,-3-13-93-16,0-10 34 0,0-10-47 15,-5-7-36 1,-7 1 15-16,-1 2-11 0,2 9 5 16,2 14-39-16,4 9 5 15,3 10-12-15,2 5-147 16,0 24-411-16,10 6 74 16,1-2-237-16</inkml:trace>
  <inkml:trace contextRef="#ctx0" brushRef="#br2" timeOffset="147401.43">20387 18230 578 0,'0'0'566'0,"0"0"-439"15,0 0-80-15,0 0-23 16,86-18 104-16,-60 18-42 16,-4 4-47-16,-2 6-22 15,-8 2-17-15,-5 1 0 16,-7 1-28-16,0-4 12 16,-13 1 16-16,-6-1 7 15,-1-1 15-15,1-2 9 16,3 0-21-16,5-2 8 15,5 2-18-15,3-3-15 16,3 6 15-16,0 3-30 0,1 3 3 16,11 2-3-16,1 3-8 15,1 0 13-15,-1-1-12 16,-5 0 8-16,-5-3 13 16,-3-2 7-16,0-1 9 15,-11-2 14-15,-6-2 20 16,-5-5 40-16,-1 0 6 15,-3-5-13-15,1 0-23 16,3 0-25-16,4 0-19 16,11-9-126-16,6-2-264 15,1-5-802-15</inkml:trace>
  <inkml:trace contextRef="#ctx0" brushRef="#br2" timeOffset="147619.62">20943 18394 1221 0,'0'0'245'0,"0"0"-171"16,0 0-58-16,0 0-16 15,0 0-88-15,0 0-180 0,0 0-427 16</inkml:trace>
  <inkml:trace contextRef="#ctx0" brushRef="#br2" timeOffset="147756.16">21197 18395 799 0,'0'0'166'15,"0"0"-146"-15,0 0-20 16,0 0-115-16,85-23-396 0</inkml:trace>
  <inkml:trace contextRef="#ctx0" brushRef="#br2" timeOffset="147905.51">21558 18426 1154 0,'0'0'347'15,"0"0"-206"-15,0 0-6 16,0 0-64-16,0 0-71 16,0 0-113-16,0 0-274 15,42-55-781-15</inkml:trace>
  <inkml:trace contextRef="#ctx0" brushRef="#br2" timeOffset="149499.85">22188 18054 909 0,'0'0'185'16,"0"0"-38"-16,0 0-13 15,0 0 82-15,0 0-76 16,0 0-49-16,0 0-21 16,-18-44-17-16,2 42-15 15,-1 2 17-15,-2 0-12 16,-5 9-6-16,1 9-2 15,-1 7-4-15,2 5 10 16,1 1-20-16,6 4-9 0,3 2 10 16,7 1-20-16,5 0 6 15,0 1 4-15,14-3-11 16,12 1 21-16,8-6-22 16,5-3-1-16,7-8-7 15,-3-6-34-15,-2-7-51 16,-4-7-65-16,-10 0-49 15,0-27-73-15,-8-1-78 16,-8-1-286-16</inkml:trace>
  <inkml:trace contextRef="#ctx0" brushRef="#br2" timeOffset="149810.71">22403 18295 7 0,'0'0'903'0,"0"0"-594"16,0 0-94-16,0 0 1 15,0 0-24-15,0 0-43 16,0 0-67-16,0-13-64 16,0 26-18-16,0 4 0 15,-2 5 11-15,-1 5-3 16,2 3 1-16,-1-1 7 15,1 1-6-15,1-3-2 16,0-3-8-16,0-3-10 0,0-4 2 16,0-3-58-16,0-4-45 15,0-1-63-15,0-5-107 16,0-4-23-16,1-6-44 16,5-8-170-16</inkml:trace>
  <inkml:trace contextRef="#ctx0" brushRef="#br2" timeOffset="150140.31">22582 18364 214 0,'0'0'378'16,"0"0"-87"-16,0 0-161 15,0 0-78-15,0 0-27 16,0 0 37-16,0 0-5 16,-11 1 45-16,-4 6-3 0,-1-2 16 15,-2-1-31 1,0-3-15-16,2 1-14 0,4-1 2 15,4 1-31-15,2 2-17 16,6-1-9-16,0 5 0 16,0 3-1-16,7 6 1 15,4 3 19-15,1 1 23 16,3 0-18-16,-1 0-4 16,0-2-5-16,-2-4-14 15,-1 0 13-15,-1-1-14 16,-2-5 0-16,-1 1-7 15,-1 0 4-15,3-2-57 16,-3 1-45-16,3 1-110 16,0-4-81-16,-3-5-335 0</inkml:trace>
  <inkml:trace contextRef="#ctx0" brushRef="#br2" timeOffset="150637.96">23156 18156 2 0,'0'0'996'0,"0"0"-737"15,0 0-26-15,0 0-93 0,0 0-76 16,0 0-43-16,0 0-20 16,-45 23 29-16,21 4 4 15,-3 7-15-15,2 2 10 16,3 3-26-16,7 0-3 16,2-2 0-16,7-2-13 15,4-1-9-15,2-7-18 16,0-4-6-16,5-4-2 15,5-6 4-15,-4-5 21 16,-3-5 23-16,0-3 0 16,-3 0 100-16,0-16 5 15,0-8-51-15,0-9 28 16,-9-7-20-16,-6-6 10 0,-2-3-19 16,0 2-9-16,0 4 19 15,2 10-41-15,6 8-21 16,3 11 11-16,2 10-12 15,3 4-86-15,1 0-184 16,0 27-223-16,5-3 158 16,6 1-399-16</inkml:trace>
  <inkml:trace contextRef="#ctx0" brushRef="#br2" timeOffset="150992.47">23174 18355 91 0,'0'0'805'15,"0"0"-486"-15,0 0-120 16,0 0 0-16,0 0-34 15,0 0-85-15,0 0-68 16,0 3-11-16,-1 13-1 16,-4 4 29-16,2 3-8 15,0 3-20-15,1-1 29 0,2 1-20 16,0-3-1-16,0 0-9 16,0-3-7-16,0-3-15 15,0-2-29-15,0-5-63 16,0-3-76-16,0-1-78 15,-1-3-78-15,-2-3-259 0</inkml:trace>
  <inkml:trace contextRef="#ctx0" brushRef="#br2" timeOffset="151360.01">23389 18388 35 0,'0'0'904'15,"0"0"-667"-15,0 0-168 16,0 0-53-16,0 0 38 0,0 0 42 16,0 0-5-16,0 0-17 15,-69 46-7-15,49-39 9 16,0-1-18-16,1-2-20 16,6-2 19-16,6-1-26 15,4-1-10-15,3 3-8 16,0 1-12-16,0 3-1 15,7 3-8-15,6 6 8 16,4-1 26-16,3 3-18 16,1 1 1-16,-2-3-8 15,-2 1 0-15,-3-4 13 16,-3 1-14-16,-4-1-6 16,0-3 6-16,-2-1-1 0,-2-1-13 15,-3-1-63 1,0-1-80-16,0-3-130 0,-1-3-223 15,-8 0-206-15</inkml:trace>
  <inkml:trace contextRef="#ctx0" brushRef="#br2" timeOffset="163408.68">6155 16391 51 0,'0'0'63'0,"0"0"185"15,0 0-88 1,0 0-57-16,0 0-19 0,0-14-2 15,0 13 59-15,0 0-9 16,0 1-29-16,0 0-19 16,0-2-22-16,0 2-16 15,0 0-18-15,0 0-19 16,0 0 28-16,0 0-21 16,0 0-1-16,0 0-2 15,0 0-6-15,0 0 8 16,0 0-15-16,0 0-16 15,0 0 16-15,0 3-29 16,-4 9 19-16,-8 8 10 0,-3 7 0 16,-3 4 15-1,0 3-15-15,2 0 0 0,4-3 1 16,0-5-1-16,3-4 1 16,6-7-1-16,0-3 1 15,0-5 3-15,3-5-4 16,0 0-1-16,0-2 1 15,0 0 1-15,0 0 7 16,0 0-8-16,0 0-7 16,0 0-4-16,0 3-100 15,0 1-148-15,0 0-404 0</inkml:trace>
  <inkml:trace contextRef="#ctx0" brushRef="#br2" timeOffset="164063.81">5933 16997 626 0,'0'0'202'0,"0"0"-153"16,0 0-49-16,0 0 2 15,0 0-2-15,0 0 0 16,0 0 0-16,-24 47 34 16,8-18-11-16,-1 3 21 15,1 5-4-15,1 0-15 16,-1 2 15-16,2 1-1 16,1-1-10-16,2-5 4 15,2-2-31-15,2-5-1 16,0-4 0-16,2-3-1 15,-1-8 15-15,3-1-15 16,0-4-1-16,0-2 1 16,0-1 1-16,0-3 1 0,3-1-2 15,0 2-6 1,0-2 5-16,0 0-60 0,0 0-91 16,3 0-185-16</inkml:trace>
  <inkml:trace contextRef="#ctx0" brushRef="#br2" timeOffset="170807.02">14882 17133 601 0,'0'0'120'0,"0"0"-20"15,0 0-35-15,0 0 23 16,0 0 49-16,0 0-49 16,11-73 5-16,-8 65-26 0,0 0 4 15,-1 3-38 1,1 0-17-16,-1 3-3 0,-1 0 25 16,-1 2-36-16,0 0-1 15,0 0-1-15,0 0 0 16,0 0 0-16,0 0-5 15,0 0 2-15,0 0-6 16,0 0 9-16,0 0-6 16,0 0 5-16,0 0-18 15,0 3 16-15,-6 8-7 16,-2 5 10-16,-2 4 31 16,0 4-22-16,-1 4-2 15,-2 3 3-15,2 3 3 16,0 3 38-16,2-1-32 15,-1 2 23-15,3-1-11 0,-2 1-21 16,2-2 5-16,1-1-4 16,-2 1 7-16,1-2 15 15,-1 0-32-15,2-3 7 16,-1-3 2-16,-2 0-10 16,2-2 9-16,-1-2-9 15,2-2 0-15,0 0 0 16,-1-2 0-16,2 1 0 15,1-7 0-15,1 1 0 16,1-4 5-16,1-1-5 16,-1 0-2-16,2 0 1 15,-1 0 1-15,-1 2-1 0,2 0 1 16,-1-1-18-16,1 0 17 16,0 1-24-16,0-2-7 15,0-2 12-15,0-2 12 16,0 0-19-16,0-2 21 15,0 0 6-15,0 0 0 16,0-2 0-16,0 1-9 16,0 1-14-16,0-1-14 15,7 2 35-15,2 2 2 16,3 0 14-16,2 2 5 16,3-1-1-16,1 1-17 15,2-1-1-15,-1 2 22 16,2-1-9-16,0 1-13 0,-1-1 0 15,2 0 10 1,0 0-10-16,3 1-9 0,2 2 9 16,0-1 24-16,2 2-7 15,0 0-17-15,1-2 13 16,0 1-13-16,0 1-1 16,0 0 1-16,0-2 20 15,-2-1-12-15,0 0 22 16,1-1-14-16,0-1-16 15,1 2 1-15,1-1-3 16,2 1-2-16,2 3-16 16,-1-1 18-16,-1 2 2 15,0-3 7-15,-2 2-5 16,-1-1-2-16,-2-1-7 16,2 2 6-16,-2 0 2 0,4 0 18 15,-1-2-19-15,2 0 0 16,1 0 0-16,2 1-1 15,6 2 3-15,3-4-14 16,1 3 12-16,-1 1-2 16,-1-3-8-16,-3 0 10 15,-7-1 21-15,-3-2-21 16,-5 1-1-16,-3-3 1 16,-1-1 38-16,0 4-21 15,6-5-16-15,5 3 21 16,7 2-22-16,9 0-3 15,6 1 3-15,2 1 3 0,1 1 17 16,-7-1-20-16,-2-1 30 16,-7 0-22-16,-3-1 4 15,0-1 0-15,-4-1-12 16,3 1 17-16,2-1-15 16,8 2-2-16,5-1-2 15,7 2 2-15,4-1 0 16,4 1-7-16,0-2 7 15,-2 2 6-15,-3 0 3 16,-5-2-9-16,-5 2 14 16,-1-2-8-16,-2 1 8 15,4-3-14-15,4 1-2 16,12 0 2-16,19 0 9 0,16 3-9 16,7-2 0-16,-20-2 1 15,-23-1 0-15,-23-5 0 16,-9 3 11-16,5-1-12 15,6-1 0-15,4 3 32 16,-3-4-29-16,0 3 6 16,1-2 0-16,4 1-8 15,2-1 0-15,4 2-1 16,4 0 2-16,5-2-2 16,0 5 0-16,0-3-9 15,0-3 8-15,-3 3-1 16,-2-2-7-16,0 2 9 15,-1-3 14-15,-4 3 10 16,0-3-23-16,-6 1-1 16,1 2 0-16,-3 0 6 0,2-2-5 15,3 2-1-15,0 0-14 16,4 0 8-16,0 1 6 16,4 2-17-16,-2-3 1 15,-1 1-1-15,-3 1-15 16,-5 0 18-16,-5-1 14 15,-3 0 16-15,-2 0-7 16,-3 0 0-16,1 2-9 16,0-3 2-16,2 1-4 15,4 2 2-15,2 1-20 16,3-3 10-16,-2 2-1 16,0 1 0-16,-1-1-7 15,-4 1 11-15,-3 0-1 0,1-3 8 16,-4 1 0-16,1 1 15 15,0-2-12-15,1-1 4 16,-1-2-7-16,5 1 1 16,0 2 3-16,4-4 8 15,-1 0-12-15,2 0 0 16,1 0 1-16,0 0-12 16,1 0 17-16,0 0-6 15,-1 0 10-15,1 0-9 16,-1 0-1-16,-3 0 1 15,2 0-1-15,-2 0 24 16,3 0-24-16,-4 0 0 16,-2 0 13-16,1 0-11 15,-2 0-1-15,1 0 2 16,-1 0 4-16,1 0-11 0,0 0 4 16,0 0-13-16,1 0-12 15,-3 0 18-15,2 0-20 16,-3 0 26-16,0 0 2 15,-1 0 13-15,-4 0-14 16,-1 0-3-16,-1 0 3 16,-2 0 10-16,-1 0-4 15,4 0-6-15,3 0 0 16,1 0-6-16,4 0 6 16,2 0-13-16,-1 0 13 15,-1 0 0-15,0 0 15 16,-3 0-15-16,-4 0 0 0,1 0-2 15,-4 0 3-15,1 0-1 16,-1 0 0-16,-3 0 1 16,1 0 10-16,-4 0-11 15,-1 0-1-15,-2 0 1 16,-3 0 1-16,-4 0 1 16,2 0-2-16,-5 0 12 15,1 0 2-15,-2 0-14 16,0 0-1-16,0 0 1 15,-1-7 0-15,1-1 10 16,0-1-10-16,0 0 0 16,2-1 2-16,-1 0-1 15,0 0-1-15,-1-2 6 0,-1 2-6 16,0 0 22 0,0 1-19-16,0-1 3 0,-1-1 12 15,3-2-18-15,-2-1 1 16,3-3-1-16,-2 1 2 15,0-5 2-15,0-1-4 16,-2-1-7-16,2-5 6 16,-2 1-1-16,-3-1 1 15,1 1 1-15,-3 2 0 16,0-5 5-16,-1 3-5 16,-1 1 0-16,1 0 0 15,0 2 1-15,2 3 4 16,-1 0-5-16,4 1 0 15,-2 0 3-15,1-1-3 16,2 0 0-16,-3-2 0 0,0-1 0 16,0-3 0-16,-3-5 0 15,-2-2-28-15,-2-5 28 16,-2-1-14-16,0-2 1 16,0 4 4-16,0 2-23 15,-5 3 32-15,-1 1-20 16,2 6 19-16,-2 2 1 15,2 4 1-15,1 1-1 16,0 4 0-16,-1 5-12 16,0 2 5-16,-2 4-2 0,-4-3-13 15,-2 1 13 1,-3 3 0-16,0 0 1 0,-3 2-4 16,1 1-20-16,-3 0 23 15,-4 0 6-15,-2 0 2 16,-4 0-6-16,-5 0 7 15,-1-4 8-15,-1 1-8 16,-1-3 0-16,1 0-4 16,-2-1 4-16,2 0-7 15,-2 1 7-15,0 2-27 16,-1 1 17-16,1 1-19 16,3 0 13-16,2 2 16 15,-2 0 0-15,-1 0 0 16,0 0 0-16,-2 3 2 15,2 4-10-15,-2-3 5 0,2 2-14 16,1-2 16-16,-2-2-8 16,3-2-42-16,-4 0 12 15,2-5 39-15,-1-6 8 16,1-6 3-16,0 2-5 16,0-1 1-16,1 1-7 15,1 0 0-15,4 4-9 16,1 0 9-16,0 5 3 15,2-2-3-15,-3 4 0 16,-4 0 0-16,-1 1 2 16,-1-3 4-16,-3 2-6 15,-2-2-3-15,-1 2 3 16,-5-2 0-16,0 2-1 16,-4-2 1-16,-3-1-26 15,-3 1 17-15,-3 1-25 0,-2-1 14 16,-3-2 4-16,1-1 13 15,0 3 3-15,4-3 0 16,3 1 2-16,5-1 13 16,3 2-14-16,2-3-1 15,-1 1 1-15,3-1-1 16,0 1 14-16,-1-1-14 16,0 0 0-16,0-1 3 15,-2 1-2-15,4-3-1 16,-1 2 9-16,6 1-9 15,3 1 19-15,2 2-19 0,2 0 0 16,0 1 10 0,-3 0-10-16,-2-1 0 0,-2 0 0 15,-6 0 6 1,-1 1 1-16,-2-4-7 0,-2 3-2 16,-1-2 2-16,2 2 2 15,0 0-2-15,1-4 0 16,-3 1 1-16,1-1 5 15,-4-2-6-15,-2 0-1 16,-1 1 1-16,-2 0 0 16,2 1 5-16,-1 2-5 15,3-1 0-15,1 1-3 16,4 1 3-16,5-1 0 16,-2-1 0-16,0 2 0 0,-4-2 8 15,-6-1-8 1,-6-2 0-16,-5 0 3 0,-1-1-3 15,-1 0-1-15,2-3 1 16,2 1 0-16,2 4 2 16,6 1-2-16,4 2-7 15,0 4 7-15,3 0 0 16,-1 2 0-16,-2-1 0 16,-2 1 0-16,-4 0 7 15,-2-1-7-15,1 1-1 16,-2 0 1-16,2-1 0 15,4 0 5-15,0 0-5 0,2 0 0 16,-3-2 0-16,-2 0 0 16,-3-1-1-16,-6 1 0 15,-2 0 1-15,-2-1-2 16,-1 1 1-16,3 0 1 16,2 2-3-16,5 0 3 15,2-2 0-15,6 0-1 16,5 1 1-16,0-4-9 15,0 1 9-15,1 0-6 16,-3-1 6-16,-3 2 0 16,2 0 0-16,0 3-2 15,3 0 4-15,0-1-5 16,0 2 3-16,5-1-1 16,3 1 0-16,3 0 0 0,5 2 1 15,0 0 0 1,2 1 0-16,-4-2-3 0,-1-1 3 15,-3 2 0-15,-3-3 0 16,0 1 0-16,-4 0 3 16,1-3-3-16,1 4 0 15,-1-3 4-15,0 3-4 16,6-1-2-16,2 1 2 16,4-2 0-16,6 1 5 15,2-1-5-15,0 2-10 16,2-1 10-16,-1 0 2 15,0 0-2-15,1 2 0 16,0-1 1-16,1 1 0 16,1-1-1-16,-1 2-4 0,-2-1 4 15,0 1 0-15,-1 0 2 16,-1 0-2-16,0 0 0 16,-1-1 9-16,1-1-9 15,3 1-1-15,0 1 0 16,2 0 1-16,2 0-2 15,1 0 2-15,3 0 0 16,0 0-3-16,3 0 3 16,2 1 0-16,1 3-8 15,1 2 8-15,0 0-3 16,0-1 3-16,-1 1-6 16,2-1 6-16,-2 1 0 15,-5 0 0-15,1-1 0 0,-5-1 1 16,-3 2 9-16,1-2-10 15,1 1-1-15,0 0 1 16,4 0 0-16,5-1 2 16,2 0-2-16,3 0 1 15,1 2-4-15,3 0 3 16,1 1-1-16,0-2 1 16,0 2 0-16,-2 2 5 15,1-1-5-15,0 2 0 16,-2 0 10-16,0 1-10 15,-2 2 8-15,-1 0-3 16,2-1-4-16,-1 2 9 16,-1 2-10-16,-3 0 0 0,0 1 1 15,-2 1-1-15,-9 10-25 0,4-5-212 16,1-6-343 0</inkml:trace>
  <inkml:trace contextRef="#ctx0" brushRef="#br2" timeOffset="177157.75">18261 5035 751 0,'0'0'194'0,"0"0"-110"15,0 0-54-15,0 0-29 16,0 0 14-16,0 3-15 15,0-3 30-15,0 0 46 16,0 0-36-16,0 0-12 16,0 1-28-16,0 5-10 15,0 3 10-15,0 7-1 16,0 3 1-16,0 4 8 16,3 4-7-16,0 1 9 15,0 2 6-15,-1 2-14 16,-2 2 54-16,0 3-27 15,0 1 16-15,0 4 12 16,0 3-11-16,-5 4-1 16,-3 2-1-16,1 5-21 15,-2 2 37-15,2 1-44 0,2 4-7 16,4 14 11-16,1 17 11 16,0 17 14-16,0 2-29 15,0-10-15-15,0-9 24 16,4-13-18-16,2 6-6 15,0-3 18-15,4-2-13 16,-1-3 14-16,-1-5-20 16,1 1 0-16,-3 7 10 15,-2 5-9-15,2 6 8 16,0-2 12-16,1-1-20 16,1-3 23-16,0-7-24 15,-2-10 0-15,-2-14 1 16,2 8 0-16,-3-9 0 0,0-2 7 15,-2 9 2-15,-1 0 24 16,0 19-34-16,0 17 1 16,0 1 0-16,0-18 9 15,0-22 0-15,0-21-9 16,0-7 0-16,5 0 21 16,1-1-21-16,2-4 0 15,-1-7 8-15,-3-6-7 16,-1-3-2-16,-3 1-7 15,0 1-17-15,0 4 18 16,-7 2-58-16,-8 4-33 16,0-1-28-16,-1 1-94 0,4-5-51 15,7-8-254-15</inkml:trace>
  <inkml:trace contextRef="#ctx0" brushRef="#br2" timeOffset="180502.37">18450 5109 254 0,'0'0'381'0,"0"0"-185"0,0 0-161 15,0 0-21-15,0 0 20 16,0 0 31-16,0 0 40 16,81 0-19-16,-42 0-47 15,11 0 24-15,10 2-50 16,6 3 2-16,16 4 2 15,16 2-1-15,14 5 12 16,6-1-27-16,-3 1 6 16,-9-1 9-16,-7-2 0 15,-4-3 1-15,0-2-9 0,-2-1-8 16,-5-2 20-16,2-3-10 16,-2 0 6-16,-13-2 15 15,-12 0-13-15,-16 0 7 16,-3 0-14-16,2 0-10 15,7 0 25-15,3-4-12 16,-5 1-3-16,1 0 4 16,-1 0-14-16,3 3 19 15,4 0-20-15,5 0 0 16,6 2-6-16,3 5 6 16,2 1 0-16,-2 0 0 15,-3 2 0-15,-3 0 4 16,-4-1-4-16,0-1-4 0,-1 1 4 15,3-2 1 1,3 1 5-16,5 1-6 0,2-2 1 16,4 1 4-16,0 0-5 15,2 0 0-15,-1-1-1 16,0-2 2-16,-3 1 0 16,2-3-1-16,-5 0 0 15,3-3 16-15,9 0-15 16,15 0 10-16,-11 0-1 15,-9 0-3-15,-10 0 10 16,-15 0-17-16,9 0 0 16,8 0 2-16,-5 0-2 15,-5 0 0-15,0 0 8 16,-6 0-1-16,-2-4 50 16,0-2-36-16,2 0-19 0,4 2 10 15,16 2-11-15,33 2 0 16,34 2-1-16,17 12 1 15,1 2 27-15,-12 2-22 16,-23-3 0-16,-9 2 14 16,-10-3-10-16,-9 1-4 15,-1-1-4-15,1 0 4 16,5 1 19-16,8 1-25 16,2-1 0-16,4 2 0 15,-1-2 1-15,2-1 2 16,-2-3-3-16,-7-3 0 15,-7-2-3-15,-20-2 3 0,-20-3-6 16,-16 1 5-16,-5-1 2 16,2 1 9-16,6 1-10 15,3-2-5-15,-4 2 4 16,1 1 1-16,-2-1-1 16,-1 3-1-16,-4-2-7 15,-9 0-4-15,-8 1 13 0,-11-3-13 16,-7 0 13-1,-6-2 0-15,-1 1 0 16,0-1-6-16,0 0-10 16,0 2 1-16,2 0-1 15,-1 4-12-15,4 2 28 16,-1 5 0-16,2 1-3 0,0 4 3 16,1 2 0-1,-4 4 0-15,0 1 0 0,-1 5-1 16,-2 4-1-16,2 3 2 15,-2 4-1-15,1 2 1 16,-1 5 0-16,0 3 0 16,0 0 0-16,0 1 0 15,2-3-1-15,-2 0 2 16,0-3 12-16,0 1-13 16,0 2-1-16,0 5 1 15,-3 2 7-15,-4 3 6 16,0 2-11-16,0 1 5 15,1 0 9-15,-2-1-16 16,1 0-7-16,-4-2 7 16,2 1 0-16,-1 1 6 0,-2 1-6 15,2-1 0-15,2-5-3 16,-1-2 3-16,3-6-1 16,-1-3 1-16,-1 0 0 15,-2 2 3-15,1 2-3 16,0 4 0-16,0 2 4 15,0 1-2-15,2 2-2 16,0 1 0-16,1 0 1 16,1 2 7-16,0-2-8 15,1 0-5-15,-2 2 5 16,1 1 0-16,1 2 0 16,-4-2-1-16,4-1 1 15,-4-2 2-15,1-3-2 0,-1 0-1 16,0-5 0-1,0 3 2-15,2-2 7 0,3 1-8 16,1-2 1-16,2-1 0 16,0-2 1-16,2-1-2 15,6-6 1-15,-2-3-1 16,-2-4 5-16,-1-5-5 16,-3-2 0-16,0-4-4 15,0-6 4-15,0-3-1 16,0-4 1-16,-3-2 0 15,-1-2 4-15,1-1-4 16,-2 1-4-16,-3-1 4 0,0 0 1 16,-3-1 2-1,-1 0 0-15,-6-1 3 0,-4 0 14 16,-6-2-19-16,-5-1-1 16,-7 0 6-16,-5 0-5 15,-6 0 0-15,-4 0-1 16,-5 0 2-16,-2-1 5 15,-3 0-7-15,-2-1-1 16,-2 1 1-16,-2 1 0 16,1 0 4-16,0 0-4 15,-14 3-5-15,-11 9-2 16,-19 3 7-16,-1-3 0 16,8-3 0-16,11-8 0 15,12-1 5-15,0-6-5 16,-4-10 0-16,1-1 1 0,11-1-1 15,15 7 0-15,12 3-1 16,-11 2 2-16,-19 3-7 16,-24 3 6-16,-16 0-5 15,6 9 4-15,10 5 1 16,22-3 0-16,18-2 0 16,15-4 1-16,1-2 5 15,-6-1-6-15,-9-2-5 16,-11 0 5-16,1 0 0 15,0 0 12-15,0-5-12 16,0 0 0-16,0-1-5 16,1-1 5-16,0 1-1 15,1 0 0-15,-13 2 1 16,-13 1 6-16,-14 3-6 0,-1-1-2 16,7 1 0-16,23-1 2 15,22-1-1-15,8-1 1 16,2 1 0-16,-8-3 4 15,-11 3-4-15,-7-2-1 16,-2 2-1-16,2-1 2 16,0 3 0-16,-1 0-1 15,1 0 2-15,1 0 3 16,2 0-4-16,-1 0-6 16,0 0 6-16,-13 0 0 15,9 0 1-15,-1-1-1 0,-2-3 1 16,10-2 4-16,-9 2-5 15,0-2 0-15,3 2 0 16,-1 0 0-16,5-1-1 16,5 1 1-16,2 0 0 15,9 0 0-15,2 1 0 16,3-2 0-16,2 1 0 16,2 1 0-16,-3 0 5 15,1 2-5-15,-1 1-10 16,-2 0 10-16,0 0 0 15,3 0 1-15,-2 0-1 16,1 0 7-16,0 0-1 16,1 0-6-16,1 0-10 0,-1 0 10 15,0 0 0 1,1 0 1-16,2 0-1 0,3 0 0 16,4 0 2-16,6 0-2 15,4 0-1-15,3 0 1 0,2 0 0 16,0 0 0-1,-3 0 0-15,2 0 0 16,-7 0-1-16,1 1 1 16,-4 1 0-16,0-2 0 15,5 0 0-15,2 0 7 16,8 0-7-16,4 0 0 16,6 0 0-16,2 0 2 15,2 0 8-15,2-4-2 16,1 1-7-16,-2-1 35 15,1-2-14-15,-2 2-5 0,1-2-1 16,-2 1-8 0,1-1 2-16,1 1-9 0,-1-1-1 15,0-3 29-15,-1-1-29 16,1-1 6-16,2-2-6 16,-1-1 8-16,0 0 15 15,2-3-15-15,0 0-2 16,1-3 30-16,-1 1-27 15,3-1 6-15,0-1 10 16,0 0-13-16,0-3 16 16,0 0-27-16,0-6-1 15,0-2 15-15,1-5-15 16,-1-6 1-16,0-3-1 16,-3-5 1-16,-9-4 5 15,-4-1-6-15,2-2-10 0,0 3-5 16,6 7-34-16,5 10-17 15,6 4-156-15,16 13-279 16,5 5-512-16</inkml:trace>
  <inkml:trace contextRef="#ctx0" brushRef="#br2" timeOffset="183073.12">20087 6238 1098 0,'0'0'210'0,"0"0"-71"16,0 0-81-16,0 0-23 15,0 0 70-15,0 0-19 16,0-13-35-16,-6 13-24 16,-6 7-20-16,-7 6 15 15,-6 6-12-15,-10 6-1 16,-5 9 38-16,-8 7-36 16,-4 8 8-16,-5 6-2 15,-3 5 3-15,2 3 7 0,0 2-26 16,1 3 0-16,2-2 32 15,6-1-33-15,1-6 0 16,6-4 0-16,5-6 0 16,3-4 2-16,7-11-2 15,5-7-36-15,5-7-33 16,7-5-49-16,2-9-65 16,1-6-79-16,0 0-120 15,4-12-388-15</inkml:trace>
  <inkml:trace contextRef="#ctx0" brushRef="#br2" timeOffset="183507.89">19360 6317 599 0,'0'0'678'0,"0"0"-497"16,0 0-34-16,0 0 3 16,0 0-54-16,0 0-53 15,0 0-43-15,29 6 0 16,-14 31 16-16,12 20 0 16,8 24-3-16,14 20 6 0,6 5-13 15,1-7 9-15,-1-10 8 16,-9-24-22-16,-8-14 26 15,-10-13-27-15,-7-7 0 16,0 0-1-16,-2 0 1 16,-4-3 7-16,-7-7-7 15,-3-8 0-15,-5-5-2 16,0-3 2-16,0-4 0 16,0-1 1-16,0 0 0 15,0 0 49-15,0 0-6 16,0 0-13-16,0-7-21 15,0-2-10-15,0-1-75 16,0-9-42-16,-1 2-149 0,-6 0-296 16</inkml:trace>
  <inkml:trace contextRef="#ctx0" brushRef="#br2" timeOffset="186437.64">20888 6221 792 0,'0'0'191'0,"0"0"-55"15,0 0-10-15,0 0 88 16,0 0-3-16,0 0-84 0,0 0-77 15,18-38-38-15,-18 38-12 16,-9 9-6-16,-12 9 6 16,-9 9 32-16,-9 10-8 15,-11 9 5-15,-5 8 3 16,-5 8-2-16,2 4 9 16,4 3-22-16,3-1-16 15,8-2 18-15,6-4-19 16,7-7 0-16,6-4-2 15,3-7 4-15,7-6 4 16,1-4-6-16,3-6-11 0,1-5-3 16,2-3-51-1,2-6-32-15,1-4-51 0,2-4-98 16,2-6-22 0,0 0-266-16,0-9-165 0</inkml:trace>
  <inkml:trace contextRef="#ctx0" brushRef="#br2" timeOffset="186852.64">20453 6247 88 0,'0'0'1123'16,"0"0"-839"-16,0 0-157 15,0 0-86-15,0 0-6 16,0 0-14-16,0 0-10 16,26 50 25-16,-9-7 34 15,2 10 23-15,5 8-51 16,7 13-4-16,8 12-3 15,-1-9-16-15,-3-8 5 16,-4-9-24-16,-6-15 9 16,2 5-6-16,-1 3-3 15,-5-8 0-15,-7-5-1 16,-7-11-3-16,-1-5 3 0,-6-8-35 16,0-7-33-16,0-3 24 15,0-4-40-15,-7-2-44 16,-4-10-153-16,1-7-448 0</inkml:trace>
  <inkml:trace contextRef="#ctx0" brushRef="#br2" timeOffset="187480.96">21427 5752 1056 0,'0'0'280'0,"0"0"-113"16,0 0-23-16,0 0 38 15,0 0-18-15,0 0-63 16,0 0-77-16,9-29-24 15,-9 43-21-15,0 10 0 16,-2 10 21-16,-2 10 1 0,-2 8 0 16,-1 3-1-16,1 3 0 15,1 0 0-15,0-2 14 16,1-3-14-16,-1-8-1 16,-2-7 0-16,3-7-57 15,-2-7-40-15,0-5-70 16,-4-6-130-16,2-6-41 15,0-7-328-15</inkml:trace>
  <inkml:trace contextRef="#ctx0" brushRef="#br2" timeOffset="187785.55">21161 5679 147 0,'0'0'981'0,"0"0"-729"16,0 0-76-16,0 0-3 15,0 0-19-15,0 0-56 16,0 0-52-16,142-36-30 16,-48 36-15-16,28 0 33 15,-4 0-26-15,-27 6 1 16,-32-2-1-16,-30-1-8 15,-6 0 0-15,-6-2-4 16,-6 0-52-16,-11 2-21 0,0 0-127 16,-42 9-71-16,1 0-37 15,-4-1-648-15</inkml:trace>
  <inkml:trace contextRef="#ctx0" brushRef="#br2" timeOffset="191024.55">19360 7347 472 0,'0'0'348'15,"0"0"-160"-15,0 0-74 16,0 0-63 0,0 0 49-16,0 0 59 0,0 0-34 15,0-9-40-15,0 9-53 16,0 0 4-16,0 0 18 15,0 0-25-15,0 0-7 16,6 0-9-16,7 0-12 16,6-2 20-16,6 2-21 15,6 0-2-15,7 0 2 16,4 0 2-16,4 0 7 16,2 0-9-16,5 3 6 15,5 1 9-15,5 0-15 16,3-1 1-16,3-1 7 15,0-1-1-15,0-1 8 0,1 0-13 16,15 0-1-16,12-3 32 16,-6-2-27-16,-9-2 5 15,-15 1-3-15,-16 2 2 16,5-2 15-16,2 0-25 16,-9 1 1-16,-10-1 13 15,-8 2-14-15,-7-1 0 16,-6 3 0-16,-6 0-5 15,-5 1-2-15,-4 1-20 16,-1 0-52-16,-2 0-76 16,-8 1-162-16,-11 8-83 0,-5-1 49 15</inkml:trace>
  <inkml:trace contextRef="#ctx0" brushRef="#br2" timeOffset="191620.13">19080 7494 49 0,'0'0'542'16,"0"0"-338"-16,0 0-90 15,0 0-22-15,0 0 38 16,0 0-5-16,0 0-44 15,97 0-10-15,-69 2-4 16,6 1 11-16,8 1 40 16,9-3-46-16,21 1-11 15,23-1-1-15,25 2-19 0,11 0 10 16,-4 1-26-16,-8 0-10 16,-15-3 17-16,-4 2-19 15,-1-3 6-15,-7 0-5 16,-2 0-14-16,-17 0 20 15,-15 0-20-15,-13 0 0 16,-8-1 1-16,5-2 0 16,4 0-1-16,1 0 0 15,-6 1 1-15,-5 0 7 16,-6 1-8-16,-5 1-1 16,-7 0 0-16,-5 0-12 15,-5 0-34-15,-5 0-48 16,-3 0-59-16,0 0-82 15,-9 1-73-15,-10 6 147 16,-2-3-79-16</inkml:trace>
  <inkml:trace contextRef="#ctx0" brushRef="#br2" timeOffset="195334.89">19420 7864 923 0,'0'0'136'0,"0"0"-108"16,0 0-2-16,0 0-5 0,0 0 72 15,0 0-16-15,0 0-44 16,-7-1-18-16,1-1-6 16,-5-1-8-16,-5 2 15 15,-4-2-16-15,-6 2 0 16,-4-1 19-16,-2 0 4 15,1 0 10-15,4 1 1 16,7-1-10-16,6 1 24 16,6 1-36-16,3 0-3 15,5 0-1-15,0 0 0 16,0 0 19-16,0 0 10 16,0 0 5-16,0 0 32 15,0 0-30-15,0 0-9 0,0 0-13 16,0 1-21-16,-3 9 13 15,0 6-2-15,0 6 4 16,-2 5 17-16,1 6-14 16,-1 1 6-16,-1 3 5 15,2 3-29-15,-2-2 28 16,1 1-15-16,-1-1 3 16,2 1-5-16,0-3-10 15,-1 0 9-15,4-1-4 16,-1-3-5-16,2 0 21 15,0-6-23-15,0-2 6 16,0-1 3-16,0-3-8 16,0-4 8-16,2 0-9 15,6-3 0-15,3-2 12 16,5-2-12-16,5-1-1 0,6-2-22 16,1-2-58-16,8-4-122 15,-8 0-356-15,-7-10-533 0</inkml:trace>
  <inkml:trace contextRef="#ctx0" brushRef="#br2" timeOffset="195936.06">19559 8068 909 0,'0'0'312'15,"0"0"-212"1,0 0 16-16,0 0 40 16,0 0-8-16,0 0-48 15,0 0-64-15,-3-12 13 16,-6 12-32-16,-4 0 1 0,-2 0 10 16,-5 5-5-16,1 5 0 15,-1 4 2-15,1 5-24 16,4 2 30-16,2 1-21 15,5 2-1-15,5-1 0 16,3 0-8-16,0-2 17 16,5-3-17-16,12-1-1 15,6-3 26-15,6-4-17 16,2-4 4-16,2-5-5 16,1-1-7-16,-5 0 5 15,-3-10-6-15,-5-4 0 16,-5 0 6-16,-5 1-6 15,-5 3 0-15,-5 3 0 16,-1 4 7-16,0 2-1 0,0 1-6 16,0 0-21-16,0 0-33 15,0 0-68-15,0 0-91 16,0 6-119-16,-4 1-43 16,-1-6-590-16</inkml:trace>
  <inkml:trace contextRef="#ctx0" brushRef="#br2" timeOffset="197062.58">19780 8238 789 0,'0'0'366'15,"0"0"-215"-15,0 0-5 16,0 0 69-16,0 0 19 16,0 0-85-16,0 0-76 15,36-23-38-15,-36 23-17 16,0 0-12-16,0 3-6 15,0 8 0-15,0 6 6 16,0 4 3-16,0 2 3 0,0 0-1 16,0-1-9-16,0-1-2 15,0-1-10-15,0-1-77 16,8 1-79-16,4-4-192 16,5-8-277-16</inkml:trace>
  <inkml:trace contextRef="#ctx0" brushRef="#br2" timeOffset="197476.81">20287 8100 606 0,'0'0'520'16,"0"0"-370"-16,0 0-15 16,0 0 26-16,0 0-6 15,0 0-37-15,0 0-70 16,-55-18-7-16,34 20 17 15,0 9-21-15,-1 6 16 16,1 3-39-16,4 4-6 16,2 1 6-16,8 5-8 15,2-1-5-15,5 0-1 0,0 1 7 16,11-5-18-16,8-1 5 16,6-4-18-16,5-3 5 15,3-6-61-15,9-7-114 16,-6-4-194-16,-8 0-340 0</inkml:trace>
  <inkml:trace contextRef="#ctx0" brushRef="#br2" timeOffset="197827.37">20448 8222 472 0,'0'0'720'0,"0"0"-482"16,0 0-100-16,0 0-52 15,0 0 13-15,0 0-17 16,0 0-62-16,27 4-20 16,-21 9-1-16,-3 3 1 15,-3 1 1-15,0 4 0 16,-6-1 5-16,-9 0 15 15,2-2-2-15,-1-3 9 16,4-5-23-16,5-3 3 16,4-2 1-16,1-4-9 15,0 0-1-15,3-1-8 16,10 2 9-16,2-2 0 0,4 0-18 16,11-3-133-16,-6-7-150 15,-3-4-300-15</inkml:trace>
  <inkml:trace contextRef="#ctx0" brushRef="#br2" timeOffset="198037.81">20771 8277 39 0,'0'0'814'16,"0"0"-616"-16,0 0-98 15,0 0 4-15,0 0-25 0,0 0-39 16,0 0-40 0,8 2-51-16,-5 2-16 0,3 3-121 15,0-1-150-15,2-3-314 0</inkml:trace>
  <inkml:trace contextRef="#ctx0" brushRef="#br2" timeOffset="198204.87">20909 8299 325 0,'0'0'617'0,"0"0"-352"16,0 0-129-16,0 0-16 15,0 0 4-15,0 0-34 0,0 0-61 16,60-12-29-16,-54 12-22 16,-2 0-180-16,-2 2-88 15,-2 2-294-15</inkml:trace>
  <inkml:trace contextRef="#ctx0" brushRef="#br2" timeOffset="198630.53">21500 8110 18 0,'0'0'901'0,"0"0"-726"16,0 0-69-16,0 0 11 15,0 0 49-15,0 0-31 16,0 0-62-16,-86-32 17 15,59 32-14-15,2 2 8 16,0 9-12-16,3 5-27 16,1 3-8-16,5 5-15 15,2 2-21-15,5 2 33 16,8 1-33-16,1 1 0 16,0 0-1-16,14-3-1 0,8-2 0 15,3-5-21 1,2-4-12-16,3-8 6 0,-4-4-71 15,0-4-108-15,-2-3-112 16,-3-11-80-16,-7-4-383 0</inkml:trace>
  <inkml:trace contextRef="#ctx0" brushRef="#br2" timeOffset="198917.68">21574 8197 82 0,'0'0'759'0,"0"0"-424"0,0 0-101 16,0 0-51-1,0 0-65-15,0 0-60 0,0 0-33 16,0 17-25-16,-4 0 38 16,1 4 34-16,0 3-47 15,0 3-6-15,0-2-15 16,2 0 3-16,-1-2-14 15,2-4 7-15,0-6-72 16,0-3-7-16,0-4-67 16,0-2-78-16,5-2 7 15,9-2 10-15,0-3-47 16,0-9-160-16</inkml:trace>
  <inkml:trace contextRef="#ctx0" brushRef="#br2" timeOffset="199209.52">21710 8287 517 0,'0'0'251'0,"0"0"-66"0,0 0-72 16,0 0-39-16,0 0-28 16,0 0 0-16,0 0 24 15,-7 12 14-15,-5-7-25 16,-3 1 49-16,-4-2 3 16,-1-1-47-16,2 1-10 15,2-1-34-15,7-1-19 16,4 3 10-16,4 0-11 15,1 2-14-15,0 5 13 16,8 2 1-16,8 2 15 16,2 2-6-16,4-3-8 0,0-1 15 15,-2-1-14 1,-2-3 4-16,-5-1-6 0,-1-4-22 16,-4 0-41-16,-5-1-159 15,-3-3-88-15,0-1-281 0</inkml:trace>
  <inkml:trace contextRef="#ctx0" brushRef="#br2" timeOffset="199862.62">21822 8002 523 0,'0'0'594'0,"0"0"-275"15,0 0-171-15,0 0-16 16,0 0-43-16,0 0-60 16,0 0-12-16,82-25-17 15,-55 25 0-15,-2 0-7 16,-4 0 7-16,-7 0-1 15,-7 0 1-15,-2 5-19 16,-4 4 19-16,-1 1 13 16,0 4 12-16,0 4 13 15,0 2-9-15,0 4 3 16,-1 3 1-16,-1 2 4 16,1 1 21-16,1 1-44 15,0 0-13-15,0 1 13 16,0 1-13-16,3-1 11 0,2 1-12 15,0-2 1-15,0-4 7 16,-2-3-8-16,0-4 0 16,-2-2 0-16,-1-3 0 15,0-1 7-15,0-2-7 16,-4 0 0-16,-13-2 18 16,-2 0-11-16,-7-1 5 15,-3-1-12-15,-4-2 0 16,0-2-9-16,-12-4-128 15,10 0-195-15,5-11-763 0</inkml:trace>
  <inkml:trace contextRef="#ctx0" brushRef="#br2" timeOffset="201619.25">22534 7927 35 0,'0'0'712'0,"0"0"-471"16,0 0-74-16,0 0-11 16,0 0 5-16,0 0-46 0,0 0-29 15,0 0-60-15,-2 0-11 16,-3 0-15-16,-3 0 7 15,-3 0-14-15,-5 0 7 16,1 0 0-16,-3 0 1 16,5 0-1-16,1 0 0 15,5 0 0-15,4 0 0 16,-1 0-6-16,4 0 6 16,-1 0-16-16,-1 0 15 15,-1 0 1-15,2 2 0 16,-2 2 1-16,0 0-1 15,-1 1 26-15,1 0-25 16,0 2 8-16,0 2 9 0,0 0 1 16,0 3 6-16,1 0-4 15,2 1 0-15,0 0 32 16,0 3-28-16,0-3 1 16,0 4-10-16,0 3 5 15,0 3 18-15,0 1-8 16,0 1-6-16,0 2 25 15,0 1-34-15,0 0-1 16,0 2-5-16,2 1-9 16,1 1 19-16,0 1-19 15,1 1 7-15,1-2 7 16,-1 1-6-16,-3-4-8 16,1 2-1-16,-2 1 7 15,1 0 5-15,-1 2-12 16,0 3 1-16,0 1 19 0,0 1 4 15,0 3-8-15,0 0-10 0,0 0-5 16,0-1 22 0,0-2-23-16,0-1-1 15,0-3 0-15,0-4 1 16,8-2 6-16,4-5-6 16,3-6-1-16,1-1-11 15,7-4 11-15,3-3-16 16,9-5-21-16,7-2-58 15,32-4-70-15,-10-15-340 16,-4-5-451-16</inkml:trace>
  <inkml:trace contextRef="#ctx0" brushRef="#br2" timeOffset="202445.5">23214 7998 35 0,'0'0'127'16,"0"0"456"-16,0 0-402 15,0 0 24-15,0 0-27 16,0 0 27-16,0 0-66 16,5-30-50-16,-5 30-45 15,0 0-35-15,0 0 8 16,0 0-17-16,-6 6-21 16,-9 9 20-16,-2 7 1 15,-2 3 10-15,2 6-10 0,1 2 2 16,4 0 11-16,5 0-13 15,5-1-7-15,2-4 6 16,0-4-18-16,0-7-6 16,7-4-6-16,0-6 24 15,-4-5 7-15,0-2 10 16,-3-3 62-16,0-17 8 16,0-7-43-16,0-6 10 15,0-7-18-15,-5-2-19 16,-1 2 15-16,0 3-18 15,2 11 43-15,1 6-4 16,1 10-40-16,1 4 7 16,-1 6-13-16,-1 0-50 15,-3 4-110-15,0 13 42 0,-2 6-31 16,3 2-125-16,5 11-14 16,5-9-36-16,9-6-225 0</inkml:trace>
  <inkml:trace contextRef="#ctx0" brushRef="#br2" timeOffset="202714.28">23393 8068 689 0,'0'0'302'0,"0"0"-51"15,0 0 38-15,0 0-32 16,0 0-121-16,0 0-114 15,0 0-22-15,0 12-11 0,0 9 10 16,-2 6 2-16,2 3 6 16,0 2 3-16,0-2-9 15,0-3 22-15,0-1-23 16,2-5-5-16,1-1 5 16,-1-3-13-16,-2 0-72 15,0 0-90-15,-7-3-158 16,-4-7-225-16</inkml:trace>
  <inkml:trace contextRef="#ctx0" brushRef="#br2" timeOffset="203586.45">23226 8432 100 0,'0'0'798'0,"0"0"-597"16,0 0-55-16,0 0-20 15,0 0 18-15,0 0-29 16,0 0-85-16,0-1-30 15,-9 12-5-15,-4 6 5 16,-2 5 19-16,-1 3-13 16,0 3-6-16,4 2 41 0,4-1-40 15,5 0 0-15,3-4-1 16,0-2-13-16,0-7 0 16,7-3-26-16,3-4-6 15,-1-5 30-15,1-4 15 16,0 0 12-16,-3-7 17 15,2-10 16-15,-3-6 55 16,-3-3-39-16,-3-6 2 16,0-1-16-16,-3-1-6 15,-9 4-12-15,-4 6-25 16,-1 7 2-16,0 9-12 16,-1 6-2-16,1 2-86 0,8 16-77 15,3 5-157-15,6-1-256 16</inkml:trace>
  <inkml:trace contextRef="#ctx0" brushRef="#br2" timeOffset="203930.81">23359 8567 172 0,'0'0'618'0,"0"0"-459"15,0 0-42-15,0 0 20 16,0 0 10-16,0 0-15 0,0 0-77 16,76-13-16-16,-76 22-33 15,0 2 13-15,-2 3 32 16,-11 0 7-16,-2 1-2 16,-3-2-10-16,3-1-15 15,2-4 19-15,7-2-49 16,5-4 1-16,1 0-2 15,0-2-8-15,16 0 8 16,9 0 0-16,5 0-9 16,3 0-23-16,-3 0-101 15,-11 0-116-15,-9-3 32 16,-10 3-48-16,-16 0-292 16,-6 0 333-16</inkml:trace>
  <inkml:trace contextRef="#ctx0" brushRef="#br2" timeOffset="204308.25">23277 8787 88 0,'0'0'623'0,"0"0"-366"16,0 0-92-16,0 0 29 15,0 0 91-15,0 0-83 16,0 0-89-16,0 0-67 16,0 1-46-16,0 0-21 15,0 4-137-15,0 2-123 0,0 1 34 16,0 4-117 0,0-2-136-16,0 1 285 0,0-3 83 15,0 0 129-15,1-3 3 16,-1-2 109-16,2-2 67 15,-2 0 74-15,1-1-12 16,-1 0-59-16,2 0-57 16,-2 0-33-16,1 0-68 15,-1 2-21-15,0 1-144 16,3 5-119-16,-1 1 1 16,-1-1-100-16</inkml:trace>
  <inkml:trace contextRef="#ctx0" brushRef="#br2" timeOffset="204420.18">23292 8938 93 0,'0'0'376'0,"0"0"22"0,0 0-74 16,0 0-19-16,0 0-50 16,0 0-119-16,0 0-126 15,16-6-10-15,-13-1-228 16,-3 0-436-16</inkml:trace>
  <inkml:trace contextRef="#ctx0" brushRef="#br2" timeOffset="206801.65">23489 9185 352 0,'0'0'327'16,"0"0"-237"-16,0 0-40 15,0 0 12-15,-66 73 57 16,45-42-25-16,2 3-32 15,4 3-26-15,2-1-20 16,5-2-4-16,5-4-12 16,3-6-13-16,0-4-28 15,0-8-5-15,6-4 4 0,0-7 35 16,0-1 7-16,-5 0 101 16,-1-11 16-16,0-12 57 15,0-7-9-15,-11-5-43 16,-5-2-2-16,-1 2-9 15,0 4-26-15,1 7 8 16,4 7-61-16,3 6-31 16,6 7-1-16,0 4-58 15,3 0-197-15,0 16-262 16,9 4 174-16,6-2-428 0</inkml:trace>
  <inkml:trace contextRef="#ctx0" brushRef="#br2" timeOffset="207357.93">23530 9369 924 0,'0'0'703'15,"0"0"-494"-15,0 0-77 0,0 0-43 16,0 0-46 0,0 0-18-16,0 0-25 0,11 39 0 15,-7-11 1-15,-1 1 0 16,0 1 6-16,-3-4-7 16,0-7-56-16,0-2-35 15,0-4-80-15,0-5-100 16,-1-3-9-16,-2-5-46 15,3 0-306-15</inkml:trace>
  <inkml:trace contextRef="#ctx0" brushRef="#br2" timeOffset="207581.55">23732 9426 224 0,'0'0'535'0,"0"0"-152"0,0 0-234 15,0 0-111-15,0 0 21 16,0 0 65-16,-103 18-21 15,76-5-65-15,9-1-24 16,6 1 7-16,11 0-7 16,1 0 5-16,19 1 3 15,12 0-6-15,10 1 9 16,3-2-25-16,0 0-39 16,-7-5-39-16,-5-3-119 15,-12-2-105-15,-9-3-289 0</inkml:trace>
  <inkml:trace contextRef="#ctx0" brushRef="#br2" timeOffset="208481.2">23878 7885 400 0,'0'0'414'16,"0"0"-236"-16,0 0-18 15,0 0-43-15,0 0-67 16,0 0-8-16,0 0-26 15,107-52 1-15,-77 52-2 16,-1 1-15-16,-4 11 13 16,-5 2-13-16,-3 4 0 15,-3 3 3-15,-1 3 10 16,-4 6 11-16,0 2 14 16,1 6-9-16,1 4 45 15,0 4 21-15,2 1-37 16,0 5-18-16,-2 0-8 0,-1 1-3 15,-4-2 5-15,-3-3 11 16,-3-3 19-16,2 0-31 16,-2-1-13-16,0 1 5 15,0 4-11-15,0-2-3 16,0 3 16-16,1-1 1 16,2-1 28-16,2 0-34 15,0-3-7-15,1-1 7 16,-1-2 11-16,1-1-7 15,0 0-17-15,1 0-8 16,-1 0 44-16,0 3-35 16,0 0 6-16,-1 0-8 0,-2 2-8 15,-3-4 11-15,0-2-11 16,0-5 0-16,-11-5 7 16,-2-8-7-16,-7-4-6 15,-8-2-12-15,-8-5-61 16,-32-8-83-16,5-3-362 15,5 0-839-15</inkml:trace>
  <inkml:trace contextRef="#ctx0" brushRef="#br2" timeOffset="212527.46">24121 18329 550 0,'0'0'750'16,"0"0"-557"-16,0 0-67 15,0 0 6-15,0 0 8 16,0 0-17-16,0 0-31 16,0-24-28-16,0 24-36 15,0 0 9-15,0 0-21 16,0 0-15-16,0 0 7 15,0 0-8-15,0 10-1 16,0 4-12-16,0 9 13 16,0 10 5-16,0 4-5 15,0 1-1-15,0-1 1 0,0-4 0 16,0-4 9-16,5-5-9 16,1-8 0-16,1-3 3 15,1-7-3-15,4-2 0 16,5-4 9-16,10-3 12 15,12-14 7-15,12-8-19 16,22-15-9-16,30-19 13 16,28-18-13-16,15-8-6 15,-4 4 6-15,-16 12 0 16,-37 23 7-16,-25 16 8 16,-22 10 6-16,-11 8 0 15,-5 5-11-15,-2-2-10 0,-7 2 0 16,-9 6-5-16,-7-1-2 15,-1 2-37-15,0 0-50 16,0 0-52-16,-10 5-44 16,-19 13 4-16,4-1-137 15,-2-3-347-15</inkml:trace>
  <inkml:trace contextRef="#ctx0" brushRef="#br2" timeOffset="-208573.18">24318 18062 98 0,'0'0'820'15,"0"0"-667"-15,0 0-105 16,0 0-38-16,0 0 16 16,0 0 22-16,-7-8-2 15,7 8 6-15,0 0-21 16,0 0-1-16,0 0-1 15,0 0-28-15,6 0 13 16,3 0-14-16,4 2 0 0,11 5 1 0,12 0-1 16,10-1 1-1,24-6 6-15,24 0-7 16,25-6 19-16,10-10-19 16,-5-6 0-16,-13 1 2 15,-15-6-1-15,-20-1 1 16,-13 3-1-16,-12-1-1 15,-4-3 15-15,9-7-15 16,19-17 0-16,24-17 10 16,17-13 3-16,4-2 6 0,-10 5 2 15,-7 7-11 1,-28 18 35-16,-13 7-22 0,-14 7-5 16,0-13-5-16,10-22 13 15,8-23-26-15,3-15-15 16,-17 6-21-16,-14 7 11 15,-9 12-42-15,-8 2 37 16,-8 1 9-16,-4 4-9 16,-9 2 18-16,0-2-1 15,-9-3-3-15,-4-4 15 16,0-1-7-16,2 3 8 16,3 13 0-16,5 16 0 15,3 15 12-15,0 1-12 16,0-3 0-16,14-6 15 15,8-2-14-15,6 3 22 0,7 8-12 16,5 5 0 0,5 7-22-16,0 4 13 0,2 6-2 15,3 6 28-15,0 4 10 16,4 3-38-16,2 3 1 16,3 1-1-16,-4 1 46 15,-6-1-33-15,-8 0-2 16,-12-1 16-16,-11 1 21 15,-9 0-10-15,-4 1 22 16,-5 2-57-16,0 0-3 16,0 0-76-16,0 0-87 0,0 0-60 15,-8 0-55 1,-4 0 29-16,-3 0-268 0</inkml:trace>
  <inkml:trace contextRef="#ctx0" brushRef="#br2" timeOffset="-208228.18">27041 15098 674 0,'0'0'198'0,"0"0"-65"16,0 0-97-16,0 0-12 16,0 0 72-16,0 0-24 15,0 0-53-15,22-5 1 16,8 12-1-16,9 6 32 0,9 4 23 15,1 3-23-15,2-1-51 16,-5 2 42-16,-4-1-9 16,-7-1-5-16,-6-4-22 15,-11 0-6-15,-5-1 0 16,-5-2 0-16,-7 1 3 16,-1 1-2-16,0 1 11 15,0 5-12-15,-10 2 6 16,-4 6 14-16,1 1-19 15,-2 3-1-15,0 1 0 16,0 1-72-16,-4 4-111 16,1-7-117-16,3-10-460 0</inkml:trace>
  <inkml:trace contextRef="#ctx0" brushRef="#br2" timeOffset="-206740.82">29512 13754 925 0,'0'0'279'15,"0"0"-156"-15,0 0-25 0,0 0-21 16,0 0 46-16,0 0 0 16,0 0-46-16,-20-55-46 15,-5 53-31-15,-17 2 9 16,-22 0-8-16,-31 0-1 16,-31 6 0-16,-10 4 0 15,5-2 0-15,16 4 1 16,33-4-1-16,20 1 0 15,17-1 3-15,5 3-3 16,-2 3-3-16,0 5 2 16,-1 5-8-16,10-2 9 15,11 2-11-15,10-2-1 16,5-2 0-16,7-4-16 0,2 0-15 16,20-2 0-16,14 0 43 15,27 0 15-15,35 0-8 16,37 2-7-16,15 0 26 15,-2 1-26-15,-21 2 1 16,-42-3 8-16,-29-5 5 16,-26-3 30-16,-16-4-44 15,-6-1-6-15,-1 0 6 16,-6-2-1-16,-1 1-11 16,0 1 12-16,-6 1-9 0,-15 3 9 15,-13 3 1 1,-24 5 10-16,-29 5 3 0,-20 5-8 15,-10 2-3-15,7-1-3 16,25-4 7-16,27-4 1 16,13-2-8-16,11 0-7 15,-1 2 7-15,3 3 0 16,0 3 0-16,10 2-2 16,10-1 2-16,9 2-11 15,3-2 11-15,11 2-11 0,20 1 11 16,28 2 1-1,32-2 15-15,44-2-15 16,25-6 5-16,10-5 41 16,-8-7-27-16,-29-5 15 15,-29-3-7-15,-30 0-16 16,-27-6 6-16,-16-1-18 16,-1-1 0-16,-3-1 44 0,-6 1 16 15,-6 2 0-15,-9 2-37 16,-3 3-23-16,-1 1-1 15,-2 0-148-15,-2 4-174 16,-10 7-170-16,-4-3 107 0</inkml:trace>
  <inkml:trace contextRef="#ctx0" brushRef="#br2" timeOffset="-205806.65">28830 15133 136 0,'0'0'1228'0,"0"0"-977"16,0 0-146-16,0 0-44 16,0 0-2-16,0 0-37 15,0 0-5-15,-41 47 61 16,22-15-40-16,1 1-3 15,2 2 3-15,4 1-1 0,3-1-8 16,5-2-29 0,4-5 2-16,0-2-7 0,0-4 5 15,14-4-75-15,3-5-40 16,16-9-81-16,-6-4-152 16,-2 0-550-16</inkml:trace>
  <inkml:trace contextRef="#ctx0" brushRef="#br2" timeOffset="-205290.12">28955 14889 198 0,'0'0'550'0,"0"0"-365"16,0 0 27-16,0 0-28 16,0 0-36-16,0 0-92 15,0 0-56-15,-25 9 0 16,11 6 26-16,2 4-20 16,2-2-3-16,4-1-3 15,5-4 0-15,1-3-21 16,0-5-26-16,4-3 47 15,11-1 6-15,1 0 0 16,2-11-6-16,-3-6-2 0,-2-3 2 16,-7 0 8-16,-2 4 1 15,-4 3 43-15,0 9 22 16,-8 4-74-16,-7 0 0 16,2 10 0-16,1 5-6 15,4 1 5-15,5-2-24 16,3-4-3-16,0-4 28 15,0-6 0-15,9 0 7 16,6-3 29-16,0-13-30 16,0-3 25-16,-4-2 4 15,-7 2 23-15,-4 2 8 16,0 7-9-16,-4 7-53 16,-10 3-4-16,-13 27-155 15,3 5-78-15,2 2-310 0</inkml:trace>
  <inkml:trace contextRef="#ctx0" brushRef="#br2" timeOffset="-204893.17">29043 15266 965 0,'0'0'573'15,"0"0"-383"-15,0 0 3 16,0 0-1-16,0 0-93 16,0 0-40-16,0 0-29 15,39-14-29-15,-11 7 9 16,7 2-10-16,5-1-11 16,-3 5 10-16,-4 0-55 15,-6 1-69-15,-10 0-78 0,-17 0-175 16,0 2-215-16,-7 4-101 15</inkml:trace>
  <inkml:trace contextRef="#ctx0" brushRef="#br2" timeOffset="-204722.06">29042 15382 26 0,'0'0'706'0,"0"0"-370"16,0 0-137-16,0 0 14 15,97 2-43-15,-58-2-62 16,4 0-73-16,-1 0-35 16,13 0-114-16,-13-5-239 0,-5-2-348 15</inkml:trace>
  <inkml:trace contextRef="#ctx0" brushRef="#br2" timeOffset="-204518.07">29667 15173 345 0,'0'0'1264'0,"0"0"-1007"16,0 0-156-16,0 0-57 15,0 0-23-15,0 0 62 16,-42 81-46-16,30-45-36 16,0 3 31-16,6 0-32 15,0 2-51-15,3-2-103 16,-1 10 1-16,-2-13-245 15,1-10-492-15</inkml:trace>
  <inkml:trace contextRef="#ctx0" brushRef="#br2" timeOffset="-203662.42">28719 12875 760 0,'0'0'668'0,"0"0"-398"16,0 0-44-16,0 0-38 15,0 0-54-15,0 0-27 16,0 0-63-16,9-30-44 15,-9 32 0-15,0 9-10 16,0 9-10-16,0 8 20 16,0 7 1-16,0 6 13 0,-1 1-14 15,-4 2 0-15,2-3-14 16,1-3-8-16,0-3-62 16,2-5-62-16,0-1-118 15,0-6-221-15,2-10-200 0</inkml:trace>
  <inkml:trace contextRef="#ctx0" brushRef="#br2" timeOffset="-203219.55">29152 12876 127 0,'0'0'1125'0,"0"0"-868"15,0 0-152-15,0 0-105 16,0 0-1-16,0 0 1 16,0 0 0-16,-68 55 1 15,30-27 12-15,-5-1-12 16,-3-3 6-16,2-4-7 16,1-4 1-16,11-7 1 15,7-3-1-15,11-5-1 16,8-1 33-16,6 0 48 15,0 0 31-15,7 0-53 16,12 0-53-16,5 0-12 16,0 0 4-16,2 2-4 0,-4 5 5 15,-4 1 1-15,0 3 8 16,-2 1-8-16,-2 1 1 16,2 1 22-16,-3 1-23 15,1 3 0-15,1 1-1 16,-2 1 2-16,2-2 7 15,-1 0-8-15,-1-1-28 16,-3-1 5-16,0-3-30 16,-9-3-90-16,-1-2-135 15,0-5-243-15</inkml:trace>
  <inkml:trace contextRef="#ctx0" brushRef="#br2" timeOffset="-201726.53">30050 14101 752 0,'0'0'227'0,"0"0"-7"15,0 0-24-15,0 0-2 16,0 0-61-16,0 0-31 16,0 0-1-16,17-75-14 15,-17 65-10-15,-8 2-41 16,-2 1-29-16,-7 1 15 15,-2 2-22-15,-5 3 0 16,-1 1 1-16,-4 0 6 16,1 5 17-16,1 9-24 15,1 7 2-15,1 6 24 16,3 5-26-16,6 1 0 0,8 4-1 16,7-2 2-1,1 0 5-15,6-5-6 0,11-5-14 16,6-4 6-16,1-6-14 15,6-4-1-15,1-7-41 16,4-4-84-16,11-1-99 16,-11-15-138-16,-5-1-296 0</inkml:trace>
  <inkml:trace contextRef="#ctx0" brushRef="#br2" timeOffset="-201426.55">30179 14218 851 0,'0'0'763'15,"0"0"-544"-15,0 0-56 16,0 0-34-16,0 0-62 16,0 0-15-16,0 0-52 15,0 8 1-15,0 8-1 16,0 3 14-16,0 3 28 15,0 2-19-15,0 1-15 16,0 1 26-16,0-4-34 16,0 2 1-16,0-4-1 15,-3-1 8-15,-1-3-19 16,0-2-21-16,-2-2-103 16,-1-2-98-16,-1-5-318 0,2-5-428 15</inkml:trace>
  <inkml:trace contextRef="#ctx0" brushRef="#br2" timeOffset="-200368.08">30185 14245 20 0,'0'0'175'15,"0"0"326"-15,0 0-348 16,0 0-23-16,0 0-5 16,0 0-26-16,0 0-38 15,0 0 15-15,0 0-7 16,0 0 19-16,0 0-17 15,0 0-24-15,0 3-11 16,0 5-9-16,-2 4 53 16,-2 4 30-16,-4 5-39 0,-2 4-3 15,1 2-25-15,0 0-7 16,3 2 1-16,0-1-29 16,6-1-8-16,0-3 24 15,3-4-24-15,12-2 0 16,4-4-1-16,5-6-28 15,4-2-38-15,17-6-146 16,-9-10-171-16,-6-6-178 0</inkml:trace>
  <inkml:trace contextRef="#ctx0" brushRef="#br2" timeOffset="-199824.95">30426 13908 121 0,'0'0'221'0,"0"0"404"15,0 0-466-15,0 0-53 16,0 0-21-16,0 0-18 16,0 0 17-16,-43 17-14 15,27-6-54-15,3 0 19 0,6 0-28 16,4 1-6-16,3-2-1 16,0-5-17-16,9 0 17 15,6-4 0-15,4-1-5 16,0 0-1-16,-3-4-24 15,-6-8 7-15,-4 1 23 16,-3-2 12-16,-3 2 54 16,0 3-4-16,0 2-19 15,-4 6-10-15,-5 0-33 16,1 0 0-16,-2 6-1 16,4 3-21-16,3 0 21 15,3-4-45-15,0 0 2 16,0-5 44-16,1 0 4 0,10 0 56 15,1-5-37-15,-2-4-17 16,-4 0 28-16,-2 1-20 16,-4 4 7-16,0 4-21 15,-23 2-32-15,-3 14-262 16,1 3-102-16</inkml:trace>
  <inkml:trace contextRef="#ctx0" brushRef="#br2" timeOffset="-199307.8">30908 14001 745 0,'0'0'292'16,"0"0"-59"-16,0 0 2 15,0 0-47-15,0 0-107 16,0 0-62-16,0 0 6 16,-55 20-3-16,28 0 6 15,0 8-5-15,-1 3-22 0,1 4 35 16,2 2-22-1,4 2 1-15,1 2-15 0,5-3-2 16,5-1-28 0,6-6-25-16,4-5-31 0,0-6 7 15,4-4-7-15,11-5 40 16,0-6 34-16,1-5-33 16,-1 0 22-16,-2-12 23 15,-3-9 22-15,-6-6 84 16,-4-7 18-16,0-4-10 15,-9-4-1-15,-10-4-43 16,-2 2-27-16,-3 1 16 16,0 8-27-16,2 8-1 15,5 9-31-15,1 10-23 16,4 8-89-16,4 6-186 0,4 13-199 16,4-1-250-16</inkml:trace>
  <inkml:trace contextRef="#ctx0" brushRef="#br2" timeOffset="-198989.4">31010 14221 1126 0,'0'0'311'0,"0"0"-58"16,0 0-79 0,0 0-67-16,0 0-72 0,0 0-35 15,0 0-10-15,-45 41 10 16,22-14 34-16,3 2-33 16,0 1 5-16,10-1-4 15,4-2-2-15,6-3 0 16,0-4-29-16,9-4-9 15,12-5 9-15,17-10-91 16,-2-1-182-16,-3 0-293 0</inkml:trace>
  <inkml:trace contextRef="#ctx0" brushRef="#br2" timeOffset="-198608.1">31107 13946 939 0,'0'0'250'0,"0"0"2"16,0 0-27-16,0 0-52 16,0 0-87-16,0 0-86 15,0 0-16-15,-14 11-7 16,-1 10 15-16,2 2 8 15,3 1 0-15,3-2-52 16,6-5-48-16,1-2-37 0,1-8 50 16,17-6 36-16,3-1 43 15,3-4 8-15,-2-13 8 16,-2-3 12-16,-8-4 86 16,-5 2-8-16,-7 0 77 15,0 4-78-15,0 6-17 16,-1 8-21-16,-11 4-59 15,-5 0-5-15,-1 11-69 16,-7 16-136-16,6-2-128 16,4-5-194-16</inkml:trace>
  <inkml:trace contextRef="#ctx0" brushRef="#br2" timeOffset="-195471.22">28007 12694 314 0,'0'0'757'0,"0"0"-590"15,0 0-33-15,0 0-39 16,0 0 62-16,0 0-29 16,0 0-91-16,-5-20-13 15,5 20-24-15,0 0 0 16,0 0 1-16,6 0 0 16,9 0-1-16,8 0 0 15,12 0 8-15,7 2 5 16,10 2-13-16,17 2-10 15,23-1 10-15,24 2 1 16,7 0 0-16,-6 2-1 16,-13-2 9-16,-26 0-3 15,-15-2-6-15,-15 0-2 0,-3 0 2 16,4 1 1-16,9 1-1 16,9 0 0-1,3 1-11-15,0-3 3 0,4 1-7 16,12-1-5-16,14 1 14 15,18-1 6-15,1 0-5 16,-20-1 5-16,-26-2 0 16,-28 1-1-16,-6 0 1 15,4 0 0-15,5 1 0 16,5 1 1-16,2 0 0 16,2 1-1-16,6 0 0 15,4 1-3-15,3-1 3 16,3 1-1-16,12 0 1 0,-7-2 0 15,-4 1 2-15,2 1-2 16,-19-3 0-16,3 1-3 16,-9 0 3-16,-12-2-13 15,-7-2 11-15,-3 0 2 16,-1-1 3-16,0 0-3 16,5 0-14-16,2 2 8 0,6 1-7 15,1 1 4 1,4 2-11-16,-3 1 17 15,-2-1-3-15,-10-1 6 16,-9-1-5-16,-11-1 5 16,-5-3 1-16,-5 2 11 15,-1-2 4-15,0 0-15 16,0 0 8-16,0 0-9 16,2 1-13-16,-2 2 5 0,1 4-1 15,-1 4 9-15,2 3 1 16,-2 6 14-16,0 4 33 15,0 5-42-15,1 5 11 16,2 6 2-16,3 4-11 16,3 5 9-16,5 2-17 15,-2 1 7-15,-1 2 8 16,-3-4-15-16,-5 1-6 16,-3-3 5-16,0-1 1 15,-5 1 7-15,-9 0-7 16,-3 1 0-16,-1 3 24 15,3 2-23-15,0 2-1 16,6 1 10-16,3 2-9 16,6 3 21-16,0 1-13 15,0 4-9-15,8 0 26 0,1-3-24 16,3-2 5-16,-2-2-7 16,-1-5 7-16,0-5 6 15,-6-3-13-15,-2-3-12 16,-1-2 12-16,0 0 1 15,0-1 0-15,-7 2-1 16,1-1 1-16,2 0 5 16,-1 2-6-16,2-1-4 15,0-1 4-15,0-1 1 16,0 2 1-16,-2 1-2 0,-2 3 10 16,1 2 0-16,-1 3-10 15,-3 0-1-15,-1 3 1 16,0-1 0-16,0 0 0 15,2 0 0-15,1-4 0 16,4 0 0-16,-2-4 0 16,3-2-1-16,0-3 0 15,0-3 1-15,-3-3 6 16,-2-4-6-16,-2-2-6 16,0-6-7-16,1-3-3 15,-2-4-6-15,2-2 8 16,0-4-28-16,-4-3 20 15,-2-3 0-15,-7-1 22 16,-7-3 1-16,-8 0-1 16,-8 0-1-16,-9-10 1 0,-4-1 0 15,-4-2 9-15,-3 0-9 16,3 2 1-16,-3 1 18 16,1 2-18-16,-13-1 0 15,-16 1-1-15,7 1 6 16,8 1 2-16,9 3-8 15,0 1-6-15,-22-1 6 16,-20 0 0-16,-2 1 1 16,22 1-1-16,21 1 0 15,20 0 5-15,4 0-5 16,-24 0-11-16,-20 0 11 16,-24 0 1-16,-1 0 0 15,22-3-1-15,23 2 7 16,21-1-1-16,2 2-6 0,-8 0 0 15,-7 0-1-15,-10 0 2 16,2 0 21-16,1 0-7 16,2 0-3-16,0 0 23 15,3 3-21-15,3 3-6 16,1 1-7-16,3 2 1 16,2-2 9-16,3 0-11 15,0-2 0-15,-2-1 6 16,2-1-6-16,1-3 0 15,2 0 2-15,4 0-1 16,5-5 28-16,6-5-7 16,5-4-11-16,7-3 17 15,5-5-27-15,1 1 1 16,6-1-2-16,-1-1 7 0,-1 0 21 16,2 0-1-16,1-4 11 15,-1-2 20-15,0-3-17 16,1-2-11-16,-1-1-6 15,1-3-16-15,3-3 22 16,0-3-29-16,1-6 0 16,4-4 9-16,1-4-10 15,0-2 0-15,0 0 0 16,0 2 0-16,0 0 7 16,0-10-7-16,0 5-5 15,0-3 5-15,-3-4 6 16,0 11 0-16,-1-7-6 0,1 4 1 15,0 2-1-15,0 3 0 16,1-1 0-16,-1 1 0 16,0 3 1-16,0-1 3 15,-1 5-4-15,3 2 0 16,-3 1-18-16,1 2 16 16,-1 2-9-16,-1 0 9 15,-2 1 1-15,0-2-7 16,2-1 8-16,4-3 0 15,1 1-12-15,0 2 12 16,0 1-14-16,0 4 13 16,0 0 1-16,3 3-1 15,0 2 1-15,1-2-5 0,-1 1-5 16,-3-2 5 0,0-1-1-16,0 3 6 0,0-1 0 15,0 2-6-15,0 1 6 16,0 0-10-16,0 2 9 15,0 2 2-15,0 0-1 16,0 4 0-16,0 1 1 16,0 3-7-16,0 0 6 15,0 0-12-15,0 1 12 16,0 0-1-16,0-2 1 16,0 0-8-16,0-3 8 15,0-2-11-15,7-2 11 16,1-1-7-16,0 3 6 15,2 1 2-15,-4 4-2 16,0 3 1-16,0 2 0 0,1 4 0 16,-1 0 0-16,-1 1-1 15,1 2 0-15,-2 3 1 16,-1 0-3-16,0 4 3 16,0 1 0-16,-2 1 3 15,1-1-3-15,1 1-2 16,1 1 2-16,5 0-7 15,12 1-23-15,10 0-98 16,11 0 2-16,9 0 13 16,22 15-179-16,-13-1-190 0,-10-4-295 15</inkml:trace>
  <inkml:trace contextRef="#ctx0" brushRef="#br2" timeOffset="-191483.89">27888 12667 325 0,'0'0'59'0,"0"0"-4"15,0 0-55-15,0 0 0 16,0 0 3-16,-85-49 154 16,66 39 51-16,2-1-37 15,-2 0-56-15,0-1 8 0,2-2-40 16,0 0-37-1,1-3 12-15,0 0-37 0,1-4-7 16,-3-2-14-16,-1-4 9 16,-2-3-3-16,-1-6-6 15,0-3-7-15,-1-5 5 16,2-2-8-16,0-4-3 16,5-2 12-16,-1-3 1 15,5-2 6-15,-1-3-6 16,3-2 0-16,-3-15 9 15,-3-16-1-15,1-15 3 16,-1-5-1-16,1 11-10 16,2 23 27-16,4 26-9 15,1 10-4-15,-2 4 21 16,2-8 21-16,2-5-7 0,0-6-40 16,5 1-2-16,1 5 17 15,0-2-24-15,0 3-1 16,0-3-1-16,4-3 2 15,1-12-1-15,-4-14-1 16,-1 4 2-16,0 8 0 16,-4 8 0-16,-13 14-1 15,-2-7 1-15,-3-4 0 16,-1 5 7-16,2 1-7 16,3 3 0-16,2-1 3 15,6 0-3-15,0-1 0 16,4-2-1-16,-1 2 1 15,1-1-1-15,-1-2 1 0,-2-3 0 16,-6-12 1 0,-6-16-1-16,-9-13-24 15,-10-4-11-15,-4 8 14 0,-3 12 10 16,-3 9 11-16,-3 0-2 16,-2-1 1-16,-2 1 1 15,8 10-1-15,4 10 1 16,11 11 0-16,-1 2 1 15,-4-7-1-15,-8-20-4 16,-10-22 4-16,9 11 1 16,5 7 0-16,6 9-1 15,0 12 0-15,-11-9-6 16,-6-8 6-16,-4 1 0 16,-3 0 0-16,-1 1 0 15,1 1 0-15,-1-1 0 0,2 2 0 16,0 2 0-1,2 0 0-15,2-3 0 0,3 0 0 16,-1 0 0-16,2 1 10 16,0 3-10-16,1 4 0 15,1 6-3-15,-2 2 3 16,1 7 0-16,-1 1 0 16,-1 5 0-16,2 1 2 15,1 2-2-15,3 3 0 16,3 2-3-16,2 3 3 15,2 1 0-15,3 4-1 16,1 1 1-16,0 1 2 16,0 3-2-16,-4 0 0 0,-2 1 0 15,-3 2 0-15,-2 0-1 16,-3 2 0-16,1 1 1 16,-3 2 0-16,-5-3 0 15,-4 1-13-15,-6-3 3 16,-5 0-44-16,-2 0 32 15,-1 2 15-15,-1 0 7 16,-2 0 4-16,4 2-4 16,-2 2-8-16,4 0 8 15,3 3 0-15,4 1 0 16,4 1 0-16,5 1 1 16,4 1 12-16,6 0-13 0,4 0-1 15,0 6 1 1,-4 4 1-16,-2 1 0 0,-2 2-1 15,-2-2 1-15,4 3 7 16,-1-2-8-16,1 1 0 16,-3-1 0-16,-4-1 0 15,0 0 4-15,-1-1-4 16,1 0 0-16,2 1 1 16,-1 2-1-16,4 0 0 15,0 0 0-15,2-2 0 16,-1-1 4-16,3-2-4 15,1-1 0-15,3 1-2 16,2-1 2-16,4 2 0 16,3-2 0-16,5 0 0 15,8-1 0-15,5-2 0 0,8-1 0 16,4-2 3 0,1 1-3-16,2-2 0 0,0 0-1 15,0 0 2-15,0 0 3 16,0 0-4-16,0 0-12 15,0 0-4-15,0 0-72 16,2-7-49-16,8-5-256 16,8-2-452-16</inkml:trace>
  <inkml:trace contextRef="#ctx0" brushRef="#br2" timeOffset="-190905.68">22298 6344 864 0,'0'0'126'16,"0"0"5"-16,0 0-96 15,0 0-16-15,0 0 43 16,0 0 3-16,0 0-15 16,-36-11-26-16,14 21-14 15,-5 4 40-15,-3 1-43 16,-1 4 5-16,-3 2 9 15,-4 1 1-15,-2 3 16 16,-2-2-28-16,2 1-10 16,0 1 38-16,0-3-31 15,-1 0 21-15,2-2 7 16,3-1-19-16,3-5 38 0,8-2-25 16,8-5-20-16,7-1 14 15,6-3-23-15,2-3 1 16,2 1 22-16,0-1-20 15,0 0 29-15,0 2-32 16,0-1-15-16,2 3 15 16,8 3 16-16,10 3 50 15,6 2-20-15,7 3-16 16,8 4 22-16,4 1-39 16,5 3-12-16,2 4 7 15,1 1-8-15,1 2 0 0,-5-2 0 16,-6 0 1-1,-10-5-11-15,-11-5-20 0,-10-5-10 16,-6-4 18-16,-5-4-7 16,1-2 18-16,-2-3-9 15,0 2 20-15,0-2-12 16,0 0 12-16,0 0-9 16,0 0-29-16,1 0-112 15,-1 0-161-15,0 0-240 16,0 0-240-16</inkml:trace>
  <inkml:trace contextRef="#ctx0" brushRef="#br2" timeOffset="-183735.48">10424 16960 149 0,'0'0'596'0,"0"0"-379"15,0 0-128-15,0 0 10 16,0 0 17-16,0 0 23 15,-8-10 13-15,8 10-70 16,0 0-36-16,0 0-15 16,0 0-15-16,0 0 26 15,0 0-29-15,0 0-12 16,0 0 5-16,5 0-6 16,16 0-12-16,10 0 12 15,11 0 1-15,13 0 22 16,3 0-23-16,-1 0-6 15,-11 1 6-15,-7 1-16 16,-14-1-6-16,-11 1 4 0,-8-1 8 16,-3 0 10-16,-3-1 0 15,0 0 24-15,0 0 13 16,0 0-17-16,0 0 4 16,1 0 15-16,-1 0-26 15,3 0 14-15,-1 0-27 16,3 0-19-16,0 0-27 15,-2 5-75-15,6 0-125 16,12 5-15-16,-3-1-89 16,4-3-334-16</inkml:trace>
  <inkml:trace contextRef="#ctx0" brushRef="#br2" timeOffset="-183277.85">11680 17018 29 0,'0'0'1170'0,"0"0"-913"15,0 0-126-15,0 0-45 0,0 0 28 16,0 0-40-16,0 0-21 16,0-12-21-16,0 12-17 15,0 0-6-15,10 0-9 16,4-2 0-16,10-1-1 15,7 1 1-15,8 0-1 16,-2-2 0-16,-2 2 2 16,-10-1-1-16,-7 3 0 15,-9-1 0-15,-6 1 3 16,-2 0-3-16,-1 0-1 16,0 0-12-16,0 0-46 0,2 0-53 15,-2 3-178-15,0 6 11 16,0 0-289-16</inkml:trace>
  <inkml:trace contextRef="#ctx0" brushRef="#br2" timeOffset="-182609.45">10368 17899 1091 0,'0'0'230'0,"0"0"-98"16,0 0-74-16,0 0-11 0,0 0 47 15,0 0-25-15,0 0-24 16,65-18-14-16,-39 16-11 16,4-3-12-16,3 1 0 15,1 0-6-15,2 1 14 16,-3 2-16-16,-3 1-17 15,-6 0-74-15,-6 0-79 16,-5 17-54-16,-5-2-70 16,-7-1-235-16</inkml:trace>
  <inkml:trace contextRef="#ctx0" brushRef="#br2" timeOffset="-182053.67">12072 17908 335 0,'0'0'1130'0,"0"0"-906"15,0 0-143-15,0 0-57 16,0 0 22-16,0 0-27 16,0 0-18-16,-16-20-1 15,16 20-22-15,9 0-22 16,4 0 6-16,7 0 38 0,5 3 20 15,5-2 10 1,3-1-1-16,-1 0-1 0,-5 0-9 16,-6 0-3-16,-6 0-16 15,-6 0-28-15,-3 0-21 16,-6 0-94-16,0 0-134 16,-10 0-257-16,-5 2-218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7-02T12:32:05.3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2698 6032 816 0,'0'0'502'0,"0"0"-315"15,0 0-91-15,0 0 9 16,0 0 82-16,0 0-65 15,0-7-63-15,0 7-36 0,0 0-13 16,0 0-8-16,0 0-2 16,0 0-25-16,3 3 25 15,-1 11-34-15,7 9 24 16,0 9 10-16,4 5 0 16,-1 4 1-16,3-2-1 15,-3-2 6-15,0-4 7 16,0-8-13-16,-3-4-8 15,0-5 8-15,0-6 1 16,-3-6 0-16,-2-4 1 16,4 0-2-16,2-10 62 15,5-16-34-15,6-12-9 16,-1-11 30-16,2-10-24 16,-6-6-6-16,-1 4-1 0,-2 7-18 15,-5 13 41-15,-5 12-34 16,0 9 2-16,0 10 0 15,-3 6-9-15,0 4-11 16,0 0-135-16,3 18-212 16,-3 29 109-16,0-3-133 15,0-5-447-15</inkml:trace>
  <inkml:trace contextRef="#ctx0" brushRef="#br0" timeOffset="337.74">3128 6299 682 0,'0'0'663'15,"0"0"-453"-15,0 0-131 16,0 0 43-16,0 0 60 16,0 0-101-16,0 0-54 15,0 5-27-15,0 2-9 0,0 2 7 16,0 4 2 0,0 1 0-16,0 3 11 15,0 1-11-15,0 0-1 0,0-1 0 16,0 0-88-1,-4 3-98-15,1-6-176 0,3-7-477 0</inkml:trace>
  <inkml:trace contextRef="#ctx0" brushRef="#br0" timeOffset="1133.35">3828 6055 940 0,'0'0'379'0,"0"0"-123"0,0 0-84 16,0 0 30-1,0 0-63-15,0 0-79 0,0 0-60 16,0-24 0 0,3 32-32-16,7 12 18 0,4 8 14 15,2 7-4-15,2 5 4 16,0 1-4-16,-6-3 4 15,3-4 0-15,-6-5-1 16,-2-5 0-16,-2-4-26 16,-1-5 26-16,-1-7-19 15,-3-4 10-15,3-2 10 16,0-2 2-16,2-3 33 16,4-15 52-16,4-12-74 15,-1-10 24-15,7-9-18 0,-5-5-7 16,-5 2 4-1,3 6-4-15,-6 10 9 0,-3 11-21 16,-2 11 12-16,1 10-24 16,-1 4-80-16,2 22-299 15,-1 9-292-15,-2 2-48 0</inkml:trace>
  <inkml:trace contextRef="#ctx0" brushRef="#br0" timeOffset="1479.67">4268 6240 1156 0,'0'0'313'0,"0"0"-254"15,0 0-59-15,0 0 10 16,0 0 15-16,0 0 1 15,0 0-26-15,79 31 0 16,-71-13-4-16,-8 2 10 16,0 1-2-16,-12 2 63 15,-9-1 56-15,-2-2 11 16,1-3-46-16,7-5-38 16,5-3 9-16,7-5-58 0,3-2-1 15,0-2 0-15,4 0-8 16,17 0 7-1,15 0-8-15,9-9-22 0,26-17-54 16,-10 3-225-16,-11-2-507 16</inkml:trace>
  <inkml:trace contextRef="#ctx0" brushRef="#br0" timeOffset="2267.94">5132 6008 864 0,'0'0'318'0,"0"0"-141"16,0 0 42-16,0 0-9 15,0 0-12-15,0 0-66 16,0 0-93-16,0-25-39 16,0 26-20-16,0 16-30 0,6 10 41 15,4 11 9-15,2 7-1 16,2 5 1-16,-2-2 1 15,-1-6-1-15,-3-5-1 16,3-7-6-16,-1-4-7 16,-3-7-3-16,-1-7-12 15,-1-5 10-15,-2-5 10 16,4-2 9-16,-1-3 70 16,3-15 4-16,3-11-21 15,3-10-30-15,0-11 19 16,3-6-22-16,-2-5-19 15,-2 5 11-15,-2 8-12 16,-4 12 0-16,-3 14-2 0,-2 12 2 16,-3 10-37-1,0 4-144-15,0 47-188 0,0-3 74 16,-6 2-429-16</inkml:trace>
  <inkml:trace contextRef="#ctx0" brushRef="#br0" timeOffset="2725.88">5514 6274 990 0,'0'0'251'0,"0"0"-97"16,0 0-39-16,0 0 20 15,0 0-59-15,0 0-44 16,0 0-32-16,70-23-23 16,-55 23-5-16,-3 7-22 15,-6 3 11-15,1 0-16 16,-7 1 13-16,0 2 42 16,0-2 0-16,-7 0 7 15,1-1 39-15,0-1-9 16,0-2 1-16,1 0-38 15,2-1 1-15,3 2 0 16,0 0-1-16,0 2 0 16,2 1-1-16,4 1-7 0,0-1-2 15,-2 0 9-15,-2-1 1 16,-2 0-8-16,0 2 14 16,-3-1-6-16,-12 0 45 15,-9 0 15-15,0 1 18 16,-3-4-46-16,2-1-25 15,4-2-7-15,9-5-86 16,6 0-226-16,6-10-408 0</inkml:trace>
  <inkml:trace contextRef="#ctx0" brushRef="#br0" timeOffset="2942.5">5976 6395 1446 0,'0'0'296'0,"0"0"-195"16,0 0-65-16,0 0 8 16,0 0-44-16,0 0-22 15,0 0-193-15,41-3-109 16,-16 4-41-16,0 2-570 0</inkml:trace>
  <inkml:trace contextRef="#ctx0" brushRef="#br0" timeOffset="3077.93">6207 6423 682 0,'0'0'319'16,"0"0"-219"-16,0 0-26 15,0 0-35-15,0 0-20 16,0 0-19-16,97-20-204 15,-70 20-468-15</inkml:trace>
  <inkml:trace contextRef="#ctx0" brushRef="#br0" timeOffset="3236.65">6554 6397 1200 0,'0'0'389'0,"0"0"-239"16,0 0-55-16,0 0 14 0,0 0-48 15,0 0-61-15,0 0-19 16,67-5-82-16,-52 5-179 16,-3 0-317-16</inkml:trace>
  <inkml:trace contextRef="#ctx0" brushRef="#br0" timeOffset="3891.03">7149 6016 1008 0,'0'0'316'15,"0"0"-29"1,0 0-116-16,0 0-26 0,0 0-66 16,0 0-60-16,0 0-19 15,25 29-17-15,-14 2 17 16,8 7 1-16,-2 7-1 16,2 2 0-16,-1-3 7 15,-5-2-6-15,-2-6-2 16,2-4-2-16,-4-4-40 15,-3-7 33-15,0-6-28 16,-2-5 4-16,-2-4 18 16,-1-6 16-16,1 0 20 0,4-6 83 15,2-14-45-15,5-8-3 16,0-8-17-16,5-8-1 16,5-17-15-16,-4 2-16 15,5-5 35-15,-2 2-26 16,-7 18-13-16,1-1 48 15,-5 17-31-15,-8 12-10 16,2 9-9-16,-5 7-12 16,0 2-42-16,0 19-138 15,-5 32 50-15,-4-4-151 16,-1-4-304-16</inkml:trace>
  <inkml:trace contextRef="#ctx0" brushRef="#br0" timeOffset="4294.85">7626 6304 728 0,'0'0'360'16,"0"0"-78"-16,0 0-40 0,0 0 0 16,0 0-8-16,0 0-129 15,0 0-78-15,8-19-27 16,-8 26-25-16,0 8 14 15,0 6 10-15,0 7 2 16,-2 0 28-16,-2 1-29 16,-1 1 0-16,0-2-6 15,-3-1 4-15,5-3-44 16,-3-4-54-16,1-2-94 16,1-6-68-16,0-2-106 15,2-7-301-15</inkml:trace>
  <inkml:trace contextRef="#ctx0" brushRef="#br0" timeOffset="4715.76">7822 6311 535 0,'0'0'700'0,"0"0"-558"15,0 0-101-15,0 0-40 16,0 0 15-16,0 0-16 15,0 0 1-15,-8 19 24 16,-6-5-2-16,-3 0 22 16,-5 0-1-16,-2-1-25 15,3-2-3-15,0-3-16 16,8-2 1-16,5-2 12 16,5-2-13-16,2-1 0 0,1-1 0 15,0 0 1-15,4 2 19 16,9 1 9-16,4 1 24 15,2 0 46-15,-2 2-52 16,1 1 6-16,-5 0-12 16,2 3-25-16,-3 2 3 15,1 2-10-15,1 3-9 16,-2 1 36-16,0 0-36 16,0-1 0-16,-2-2 0 15,-1-1 1-15,-3-2-1 16,-1-4-37-16,-4-2-46 15,-1-6-29-15,0 0-165 16,-9 0-239-16</inkml:trace>
  <inkml:trace contextRef="#ctx0" brushRef="#br0" timeOffset="11646.4">8708 6382 773 0,'0'0'695'16,"0"0"-484"-16,0 0-139 0,0 0-24 16,0 0-38-1,6 0 32-15,-3 2-15 16,0 6-26-16,0 4 19 15,-1 7-14-15,-2 7-4 16,-5 2 36-16,-19 4-21 16,-10 2 1-16,-2-2-18 15,-3 0-2-15,5 0-113 16,10-10-270-16,12-7-367 0</inkml:trace>
  <inkml:trace contextRef="#ctx0" brushRef="#br0" timeOffset="12297.85">9864 5980 1122 0,'0'0'331'16,"0"0"-110"-16,0 0-47 16,0 0-9-16,0 0-45 15,0 0-78-15,0 0-26 0,11-2-16 16,4 28-15-1,5 11 15-15,4 11 0 0,-1 4 0 16,1 3-1-16,-2-1 2 16,-2-7 4-16,-1-3-5 15,-1-6-14-15,-5-8-8 16,-2-9-16-16,-1-7 8 16,-7-6 22-16,0-8 8 15,3 0 44-15,2-20 55 16,3-13-79-16,3-10 13 15,5-24-8-15,3-22-1 16,4-16-20-16,-2 7 8 16,-3 23-5-16,-9 30-7 15,-6 24-15-15,1 6 13 0,-3 5-21 16,-2 7-62-16,-2 6-184 16,0 56-206-16,-8-3 354 15,-5 4-290-15</inkml:trace>
  <inkml:trace contextRef="#ctx0" brushRef="#br0" timeOffset="12615.33">10445 6189 1372 0,'0'0'321'0,"0"0"-182"16,0 0-95-16,0 0-16 15,0 0-28-15,0 0 0 16,0 0 10-16,-29 79-8 16,19-45 27-16,2 0-29 15,5 0 0-15,3-2 6 16,0-4-5-16,11-2 4 15,7-7-5-15,7-5-57 16,4-8-29-16,15-9-150 16,-8-14-172-16,-6-6-685 0</inkml:trace>
  <inkml:trace contextRef="#ctx0" brushRef="#br0" timeOffset="13064.87">10634 5831 897 0,'0'0'302'16,"0"0"-93"-16,0 0-88 16,0 0-76-16,0 0-26 15,0 0-19-15,0 0-16 16,-3 28 10-16,3-10 6 0,0 0-9 15,0-2 3-15,0-3-26 16,3-6-16-16,0-3 15 16,-1-4-15-16,0 0 41 15,1-1 6-15,-1-12-37 16,-1-4 22-16,-1 0 16 16,0 1 13-16,0 5 63 15,0 4 44-15,0 4-15 16,0 3-85-16,0 0-20 15,0 0 0-15,0 0-43 16,0 0 22-16,0 2 21 16,0-1 0-16,0 0 6 15,0-1 10-15,0 0 51 16,0 0 44-16,0-7-94 16,-3 1-17-16,-7 4-6 0,0 2-86 15,-8 22-183-15,3 7-94 16,4 2-573-16</inkml:trace>
  <inkml:trace contextRef="#ctx0" brushRef="#br0" timeOffset="13537.53">11638 6001 785 0,'0'0'329'0,"0"0"-129"16,0 0-33-16,0 0-17 15,0 0-8-15,0 0-39 16,0 0-64-16,-86-48 17 16,53 49-44-16,-3 13-2 15,-3 6 25-15,1 6 0 16,3 3-17-16,4 7-15 16,7 2 7-16,4 1-4 15,7 2-6-15,4-1 0 0,6-2 9 16,3-3-8-16,0-1 7 15,5-4-8-15,9-4 6 16,6-2 23-16,4-5-29 16,6-5 0-16,6-5-1 15,8-5-16-15,7-4-25 16,7 0-62-16,20-21-132 16,-16-2-100-16,-11 0-243 0</inkml:trace>
  <inkml:trace contextRef="#ctx0" brushRef="#br0" timeOffset="13821.4">11243 6191 1033 0,'0'0'265'15,"0"0"-130"-15,0 0 39 16,0 0-47-16,0 0-38 16,0 0-30-16,0 0-14 15,55-3 46-15,-7 3-28 16,15 0-41-16,6 0 24 16,3-2-45-16,3-2-1 15,-4 0 0-15,-8 1-125 0,-6 3-147 0,-17 0-307 31,-16 0-268-31</inkml:trace>
  <inkml:trace contextRef="#ctx0" brushRef="#br0" timeOffset="14333.77">12533 5921 1205 0,'0'0'311'0,"0"0"-78"16,0 0-15-16,0 0-47 15,0 0-59-15,0 0-86 16,0 0-26-16,2 3-1 16,-2 23-30-16,0 12 31 15,0 12 0-15,0 8 0 16,0 2 0-16,0 0 0 16,0-5 9-16,1-5-3 15,4-5-6-15,-2-8-27 16,-3-3-66-16,0-3-99 0,0-10-177 15,0-7-323-15</inkml:trace>
  <inkml:trace contextRef="#ctx0" brushRef="#br0" timeOffset="14635.01">12584 5898 983 0,'0'0'198'15,"0"0"-81"-15,0 0-5 16,0 0 58-16,0 0 46 16,0 0-51-16,0 0-89 15,64-35-58-15,-33 35-8 0,7 0-10 16,5 0 0-16,3 0-25 15,-2 0-51-15,-4 1 22 16,-7 3-113-16,-9 3-105 16,-11 0 18-16,-13 11-82 15,-8-4 39-15,-14 0-45 0</inkml:trace>
  <inkml:trace contextRef="#ctx0" brushRef="#br0" timeOffset="14844.87">12547 6188 186 0,'0'0'192'0,"0"0"-7"16,0 0 34-16,0 0 44 15,0 0-43-15,109 11-44 16,-72-13-9-16,2-4-81 16,4 0-37-16,0 2-21 15,-1 1-26-15,-3 3-2 16,-6 0-68-16,-7 1-106 15,-13 17-59-15,-9-1-138 16,-4 0-266-16</inkml:trace>
  <inkml:trace contextRef="#ctx0" brushRef="#br0" timeOffset="15071.6">12529 6535 500 0,'0'0'116'16,"0"0"64"0,0 0 50-16,0 0 35 0,0 0-17 15,109 24-85-15,-63-24-11 16,6 0-83-16,2 0-11 16,4 0-21-16,-3 0-23 15,-1-6-14-15,4-7-121 16,-13 2-186-16,-11-3-282 0</inkml:trace>
  <inkml:trace contextRef="#ctx0" brushRef="#br0" timeOffset="16489.54">13057 5603 208 0,'0'0'530'0,"0"0"-296"0,0 0-43 16,0 0-13-16,0 0 21 15,0 0-34-15,0 0 4 16,-3-5-67-16,3 3-22 16,0 2-12-16,0-3-24 15,0 1-5-15,0-4-39 16,0-1 0-16,5-1-13 15,4-4 13-15,2 2-16 0,3 0 10 16,1 2-6 0,-2 3 11-16,2 4-24 0,-1 1-22 15,-2 0 33-15,1 13-51 16,-1 5 23-16,-3 6 20 16,-2 4 10-16,-2 2 11 15,-5 1-23-15,0-4-1 16,0-2 9-16,0-2 5 15,-5-6-31-15,-5-5 17 16,5-3 2-16,1-5 10 16,1-3-8-16,0-1 21 15,0-2 19-15,1-12-19 16,2-6-22-16,0-4-19 16,11-4 11-16,7-4 18 15,4-3-46-15,4-1-9 0,0-1 65 16,0 3 2-16,-3 5 74 15,-4 6-29-15,-6 9-31 16,-6 7 46-16,-2 5-54 16,-1 2 1-16,1 0-14 15,7 7 1-15,-2 6 6 16,1 4 3-16,-1 4 6 16,-2 4 11-16,-2 5-20 15,-3 3 2-15,-2-1 19 16,1 1-21-16,-2-2 0 15,0-2 0-15,0 0-11 16,1-3-21-16,5 3-164 16,-2-7-191-16,2-7-536 0</inkml:trace>
  <inkml:trace contextRef="#ctx0" brushRef="#br0" timeOffset="20107.74">12494 6683 352 0,'0'0'823'0,"0"0"-588"15,0 0-133-15,0 0 13 0,0 0 48 16,0 0-28-16,0 0-52 16,44 0-30-1,-10 0-27-15,9 0 45 0,7 0-50 16,6 0-10-16,6 0-2 16,2 0-7-16,0-3-2 15,-4 1-18-15,-8 0-40 16,-12-1 24-16,-12 0-83 15,-10 1-67-15,-10 2-74 16,-10 0-59-16,-14 0-82 16,-7 5 24-16</inkml:trace>
  <inkml:trace contextRef="#ctx0" brushRef="#br0" timeOffset="20384.62">12593 6786 355 0,'0'0'351'0,"0"0"-236"16,0 0-67-16,0 0 70 15,0 0 34-15,0 0 65 16,0 0 17-16,70 11-68 16,-34-9-19-16,6-1-33 15,1-1-44-15,3 0 10 16,-1 0-62-16,-3 0-8 0,-2 0-1 15,-6 0-9-15,-5 0 0 16,-8 0-45 0,-8-1-64-16,-4-1-15 0,-7-1-132 15,-2 1-134-15,0-1-390 16</inkml:trace>
  <inkml:trace contextRef="#ctx0" brushRef="#br0" timeOffset="21060.17">13767 6464 1126 0,'0'0'369'0,"0"0"-161"0,0 0-124 15,0 0-33-15,0 0 16 16,0 0-17-16,0 0-13 16,67 4-4-16,-52 6-31 15,-3 3 27-15,-3 1-29 16,-3 3-7-16,-6 1 5 16,-7 1-13-16,-20 0-21 15,-24 7-35-15,5-6-167 16,6-6-320-16</inkml:trace>
  <inkml:trace contextRef="#ctx0" brushRef="#br0" timeOffset="21451.6">14703 6096 1523 0,'0'0'343'0,"0"0"-156"15,0 0-117-15,0 0 34 0,0 0-47 16,0 0-23-16,0 0-34 15,0 22-3-15,0 13 3 16,0 11 12-16,1 6-11 16,2 1 25-16,-2 3-26 15,4-3 0-15,-2-2 1 16,5-2 1-16,-4-3 9 16,1-4-11-16,-1-5-54 15,-4-4-22-15,0-6-110 16,-21-4-131-16,0-9-262 15,2-10-314-15</inkml:trace>
  <inkml:trace contextRef="#ctx0" brushRef="#br0" timeOffset="21976.23">14747 6047 970 0,'0'0'142'15,"0"0"62"-15,11-94-126 16,-5 61 54-16,4 4 66 16,-2 8-79-16,2 5-61 15,6 5-34-15,7 6-24 16,8 3-5-16,8 2-47 16,3 6-10-16,2 11 40 15,-3 6-57-15,-11 7 12 16,-10 4 29-16,-10 4-2 15,-10 5 27-15,-2 2-5 0,-19 1 18 16,-6-2 5-16,-7-3-3 16,-5-6-2-16,-3-5 16 15,-1-6-10-15,3-6 25 16,5-5-26-16,9-5-4 16,6-3 25-16,11-3-26 15,5-2 0-15,4 2 0 16,0-2 1-16,0 3-4 15,15 1 3-15,10 5 0 16,7 3-5-16,3 4 5 16,5 3 0-16,-1 2 0 15,-1 4 3-15,-2 0 10 16,-4 0-13-16,-3 1 0 0,-5-4 12 16,-5-4-12-1,-6-2 1-15,-5-6-1 0,1-3 1 16,-6-3 6-16,-2-1-7 15,-1-1-43-15,-3-2-129 16,-12 0-112-16,2-5-611 0</inkml:trace>
  <inkml:trace contextRef="#ctx0" brushRef="#br0" timeOffset="22931.1">15083 5614 155 0,'0'0'938'0,"0"0"-665"16,0 0-88-16,0 0-5 16,0 0-49-16,0 0 28 15,0 0-67-15,14-53-41 16,-7 53-31-16,3 0-20 0,5 13-18 16,5 6 2-16,-2 7 13 15,-2 4-19 1,-2 2-11-16,-4-1 2 0,-6 0 15 15,-2-6-23-15,-2-4-8 16,0-5 22-16,0-7-37 16,0-5 33-16,0-4 20 15,0 0 9-15,0-9 66 16,0-11-66-16,7-8 6 16,8-6-19-16,5-4 13 15,4-1-1-15,1-1 0 16,0 7 2-16,-4 4 5 15,-4 11 26-15,-5 8 16 0,-4 10 5 16,0 0-53 0,1 11-22-16,3 12 16 0,-2 5 6 15,2 4 11-15,-2 5-11 16,-2 0 0-16,-2-2-12 16,-1 14-24-16,-4-10-162 15,-1-8-331-15</inkml:trace>
  <inkml:trace contextRef="#ctx0" brushRef="#br0" timeOffset="28457.07">14785 6876 879 0,'0'0'273'16,"0"0"-203"-16,0 0-60 15,0 0 1-15,97-4 20 16,-54 1 14-16,5 0-23 16,4 2-21-16,-3-1 20 15,-1 1-21-15,-9 1-6 0,-11 0-37 16,-13 0-124-1,-12 0-122-15,-3 0-205 0</inkml:trace>
  <inkml:trace contextRef="#ctx0" brushRef="#br0" timeOffset="28675.9">14794 7009 654 0,'0'0'266'16,"0"0"-100"-16,0 0-33 16,89 0 9-16,-54-3 30 15,5 0-53-15,0 0-32 16,-1 0-47-16,-2 2-40 0,-7 0 0 16,-6-2-158-1,-8 1-161-15,-8-3-385 0</inkml:trace>
  <inkml:trace contextRef="#ctx0" brushRef="#br0" timeOffset="38398.08">13435 5602 611 0,'0'0'329'0,"0"0"-177"0,0 0-44 15,0 0-21-15,0 0 77 16,0 0-27-16,1-10-50 16,-1 10-1-16,0 0-77 15,-6 6-9-15,-13 12-6 16,-14 10 6-16,-10 10 56 15,-14 12-47-15,-18 14-9 16,-19 21 45-16,-18 20-44 16,-4 4 11-16,19-18 7 15,24-20-18-15,22-26 29 16,5-3-30-16,-6 7 0 16,-3 7 26-16,-4 4-20 0,10-2 4 15,3-4-10-15,7-5 9 16,5-5 5-16,4-8-14 15,6-6-7-15,6-7 1 16,6-6 6-16,5-8-31 16,2-2-24-16,4-4-36 15,-5-3 24-15,1-3-50 16,-1-9-85-16,0-8-440 0</inkml:trace>
  <inkml:trace contextRef="#ctx0" brushRef="#br0" timeOffset="38907.35">12538 5500 727 0,'0'0'273'16,"0"0"-65"-16,0 0-117 16,0 0-56-16,0 0-35 15,0 0 0-15,0 0 0 16,4 47 7-16,11-6 33 0,5 11 18 15,5 4-21-15,6 7 16 16,11 10-5-16,9 15-29 16,10 19 58-16,2 5-45 15,-8-4 9-15,-12-8-11 16,-9-14-12-16,-5-3 10 16,-5-12 7-16,-7-15-26 15,-4-15 39-15,-3-7-42 16,0 0 4-16,1 0 5 15,1 0-9-15,-3-9 7 16,-2-4-13-16,-1-2 0 16,0-5 0-16,-3-3 0 15,0-4-13-15,-2-3-40 0,-1-4-54 16,0 0 6 0,-11-7-50-16,-3-7-164 0</inkml:trace>
  <inkml:trace contextRef="#ctx0" brushRef="#br0" timeOffset="40033.75">14048 6063 80 0,'0'0'884'16,"0"0"-698"-16,0 0-97 16,0 0-72-16,0 0 6 15,0 0 26-15,0 0 53 16,-77 105 13-16,41-53-66 16,-2 3-1-16,1 3 19 15,-2 0-45-15,3-2 13 16,1-1-1-16,3-4-33 15,5-5 26-15,3-6-27 16,3-8 0-16,5-5 5 16,3-4-5-16,3-6 0 15,4-5-35-15,1-3-78 16,-1-4-54-16,-2-5-58 0,1-1-147 16,1-12-436-16</inkml:trace>
  <inkml:trace contextRef="#ctx0" brushRef="#br0" timeOffset="40325.61">13695 6238 789 0,'0'0'373'15,"0"0"-216"-15,0 0-124 16,0 0-23-16,0 0 5 15,0 0 54-15,0 0 61 16,71 102-18-16,-43-57-65 0,3 3-24 16,1 1-12-16,1-2-10 15,-1-2 34-15,-2-2-34 16,-1-7-1-16,-4-3 15 16,-7-8-15-16,-5-5-33 15,-7-6-65-15,-6-2-84 16,-1-3-17-16,-10-6-298 0</inkml:trace>
  <inkml:trace contextRef="#ctx0" brushRef="#br0" timeOffset="41334.39">12517 5870 153 0,'0'0'873'0,"0"0"-566"0,0 0-226 15,0 0-65-15,0 0 7 16,0 0 57-16,145 34 89 16,-12-14-27-16,29-1-76 15,10-1 0-15,-10-2-64 16,-26 0-1-16,-17-1-1 16,-28-1-45-16,-25-2-66 15,-24-4-87-15,-11 0-58 16,-5 1 62-16,-20 9-59 15,-5 0-89-15,-2-4 44 0</inkml:trace>
  <inkml:trace contextRef="#ctx0" brushRef="#br0" timeOffset="41628.01">12565 6572 494 0,'0'0'393'16,"0"0"-250"-16,91 0-78 16,-20-2 36-16,25-7 24 15,32 1 18-15,5 1 7 16,-8 3-100-16,-26 4-33 15,-32 0-17-15,-18 0-10 16,-12 1-80-16,-1 6-73 0,-1 2-31 16,-7 2 0-16,-12-2-85 15,-11-1-82-15</inkml:trace>
  <inkml:trace contextRef="#ctx0" brushRef="#br0" timeOffset="41928">12712 6753 728 0,'0'0'262'0,"0"0"-189"0,0 0-72 16,0 0 72-16,80 14 134 15,-19-9-72-15,30-4-28 16,33 0-29-16,14 1-10 15,3-1 17-15,-10 1-47 16,-24 1-32-16,-22-2 40 16,-24-1-46-16,-25 0-6 15,-15 0 6-15,-7 0-26 16,-5 0-3-16,-8 0-65 16,-1 1-50-16,-42 2-32 15,-1 0-114-15,-2-3-449 0</inkml:trace>
  <inkml:trace contextRef="#ctx0" brushRef="#br0" timeOffset="57497.7">10228 7371 950 0,'0'0'297'0,"0"0"-96"15,0 0-15 1,0 0 3-16,0 0-27 0,0-8-39 16,0 8-56-16,0 0-41 15,0 0 26-15,0 0-51 16,0 0-1-16,0 5-6 15,0 10-8-15,0 10 14 16,0 10 0-16,0 12 1 16,0 6 24-16,0 4-25 15,0 2 0-15,5 0 0 16,1 0 1-16,3-6 15 16,-3-4-16-16,0-8 1 0,0-7-19 15,-2-10-3 1,0-7-20-16,-2-6-9 0,-2-6 13 15,0-4 21-15,0-1 1 16,0-1 15-16,0-15 15 16,0-11-15-16,0-11-18 15,3-9 0-15,3-5-8 16,6-2-40-16,6 2 16 16,1 10 37-16,4 10-3 15,2 9 16-15,2 10-10 16,4 8 10-16,5 5 0 15,0 1-4-15,4 13 4 16,-4 7 0-16,-3 4-3 16,-7 1 3-16,-7 2-3 15,-6 2 3-15,-9-2 0 0,-4 0 0 16,-1 1 0-16,-20-4 0 16,-6-1 23-16,-7-1-6 15,-5-3 25-15,-7-3-10 16,6-5-18-16,-1-3 26 15,7-5-33-15,5-4-6 16,9 0 23-16,9-3-24 16,11-21-90-16,3 3-236 15,12-2-491-15</inkml:trace>
  <inkml:trace contextRef="#ctx0" brushRef="#br0" timeOffset="58032.18">11465 7668 41 0,'0'0'1082'0,"0"0"-849"15,0 0-109-15,0 0 31 16,0 0 13-16,0 0-30 16,0 0-69-16,-109-13 29 15,69 30-48-15,0 3-4 16,-1 5 1-16,5 3-23 16,4 4 1-16,5-2-19 15,8 2 3-15,5-1 2 16,7-2-11-16,7-1 0 15,0-1 0-15,10-3 1 0,11-4-1 16,13-3-1 0,8-6-33-16,6-5 17 0,12-6-81 15,2 0-77-15,14-23-139 16,-15 2-263-16,-14-2-222 0</inkml:trace>
  <inkml:trace contextRef="#ctx0" brushRef="#br0" timeOffset="58272.21">11185 7864 705 0,'0'0'413'16,"0"0"-246"-1,0 0 3-15,0 0-22 0,0 0-8 16,0 0-39-16,0 0-40 15,31 13 42-15,-1-9-2 16,9-3-51-16,5 0 0 16,6-1-38-16,2 0-12 15,0 0-29-15,20-2-152 16,-16-4-164-16,-11-2-340 0</inkml:trace>
  <inkml:trace contextRef="#ctx0" brushRef="#br0" timeOffset="58573.05">12113 7656 337 0,'0'0'1015'15,"0"0"-718"-15,0 0-203 16,0 0-80-16,0 0 43 15,0 0-45-15,0 0 41 16,0 72 79-16,0-33-74 16,0 3-15-16,0 2-14 15,0-2-28-15,3-2 30 16,1-3-31-16,-1-3-3 16,0-4-3-16,-3-5-16 0,0-2-60 15,0-6-57-15,0-1-127 16,0-7-81-1,-9-4-336-15</inkml:trace>
  <inkml:trace contextRef="#ctx0" brushRef="#br0" timeOffset="59068.11">12056 7700 696 0,'0'0'323'0,"0"0"-161"16,42-79-68-16,-17 50-47 15,3 3 79-15,4 6-22 16,3 5-64-16,3 5-30 0,4 4-10 16,1 6 0-16,-1 0-16 15,-6 13 11-15,-8 8-27 16,-9 9-41-16,-14 5 26 16,-5 3 27-16,-12 3 10 15,-17-3 10-15,-8-2 6 16,-5-6-6-16,-4-4 10 15,-5-3 19-15,1-6 6 16,5-5 16-16,7-4-9 16,10-3-29-16,9-4 32 15,11-1-23-15,7 0 4 16,1 0 16-16,3 1-11 16,12 1-24-16,6 3-7 15,2 3 0-15,1 0-5 16,-3 4 5-16,0 2-1 0,0 0 1 15,-3 1 0-15,1 3 11 16,-2 1-11-16,2-1 0 16,-4 2 13-16,-3-2-12 15,0 1-1-15,-2-2 6 16,-4 0-5-16,-1-3-1 16,-2-2-15-16,0-1-37 15,-3-1-36-15,0-1-110 16,0-3-120-16,0-5-435 0</inkml:trace>
  <inkml:trace contextRef="#ctx0" brushRef="#br0" timeOffset="61494.43">12474 7240 136 0,'0'0'942'0,"0"0"-744"15,0 0-30-15,0 0-15 16,0 0 18-16,0 0-5 16,0 0-104-16,3-18-29 15,-3 18-19-15,1 0-13 16,1 0-2-16,-1 3-8 16,5 11-2-16,1 5 3 15,1 7 8-15,0 2 0 16,-2 2 0-16,-1-1 1 15,-3 0 6-15,-1-2-7 16,-1-5-13-16,0-2 13 0,0-6-31 16,0-6-3-1,0-2 11-15,0-4-21 16,0-2 38-16,-1 0 4 0,1-9-6 16,0-8-65-16,0-9 29 15,0-4 6-15,12-6 12 16,6-3-25-16,1 1 39 15,2 1-16-15,1 8 15 16,-2 6 13-16,-1 7 1 16,-2 6 1-16,1 7 9 15,-5 3 4-15,0 0 23 16,-2 3-28-16,1 11 12 16,-2 6 19-16,-1 3 4 15,1 2-10-15,-2 3-7 16,-5 1-14-16,2-1 42 0,-5-1-49 15,0-2-7-15,0-1 11 16,0-3-11-16,-8 5-47 16,2-6-127-16,-4-6-398 0</inkml:trace>
  <inkml:trace contextRef="#ctx0" brushRef="#br0" timeOffset="66651.7">2858 6674 107 0,'0'0'79'16,"0"0"-60"-16,0 0-9 16,0 0 67-16,0 0 19 15,0 0 10-15,0 0-34 16,-16-10-32-16,16 9 61 15,0-1-6-15,0 2-15 16,-2 0-24-16,2 0-30 16,-1 0-17-16,-2 0-4 15,1 0-4-15,-1 0 25 16,2 0-26-16,-1 0 0 16,2 0 0-16,0 0 0 15,0 0 10-15,0 0 6 16,0 0-6-16,0 0 37 0,0 0-45 15,0 0-2-15,0 0 0 16,0 0-10-16,0 0 3 16,0 0-2-16,3 0 9 15,6 0 3-15,3 2-2 16,2 1-1-16,3 1 23 16,0-1-15-16,2 1 12 15,-2 0-20-15,2 1 9 16,-1 0 10-16,-3 1-18 15,4-2 0-15,-4 2 13 16,3 0-2-16,2-2 10 16,5-1-12-16,3-1-10 0,5 1 49 15,0-1-47-15,3-1 7 16,1 0 2-16,-6 1-10 16,-1 1 11-16,-6-2-12 15,-3 2 0-15,1-1 3 16,-5 3-3-16,2-1-2 15,0-1 2-15,1 1 0 16,5-1 3-16,2 0-3 16,0-1 0-16,7 0 16 15,1-2-16-15,2 1 0 16,2-1 0-16,4 2 6 16,0-2 7-16,-1 1-13 15,-5 2 0-15,-1 0-4 0,-6 0 4 16,-2 0-2-16,-1-1 2 15,-2 3 0-15,3-2 9 16,0-2-9-16,10 2 0 16,3-3 44-16,8 0-24 15,3 0 2-15,2 0-6 16,4 0-16-16,-3 0 21 16,-5 0-21-16,-4 0 0 15,-7 0 8-15,-5 0-8 16,2 1 0-16,0 1 0 0,2-1 1 15,3-1 32 1,2 0-25-16,5 0-6 16,4 0 52-16,0 0-41 15,5 0 7-15,-2 0-1 0,-3 0-16 16,1 0 16 0,-7 3-19-16,-6 1 0 0,-4-1 3 15,-2 1-3-15,-4-1-1 16,-3 0 1-16,1-2 0 15,-1 2 9-15,4-2-9 16,4 1-2-16,1-2 2 16,5 1 0-16,-2-1 0 15,3 1 0-15,1 1 9 16,-1-1 1-16,-5 1-10 16,0-1-6-16,-4 2 6 15,0-1 1-15,-3 1 0 0,1 0-1 16,-1 0 7-1,0 0-6-15,-2-2-1 0,3 2-4 16,-2-1 4-16,5 0 0 16,-3 0 0-16,2 1 0 15,-3-2 2-15,1 1 7 16,-1 0-9-16,0 0 0 16,1-1 6-16,4 2-3 15,-2-1-2-15,1 0-1 16,0 0 8-16,1-1 5 15,2 1-13-15,0-1-6 16,2 2 6-16,0-2 3 16,0 2-2-16,-1-1-1 0,-2 0 2 15,-3 0 4-15,-2 1-6 16,-1-1-1-16,-2 1 1 16,-1-1-1-16,-1 0 1 15,2 1 0-15,2-2 1 16,0 2 7-16,4-1-8 15,3-1 0-15,-1-1 1 16,0 1-1-16,0 1-1 16,0-1-1-16,0 1 2 15,-1-2 0-15,-1 1 0 16,1-1-1-16,-2 1 1 16,-2-1 0-16,2 0 5 15,0 2-5-15,-2-2 0 16,5 0-4-16,-2 1 4 15,1-1 0-15,-4 0 0 0,-1 0 0 16,-8 0 9 0,-4 0-9-16,-8 0 0 0,-2 0 6 15,-5 0-5-15,1 0 10 16,-1 0 21-16,5 0-9 16,4 0-5-16,4 0-18 15,2 0 0-15,1 0-2 16,-1 0 2-16,-1 0 0 15,-7 0 1-15,-3 0-1 16,-4 0 6-16,-1 0-6 16,-2 0-1-16,0 0-21 15,0 0 6-15,-5 2-65 16,-21 8-41-16,2 0-77 0,0-2-182 16</inkml:trace>
  <inkml:trace contextRef="#ctx0" brushRef="#br0" timeOffset="78322.19">2742 9218 339 0,'0'0'590'16,"0"0"-499"-16,0 0-71 15,0 0-14-15,0 0 49 16,0 0 13-16,82-42-27 16,-64 40-4-16,3-1 1 15,-2 1 7-15,-1 2 0 16,-2 0-16-16,-2 0 6 15,-5 2-34-15,1 6-1 0,-5 3 10 16,-2 6-2-16,-3 4 1 16,0 6 6-16,0 4-4 15,-14 2 33-15,-4 4-25 16,-4-3 1-16,-3 1 15 16,-1-4 3-16,2-8-18 15,5-4-5-15,5-6-9 16,7-8 14-16,3-2-19 15,4-3-1-15,0 0 18 16,0 0-10-16,11-13-8 16,9-8-17-16,7-7-15 15,7-7 30-15,5-4-17 16,1 0-18-16,-1-1-4 16,0 3 10-16,-2 3 7 0,-7 4 13 15,-9 8 11-15,-5 6 5 16,-8 6 19-16,-5 4 19 15,-3 4 18-15,0 2-10 16,0 0-7-16,-11 0-16 16,-8 0-27-16,2 4 7 15,-5 7-7-15,0 8-1 16,2 3 15-16,-1 6-4 16,5 5 14-16,4 0-6 15,3 1-18-15,7-2 33 16,2-3-34-16,0-5 1 15,8-2 11-15,11-7-2 0,1-3 8 16,5-3-6-16,2-5-11 16,-2-4 34-16,-5 0-34 15,1 0 0-15,-8-10 1 16,-1-2-2-16,-6-1 0 16,0 0-16-16,-1 1-54 15,-4 2 33-15,-1-2-121 16,0 2-134-16,0 2-457 0</inkml:trace>
  <inkml:trace contextRef="#ctx0" brushRef="#br0" timeOffset="78620.73">3343 9354 846 0,'0'0'744'0,"0"0"-610"16,0 0-115-16,0 0 13 15,0 0 39-15,0 0-33 16,0 0-2-16,0 51 32 16,-3-23-6-16,0 3 3 15,0-1-25-15,0-3-6 16,0-4-13-16,2-3-8 15,1-4 16-15,0-2-24 16,0-4-4-16,0-3-2 16,0-3-54-16,0-1-183 0,0-3-366 0</inkml:trace>
  <inkml:trace contextRef="#ctx0" brushRef="#br0" timeOffset="79501.93">3610 9017 430 0,'0'0'744'0,"0"0"-566"0,0 0-39 16,0 0 26-16,0 0 3 15,0 0-67-15,0 0-73 16,0-6-28-16,2 20-18 16,9 10 17-16,0 7 1 15,7 8 0-15,-2 6 0 16,-1 2 1-16,-1 2 8 16,-2-3-9-16,-4-2 0 15,0-4 9-15,-2-4-9 16,0-8-1-16,0-6 1 15,-3-6-6-15,0-6 6 16,0-4-21-16,-2-5 20 16,1-1 1-16,1-3 20 15,3-17 103-15,4-10-86 0,7-21-19 16,5-21 41 0,11-18-33-16,-5 2-8 0,-4 16 17 15,-9 21-35-15,-4 19 0 16,-1-1 1-16,-3 4 5 15,1 5 10-15,-5 10-16 16,-3 9-11-16,0 5 10 16,0 13-149-16,-3 39-30 15,-8-2-10-15,-2-1-430 0</inkml:trace>
  <inkml:trace contextRef="#ctx0" brushRef="#br0" timeOffset="79829.37">4020 9386 500 0,'0'0'923'16,"0"0"-664"-16,0 0-211 15,0 0-47-15,0 0 104 0,-4 77-6 16,-2-49-37-16,0 5-14 16,0-3-29-16,1 1-4 15,-2 1-14-15,1-3-1 16,-1 6-33-16,-1-9-181 15,2-8-406-15</inkml:trace>
  <inkml:trace contextRef="#ctx0" brushRef="#br0" timeOffset="81107">4277 9289 1156 0,'0'0'540'0,"0"0"-475"16,0 0-46-16,0 0 35 16,0 0 23-16,0 0 3 15,0 0-61-15,88 8-4 16,-46-5 2-16,4-1-10 16,-1-1-1-16,-5 0-6 15,-4 1-38-15,-9-1-21 16,-6-1-71-16,-11 0 2 15,-4 0-11-15,-6 0-32 16,-9-5-3-16,-9-8-404 16,-3-2-35-16</inkml:trace>
  <inkml:trace contextRef="#ctx0" brushRef="#br0" timeOffset="81346.05">4437 9166 679 0,'0'0'409'15,"0"0"-249"-15,0 0 16 16,0 0 30-16,0 0-41 16,0 0-49-16,0 0-92 15,0 27-13-15,6 1 75 16,2 8 4-16,0 6-6 16,1 3-49-16,3 1-34 0,1 2 31 15,-2-7-31-15,-1-2-1 16,1-8-59-1,-5-6-84-15,0-4-128 0,-5-8-301 16,2-7-483-16</inkml:trace>
  <inkml:trace contextRef="#ctx0" brushRef="#br0" timeOffset="82089.2">4917 9193 191 0,'0'0'960'0,"0"0"-674"0,0 0-163 15,0 0-22-15,0 0 53 16,0 0-28-16,0 0-82 16,58-19-44-16,-32 31 11 15,-1 8-5-15,0 7-6 16,-7 5-8-16,-3 5 7 16,-7 1 1-16,-8 1-1 15,0 0 1-15,-9-4 0 16,-12-6 6-16,-2-5-6 15,-5-4 0-15,1-7 7 16,2-5-7-16,7-5 0 16,6-3-7-16,6 0-21 15,6-14 8-15,0-11-65 16,24-12-18-16,7-9-13 0,8-8-8 16,3-4 3-16,4 5 66 15,-7 4 55-15,-8 13 45 16,-7 12 112-16,-12 9 6 15,-6 10 8-15,-2 5-55 16,-4 0-61-16,0 1-50 16,-2 15 4-16,-9 5 42 15,-3 8-4-15,0 4-20 16,2 2-8-16,0 2-9 16,6 0-2-16,6-2-8 15,0 2 1-15,3-5-2 16,15-1-23-16,2-7-64 0,12-5-74 15,-5-8-209 1,-2-7-393-16</inkml:trace>
  <inkml:trace contextRef="#ctx0" brushRef="#br0" timeOffset="82396.89">5406 9353 1185 0,'0'0'612'0,"0"0"-486"16,0 0-37-16,0 0-14 16,0 0 1-16,0 0-65 0,0 0-5 15,48 15 3 1,-29-1-8-16,-5 3-2 0,-6 2 0 16,-8 2-6-16,0 1 7 15,-14 1 0-15,-8-2 20 16,-5-2 29-16,3-4-5 15,3-5 2-15,9-3-38 16,5-5-7-16,7 0 1 16,0-2-2-16,11 0-46 15,16 0-31-15,37-10-53 16,-8-4-150-16,2-6-350 0</inkml:trace>
  <inkml:trace contextRef="#ctx0" brushRef="#br0" timeOffset="83207.95">5735 9075 1145 0,'0'0'275'0,"0"0"-115"15,0 0-7-15,0 0 5 16,0 0 12-16,0 0-100 15,0 0-46-15,0-3-24 16,3 6-12-16,1 8 12 16,5 4 1-16,0 5 5 0,2 1 28 15,0 2-24-15,0-2-1 16,-2 0 16-16,3-1-13 16,-3 1 0-16,0 0-12 15,-1 0 0-15,-3 3 12 16,4 2-12-16,-6-1 0 15,5 3 1-15,-3-1 7 16,0 0-3-16,-1-2-5 16,1-3 0-16,-1-5 3 15,1-3-3-15,-2-4-1 16,1-5 0-16,-1-1-12 16,0-2 12-16,-1-2-8 0,1 0 9 15,3 0 6-15,1-11 6 16,6-9-5-16,1-9 14 15,2-8-6-15,1-10 3 16,2-8-18-16,0-3 0 16,-2-3 9-16,2 2-9 15,-4 5 0-15,0 9 0 16,-4 10 0-16,-2 11 3 16,-2 10-3-16,-3 7-3 15,-2 7-9-15,-2 0-72 16,0 13-147-16,0 19 86 15,-6-4-249-15,-4-1-527 0</inkml:trace>
  <inkml:trace contextRef="#ctx0" brushRef="#br0" timeOffset="83846.14">6232 9347 163 0,'0'0'908'16,"0"0"-671"-16,0 0-157 16,0 0-28-16,0 0 44 15,0 0 28-15,0 0-56 16,77 4-14-16,-68 12-38 15,-3 3-7-15,-6 3 16 16,0 2 4-16,-12 1 25 16,-7 0 14-16,-4-2-10 15,-2-2 30-15,1-5-39 16,10-4-27-16,4-5-10 16,7-1-11-16,3-3-1 15,0-2-5-15,18 1 5 0,12-1-22 16,9-1 11-16,6 0-126 15,17-1-110-15,-10-11-130 16,-13 1-566-16</inkml:trace>
  <inkml:trace contextRef="#ctx0" brushRef="#br0" timeOffset="84071.3">6585 9504 41 0,'0'0'1016'0,"0"0"-761"16,0 0-171-16,0 0-29 16,0 0 91-16,0 0 27 15,89 7-79-15,-59-4-45 0,3-1-18 16,-2 1-13-16,-2-1-18 16,-8 1-69-16,-3-2-101 15,-8-1-64-15,-8 0-52 16,-2-9-120-16,0-2-391 0</inkml:trace>
  <inkml:trace contextRef="#ctx0" brushRef="#br0" timeOffset="84275.15">6718 9356 133 0,'0'0'835'0,"0"0"-568"15,0 0-160-15,0 0 18 16,0 0 67-16,-11 74-11 15,11-40-78-15,0 0-37 0,0-1-34 16,0-1-24-16,5-4 12 16,1-4-20-16,-2-3-60 15,1-4-60-15,8-4-81 16,-4-5-107-16,0-5-283 0</inkml:trace>
  <inkml:trace contextRef="#ctx0" brushRef="#br0" timeOffset="84463.99">7034 9564 730 0,'0'0'625'0,"0"0"-480"16,0 0-82-16,0 0-50 15,0 0-13-15,0 0-63 16,0 0-148-16,52 1-101 15,-32 4-412-15,-2-2 458 0</inkml:trace>
  <inkml:trace contextRef="#ctx0" brushRef="#br0" timeOffset="84574.65">7246 9600 886 0,'0'0'259'16,"0"0"-126"-16,0 0-26 15,0 0 34-15,0 0-65 16,82 0-76-16,-61 0-128 15,-3-2-282-15</inkml:trace>
  <inkml:trace contextRef="#ctx0" brushRef="#br0" timeOffset="84732.05">7625 9598 929 0,'0'0'717'0,"0"0"-633"16,0 0-5-16,0 0 41 15,0 0-10-15,0 0-110 16,0 0-107-16,81-13-415 16,-81 12-327-16</inkml:trace>
  <inkml:trace contextRef="#ctx0" brushRef="#br0" timeOffset="86148.88">8435 9253 1434 0,'0'0'224'16,"0"0"-98"-16,0 0-33 15,0 0 48-15,0 0-9 16,0 0-51-16,31-85-42 16,-7 71-20-16,4 2-18 15,5 2 38-15,5 5-39 16,-4 5-6-16,3 0 6 16,-5 2-1-16,-7 14-1 15,-1 5-9-15,-11 9 8 16,-8 5-4-16,-5 5 7 15,0 5 0-15,-17 2 1 16,-11-2 0-16,-9-2 15 16,-8-5-16-16,3-5 9 15,2-9 5-15,8-7-14 0,10-6 0 16,6-5 1-16,13-5-1 16,3-1 0-16,0-3-5 15,18-14-32-15,11-11-53 0,15-10 10 16,8-8 1-1,11-10-42-15,2 2-30 16,3-2 37-16,-4 8 83 16,-8 10 31-16,-11 10 65 15,-12 11 2-15,-15 7-1 16,-12 6 38-16,-2 4-3 16,-4 0-17-16,-7 0-33 0,-8 1-29 15,-12 12 24-15,-3 6-22 16,-3 4 4-16,2 10-13 15,3 5-14-15,2 4 22 16,10 7-23-16,3-3 1 16,8 1 18-16,5-4-19 15,0-4 0-15,11-9 0 0,6-4 0 16,6-9 7 0,-2-4-7-16,4-8 0 15,0-5 16-15,2 0-14 16,-2-5-1-16,-3-11 15 15,-3-4-15-15,-7-3 21 16,0 1-22-16,-8 1 0 16,-2 4 2-16,-2 7-2 15,0 6-19-15,0 4-67 0,-21 7-142 16,7 8-100-16,-2 1-337 16</inkml:trace>
  <inkml:trace contextRef="#ctx0" brushRef="#br0" timeOffset="86455.01">9212 9388 1107 0,'0'0'363'0,"0"0"-107"16,0 0-50-16,0 0-8 15,0 0-101-15,0 0-85 16,0 0-12-16,11 40 0 16,-4-8 13-16,-2 6-10 15,-2 0 3-15,-2-1 13 16,-1-2-19-16,0-4-15 16,0-6-18-16,0-3-30 15,0-7-43-15,0-5-68 16,2-10-107-16,4 0-121 15,1-5-215-15</inkml:trace>
  <inkml:trace contextRef="#ctx0" brushRef="#br0" timeOffset="86751.26">9487 9535 964 0,'0'0'297'0,"0"0"-197"15,0 0-47-15,0 0 74 16,0 0 96-16,0 0-102 15,-100 29-67-15,70-22-27 16,9-3-13-16,6 1 4 16,5-2-18-16,8-1 1 15,2 4-11-15,0 1 7 16,5 5 3-16,10 0 25 16,4 3-4-16,2-1 6 15,3 1-26-15,-3-1 0 16,-2-1 23-16,-1 1-23 15,3 0-1-15,-5 0 2 0,2 0-2 16,-3 0 0-16,0-1-19 16,-6 0-111-16,0-3-133 15,-6-5-330-15</inkml:trace>
  <inkml:trace contextRef="#ctx0" brushRef="#br0" timeOffset="87277.78">9691 9124 651 0,'0'0'513'0,"0"0"-356"16,0 0-9-16,0 0 39 16,0 0 21-16,0 0-97 15,0 0-67-15,5 15-34 0,-1 10-3 16,5 7 67 0,4 12-45-16,3 6-17 15,3 7 7-15,-1 4-11 16,3-2-7-16,-4-4-1 0,-1-7 6 15,-2-7-1 1,-5-9-5-16,0-6-13 0,-4-9 12 16,4-6-13-16,-5-7 13 15,4-4 0-15,1 0 1 16,2-7 49-16,3-11-22 16,4-9 20-16,-2-11 0 15,10-19-27-15,5-23-13 16,11-25-7-16,-1 8 2 15,-6 19 17-15,-10 29-19 16,-13 23 0-16,1 6 14 16,-5 4 7-16,-2 5-15 15,-1 11-6-15,-5 0-114 0,-5 31-154 16,-13 0-29 0,-1 0-727-16</inkml:trace>
  <inkml:trace contextRef="#ctx0" brushRef="#br0" timeOffset="88141.03">10228 9521 697 0,'0'0'830'0,"0"0"-566"15,0 0-77-15,0 0-33 16,0 0-26-16,0 0-21 16,0 0-103-16,5-12-4 15,-5 28-13-15,0 6 13 0,-6 8 9 16,-2 1-2-16,2 1-5 15,-1 1 21-15,3-5-23 16,1-3-13-16,-2-5-33 16,2-4-67-16,0-6-83 15,3-10-128-15,0 0-215 16,0-5-25-16</inkml:trace>
  <inkml:trace contextRef="#ctx0" brushRef="#br0" timeOffset="88477.99">10410 9543 808 0,'0'0'370'16,"0"0"-262"-16,0 0-87 15,0 0 102-15,0 0 35 0,0 0-27 16,-64 72-53-16,40-58-21 16,2-1-6-16,4-5-14 15,3-2-11-15,6-3-14 16,5-2-12-16,4-1 31 15,0 0-22-15,0 1 8 16,0 1 7-16,0-1-17 16,9 5 6-16,4 1-13 15,1 3 0-15,2 2 16 16,0 1-15-16,2 1-1 16,0 2 9-16,3 1-2 0,0-1-2 15,-5-2-5 1,1 0 0-16,-5-3-12 0,-3 0-7 15,-2-4-100-15,-4-3-81 16,-3-4-190-16,0 0-566 0</inkml:trace>
  <inkml:trace contextRef="#ctx0" brushRef="#br0" timeOffset="88837.47">10943 9518 1326 0,'0'0'336'0,"0"0"-150"15,0 0-1-15,0 0-24 16,0 0-24-16,0 0-77 16,0 0-34-16,24-2 20 15,-5 2-25-15,8 0-20 16,7 0-1-16,5 0 1 16,5 0 3-16,0 0-4 15,0 0-44-15,-3 0-20 16,-8 0-68-16,-13 0-79 0,-20 0-167 15,-11 0-344-15,-11 0-120 16</inkml:trace>
  <inkml:trace contextRef="#ctx0" brushRef="#br0" timeOffset="89065.02">10892 9683 424 0,'0'0'647'0,"0"0"-498"16,0 0 15-16,90 4 57 0,-50-4-4 15,3 0-69-15,8 0-73 16,1-3-9-16,-1-1-53 16,-3 0-13-16,-8-2-53 15,3-5-129-15,-14 1-206 16,-8-2-446-16</inkml:trace>
  <inkml:trace contextRef="#ctx0" brushRef="#br0" timeOffset="89821.88">11893 9031 459 0,'0'0'758'15,"0"0"-554"-15,0 0-79 16,0 0 8-16,0 0 36 15,0 0-94-15,0 0-56 16,12 31 6-16,-6-1 40 16,0 7 2-16,0 9-31 15,-1 4-22-15,-1 6 18 16,-1 2-32-16,-3-4 0 16,0 0-1-16,0-7 2 15,0-6-7-15,0-8-5 0,-4-7-34 16,1-5 30-16,0-7-38 15,0-4-11-15,1-5-2 16,1 0 9-16,1-5 30 16,0 0 2-16,0 0 25 15,0-9-13-15,7-7-22 16,8-7-10-16,2-5 17 16,5-7-26-16,3-4-2 15,2-2 3-15,0 5 52 16,-3 4 1-16,-3 10 46 15,-2 10 26-15,-2 6-7 0,0 6-44 16,0 0 25 0,2 6-22-16,0 9-8 0,0 3 19 15,-2 5-22-15,-2 1 0 16,0 0-13-16,-4 0 9 16,-2-3-3-16,-2-2-6 15,-6-3 0-15,-1 1 3 16,0-1 4-16,-13-1 17 15,-6 2 18-15,-7 0-23 16,-4 0 28-16,-4-3-37 16,-3-1-3-16,0-3 8 15,1-2-3-15,3-3-5 16,3-3 5-16,8-2-12 16,7 0 28-16,3 0-25 0,6 0 4 15,5 0-7-15,-1-10-99 16,2 0-269-16,0 0-915 0</inkml:trace>
  <inkml:trace contextRef="#ctx0" brushRef="#br0" timeOffset="103796.97">3404 11129 1033 0,'0'0'317'0,"0"0"-109"15,0 0-89-15,0 0 30 16,0 0 21-16,0-7-48 15,0 7-54-15,0 0-40 16,0 0-28-16,0 0 41 0,0 0-41 16,3 0 0-16,-3 0-7 15,3 3-11-15,5 9 18 16,-1 10-9-16,5 3 9 16,0 6 0-16,0 2 0 15,1 1-2-15,-2-1 2 16,-2-2 0-16,-2-1-1 15,1-5 1-15,-2-3-17 16,-2-7 16-16,-1-5-27 16,-1-4 6-16,-2-5 2 15,1-1 20-15,2 0 14 16,0 0 15-16,3-11 33 16,3-12-7-16,4-8-49 0,2-7-6 15,3-10 8 1,3-4-7-16,0-4 0 0,0-3-1 15,-5 7 0-15,-1 9 0 16,-4 9 0-16,-5 11 0 16,-2 9-1-16,-2 8-4 15,-2 6 5-15,0 0-80 16,0 10-96-16,0 13 81 16,-11 18-74-16,-1-3-221 15,-1-7-431-15</inkml:trace>
  <inkml:trace contextRef="#ctx0" brushRef="#br0" timeOffset="104238.02">3847 11253 468 0,'0'0'1019'0,"0"0"-839"16,0 0-143-1,0 0-2-15,0 0 50 0,0 0-3 16,0 0-65-16,2 15-1 16,-1-5 0-16,-1 4 48 15,0 4 0-15,0 3-7 16,0 2-21-16,0-1-5 16,-4 0 6-16,-1-2-30 15,4-1 26-15,-1-3-33 16,2-2 0-16,0-3 4 15,0 0-4-15,0-3-47 16,0 1-81-16,2-9-118 16,2 0-249-16,-1-2-435 0</inkml:trace>
  <inkml:trace contextRef="#ctx0" brushRef="#br0" timeOffset="105941.6">3273 10682 375 0,'0'0'314'15,"0"0"-67"-15,0 0-180 16,0 0-33-16,0 0 97 15,0 0 31-15,0 0 16 16,30-41-64-16,-30 41-68 0,0 0 1 16,0 0-47-16,0 0 0 15,0 0-1-15,0 0 2 16,0 0-2-16,0 0-5 16,-8 0 6-16,-11 0 5 15,-5 4-4-15,-9 3 0 16,-4 0 9-16,1 2-9 15,0-2 5-15,2 1-6 16,9-2 0-16,4-1 5 16,9-2-5-16,4 0-2 15,7-2 0-15,-1-1-4 16,2 2 5-16,0-2-5 16,0 0 6-16,0 0 1 0,0 1 0 15,0-1-1-15,0 0 9 16,0 0-1-16,0 2 16 15,0 2-24-15,0 2 0 16,0 2 30-16,0 5-13 16,0 3 4-16,0 3 19 15,0 3-25-15,2 4 30 16,-1 0-8-16,1 2-14 16,-2 0 15-16,0 0-31 15,0 0 2-15,0 2 9 16,0 1-17-16,0 0 28 15,-2 2-29-15,-1 1 1 16,0-2 16-16,1 2-11 16,2 0 1-16,-2 1 9 0,2-1-10 15,-3 1 38-15,0 0-43 16,-3 1 0-16,0 0 10 16,0 3-9-16,-3 0-1 15,0 2 8-15,0 1-6 16,-4 4 23-16,4-2-25 15,-2 2-1-15,-2-3 19 16,4 3-13-16,0-1 0 16,0-1-6-16,2 0 7 15,1 2 6-15,-2 0-12 16,5 1 11-16,-1-3 6 16,1-1-12-16,0-2-5 15,1-4 2-15,2-2 4 0,-1-2 2 16,1-4-9-16,0-1 0 15,0-1 0-15,0-2 2 16,0-2 5-16,3-2-7 16,7-2 1-16,1-2 18 15,2-2-19-15,5-2 0 16,9-2 12-16,4-2-10 16,5-2 11-16,13-3-13 0,7-3-32 15,24-1-15 1,-8-2-148-16,-14-11-368 0</inkml:trace>
  <inkml:trace contextRef="#ctx0" brushRef="#br0" timeOffset="107737.3">4668 11263 1295 0,'0'0'261'15,"0"0"-191"-15,0 0-18 16,0 0 72-16,0 0-29 16,0 0-58-16,0 0-37 15,10 6-2-15,-2 10 1 16,-2 6 1-16,4 8 0 16,-2 2 0-16,-1 4 1 0,-1 2 1 15,3-2-2-15,-3-2 6 16,0-4 2-16,-3-5-8 15,3-8-6-15,-3-4 6 16,1-8-1-16,-2-5 1 16,2 0 9-16,2-7 48 15,5-17 80-15,2-11-112 16,5-9 12-16,0-8 0 16,0-4-27-16,0 0 3 15,-2 5-13-15,-4 8 0 16,-1 9 6-16,-4 12-6 15,-3 7-16-15,1 10-33 16,-2 5-92-16,3 0-248 0,2 13-302 16,-3-1-137-16</inkml:trace>
  <inkml:trace contextRef="#ctx0" brushRef="#br0" timeOffset="108125.76">5053 11437 307 0,'0'0'807'0,"0"0"-530"16,0 0-196-16,0 0 12 0,0 0 10 15,0 0-24-15,0 0-28 16,82-4-51-16,-67 18 2 16,-5 4 1-16,-2 3-3 15,-8 4-6-15,0 3 5 16,-12-2 1-16,-5 1 16 16,-8-3 12-16,3-4 0 15,2-3 33-15,5-6-42 16,6-4-9-16,9-3-10 15,0-4 1-15,21 0-2 16,15-3 1-16,15-12-56 16,31-24-100-16,-15 0-337 0,-12 1-599 15</inkml:trace>
  <inkml:trace contextRef="#ctx0" brushRef="#br0" timeOffset="108848.22">3615 10767 230 0,'0'0'392'15,"0"0"-174"-15,0 0-74 16,0 0-6-16,0 0 40 16,0 0 56-16,0 0-3 15,-5-31-104-15,5 31-46 16,0 0-17-16,0 0-36 16,0 0-12-16,-1 0-16 15,1 0-26-15,-3 2-19 16,0 14-37-16,-5 6-2 15,2 8-139-15,-1 24-110 16,-1-8-70-16,2-5-298 0</inkml:trace>
  <inkml:trace contextRef="#ctx0" brushRef="#br0" timeOffset="109001.36">3561 11232 45 0,'0'0'252'0,"0"0"-112"15,0 0-7-15,0 0-41 16,0 0-61-16,0 0-30 16,-39 75-1-16,36-48-88 15,2-3-175-15</inkml:trace>
  <inkml:trace contextRef="#ctx0" brushRef="#br0" timeOffset="109121.58">3463 11662 16 0,'0'0'12'0,"0"0"120"16,-23 84-101-16,14-57-31 15</inkml:trace>
  <inkml:trace contextRef="#ctx0" brushRef="#br0" timeOffset="109212.63">3352 12150 28 0,'0'0'0'16</inkml:trace>
  <inkml:trace contextRef="#ctx0" brushRef="#br0" timeOffset="109353.52">3352 12373 2 0,'0'0'639'0,"0"0"-375"16,0 0-112-16,0 0 4 15,0 0-98-15,0 0-58 16,0 0-2-16,-8-27-378 0</inkml:trace>
  <inkml:trace contextRef="#ctx0" brushRef="#br0" timeOffset="109952.73">4965 10804 1136 0,'0'0'279'0,"0"0"-212"0,0 0-67 16,0 0 2-16,0 0 6 16,0 0-8-16,0 0 0 15,-24 60-27-15,21-31-88 16,-3 18-50-16,3-8-120 15,0-3-249-15</inkml:trace>
  <inkml:trace contextRef="#ctx0" brushRef="#br0" timeOffset="110096.4">4804 11385 12 0,'0'0'277'0,"0"0"-149"15,0 0-47-15,0 0-10 16,0 0-9-16,-14 86-23 15,4-56-19-15,2-2-20 16,-1-4-230-16</inkml:trace>
  <inkml:trace contextRef="#ctx0" brushRef="#br0" timeOffset="110375.15">4650 11953 488 0,'0'0'134'0,"0"0"-69"16,0 0-33-16,0 0-16 0,-8 79-6 16,-2-46-10-16,-2 2-100 15,0 2-47-15,2-2 46 16,4-1 58-16,3-4 32 16,3-4 11-16,0-5 56 15,0-4 80-15,1-4 8 16,2-4-15-16,0-4 31 15,-1-3-69-15,-2-2-11 16,0 0 11-16,0 0-19 16,0 0-37-16,0-9-35 15,0-4-279-15</inkml:trace>
  <inkml:trace contextRef="#ctx0" brushRef="#br0" timeOffset="110770.59">5966 11475 666 0,'0'0'33'15,"0"0"-33"-15,0 0-104 16,0 0-88-16,0 0-194 0</inkml:trace>
  <inkml:trace contextRef="#ctx0" brushRef="#br0" timeOffset="110906.6">6196 11444 580 0,'0'0'0'16,"0"0"-240"-16</inkml:trace>
  <inkml:trace contextRef="#ctx0" brushRef="#br0" timeOffset="111103.31">6473 11438 385 0,'0'0'806'0,"0"0"-682"16,0 0-76-16,0 0 7 15,0 0 38-15,0 0-7 16,0 0-79-16,76-8-7 15,-76 8-128-15,0 0-88 16,-3 0 6-16,-4 0-492 0</inkml:trace>
  <inkml:trace contextRef="#ctx0" brushRef="#br0" timeOffset="111791.62">7086 11210 117 0,'0'0'1228'0,"0"0"-882"16,0 0-158-16,0 0-53 15,0 0 37-15,0 0-89 16,0 0-71-16,21-2-12 16,-12 22 0-16,3 7 20 15,3 7-20-15,-3 5 0 16,0 5 7-16,-3 4-7 0,-3 1-1 15,0 2 0-15,1-3-16 16,-4-7 4-16,2-6 3 16,-2-11-14-16,0-8 23 15,0-8-6-15,0-5 6 16,3-3 1-16,4-7 24 16,4-16 38-16,5-12-44 15,6-23 1-15,8-20 11 16,4-16-14-16,-2 5-4 15,-7 18-9-15,-6 24 3 16,-7 16 6-16,2 1-12 16,-4 3-8-16,0 6 8 15,-7 11 0-15,-4 10-43 16,-2 0-127-16,0 19-75 16,-3 20 126-16,-10-2-263 0,2-6-338 15</inkml:trace>
  <inkml:trace contextRef="#ctx0" brushRef="#br0" timeOffset="112154.55">7586 11454 1175 0,'0'0'599'16,"0"0"-482"-16,0 0-61 15,0 0 10-15,0 0 19 16,0 0-85-16,0 0 9 15,2 38-11-15,-7-9 4 16,-2 7-2-16,-1 0 7 16,-2 3-7-16,5-6-25 15,-1-4-100-15,0-7-52 16,2-8-65-16,4-12-113 0,0-2-191 16</inkml:trace>
  <inkml:trace contextRef="#ctx0" brushRef="#br0" timeOffset="112452.17">7737 11521 121 0,'0'0'942'15,"0"0"-707"-15,0 0-183 16,0 0-50-16,0 0 83 16,0 0 23-16,-85 34-65 15,65-18-18-15,1-2-25 16,5-1 0-16,7-2-1 15,4-1 1-15,3 0 0 0,6 1 9 16,12 0 0 0,6 0 29-16,3 1-21 0,-2-1-2 15,-4 2 33-15,0-2-32 16,-5 1-3-16,-4 0-10 16,-3 1 3-16,-4 1-6 15,-4 1 0-15,-1 1-44 16,0 3-81-16,-10-6-134 15,-1-4-365-15</inkml:trace>
  <inkml:trace contextRef="#ctx0" brushRef="#br0" timeOffset="112880.72">7440 10611 214 0,'0'0'907'0,"0"0"-636"15,0 0-220-15,0 0-51 16,0 0 0-16,0 0 28 15,0 0-5-15,-6 95 19 16,-3-60-41-16,-2 4-1 16,-3 3-112-16,-9 12-100 15,5-8-168-15,2-8-287 0</inkml:trace>
  <inkml:trace contextRef="#ctx0" brushRef="#br0" timeOffset="113039.64">7245 11283 348 0,'0'0'222'16,"0"0"-59"-16,0 0-27 16,-5 85-10-16,5-57-44 15,-3 1-17-15,-3 6-35 0,-4 1-22 16,-7 19-8 0,-2-10-188-16,7-5-332 0</inkml:trace>
  <inkml:trace contextRef="#ctx0" brushRef="#br0" timeOffset="113160.39">7124 11975 465 0,'0'0'23'16,"0"0"-23"-16,11 80-226 16,-9-52-36-16</inkml:trace>
  <inkml:trace contextRef="#ctx0" brushRef="#br0" timeOffset="113286.96">7113 12257 597 0,'0'0'368'16,"0"0"-186"-16,0 0-51 15,0 0 63-15,0 0 24 16,0 0-142-16,0 0-76 16,-1 3-162-16,1-10-195 0</inkml:trace>
  <inkml:trace contextRef="#ctx0" brushRef="#br0" timeOffset="114323.74">8031 10727 371 0,'0'0'940'0,"0"0"-699"15,0 0-172-15,0 0-33 16,0 0 78-16,0 0-6 15,0 0-83-15,40-17-25 16,-7 11-13-16,4 1 4 16,3 2 9-16,-1 3 0 15,-6 0-6-15,-5 0 1 16,-7 5-14-16,-9 5 11 0,-4 2-14 16,-5 2 13-16,-2 3 9 15,-1 4 6-15,0 4 9 16,0 4-9-16,0 3-5 15,0 3 45-15,0 4-36 16,0-2 3-16,-4 2 0 16,-2-1-7-16,-3 0 4 15,0-2-10-15,0 1 0 16,0-1 11-16,1 0-10 16,0 2-1-16,0 2 23 15,-1 1-1-15,3 2 33 16,-3 4-18-16,2 1-29 0,-2 2 37 15,1 1-36 1,-2 1 1-16,2-3 4 0,2-1-14 16,2-3 19-16,-2-3-19 15,3 1 0-15,0-4 6 16,0 0-6-16,0 0 0 16,-3-3 0-16,3 0 2 15,0-3 5-15,-3 0-7 16,3-2 0-16,0-3 2 15,-1 0-2-15,1-2 0 0,-2-1 0 16,1 0 1 0,-1 0 10-16,-2-1-11 15,-1 0 0-15,-1-1 1 0,-2 2-1 16,-3-4 0 0,0 0 0-16,-3-3 7 0,-4-2 11 15,-2-3-18-15,-24-12-64 16,6-1-128-16,-2-1-447 0</inkml:trace>
  <inkml:trace contextRef="#ctx0" brushRef="#br0" timeOffset="115645.36">8747 10678 179 0,'0'0'783'0,"0"0"-475"15,0 0-199-15,0 0-65 16,0 0 65-16,0 0 19 15,0 0-41-15,1 0-74 16,-1 0-11-16,0 0 17 16,-12 0-6-16,-10 0 13 15,-3 0-26-15,-5 1 1 16,0 2 5-16,2-2-6 16,1 2-2-16,10 0-4 15,3-2 6-15,6 1-7 0,5-1 4 16,0 0-12-1,3 2 7-15,0 1-17 0,0 3 19 16,0 2 6-16,0 0 0 16,0 1 35-16,0 0-6 15,0 1-8-15,0 0 27 16,0 3-36-16,0 3 14 16,0 1 8-16,0 2-18 15,-3 1 25-15,0 3-27 16,0 2 4-16,0 1 25 15,-3 0-18-15,2 3-3 16,-1 3 9-16,1 0-30 16,-1 3 36-16,2 0-30 0,-4 3 12 15,4 0 29 1,1 2-32-16,-2 0 3 16,1 1-7-16,-2 2-3 0,1 0 14 15,-1 1-23-15,0 0 1 16,2 0 3-16,-2 0-3 15,-1-1 0-15,0-2-1 16,0-3 6-16,-3-3 8 16,3-2-13-16,0-3-1 15,2 0 16-15,-1-1-9 16,2-1-1-16,-1 1-6 16,1 0 1-16,0 1 12 0,1 0-13 15,-1-1 0 1,3-1 4-16,-1 1 4 0,1 0 0 15,0-1 4-15,0 2-10 16,0-1 30 0,0-1-32-16,4 1 0 0,4-1 9 15,1-2-8-15,-2 2 0 16,-1-1-1-16,0 0 11 16,-1 0 7-16,0 1-18 15,-2-1 0-15,-1 0 0 16,4 0 0-16,-3-2 1 15,8-3-1-15,2-1 8 16,5-2 15-16,7-3-22 16,7-5-1-16,6-5-9 15,7-6-59-15,19-12-55 0,-12-14-142 16,-8-9-614-16</inkml:trace>
  <inkml:trace contextRef="#ctx0" brushRef="#br0" timeOffset="117295.2">8907 10833 656 0,'0'0'519'0,"0"0"-364"16,0 0-10-16,0 0 43 16,0 0-7-16,0 0-27 15,0 0-74-15,34-57-35 16,-22 53 30-16,0 3-55 16,5-1-19-16,2 2-1 15,0 0 0-15,-1 0-1 16,0 7-11-16,-6 6-28 15,-4 2 26-15,-5 4-22 16,-3 4 16-16,-1 2 18 0,-17 0 2 16,-4-1-9-1,-5-1 9-15,-2-2 0 0,1-6-1 16,3-3 1-16,6-4-1 16,8-5 1-16,5-1 0 15,4-2 11-15,2 0-1 16,0 0-9-16,17-10-1 15,10-7-45-15,9-6 17 16,10-3-4-16,5-7-37 16,-1-1-6-16,-2 0 33 15,-9 4 40-15,-9 8 2 16,-14 7 46-16,-7 8 33 16,-8 7-37-16,-1 0-42 15,-3 4 1-15,-13 13-1 0,-3 5 43 16,-1 4 5-16,0 1-28 15,4-2 8-15,5-1-6 16,3-2-22-16,4-2 33 16,2 1-33-16,2-3 0 15,0 1 9-15,11-3-9 16,8-2-30-16,3-6-52 16,16-7-103-16,-6-1-161 15,-3 0-353-15</inkml:trace>
  <inkml:trace contextRef="#ctx0" brushRef="#br0" timeOffset="117492.09">9375 10843 113 0,'0'0'1131'16,"0"0"-857"0,0 0-178-16,0 0 31 0,0 0-32 15,0 0-79-15,0 0 88 16,2 50-41-16,-2-25-3 15,-2 1-35-15,-2 2-24 16,-4 1-2-16,-3 7-57 16,-2-5-239-16,1-6-569 0</inkml:trace>
  <inkml:trace contextRef="#ctx0" brushRef="#br0" timeOffset="118295.49">9002 11544 965 0,'0'0'337'15,"0"0"-206"-15,0 0-48 16,0 0 125-16,0 0-37 16,28-73-88-16,-20 66-27 15,1 1-33-15,-2 5 29 0,4 1-42 16,3 0 0-1,0 0-12-15,2 5 2 0,-2 9-15 16,1 4-4-16,-5 4 19 16,-4 3-11-16,-4 2 11 15,-2 1 0-15,-3 2 3 16,-14-2-3-16,-5-1-1 16,-5-4 1-16,2-5 0 15,-2-4-8-15,6-4 3 16,3-5-22-16,9-3 18 15,6-2-34-15,3 0 41 16,1-10-45-16,18-10-95 16,9-8 63-16,8-6-31 15,7-5-4-15,-1-1 56 0,-5 4 58 16,-4 7 67-16,-11 11 35 16,-9 8-8-1,-7 6 55-15,-4 4-66 0,-2 0-82 16,0 4 6-16,0 10-7 15,-8 6 44-15,-2 3-15 16,0 2-12-16,1 2 20 16,0 0-27-16,1-2-10 15,5-1 15-15,3 0-15 16,0-4-46-16,2-3-65 16,25-8-82-16,-2-5-104 15,-1-4-353-15</inkml:trace>
  <inkml:trace contextRef="#ctx0" brushRef="#br0" timeOffset="118581.39">9423 11479 1110 0,'0'0'210'0,"0"0"-126"16,0 0 136-16,0 0-28 15,0 0-126-15,0 0-42 16,0 0-17-16,76 22-2 15,-57-4-5-15,-4 0-4 16,-9 5-5-16,-6 0 9 16,0 3 0-16,-16 1 3 15,-8-3 19-15,0-2 6 0,0-5 10 16,6-4-20 0,9-6-1-16,8-4-17 0,1-2-16 15,10-1-34-15,19 0 12 16,27-11-132-16,-5-7-212 15,-6-7-412-15</inkml:trace>
  <inkml:trace contextRef="#ctx0" brushRef="#br0" timeOffset="118949.64">9212 11901 454 0,'0'0'904'0,"0"0"-649"16,0 0-158-16,0 0-27 0,0 0 44 16,0 0-90-1,0 0-24-15,2 6-119 0,-2-1-54 16,0-1-96-16,0 1-495 15</inkml:trace>
  <inkml:trace contextRef="#ctx0" brushRef="#br0" timeOffset="119092.36">9189 12005 114 0,'0'2'600'15,"3"1"-329"-15,1-1-201 16,0 2-12-16,-2 1 16 15,-2 5-74-15,0-3-103 0,-5 1-293 16</inkml:trace>
  <inkml:trace contextRef="#ctx0" brushRef="#br0" timeOffset="119226.07">9154 12176 439 0,'0'0'1007'15,"0"0"-778"-15,0 0-120 16,0 0 73-16,0 0-8 15,0 0-82-15,0 0-92 16,10 7-149-16,-10-7-558 0</inkml:trace>
  <inkml:trace contextRef="#ctx0" brushRef="#br0" timeOffset="120121.56">9105 12580 370 0,'0'0'934'16,"0"0"-658"-16,0 0-109 16,0 0-81-16,0 0 89 0,0 0-24 15,0 0-86 1,33-44-22-16,-17 41-23 0,2 2-20 15,7 1 37-15,-2 0-37 16,1 0 0-16,-2 4 9 16,-4 6-9-16,-2 2-16 15,-7 6-4-15,-7 3 13 16,-2 1-6-16,0 5 13 16,-14 0 0-16,-9 1 2 15,-4 0-1-15,-5-2-1 16,3-5-2-16,2-4-36 15,6-6 26-15,6-6-24 16,7-2-3-16,8-3 6 0,0 0 23 16,2-11-18-1,14-7-114-15,8-6 54 0,8-6 21 16,2-1-73-16,4-3-35 16,-2 0 55-16,-3 4 120 15,-6 4 3-15,-7 8 40 16,-7 6-10-16,-7 7 75 15,-5 2 0-15,-1 3-18 16,0 0-32-16,-3 0-30 16,-9 5 15-16,-7 10 9 15,1 3-18-15,-1 5 38 16,-1 3-37-16,4 4 6 16,1 0-10-16,6 1-9 15,4-3 6-15,5-1-28 16,0-3 0-16,8-3 4 0,13-4-4 15,0-6-31-15,7-4-22 16,-1-5-33-16,7-2-46 16,-7-14-208-16,-8-4-265 0</inkml:trace>
  <inkml:trace contextRef="#ctx0" brushRef="#br0" timeOffset="120397.99">9551 12594 208 0,'0'0'1039'15,"0"0"-826"1,0 0-94-16,0 0 34 0,0 0-18 16,0 0-65-16,0 0-41 15,8 32 43-15,-8-8 7 16,0 5-45-16,0 1-13 15,0 2-14-15,-5-1-5 16,-1-3-4-16,-2-4-13 16,1-6-66-16,0-3-30 15,1-6-57-15,3-3-131 16,3-6-75-16,0 0-369 16</inkml:trace>
  <inkml:trace contextRef="#ctx0" brushRef="#br0" timeOffset="120733.1">9779 12630 339 0,'0'0'664'0,"0"0"-448"16,0 0-193-16,0 0-3 16,0 0 2-16,0 0 113 15,0 0-52-15,-73 68-21 16,45-50 34-16,0-1-10 15,1-1-43-15,9-6 2 16,3-3-44-16,9-2 7 16,6-4 8-16,0 0 10 15,3 1 53-15,16-1-29 16,2 2-31-16,0 2 19 0,0 1-38 16,-2 1 1-1,-2 1 9-15,-3 1-10 0,-3 2-6 16,0-1 4-16,-1 2-38 15,-4-1-20-15,-2-3-72 16,-1-2-141-16,-1-3-110 16,-1-3-581-16</inkml:trace>
  <inkml:trace contextRef="#ctx0" brushRef="#br0" timeOffset="122120.6">9899 10762 663 0,'0'0'226'16,"0"0"-124"-16,0 0-22 16,0 0-14-16,0 0 49 15,0 0-98-15,0 0 6 16,47-22 47-16,-29 19-37 16,2 0 41-16,2 2-58 15,2 1-16-15,-3 0 23 16,3 0-5-16,-5 0 5 0,-2 0-11 15,-6 3-12-15,-3 1 8 16,-4 3-8-16,-1 1-7 16,-1 4 7-16,-1 4 1 15,1 4 9-15,-2 3 3 16,0 2-7-16,0 2 49 16,0 3-13-16,0-1-4 15,0 3 15-15,0 0-28 16,0-1 4-16,0 1 7 15,0-1-9-15,0 2 27 16,-3-1-36-16,-2 1-7 16,2 0 23-16,0 1-11 0,2 0-7 15,1-1-11-15,0 1 2 16,0-1 31-16,0 3-27 16,0 1-4-16,3-1 18 15,1 2-12-15,1 0-4 16,1 1 2-16,1-3-10 15,1-2 27-15,-2-4-28 16,0-4 0-16,-2-2 5 16,2-2-4-16,-5-1 0 15,-1 0-1-15,0 0 3 16,0 0 0-16,0 3-3 16,0-1 0-16,0 1 1 15,0-2 0-15,0 1 0 0,0-1-1 16,0 0 1-16,0-1 7 15,0 0-8-15,0 0-5 16,0 0 5-16,0 1 0 16,0-1 7-16,2 1-7 15,-2-1 0-15,0 2-4 16,1 1 4-16,1-2 0 16,-2 2 1-16,3 1-1 15,0 0 0-15,-3-3 0 16,3 2 0-16,-3-2 0 15,0-4 0-15,0 0-1 16,0-1 1-16,0 0 0 16,0 0-1-16,0 0 1 0,-3 1 0 15,-3 2 0 1,3 0 0-16,-3-1-1 0,-1 0 1 16,-1 1 0-16,-1-1 9 15,-4 3-9-15,-2-1 0 16,-3-2-1-16,-2 1 1 15,-2-3-8-15,0-1-17 16,-2-2-54-16,-6-7-80 16,6-4-210-16,5-3-345 0</inkml:trace>
  <inkml:trace contextRef="#ctx0" brushRef="#br0" timeOffset="124667.84">10663 11564 1005 0,'0'0'522'15,"0"0"-442"1,0 0-57-16,0 0 105 0,0 0 57 16,0 0-64-16,0 0-24 15,0 4-74-15,0-3-10 16,3 1 0-16,8 0 3 15,4 0 15-15,9-1-29 16,6-1 4-16,6 0 12 16,10 0-18-16,5-3-32 15,4-6-28-15,-1-1-61 16,-8-1-47-16,-10 2-158 16,-15 1-31-16,-14 3-184 15,-7 3-66-15</inkml:trace>
  <inkml:trace contextRef="#ctx0" brushRef="#br0" timeOffset="124917.24">10633 11730 165 0,'0'0'369'0,"0"0"-131"16,0 0-11-16,0 0 58 15,0 0 50-15,0 0-104 16,110 17-59-16,-65-17-64 16,4 0-27-16,11 0-14 15,-1 0-45-15,4 0 13 16,-3-1-35-16,-5-3-92 16,3-10-94-16,-12 0-207 15,-13-4-446-15</inkml:trace>
  <inkml:trace contextRef="#ctx0" brushRef="#br0" timeOffset="126133.49">12301 10601 675 0,'0'0'256'15,"0"0"-38"-15,0 0-86 16,0 0 49-16,0 0 105 16,0 0-108-16,0 0-90 15,0-29-50-15,0 29-30 16,0 8-8-16,0 11-26 0,0 7 26 16,0 10 13-1,0 4-6-15,-2 9-6 0,2 0 8 16,0 3-8-16,0-2 10 15,2-2-11-15,5-6 0 16,-1-5-11-16,0-8 11 16,-1-6-54-16,-2-8-6 15,0-5-6-15,-2-5 19 16,-1-4-18-16,3-1 65 16,-3-3 9-16,0-12-9 15,0-8-25-15,0-3 17 16,3-3 3-16,4-4-1 15,7 1-24-15,8-2-50 0,5 3 13 16,1 6 13-16,4 5 12 16,-3 9 42-16,1 5 0 15,-3 6 26-15,-3 0-3 16,-3 6-10-16,-3 8 19 16,-3 3-30-16,0 2 22 15,-3 5 0-15,-3 2-23 16,-2 2 22-16,-4 2-23 15,-3 1 0-15,0 0 12 16,-7-2-12-16,-8-2-2 16,-5-3 2-16,-2-4 0 15,-4-5 18-15,-3-3 5 16,-3-5 7-16,2-4 41 16,1-3-14-16,3 0-6 15,4-2-7-15,7-9-14 0,3 0 34 16,6-2-38-16,3 1-24 15,2 3 24-15,1 2-24 16,0 3 4-16,0 2-6 16,0 2-54-16,0 0-107 15,0 3-218-15,0 2-24 0</inkml:trace>
  <inkml:trace contextRef="#ctx0" brushRef="#br0" timeOffset="126619.63">12729 10912 314 0,'0'0'373'0,"0"0"-100"15,0 0-44-15,0 0-65 16,0 0 72-16,0 0-8 16,0 0-114-16,0-11-55 15,0 11-22-15,0 8-37 16,0 8 14-16,0 5 81 16,-3 2-40-16,0 5 20 15,0 0-45-15,0-2-9 16,1 0-4-16,2-2-16 15,0-2 5-15,0-2-6 16,2-4-16-16,4-3-28 16,0-5-120-16,1-4-131 15,-5-4-374-15</inkml:trace>
  <inkml:trace contextRef="#ctx0" brushRef="#br0" timeOffset="127251.61">12447 11345 1039 0,'0'0'383'16,"0"0"-200"-16,0 0 2 16,0 0 10-16,0 0-46 15,0 0-115-15,0 0-32 16,13 17-2-16,-8 1 12 15,-1 6-11-15,1 5 27 16,-2 0-27-16,-2 1-1 16,-1-2 0-16,0-1-22 0,0-5-8 15,0-3-36 1,0-8-13-16,0-2 37 0,0-7-32 16,0-2 3-16,0 0 49 15,0 0 22-15,0-7 0 16,0-7-2-16,0-3 1 15,0-4-11-15,12 1 5 16,5 2-21-16,5 5 28 16,2 5 6-16,-2 6 14 15,4 2-12-15,-6 0 9 16,-3 7 24-16,-2 6-39 16,-9 1 7-16,-3 3-2 15,-3 2-6-15,0 0 25 16,-11 0-18-16,-7-2 1 15,-5-2 37-15,-5-1-21 0,-3-3-10 16,0-1-15-16,2-3-59 16,3-5-58-16,8-2-208 15,10 0-205-15</inkml:trace>
  <inkml:trace contextRef="#ctx0" brushRef="#br0" timeOffset="127575.04">12844 11494 795 0,'0'0'341'0,"0"0"-199"16,0 0-9-16,0 0 71 15,0 0-94-15,0 0-59 16,0 0-20-16,76 60-15 15,-82-39 22-15,-11 2 24 16,-3-1-33-16,-1 1 36 16,1-5-41-16,5-4-11 15,6-5-7-15,6-4-6 16,3-3-13-16,8-2 0 16,16 0 0-16,9-2 4 15,2-9-89-15,1-5-92 16,-7-2-85-16,-15-4-240 0,-8 3-386 15</inkml:trace>
  <inkml:trace contextRef="#ctx0" brushRef="#br0" timeOffset="127801.79">12695 11863 324 0,'0'0'1098'0,"0"0"-898"15,0 0-101-15,0 0-1 0,0 0-1 16,0 0-97 0,0 0-54-16,7 18-84 0,-7-5-112 15,0-3-154-15</inkml:trace>
  <inkml:trace contextRef="#ctx0" brushRef="#br0" timeOffset="127921.11">12687 12061 25 0,'0'0'404'16,"0"0"-236"-16,0 0-168 15,0 0-30-15</inkml:trace>
  <inkml:trace contextRef="#ctx0" brushRef="#br0" timeOffset="128071.52">12630 12194 1053 0,'0'0'391'0,"0"0"-298"16,0 0-12-16,0 0 81 15,0 0-156-15,0 0-6 16,0 0-322-16,-9 10-657 0</inkml:trace>
  <inkml:trace contextRef="#ctx0" brushRef="#br0" timeOffset="128761.62">12590 12396 380 0,'0'0'1291'15,"0"0"-1129"-15,0 0-76 16,0 0 58-16,0 0 18 16,0 0-69-16,0 0-93 0,12 6 1 15,-10 18-2-15,1 7 2 16,0 4 8-16,-1 5-8 16,0 1 0-16,-2-2 13 15,0-2-14-15,0-4-28 16,0-8 22-16,0-9-44 15,1-4 3-15,-1-6 20 16,2-5-22-16,-1-1 29 16,4 0 1-16,1-13 1 15,3-7-46-15,7-3-7 16,5-7 23-16,3-3 2 16,4 3-31-16,4 1 62 15,-2 8 15-15,-2 7 6 0,-3 7 26 16,-3 7-26-1,-5 0-5-15,-4 8-1 0,-5 9 0 16,-5 6 35-16,-3 4-9 16,0 4 0-16,-2 0 27 0,-8 0-34 15,-6-2-7 1,-4 0-6-16,-4-4 0 16,-6-5 0-16,-4-4-6 15,-6-4 0-15,6-6 17 16,2-4-17-16,5-2 0 15,11 0 6-15,6-12-5 16,8-5-2-16,2-1-26 16,4 1-49-16,7 3-40 15,-7 1-111-15,-1 4-146 16,-3 5-691-16</inkml:trace>
  <inkml:trace contextRef="#ctx0" brushRef="#br0" timeOffset="132508.26">13049 12773 679 0,'0'0'345'0,"0"0"-254"16,0 0-59-16,0 0 42 15,0 0 21-15,0 0 0 16,48-25-58-16,-37 18-11 16,-2-1 70-16,1 1-17 15,2 0-53-15,0 2-5 16,2-1 2-16,0 2 8 15,-3 1-2-15,4 3-6 16,-5 0 25-16,-2 0-48 0,-1 0-17 16,-4 10-4-16,-3 5 21 15,0 5 21-15,0 3-21 16,-5 2 1-16,-6-1 15 16,-1-3-16-16,0-5-12 15,3-3 11-15,3-6 2 16,1-4 7-16,4-2-8 15,1-1 0-15,0 0 49 16,1-11-49-16,13-8-10 16,4-5 1-16,3-4 8 15,3-1 0-15,-1-1 1 16,0 6 0-16,-5 7 47 0,-4 6-6 16,-3 7 7-1,-2 4-48-15,-2 0-17 0,1 9 5 16,1 7 10-16,-3 5 2 15,3 3 21-15,-5 2-11 16,-2 0-10-16,-2-2 0 16,0 0-18-16,-9 0-52 15,-6-7-199-15,-2-6-488 0</inkml:trace>
  <inkml:trace contextRef="#ctx0" brushRef="#br0" timeOffset="133987.94">11886 10642 737 0,'0'0'156'15,"0"0"-59"-15,0 0 21 16,0 0 15-16,0 0 46 16,0 0-37-16,0 0-55 15,9-17-11-15,-9 17-32 16,0 0-25-16,0 0 12 16,0 0-31-16,-3 0-21 15,-11 0-6-15,-8 0 27 16,-8 0 7-16,-1 0-7 15,-2 2-3-15,3 2-10 16,6 2 11-16,6-2-9 16,7 0 9-16,3-1-14 15,5 0 6-15,3-2-18 0,0 4-5 16,0 0 32 0,0 4 1-16,3 0 0 0,3 4 7 15,-1 2-6 1,2 1 26-16,-3 1 11 0,2 2-14 15,0 0 47-15,2 2-51 16,2 2 8-16,-1 3 7 16,2-1-14-16,0 3 21 15,0 2-30-15,-2 2-12 16,1 1 34-16,-2 2-34 16,-2 1 12-16,-2 0 0 15,-2 0-10-15,1 0 20 16,0-1-12-16,0 0-9 15,-3-1 34-15,1 1-34 0,-1 2 1 16,2 0 16-16,-1 1-17 16,2 3 24-16,0 4-24 15,2 4-1-15,-1 2 43 16,2 3-26-16,4-2 6 16,0-3 2-16,-1-2-25 15,4-2 26-15,-1 0-26 16,3-1 1-16,-3-3 13 15,-2 0-13-15,0-3 1 16,-5-2-2-16,1 1 7 16,-3-1 0-16,0-1-7 0,-3 2 0 15,2-2 1-15,-2 0-1 16,0 0 0-16,0 1-1 16,1-2 2-16,1 1 19 15,1-1-19-15,2 1 0 16,0 2 20-16,1 1-14 15,1 0 1-15,4 0-8 16,-2 1 1-16,0 0 13 16,0-3-14-16,1-2-3 15,-2-1 3-15,-1-5 0 16,-1-1 1-16,1-3-1 16,-1-2 0-16,-1 2 3 15,-1-3-3-15,-1 1-2 16,2-5 2-16,1-2 0 15,0-3 0-15,3-2-16 0,8-1-64 16,27-3-6-16,-2-5-156 16,-1-1-367-16</inkml:trace>
  <inkml:trace contextRef="#ctx0" brushRef="#br0" timeOffset="135131.44">13273 10507 270 0,'0'0'327'15,"0"0"-228"-15,0 0-58 16,0 0 43-16,0 0 62 15,0 0-79-15,81-25-44 16,-53 25 4-16,5 0-1 16,3 0 13-16,-2 1-21 15,1 8 2-15,-6 2 35 16,-2 1-36-16,-7 5 4 16,-2 4 6-16,-6 2-19 15,-4 1 28-15,0 1 5 16,-4 2 55-16,1 1 2 15,1 3-48-15,0 4-8 16,0 2-5-16,-2 4-14 16,-1 3 21-16,0 1-32 15,-1 2-13-15,-1 0 46 0,2-1-28 16,3-1 10-16,-2 0 24 16,1 1-7-16,1-2 3 15,-1 2-33-15,-1 0-5 16,2 1 37-16,0-1-30 15,0 3 7-15,0-2 10 16,-2 3-21-16,3-1 32 16,0 0-38-16,-1 0-7 15,0-2 29-15,0 0-29 16,2-2 0-16,0-2 3 16,0-1 3-16,-1-1 13 15,-1-2-20-15,1 1 0 16,-1-2 5-16,-1-1-5 0,-1-1 0 15,1 2 0-15,1-2 0 16,0 0 8-16,0 0-8 16,0-1 1-16,0-1 8 15,2-3-9-15,-3 0 0 16,-2-2 0-16,2 0 0 16,-2-1 3-16,-3-1-3 15,0 0-6-15,0 1 6 16,0-2 0-16,-8 3 0 15,-1-1 0-15,-9 0 1 16,-4-1-10-16,-6 0-4 16,-7-3-76-16,-24-5-65 0,9-4-188 15,1-12-638-15</inkml:trace>
  <inkml:trace contextRef="#ctx0" brushRef="#br0" timeOffset="140235.06">12541 9276 10 0,'0'0'400'16,"0"0"-226"-16,0 0-68 15,0 0-48-15,0 0-21 16,0 0 5-16,0 0-28 16,0 0-14-16,0 0 0 0,0 0 0 15,0 3 1 1,-2-1-1-16,-1-1-2 0,3 0 2 15,-1-1 18-15,1 0 51 16,0 0 2-16,0 0-15 16,0 0 44-16,0 0-20 15,0 0-19-15,0 0-6 16,0 2-16-16,0-2-12 16,0 0 1-16,0 1-11 15,0-1 28-15,0 0-21 16,0 0 11-16,0 0 30 15,0 0 5-15,0 0 13 16,0 2-4-16,0-2-25 16,0 0 18-16,0 0-41 15,0 0-9-15,1 1 6 0,10 2-5 16,13-2 11-16,6 2-8 16,4-2-25-16,3-1 1 15,-1 0-2-15,-6 0-63 16,-9 0-27-16,-8 0-39 15,-7 0-42-15,-6 0-83 16,-9 2-7-16,-15-1-20 16,-1 1-333-16</inkml:trace>
  <inkml:trace contextRef="#ctx0" brushRef="#br0" timeOffset="140437.23">12508 9410 108 0,'0'0'348'0,"0"0"-110"0,0 0-115 16,0 0 65-16,0 0 16 16,0 0 0-16,0 0-27 15,106 8-47-15,-79-8-35 16,4 0-47-16,2 0-47 16,-6 0-1-16,3 0-44 15,7-8-163-15,-10 3-130 16,-2-4-322-16</inkml:trace>
  <inkml:trace contextRef="#ctx0" brushRef="#br0" timeOffset="141059.6">13607 8619 504 0,'0'0'529'0,"0"0"-312"16,0 0-23-16,0 0-70 15,0 0-6-15,0 0-14 16,0 0 4-16,2-30-108 0,-18 29 20 15,-7-1-34-15,-10 2 14 16,-8-1-5-16,-3-1 4 16,0 1 2-16,2-2-11 15,6 2 10-15,6-1 0 16,9 1-2-16,8 1 2 16,4 0-12-16,6 0-7 15,3 3-18-15,0 8 36 16,0 4-7-16,0 5 8 15,0 2 32-15,2-1-22 16,2 0 18-16,-1 2 15 16,0 1-29-16,0-1 33 15,0 4-25-15,3 3 1 16,0-1 38-16,1 4-39 0,1 3 3 16,1-2 3-16,-2 5-27 0,2 1 37 15,-3 2-38 1,2 1 1-16,-1 4 10 15,2 2-11-15,1 4-5 16,1 1 4-16,7 3 2 16,-2 0 9-16,4-6-10 15,0-4-2-15,3-8-14 16,2-4 12-16,4-10-33 16,3-6-41-16,3-6-67 15,18-13-48-15,-8-3-201 16,-8-15-496-16</inkml:trace>
  <inkml:trace contextRef="#ctx0" brushRef="#br0" timeOffset="141628.6">14087 8276 823 0,'0'0'370'0,"0"0"-122"15,0 0-77-15,0 0-40 16,0 0-40-16,0 0-78 15,0 0-13-15,11 55 0 16,-6-14 56-16,-1 7-39 16,1 0-16-16,-2 0 0 15,0-7 5-15,-3-6-6 16,0-7-22-16,0-8-42 16,0-7 15-16,0-6-47 15,0-6 42-15,3-1 54 16,1 0 18-16,4-14-18 15,5-6-72-15,7-5 10 16,2-2 53-16,5 2 5 0,4 2 4 16,0 6 1-1,2 7 79-15,0 9-57 0,-3 1-23 16,-3 7 2-16,-6 13 12 16,-7 2-6-16,-9 5-8 15,-5-2 2-15,0 1-2 16,-18-5 16-16,-3-3 0 15,-7-4-10-15,-2-4 39 16,0-4-45-16,3-3-72 16,10-3-143-16,8-6-128 15,9-7-377-15</inkml:trace>
  <inkml:trace contextRef="#ctx0" brushRef="#br0" timeOffset="141826.97">14577 8464 537 0,'0'0'695'16,"0"0"-333"-16,0 0-196 0,0 0-84 16,0 0-27-16,0 0-22 15,0 0-33-15,4 12 0 16,-2 5 2-16,1 6 0 16,2 2-2-16,1 5 11 15,0-1-5-15,0 4-6 16,-1 6-137-16,-3-6-198 15,-2-8-278-15</inkml:trace>
  <inkml:trace contextRef="#ctx0" brushRef="#br0" timeOffset="142358.15">14253 8877 88 0,'0'0'1100'15,"0"0"-765"-15,0 0-187 0,0 0-63 16,0 0 29-16,0 0-79 15,0 0-4-15,24 28 6 16,-12-8-27-16,-1 1 18 16,-1 2-28-16,-2-2 0 15,-5-3-9-15,-2-1-23 16,-1-4-41-16,0-3-5 16,0-5-12-16,0-3 21 15,0-2 20-15,0 0 49 16,0-3 7-16,3-11-7 15,6-6-50-15,6-1 24 16,4-2 20-16,2 2 6 16,5 6 8-16,-1 3 9 0,0 8 18 15,-5 4-10 1,2 0-9-16,-4 11-2 0,-6 8-13 16,-4 2 23-16,-8 0-24 15,0 2 1-15,-5-4 24 16,-13-2-24-16,-3-2 13 15,-4-3-7-15,0-3-7 16,-2-5-42-16,6-3-201 16,7-1-335-16</inkml:trace>
  <inkml:trace contextRef="#ctx0" brushRef="#br0" timeOffset="142659.68">14707 8897 101 0,'0'0'979'16,"0"0"-755"-16,0 0-169 16,0 0-27-16,0 0 30 15,0 0 52-15,0 0-40 16,30 42-61-16,-30-28 19 16,0 2-28-16,0-2-2 15,-6-1 2-15,-1-2 2 16,-3-3-1-16,4-2 14 15,2-3-14-15,4-2 27 16,0-1-26-16,0 0 11 16,12 0 7-16,9 0-20 15,3 0-7-15,3-6-48 0,-2 0-113 16,-6-1 29-16,-7 2-152 16,-7 3-307-16</inkml:trace>
  <inkml:trace contextRef="#ctx0" brushRef="#br0" timeOffset="142927.06">14529 9196 935 0,'0'0'617'16,"0"0"-409"-16,0 0-61 16,0 0-29-16,0 0-40 15,0 0-66-15,0 0-12 16,22 3-59-16,-22 4-150 16,0 5-143-16,0 1-45 15,-5-3-497-15</inkml:trace>
  <inkml:trace contextRef="#ctx0" brushRef="#br0" timeOffset="143103.79">14553 9320 25 0,'0'0'986'0,"0"0"-663"16,0 0-88-16,0 0-87 16,0 0-26-16,0 0-75 0,0 0-47 15,5 1-162-15,-2 7-123 16,3 2 183-16,4 2-24 15,2 2 23-15,5 3 15 16,-4-3-84-16,-4-5-398 0</inkml:trace>
  <inkml:trace contextRef="#ctx0" brushRef="#br0" timeOffset="143702.91">14410 9693 1287 0,'0'0'356'15,"0"0"-171"-15,0 0-28 16,0 0 23-16,0 0-78 0,0 0-78 16,0 0-24-1,25 13-3-15,-15 9 2 0,2 3 1 16,-1 4 0-16,0-3 0 15,-5-2-12-15,3-2-3 16,-5-5-66-16,-2-5-13 16,-2-5 5-16,0-4-20 15,0-3 5-15,0 0 62 16,1 0 42-16,4-14-10 16,4-4-2-16,7-7-22 15,4 1 33-15,5 4 2 16,2 3 4-16,-2 4 51 15,0 7-8-15,-2 6 44 16,-4 0-41-16,0 7-30 16,-3 10 14-16,-3 3-16 0,-7 2-11 15,-6 4-7-15,0-2 7 16,-6-2 15-16,-13-2-23 16,-7-2 0-16,-2-3 0 15,-3-5 0-15,2-3-36 16,7-7-74-16,5 0-147 15,10 0-150-15</inkml:trace>
  <inkml:trace contextRef="#ctx0" brushRef="#br0" timeOffset="144091.14">14885 9808 697 0,'0'0'711'16,"0"0"-458"-16,0 0-95 16,0 0-73-16,0 0-65 15,0 0-4-15,0 0 39 16,40 51-50-16,-36-29-3 16,-2-3-4-16,-2-1-5 15,0-5-27-15,0-4-12 16,0-7-27-16,0-2 73 15,0 0 0-15,4-10 2 16,4-10-2-16,4-2-16 0,3-4 16 16,4-2 0-1,1 4 2-15,0 6 77 0,1 6 6 16,-4 6-37-16,-3 6-9 16,-1 0-39-16,-3 10-15 15,-1 10 0-15,-5 2 15 16,-2 5-16-16,-2 0-13 15,-5 3-91-15,-8-5-175 16,1-10-391-16</inkml:trace>
  <inkml:trace contextRef="#ctx0" brushRef="#br0" timeOffset="145204.4">14965 8308 178 0,'0'0'824'0,"0"0"-688"15,0 0-81-15,0 0-45 16,0 0 74-16,0 0-39 16,0 0-44-16,75-49 17 15,-57 47-18-15,-2 2 0 16,1 0 1-16,-4 0 6 15,0 0 6-15,-1 8-13 16,2 0 0-16,-2 4 56 16,0 0-31-16,1 4 3 0,-2 3 5 15,0 4-17 1,0 3 47-16,-1 1-2 0,1 2-22 16,-2-1 24-16,-3 2-46 15,0-1 4-15,1 1-6 16,-3 1-15-16,1 1 42 15,0 4-35-15,1-1 1 16,1 2 49-16,5 1-24 16,0 0-16-16,4 1 5 15,-1-1-5-15,4 1 43 16,-2-2-45-16,2 1-6 16,-1-5 14-16,-4 0-11 0,-1-2-6 15,1-2-6-15,-4 1 1 16,2-2 24-1,-2 2-6-15,3 1 2 0,1-1 10 16,0 0-12-16,0 2-10 16,2-1-9-16,-2 1 7 15,0 2-2 1,-2-3-5-16,-3 0 0 0,-3-3 3 16,0-2-3-16,-2-1 2 15,3-2-2-15,-2 1 10 16,0-1 6-16,-1 1-16 15,1 2-4-15,-1-1 4 16,2 2 1-16,-3 0 7 16,0 1-8-16,-3 0 10 0,0 1 2 15,0-1-12 1,0 0 0-16,-3 0 0 0,-7-1 0 16,-1-2 1-1,-4-2-1-15,-1-3-9 0,-8-3 1 16,-27-7-90-16,5-6-174 15,-3-4-604-15</inkml:trace>
  <inkml:trace contextRef="#ctx0" brushRef="#br0" timeOffset="151405.34">3234 13314 757 0,'0'0'339'16,"0"0"-222"-16,0 0-88 15,0 0 6-15,0 0 46 16,2 2 28-16,-2-2-13 16,0 0-71-16,0 0-15 15,0 0 10-15,0 0 33 0,0 0 39 16,0 0-16-16,0 0-12 16,0-12 33-16,-2-11-91 15,1-10-6-15,1-8-9 16,6-11 0-16,19 0 3 15,14-1-49-15,22-1-10 16,27 5 29-16,25 8-11 16,5 11-23-16,-21 16 45 15,-24 13-13-15,-27 1 37 16,-2 14-7-16,9 11-47 0,24 22 55 16,25 22 9-1,22 24 14-15,9 10 2 0,5-1 10 16,3-5 22-16,7-15-18 15,19-9-13-15,12-14 7 16,12-20-31-16,0-19-4 16,-7-15-20-16,-13-5-57 15,-17-25-22-15,-20-15-105 16,-21-12-39-16,-36 6-62 16,-24 2-190-16</inkml:trace>
  <inkml:trace contextRef="#ctx0" brushRef="#br0" timeOffset="151983.34">6610 13161 493 0,'0'0'272'0,"0"-72"-62"16,-3 41-82-16,-5 9-18 16,3 9-11-16,2 9 7 0,0 4-58 15,3 1-48-15,0 19-32 16,0 6 32-16,0 8 1 16,6 6 8-16,5 2-9 15,2 4 1-15,-1-3-2 16,1 1 1-16,-2 0-15 15,-2-3 7-15,-2-1-21 16,-3-3-16-16,-2-3 17 16,-2-4-5-16,0-9 18 15,0-6-6-15,0-6 13 16,0-8 8-16,0-1 79 16,0-1 47-16,-2-14-93 15,2-10-23-15,0-6-7 0,0-11-3 16,8-6 0-1,11-5 0-15,2-4 2 0,8 6 20 16,5 9 46 0,9 11-17-16,5 12-51 0,7 12 10 15,8 7-10-15,4 4 1 16,4 19-1-16,4 8 0 16,0 7-11-16,16 15 11 15,13 10 33-15,15 5-32 16,8-2-1-16,-4-9 9 15,-7-10-9-15,-10-7 8 16,4-5-8-16,1-2 6 16,4-8 7-16,1-5-13 15,-4-10-7-15,-6-9 6 16,-9-1-18-16,-21-13 7 0,-18-5 1 16,-13-4-34-16,-8-5 27 15,2-7 18-15,4-8 1 16,-1-6 50-16,-6 1-22 15,-11 5-16-15,-11 8-13 16,-14 5-33-16,0 13-126 16,-14 6-239-16</inkml:trace>
  <inkml:trace contextRef="#ctx0" brushRef="#br0" timeOffset="153601.5">12314 13652 1015 0,'0'0'359'0,"0"0"-253"16,0 0-76-16,0 0 23 16,0 0 73-16,0 0 12 15,0 0-84-15,-31 6-40 16,31-6 13-16,0 0 8 15,0-1 24-15,6-15-2 16,10-8-49-16,5-9-9 16,6-5 1-16,6-1-12 15,1 1 11-15,5 4 0 16,-2 6 0-16,0 7 1 16,-1 7-6-16,2 5 6 15,-1 6 0-15,-3 3-16 0,-1 0 16 16,-2 16-9-1,-1 5-14-15,-2 7 16 0,1 2 7 16,-4 2 9-16,2-1-9 16,0-1-8-16,1-3-27 15,-1-5-21-15,3-6-5 16,-3-6-21-16,-1-8 16 16,-4-2-1-16,-5-7 32 15,-3-14-8-15,-1-10 43 16,-5-7 7-16,-4-4 47 15,2-5 10-15,0 2-14 0,-2 5 77 16,1 8-48 0,1 11 0-16,-3 10-4 0,0 8-28 15,0 3-47-15,2 4-69 16,3 16-13-16,-2 5 70 16,0 6 12-16,-3 0-15 15,-3-1-14-15,0-3-21 16,0-5-1-16,0-3-31 15,-6-6-40-15,0-1 31 16,2-8-34-16,1-4 63 16,1 0 58-16,2-10 2 15,0-11-2-15,8-8 0 16,10-7 4-16,7 1 27 16,2 4-1-16,0 8 79 0,-2 12-34 15,-4 10-49 1,0 1-22-16,1 12-27 0,2 11 25 15,-1 1 2-15,2 1 7 16,3-1-5-16,2-2 11 16,6-7-13-16,7-5-21 15,4-4 21-15,6-6 1 0,1 0-1 16,-3-9 0 0,-4-11-15-16,-5-8-11 15,-7-7 17-15,-6-6-40 16,-5-3 20-16,-6 2 29 15,-4 5 20-15,-7 11-20 16,-7 14-5-16,0 8-156 0,-4 4-481 16</inkml:trace>
  <inkml:trace contextRef="#ctx0" brushRef="#br0" timeOffset="165754.94">3022 12743 18 0,'0'0'375'16,"0"0"-133"-16,0 0-111 15,0 0-56-15,0 0 18 16,0 0-11-16,-6-17-2 15,6 17-47-15,0 0-4 16,0 0-17-16,0 0-12 0,0 0 0 16,0 0 0-1,0 0-2-15,0 0-11 0,0 0 13 16,0 0-10-16,0 0 1 16,0 0-16-16,3 0 25 15,5 0 0-15,8 3 0 16,-1 3 27-16,0-2-12 15,3 0-14-15,0 1 15 16,-6 0-8-16,4 1 18 16,-2-2-25-16,-1 1 0 15,-1-1 15-15,4-1-15 16,1 0 8-16,4-1 11 16,2 0-13-16,6-1 22 15,2-1-19-15,2 1-10 16,0 1 37-16,-2 1-37 0,-1 1-5 15,-3 0 4-15,-6 0 2 16,0 2 10-16,-5-2-11 16,-1 0 0-16,4-1 4 15,-1 0-4-15,6 0-1 16,6-3 1-16,6 0 0 16,7 0 57-16,8 0-32 15,1 0-18-15,-4-3 24 16,1 1-30-16,-7 2 0 15,-5 0-1-15,-8 0 1 16,-6 0 9-16,-3 0-10 16,-5 0 0-16,1 0 0 0,6 0 1 15,4 0 8-15,9 0 4 16,9 0-4-16,9-1 26 16,10-3 0-16,4 1-11 15,2 1 11-15,0 2-4 16,-8 0-15-16,-6 0-15 15,-6 0 10-15,-7 5-1 16,-6-2-9-16,-2-1 0 16,2 0 15-16,-2-1-7 15,8-1 1-15,7 2 4 16,2-2-12-16,9 0 23 16,1 0-25-16,3 3 0 15,-1-1 1-15,-4 4-1 16,-2 0 0-16,-5 1 0 15,-4 2 1-15,-2-2-11 0,-4-2 10 16,-2 1-26-16,5-3 20 16,0-1 0-16,4-2 4 15,8 2 0-15,-1-2 2 16,4 0-6-16,-2 0 6 16,1 0 0-16,-6 0 0 15,-1 1 0-15,-7 0-1 16,-2 1 1-16,-5 1 0 15,-1-2 9-15,-1-1-9 16,2 0 0-16,3 0 0 16,-1 0 1-16,6 0 8 15,-1 0 1-15,3-1-8 16,-3-2 25-16,-2 1-27 16,-9 1 0-16,-4 1-1 0,-9 0 2 15,-5 0-1-15,-4 0 0 16,0-1 1-16,5 1 25 15,2 0-25-15,11-2 5 16,4 1 2-16,8-2-7 16,6 2 1-16,0-1-2 15,4 2 1-15,-2-1 8 16,-3 1-9-16,-4 0 0 16,-3-1 1-16,-4 1 5 15,1-2 3-15,1 1-9 16,2-1 0-16,2 1 6 15,4 0-6-15,2-2-7 0,2 1 7 16,1 0 1-16,0 0 0 16,-4 1-1-16,-3-1 1 15,-7 2 2-15,-5 0-3 16,-10-1 0-16,-6 1 0 16,-5 0 0-16,-5-2 10 15,1 2-10-15,6-1 0 16,3 0-4-16,4-1 4 15,6 1-6-15,-3-1 6 16,-1 1 0-16,-6-1 0 16,-12 2-41-16,-23 0-155 15,-17 0-144-15,-14 0-433 0</inkml:trace>
  <inkml:trace contextRef="#ctx0" brushRef="#br0" timeOffset="168090.33">5257 14707 165 0,'0'0'915'0,"0"0"-640"16,0 0-192-16,0 0-83 16,0 0-4-16,0 0 4 0,0 0 68 15,-36 94 25-15,12-28-43 16,-4 19-5-16,-3 15-6 15,-2 2-2-15,6-8 5 16,3-10-30-16,2-11 2 16,4-10-4-16,2-9-9 15,2-13 21-15,-2-4-22 16,2 2 9-16,-2 2-8 16,-2 0 0-16,6-11-1 15,3-11 0-15,5-6-25 16,2-10 17-16,2-3-3 15,0-7 10-15,5-33-11 0,15-33-86 16,13-41 1-16,6-23 15 16,5-9-27-16,0 4 31 15,-5 10-3-15,4 7 5 16,-6 21 76-16,-7 26 48 16,-7 30-23-16,1 14 4 15,1-1 43-15,8 0 1 16,4-1-57-16,3 6 1 0,-1 8 4 15,-3 5 3 1,-3 6 24-16,-6 7-16 16,-5 4-23-16,-10 0 23 15,3 17-9-15,-6 11 2 16,0 8 1-16,-3 11-1 16,1 5 13-16,2 6-1 0,-1 4-7 15,-2 2 35-15,2 3-42 16,0 1 13-16,-2 0 9 15,0-2 34-15,0-1-29 16,1-2-26-16,-2 3-23 16,-1-3 17-16,2-1-18 15,-1-1 0-15,2-5 0 16,2-4 1-16,-1-6-1 16,-1-7-14-16,0-8-35 15,-2-5-1-15,-2-8-72 16,-3-6-46-16,3-5-83 15,-3-5-43-15,0-2-115 16,0 0-305-16</inkml:trace>
  <inkml:trace contextRef="#ctx0" brushRef="#br0" timeOffset="168458.66">5069 15329 1115 0,'0'0'488'0,"0"0"-439"15,0 0-21-15,0 0 108 16,94 11 13-16,-28-10-10 15,23-1-59-15,22-3-16 16,-1-10 29-16,-25 0-40 16,-25 1-1-16,-26 7-15 15,-1-1-18-15,-5 0-7 16,-8 3-12-16,-10 2 0 16,-7 1-3-16,-3 0 3 15,0 0-22-15,0 0-24 16,0 0-33-16,0 10-86 15,-10 4-69-15,4-2-371 0</inkml:trace>
  <inkml:trace contextRef="#ctx0" brushRef="#br0" timeOffset="171770.01">5293 16181 662 0,'0'0'613'0,"0"0"-475"0,0 0-97 15,0 0-8 1,0 0 76-16,0 0-8 16,0 0-82-16,15-23 5 15,-5 10-24-15,1 1 27 0,1-1 34 16,3 1-26-16,0 0-6 16,1 1-29-16,1 4 2 15,-1 4-15-15,-1 3 0 16,-2 0-20-16,-2 11-1 15,-3 11 34-15,-5 4 25 16,-3 7-7-16,0 4-5 16,0-2 25-16,-1 0-37 15,-6-4 8-15,2-6-8 16,1-5 0-16,1-7 16 16,3-7-17-16,0-5 1 15,0-1 30-15,0-5-20 16,13-15 2-16,8-9-13 0,6-6-7 15,3-3-1 1,-2 3-2-16,-1 5 6 0,-6 9 4 16,-3 8 0-16,-5 7-1 15,-4 5 1-15,-3 1-24 16,0 0 11-16,2 4 13 16,-1 7 22-16,-1 7 18 15,0 0-26-15,-2 5-1 16,-2 0-1-16,-2 3-12 15,0-2 24-15,0 0-19 16,-9-3-4-16,1-3-2 16,1-2-50-16,1-6-73 0,6-4-125 15,0-6-106-15,8-7-204 16,11-13-135-16</inkml:trace>
  <inkml:trace contextRef="#ctx0" brushRef="#br0" timeOffset="172026.53">6099 16043 68 0,'0'0'1139'16,"0"0"-871"-16,0 0-189 16,0 0 96-16,-42 82-28 15,24-50-54-15,1 2-32 16,0 1-42-16,-1-1 13 15,4-4-32-15,2-4-19 0,-1-5-60 16,7-6-69 0,-3-7-75-16,0-8-1 0,0 0 19 15,-3-11-291-15,-1-13-84 16,4-4 498-16</inkml:trace>
  <inkml:trace contextRef="#ctx0" brushRef="#br0" timeOffset="172209.68">5860 16181 494 0,'0'0'368'16,"0"0"-62"-16,0 0-86 15,0 0-72-15,0 0-31 16,0 0-5-16,66-34-33 16,-44 48-17-16,2 6-8 15,-5 4 25-15,-2 2-44 16,-5 3-16-16,-2 1-4 16,-1-1-15-16,-1-1 0 0,-1-2-28 15,-1-5-43-15,0-4-36 16,0-6-165-16,3-8-127 15,-2-3-384-15,2 0 383 0</inkml:trace>
  <inkml:trace contextRef="#ctx0" brushRef="#br0" timeOffset="172493.07">6318 16030 227 0,'0'0'1125'0,"0"0"-801"0,0 0-204 16,0 0-32-16,0 0-61 15,0 0-25-15,0 0 36 16,15 86-16-16,-8-47-9 16,-1 1-5-16,-1 1-7 15,-2-4-2-15,-3-4-13 16,0-3-18-16,0-7-10 15,0-6-32-15,0-9-56 16,0-5-131-16,0-10-68 16,0-13-186-16,0-4-82 0</inkml:trace>
  <inkml:trace contextRef="#ctx0" brushRef="#br0" timeOffset="172849.55">6560 16079 80 0,'0'0'776'0,"0"0"-633"16,0 0-10-16,0 0 28 16,0 0-13-16,-35 75-18 15,13-58-12-15,-2-1-20 16,-4-2-3-16,4-4-13 16,-3-5-16-16,5-2-3 15,5 0-42-15,8-3 1 16,8 0 1-16,1 1-12 15,0-1-8-15,10 3-3 16,8 2 0-16,6 1 6 0,1 4-6 16,2 0 0-16,-4 2 0 15,-4 0 0-15,0 2-1 16,-4 3-13-16,-4 1-21 16,2 2 33-16,-4 2-19 15,0-3 10-15,0-1-42 16,-3-1 15-16,3-4-41 15,-3-4-117-15,-2-9-190 16,-1 0-373-16,-3-6 175 0</inkml:trace>
  <inkml:trace contextRef="#ctx0" brushRef="#br0" timeOffset="175724.98">7083 15035 234 0,'0'0'176'0,"0"0"-110"15,0 0-28-15,0 0-22 16,0 0-2-16,-80 44 22 0,68-37-11 16,-2-2 1-16,1-2 67 15,1-1 20-15,0-2 8 16,5 0-22-16,-1 0 45 16,2-9-10-16,3-3-11 15,-1-4 14-15,1-2-12 16,3-5-33-16,0-1-3 15,0-1-21-15,0-2-43 16,7 0 8-16,5 1-18 16,0 0 2-16,3 0-8 15,3 4-7-15,3 1 17 16,3 3-19-16,4 0-6 16,5 3 0-16,3 2 5 0,4 2-6 15,3 0 5-15,-1 2 4 16,7 2-4-16,-7 3 2 15,4 3-3-15,-7 1-3 16,-3 0 3-16,-5 10-20 16,-6 11-5-16,-2 7 28 15,-7 9 3-15,-5 7-3 16,1 8 2-16,-8 4 5 16,-4 2-7-16,0-2 14 15,0 1-14-15,-16-4 1 16,-2 0 13-16,-9-3-13 15,-3 0-1-15,-4-3 9 16,-5-1 0-16,-3-7 11 16,2-3-20-16,7-8 1 15,6-7 17-15,8-7-18 0,7-7-1 16,9-3-23-16,3-4 1 16,0 0 13-16,3-5-46 15,15-15-57-15,6-8-61 16,10-10 10-16,8-12-18 15,28-37-109-15,10-10-57 16,-12 15-172-16</inkml:trace>
  <inkml:trace contextRef="#ctx0" brushRef="#br0" timeOffset="176137.7">7874 14809 322 0,'0'0'239'16,"0"0"-48"-16,78-98-119 15,-62 75 36-15,-7 6 44 0,-6 6 12 16,0 5 23-16,-3 3-27 15,0 3-77-15,0 0-13 16,-6 0-57-16,-13 7-4 16,-11 10 8-16,-4 7 24 15,-7 7 32-15,-2 7 39 16,0 3-26-16,5 2-3 16,4 3-41-16,10 1-19 15,9-2 27-15,5 2-41 16,10-4-3-16,3 1 2 15,22 0-6-15,7-3 19 16,2-3-21-16,7-6-25 16,-3-8 17-16,-4-7-33 15,-4-8 7-15,0-8 12 16,-6-1 22-16,-5 0 23 0,-4-7-4 16,2-4-4-16,-3-3 33 15,-2-1-22-15,0 2 11 16,-4 4 6-16,-4 2-29 15,-2 4 15-15,-1 2-29 16,-1 1 0-16,0 0-13 16,0 0-35-16,0 0-103 15,-19 4-187-15,1 5-363 16,-9 1-515-16</inkml:trace>
  <inkml:trace contextRef="#ctx0" brushRef="#br0" timeOffset="176927.87">7394 16066 766 0,'0'0'554'0,"0"0"-342"16,0 0-33-16,0 0-15 16,0 0-34-16,0 0-29 0,0 0-68 15,0 0-5-15,1 13-27 16,5 6 40-16,1 5 21 15,1 1-37-15,-5 3-10 16,3 1-11-16,-6-3 6 16,0 0 8-16,0-2-18 15,0-4-24-15,0-4-31 16,0-3-50-16,0-6-66 16,0-6-119-16,0-6-75 15,5-14-37-15</inkml:trace>
  <inkml:trace contextRef="#ctx0" brushRef="#br0" timeOffset="177309.3">7687 16016 75 0,'0'0'838'16,"0"0"-615"-16,0 0-154 15,0 0-14-15,0 0 37 16,0 0 3-16,-74 89-22 15,46-61-22-15,-4 0-2 16,0-4 5-16,-1-4 6 16,4-5-38-16,7-5-5 15,7-6-2-15,9-1 3 16,6-3 9-16,0 0-27 0,3 0-13 16,11 0 2-1,3-1-7-15,4-1 18 0,-1 2 21 16,-1 0-10-16,-2 0-1 15,-1 9-10-15,-6 4 9 16,2 1 31-16,-4 3-29 16,-1 0 6-16,-1-1-1 15,3 0-10-15,-3-2-4 16,3-1-2-16,-1-3-68 16,0-2-29-16,1-2-117 15,2-5-91-15,-5-1-248 16,4 0-58-16</inkml:trace>
  <inkml:trace contextRef="#ctx0" brushRef="#br0" timeOffset="177582.03">7966 16188 441 0,'0'0'979'15,"0"0"-753"-15,0 0-108 16,0 0-57-16,0 0-16 16,0 0 17-16,0 0-34 15,-43 93-5-15,31-61-18 16,-2 0-4-16,0-4 0 16,3-3-1-16,-3-4-38 15,2-8-53-15,-3-6-74 0,3-7-109 16,-6-20-110-1,3-9-444-15,6-4 618 0</inkml:trace>
  <inkml:trace contextRef="#ctx0" brushRef="#br0" timeOffset="177778.55">7808 16172 618 0,'0'0'536'16,"0"0"-440"-16,0 0 114 15,0 0 58-15,0 0-74 16,0 0-94-16,100 78-31 15,-80-52-6-15,-1 2-45 16,-3 1-11-16,-5 1-7 16,1-2-24-16,-2-4-15 0,-4-3-74 15,0-6-68-15,-1-5-154 16,-4-9-227-16,1-1-221 16</inkml:trace>
  <inkml:trace contextRef="#ctx0" brushRef="#br0" timeOffset="178031.72">8247 16108 532 0,'0'0'1079'16,"0"0"-733"-16,0 0-226 0,0 0-12 15,0 0-54-15,0 0-45 16,0 0 46-16,24 70-11 15,-15-35-19-15,-3 2-14 16,0 0-10-16,-3-1 14 16,0 0-15-16,-3-4-16 15,0-1-23-15,4-2-63 16,-4-4-120-16,0-7-305 16,0-8-578-16</inkml:trace>
  <inkml:trace contextRef="#ctx0" brushRef="#br0" timeOffset="178713.71">8777 15202 39 0,'0'0'1171'16,"0"0"-687"-16,0 0-362 15,0 0 38-15,0 0-10 16,0 0-55-16,0 0-55 16,-5-2-17-16,16 2 9 15,8 0 1-15,12 0-10 16,10 0 26-16,8-4-37 16,6-2 0-16,2-1-12 15,1 0-3-15,-6 0-49 0,-10 4-77 16,-12 3-113-1,-17 0-162-15,-11 10-303 0,-2 3-56 0</inkml:trace>
  <inkml:trace contextRef="#ctx0" brushRef="#br0" timeOffset="178925.33">8808 15473 540 0,'0'0'1124'0,"0"0"-829"16,0 0-160-16,0 0-18 16,0 0 11-16,88-10-61 15,-43 5-52-15,12 0 16 16,2 2-31-16,1-2 0 0,-5 1-68 16,12-10-136-1,-15 2-186-15,-13-4-678 0</inkml:trace>
  <inkml:trace contextRef="#ctx0" brushRef="#br0" timeOffset="180419.97">10249 14118 1151 0,'0'0'330'16,"0"0"-22"-16,0 0-134 15,0 0-94-15,0 0-34 16,0 0-46-16,0 0 7 16,11 37 14-16,-4 22 32 15,5 24 13-15,-3 24-50 16,-3 9-8-16,-4-3-1 16,-2-9-5-16,0-12 4 15,-11-6-6-15,0-18-4 0,0-17-7 16,2-19 10-1,0-10-26-15,-3 0 5 0,4-4-3 16,-1-2 16-16,5-10-9 16,2-6 18-16,2-2 3 15,0-21-3-15,14-14-81 16,17-22-6-16,5-1-10 16,7-5 25-16,2 5 31 15,-6 23 22-15,5 4 12 16,-2 16-11-16,-1 14-2 15,2 3-3-15,-1 17-4 16,-2 10 26-16,-4 8-18 16,-7 6-1-16,-10 3 19 0,-10 1 1 15,-9 0 0 1,0-4 1-16,-17-6 14 0,-10-3 49 16,-9-4 37-1,-10-6-22-15,-3-2 19 0,-5-6-37 16,1-4-8-16,5-7-10 15,5-3-17-15,10 0 7 16,12-3-7-16,6-4-12 16,7 0 20-16,5 3-34 15,2 1 0-15,1 3-6 16,0 0-56-16,0 0-43 16,-2 0-121-16,-1 5-252 0,-2 3-36 15</inkml:trace>
  <inkml:trace contextRef="#ctx0" brushRef="#br0" timeOffset="181604.77">10216 15973 688 0,'0'0'346'0,"0"0"-121"0,0 0 0 0,0 0-30 32,0 0-9-32,0 0-29 0,0 0-42 15,-1-52-34-15,4 48-33 16,0 0-36-16,0 1 10 16,1 0-16-16,1 0 0 15,7 0-12-15,-2 3 1 16,5 0-23-16,5 0 3 15,-1 15-2-15,-1 7-17 16,0 6 13-16,-5 8-1 16,-4 2 24-16,-9 1 8 15,0-3 0-15,0-7 2 16,-12-5-1-16,5-8 8 0,-1-6-9 16,5-6 12-16,3-4 4 15,0 0 6-15,0-11 12 16,11-15-34-16,9-10-21 15,7-10 9-15,-1-2 11 16,4 5-14-16,-5 9 15 16,-6 13 0-16,-5 12-11 15,-1 9-14-15,-1 3-16 16,3 17-5-16,-3 5 46 16,0 6 1-16,0 3 30 15,-3 0-30-15,-2-3-1 16,-2-4 0-16,-5-6-14 15,0-3-78-15,0-5-60 0,0-6-157 16,0-5-63 0,0-2-366-16</inkml:trace>
  <inkml:trace contextRef="#ctx0" brushRef="#br0" timeOffset="181814.43">11025 15870 438 0,'0'0'886'15,"0"0"-648"-15,0 0-219 16,0 0-12-16,0 0 58 16,-16 85 23-16,1-40-41 15,-8 5-31-15,1 1 0 16,-5-7-16-16,0-2-13 16,2-9-27-16,1-7-116 0,2-9-71 15,-2-17-7-15,6-2-73 16,3-15-466-16</inkml:trace>
  <inkml:trace contextRef="#ctx0" brushRef="#br0" timeOffset="181972.96">10761 15988 1050 0,'0'0'584'0,"0"0"-531"16,0 0-30-16,0 0 25 16,67 71 52-16,-34-34-36 15,3 1-33-15,3-2-12 16,-4-4-19-16,-2-4-20 15,-4-5-152-15,-4-9-158 16,-9-7-347-16,-7-7-86 0</inkml:trace>
  <inkml:trace contextRef="#ctx0" brushRef="#br0" timeOffset="182184.29">11368 15881 316 0,'0'0'1462'16,"0"0"-1230"-16,0 0-172 16,0 0-32-16,0 0 51 15,0 0-14-15,45 108-28 16,-36-54 0-16,-3 2-37 16,-5-1-5-16,-1-3-43 15,0 9-117-15,-10-13-198 16,-5-13-516-16</inkml:trace>
  <inkml:trace contextRef="#ctx0" brushRef="#br0" timeOffset="186824.79">4556 14172 250 0,'0'0'303'0,"0"0"-117"16,0 0-40-16,0 0 4 0,0 0 8 15,0 0-60 1,0 0 4-16,18 0-85 15,-6 0 12-15,3-2-9 16,4 1-14-16,3-1-4 16,4 2-2-16,1 0 0 15,8 0-2-15,3 0 2 0,2 0 0 16,6-1 0 0,1-2 10-16,3-1-2 0,-2 1 8 15,3-1 0-15,-5-1 39 16,2 3-48-16,-2 0 0 15,-1-1 5-15,0 0-10 16,2 1 9-16,4-3-11 16,3 0 0-16,20-2 13 15,23-3-7-15,23-1-6 16,-10 1-1-16,-20 4-1 16,-29 5 1-16,-25 1 1 15,1 0-3-15,-1 0-10 16,-2 6-9-16,-3-1-13 15,-1 0 24-15,0-3 11 0,7-2 15 0,8 0-15 32,6 0-7-32,10-2 6 0,18-8 1 15,18-3-19-15,-6 1 19 16,-9 4 1-16,-15 2 2 16,-16 3-3-16,4 0 0 15,6 1 16-15,-4 0-16 16,3-1 0-16,-2 2-1 15,3-3 2-15,3 0 7 16,14-3-8-16,23-2-12 16,14-2 12-16,3 0 1 15,-19 4 1-15,-28 1 8 16,-28 4 20-16,-7 2-6 16,1 0-15-16,2 0-8 15,0 0 19-15,0-1-20 0,1 0 0 16,2-1-1-16,7-1-6 15,5 0-19-15,6 1-14 16,2-3-3-16,1 3 30 16,0-3-21-16,-7 1 34 15,-4 0 16-15,-5 0 25 16,-6-2 11-16,-3 1-27 16,-1-1-16-16,-1-1 16 15,8-1-25-15,3-1-5 16,5 0 4-16,8 1-20 15,2-1 8-15,4 1-16 0,-2 2-19 16,-3 1 46 0,-4 3-14-16,-12 1 16 0,-2 1 0 15,-6 0 0-15,-1 0 23 16,4 0-23-16,4 0 1 16,6-1 25-16,7-1-21 15,10-1-3-15,12 1-4 16,15-1 4-16,-6 1 11 15,-7 1-13-15,-14 1-2 16,-12-1-5-16,3 1 7 16,3-2-2-16,-8-2 2 15,-6 0 0-15,-5-2 9 16,-3-2-9-16,1-1 0 16,-1-1 0-16,5 0 0 15,0 0-1-15,1 3-31 16,0 3-11-16,-3 1 42 15,-5 3-18-15,-3 0 7 0,-1 0 6 16,-6 0 5-16,0 0-6 16,0 2 7-16,-1 0 0 15,6 0 22-15,4 1-22 16,7-1 1-16,3 3-1 16,8 0 0-16,-2 1-7 15,-3 2 0-15,-6 0 14 16,-14-1 0-16,-4 0-7 0,-12-4-3 15,-8-1 3 1,-2 0 8-16,2-1 21 0,-2 2-15 16,3 1-5-16,2 3 8 15,3 5-17-15,1 4 0 16,0 6 8-16,0 3 0 16,-2 5 1-16,-4 3 3 15,-3 6 1-15,0 0 31 16,2 5-31-16,1 4 1 15,2 1 1-15,4 4-8 16,5 0 0-16,5 4-7 16,5-4 1-16,3 2 14 15,1-1-15-15,1-2-7 16,-4-1 7-16,-1 0 0 16,-5-1-1-16,-5 0 1 15,-4-1 0-15,-6 1 1 16,-4 0-1-16,-3 1 0 0,0-2 9 15,0 0-1-15,0-4-7 16,0-1 4-16,5-1 2 16,4 0 15-16,3-3-21 15,-2 2-1-15,1-2 10 16,-3 2-9-16,-3-1 8 16,-2 4 13-16,-3 1 3 15,0 1 29-15,0 2-30 16,0 4-13-16,0 3 8 15,0 4-8-15,3 2-1 16,6 2-10-16,4-2 6 16,-2-2 3-16,-2-4-9 15,3-7 0-15,-6-6 0 16,-3-7 0-16,-3-3 0 16,0-2 0-16,0-5 0 0,0 3-2 15,-2-3 2-15,1 2 0 16,1 1-1-16,0 2 1 15,0 1 0-15,0-1 0 16,6 2 9-16,-3-2-8 16,1-1-1-16,-4-5-1 15,0-1 1-15,0-3-1 16,0-5-11-16,0-2 2 16,-6-3 10-16,2-1-6 15,-1-3 6-15,1-2-7 16,-2 1 7-16,-3 1-1 15,-3 0-4-15,-7 0 4 16,-7 2 2-16,-8-2 2 0,-3-1-3 16,-8-2-13-16,-6 0 5 15,-3-2 3-15,2-1 5 16,0 0 0-16,0 1 0 16,4 0 3-16,-1 3-3 15,-2-1 0-15,0 1 0 16,-4 1 0-16,-2 1 6 15,-2-3-6-15,-2 2 0 16,-4-2 9-16,-2 2-8 16,0 0 10-16,0-1 7 0,-3 1-12 15,7 0 7 1,-1-1-13-16,0 0 0 0,0 0 20 16,-2-1-19-16,3 2 11 15,-4-1 9-15,0 2-6 16,2 2-2-16,0-1-5 15,1 2-6-15,0-1 15 16,1 1-16-16,-2-4-1 16,-1-1 1-16,-1-2-1 15,-3-1 13-15,0-1-13 16,-4-1 0-16,0 3 1 16,-1-3-1-16,1 1-1 15,2 3 0-15,2 3 1 16,6 0 1-16,-2 3-1 15,-1 0 0-15,2 1 0 16,-3-2 0-16,1 1 0 0,-2-3 0 16,0 0 0-16,0-1 7 15,0-1-7-15,2-1 0 16,1-1 5-16,2 1-5 16,3-4-1-16,-2 0 1 15,-5 0 0-15,2 2 2 16,-1-2-2-16,-2 0 0 15,2 1 0-15,3-1 0 16,0 0 0-16,3 0 0 16,1 0 0-16,-1 0 10 15,-3 0-10-15,-3 0 0 16,-5 0-4-16,0 0 6 0,-5 0-2 16,2 3 9-1,1 1-8-15,2 2 21 0,9-2-22 16,1 0 1-16,2 2 5 15,3-3-5-15,1 0-1 16,-4-2 0-16,-3-1 0 16,-2 0 1-16,-1 0-1 15,-1 0 0-15,1-1 3 16,3-5-3-16,1 2-6 16,-1-1 6-16,3 1 0 15,-1 1 8-15,-3 0-8 16,6 2-3-16,-2 1-5 15,2 0 8-15,0 0-1 0,4 0-1 16,-2 0 2-16,3 3-4 16,1 1 4-16,2-1 0 15,2 0 1-15,-3-2-1 16,3 1-1-16,-1-1-1 16,0 2 2-16,1-3-6 15,-1 1 6-15,4-1-4 16,-1 0-5-16,4 2 9 15,3-2-6-15,-1 0 5 16,3 0 1-16,1 0-4 16,3 0 4-16,5 0 0 15,1-2 11-15,3-2-11 16,4-3-1-16,3-2 0 16,3-2 1-16,1-4 18 0,2-3-18 15,2-4 0-15,-1-2 13 16,1 2-11-16,1-1-2 15,2 3 15-15,-1 0 1 16,1 0 13-16,2-3-24 16,-2-3-4-16,-2-5 14 15,4-4-5-15,-2-7-9 16,0-3-1-16,0-6 6 16,-2-1 2-16,0 0-8 15,-3-4-2-15,3 6 2 16,-3 1 1-16,-1 5-1 15,-2-2 0-15,-1 3 0 16,2-5 6-16,-5-15-6 0,3-20-1 16,-3-18 0-1,2 4 1-15,4 20 0 0,4 24 0 16,1 16 0-16,-2-2 6 16,0-4-6-16,-2-2 0 15,0 2 0-15,2 1 0 16,-2 0 1-16,4-3-1 15,2-3 0-15,4-4-13 16,1-2 13-16,0-1-20 16,0 3 9-16,0 2 5 15,0 4-2-15,0 3 7 16,0 1 2-16,-2 2 3 16,1 0-4-16,-1 0-14 0,2 1 6 15,-1-1-4 1,1 2-4-16,-2 0-2 0,2 0 11 15,0 1 6-15,-1 0 1 16,1 1-23-16,0 3 23 16,0 2 0-16,0 3-7 15,-2 1 1-15,2 2-18 16,-1-1 18-16,1 3-4 16,-2-2-1-16,1 3 11 15,-1 2 0-15,2 3-1 16,0 5 1-16,0 2 0 15,0 4-6-15,0 2 6 16,0 1-12-16,0 1 12 16,0 1-13-16,0 0-10 0,0-1 7 15,0 1-8-15,0-4 17 16,6 0-11-16,3-4-21 16,2-1 15-16,1 1 11 15,-2-1 3-15,0 3 4 16,-2 1-1-16,-5 5-7 15,3-1 14-15,0 2-23 16,3 0 3-16,4 0 14 16,5 3 6-16,8 4 0 15,7-2 1-15,5-3 7 16,7-2-8-16,4 0-7 16,-4 0-5-16,-2-4-63 15,-7-3-51-15,-6 1-22 16,-2-1-35-16,-8 2-28 0,-6-1-117 15</inkml:trace>
  <inkml:trace contextRef="#ctx0" brushRef="#br0" timeOffset="193579.33">9949 14231 819 0,'0'0'236'16,"0"0"-54"-16,0 0-91 16,0 0 7-16,0 0 80 15,0 0-71-15,0-38-59 16,0 34-19-16,0-1 2 16,0 1 23-16,0-1-54 15,0-1 0-15,0-1 4 16,2-2-4-16,2-1-1 15,1 0-8-15,4-2 5 0,1-1-15 16,4-1 11-16,5-1-40 16,3-1 17-16,4 0 7 15,3 2-13-15,0 3 5 16,-2 1 13-16,1 2 5 16,-4 2 14-16,-3 2 0 15,-3 1 7-15,3-1-7 16,-1 1 0-16,3 0 0 15,4 0 6-15,3 0 4 16,1 2-10-16,2-1 0 16,7 1 4-16,-3 1-3 15,2 0-1-15,0 0 0 16,0 0 1-16,-5 0-1 16,-3 7 0-16,-1 3 0 0,-3 3 0 15,-4 2 0-15,-1 5-1 16,-3 1-5-16,-2 2 6 15,-1 2 14-15,-2-1-14 16,2 2 0-16,0-2 24 16,4 1-15-16,0 0 4 15,0 4-5-15,1-1-8 16,-2 1 19-16,-2 4-19 16,-3-1 1-16,-3 2-2 15,0-1 1-15,-4-1 0 16,0-2 0-16,-2-2 0 0,-1 0-1 15,-1-1 1-15,0-1-2 16,0-3 2 0,-1 1 7-16,-2 0-7 0,0 1 0 15,0 0 0-15,0 2 9 16,0 2-9-16,0 2 0 16,-9 3 6-16,0 0-5 15,-3 3-1-15,0-2 0 16,1-1 2-16,-2-3 5 15,3-3-7-15,-5-4 0 16,6-4 0-16,0-2 0 16,-3-2 10-16,0-1-3 15,0-1-6-15,-3 2 20 16,0-2-21-16,-3 0 0 16,-1 3 6-16,-1 0-6 0,-2 0 2 15,-3 2-2-15,0 1 6 16,0 0-1-16,0-2-5 15,1 2-21-15,1-1 20 16,3-2-10-16,-1-2 10 16,2-1 1-16,4-1-3 15,-3-2 2-15,1 0 1 16,-3-1-9-16,-4-1 9 16,3-1 0-16,-3 0 1 15,-1-3-1-15,-1-1 1 16,1-2 11-16,2-2-12 15,-2 0-7-15,0 0 7 16,-2 0 0-16,0-2 1 0,-4-2-1 16,3-1 1-1,-2 0 18-15,0 1-18 0,3 0 9 16,1-1 2-16,1 0 0 16,4-1 2-16,3 0-8 15,2-2 1-15,2-2 18 16,0-3-24-16,2-1-1 15,-3-1 9-15,3-2-9 16,-3 0 0-16,0 1 0 16,-3-2 0-16,2 0-1 15,-4-2 1-15,2-2 0 16,-1 2 5-16,7-4-4 16,-1 1 18-16,4-1-16 15,1 0 9-15,1 2-6 16,2-3-6-16,2 3 0 0,2-2 0 15,-1-1 1 1,1-1 1-16,-2-2-2 0,1-2 2 16,-1-1-1-16,2-1-1 15,-2-2-1-15,1-2 1 16,1 3-2-16,1 2 2 16,0 1 0-16,0 3 2 15,0 2 26-15,0 3-28 16,0 2 0-16,0 0 5 15,4 0-5-15,2 0 6 0,0 0-6 16,0 1 0 0,-1-2 12-16,5-2-12 0,-4 2 0 15,2-2 1-15,-1 1 1 16,0-1 21-16,1 2 5 16,1 0-27-16,0-2 31 15,3-1-32-15,0-1 0 16,1-3 1-16,2-2 0 15,1-3 11-15,1 3-12 16,2 1 0-16,-2 4 1 16,2 3 0-16,0 3-1 15,0 5 9-15,1 1 0 16,4 2-7-16,3 1-2 16,6 0-16-16,6 2 16 15,4 1-48-15,2 0-24 0,-5 2-89 16,-1 0-132-1,-9 2-199-15,-14-2-482 0</inkml:trace>
  <inkml:trace contextRef="#ctx0" brushRef="#br0" timeOffset="199370.59">10615 14080 804 0,'0'0'239'0,"0"0"-145"16,0 0-26-1,0 0-25-15,0 0 53 0,54-72-8 16,-29 46-11-16,3-3 38 15,5-6-39-15,3-8-38 16,8-3-10-16,6-5-9 16,5-1 4-16,5-1-22 15,4 3 0-15,0 2 23 16,0 1-24-16,-1 5 0 16,-5 2-1-16,-4 5 1 15,-10 4-8-15,-9 5 2 16,-13 6 3-16,-7 7-7 15,-6 6 5-15,-6 2-34 0,-3 5-43 16,0 0-120 0,-21 12-46-16,-1 3-105 0,-4 1-524 15</inkml:trace>
  <inkml:trace contextRef="#ctx0" brushRef="#br0" timeOffset="212292.13">9076 10580 521 0,'0'0'97'0,"0"0"-67"16,0 0 63-16,0 0 12 16,0 0-41-16,0-32 47 15,0 26 3-15,-4-1-12 16,-3 0-50-16,1 0-6 0,0 0-18 15,0 1-12 1,-3 1 6-16,3 1-22 0,0 1 0 16,0 0 47-16,0 2-41 15,-1 1-5-15,-1 0-1 16,-4 0 1-16,3 0-9 16,-4 1 7-16,-1 7 1 15,-1 2-13-15,-1 1 13 16,-5 5-6-16,3-2 6 15,0 2 0-15,0-2 6 16,2 0-6-16,1-2 0 16,1 1 1-16,0-2-1 15,3 1 0-15,-1-1-6 16,3 3 5-16,0 2-1 16,2 0-7-16,-3 4 9 0,-1 3-6 15,2 1 8-15,-3 1-2 16,2 1 0-16,-1-2 1 15,1 0 1-15,1-2-2 16,1 4 0-16,2-1 0 16,1 0 0-16,2 4-1 15,1 1-6-15,2-1 7 16,0 3 5-16,0 1-5 16,-1-1 0-16,1 1 12 15,-2 1-11-15,-4-2 1 16,3 2 7-16,-5-2-9 15,-2 2 16-15,1-1-7 16,-1-1-2-16,-2 1 41 16,3-2-22-16,1 0-7 15,1 0 0-15,1 0-12 0,5 0 18 16,-1 0-24-16,2 0 8 16,0 1 39-16,0 2-31 15,0-1 2-15,0 2 0 16,-1 0-10-16,-7 3 20 15,3 2-23-15,-5-2-5 16,3-1 33-16,-1-2-34 16,2-1 1-16,0-3 5 15,-1 1-5-15,5 0 20 16,1-2-15-16,1 3-5 0,0 1 43 16,0-1-34-16,0 3-4 15,0 1 10-15,0-2-16 16,-2 2 30-16,1-1-30 15,1 3 1-15,0-3 22 16,0 2-23-16,0 2 0 16,0-2 5-16,0 0-3 15,6 0 10-15,4-3-12 16,-1-4 0-16,0-1 4 16,3-5-4-16,-3-1-1 15,2-1 0-15,0-1 1 16,-2 1 6-16,0 0-6 15,3-3 0-15,-3 0 7 16,2-1-7-16,0-2-1 16,3-3 0-16,2 0-2 0,1 0-5 15,2-1 8-15,-1 0 0 16,0-1 2-16,1 1-2 16,-2-3-1-16,-1 0 1 15,1-1 0-15,2 0 7 16,-1-1-7-16,3 0 0 15,3-1 3-15,-1 0-3 16,3-1-1-16,1-1-1 16,1 2-1-16,1-3 2 15,-1 2 1-15,0-2 0 16,2 0-3-16,-2-1 3 16,-1 1 0-16,0-2-1 15,-4 0 2-15,-1 0-10 0,-1-2 7 16,0 0-2-1,3 0 1-15,-1 0 3 0,1 0-1 16,1 0 1-16,-2 0 0 16,1-4 2-16,-2 1-2 15,0-1-11-15,-2-1 10 16,-1 0-8-16,1-2 2 16,2-1 7-16,2-2 0 15,0-2 3-15,-3 1-3 16,4-1-1-16,-4 0 0 15,0 1 1-15,-3-2-11 16,0 0 3-16,-2-1-16 16,2-3 18-16,-1-1-14 0,0-2-5 15,1-1-20 1,2 0 9-16,-3-1 1 0,-3 4 16 16,-2 2 19-16,-3 0-4 15,-3 0 5-15,-2 2-1 16,-1-3 21-16,-1 0-20 15,1-4 0-15,3-2-1 16,-2-3 2-16,2-2 7 16,2-5-9-16,-1-2-22 15,3 0 21-15,-5-4 1 16,3 3 0-16,-5 0 2 16,-2 3 8-16,-1 0 32 0,0 5-14 15,0 1-9 1,0 3 0-16,0 0-4 0,0 0-5 15,0 0-10 1,0-3 6-16,6-1 11 0,-2-3-17 16,2 0 0-16,-3-3 0 15,0 2 0-15,-3-2 0 16,0 1 9-16,0 1-9 16,0 1 34-16,-1 1-24 15,-2 2-10-15,0 0 13 16,1-2-12-16,2 2 5 0,0-2-6 15,0-1 1 1,0 0 12-16,0-3-13 0,0-2 0 16,0-4 10-1,-1-1-10-15,-1 0 0 0,1 0 0 16,1 5 2-16,0 0 14 16,0 6-16-16,0 0-6 15,1 1 6-15,2 3 0 16,-1 0 1-16,-2 1-2 15,0 1-5-15,0 0 0 16,-8-2 6-16,0 2 0 16,0-1 0-16,0 0 0 15,4-1 0-15,-2-1-1 16,2 1 1-16,1-1 3 16,-2 0-3-16,2 2-9 15,-1-1 9-15,-4 2 0 16,-1 0 0-16,-3 3 0 15,-2 1 1-15,-3 0-9 16,1 4 8-16,1-1 0 0,-3 1 0 16,4 1 1-16,-2-1 0 0,-1-1-1 15,1-1 0 1,0 0 8-16,-4-4-8 16,0 0-6-16,-2-2 6 15,-3-1 1-15,-2-3 0 16,-1 0-1-16,-3 0 2 15,-4 1 4-15,-2 3-6 16,1 5-3-16,-2 2 2 16,-4 4 1-16,-2 3 0 0,-5 3-1 15,-4 3-37-15,-4 1-4 16,0 3-90-16,-11 1-122 16,17 11-72-1,11 0-397-15</inkml:trace>
  <inkml:trace contextRef="#ctx0" brushRef="#br0" timeOffset="-191201.27">17048 5825 459 0,'0'0'248'16,"0"0"-105"-16,0 0-98 15,0 0-44-15,0 0 10 16,-6 0-4-16,6 0-5 15,0 0 35-15,0 0 9 16,0 0-1-16,0 0-19 16,0 0-16-16,-1 0 31 15,1 3-41-15,-3 4 0 16,0 3 26-16,-3 1 1 16,1 4-6-16,-1 2 6 15,-1 3-20-15,-1 4 48 0,2 4-36 16,0 5-4-1,-1 2 5-15,3 6-10 0,-1 4 5 16,0 0-2-16,2 3-2 16,-1-1 20-16,1 1-20 15,0 0 0-15,-1 1 3 16,1 4 1-16,1 1-5 16,2 4-10-16,0 2 7 15,0 0 3-15,0 1-10 16,0 1-7-16,0 0 7 0,0 13 1 15,0 12 11 1,0 16 4-16,0-8-14 0,0-19 30 16,0-20-23-1,-6-12 9-15,0 8 24 0,-2 19-19 16,-2 19-10-16,3 13-13 16,1 3 10-16,1-8 4 15,4-7-14-15,1-5-6 16,0 6 6-16,0 3 0 15,0-1 9-15,0-5-9 16,3-3 9-16,0-2 5 16,0-1-14-16,-2 3 0 15,1-2 15-15,-2 1-4 16,0 0 3-16,0-1-4 0,1 7-2 16,1 2 15-16,-1 3-17 15,1-4-5-15,-1-2 5 16,-1-2 0-16,0 0 3 15,0 1-9-15,0 3 1 16,0-2 30-16,0 1-31 16,-1 2 0-16,-4 5 7 15,1 8-6-15,-2 1 7 16,1-1-7-16,2-1 11 16,-2-2 12-16,0-1-24 15,-3 6 0-15,-2 1 3 16,-8 2 7-16,-3 3-8 15,0 6-2-15,-4-3 1 16,0-4 24-16,1-3-25 16,3-6 2-16,0 1 20 15,2 1-12-15,2 0 9 0,2 0-5 16,5 4-13-16,-1 7 30 16,1 0-31-16,2-1-1 15,-1-2 1-15,1-3 1 16,-1 3 5-16,-4 0-6 15,0 0 10-15,-2 0 2 16,-1 4-12-16,1-2-8 16,0-3 8-16,0-5 0 15,2-8 0-15,-1-5-1 16,2 0 2-16,-3 0 2 16,3-4-3-16,-2 1-2 15,2 1 2-15,0 2 0 16,1 7 0-16,5-5 0 0,2-1 0 15,2-1-2 1,1-5 2-16,-1 3 0 0,2 3 1 16,-1-2-1-16,1 1 0 15,0-3-1-15,0-2 12 16,0 0-14-16,0 2 3 16,0-14-8-16,0-15 8 15,0-15 1-15,0-4 4 16,0 7-5-16,0 8 0 15,0 19 6-15,-7 10-6 16,-6 12 0-16,-3 4 6 16,-2-7 0-16,-3-5 1 15,-1-5-7-15,-1 8 2 16,0 1 17-16,-1-4-19 0,4-3 1 16,2-8 2-16,5 1-2 15,1 0-1-15,5-3 0 16,-1 5 1-16,-1 1 12 15,2 4-13-15,-1-6-1 16,1-14 0-16,1-13 2 16,3-20-1-16,-2-8 0 15,1 1 1-15,-2-5-3 16,-2-3-30-16,-2-7-84 16,-10-14-52-16,3-14-108 15,-4-12-350-15</inkml:trace>
  <inkml:trace contextRef="#ctx0" brushRef="#br0" timeOffset="-178852.59">19581 8358 512 0,'0'0'338'0,"0"0"-96"16,0 0-43-16,0 0-15 15,0 0 18-15,20-55-37 16,-20 55-43-16,0 0-51 16,0 0-52-16,0 8-4 15,-8 23-15-15,-15 30 0 16,-13 33 24-16,-6 19 1 15,-4 7-9-15,4-4-6 16,3-9-8-16,-3 2 18 16,3-3-20-16,2-2 0 15,4-4 4-15,5-19-4 16,6-19 0-16,7-20 0 16,0-11 1-16,0 0 1 15,-1-3-2-15,2-1-24 0,5-11 6 16,2-9-24-16,4-7 5 15,3-7 22-15,1-34-2 16,27-41-99-16,20-50-8 16,15-31 11-16,10-15 23 15,3 3-29-15,-11 26 9 16,-3 12 79-16,-11 17 31 16,-4 15 41-16,-8 25 53 15,-11 18 28-15,-4 20 44 16,-2 11-85-16,4 1-4 15,6 2 11-15,1 3-52 0,0 10 4 16,-3 12-40 0,-4 3 2-16,-2 12-5 0,-4 17 3 15,1 24 0-15,-6 30 12 16,-7 29-9-16,-5 13 21 16,-3-1-22-16,0-7 12 15,-6-8 17-15,4-1-31 16,2 1 14-16,0 3 28 15,8-3-17-15,7-4 3 16,-3-20-28-16,-1-23 0 16,0-20-13-16,-2-9-42 15,3-1-48-15,1-2-89 16,-2-5-148-16,-6-16-254 0</inkml:trace>
  <inkml:trace contextRef="#ctx0" brushRef="#br0" timeOffset="-178614.26">19305 9024 1517 0,'0'0'379'16,"0"0"-158"-16,0 0-162 15,99-44-23-15,-5 26-10 16,39-2 11-16,14 3 13 0,-5 6-50 16,-21 8-23-16,-50 3-175 15,-22 0-466-15</inkml:trace>
  <inkml:trace contextRef="#ctx0" brushRef="#br0" timeOffset="-177912.02">20366 9188 1232 0,'0'0'368'16,"0"0"-203"-16,0 0-99 15,54-81-25-15,-24 68 53 16,6 7-30-16,8 6-13 16,2 0-49-16,4 15-2 15,-5 13 5-15,-10 13-5 16,-11 8-36-16,-15 9 17 0,-9 4 8 15,-19 3 11 1,-20-3 0-16,-13-5 21 16,-10-8 28-16,-2-8 4 15,3-7-6-15,9-9-12 0,15-8-27 16,13-7 18 0,18-8-26-16,6-2 0 0,25-19 0 15,35-28-61-15,35-37-35 16,32-39-9-16,9-11-106 15,-24 20-34-15,-36 33 59 16,-36 42 186-16,-17 15 10 16,-4 3 97-16,-4 5 24 15,-8 4 40-15,-7 9-6 16,-4 3-62-16,-22 8-61 16,-11 16 5-16,-8 10 26 15,-3 13-13-15,-2 18-4 16,9-2-13-16,10 6-28 0,12 0 37 15,17-9-40 1,2 1-5-16,20-5 11 0,14-11-3 16,8-8-6-16,7-12-7 15,1-11 6-15,-3-10 3 16,-5-4-11-16,-6-11-27 16,-9-12 15-16,-8-3-3 15,-8-1-16-15,-10 0-7 16,-1 6-25-16,-8 1-14 15,-9 6-181-15,0 4-435 0</inkml:trace>
  <inkml:trace contextRef="#ctx0" brushRef="#br0" timeOffset="-177063.6">22118 9141 46 0,'0'0'1154'0,"0"0"-898"16,0 0-114-16,0 0-27 16,0 0 1-16,0 0 21 15,0 0-17-15,-11 0-43 16,11 0 6-16,0 0-32 15,11 0 9-15,12 0-7 16,28 0-23-16,30 0-5 16,25-13-25-16,-6-1 1 15,-23 3 2-15,-26 1-3 0,-21 5-49 16,-2-1-25 0,-3 0-57-16,-6 3-55 0,-19 3-131 15,-6 0-298-15,-17 0-60 16</inkml:trace>
  <inkml:trace contextRef="#ctx0" brushRef="#br0" timeOffset="-176854.09">22079 9396 100 0,'0'0'1027'15,"0"0"-784"-15,0 0 30 16,0 0-60-16,0 0-11 15,139 0-48-15,-47-6-63 16,29-6-46-16,10-2-22 0,-7 4-23 16,-16 2 0-16,-18 2-43 15,-6-8-162-15,-24 2-348 16,-17-3-545-16</inkml:trace>
  <inkml:trace contextRef="#ctx0" brushRef="#br0" timeOffset="-176284.78">23905 8349 41 0,'0'0'1584'0,"0"0"-1301"15,0 0-134-15,0 0-59 16,0 0-22-16,0 0 9 16,0 0-77-16,25 30-18 15,-13 30 18-15,0 29 1 16,-1 29 11-16,-7 10-12 16,-4-4 6-16,0-12 5 15,-6-16-11-15,-6-20-6 16,-1-17-6-16,2-17-30 15,1-9-22-15,-3-3 5 0,2-5-16 16,-1-4 37 0,5-15-19-16,2-6 57 0,5-13 2 15,0-18-2-15,12-14-15 16,20-11-3-16,12-7 8 16,13 2 4-16,5 5 7 15,3 11-1-15,-6 16 40 16,-4 16-9-16,-7 13-14 15,-3 6-11-15,-6 20 3 16,-5 11 4-16,-7 8-13 16,-12 6 1-16,-12 2 24 15,-3 3-23-15,-24-2 9 16,-19 0 21-16,-24-2 12 0,-30-3 45 16,-27-7-40-1,-8-11-32-15,22-16 18 0,31-9-35 16,36-6-40-16,13-7-122 15,8-11-312-15,13-11-830 0</inkml:trace>
  <inkml:trace contextRef="#ctx0" brushRef="#br0" timeOffset="-175111.22">26919 8500 1096 0,'0'0'382'16,"0"0"-216"0,0 0-106-16,16-85 44 0,-16 58 54 15,0-3-25-15,-9 3-40 16,-7 3-33-16,-7 4-3 15,-3 9-48-15,-3 7-8 16,-4 4 11-16,-1 13-11 16,0 13 1-16,-1 14 4 15,5 9 0-15,8 20 13 16,15 23-18-16,7 21 0 16,16 5 25-16,11-6-20 15,-3-12 5-15,-9-10-11 16,-9 4 6-16,-6 1-3 15,0-3-3-15,-17-16-1 0,1-19-10 16,0-19 11-16,0-11-54 16,0-2-47-16,-3 1-91 15,1-4-92-15,3-14-330 0</inkml:trace>
  <inkml:trace contextRef="#ctx0" brushRef="#br0" timeOffset="-174917.04">26380 9086 859 0,'0'0'865'0,"0"0"-632"16,0 0-84-16,0 0 15 0,0 0-102 16,97-26-45-16,-3 26-10 15,34 0-7-15,17 5 0 16,-5 0-76-16,-41 0-169 15,-32-5-472-15</inkml:trace>
  <inkml:trace contextRef="#ctx0" brushRef="#br0" timeOffset="-174301.97">27562 9000 618 0,'0'0'691'15,"0"0"-533"-15,0 0-67 16,0 0-14-16,0 0 56 15,-100-71 13-15,51 71-58 0,-3 0-28 16,2 15-20 0,4 11-24-16,10 5 8 0,11 6-24 15,13 0-10-15,12-1 9 16,1-3-42-16,21-9 5 16,11-9 6-16,5-10 29 15,5-5 3-15,5-19 0 16,-3-12 0-16,-1-10 14 15,-5-4-14-15,-8 1 18 16,-7 8 29-16,-10 8 9 16,-6 13 45-16,-5 12-61 15,-3 3-40-15,0 16-14 0,0 14-6 16,0 9 19 0,8 6 1-16,3 2-21 15,8-1-11-15,6-6-7 0,6-9-28 16,7-11 49-16,5-15-1 15,9-5 17-15,5-25-7 16,13-27-50-16,6-33-37 16,-3-36-73-16,-10-20 0 15,-21-5 34-15,-18-1 65 16,-14 15 70-16,-9 8 161 16,-1 23 37-16,0 35-62 15,-4 29 53-15,-2 19-39 16,-1 7-11-16,-2 8-83 15,-6 3-50-15,-5 22-6 16,-11 37 0-16,-9 32 1 0,3 32 0 16,7 10 5-16,15-4 27 15,9-11-33-15,6-12 0 16,0-2 9-16,0-4-3 16,6-7-5-16,-3-17-1 15,-2-18-70-15,1-3-110 16,1-19-324-16,-2-14-243 0</inkml:trace>
  <inkml:trace contextRef="#ctx0" brushRef="#br0" timeOffset="-173925.52">28708 8674 428 0,'0'0'1092'0,"0"0"-834"15,0 0-75-15,0 0-84 16,0 0-34-16,0 0-53 16,0 0 12-16,-45-13-23 15,5 40 7-15,-4 8 14 16,4 7-13-16,7 5-8 16,11 2 5-16,16 0-5 15,6-2 4-15,21 0-5 16,20-3-13-16,10-3 12 15,7-6-7-15,-1-4-11 16,-8-7-12-16,-15-4 14 0,-14-6 9 16,-16-3-1-1,-4 0 9-15,-27-1 3 0,-17 2 64 16,-11-4 1 0,-8-4-23-16,1-2-36 0,4-2-3 15,11 0-6-15,25-20-134 16,14-1-160-16,8-3-516 0</inkml:trace>
  <inkml:trace contextRef="#ctx0" brushRef="#br0" timeOffset="-173571.87">29082 9035 1622 0,'0'0'393'15,"0"0"-293"-15,0 0-81 0,0 0 31 16,82 1-15-16,-37 2-17 15,12 0-18-15,7-2-15 16,4-1-52-16,-2 0-34 16,-8-18-11-16,-12-11 8 15,-11-8-57-15,-16-7 56 16,-19 2 105-16,-6 4 73 16,-28 8 83-16,-15 12-47 15,-13 10-54-15,-2 8 39 16,1 13-28-16,7 20 5 15,11 8-30-15,11 10-5 16,14 5 4-16,17 4-30 16,3 4-9-16,29-2 29 15,13-4-29-15,11-7-1 16,7-12-1-16,4-13-39 0,-1-15 4 16,14-28-91-16,-14-16-203 15,-14-13-694-15</inkml:trace>
  <inkml:trace contextRef="#ctx0" brushRef="#br0" timeOffset="-168092.57">19385 11308 593 0,'0'0'358'0,"0"0"-174"16,0 0-123-16,0 0-35 15,0 0 0-15,0 0-10 16,-3 20 7-16,-7 3 119 15,-2 6-26-15,-2 11-47 16,-3 5-20-16,-2 9-7 16,-2 5 2-16,-2 6 25 15,-4 6-37-15,-2 9 35 16,-3 13-24-16,4-10-6 0,4-9-12 16,5-11-13-16,7-15-4 15,-2 4-8-15,-2 3 1 16,5-8 9-16,0-8-10 15,3-8-10-15,2-7-11 16,2-6-18-16,1-9-9 16,0-4-2-16,0-4 8 15,2-1 42-15,-1-6-7 16,1-15-11-16,1-13-74 16,0-22 30-16,13-27 40 15,13-29 20-15,9-16-14 16,7-4 16-16,4 3 0 15,0 9 0-15,5 6 0 0,-9 23 0 16,-8 26 2-16,-7 20 9 16,-3 10 27-16,2-2 56 15,6-1-59-15,1-2 6 16,-2 9 13-16,0 6-35 16,-2 5-9-16,-4 7-10 15,-4 5 2-15,-6 5-10 16,-5 3 8-16,-3 3-28 15,0 18 28-15,-1 12 0 16,0 12 15-16,0 18-4 16,4 20-10-16,8 20 30 15,1 6-16-15,0-17-15 0,-3-23 19 16,-6-24-8-16,-2-8-4 16,2 7-2-16,1 2-4 15,-2 8 26-15,-2-2-10 16,-4-3-11-16,-3 2 8 15,0 0-12-15,0-1 6 16,-9-1-8-16,-4-1 7 16,-2-6-14-16,1-4-34 15,1-5-35-15,-1-10-40 16,1-7-113-16,0-9-131 16,4-7-394-16</inkml:trace>
  <inkml:trace contextRef="#ctx0" brushRef="#br0" timeOffset="-167820.1">19208 11908 899 0,'0'0'928'0,"0"0"-748"15,0 0-124-15,0 0-2 16,0 0 32-16,0 0-14 16,112-4-36-16,-18 4-13 15,29 0 37-15,5-3-38 16,-24-5-9-16,-30 1-13 16,-33 1-47-16,-7-7-109 15,-7 2-236-15,-10-2-627 0</inkml:trace>
  <inkml:trace contextRef="#ctx0" brushRef="#br0" timeOffset="-166904.18">20401 12089 970 0,'0'0'344'0,"0"0"-148"16,0 0-104-16,0 0 4 15,0 0 12-15,0 0 14 16,0 0-61-16,69-71-34 16,-42 71-27-16,4 0 20 15,4 1-20-15,1 12-1 16,-3 4 0-16,-4 6 1 15,-5 5 0-15,-9 3-1 16,-7 3 2-16,-8 1 8 0,-8 2-8 16,-18-2-1-1,-10 0 19-15,-6-2-10 0,-6-4 13 16,3-3-5-16,4-5-17 16,8-4 26-16,10-6-25 15,8-5-1-15,12-6 6 16,3 0-6-16,14-9-9 15,21-16-45-15,15-9-37 16,21-19 53-16,0-4-75 16,3-4-116-16,1-3 10 15,-17 10 149-15,-3 0 70 16,-12 12 3-16,-13 10 29 16,-15 10 83-16,-7 11 61 15,-6 4-3-15,-2 5-31 0,0 2-66 16,0 0-43-16,-14 7-25 15,-8 15-7-15,-3 8 53 16,-3 10-6-16,1 7-25 16,6 5 23-16,6 0-6 15,8 1-9-15,7-4-6 16,0-5-17-16,19-6 26 16,8-7-29-16,8-7-4 15,2-10 13-15,4-8-14 16,0-6-16-16,-4-10-34 15,-1-37-79-15,-9 2-124 16,-12-5-483-16</inkml:trace>
  <inkml:trace contextRef="#ctx0" brushRef="#br0" timeOffset="-165540.08">20578 11736 627 0,'0'0'320'0,"0"0"-166"15,0 0-21-15,0 0 29 16,0 0 36-16,0 0-86 15,0 0-61-15,-3 0 15 16,3 0-15-16,0 0-1 16,0 0-5-16,0 0-18 15,0 0 32-15,0 0-17 16,0 0-4-16,0 0 21 0,0-6-7 16,11-9-12-16,3-6-40 15,4-8 0-15,3-3 6 16,0-5-6-16,0 2 0 15,-3 1-1-15,-2 6 1 16,-4 8 0-16,-6 9 0 16,-1 7 8-16,-4 4-1 15,3 0-7-15,-1 1-35 16,5 13 34-16,3 6-14 16,3 4 15-16,3 6-1 15,2 0 2-15,2 2-3 16,2-3-8-16,11 6-126 15,-4-8-139-15,-5-10-428 0</inkml:trace>
  <inkml:trace contextRef="#ctx0" brushRef="#br0" timeOffset="-161410.47">22560 11851 168 0,'0'0'869'0,"0"0"-665"16,0 0-101-16,0 0 27 15,0 0-25-15,0 0-51 16,0 0-33-16,0-5-20 16,0 18-1-16,-2 2 37 15,-7 5-24-15,-5 2 15 16,-3 2-28-16,-7 1-1 15,-2-3 1-15,-5-1 2 0,-5-3-1 16,0-2 2-16,0-3 4 16,1-3-7-16,2-4 0 15,3-6-1-15,2 0 1 16,1-2 1-16,5-12 5 16,0-6-6-16,5-3 1 15,0-3 18-15,1-1-19 16,2 0 0-16,-2 3 8 15,-2 3 8-15,0 4 14 16,-4 6 9-16,-3 2-30 16,-4 3 18-16,-2 2-27 15,0 3-1-15,1 1 1 0,1 0 0 16,4 0-1-16,-1 2 1 16,4 10 0-16,1 5-11 15,5 4 11-15,3 4-21 16,5 5-30-16,8 13-114 15,0-8-118-15,2-7-369 0</inkml:trace>
  <inkml:trace contextRef="#ctx0" brushRef="#br0" timeOffset="-160777.21">22632 12211 74 0,'0'0'1061'0,"0"0"-859"16,0 0-153-16,0 0 0 16,0 0 57-16,0 0-26 15,-72 72-40-15,52-50 5 0,-2-2-32 16,-2-1 6-16,-1-2-9 15,-3-2 0-15,-2-2 8 16,-1-4-18-16,-2-5 1 16,0-3 19-16,2-1-20 15,0 0 6-15,2-12 7 16,4-4-1-16,3-4 53 16,1 0-21-16,4-3-17 15,1 0 15-15,3 3-8 16,-1 4 2-16,2 3-6 15,2 4-5-15,-3 2 1 16,-1 3-18-16,-4 1-7 0,2 3 29 16,-7 0-29-16,1 0 8 15,-1 4-1-15,-2 8-8 16,0 3 10-16,1 3-10 16,2 3 0-16,2 2-13 15,4 3-5-15,7-1-59 16,4-1-58-16,5 0-135 15,14-7-209-15,4-8-385 0</inkml:trace>
  <inkml:trace contextRef="#ctx0" brushRef="#br0" timeOffset="-159869.36">23462 11626 924 0,'0'0'486'15,"0"0"-354"-15,0 0-47 16,0 0 25-16,0 0 23 16,0 0-90-16,0 0-42 15,1 50 20-15,-1-8 4 16,0 7 5-16,0 6-1 0,-1 3-18 15,-4-1 13-15,1 2-24 16,-2-6 6-16,3-4-1 16,-1-5-5-16,0-6 0 15,3-7-6-15,-2-5-47 16,0-6 20-16,0-6-23 16,1-5-1-16,2-3 39 15,0-5-43-15,0-1 4 0,0 0 26 16,0 0 6-1,0-9 11-15,5-9-108 16,7-8 67-16,4-8 54 16,2-4-27-16,5-6-17 15,3-2 3-15,1 0 42 16,2 7 3-16,-1 5 13 0,-2 10 28 16,0 9 59-16,1 8-29 15,2 7-48-15,2 0-10 16,2 5-16-16,1 12 10 15,-1 3-10-15,-5 3 0 16,-2 1 6-16,-6 2-6 16,-8 1 16-16,-6 2 38 15,-4-3 5-15,-2 1 9 16,0-1-38-16,-14-1-29 16,-3-3 34-16,-5 1-7 15,-6 0 5-15,-6-4 6 16,-5-1-9-16,-4-2 1 0,-5-3-15 15,0-2-16-15,-2-3 14 16,3-6-14-16,3-2-42 16,-1-12-58-16,10-11-134 15,10-6-474-15</inkml:trace>
  <inkml:trace contextRef="#ctx0" brushRef="#br0" timeOffset="-159110.15">23505 11785 33 0,'0'0'227'15,"0"0"278"-15,0 0-324 16,0 0-31-16,0 0 25 15,0 0-14-15,0 0-37 16,-6 2-27-16,6-2-6 16,0 0 10-16,0 0-21 15,0 0-39-15,0-5-7 0,0-3-27 16,0-5 2 0,0-2 0-16,0-5-9 0,0-5 7 15,0-4-7-15,0-4 1 16,0-4 5-16,6-4-6 15,2-1 0-15,2-4 4 16,-1 3-3-16,2 2 0 16,-3 7 40-16,-3 10-15 15,-2 10 61-15,-2 7-38 16,-1 4-36-16,0 3-5 16,0 0-8-16,0 0-12 15,0 3-7-15,0 12-15 16,-4 9 28-16,-4 13 6 15,0 8 0-15,2 20-1 16,1-1 1-16,0 4-1 0,2 0-12 16,-3-9-78-1,-10 26-54-15,4-18-193 0,-4-14-271 0</inkml:trace>
  <inkml:trace contextRef="#ctx0" brushRef="#br0" timeOffset="-155028.58">21687 11583 335 0,'0'0'744'16,"0"0"-567"-16,0 0-87 16,0 0-13-16,0 0 32 15,0 0-18-15,0 0-40 16,0-4-41-16,0 13 1 15,0 9 2-15,-2 9 13 16,-6 5-3-16,1 4 4 16,-3 2-4-16,2 0-1 0,-1 3-9 15,0 0-11-15,0 3 24 16,2 2-25 0,-1 2 5-16,4 0 12 0,-2-2-17 15,3 1-1-15,0-2 0 16,-2-2 8-16,2-4-5 0,0-1-3 15,-1-4-2 1,-1 0 1-16,0-3 1 16,0-1-1-16,2-4 1 15,0 0 0-15,2-2 7 16,1-4-7-16,-2-2-3 16,2-3 2-16,-3 0 1 15,0-3-6-15,-2 0 5 0,-2-1-6 16,1 0-5-16,0-3 12 15,0-1-6-15,2-1 5 16,0-2 1-16,2-1 0 16,2-1-1-16,0-2-6 15,0 1 0-15,2 0-31 16,12 2 14-16,3 2 24 16,7 0 1-16,2 1-1 15,3 0 0-15,4-1-31 16,0 1 14-16,4 1-30 15,4-1-10-15,3 0 22 16,3 0-4-16,4 0-2 16,5-4-4-16,2 0-14 15,4-1 28-15,1-1 1 16,0 0-23-16,-4 0 22 0,-4 2 3 16,-5-2 16-16,-3 1 12 15,-5-1 0-15,-3 0 7 16,-3 0-7-16,-3 0 0 15,-4 0 3-15,-2 0-3 16,-4 0-1-16,-2 0 1 16,-4 0 0-16,-6 0 1 15,-5 0-1-15,-3 0 2 16,-3 0 58-16,0 0 7 16,0-3 4-16,0 0-33 15,0-1-31-15,-4-1 4 16,-1-1-11-16,2 1 0 0,0-2 38 0,0 0-24 15,3-5-5 1,0-2 1-16,-2-4 13 16,2-5 37-16,0-3-18 15,0-6-20-15,0-4 19 16,0-4-40-16,0-5 15 16,5-3-10-16,2-1-6 15,3-2 13-15,-2 0 3 16,0 1-15-16,-2 1 35 15,0 2-36-15,0 1 6 16,0 2-4-16,-2 1 11 16,1 1 4-16,-2 3-17 15,1 1 0-15,1 2 6 0,-1-1-6 16,3 1 0-16,1 1 0 16,1 1 0-16,1 3 0 15,1 3-7-15,-2 2-21 16,1 4 28-16,-4 2-13 15,-1 5 12-15,-4 2 1 16,-1 4 7-16,0 5 18 16,0 1-1-16,0 3-23 15,0 0 15-15,0 0-16 16,0 0-6-16,0 0 6 16,0 0-8-16,0 0-13 15,0 0 1-15,0 0 2 16,0 0 9-16,0 0-4 0,0 0-6 15,0 0 10 1,-7 0 2-16,-8 0 7 0,0 0 0 16,-4 3 0-16,-4-2 9 15,-5-1-9-15,-6 0-3 16,-8 0 2-16,-7 0 2 16,-5 0-1-16,-6-1 0 15,-4-5 2-15,-5 2 12 16,-1-1-14-16,-2 0-5 15,-2 1 5-15,1 0 7 16,-1 1-6-16,2 1-1 16,3-1 0-16,5 0 8 15,9 2-8-15,14-1-12 16,11 1 12-16,14 1 0 16,7 0 0-16,8 0 0 0,-1 0 1 15,2 0-2-15,0 0 1 16,-3 0-12-16,-1 0-55 15,-11 1-135-15,3 6-61 16,-1-4-429-16</inkml:trace>
  <inkml:trace contextRef="#ctx0" brushRef="#br0" timeOffset="-153443.8">19404 13899 438 0,'0'0'509'16,"0"0"-269"-1,0 0 2-15,6-77 5 16,-6 72-69-16,0 5-44 0,0 0-61 15,0 12-66-15,-3 17 11 16,-12 24 5-16,-8 23 4 16,0 18 5-16,0 8-24 15,5-6-7-15,4-7-1 16,0-19 1-16,2-12 12 16,-1-13-13-16,0-8 0 15,-1 4 5-15,-3 0-5 16,1-2-6-16,4-9 5 15,2-12-8-15,5-8 3 16,2-7-10-16,3-3 16 16,0-9 0-16,0-16 0 15,12-14-40-15,8-26 20 0,11-27-5 16,15-28 16-16,3-13-38 16,2 5-9-16,-2 6 45 15,-7 16-32-15,-2 2 24 16,-7 21 19-16,-8 21 0 0,-5 23 7 15,-7 13-1 1,0 3 22-16,0 7 45 16,-3 2-21-16,-3 8-13 15,-2 4-23-15,-1 2-16 16,5 5-1-16,5 15-15 16,2 12 16-16,4 24 14 15,-2 26-3-15,-2 23-2 0,-5 4 4 16,-5-4-12-16,1-13 16 15,-3-12-17-15,2-4 2 16,-1-11 13-16,-1-12-14 16,-1-11-1-16,1-5 0 15,-2 5-10-15,1 3-41 16,-3 0-43-16,0-8-42 16,0-10-59-16,0-17-104 15,-5-7-224-15,-3-3-344 0</inkml:trace>
  <inkml:trace contextRef="#ctx0" brushRef="#br0" timeOffset="-153217.15">19265 14359 64 0,'0'0'1367'0,"0"0"-859"15,0 0-445-15,0 0-23 16,110-7 2-16,-41 2 45 16,2-1-20-16,4 0-27 15,3 1-20-15,-16 3-20 16,12 1-99-16,-19 1-178 16,-19-2-453-16</inkml:trace>
  <inkml:trace contextRef="#ctx0" brushRef="#br0" timeOffset="-152444.52">20197 14354 418 0,'0'0'852'16,"0"0"-646"-16,0 0-46 16,0 0-1-16,0 0-72 15,51-72 9-15,-24 66-31 16,6 5-58-16,4 1 13 15,2 0-20-15,-3 15 0 16,-5 10-6-16,-9 8 6 0,-9 6-4 16,-12 5 2-16,-1 2 4 15,-18 0-2-15,-14-3 0 16,-6-1 0-16,-4-6 12 16,0-3-11-16,5-9 8 15,7-6 9-15,12-7-16 16,9-7 19-16,9-4-20 15,2-2 9-15,22-21-10 16,16-11-64-16,24-21 1 16,22-21 3-16,-3 1-82 15,-9 6-26-15,-17 11 91 16,-24 21 77-16,-9 7 70 16,-5 4 58-16,-11 13-5 0,-8 11-24 15,0 2-45-15,-19 7-11 16,-6 15-6-16,-5 8-11 15,-1 7 35-15,3 3-26 16,6 4-10-16,8-1 8 16,11-3-17-16,3-1 3 15,12-7-19-15,18-4-15 16,7-5 14-16,8-8-22 16,1-8-33-16,6-9-91 15,-11-15-175-15,-11-9-355 0</inkml:trace>
  <inkml:trace contextRef="#ctx0" brushRef="#br0" timeOffset="-151715.6">20456 13995 828 0,'0'0'388'16,"0"0"-240"-16,0 0-86 15,0 0 38-15,0 0 31 16,0 0-86-16,0 0-24 15,-9 9 43-15,7-5-27 16,2-3-15-16,0 1 4 16,0-2-7-16,0 0 57 15,0 0 34-15,9-9-13 16,7-9-33-16,6-12-51 16,4-6-12-16,1-8-1 15,-2 0-13-15,-2 4 12 0,-8 9 2 16,-6 12 11-1,-2 10 17-15,-4 9-29 0,3 0-1 16,5 13-23-16,6 15 17 16,7 12 6-16,6 7 1 15,0 8 0-15,0-1-12 16,1 14-79-16,-8-14-147 16,-6-14-405-16</inkml:trace>
  <inkml:trace contextRef="#ctx0" brushRef="#br0" timeOffset="-151265.33">21373 14512 1617 0,'0'0'395'0,"0"0"-274"16,0 0-20-16,0 0 14 16,0 0-44-16,0 0-1 0,0 0-68 15,105-9-1 1,-17 5 8-16,28-2-8 16,-4 0 9-16,-23 4-10 15,-30 0 0-15,-25 2-12 16,-7 0-1-16,-5 0-47 15,-4 0 4-15,-12 0-24 16,-6-3-96-16,-15 2-181 16,0-3-466-16</inkml:trace>
  <inkml:trace contextRef="#ctx0" brushRef="#br0" timeOffset="-150564.71">22840 13833 952 0,'0'0'625'16,"0"0"-415"-16,0 0-115 0,0 0-19 15,0 0 37-15,0 0-41 16,0 0-71-16,19 41 30 16,-13 1-18-16,1 9-7 15,-2 16 5-15,-4-1-10 16,-1 1 0-16,0 2-1 16,0-11 9-16,-1 3-4 15,-8-9-5-15,-1-7-16 16,1-8 3-16,3-10-28 15,-2-7-17-15,4-8-7 16,2-6-22-16,1-6 21 16,1 0 19-16,0-4 32 0,6-14-75 15,12-8-60-15,5-7 92 16,10-6 49-16,5-5-26 16,5-1 13-16,3 2 22 15,-4 7 25 1,0 6 75-16,-7 9-33 0,-2 10-11 15,-3 7 17-15,0 4-11 16,-2 2 13-16,1 14-46 16,-1 7-15-16,-2 5 21 15,-4 3-9-15,-4 3 6 16,-8 0-17-16,-7-1-9 16,-3 0 7-16,-1-1-13 15,-18-1 1-15,-7-2 12 16,-7-4 0-16,-7-3 20 15,-5-3 13-15,-4-3-15 0,-6-5 11 16,1-3-27-16,0-5-15 16,5-3 27-16,9 0-26 15,8-10 4-15,10-5 10 16,10-7-15-16,6-2-17 16,6-16-107-16,0 6-207 15,0 6-727-15</inkml:trace>
  <inkml:trace contextRef="#ctx0" brushRef="#br0" timeOffset="-149426.31">19189 14895 720 0,'0'0'374'16,"0"0"-151"-16,0 0-47 16,0 0-48-16,0 0-22 15,0 0-18-15,0 0 4 16,3-4-32-16,19 4-16 16,14 0 40-16,25 0-8 15,33-2 1-15,36-4-16 16,19 0-27-16,7 3 7 15,-6 3-19-15,-13 0-13 16,-7 0 20-16,-8 0-29 16,-14 2-2-16,-22-1-19 0,-23-1-38 15,-21 2-19-15,-11-2-33 16,-1 0-31-16,-3 1 37 16,-3 1-54-16,-12 0-79 15,-8 1-4-15,-4 0-111 16,-15 0-43-16,-4-2-142 0</inkml:trace>
  <inkml:trace contextRef="#ctx0" brushRef="#br0" timeOffset="-148976.1">19540 15084 567 0,'0'0'218'0,"0"0"-124"15,0 0-23-15,0 0-24 16,0 0 43-16,0 0-12 16,0 0-10-16,-48 9 13 15,48-8 28-15,10 1 44 16,10 2 6-16,6-1-38 15,9 0-20-15,11-1-38 16,21-2-12-16,23 0 8 16,31 0-18-16,17 0 6 0,1 0-10 15,-5 0-22-15,-22 0 18 16,-21 0-33-16,-25 0 0 16,-21 3-1-16,-16-1-7 15,1-1-15-15,-3 1 6 16,-4-2-11-16,-7 0 27 15,-7 0 1-15,-3 0-11 16,-2 0 10-16,-4 0-18 16,2 0-34-16,-2 0-34 15,0 0-57-15,0 0-87 16,0 0-105-16,0 0-296 0</inkml:trace>
  <inkml:trace contextRef="#ctx0" brushRef="#br0" timeOffset="-142696.99">5260 16712 587 0,'0'0'313'16,"0"0"-194"-16,0 0-41 16,0 0 30-16,0 0 11 15,0 0-26-15,-10-16-28 16,10 16 14-16,0 0-14 15,0 0 1-15,0 0 8 16,0 0-7-16,0 0 2 16,0 0-37-16,7 0-21 15,7 0 15-15,3 0-13 16,5 4 6-16,3 2 13 0,5-2-13 16,4 2 17-1,6-2-23-15,5 0-12 0,9 2 31 16,1 0-32-16,-1 1 1 15,1 1 0-15,-3-1-1 16,0 1 11-16,-1 1-11 16,1-2 0-16,-1 2 0 15,-2-2 0-15,2 0-1 16,1 0 1-16,5-1-8 16,3-2 7-16,5 0-8 15,5-1 9-15,0-1 1 16,-1-2-1-16,4 0 0 15,-4 0 1-15,-1 0 0 16,16 0 2-16,13 0-3 16,12 0 0-16,-8 0 7 0,-23 0-7 15,-23 0-1-15,-16 0 0 16,10 0 1-16,6 0-1 16,8 0 1-16,-5 0 0 15,-1 0 3-15,0 0-3 16,1 0-5-16,1 0 5 15,1-4 1-15,0 0 5 16,-1 0-6-16,-1 1 0 16,-8-1-3-16,2-2 3 15,-6 2-11-15,-4-3 10 0,0 1-8 16,1 0 3 0,-3-1-19-16,-2 3-15 0,-5 1 26 15,-8 0-40-15,-7 3-8 16,-11 0 15-16,-4 0 27 15,-3 0 20-15,0 0 4 16,-3 0 7-16,-9 0 20 16,-4 0-31-16,-5 0-7 15,-2 0 6-15,-3 0 1 16,-7 2 0-16,-4 2 0 16,-4 0 1-16,-4 1-5 15,-2-1 4-15,-3 0-9 16,3 0 8-16,-2 1 1 0,2-1-1 15,-2-1 1 1,0 0 0-16,-3 0 6 0,-2-1-6 16,-1 1-1-1,1 0 1-15,-3 0 0 0,-1-1 0 16,0 1 0-16,3-1 0 16,2 0 3-16,0 0-3 15,2-2-8-15,2 0 8 16,-2 0 1-16,4 0-1 15,0 0 0-15,0 0 0 16,-3 0 6-16,-2 0-6 16,-3 0-9-16,2 0 9 15,-3 0 0-15,1 0 1 16,1-2-2-16,-1 0 2 16,4-1 8-16,-1-1-9 0,4 0-2 15,0-2 2 1,5 2 1-16,-3-1 0 0,1 3-1 15,-6-3 1-15,-1 2 8 16,0-1-9-16,-5 1 0 16,2 0-1-16,1 1 1 15,3-1-1-15,4 0 0 16,3 0 1-16,3 0 2 16,2 0-2-16,8 0 0 15,-1 2-8-15,4 0 8 16,0-1-11-16,1 1 1 15,0-1-12-15,4 0 16 0,3-1-14 16,2-1 17 0,7 0-10-16,4-1 7 15,1 3-10-15,4 0 14 0,0 2-41 16,0 0-80-16,1 0-63 16,-1 13 48-16,2 1-24 15,0-3-222-15</inkml:trace>
  <inkml:trace contextRef="#ctx0" brushRef="#br0" timeOffset="-141144.55">6285 17688 793 0,'0'0'484'0,"0"0"-389"15,0 0-19-15,0 0-15 16,0 0 0-16,11-75 22 16,2 56-47-16,5-1-20 15,3 1-16-15,0 2 1 16,-2 8 0-16,-1 0-1 16,0 8-7-16,-6 1 6 15,-3 0-5-15,1 12 6 0,1 11 41 16,-4 7-19-1,-1 5 16-15,0 4-22 16,-3 4-1-16,-2-3 4 0,-1-4-8 16,0-7-5-16,0-6-1 15,0-10-4-15,0-6 20 16,0-7-14-16,0 0 18 16,2-16 57-16,10-12-56 15,4-13-26-15,4-8-3 16,5-5-16-16,2 1 9 15,6 6-18-15,-3 10 9 16,-5 12 18-16,-3 11-5 16,-5 11 6-16,-4 3-10 15,-1 4 10-15,-1 13 16 16,-1 4 1-16,-1 4-2 16,-3 4-3-16,-3-1-11 15,-3 3 8-15,0 2-9 0,0 1-7 16,-3-2 1-16,-3-4-41 15,3-5-117-15,3-13-175 16,0-8-341-16,0-2-27 0</inkml:trace>
  <inkml:trace contextRef="#ctx0" brushRef="#br0" timeOffset="-140941.45">7121 17519 373 0,'0'0'642'0,"0"0"-415"16,0 0-140-16,0 0 20 16,-36 83-30-16,18-44-22 15,0 5-31-15,0 1-23 16,2-1-1-16,-1-5-41 16,4-6-104-16,-3-13-100 15,2-7-282-15,8-13-61 0</inkml:trace>
  <inkml:trace contextRef="#ctx0" brushRef="#br0" timeOffset="-140761.15">6958 17585 1109 0,'0'0'405'16,"0"0"-177"-16,0 0-150 16,0 0-59-16,0 0 44 15,0 0 25-15,91 79-14 0,-63-49-55 16,4-1-18-16,-1 2-1 15,-1 1-8-15,-2-5-92 16,2-1-113-16,-10-6-185 16,-7-10-494-16</inkml:trace>
  <inkml:trace contextRef="#ctx0" brushRef="#br0" timeOffset="-140543.87">7452 17473 121 0,'0'0'1386'16,"0"0"-1094"-16,0 0-219 15,0 0 82-15,6 102-36 16,0-50-41-16,4 18-47 16,4 14-17-16,2-5-8 15,-1-10-6-15,1-11-76 16,-8-14-90-16,-2-8-365 15,-5-9-531-15</inkml:trace>
  <inkml:trace contextRef="#ctx0" brushRef="#br0" timeOffset="-137067.98">19793 15639 869 0,'0'0'519'15,"0"0"-331"-15,0 0-32 16,0 0-32-16,0 0 56 15,0 0-51-15,0 0-50 16,-19-62-28-16,19 48-9 16,3-2-26-16,10 1-16 15,4 2 0-15,2 2-9 16,1 3-6-16,0 6-17 0,-1 2 13 16,-3 4-15-16,-5 16 14 15,-3 8 1 1,-5 9 7-16,-3 1 2 0,0 2 10 15,0-4-4-15,-8-5-10 16,0-5 3-16,0-9-7 16,4-9 3-16,2-4 11 15,1-4 4-15,1 0 1 16,0-11 15-16,3-11-16 16,14-10-40-16,8-6 3 15,4-1 5-15,4 1-1 16,-4 8 33-16,-9 12-6 15,-8 15-4-15,-3 3 10 0,-6 21-9 16,-3 13 9-16,0 5 27 16,0 4-26-16,-9-2-1 15,0-3-3-15,-1-7-36 16,2-6-38-16,3-6-110 16,5-10-50-16,0-9-48 15,14-4-215-15,3-11-167 0</inkml:trace>
  <inkml:trace contextRef="#ctx0" brushRef="#br0" timeOffset="-136914.93">20375 15515 832 0,'0'0'321'16,"0"0"-214"-16,0 0-59 0,0 0 9 16,-91 104-31-16,61-65-18 15,2-4-8-15,1-3-33 16,2-1-139-16,5-8-135 15,8-11-341-15</inkml:trace>
  <inkml:trace contextRef="#ctx0" brushRef="#br0" timeOffset="-136750.65">20221 15570 215 0,'0'0'751'0,"0"0"-343"15,0 0-173-15,0 0-198 16,0 0-20-16,0 0 18 15,33 80-7-15,-18-42-19 0,6 2-9 16,1-3-6-16,12 2-128 16,-5-10-161-16,-5-11-435 0</inkml:trace>
  <inkml:trace contextRef="#ctx0" brushRef="#br0" timeOffset="-136547.36">20654 15443 1213 0,'0'0'553'16,"0"0"-454"-16,0 0-98 15,0 0 30-15,0 0 81 0,13 106-32 16,-5-62-21 0,4 1-35-16,-2-3-15 0,1-1-9 15,-1-7-93-15,-5-1-69 16,-2-8-168-16,-3-10-286 0</inkml:trace>
  <inkml:trace contextRef="#ctx0" brushRef="#br0" timeOffset="-135496.78">23171 15233 586 0,'0'0'881'0,"0"0"-673"16,0 0-46-16,0 0-33 16,9-74-14-16,-6 62 14 15,-2 3-61-15,2 4 10 0,-1 3-39 16,2 2-29-16,4 0-10 15,5 0-12-15,4 6-1 16,5 9 4-16,2 5-30 16,-6 5 10-16,-5 5-38 15,-5 1 14-15,-8-1 16 16,0-3 3-16,0-6 5 16,-9-5 11-16,1-4 18 15,-1-7 2-15,5-5-1 16,2 0 0-16,2-1 46 15,0-17-26-15,0-9-21 16,18-8-1-16,6-6 1 16,8-2-3-16,-1 4 3 0,-1 9 0 15,-8 11 38 1,-4 11-27-16,-6 8-11 0,-3 10-2 16,0 15 1-16,-6 5 1 15,-3 6 0-15,0-1 1 16,0-1 8-16,-12-4-9 15,3-5-12-15,-2-6-38 16,4-3-61-16,-2-5-80 16,5-11-180-16,2 0-250 15,2-1-115-15</inkml:trace>
  <inkml:trace contextRef="#ctx0" brushRef="#br0" timeOffset="-135323.78">23765 15088 143 0,'0'0'767'0,"0"0"-413"16,0 0-242-16,0 0 1 16,0 0-10-16,-79 84-5 15,53-52-60-15,4 2-22 16,1-3-16-16,3-2-75 16,0-4-141-16,3-8-113 15,6-9-377-15</inkml:trace>
  <inkml:trace contextRef="#ctx0" brushRef="#br0" timeOffset="-135165.39">23584 15137 738 0,'0'0'543'0,"0"0"-294"0,0 0-174 16,0 0-74-16,0 0 53 16,24 80-16-16,-11-45-31 15,7-1-7-15,-2-1-17 16,12-1-123-16,-3-8-56 15,-5-7-193-15</inkml:trace>
  <inkml:trace contextRef="#ctx0" brushRef="#br0" timeOffset="-134965.48">24056 15032 525 0,'0'0'974'0,"0"0"-721"0,0 0-196 15,0 0-38-15,0 0 85 16,0 88 1-16,0-49-19 16,3 4-70-16,-2-1-16 15,2-1-8-15,-3-1-129 16,0-1-187-16,0-8-212 16,-3-8-509-16</inkml:trace>
  <inkml:trace contextRef="#ctx0" brushRef="#br0" timeOffset="-128679.49">24500 14204 1085 0,'0'0'297'0,"0"0"-55"0,0 0-108 16,0 0 4-16,0 0-35 16,0 0-42-16,-4-9 15 15,4 9-49-15,0 0-11 16,0 0-3-16,0 0-13 15,0 2 20-15,0 1-20 16,7 2 0-16,8 1 50 16,10 1-21-16,10-1 8 15,11-2-13-15,8-3-23 16,4-1 4-16,2 0-5 16,-5 0-70-16,-10 0-39 15,-12 0-151-15,-22 0-253 16,-9 0-169-16,-2 0-20 0</inkml:trace>
  <inkml:trace contextRef="#ctx0" brushRef="#br0" timeOffset="-128469.28">24539 14430 335 0,'0'0'508'0,"0"0"-291"16,0 0-54-16,0 0 28 15,0 0 7-15,0 0-7 16,0 0-24-16,112 1-84 0,-57-1-41 16,8 0-22-1,4 0-20-15,-2 0-28 0,0-4-155 0,-19 0-415 16,-15-1-540-16</inkml:trace>
  <inkml:trace contextRef="#ctx0" brushRef="#br0" timeOffset="-126720.61">27462 13936 1139 0,'0'0'338'15,"0"0"-80"-15,0 0-90 16,0 0-25-16,0 0-31 16,0 0-52-16,0 0-24 15,0-2-36-15,-14 16-2 0,-7 10 2 16,-7 11 9 0,-5 5 3-16,-2 7-3 0,0 4-9 15,7 1 14-15,4 0-14 16,6-3 0-16,7-2 2 15,7-6-2-15,4-6-18 16,0-5-14-16,3-8-16 16,11-6 0-16,5-8 25 15,0-8 23-15,2 0 14 16,-2-17 0-16,-5-11 32 16,-5-13 37-16,-9-18-16 15,-12-20-14-15,-19 3-22 16,-5 5-1-16,-9 9 31 15,5 14-17-15,-5-4-3 16,-1 0-6-16,8 9-18 16,12 13-10-16,11 13-7 15,6 14-91-15,9 3-90 0,4 38-391 16,17 0 187-16,1-1-723 16</inkml:trace>
  <inkml:trace contextRef="#ctx0" brushRef="#br0" timeOffset="-121636.4">26301 13658 566 0,'0'0'138'0,"0"0"-25"16,0 0 17-1,0 0-17-15,0 0 7 0,0 0 13 16,0 0 2-1,-15-54 45-15,12 51-28 0,3 0-29 16,0 3-13-16,-1 0-39 16,1 0-37-16,-3 0-34 15,0 7-16-15,-5 12 14 16,-2 11 2-16,-4 7 2 16,4 12 13-16,1 7-1 15,2 3 1-15,4 2 7 16,3 0-20-16,0-1 30 15,0-1-24-15,0-2-8 16,0-2 16-16,0 0-9 16,1-3-7-16,1-2 0 15,-2-4 8-15,0 0 6 0,0-6-14 16,0-3-1-16,0-3 1 16,0-6 0-1,0-4 0-15,-3-3-1 0,-2-5-12 16,0-5 7-16,2-2-56 15,0-5-51-15,2-4-38 16,-5-7-103-16,3-12-14 16,0-6-525-16</inkml:trace>
  <inkml:trace contextRef="#ctx0" brushRef="#br0" timeOffset="-121021.93">26432 13618 49 0,'0'0'9'0,"0"0"557"0,0 0-384 15,0 0-68-15,0 0-6 16,0 0 17-16,0 0 19 15,0 0-38-15,0 0-17 16,0 0-18-16,0 0-16 16,0 0-20-16,0 0-30 15,0 0 5-15,-3 12-20 16,0 8 20-16,-1 9 21 16,1 9 37-16,0 9-9 15,1 2-8-15,2 3 0 16,-1 2-16-16,1-1 47 15,-2 2-41-15,1 2-8 16,-2 1 1-16,2 1-14 0,1 2-9 16,0 1 0-16,0 1-10 15,0 1 37-15,0 0-32 16,0-4-6-16,0-1 1 16,4-5 0-16,-1-5 1 15,0-5-2-15,-2-6 3 16,1-7-12-16,-2-5-43 15,1-7-60-15,-1-7-59 16,2-6-165-16,-2-6-286 0</inkml:trace>
  <inkml:trace contextRef="#ctx0" brushRef="#br0" timeOffset="-120054.02">27720 13651 55 0,'0'0'676'0,"0"0"-461"0,0 0-60 16,0 0-1-16,0 0-30 16,0 0 78-16,0 0-32 15,7-44-78-15,-5 44-4 16,-2 0-44-16,0 0-16 15,0 0-6-15,0 0-22 16,0 8-8-16,2 8 8 16,-2 12 10-16,0 9 47 15,0 11-30-15,0 8-14 16,0 5 22-16,0 1-8 16,0 0 0-16,-2-1-26 0,-1-3 11 15,1 0 1 1,-1-2-13-16,2-2 0 0,-4-1 0 15,2-3 1-15,-3-4-1 16,1-2 0-16,-1-6 1 16,0-4 5-16,1-5-6 15,2-2-27-15,0-4 2 16,1-5-68-16,1-1-23 16,1-4-5-16,0-5-59 15,0-2-80-15,0-6-69 16,0-6 1-16,0-6-227 0</inkml:trace>
  <inkml:trace contextRef="#ctx0" brushRef="#br0" timeOffset="-119430.24">27899 13549 182 0,'0'0'278'0,"0"0"80"15,0 0-174-15,0 0-63 16,0 0-47-16,0 0-10 15,0 0-14-15,0 2-34 16,0 8-7-16,0 6 71 16,0 7 26-16,0 5 26 0,0 6-49 15,0 5-11-15,0 7 7 16,0 3-22-16,0 3-10 16,0 2 3-16,-3 1-18 15,-3-1 34-15,0-1-52 16,3-1 9-16,0 1 5 15,2-1-12-15,-2-1-4 16,0-2-12-16,-2-1 6 16,0-3 13-16,-3-2-19 15,2-5 0-15,0-3 0 16,-2-3 0-16,2-3 0 16,-1-4-14-16,2-2-55 15,2-4-51-15,2 1-48 16,1-7-146-16,0-6-200 0</inkml:trace>
  <inkml:trace contextRef="#ctx0" brushRef="#br0" timeOffset="-117026.65">26201 14519 114 0,'0'0'397'16,"0"0"-91"-16,0 0-179 15,0 0-40-15,0 0-15 16,0 0 34-16,0 0 40 16,31-7-24-16,-29 7-15 15,-2 0-10-15,0 0-14 16,0 0-19-16,0 0-24 15,0 3-38-15,0 12 20 16,0 6-13-16,0 9-9 16,-3 5 21-16,-2 4-4 15,-2 7 1-15,1 0 0 16,2 0-17-16,-1-2 20 16,3-2-20-16,1-8-1 0,1-5 10 15,0-6-10-15,0-8-34 16,0-5-35-16,0-6-51 15,0-5-85-15,1-12-38 16,4-6-274-16</inkml:trace>
  <inkml:trace contextRef="#ctx0" brushRef="#br0" timeOffset="-112486.08">28302 14147 23 0,'0'0'358'0,"0"0"-90"16,0 0-55-16,0 0-14 15,0 0 43-15,0 0 18 16,0 0-52-16,0 0-32 15,0 0-59-15,0 0-33 0,0 0-24 16,4 0-16-16,18 0 26 16,28 0-49-16,40 2-20 15,43 6 14-15,18 4-8 16,-6 2-6-16,-35-3-1 16,-44-3 2-16,-24-3-10 15,-15-3 8-15,-3 1-48 16,-8-1 30-16,-4-1-6 15,-11-1 15-15,-1 0-20 16,-4 0-5-16,-15-7-41 16,-7-4-198-16,-3-2-57 15,-7-4 29-15,7 5-74 16,11-1-413-16</inkml:trace>
  <inkml:trace contextRef="#ctx0" brushRef="#br0" timeOffset="-112208.22">29021 14041 484 0,'0'0'413'15,"0"0"-159"-15,0 0-58 16,0 0 35-16,0 0-4 16,0 0-85-16,0 0-53 15,0-36-76-15,0 36-13 16,0 3 0-16,3 10-7 16,10 7 7-16,4 8 9 15,8 4-9-15,5 2 42 16,0-2-29-16,-2-4-7 15,-6-2-6-15,-8-6 0 16,-11-3 0-16,-3 0-12 16,-15-1 12-16,-33 5 8 0,-4-1-8 15,-12-1 0-15,-8-1-15 16,11-5-64-16,-5 2-139 16,20-4-322-16,18-6-588 0</inkml:trace>
  <inkml:trace contextRef="#ctx0" brushRef="#br0" timeOffset="-111802.05">29841 14060 149 0,'0'0'1080'15,"0"0"-893"-15,0 0-116 16,0 0-3-16,0 0 34 15,0 0-39-15,0 0-60 16,-59-9 3-16,20 17 16 16,-4-1-6-16,5 3 10 15,6 0 5-15,8 0-24 16,10 3-6-16,8 3-1 16,6 5 7-16,6 3-1 15,19 4-6-15,10 3 0 16,5 1-1-16,6-2-11 15,-2-1-2-15,-5-1 4 16,-10-4 2-16,-9-2-3 0,-14 0 3 16,-6-2 8-16,-17-4 8 15,-20-2 28-15,-8-1 26 16,-8-5 1-16,-4-3-34 16,3-2 9-16,8-3-38 15,12 0-59-15,21-10-106 16,9-6-219-16,4-2-592 0</inkml:trace>
  <inkml:trace contextRef="#ctx0" brushRef="#br0" timeOffset="-110266.71">30050 14162 1200 0,'0'0'281'0,"0"0"-116"0,0 0-59 15,0 0-45-15,0 0-31 16,0 0-22-16,0 0 26 16,45 100 25-16,-42-61-42 15,-3 2-11-15,0-3-6 16,-1-2-5-16,-7-8-2 16,-1-7-27-16,-1-9 6 15,2-4 20-15,2-7 0 16,0-1 8-16,3-3 1 15,2-15-1-15,1-7-13 0,9-9-27 16,17-4-40-16,7-3 33 16,5 1-23-16,-1 5 70 15,-7 7 15-15,-6 11 44 16,-8 10 22-16,-7 7-77 16,-4 5 14-16,-2 19-14 15,-3 8 18-15,0 2-9 16,0 5-3-16,0-5-4 15,0-5-6-15,-5-3-1 16,-1-9-26-16,1-7 26 16,1-6-27-16,0-4 16 15,1 0 12-15,0-13 0 16,3-11-1-16,0-10-48 16,14-7 1-16,14-6 34 15,10 1-65-15,6 2 59 0,2 9 20 16,-4 12 48-16,-4 15 0 15,-8 8-19-15,-6 10-20 16,-9 17 33-16,-6 6 11 16,-6 7-7-16,-3 2-13 15,0-1-14-15,0 0-12 16,0-4-7-16,0-4 9 16,10-7-22-16,7-3-14 15,8-8-39-15,8-3 27 16,4-9-9-16,7-3-54 15,3-10-67-15,0-16 47 16,-4-10 57-16,-9-7 10 16,-7-2 55-16,-12 1 71 0,-10 8 34 15,-5 6 117-15,-8 10-67 16,-17 13-97-16,-10 7 12 16,-4 6-30-16,-1 19-23 15,2 9 14-15,6 3-30 16,9 0-1-16,10-4 0 15,9-4-24-15,4-7-20 16,4-6-35-16,19-8 53 16,5-8 10-16,5 0-5 15,1-21-36-15,-1-7 8 16,0-8 49-16,-6 0 28 16,-4 0 21-16,-8 8-1 15,-3 9 102-15,-7 9-30 16,-4 7-75-16,-1 3-45 15,0 3-45-15,0 12 17 0,0 2 17 16,0 1 11-16,0-1-12 16,0-4 0-16,3-6-23 15,9-2 30-15,9-5 5 16,4 0 0-16,4-2-3 16,-5-5 3-16,-5 1 0 15,-8 3 19-15,-7 3 17 16,-4 0-36-16,0 6-24 15,0 13 23-15,3 6-5 16,6 3 6-16,10 2 12 16,11-2-12-16,12-4-1 15,11-7 0-15,7-10-4 0,4-7 5 16,1-10 0-16,-1-21-17 16,7-23 16-16,7-26-52 15,-8-25-11-15,-10-8 27 16,-23 2 20-16,-18 8 17 15,-11 26 29-15,-5 17 78 16,-3 21 56-16,0 19-90 16,0 7-8-16,0 12-50 15,-17 1-15-15,-20 37-90 16,-9 32 65-16,-5 27 9 16,11 11 7-16,21-4-12 15,17-24-1-15,2-24 3 16,8-14-35-16,9-9 1 0,9 2-5 15,8-4-18-15,8-4 48 16,9-13 22-16,2-13 5 16,1-4-8-16,4-26-32 15,5-23-5-15,7-28 25 16,0-23-33-16,-7-9 14 16,-20 3-30-16,-21 13 70 15,-15 25 10-15,-6 16 80 16,-1 20-8-16,0 12 30 15,0 6 10-15,0 9 0 16,-14 9-122-16,-9 13-14 16,-19 39 14-16,-13 30 0 15,-2 23 1-15,9 11 10 0,18-9-11 16,14-16 25 0,14-10-24-16,2-15 0 0,0-14 16 15,11-13-17-15,7-3-16 16,9 0-37-16,11 1-42 15,44-3-41-15,-10-12-206 16,-2-16-817-16</inkml:trace>
  <inkml:trace contextRef="#ctx0" brushRef="#br0" timeOffset="-110142.08">32867 14201 1197 0,'0'0'620'0,"0"0"-620"0,0 0-127 16,0 0-46-16,0 0-167 16</inkml:trace>
  <inkml:trace contextRef="#ctx0" brushRef="#br0" timeOffset="-107017.08">28073 13468 2 0,'0'0'8'0,"0"0"-7"15,0 0 1-15,0 0-2 0,0 0 1 16,0 0 7-16,0 0-2 15,-2-22 2-15,2 19-8 16,0 2-20-16</inkml:trace>
  <inkml:trace contextRef="#ctx0" brushRef="#br0" timeOffset="-106416.98">28073 13468 36 0,'-16'-46'2'0,"15"45"18"16,1-2 247-16,-2 0-55 15,0 0-48-15,2 2-42 16,0-1 15-16,0 1 0 15,-1 0-9-15,1-1-10 16,0 2-29-16,0-1 2 16,0 1-14-16,0 0-33 0,0 0 23 15,0-2-23-15,0 2-2 16,0-2 45-16,0-1-64 16,0-3-5-16,3 1 21 15,8-1-11-15,3-1 0 16,4 0-28-16,5 1 0 15,4 2-1-15,-1 1 1 16,3 2 0-16,-4 1-1 16,-4 0 1-16,-2 2-1 15,-4 8-14-15,0 3 12 16,-4 3-3-16,-4 2 6 16,-1 0-1-16,-5 2 0 0,-1 0 1 15,0 1-6 1,-14 0 6-16,-12 0 0 0,-6 2 3 15,-7-2-2-15,-3-3-1 16,2-1 9-16,10-4-8 16,9-4 4-16,9-4-5 15,9 0-5-15,3-4-7 16,2 2 12-16,20 0 0 16,15 1 3-16,12 1 20 15,11-2-9-15,6 0-14 0,-1-3 2 16,-2 0 16-1,-3 0-16-15,-8 0-2 16,-10 0 15-16,-11 0-6 16,-12 0-8-16,-10 0-1 15,-6 0 7-15,-3 0 4 0,0 0-11 16,0 0-12-16,0 0 11 16,0 0-27-16,0 0-24 15,-4 0-41-15,-4 4-46 16,-5 3-40-16,3-1-201 15,-1-4-430-15</inkml:trace>
  <inkml:trace contextRef="#ctx0" brushRef="#br0" timeOffset="-96242.33">13014 4474 209 0,'0'0'794'0,"0"0"-668"16,0 0-83-16,0 0-43 16,0 0 0-16,0 0 1 15,0 0 0-15,0 0 5 0,0 0 4 16,0 0 4-16,0 0 12 15,0 0-26-15,0 0 2 16,4 0 27-16,5 2-9 16,5-1 5-16,5 2 5 15,5 0 6-15,6 0-2 16,1-1-20-16,3 3-14 16,5-2 26-16,4 1-25 15,4-1 26-15,5 0 17 16,4 1-16-16,6-1-5 15,14-1-13-15,16 0-10 0,-5 1 30 16,-9-2-20 0,-9 1 14-16,-10-1-5 0,3 2-12 15,5 1 3-15,-5 1 8 16,-9 1-17-16,-5 0 29 16,-6-1-30-16,-3 2 0 15,-5-3 6-15,3 2-6 16,-2-2 7-16,-1-1-7 15,5 2 1-15,-2-3 7 16,2 1-8-16,1 0-7 16,5 1 7-16,3 2 1 15,5 0 5-15,4 1 10 16,3 1-15-16,1 1 15 16,0-3-16-16,2 0-4 15,2-2 4-15,1-1 1 0,3-1 5 16,2-2-6-16,-1 0 7 15,1 0 17-15,9 1-18 16,16 2-6-16,15 4 20 16,1 1 12-16,-4 4-7 15,-11-1-22-15,-8-1 5 16,5-2 7-16,8 1-15 16,5-4 0-16,2 1-3 15,1-2 3-15,-1 0 0 16,2 1 0-16,-5-1 0 15,-1 2 5-15,-6 1-5 16,-5 0 0-16,-6 2-5 16,-6 0 6-16,-10 3-2 15,-11-4 1-15,9 2 0 16,12 1 4-16,12 2-4 0,15 1 0 16,-3-3 1-16,-9-1-1 15,1-1 0-15,-1-1 1 16,-2-2 0-16,-3-2 5 15,-3-1-6-15,-2 1 0 16,-2 0 0-16,-3 0 0 16,3 1-1-16,-1-1 1 15,0-1 0-15,2 1 4 16,3-3-4-16,5 1 0 16,4-2 0-16,1 0 0 15,1 0-1-15,-1-4 1 0,-2-2 0 16,-3 3 0-1,-3 2 0-15,-2 1 0 0,-2 0-6 16,-5 0 6-16,0 0 0 16,0 4 0-16,1 2 0 15,4-1 2-15,4 1-2 16,6 0 0-16,3-2-7 16,4-1 7-16,4 0-6 15,-1-1 6-15,-1 1-1 16,-3 3 1-16,-3 1-1 15,-4 1 2-15,0 3-1 16,-3 2 0-16,1 3-6 0,3-2 6 16,0 0 0-1,4-1 0-15,7-1 0 0,-1-2-3 16,5-2-9 0,-3-2 12-16,-3 0-12 0,-5-2 12 15,-5-1 0-15,-4 0 2 16,-14 0-2-16,-16 0 8 15,-12-2-11-15,-3 2 3 16,9 1-1-16,17 0 0 16,24 2 1-16,16 1-1 15,6-3-1-15,-4 0-2 16,-12-2-5-16,-13-1 3 16,-15 0 6-16,-14 1-9 15,-15-1 9-15,-3 1-4 16,8 0 2-16,8 0 4 0,7 1-2 15,0-1 0 1,3 1 0-16,12 0 0 0,20 1 0 16,16 2-1-16,6 0 1 15,-10-2 0-15,-12 0 3 16,-14-2-3-16,-14 1 0 16,-12-2-1-16,-10-1 2 15,7 2-1-15,21-1 0 16,26 0 0-16,10 2 0 15,-2 0-2-15,-8-1 2 16,-4-2-1-16,3 0 1 16,4 0-1-16,-1 0-1 15,2 0-14-15,-3 0 16 0,-3 0-11 16,-3 0 8 0,-9 0-6-16,-6 0 9 0,-3 0 0 15,0 0 0-15,-1 0-1 16,1 0 1-16,1 0 0 15,1 0 0-15,1 0 1 16,0 0-1-16,0-2 0 16,-13-2 1-16,-11 0-1 15,-13-1 0-15,-2 1 0 16,9 0 0-16,6-2 6 16,8 0-6-16,-4 1-8 15,4-1 7-15,10 0 2 16,15 1-2-16,16-2 1 15,5 0 0-15,-4 0-6 0,-8 0 6 16,-12 0-9-16,-15 0 8 16,-15 1-9-16,-16 0 9 15,-6 0 1-15,5 1 0 16,3-1-2-16,6-1 2 16,-1 1-6-16,-1 2 6 15,7 0 1-15,14-2 0 16,16 2-1-16,24-1 1 15,6-2-14-15,-5 3 5 16,-13-1-44-16,-25 1 37 16,-16 1 9-16,-14-1 6 15,-5 1-1-15,5-1 2 16,6-2 21-16,6 0-20 0,1 2-2 16,3 0 19-16,17-1-19 15,23 1-19-15,19-3-5 16,2-1-12-16,-20 0 17 15,-30-1-33-15,-27 4 24 16,-11-1 21-16,2 0 14 16,-3-1 13-16,-3 1 20 15,-12 1 0-15,-5 0 7 16,-4 4-34-16,-1-2-11 16,5 2-2-16,4 1 0 15,8-2-28-15,8 1-3 16,3 1 4-16,2-2 25 15,-2 2-12-15,-5 0 1 0,-4 0 7 16,-4 0-10 0,-3 0-64-16,3 0-61 0,-7 0-65 15,-1 2-178-15</inkml:trace>
  <inkml:trace contextRef="#ctx0" brushRef="#br0" timeOffset="-90438.81">20072 12025 25 0,'0'0'597'0,"0"0"-392"0,0 0-98 16,0 0 2-16,0 0-30 15,-30-63 54-15,29 41 12 16,1 1-71-16,0-2-2 16,0-2-16-16,6 1-2 15,3-1-11-15,2-2-43 16,2-1 26-16,0-2-25 15,6-2 0-15,1-2 4 16,1-1-5-16,1 2-15 16,2 1 0-16,1 2-12 15,-1 5 19-15,3-1-25 16,-2 5 17-16,1 2 16 16,-1 0 1-16,2 1 0 0,1-1 6 15,3 1-6 1,4-2 12-16,2 2-13 0,4-1-4 15,-1 3-9-15,-3 0 8 16,-3 2-1-16,-4 3 5 16,-3 1 2-16,-4 1-2 15,-3 2 1-15,-2 3-2 16,-3 2-14-16,0 1 13 16,0 1 2-16,6 0-7 15,1 0-1-15,1 4 8 16,4 6-7-16,-1 2 5 15,0 1-10-15,-3 4 13 0,-1-1-12 16,-2 5 2-16,0 1 10 16,-5 0 16-16,1 2-11 15,-1-1-4-15,0 1 15 16,-2 0-16-16,2 1-5 16,-1 2 5-16,-2 0 0 15,0 2 1-15,-5 2-1 16,1 2-3-16,-5 3 2 15,-2 3 1-15,-1 0 0 16,0 1 0-16,0 1 0 16,0-3 1-16,-6 1-1 15,2-1 1-15,1-1 10 16,3-2-11-16,0-1 0 16,0-1 1-16,0-4 0 15,0 1-1-15,0 0 0 0,1-4 1 16,-1 3 4-16,0-2-5 15,0-2-9-15,-6 0 9 16,-6-1 6-16,-1-1 7 16,-1-1-3-16,-2-1-10 15,-2 1 24-15,3-2-24 16,-1-1 0-16,1 1 13 16,0-2-12-16,-2 2 5 15,0-2-6-15,-1 2 6 16,-3-2 6-16,-3 2-12 15,1-1 0-15,-2-1 16 16,0 0-16-16,-1-2 11 16,0-1 5-16,-1 0-16 0,0-3 21 15,1 1-21 1,1-4 0-16,-2 3 7 0,0-2-7 16,-1-3 0-16,-2 0 0 15,2-3 1-15,0-1 14 16,-1-1-15-16,4-2 1 15,-2 0 35-15,2 0-23 16,-2-2 9-16,2-5 0 16,1-1 0-16,1-1 19 15,2-1-22-15,1-1 2 16,1-1 23-16,2 1-32 16,0-3-4-16,2 0 3 15,5-3-4-15,1 0 12 16,0-1-19-16,3-3 1 15,1-2 22-15,2-3-22 0,0 1-1 16,0-1 13-16,0-1-4 16,-1 0-3-16,0 0-6 15,-2 0 1-15,1 0 6 16,-1 0-7-16,-1-1 0 16,4-1-1-16,0-1 1 15,1 0 0-15,2-1 0 16,0-1 0-16,0-1 5 15,0 1-5-15,0 0 0 16,3-1 1-16,2 2 5 0,2 0-5 16,-1 1 6-1,2 2-6-15,3-1 20 0,4-3-21 16,6-1-19-16,6-5-13 16,7-6-27-16,37-34-101 15,-7 10-175-15,-5 6-67 0</inkml:trace>
  <inkml:trace contextRef="#ctx0" brushRef="#br0" timeOffset="-87443.51">19165 12729 12 0,'0'0'823'0,"0"0"-586"16,0 0-130-16,0 0-83 15,0 0-12-15,0 0 72 16,0 0-25-16,-3-4-25 16,3 4-24-16,0 0-10 15,6 4 17-15,7 8 70 16,7 2 30-16,8 2 11 15,8 0-67-15,9 0 8 16,24 2-1-16,28-1-11 16,38-1 0-16,19-1-27 15,2-2-29-15,-3-2 25 16,-21 0-26-16,-5-1 0 16,-12 0 2-16,-25-4 5 0,-25-2-6 15,-20-2-1-15,-12-2 0 16,-5 0 20-16,-2 0-20 15,-6 0 7-15,-9 0 20 16,-6 0 13-16,-4 0 3 16,-1 0-18-16,0 0-25 15,0 0-1-15,0 0-21 16,0 0 7-16,0 0-27 16,0 0-54-16,-6 0-145 15,-8 0-303-15,-2 0-97 0</inkml:trace>
  <inkml:trace contextRef="#ctx0" brushRef="#br0" timeOffset="-85160.18">23380 12546 221 0,'0'0'577'16,"0"0"-333"-16,0 0-175 16,0 0-51-16,0 0 42 15,0 0 91-15,0 0-35 16,-2 2-94-16,8-2 11 15,8 2 40-15,5-2 22 0,8 0-9 16,7 1-10 0,11-1-13-16,8 2-15 0,9-1-27 15,2 1-21-15,0-1 23 16,-6 2-23-16,-8 0 0 16,-13-2-9-16,-10 1-4 15,-11-2-56-15,-10 1-7 16,-6 0-179-16,-27 5-12 15,-7-2 12-15,-6-2-326 0</inkml:trace>
  <inkml:trace contextRef="#ctx0" brushRef="#br0" timeOffset="-84846.84">23404 12619 41 0,'0'0'360'16,"0"0"-182"-16,0 0-63 16,0 0-12-16,0 0 24 15,0 0-56-15,0 0-34 0,-21 35 82 16,39-26 7 0,11 1 81-16,10 0-13 15,12-2-108-15,5-1-22 16,6-2-49-16,-5-3 24 15,-5 0-1-15,-10-1-17 16,-11-1-12-16,-12 0-9 0,-10 0-3 16,-7 0-57-1,-2 0-37-15,-2 0-12 0,-29 0-73 16,3 1-136-16,-2-1-379 0</inkml:trace>
  <inkml:trace contextRef="#ctx0" brushRef="#br0" timeOffset="-79906.51">26397 15138 28 0,'0'0'7'0,"0"0"356"16,0 0-77-16,0 0-124 15,0 0-25-15,0 0 13 16,0 0-6-16,-10 2-1 16,9-2-5-16,1 0-33 15,0 0 18-15,0 0-49 16,0 0-20-16,0 0 5 15,0 0-21-15,0 0 0 16,0 0-3-16,0 1-16 16,0-1 27-16,0 0-13 15,1 0-5-15,12 0 16 16,9 0-43-16,11 0 7 16,9 0-2-16,13-4-5 15,15 0 17-15,27 1-18 0,22 0 1 16,12 0 27-16,-5 2-28 15,-14-1 0-15,-18 1-1 16,-15-2 2-16,-15 0 10 16,-17 0-11-16,-8-1 0 15,3 1 5-15,1-1-5 16,-5 0-9-16,-13 1-4 16,-11 1-2-16,-8 1-4 15,-3 1-18-15,-3 0-22 16,0 0-3-16,0 0-83 15,0-2-110-15,-11 1-143 16,-4-2-253-16</inkml:trace>
  <inkml:trace contextRef="#ctx0" brushRef="#br0" timeOffset="-79448.25">26361 15343 103 0,'0'0'272'0,"0"0"131"0,0 0-166 15,0 0-52-15,0 0-24 16,0 0 14-16,0 0-42 16,25 5-9-16,0-3-17 15,10-1-16-15,8 0 7 16,12-1-25-16,20 0-17 16,28 0-13-16,31-1-29 15,15-3 23-15,0-2-37 16,-11 3 1-16,-28-1 3 15,-24 2-4-15,-28 0-6 16,-23 1 6-16,-14 1-20 16,-3 0 1-16,-5 0-16 15,-2-2-1-15,-10 2 35 0,-1 0-94 16,-9 0-22-16,-13 0-18 16,-33 0-180-16,6 0-28 15,-1 0-455-15</inkml:trace>
  <inkml:trace contextRef="#ctx0" brushRef="#br0" timeOffset="-78965.11">26065 15461 7 0,'0'0'256'15,"0"0"-8"-15,0 0-58 16,102 2-15-16,-64-2 23 15,3 0 2-15,2 0-13 16,0 0-23-16,5 0-38 16,3 1-56-16,20 2 15 0,23 1-43 15,30 2-10 1,17-2 5-16,2 2-17 16,-9-2-11-16,-18-1-9 0,-22-2 7 15,-25 1-7-15,-23-1 0 16,-13-1-17-16,-3 0 9 15,-3 0-4-15,-5 0 1 16,-9 0 11-16,-6 0-15 16,-6 0 9-16,-1 0-32 15,0 0-69-15,-11 0-75 16,-8 0-171-16,0-3-283 0</inkml:trace>
  <inkml:trace contextRef="#ctx0" brushRef="#br0" timeOffset="-72667.16">18268 17108 129 0,'0'0'796'0,"0"0"-521"16,0 0-184-16,0 0-4 0,0 0 53 15,0 0 2 1,-13 0-46-16,13 0-59 16,0 0-15-16,0 0 19 0,0 0 13 15,0 0 40-15,0-3-14 16,0-4 4-16,4-4-4 15,4-7-62-15,7-7-9 16,3-3-9-16,7-5 1 16,5-3 10-16,6 1-11 15,1 2 0-15,2 6-10 16,-5 8 10-16,-7 6-9 16,-7 8 0-16,-7 5-13 15,-6 0-3-15,-4 16-14 16,-3 14 29-16,0 7 8 0,0 9 2 15,-12 7-1 1,-4 3 1-16,-3-3 0 16,-1-3 6-16,1-9-6 15,4-10 0-15,0-10 4 16,6-8-4-16,3-8 0 0,4-3 0 16,2-2 1-16,0-6 27 15,17-18-28-15,10-14-65 16,10-14 26-16,8-10 5 15,3-2 15-15,-1 5 8 16,-6 10 11-16,-7 13 0 16,-9 12 0-16,-9 13 0 15,-6 10-2-15,-7 1-2 16,-2 19-3-16,-1 13 7 16,0 7 16-16,0 8-9 0,-7 2-6 15,-7-1 0-15,-1-3 11 16,-1-5-12-16,1-9 0 15,0-10 0-15,5-7 1 16,4-7-1-16,1-4 11 16,3-3 3-16,2-9 36 15,0-16-50-15,19-24-61 16,7-4-1-16,9-10 14 16,6 1 13-16,-3 16 13 15,-1 4 22-15,-6 14 0 16,-4 12 0-16,-8 12 6 15,-6 4 12-15,-4 6-18 16,-5 18 35-16,-2 9 23 16,-2 6-28-16,0 5 5 0,-8 1-34 15,-4 0 0-15,-6-3 10 16,2-2-11-16,-2-5-9 16,3-5-16-16,2-6-49 15,8-9-58-15,7-13-228 16,14-2-205-16,5-2 42 0</inkml:trace>
  <inkml:trace contextRef="#ctx0" brushRef="#br0" timeOffset="-72493.26">19308 16993 905 0,'0'0'500'0,"0"0"-357"15,0 0-110-15,0 0 31 16,-33 77 62-16,14-41-26 0,1 6-69 15,-3-4-26 1,2-3-5-16,4-5-91 0,4-8-134 16,3-11-59-16,5-7-94 15,3-4-258-15</inkml:trace>
  <inkml:trace contextRef="#ctx0" brushRef="#br0" timeOffset="-72336.19">19414 16685 1247 0,'0'0'482'16,"0"0"-385"-16,0 0-80 15,0 0-17-15,0 0-4 0,0 0-9 16,-16 71-224-16,8-32-257 16,-2-5-280-16</inkml:trace>
  <inkml:trace contextRef="#ctx0" brushRef="#br0" timeOffset="-71812.05">19366 17135 849 0,'0'0'385'16,"0"0"-229"-16,0 0 23 15,0 0 37-15,0 0-36 16,0 0-139-16,0 0-40 0,80-66-2 15,-45 31-5-15,3-1 5 16,2-4-8-16,-3 4-3 16,-4 6 9-16,-8 10 3 15,-5 13 0-15,-10 7-7 16,-2 4 7-16,-4 19 0 16,-3 12 7-16,-1 8 14 15,0 6 5-15,-4 2-26 16,-6-2 3-16,-1-3 1 15,-2-10-4-15,2-6-10 16,1-10-3-16,0-8 5 16,2-5 7-16,4-7-5 15,2 0 6-15,2-15-2 16,6-18-36-16,22-23-26 0,23-26 17 16,2 4 6-16,-1 8 19 15,-6 18 4-15,-12 23 18 16,-1 8 19-16,0 5 16 15,-8 13 14-15,-7 3-7 16,-6 16-23-16,-5 8 5 16,-5 10 23-16,-2 6-18 15,0 2 7-15,-9 3-30 16,-6 2-6-16,-2-4 1 16,0 0-1-16,-2-5-30 15,-4 3-62-15,4-11-142 16,2-11-343-16</inkml:trace>
  <inkml:trace contextRef="#ctx0" brushRef="#br0" timeOffset="-70642.29">21108 16680 1106 0,'0'0'333'0,"0"0"-87"16,0 0-84-16,0 0-49 15,0 0-54-15,0 0-58 0,0 0 14 16,-32 79-14-16,0 7-1 16,-7 23 0-16,-3 6 1 15,7-24 2-15,9-29-3 16,6-26-29-16,5-14 8 15,-4-1-18-15,1-1 15 16,2-4 11-16,4-9 13 16,6-7 0-16,6-4 37 15,0-22-30-15,16-25-7 16,24-35-38-16,25-31 16 16,9-10 1-16,-1 6-11 0,-15 29 9 15,-20 31 15-15,-13 16 8 16,-4 11 54-16,-1 1 17 15,-1 4 13-15,-6 8 19 16,-3 10-11-16,-5 11-49 16,1 0-43-16,3 21-18 15,4 14 12-15,4 21 6 16,2 22 0-16,-4 17 4 16,-3-8-4-16,-7-16 0 15,-4-20 0-15,-1-13 1 16,0 6-4-16,0 2 3 15,0 5-49-15,0-8-62 16,0 0-94-16,-4-14-326 16,-5-9-391-16</inkml:trace>
  <inkml:trace contextRef="#ctx0" brushRef="#br0" timeOffset="-70445.41">20908 16946 1505 0,'0'0'404'0,"0"0"-227"15,0 0-131-15,91-41-37 16,-26 33 42-16,3 3-31 16,6 4-20-16,23 1-11 15,-27 0-151-15,-7 0-416 0</inkml:trace>
  <inkml:trace contextRef="#ctx0" brushRef="#br0" timeOffset="-69942.71">21685 16865 1058 0,'0'0'386'0,"0"0"-175"16,0 0-40-16,0 0-80 16,0 0-37-16,94-41-28 15,-69 50-25-15,-1 15 5 0,-4 10-6 16,-7 6-1-16,-9 9-9 16,-4 3-17-16,-12 0 2 15,-14-4 15-15,-6-4 10 16,-6-9 9-16,2-8-9 15,3-10 15-15,5-7 3 16,10-5-2-16,7-5 7 16,11 0 12-16,0-12-35 15,26-17-18-15,23-23-44 16,24-23 19-16,3-1-23 16,-7 8-43-16,-13 15 24 15,-21 23 85-15,-7 7 38 16,-7 7 80-16,-11 13-21 0,-10 3-62 15,0 15-11 1,-14 14 40-16,-8 6 11 0,-6 7-38 16,0 2-20-16,2 0 13 15,4-3-20-15,7-2-10 16,10-5 0-16,5-4-15 16,7-5-96-16,38-7-78 15,-1-6-204-15,-1-8-693 0</inkml:trace>
  <inkml:trace contextRef="#ctx0" brushRef="#br0" timeOffset="-69754.96">22375 17060 1652 0,'0'0'357'0,"0"0"-230"16,0 0-79-16,114-31 27 15,-66 31-34-15,4 0-41 16,2 0-37-16,20 0-147 16,-14 0-204-16,-11 0-449 0</inkml:trace>
  <inkml:trace contextRef="#ctx0" brushRef="#br0" timeOffset="-69260.34">23259 16554 1360 0,'0'0'482'16,"0"0"-341"-16,0 0 19 16,0 0-73-16,0 0-40 15,0 0-47-15,0 0-10 16,3 100 9-16,-14-18 1 15,1-3 0-15,-2-6-1 16,3-14 1-16,2-15-46 16,-4-1-16-16,4 0-9 15,-1-14 39-15,4-10-25 16,1-12-12-16,1-7 68 0,2-7 1 16,2-19 4-1,13-10-4-15,12-8 0 0,7-5-6 16,9-2 6-16,2 6-6 15,0 8 6-15,-4 11 12 16,-5 11 10-16,-4 12-14 16,-6 3-7-16,-3 16 7 0,-7 11-8 15,-7 6 0 1,-3 6 38-16,-6 3 4 16,-6-1-18-16,-12-2-5 15,-10-3 0-15,-8-7 8 16,-8-5-12-16,-9-5-1 15,-4-5 17-15,1-4-31 16,7-6-52-16,13-4-97 16,14-10-191-16,16-7-327 0</inkml:trace>
  <inkml:trace contextRef="#ctx0" brushRef="#br0" timeOffset="-68935.38">23904 16544 573 0,'0'0'1019'16,"0"0"-805"-16,0 0-72 16,0 0 34-16,0 0-12 15,0 0-78-15,0 0-77 0,7-19 1 16,-7 48-11-16,-7 8 1 15,-3 12 0-15,0 7 4 16,-3 4-4-16,1 3 0 16,-2-1 0-16,1-5 1 15,0-1 1-15,0-8-2 16,3-6-14-16,0-7-10 16,4-6-51-16,1-8-65 15,2-7-101-15,0-14-249 16,0 0-31-16</inkml:trace>
  <inkml:trace contextRef="#ctx0" brushRef="#br0" timeOffset="-68696">24142 16501 1187 0,'0'0'542'0,"0"0"-319"16,0 0-124-16,0 0-74 15,0 0-3-15,0 0 80 16,-10 113-22-16,-1-55-46 16,1 6-17-16,-5 2-6 15,0 0-11-15,-4-3 0 16,-1-1-10-16,-4-8 7 16,-1-3-59-16,-14 3-65 0,8-18-193 15,-1-10-567-15</inkml:trace>
  <inkml:trace contextRef="#ctx0" brushRef="#br0" timeOffset="-67937.74">20843 16812 32 0,'0'0'310'0,"0"0"-46"15,0 0-124-15,0 0-7 16,0 0-22-16,-1-90 21 15,-1 68 4-15,1 2-29 16,-1 1 27-16,1 3 4 16,1 5 14-16,0 4 3 0,0 4-22 15,0 3-40 1,-3 0-5-16,3 0-58 0,0 0-15 16,-1 0-14-16,-2 0-1 15,-3 10-1-15,-2 7 0 16,-7 9 1-16,0 10 23 15,-2 6-17-15,-2 8 0 16,3 0 1-16,1 6-7 16,2 0 1-16,2-4-1 15,2-2-11-15,1-7-23 16,2-7-62-16,1-10-38 16,0-6-33-16,2-9-74 15,3-11-72-15,0-11-36 0,3-10-256 16</inkml:trace>
  <inkml:trace contextRef="#ctx0" brushRef="#br0" timeOffset="-67660.29">21005 16638 29 0,'0'0'911'16,"0"0"-621"-16,0 0-127 15,0 0-86-15,0 0-18 16,0 0 2-16,0 0 78 16,-44 62-47-16,22-26-22 0,-3 4 12 15,1 6-22 1,3 1-16-16,1 4 3 0,7 2-28 16,1-3-10-1,5 0-8-15,2-4-1 0,4-2-9 16,1-6-97-16,0-4-103 15,0-10-173-15,0-11-440 0</inkml:trace>
  <inkml:trace contextRef="#ctx0" brushRef="#br0" timeOffset="-66640.3">24430 16298 675 0,'0'0'585'0,"0"0"-356"16,0 0-57-16,0 0-29 15,0 0-32-15,0 0-12 16,0 0-57-16,39-22-42 16,-24 33-1-16,3 6-7 15,0 6 8-15,-5 6-5 16,-7 3 5-16,-6 2 0 16,-8 2 3-16,-18-4-2 15,-14-2 9-15,-4-5 3 16,-3-7-4-16,6-4 28 15,11-5-30-15,15-5-6 16,12-3 21-16,5-1-13 0,38 0 64 16,33-3-39-16,30-5-33 15,-4 1 15-15,-20 4-16 16,-28 3 0-16,-25 0 3 16,-3 0-3-16,-7 0-1 15,-3 0 1-15,-10 0-1 16,-3 0-8-16,0 0-87 15,-4 0-76-15,-11 6 84 16,-9 5-80-16,3-1-213 16,0-3-522-16</inkml:trace>
  <inkml:trace contextRef="#ctx0" brushRef="#br0" timeOffset="-64161.83">18843 17648 641 0,'0'0'651'0,"0"0"-371"16,0 0-124-16,0 0-23 15,0 0 25-15,0 0-24 16,0 0-61-16,-15-18-21 0,15 17-30 16,6-2-13-16,4-1-9 15,7-3-9-15,2 0 9 16,5 0-12-16,0 1 6 16,-3 5-1-16,-2 1 7 15,-4 0-9-15,0 0 1 16,-5 11-3-16,1 4 10 15,-7 6-14-15,-4 6 2 16,0 4 10-16,-15 6 3 16,-10 1 0-16,-9 1 1 15,-5-2-1-15,0-4 10 16,2-7-10-16,7-6 0 16,8-7-3-16,8-6 3 0,10-4-10 15,4-3-2-15,3-4 0 16,21-19-2-16,13-11-82 15,23-21 24-15,1-1 37 16,9-5-38-16,-2 2-5 16,-13 12 37-16,-3 3 34 15,-17 13 7-15,-12 13 18 16,-13 8 64-16,-10 9 32 16,0 1-51-16,-6 0-48 15,-15 10-9-15,-6 9 17 16,-4 7 2-16,-1 4 3 15,6 2-15-15,6 2 20 16,8 0-26-16,8-1-1 0,4 0 2 16,1-2-1-1,19-3-6-15,8-2-1 0,4-6-9 16,2-6 8-16,-6-7-27 16,-4-5-31-16,-8-2 13 15,-10 0 11-15,-4-4 18 16,-2-8-132-16,-12-17-140 15,-4 5-210-15,-1-3-580 0</inkml:trace>
  <inkml:trace contextRef="#ctx0" brushRef="#br0" timeOffset="-57873.66">17615 16487 649 0,'0'0'401'0,"0"0"-220"15,0 0-111-15,0 0-56 16,0 0 11-16,0 0 63 15,0 0-6-15,37-38-15 16,-14 32-41-16,5 1-26 16,5 0 19-16,4 1-19 15,5 1 1-15,6 2 5 16,2-2-6-16,4 0 8 16,3 0-8-16,1 2 0 15,0-3 7-15,2 1-6 16,-1-3 15-16,6 1 11 15,13-4 11-15,16 0 3 0,17-4-12 16,-8 0 2-16,-21 3 13 16,-22 4-22-16,-14 1 6 15,6-1 0-15,6 2-15 16,7-2-4-16,-4 1-4 16,-6 0-3-16,-1 3 13 15,-6-1-5-15,2 0-8 16,1 0 10-16,3 2-6 15,2 0-4-15,6-1-2 16,-1 1 2-16,0-1 9 16,-5 1-11-16,0 0-1 15,-4 1 1-15,-4-2 1 16,1 1 0-16,-3 1-1 16,2-2 1-16,0 1 6 0,2 1-7 15,2-1-1-15,4-1 0 16,1-1 1-16,2 0 1 15,-1 1-1-15,0-3 0 16,-1 1 10-16,-2 0-10 16,-4 1 0-16,0 0-1 15,-3 2 1-15,-1-1 0 16,2 2-1-16,2 0 2 16,4 0-6-16,7 0 5 15,3 0-10-15,3 2 9 16,1 2-36-16,-3 0 7 15,-5-1 29-15,-10 0 1 16,-5-2-1-16,-8 1 1 0,-7-1 0 16,-1-1 11-16,1 0-10 15,2 0 0-15,6 0-1 16,10 0 0-16,6 0-9 16,5 3-7-16,-1 0-98 15,-1 0 112-15,-5 0-11 16,-7-1 13-16,-6 0 4 15,-5-1 7-15,-4-1 8 16,-1 0 11-16,1 0-28 16,4 0-4-16,5 0-8 15,3-1-13-15,5-2 1 16,3 0 4-16,1 2-33 16,0 1 42-16,-3 0-10 0,0-2 19 15,-4 1 0-15,-3-1 0 16,-2 0 35-16,-2-3-23 15,-1 1 0-15,3 0-12 16,0-1-35-16,4 1 17 16,3 1 5-16,4 0-18 15,3 2 14-15,1 0-2 16,-1-1 19-16,-5 2 13 16,-1 0-1-16,-6 0 7 15,-4 0-5-15,-2 0 5 16,-2 0-19-16,1 0 2 15,1 3-10-15,1 0 16 0,6 1-4 16,2-1-4-16,4 0-41 16,3 0-7-16,-2 0 41 15,-3-2-9-15,-3-1 0 16,-7 0 0-16,-4 0 16 16,-5 0 16-16,-1 0-2 15,0-1-6-15,4-4-16 16,5 2-28-16,3 1-16 15,5 0-75-15,-2 2 54 16,0 0 73-16,-3 0 0 16,-3 0 45-16,-5 0-24 15,0 0-20-15,1 3-1 16,1 1-7-16,2 1-12 16,5-1 19-16,2 3 0 15,-1-1-42-15,0 2 42 0,-3-1 23 16,-2 2-23-1,-5-3-10-15,-3 3 10 0,-1-2 30 16,-3 0-15-16,0 0 14 16,1 2-29-16,2-1-15 15,3 2 15-15,1 0 0 16,-1-2-11-16,-2 1 5 16,-4-2-2-16,-7-2 8 15,-6-2 14-15,-6-2 2 16,-4 1-16-16,-1-2-21 15,0 1 10-15,2 1 11 16,-1 3 1-16,4 4 19 16,1 1 21-16,1 4-12 0,-1 5-10 15,0 0 15 1,-1 2-9-16,-4 5-12 0,-1 1-5 16,0 0-6-16,0 6 17 15,-7 2-3-15,-6 2 3 16,1 3 5-16,-2 0-4 15,-1 5-10-15,0 1 0 16,-1 2 4-16,1 1 18 16,-1 3-16-16,0 2 1 15,0 1 21-15,3-5-19 16,-2 0-3-16,1-3-2 16,1-3-12-16,-1-1 33 0,4 1-20 15,-2 0-14-15,3 1 30 16,0 0-21-16,0 0 0 15,3-1 1-15,-1 1-10 16,1 0 12-16,0-4-13 16,2 0 0-16,-1-1 25 15,2-3-25-15,0-3 0 16,0-1 0-16,-2 0 0 16,-2-1 7-16,1-1-7 15,0 0 0-15,-1-1 5 16,-2-2-5-16,-3-3-1 15,0-1 1-15,-4-1 0 16,-3-3 6-16,-4-1-6 16,-7-3 0-16,-6-2 10 15,-9-3-10-15,-3-2 0 0,-7-5 0 16,-3-1-2-16,0 0 2 16,0-3-15-16,1 0-9 15,3 0 23-15,1 0 1 16,-2 0-7-16,-1 0 7 15,1 0 2-15,-6-3-2 16,-5 3 0-16,-1 0 0 16,-15 0-2-16,-18 0 2 15,-12 0-9-15,-4 7-10 16,20 0-6-16,23-1-2 16,22-3 10-16,4 1 17 15,-10 0-5-15,-7 4 5 16,-9-4-11-16,1 3 11 0,-1 2 1 15,1-6 8-15,-12 0-9 16,-15-3 6-16,-14-5 1 16,-1-10-7-16,5-3-6 15,14 0 6-15,8 2-1 16,2-1-11-16,-2 4 9 16,1 3-15-16,-2-2 16 15,0 5-11-15,15-2 3 16,12 8 10-16,12 1 0 15,7 0 0-15,-6 0 0 16,-7 0 0-16,-4 0 23 16,3 0-21-16,-2 1-1 15,0 2 21-15,-4 3-21 16,-2-5 0-16,0 1 10 0,0-2-11 16,1 1 14-16,2-1-13 15,3 0-1-15,3 0 22 16,3 0-21-16,1 0 10 15,-3 0-3-15,0-1-7 16,-2-2 13-16,2-4-14 16,-3 4 0-16,2-3 2 15,0 2-2-15,1 1 0 16,2 2 0-16,-2 1 0 16,2 0 0-16,1 0 0 15,-2 4 0-15,-4 6-1 16,-1 0 1-16,-2 2 0 15,2-1-1-15,1 1-1 0,5-4 2 16,3 1 0-16,4-2 0 16,0-4 9-16,2 1-9 15,-2-1-1-15,0 1 0 16,-2 2 1-16,0-2 0 16,-2-1 0-16,-2 0 0 15,-1-3 7-15,-1 0-7 16,0 0-2-16,0 0 2 15,2 0 1-15,4 0-1 16,1 0 0-16,3-7 0 16,0-2 9-16,1-1-9 15,-1-3 0-15,0 2-8 16,1-3 8-16,0 3-1 0,3 2 1 16,3 4 0-16,4-1 0 15,-1 3 0-15,1 2-6 16,3-2 6-16,-1 0 1 15,1 0 5-15,4 2-6 16,1-5 1-16,3 2 5 16,3-6-5-16,5 0 6 15,1-7 17-15,3-1-2 16,5-3-5-16,-1-3 11 16,2-2 5-16,0-2 3 15,0 1-29-15,0 2 4 16,0 0 15-16,0-1-25 15,0-1 0-15,2-1 6 0,-1-4-6 16,2-5 8 0,0-4-9-16,0-3 1 0,3-2-7 15,2-2 6-15,-1 0-10 16,-2-2-2-16,-2 2 2 16,0 5 9-16,0 2 1 15,0 2 0-15,-3 3 8 16,-2 2-8-16,2-2 0 15,3-3 7-15,0-3-7 16,0-2 5-16,0-2-5 16,3-2-3-16,2 0-9 15,-2 1 10-15,-3 2 1 16,0 1 0-16,0 4 1 16,0 4 2-16,-6 6 10 0,0 7-12 15,1 1 26-15,2 4-26 16,0 1 0-16,2 0 6 15,1 2-6-15,0-4 1 16,0-1-1-16,0 0 0 16,0 0 9-16,0-3-9 15,0 0 0-15,0 1 14 16,0 1 12-16,-2 1-6 16,-2 0-16-16,1 2-2 15,2 4 9-15,1 1-11 16,0 3-1-16,0 3 1 15,0 2-1-15,0 2-9 16,0 1-27-16,0 2-71 0,0 2-93 16,0 9-369-16,0-1-97 15</inkml:trace>
  <inkml:trace contextRef="#ctx0" brushRef="#br0" timeOffset="-48558.34">25193 16641 644 0,'0'0'192'0,"0"0"-144"16,0 0-27-16,0 0 16 16,0 0 33-16,0 0 46 15,-2-17-33-15,2 17-41 16,0 0 4-16,0 0-33 0,0 0 1 16,0 0 13-1,0 0-13-15,0 0 5 0,0 0-19 16,0 0 0-16,0 0-13 15,0 6 13-15,0 7 0 16,-3 7 27-16,-2 7 26 16,1 6-8-16,-2 3-31 15,5 0-2-15,1-2 16 16,0-2-27-16,0-8 7 16,0-4 24-16,4-7-13 15,3-7-11-15,1-4 33 16,10-2 69-16,10-4 87 15,29-19-112-15,31-15-62 16,27-14-9-16,-6-1 0 0,-21 9-9 16,-28 12-5-16,-23 13 1 15,0 1 36 1,-6 2-37-16,-4 3-7 0,-15 6 6 16,-9 7-61-16,-3 0-171 15,-33 16-311-15,-4 6 314 16,-8-2-83-16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7-02T12:40:15.7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4313 4460 39 0,'0'0'600'16,"0"0"-489"-16,0 0-49 15,0 0 38-15,0 0-14 16,0 0 10-16,1-12-44 15,-1 12-23-15,0 0 17 16,0 0-28-16,0 0 0 16,0 0-6-16,0 0-11 15,0 0 13-15,0 0-14 0,0 0 0 16,0 0 0 0,0 0 0-16,0 0-7 0,0 0 6 15,2 0 0-15,1 0 1 16,3 0-10-16,4 0 10 15,8 0 2-15,3 4-2 16,6 3 0-16,1-2 0 16,2 2 2-16,4-1 8 15,2 0-10-15,0-1 1 16,4 1 18-16,-1-2-19 16,1 1 0-16,-1-2 8 15,3 1-7-15,-3 0 9 16,3-1-10-16,-1 0 0 0,1 1 9 15,-3-1-9 1,2 0 0-16,0-1 7 0,-2 1-6 16,2 0 10-16,-2 0-5 15,0-1-3-15,3 1 20 16,-2 0-21-16,3 1-1 16,2 0 14-16,-3-1-7 15,1 0 1-15,2 1-4 16,-2-1-4-16,2 0 18 15,0 1-19-15,4-1 12 16,0 0 4-16,5 1-5 16,1-1 5-16,5 0 5 0,-2 0-21 15,1 0 28 1,1-2-28-16,1 1 0 16,0-1 0-16,2 0 1 0,-3-1 0 15,-3 2-1-15,-2-2 1 16,0 1 17-16,0-1-18 15,0 2 0-15,4-1 8 16,2-1 3-16,4 1 2 16,2-1-7-16,2 0-5 15,1 0 20-15,-1 0-21 16,-1 0 1-16,-3 0 12 16,-4 0-13-16,-5 0 0 15,-5 0 0-15,0 0 0 16,-3 0 5-16,4 0-5 15,2 0 0-15,1 0 5 0,4 0-5 16,1 0-6 0,3 0 6-16,-1 0 0 0,1 0 5 15,-2-1-5-15,-3 0 0 16,-2-2 3-16,1 1-3 16,-2 1 0-16,1 0 2 15,2-1-1-15,-1 1 14 16,7-1-15-16,-1-1 0 15,4 2 6-15,2 0-6 16,0 1 0-16,2 0-1 16,-1 0 1-16,-1 0 0 15,-5 0 0-15,-3 0 0 16,-4 0 0-16,-7 1 1 0,-5 2-1 16,1-2 0-1,1 1 0-15,3-2 5 0,3 0-5 16,7 0 0-16,-1 0 0 15,4 0 0-15,4-2-2 16,-5-1 2-16,-2 2-1 16,-3 0 1-16,-5-1 0 15,-4 1 0-15,-8-1 9 16,1 1-9-16,0-1-9 16,1 2 9-16,3-1 0 15,1 1 1-15,2 0-1 16,-2 0 1-16,-1 0 3 15,-5 0-4-15,-7 0-6 16,-5 0 6-16,-7 0 1 16,-3 0 0-16,1 0-1 0,-1 0 1 15,3 0-1 1,6 0 0-16,3 0-32 0,4 0-32 16,2 0-33-16,1 0-24 15,8-3-38-15,-9 0-139 16,-11-4-401-16</inkml:trace>
  <inkml:trace contextRef="#ctx0" brushRef="#br0" timeOffset="17625.25">3528 7378 68 0,'0'0'920'16,"0"0"-752"-16,0 0-119 16,0 0 27-16,1 0 89 15,-1 0-27-15,0 0-75 16,0 0-39-16,2 0 49 0,-2 0-3 16,0 0-7-16,0 0 0 15,0 0-7-15,0-3-8 16,-12-5-48-16,-3-2 10 15,-4-1-20-15,-5 0 10 16,-2 0-15-16,-2 2 15 16,-2 2-8-16,3 4 2 15,1 3-3-15,0 0-11 16,1 7 18-16,5 6-11 16,0 2-3-16,-1 5 16 15,9 3-8-15,1 4 6 16,4 2-12-16,4 1 14 15,3-2 0-15,3-4 0 0,12-3 0 16,3-7-9 0,6-5 9-16,1-9 0 0,6 0 1 15,2-13 0-15,0-11 25 16,0-7-26-16,-5-9 1 16,-7-7 20-16,-3-7-21 15,-6-8-15-15,-5-4 15 16,-4-2 1-16,-3 3 11 15,0 5-12-15,0 7 0 16,-1 9 15-16,-2 9-14 16,0 8 30-16,1 7-14 15,2 7-16-15,0 6 16 16,0 3-8-16,0 3-7 16,0 1-4-16,0 0 1 15,0 0-10-15,-1 0-6 0,1 4-8 16,-2 11 17-16,-1 13-6 15,-1 8 14-15,-2 11 9 16,3 6-3-16,-3 7 3 16,3 2-3-16,0 1-6 15,1-1 6-15,1-4-6 16,1-6 1-16,0-5-1 16,0-8 0-16,0-6-56 15,3-5-96-15,9-8-161 16,3-9-44-16,-5-8-306 0</inkml:trace>
  <inkml:trace contextRef="#ctx0" brushRef="#br0" timeOffset="17890.84">3698 7296 170 0,'0'0'1122'0,"0"0"-936"16,0 0-163-16,0 0-4 16,0 0 48-16,0 0 58 15,0 0-17-15,-3 77-68 16,0-50 7-16,0 1-33 16,0-3-8-16,3-1 1 15,0-2-7-15,0-4-8 0,0-3-86 16,0-7-141-16,3-2-141 15,5-6-753-15</inkml:trace>
  <inkml:trace contextRef="#ctx0" brushRef="#br0" timeOffset="18753.55">4759 7238 32 0,'0'0'987'0,"0"0"-772"15,0 0-134-15,0 0 54 16,0 0 40-16,0 0-67 16,0 0-54-16,-45-79 10 15,36 64-44-15,-4 2 1 16,-2 4-12-16,-3 3-3 15,0 4 7-15,-3 2-13 0,-3 3-13 16,-2 14 5 0,1 9 8-16,2 6-1 0,2 6-9 15,9 3 9 1,3 0-5-16,9-3 6 0,0-5-8 16,15-8 8-16,7-6-29 15,6-10 13-15,5-6 1 16,3-3 15-16,0-14-7 15,-3-13 7-15,-3-11 0 16,-5-20 1-16,-3-21-1 16,-8-18 0-16,-7 5-1 15,-7 20 1-15,0 25 25 16,0 18 14-16,0 2 29 16,-1 3-1-16,-2 3 24 15,1 11-13-15,2 6-34 16,0 4-38-16,-1 0-6 15,1 3-26-15,-3 14-12 0,1 9 38 16,-2 8 0-16,1 7 0 16,-3 7 0-16,3 4 0 15,0 6 7-15,3 3-7 16,0-1 0-16,0 1 5 16,0-7-5-16,0-6-1 15,0-7-107-15,0-5-100 16,10-10-184-16,2-12-377 0</inkml:trace>
  <inkml:trace contextRef="#ctx0" brushRef="#br0" timeOffset="19114.48">5083 7216 491 0,'0'0'745'16,"0"0"-451"-16,0 0-209 16,0 0-72-16,0 0 13 15,0 0-1-15,0 0 4 16,92 20 13-16,-77 2-42 16,-9 2-2-16,-6 3 2 15,0 0 0-15,-18-2 67 16,-7 1 11-16,-6-2 10 0,-1-4 13 15,4-4-30-15,7-3-17 16,6-4-29-16,9-5-23 16,6-3 14-16,3-1-16 15,19 0 0-15,14 0 7 16,15-8-7-16,7-4 0 16,2-2-69-16,17-8-81 15,-20 4-213-15,-14-1-514 0</inkml:trace>
  <inkml:trace contextRef="#ctx0" brushRef="#br0" timeOffset="19953.64">6619 7205 481 0,'0'0'724'0,"0"0"-630"16,0 0-49-16,0 0 63 16,0-82 30-16,-1 62 29 15,-7 3-63-15,-3 2-61 16,-3 2 37-16,-4 5-46 16,-3 5-18-16,-1 3-16 0,-5 0 1 15,0 16 1-15,0 6-2 16,1 7-1-16,4 7-12 15,3 3 13-15,7 4 0 16,5-4-8-16,7-4 4 16,0-5 2-16,18-8-18 15,7-7-21-15,6-10 41 0,5-5-21 16,0-3 15 0,3-16 6-16,-1-12 13 15,-5-12 21-15,-3-17-27 16,-7-22 0-16,-7 5 31 15,-7 4-38-15,-9 11 0 0,0 16 11 16,0-2 4 0,-3 0 54-16,-3 11-24 0,3 12 26 15,0 11 28-15,3 8-57 16,-2 6-35-16,1 0-7 16,-2 11-35-16,-3 16 14 15,-1 11 8-15,-1 9 13 16,2 8 6-16,-1 4-6 15,1 2-1-15,6 0 1 16,0-1 0-16,0-2-1 16,0-3-3-16,6-9-84 15,4-6-27-15,7-8-129 16,-4-9-252-16,2-13-217 0</inkml:trace>
  <inkml:trace contextRef="#ctx0" brushRef="#br0" timeOffset="20422.18">6931 7172 1273 0,'0'0'289'16,"0"0"-174"-16,0 0-14 15,0 0 19-15,0 0-32 16,0 0-82-16,0 0-6 16,103-33-25-16,-77 35 1 0,-6 10-46 15,-6 2-27-15,-7 1 11 16,-7 3 54-16,0 1 32 16,-7 0 52-16,-8 0 20 15,-4-2 18-15,0 0-35 16,2-3-25-16,3-1-6 15,4 0-24-15,5-2-12 16,5 0-8-16,0 1-46 16,3 3 54-16,12-1-26 15,0-1-25-15,0 1 35 16,-6-3-18-16,-3 0 16 16,-6-2 19-16,0 0 11 0,-6 0 19 15,-16 1 54 1,-8-1 14-16,-6-1 3 0,-3-2-62 15,3-1-14-15,5-2-14 16,9-3-143-16,11 0-154 16,7-8-419-16</inkml:trace>
  <inkml:trace contextRef="#ctx0" brushRef="#br0" timeOffset="20631.46">7531 7356 386 0,'0'0'1305'16,"0"0"-1101"-16,0 0-154 16,0 0-30-16,0 0-20 15,0 0-50-15,0 0-153 16,62-9-296-16,-40 9-85 0</inkml:trace>
  <inkml:trace contextRef="#ctx0" brushRef="#br0" timeOffset="20773.41">7902 7349 992 0,'0'0'356'16,"0"0"-343"-16,0 0-13 0,0 0-110 15,0 0-107-15,83 0-417 0</inkml:trace>
  <inkml:trace contextRef="#ctx0" brushRef="#br0" timeOffset="20916.98">8242 7365 1242 0,'0'0'556'16,"0"0"-425"-16,0 0-67 15,0 0-40-15,0 0-24 16,0 0-50-16,0 0-327 16,51-7-650-16</inkml:trace>
  <inkml:trace contextRef="#ctx0" brushRef="#br0" timeOffset="21567.53">9530 7057 803 0,'0'0'234'15,"0"0"-95"-15,0 0-29 0,18-80 58 16,-18 57 46-16,0 4-77 16,-8 4-64-16,-8 1-2 15,-5 4-52-15,-1 4-5 16,-8 6-11-16,-3 0 3 16,-3 7 12-16,-4 13-18 15,3 7 0-15,1 6 0 16,6 5 0-16,6 7 0 15,11-1 0-15,5 1-4 16,8-4 3-16,0-3 1 16,18-10 0-16,8-7 7 0,8-12-7 15,5-9 0 1,2 0-1-16,3-22 1 0,-5-10 20 16,2-21-20-16,-3-23 2 15,-10-20 32-15,-4-7-28 16,-14 16-6-16,-7 22 1 15,-3 21 2-15,0 3 16 16,0-2-3-16,3-2 45 16,-1 5 38-16,1 13-52 15,-3 13 27-15,0 8-40 16,0 6-34-16,0 0-9 16,0 17-28-16,0 12 31 15,0 11-1-15,0 13 8 16,0 6-1-16,0 3 0 15,0 1 2-15,0 1 7 0,7-2-9 16,-4 0 0-16,0-2-15 16,0-4-34-16,-3 14-103 15,0-14-77-15,0-16-350 0</inkml:trace>
  <inkml:trace contextRef="#ctx0" brushRef="#br0" timeOffset="22208.68">9791 7112 578 0,'0'0'734'15,"0"0"-483"-15,0 0-37 16,0 0-42-16,0 0 26 15,0 0-49-15,0 0-88 16,12-15-10-16,-7 15-51 0,3 0-12 16,3 6 11-16,4 8-4 15,-2 6 3-15,-2 3-13 16,-2 2-10-16,-6 2 18 16,-3 0-5-16,0-1-5 15,0-3 16-15,-5-6-26 16,-2-6-5-16,5-5-6 15,1-3 7-15,1-3 31 16,0 0 2-16,0-16 20 16,6-9-22-16,15-9-25 15,4-10 8-15,6-2 11 16,2 2 1-16,-3 5-1 16,-3 9 12-16,-9 11 33 0,-3 9 37 15,-6 9-53 1,1 1-23-16,-3 6-10 0,3 15 10 15,-1 6 23-15,-1 6-23 16,-3 4 0-16,-1 1 14 16,-1-1-13-16,0-1-2 15,-3-6-5-15,0 3-88 16,0-10-170-16,-7-8-514 0</inkml:trace>
  <inkml:trace contextRef="#ctx0" brushRef="#br0" timeOffset="23663.77">2194 8395 22 0,'0'0'1038'16,"0"0"-789"-16,0 0-152 15,0 0 25-15,0 0 11 16,0 0-9-16,0-23-45 15,0 19-6-15,0-2-23 16,-4 0 4-16,-5-2 2 16,-6-1-24-16,0 1-20 15,-7-1-8-15,-5 4-2 0,-3 2 2 16,0 3-4 0,-1 0-8-16,4 3 8 0,6 8 9 15,2 3-9-15,5 3 0 16,1 5-1-16,7 1 0 15,1 4 1-15,5 3 0 16,0 2 11-16,0 2 1 16,11 2-3-16,2 0 7 15,-1-2-16-15,0 0 24 16,0-2-24-16,-6 1 0 16,0 0 6-16,-6 1-6 15,0-1 0-15,0-1 0 16,0-2 0-16,-6-5-26 0,-3-1-76 15,0-5-62 1,-4-5-99-16,-1-6-137 0,4-6-257 16</inkml:trace>
  <inkml:trace contextRef="#ctx0" brushRef="#br0" timeOffset="23904.62">1787 8754 403 0,'0'0'916'0,"0"0"-680"15,0 0-62-15,0 0-30 0,0 0-53 16,0 0 4-16,94-28-31 16,-42 21-5-16,3 1-27 15,-1 1-14-15,-2 0-18 16,-8 3-36-16,-7-1-104 15,-13-2-84-15,-5 3-311 16,-13-1-372-16</inkml:trace>
  <inkml:trace contextRef="#ctx0" brushRef="#br0" timeOffset="24370.07">2361 8833 614 0,'0'0'839'0,"0"0"-526"16,0 0-181-16,0 0-37 15,0 0 21-15,0 0-23 16,0 0-54-16,0 6-39 16,0 11-2-16,2 7 2 15,-2 6 40-15,1 4-38 16,1 4 15-16,-1-3-3 16,1 0-14-16,-1-2-28 15,-1 3-108-15,0-8-205 16,0-9-362-16</inkml:trace>
  <inkml:trace contextRef="#ctx0" brushRef="#br0" timeOffset="25645.56">1927 9766 72 0,'0'0'889'0,"0"0"-701"16,0 0-79-1,0 0 71-15,0 0 60 0,0 0-37 16,0 0-96-16,17-37 8 16,-17 33-47-16,-5-2-23 15,-4 2 2-15,-1 0-32 16,-1 3-5-16,-2 1-4 16,-5 0-6-16,0 1 9 15,0 12-9-15,2 3 0 0,2 6 5 16,3 5-5-1,3 3-1-15,5 6 0 16,3 3 1-16,0 4 18 16,3 1-17-16,7 1-1 15,-1-2 19-15,-1 1-19 16,-2-3 0-16,1-3 0 0,-4-2 1 16,-3-6-1-16,0-1-18 15,0-5-52-15,-3-3-17 16,-6-6-90-16,-7-6-144 15,-2-7-270-15,4-2-427 0</inkml:trace>
  <inkml:trace contextRef="#ctx0" brushRef="#br0" timeOffset="25843.07">1687 10209 217 0,'0'0'1358'0,"0"0"-1026"15,0 0-189-15,0 0-15 16,0 0-30-16,0 0-60 16,0 0-38-16,25-16-27 15,11 9-29-15,17-4-29 16,30-11-91-16,-7 2-308 16,-15 2-268-16</inkml:trace>
  <inkml:trace contextRef="#ctx0" brushRef="#br0" timeOffset="26170.01">2135 10060 149 0,'0'0'1209'0,"0"0"-838"15,0 0-250-15,0 0-68 16,0 0-29-16,0 0-5 15,88-13-19-15,-66 13 0 16,-4 13-65-16,-8 5 32 16,-10 6 33-16,-4 4 30 15,-20 3 49-15,-9 0 6 16,2-1-1-16,1-5-1 16,6-7-38-16,9-5 4 15,8-7-49-15,7-5-19 16,3-1 13-16,24 0-49 0,13-11 42 15,8-6-68 1,22-18-98-16,-10 5-204 0,-16 2-696 16</inkml:trace>
  <inkml:trace contextRef="#ctx0" brushRef="#br0" timeOffset="26900.58">1917 10912 29 0,'0'0'1467'16,"0"0"-1185"-16,0 0-214 16,0 0-14-16,0 0-7 15,0 0-21-15,0 0-26 16,3 0-9-16,-3 13-60 15,0 16-74-15,0-2-338 16,0-1-367-16</inkml:trace>
  <inkml:trace contextRef="#ctx0" brushRef="#br0" timeOffset="27065.23">1899 11382 793 0,'0'0'533'0,"0"0"-440"16,0 0-75-16,0 0-18 16,0 0-38-16,0 0-170 15,0 0-42-15,-21 76-470 0</inkml:trace>
  <inkml:trace contextRef="#ctx0" brushRef="#br0" timeOffset="27261.54">1818 11826 992 0,'0'0'535'16,"0"0"-441"-16,0 0 27 16,0 0 67-16,0 0-18 15,0 0-98-15,0 0-72 16,8 0-210-16,-8 0-381 15,0 0-693-15</inkml:trace>
  <inkml:trace contextRef="#ctx0" brushRef="#br0" timeOffset="28235.38">1953 13106 1180 0,'0'0'251'15,"0"0"-186"-15,0 0 24 16,0 0 74-16,0 0-55 16,0 0-64-16,0 0-17 15,-97-34-14-15,70 34 12 16,-1 3 10-16,-4 11-6 15,1 3 15-15,0 7-12 0,1 3-17 16,4 4 10-16,4 4-18 16,4 0-7-16,6 1 0 15,9-2 0-15,3-6-6 16,0-4-17-16,0-7-26 16,15-9 15-16,4-8-15 15,5 0 49-15,7-19 0 0,5-13 0 16,3-10 0-1,4-20-13-15,-1-23 13 16,-6-22-10-16,-5-7-6 16,-16 18-34-16,-9 24 31 15,-6 31 19-15,0 10 64 16,-6 0-11-16,-1 3 17 0,-1 4 30 16,2 10-35-16,3 8-1 15,0 3-33-15,2 3-30 16,-1 0-1-16,-2 17-27 15,-2 11 27-15,0 12 14 16,0 9-1-16,3 8 5 16,1 2-4-16,1 0-6 15,-1 0 7-15,1-1-15 16,1-3 0-16,-2-2-2 16,0-6-57-16,-3 2-111 15,2-16-323-15,0-10-648 0</inkml:trace>
  <inkml:trace contextRef="#ctx0" brushRef="#br0" timeOffset="29152.59">1365 12973 124 0,'0'0'997'0,"0"0"-698"0,0 0-214 15,0 0-31-15,0 0 111 16,0 0-19-16,44-72-74 15,-42 62-24-15,1 2-13 16,-3-3 33-16,0 0-9 16,0-3-15-16,-3-1 6 15,-6 1-28-15,-3 1-13 16,0 2 18-16,-1 6-17 16,1 0 14-16,0 5-17 15,-3 0-5-15,3 0 14 16,-3 9-16-16,0 5 1 15,2 4 15-15,1 5-15 16,1 4-1-16,1 6 9 16,7 6 6-16,0 1-2 15,3 6-13-15,0-1 0 0,0-1 24 16,3-1-23-16,3 0 6 16,1-4-6-16,-2-1-1 15,-2-4-1-15,-2-1-58 16,-1-6-54-16,0-5-27 15,0-2-180-15,-7-8-246 16,-8-6-135-16</inkml:trace>
  <inkml:trace contextRef="#ctx0" brushRef="#br0" timeOffset="29363.05">1077 13202 110 0,'0'0'1266'0,"0"0"-900"16,0 0-247-16,0 0-45 16,0 0-15-16,0 0-34 15,0 0 14-15,110-44-33 16,-59 33-4-16,6 0-2 16,-1-2-31-16,13-5-156 15,-12 2-349-15,-17 0-498 0</inkml:trace>
  <inkml:trace contextRef="#ctx0" brushRef="#br0" timeOffset="33169.61">3424 8238 856 0,'0'0'318'15,"0"0"-136"-15,0 0-18 16,0 0-24-16,0 0-19 16,0 0-46-16,0 0-50 15,3-7-24-15,-9 28 23 16,-5 10 25-16,-4 8-7 16,-1 7-19-16,-2 0-6 0,3-2-1 15,-1-5-16-15,2-2 6 16,1-6-1-16,2-4-5 15,4-5-72-15,0-4-92 16,2-10-97-16,2-4-70 16,0-4-174-16</inkml:trace>
  <inkml:trace contextRef="#ctx0" brushRef="#br0" timeOffset="33418.4">3256 8313 485 0,'0'0'880'0,"0"0"-684"0,0 0-133 16,0 0-40-16,0 0 32 16,0 0-22-16,0 0 28 15,44 53 40-15,-14-19 4 16,7 3-23-16,3 2-42 16,2-2-10-16,-3-2-13 15,-2-1-17-15,-4-4 9 16,-9-5-9-16,-6-5-53 15,-8-6-34-15,-5-6-32 16,-5-6-42-16,-9-2-139 16,-8 0-259-16</inkml:trace>
  <inkml:trace contextRef="#ctx0" brushRef="#br0" timeOffset="33968">4826 8262 1031 0,'0'0'403'0,"0"0"-173"0,0 0-65 15,0 0-42-15,0 0 8 16,0 0-72-1,0 0-49-15,-10 28-9 0,1 4 9 16,-5 8 20-16,1 4-30 16,-1-1 0-16,-2 0-1 15,4-4-32-15,-1-3-95 16,-1 0-104-16,2-9-108 16,0-10-226-16</inkml:trace>
  <inkml:trace contextRef="#ctx0" brushRef="#br0" timeOffset="34169">4689 8324 687 0,'0'0'866'15,"0"0"-564"-15,0 0-210 0,0 0-92 16,0 0 0-16,0 0 98 16,0 0 39-16,76 84-45 15,-42-51-26-15,2 0-52 16,3-4-1-16,-5-2-13 15,-2-1-8-15,-6-4-96 16,-3-3-120-16,-10-6-328 16,-9-7-557-16</inkml:trace>
  <inkml:trace contextRef="#ctx0" brushRef="#br0" timeOffset="34777.25">6991 8084 479 0,'0'0'901'0,"0"0"-648"16,0 0-112-16,0 0-53 16,0 0-20-16,0 0-57 15,0 0 23-15,-44 72 79 16,25-28-76-16,-3 5-2 16,4 3-29-16,-3-1-6 15,3-3-32-15,3-7-103 16,2-7-31-16,4-10-119 15,1-13-20-15,4-8-182 16,2-3-34-16</inkml:trace>
  <inkml:trace contextRef="#ctx0" brushRef="#br0" timeOffset="34967.01">6801 8204 314 0,'0'0'661'16,"0"0"-346"-16,0 0 8 15,0 0-157-15,0 0-84 16,0 0-82-16,0 0 7 15,11 31 65-15,5 7-22 16,5 7-10-16,9 3 21 16,3-3-47-16,8-4-8 15,-3-5-6-15,-1-6-1 16,5 5-90-16,-11-10-114 16,-11-8-443-16</inkml:trace>
  <inkml:trace contextRef="#ctx0" brushRef="#br0" timeOffset="35701.1">9779 8047 1054 0,'0'0'525'15,"0"0"-418"-15,0 0-28 16,0 0 40-16,0 0-18 16,0 0-19-16,0 0-62 0,0 11-20 15,-7 16 0-15,-7 10 39 16,-3 11-17-16,0 4 22 15,-1 3-44-15,2-1 0 16,1-4 0-16,3-9-34 16,0-6-47-16,3-9-78 15,-2-8-119-15,0-8-36 16,2-8-264-16</inkml:trace>
  <inkml:trace contextRef="#ctx0" brushRef="#br0" timeOffset="35880.68">9569 8231 352 0,'0'0'732'16,"0"0"-494"-16,0 0 1 0,0 0-122 16,0 0-47-1,0 0-48-15,0 0 64 0,52 45 41 16,-16-8-55-16,1 5-19 16,-1-1-47-16,-2-5-6 15,-7-4-49-15,-16-3-93 16,-8-8-147-16,-3-8-285 0</inkml:trace>
  <inkml:trace contextRef="#ctx0" brushRef="#br0" timeOffset="38269.49">3295 9799 793 0,'0'0'697'0,"0"0"-524"15,0 0-97-15,0 0-47 16,0 0 24-16,0 0-4 16,0 0-19-16,-17 55 56 15,3-23-42-15,2 3-32 16,-3 2 16-16,0-1-28 16,2 0 1-16,-1-5 17 15,1-3-18-15,1-5-28 16,1-6-76-16,0-6-74 15,3-5-157-15,-1-6-259 0</inkml:trace>
  <inkml:trace contextRef="#ctx0" brushRef="#br0" timeOffset="38489.75">3100 9832 358 0,'0'0'1174'16,"0"0"-939"-16,0 0-161 15,0 0-39-15,0 0 12 16,0 0 119-16,82 37-63 16,-45-13-37-16,2 5-21 15,-2 1-20-15,-1 0-6 16,-3-1-19-16,-5-2-21 16,-1 0-24-16,0 1-54 15,-3-5-152-15,-11-7-427 0</inkml:trace>
  <inkml:trace contextRef="#ctx0" brushRef="#br0" timeOffset="39078.14">4957 9696 918 0,'0'0'588'0,"0"0"-398"16,0 0-76-16,0 0-47 15,0 0-31-15,0 0 29 16,0 0 40-16,-10 84-34 15,-2-47-52-15,0 1-17 16,-4 1 8-16,1-1-10 16,-3-2-1-16,4-5-97 15,1-4-80-15,1-6-91 16,4-8-238-16,0-11-308 0</inkml:trace>
  <inkml:trace contextRef="#ctx0" brushRef="#br0" timeOffset="39274.28">4781 9770 626 0,'0'0'692'0,"0"0"-385"15,0 0-248-15,0 0-31 16,0 0 20-16,0 0 106 16,0 0-47-16,106 72-28 15,-67-45-30-15,3-2-21 16,4-1 7-16,-6 0-35 15,5 6-108-15,-11-8-114 0,-14-6-525 16</inkml:trace>
  <inkml:trace contextRef="#ctx0" brushRef="#br0" timeOffset="39874.94">7085 9563 1084 0,'0'0'508'0,"0"0"-409"15,0 0-44-15,0 0-12 16,0 0-10-16,0 0-5 16,0 0 94-16,1 66-54 15,-4-32-2-15,-4 3-54 16,-3-1-6-16,-1 0-4 16,0-4-2-16,-2-2-67 0,1-8-50 15,-4-3-70-15,5-7-110 16,2-9-300-16</inkml:trace>
  <inkml:trace contextRef="#ctx0" brushRef="#br0" timeOffset="40054.68">6928 9656 965 0,'0'0'654'0,"0"0"-587"15,0 0-48-15,0 0-19 16,0 0 124-16,0 0-4 15,72 72-26-15,-34-45-52 0,1 0-31 16,2-2-11-16,8 4-73 16,-13-7-108-16,-10-6-363 0</inkml:trace>
  <inkml:trace contextRef="#ctx0" brushRef="#br0" timeOffset="40708.75">10000 9583 1041 0,'0'0'383'15,"0"0"-267"-15,0 0-65 0,0 0-28 16,0 0 91-16,-85 63-9 15,63-30-8-15,-2 5-43 16,4 1-40-16,-2 1-13 16,0-2-2-16,1-3-55 15,0-5-96-15,-9-4-136 16,6-9-107-16,5-8-649 0</inkml:trace>
  <inkml:trace contextRef="#ctx0" brushRef="#br0" timeOffset="40902.11">9730 9714 841 0,'0'0'598'0,"0"0"-411"15,0 0-94-15,0 0-72 16,0 0 1-16,0 0 60 16,0 0-2-16,88 100-18 15,-57-65-49-15,1-1-13 16,-1-3-21-16,0-3-37 15,-1-2-64-15,-6-8-101 16,-12-7-453-16</inkml:trace>
  <inkml:trace contextRef="#ctx0" brushRef="#br0" timeOffset="43373.25">3582 8181 88 0,'0'0'26'0,"0"0"264"16,0 0-144-16,0 0-104 15,0 0-35-15,0 0 17 16,0 0 60-16,0-1-13 16,0-1-28-16,0 2 2 15,0-1 7-15,0 0 7 16,0-1-2-16,0-1-1 15,0 2 35-15,0-2-10 16,0-1-32-16,0 1-25 0,0-3-14 16,0 1-10-16,-8-1-1 15,-1 1-2-15,-1-2 2 16,1 0 1-16,-3 0 0 16,3-2 0-16,2 2 2 15,-1 1 8-15,2-1-3 16,0 3-7-16,2 0 29 15,-2-1-20-15,0 1 35 16,-5 1-14-16,-2 0-30 16,-2 1 9-16,-1 0-9 15,-1 1 0-15,1 1 4 0,1 0-4 16,-3 0-1 0,3 0 1-16,-3 0 0 0,3 0 1 15,0 0-1 1,2 0 0-16,1 0 0 0,0 3 0 15,4-2-1-15,0 2 0 16,2 0 1-16,-2-1 0 16,-1 3-1-16,-1 0 1 15,-2 1-6-15,0 1 6 16,-3 2-9-16,3-1 9 16,-1 2 0-16,-1 0 0 15,1 0 0-15,4-2 0 16,0 2-6-16,0 0 6 15,0 0-13-15,3 3 6 16,0 1 6-16,1 1 0 16,0 3-1-16,0 4-5 15,2 1 6-15,2-1 1 0,1 0-6 16,0 1 6-16,-2 0 2 16,2-3-1-16,0-1-1 15,0-2 1-15,0 1 6 16,0 0-7-16,0 0-9 15,0 1 9-15,0 3 7 16,0 0-7-16,0 0 0 16,3-3 6-16,0 1-10 0,2-2 4 0,0-1-1 31,3-1 0-31,-2-2-7 16,0-2 8-16,0 1 0 15,1 0 1-15,-2-2 11 0,-1 2-12 16,1-3 0-1,1 1-3-15,1 0 3 0,2 0 0 16,3 1-1-16,3-1 1 16,-3 1 0-16,6-2 0 15,-2-1 0-15,-1-2-1 16,0-1 1-16,0-1 0 16,-3 0 0-16,3-3 1 15,-2 1-3-15,1-1-2 16,2-2 4-16,-1 1 11 15,3-1-11-15,4 0-1 16,2 0 1-16,0 0 11 16,0 0 3-16,4 0-14 0,-4 0 2 15,-4-4 11 1,-4 0-13-16,-1-1 0 0,-3 1-1 16,-5-3 1-16,1 0 1 15,5-2-1-15,-4-6 10 16,2 1-3-16,2-3-7 15,-4 0 0-15,4 2 8 16,-5 1 5-16,-1 1 3 16,1 0 1-16,-5 2-1 15,4-1 10-15,-1 1-26 16,0-3-10-16,-1 0 9 16,1-3-23-16,1 2 24 15,-1-2 6-15,0 0-6 0,-3 0 19 16,3 0-19-16,-1 1-18 15,-4 1 18-15,-1-1 24 16,0 0 19-16,0-3-35 16,0 1-2-16,-6-2 31 15,0-1-29-15,-3-3 11 16,3 1-3-16,-4-1-15 16,1 0 20-16,1 3 2 15,-5 0-1-15,4 1 26 16,-2 2-35-16,-2 1 2 15,-1 2-3-15,0 0 7 16,-3 2 4-16,2 2-23 0,0 3 0 16,-4-1 2-1,4 2-2-15,-3 3 0 16,-4 1-15-16,2 3-10 0,-5 0-22 16,0 0-37-16,-4 12-59 15,-11 10-85-15,10-4-165 16,5 0-547-16</inkml:trace>
  <inkml:trace contextRef="#ctx0" brushRef="#br0" timeOffset="46024.09">3313 9701 74 0,'0'0'13'0,"0"0"550"16,0 0-444-1,0 0-82-15,0 0 115 0,0 0 16 16,0 0-79-16,-12-22-13 16,9 19-8-16,-1-2 20 15,-2 3-14-15,-3-4-33 16,0 0 6-16,0-1 20 15,0 0-44-15,-3-1 11 16,2 1-11-16,-1 1-8 16,-1 1-8-16,2 0-1 15,1 3 6-15,-3-1-12 16,3 1 0-16,-3 2 2 16,0 0-2-16,0 0-1 15,-3 0 1-15,3 0 0 16,-4 0 6-16,4 3-6 0,3 1 0 15,-6 2-6-15,3 0 6 16,-3 1 0-16,3 1-7 16,-1 2 7-16,1 1-5 15,4 0 5-15,1 2-3 16,-2 0-6-16,3 0 5 16,0 2-3-16,0 0 6 15,3 2 0-15,-1 1-9 16,1-1 8-16,0-1 2 15,3 1-4-15,0 0 4 16,-2 0 0-16,2 2 0 16,0 0 0-16,0 1 5 0,0 3-5 15,0 1 0-15,0-1-1 16,0 3 1-16,2-2-2 16,4 0 2-16,4-2 0 15,-2 0 0-15,2-2-8 16,2-3 3-16,0-1-3 15,4 0 8-15,-1-2-13 16,3 1-1-16,-1 0 2 16,-1-1 11-16,-4 0-17 15,3-2-9-15,-5 0 18 16,1-1-26-16,2-2 26 16,1-1-1-16,0-2-8 15,0 0 17-15,5-1-19 16,-2-1-3-16,2-1 22 0,-2 1-42 15,-1-1 6-15,-1-2 13 16,1 1 5-16,-5-1 18 16,5-1 0-16,-2 0 1 15,2 0 20-15,5-4-19 16,0-4-1-16,4-2-2 16,-1 0-16-16,1-1 17 15,-2-2 1-15,-2 1-20 16,-4-2-6-16,-3-1-18 15,-2-3-8-15,0-5 26 16,-5-3-10-16,-1-1 36 16,-4-6 10-16,1-1 0 15,-3-3 49-15,0-2-46 16,0 1-12-16,0-2 18 0,0 5-3 16,0 1 6-1,0 7 12-15,-5 3-2 0,-1 5 37 16,-1 0-5-16,-2 3-5 15,-6 0 29-15,4 0-27 16,-5 1-4-16,-2-2-31 16,-3 1-1-16,-4-1 12 15,0 0-21-15,-2 2-15 16,-3 1 12-16,3 3 27 16,-7 2-18-16,4 5-22 15,-1 4 0-15,-2 0-13 16,3 0-23-16,3 8-77 15,0 9-107-15,9-3-101 0,9-5-464 16</inkml:trace>
  <inkml:trace contextRef="#ctx0" brushRef="#br0" timeOffset="50416.49">2979 8117 25 0,'0'0'83'32,"0"0"248"-32,0 0-213 15,0 0-73-15,0 0-5 16,0 0 40-16,0 0 51 15,0 0-47-15,0 0-22 16,0 0-17-16,0 0-2 16,0 0 11-16,0 0 6 15,0 0-25-15,-6 0 10 16,-1 0-13-16,-1-2-26 0,-1 1 13 16,3-1 1-16,-4 1 7 15,7 1-8-15,-3 0-4 16,3 0 17-16,0 0-24 15,0 0 4-15,1 0-12 16,-2 0 1-16,-2 0-2 16,3 0-4-16,-3 0 5 15,0 3-10-15,3 1 10 16,0 0-6-16,-3 0 5 16,3 3 0-16,-1 0 0 15,-2 2 1-15,-5 0 0 16,1 4 17-16,1 0-15 15,-2 0 8-15,-2 0-3 0,7-2-5 16,-2 1-2 0,4-2 0-16,-2 2-3 0,3-2-11 15,0 1 14-15,2 0-1 16,-1 2 1-16,2 0 15 16,0 2 4-16,0-1 14 15,0 2-30-15,0-1 22 16,0 0-17-16,0-2-7 15,0 1 0-15,0 1 16 16,0-1-1-16,0 0 2 16,2 2-17-16,-1-2 28 15,1 1-22-15,-2 0-6 16,0 3 7-16,0-1-8 0,0 0 9 16,0-1-6-1,0 1 6-15,0 0 0 0,0 0-9 16,-2 2 0-16,1-1 1 15,-1 0 6-15,1 3-7 16,1 1 0-16,0 0 0 16,0 2 26-16,0-1-26 15,0-2 0-15,0-3 7 16,0 0-6-16,0 1 5 16,0-2 6-16,0 0-11 15,0 0 26-15,-3-1-20 16,0 3-1-16,-2-2 6 15,2 0-6-15,0 0-5 16,-1-1-1-16,1 4 0 0,3 0-6 16,0 3 6-16,0-1 0 15,0-1 6-15,-3 2 0 16,3-3 7-16,0-1 0 16,-2 0-12-16,1-2 25 15,-1 0-26-15,2-2 1 16,-1 2 7-16,1 1-8 15,0 1 1-15,0 1-1 16,0 0 3-16,0-2 10 16,-2 1-13-16,1 1 1 15,-1-1 17-15,1 0-17 16,-1 2 4-16,1-1-5 16,-2 0 1-16,1 0 9 0,1-2-10 15,-2 2 0-15,2-2 0 16,1 2 0-16,-2-2 0 15,2 0-1-15,0 0 2 16,-3 0 5-16,3 2-6 16,0-1 0-16,-3 2 0 15,3 1 1-15,0-2-1 16,0 1 0-16,0-3 0 16,0 2 4-16,0 0-4 15,-3 1 0-15,3 0 16 16,-3 1-16-16,3 0 1 15,-3 0 12-15,3-1-13 16,-3 1 22-16,1-3-21 16,1 0-1-16,-1-1 18 15,1-3-17-15,1 0-1 0,0 0 11 16,0 0-10-16,0 0 16 16,0 2-17-16,0 1 0 15,0 2 14-15,0 1-13 16,0 2-1-16,0 2 1 15,0 2 10-15,0 0 9 16,-3-1-20-16,3 1 0 16,0 2 21-16,-1-2-21 15,-1 3 1-15,2 0 5 16,-1 2-4-16,1 1 13 16,0-1-15-16,0-1 0 15,0 2 7-15,0-4-7 0,3 2 0 16,2 1 2-16,0-3-1 15,-2 2 9-15,0-1-10 16,-3-1 0-16,0 1 3 16,0 0-3-16,0-2-1 15,0 0 1-15,0-1 0 16,-6-2 6-16,1 1-6 16,-2-1 0-16,3 1 7 15,-1 0-7-15,1 3 0 16,-1-1-1-16,2 0 1 15,0-1 6-15,-1 1-6 16,4-1 0-16,-3-2-5 16,0-1 6-16,0-1-1 0,0-4 0 15,1 1 0 1,-1-1 0-16,2-1 0 0,-1 0 0 16,1 3 0-16,1 2 0 15,-2 1-1-15,1 2 1 16,-2-1 1-16,-1 2 0 15,-1-2-1-15,-1 0 0 16,3-2 0-16,-3-1 0 16,1-3 0-16,2-1 1 15,-1-1-1-15,1 2 1 16,2 1-1-16,-2-1 0 16,1 1-2-16,1 1 2 15,-2 2-1-15,0-2 1 16,-2 1 0-16,-1 1 0 0,2 0 0 15,-2-1 1-15,0 2 7 16,1 0-8-16,-2 3-8 16,0 0 8-16,-1 0 0 15,2 3 1-15,3-1-1 16,-2 2 0-16,2 0-1 16,-1 0 1-16,1-1-17 15,2 1 16-15,-1-2-10 16,-1 1 11-16,2 0 0 15,-4-2 0-15,2 0 3 16,0-1-3-16,0-1-1 16,0 0 1-16,-1 0 0 15,1 0 1-15,0 0-1 16,1-1 0-16,1 2 5 0,1-1-5 16,0 2-1-16,0-1 0 15,0 0 1-15,0 0-1 16,-2 0-2-16,2-3 3 15,-1 1-1-15,-1 3 1 16,-1-2-7-16,0 2 7 16,-1 1 1-16,1-1 0 15,-1 0-1-15,-1-1 1 16,2 1 12-16,0 0-13 16,3 2-7-16,-3 1 7 15,0 1 2-15,3 2-1 16,0 0-1-16,0-1-5 0,0-4-4 15,0 2 9 1,0-3 0-16,0 1 13 0,0-1-12 16,0 0 5-16,0-2 5 15,9-2-11-15,-1-3 26 16,5-3-24-16,-1-1 7 16,9-3 7-16,2 0-9 15,3-2 2-15,1-1-9 16,3-2-13-16,-5 0-8 15,0-2-20-15,-4-3-37 0,2-4-38 16,-7 0-143 0,-2-12-260-16</inkml:trace>
  <inkml:trace contextRef="#ctx0" brushRef="#br0" timeOffset="52932.41">10212 7867 363 0,'0'0'645'0,"0"0"-513"16,0 0-47-16,0 0-46 15,0 0 0-15,0 0 37 16,0 0-5-16,-6 0-38 16,6 0-33-16,0 0-2 0,0 0 1 15,0 0-40-15,4 0-16 16,8 0 57-16,2 0 4 15,8 0 2-15,2 0-12 16,1 0 16-16,-2 0 3 16,1 0 13-16,-5 0 3 15,-7 0 5-15,-2 0-24 16,-4 1-5-16,-3 1-4 16,-1 0-1-16,1 3 29 15,1 0-18-15,1 5-11 16,1 1 28-16,1 3-26 15,1 4 16-15,-2 0-6 16,0 1-11-16,1 3 28 0,-4 2-19 16,-2 1 13-1,-1 2 38-15,0 3-18 0,0-1 9 16,-1 2-5-16,-5 0-20 16,3 0 14-16,0 2-16 15,0-1-5-15,2 1 33 16,-1-4-40-16,2 1-3 15,0-2 12-15,0-3-6 16,0 0 20-16,0-1-10 16,0-1-11-16,0 3 28 15,0 1-33-15,-3 2 14 16,-1 4 1-16,-1 1-12 16,-2 2 11-16,4 3-24 0,0-2 1 15,3 2 14 1,-2-1-15-16,1 1 0 15,-1 1 1-15,-1 2 0 0,-1 1 22 16,-2 0-23-16,-1 4 0 16,-2-1 9-16,1 2-9 15,0 0 0-15,0 0 0 16,2-1 0-16,0-2-2 16,0-1-1-16,1-3 3 15,2-2 2-15,-1 1-1 16,1-2-1-16,1 0 1 15,2 0 0-15,-1 3 7 16,1 0-8-16,-2 1 0 16,1 0-2-16,-2 2 3 0,-2 0-1 15,-1 0 0 1,-1 1 0-16,0-1 3 0,-1-4-3 16,3 2 0-16,-1-5 3 15,-1 2-3-15,3 0 0 16,-1 3 0-16,-1 4 0 15,2 2 3-15,-5 2-3 16,3 3 0-16,3-1 4 16,-3-1-3-16,1-2-1 15,1-4 0-15,-1-1 0 16,1-2 6-16,1-1-6 16,-1 0 0-16,-1-3-4 15,2 2 5-15,0-4-2 16,0 1 1-16,0 0 0 15,1-2-14-15,2 1 13 0,-1-2 1 16,1 2 9-16,0-1-9 16,-4 2 0-16,2 0 1 15,-2-1-1-15,1 2 8 16,-2 0-8-16,2 1 0 16,0-1 7-16,2 1-7 15,-1 1 0-15,-1 0 0 16,3 3 0-16,-4-4 5 15,4 1-5-15,0-4 0 16,0 0 0-16,0-2 0 16,0-2-11-16,0-1 3 15,0 0 3-15,0-1 4 16,0-2 1-16,-3-1 0 0,-2-3 1 16,-1-3-1-16,2-2-7 15,-1-2 7-15,1-1 1 16,-2 1 8-16,2 2-9 15,-1 1 1-15,-1 1 8 16,3 1-9-16,-2 1 0 16,-2-1-1-16,1 2 2 15,0 1-1-15,0 0 0 16,0 0 0-16,-3 2-5 16,0 0 5-16,2 0-6 15,-3 1 6-15,1-2 0 16,-2 0 0-16,3 1 0 15,-2-2 1-15,3 1 4 16,-2-2-5-16,-3 1-6 16,3-1 5-16,-3 0-5 0,-1-1 0 15,-1-3 5-15,-4 2 1 16,0 1-1-16,-4-4 1 16,-5 2-2-16,0-1 2 15,0-2 0-15,1 1-1 16,1-2 0-16,0-2-25 15,-2 1 17-15,-1-1-40 16,-5 0-23-16,-4-4-35 16,-29-7-107-16,6-4-294 15,4 0-536-15</inkml:trace>
  <inkml:trace contextRef="#ctx0" brushRef="#br0" timeOffset="54065.68">3195 13057 573 0,'0'0'337'0,"0"0"-136"16,0 0-12-16,0 0 58 0,0 0 20 15,0 0-91-15,0 0-58 16,6-21-42-16,-6 21-41 16,0 3-23-16,0 11-12 15,0 8 1-15,0 9 21 16,-7 7-21-16,-8 5 0 15,1 2 5-15,-3-3-6 16,0-2-32-16,-1-7-45 16,5-6-95-16,-5-7-92 15,7-9-274-15,1-11-207 0</inkml:trace>
  <inkml:trace contextRef="#ctx0" brushRef="#br0" timeOffset="54269.47">3065 13079 59 0,'0'0'1475'16,"0"0"-1147"-16,0 0-251 16,0 0-44-16,0 0-19 15,0 0-5-15,0 0 19 16,48 47 72-16,-19-18-30 16,2 4-42-16,6 1-27 15,-2-3 8-15,-4 0-9 16,-4-4-93-16,6-4-108 15,-8-4-357-15,-9-10-604 0</inkml:trace>
  <inkml:trace contextRef="#ctx0" brushRef="#br0" timeOffset="54531.93">4884 13171 93 0,'0'0'1323'15,"0"0"-1323"-15,0 0-26 16,0 0-245-16,0 0 173 15,0 0 55-15,102-27-181 16,-80 30-394-16</inkml:trace>
  <inkml:trace contextRef="#ctx0" brushRef="#br0" timeOffset="54688.81">5526 13174 424 0,'0'0'1031'16,"0"0"-823"-16,0 0-208 16,0 0-208-16,0 0 3 15,0 0-48-15,0 0-319 0</inkml:trace>
  <inkml:trace contextRef="#ctx0" brushRef="#br0" timeOffset="54824.32">6036 13199 208 0,'0'0'1135'0,"0"0"-844"16,0 0-271-16,0 0-20 15,0 0-193-15,91-25-32 16,-63 19-282-16</inkml:trace>
  <inkml:trace contextRef="#ctx0" brushRef="#br0" timeOffset="54976.09">6794 13106 1192 0,'0'0'19'0,"0"0"-19"16,92-31-112-16,-36 18-28 16,-9 4-107-16,-3-1-406 0</inkml:trace>
  <inkml:trace contextRef="#ctx0" brushRef="#br0" timeOffset="55108.61">7312 13032 895 0,'0'0'536'16,"0"0"-308"-16,0 0-41 15,0 0-67-15,86-33-57 16,-65 28-56-16,4 5-7 0,-2 0-123 16,18 2-105-16,-6 8-301 15,-1-3-260-15</inkml:trace>
  <inkml:trace contextRef="#ctx0" brushRef="#br0" timeOffset="55605.25">9318 12487 758 0,'0'0'806'0,"0"0"-554"16,0 0-175-16,0 0-63 15,0 0-1-15,0 0-7 16,0 0 41-16,-12 59 18 16,2-24-35-16,-6 6-16 15,0-1-14-15,0-2-47 16,1-3-7-16,-1-5-64 16,-1-6-123-16,4-8-77 15,1-7-416-15</inkml:trace>
  <inkml:trace contextRef="#ctx0" brushRef="#br0" timeOffset="55807.64">9126 12558 1164 0,'0'0'569'16,"0"0"-458"-16,0 0-40 16,0 0-30-16,0 0 72 15,0 0 1-15,119 71-38 16,-74-43-55-16,-5-2 7 15,-4-2-28-15,-8-6-1 16,-7-4-32-16,-10-1-107 16,-11-3-124-16,0-4-303 15,-3-5-520-15</inkml:trace>
  <inkml:trace contextRef="#ctx0" brushRef="#br0" timeOffset="57414.03">10521 12640 67 0,'0'0'948'15,"0"0"-721"-15,0 0-148 16,0 0-29-16,0 0 26 16,0 0 52-16,0 0-83 15,6-11 3-15,-6 4 9 16,0-1 1-16,0-3 20 16,-6-2-46-16,-9-1-25 15,-2-1 27-15,-7 1-24 16,-1 4-4-16,-2 3 6 0,1 7-5 15,-1 0 8-15,-3 9-15 16,6 13 1-16,-3 8 14 16,3 8-15-16,5 5 9 15,10 0 15-15,4 0-12 16,5-5-12-16,0-9-8 16,14-6-18-16,8-10 25 15,2-6-12-15,7-7 13 16,4-2 6-16,-1-17-6 15,2-11 6-15,-2-9-6 16,-2-11 0-16,-4-8 1 16,-4-5-1-16,-7-3 0 15,-6 2 8-15,-3-12-7 0,-5 11 19 16,-3 1 35-16,0 6-16 16,0 23-3-16,0 4-10 15,0 14 8-15,0 11 18 16,0 5-50-16,0 1-2 15,0 0-11-15,0 10-7 16,0 10 17-16,0 8 1 16,-3 7 0-16,-3 6 12 15,-2 4-10-15,2 3 8 16,-1 3 5-16,2 4-15 16,5 3 22-16,0 1-22 15,0 2 0-15,6-3 8 16,6-3-8-16,3-9-32 15,-2-8-45-15,-2-6-64 16,-2-5-79-16,-2-8-162 0,-2-8-189 16</inkml:trace>
  <inkml:trace contextRef="#ctx0" brushRef="#br0" timeOffset="57701.08">11070 12519 1280 0,'0'0'301'0,"0"0"-224"16,0 0-60-16,0 0 77 15,0 0 31-15,-45 81-48 16,26-41-38-16,-1 6-24 15,1 3 7-15,1-1-22 16,0-3-8-16,2-4 8 16,4-7-77-16,0-7-68 15,-2-7-100-15,4-11-105 16,1-6-322-16</inkml:trace>
  <inkml:trace contextRef="#ctx0" brushRef="#br0" timeOffset="57932.64">10795 12558 1247 0,'0'0'338'0,"0"0"-182"15,0 0-102-15,0 0-23 16,0 0 58-16,0 0 27 16,75 109-10-16,-41-62-69 15,2 1-15-15,-3-2-12 16,1-3-9-16,-5-7 10 15,-6-5-11-15,-2-4-32 16,-6-4-15-16,-2-7-76 16,0-4-91-16,-4-5-270 15,-4-7-207-15</inkml:trace>
  <inkml:trace contextRef="#ctx0" brushRef="#br0" timeOffset="58471.77">11322 12532 532 0,'0'0'589'0,"0"0"-307"16,0 0-83-16,0 0-27 15,0 0-57-15,0 0-39 16,0 0-28-16,16-10-42 15,-1 25 4-15,2 8 5 0,2 7-15 16,-2 8 0 0,-3 6 0-16,-6 2 0 0,-4 1 1 15,-2-4-1-15,-2-6 1 16,0-6-16-16,0-9 15 16,0-7-22-16,0-5 8 15,-2-5 0-15,1-5-3 16,1 0 5-16,0 0 12 15,0-17-9-15,0-10-92 16,6-10 34-16,12-10 42 16,4-8-4-16,1-3 11 15,2 4 18-15,-1 9 0 16,-5 10 81-16,-5 14 14 16,-5 8-37-16,-4 9 10 0,-2 4-14 15,2 0-40 1,-1 13-13-16,4 7 33 0,1 8 38 15,4 5-42-15,-2 5-8 16,2 5-2-16,-4 0-2 16,0 3 1-16,-3-3-19 15,-2-3 2-15,-4-4-4 16,0-3-11-16,-7 0-86 16,-8-10-120-16,0-8-408 0</inkml:trace>
  <inkml:trace contextRef="#ctx0" brushRef="#br0" timeOffset="77860.5">10251 13068 230 0,'0'0'644'0,"0"0"-381"16,0 0-148-16,0 0-33 15,0 0 79-15,0 0 20 16,0 0-59-16,0 1-27 15,0 1-59-15,0-2-10 0,0 1 2 16,0-1-6-16,0 0 1 16,0 1-8-16,0-1-5 15,1 0 41-15,7 0-30 16,6 0 7-16,6 0 13 16,4 0-16-16,6 0-5 15,-2 0 0-15,5-2-12 16,-3-4 22-16,-2 2-30 15,-1 1-1-15,-6 0 1 16,0 1-2-16,-5 0-12 16,-2 1-15-16,-2 1-15 15,-1-2 12-15,0 2-54 0,-5 0-34 16,-3 0-58 0,1 0-134-16,-4 0-66 0,-10 5-24 15,-4 1-99-15</inkml:trace>
  <inkml:trace contextRef="#ctx0" brushRef="#br0" timeOffset="78198.09">10213 13229 29 0,'0'0'522'0,"0"0"-187"16,0 0-136 0,0 0-66-16,0 0 28 0,0 0 12 15,0 0-38-15,33 1-16 16,-13-1-27-16,4 0-14 16,1 0-19-16,0 0-12 15,3 0 12-15,-1-1-35 16,-4 0-14-16,2-2-1 15,-3 0-7-15,-3 0 6 16,-3 0-8-16,-1-1-16 16,0 0-4-16,-5 0-74 15,2-3-81-15,-6 1-177 16,-3 2-318-16</inkml:trace>
  <inkml:trace contextRef="#ctx0" brushRef="#br0" timeOffset="81336.16">13321 8006 1149 0,'0'0'250'0,"0"0"-46"16,0 0-20-16,0 0-25 16,0 0-14-16,0 0-61 15,0 0-45-15,-4-15 6 16,4 19-45-16,0 13-16 16,0 14 16-16,0 24 0 15,0 27 24-15,0 0-24 16,0-6 0-16,0-8 13 15,0-17-12-15,0 5-1 16,0 3 1-16,0-2-1 16,0-8-22-16,-5-4-65 0,-1-5-70 15,-1-8-50-15,-8-12-153 16,6-9-163-16,0-11-227 0</inkml:trace>
  <inkml:trace contextRef="#ctx0" brushRef="#br0" timeOffset="81846.8">13267 8065 829 0,'0'0'227'0,"0"0"-137"16,14-94-18-16,-1 53 53 16,5 3 8-16,6 0-25 0,6 1-61 15,7 3 6 1,6 6-9-16,4 7-44 0,2 5 1 15,-1 8 0-15,-5 6-1 16,-9 2 0-16,-7 12-13 16,-9 16-14-16,-8 12 26 15,-8 12-15-15,-2 18 16 16,-27 16-1-16,-16 13 1 16,4-8 5-16,2-18-5 15,7-22 0-15,3-16 14 16,-3 3-13-16,-4-3-1 15,-2-2 7-15,3-12 8 16,8-8 8-16,7-8-14 16,8-5-9-16,3 0 59 15,7-8-27-15,0-9-23 16,0-1-8-16,13 2 0 0,3 5 19 16,2 6-20-16,7 5-16 15,4 6 16-15,5 12 0 16,5 8 29-16,4 5 11 15,-3 1-11-15,-1 3 8 16,-2-2-37-16,-6 1 0 16,-6-1 6-16,-5-4-6 15,-3-5-6-15,-8-2-24 16,-5-7-50-16,-4-7-62 16,-1-2-111-16,-10-6-121 0</inkml:trace>
  <inkml:trace contextRef="#ctx0" brushRef="#br0" timeOffset="82717.55">14110 7159 392 0,'0'0'391'16,"0"0"-82"-16,0 0-192 15,0 0-17-15,0 0 4 16,0 0 37-16,0 0-21 15,-7-59-65-15,-2 49-29 16,-4 2 3-16,-4 1-29 16,-5 4 0-16,-7 3-6 0,-3 0-4 15,-6 13 9-15,1 11-5 16,0 7 5-16,5 7-8 16,11 6 9-16,7 2-1 15,11 1 0-15,3-2 0 16,12-5-6-16,16-8-30 15,6-7-21-15,8-8 58 0,1-10-3 16,3-7 3 0,-4-4 19-16,-3-16 4 15,-6-9 18-15,-6-11-5 16,-5-19 7-16,-8-23 31 16,-7-16-44-16,-7 6 9 15,0 17 1-15,0 3-24 0,-3 21 11 16,-3 5 20-16,2-4-17 15,2 23 14-15,-1 5 9 16,0 3-10-16,3 11-7 16,-1 7-23-16,1 1-13 15,0 0-22-15,-2 7-18 16,-1 13 39-16,1 7-9 16,-1 10 10-16,2 6 6 15,-1 3-6-15,2 5 13 16,0 3-4-16,2 3-9 0,9 5 25 15,1 4-25 1,2-2-1-16,1-2 1 0,3-5 0 16,-1-5 0-16,1-5-30 15,-5-6-61-15,-1-2-49 16,-6 3-144-16,-5-7-238 16,-1-12-524-16</inkml:trace>
  <inkml:trace contextRef="#ctx0" brushRef="#br0" timeOffset="83512.22">13173 9070 565 0,'0'0'374'15,"0"0"-207"-15,0 0-20 16,0 0 86-16,0 0 22 16,0 0-99-16,0 0-75 15,30 3-1-15,-3-3-2 16,9 0-10-16,7-5-10 15,6-4-30-15,4-1-9 0,5-1-6 16,6-2-11 0,3-1 20-16,-1-1-22 0,-4 1-1 15,-11 2 1 1,-8 2-10-16,-13 3-30 0,-13 1-30 16,-7 5-39-16,-9-1 5 15,-1 2-108-15,-3 0-158 16,-37 10 77-16,5 5-38 15,-4-2-447-15</inkml:trace>
  <inkml:trace contextRef="#ctx0" brushRef="#br0" timeOffset="83814.37">13224 9244 62 0,'0'0'198'0,"0"0"36"16,0 0-41-1,0 0-40-15,0 0 0 0,0 0 2 16,0 0 3-16,-7 19 23 16,13-19 8-16,10 1-52 15,11-1-15-15,7 0-34 16,7 0-30-16,8 0-31 16,3-3 19-16,5-5-36 15,-1-2-9-15,-2 0 5 16,-9 0-6-16,-5 2-37 15,-12 1-16-15,-8 3-11 16,-10 3 11-16,-5-1-70 16,-5 2-55-16,-5 0-79 15,-11 0-84-15,-5 6 9 0</inkml:trace>
  <inkml:trace contextRef="#ctx0" brushRef="#br0" timeOffset="84135.72">13185 9444 320 0,'0'0'725'0,"0"0"-397"16,0 0-164-16,0 0-73 0,0 0 72 15,0 0-24 1,94-12-63-16,-56 8-29 0,6-4-29 15,4 3 33-15,4-4-27 16,2 2-8-16,0-2 10 16,-6 2-17-16,-4 0-3 15,-10 2-6-15,-8 2 0 16,-11 0 6-16,-8 2-6 16,-2 1-10-16,-3 0-12 15,-2 0-42-15,0 0-81 16,2 0-178-16,0 0-69 15,-2 1-414-15</inkml:trace>
  <inkml:trace contextRef="#ctx0" brushRef="#br0" timeOffset="85517.66">15129 8671 1281 0,'0'0'320'0,"0"0"-126"15,0 0-49 1,0 0-7-16,0 0-41 0,0 0-36 15,0 0-38-15,7 0 11 16,3 0-34-16,5 0-3 16,7 0 3-16,5 1 1 15,1 8 0-15,-1 1-1 16,-7 2-12-16,-6 6 12 16,-9 0-52-16,-5 4 15 15,-12 5 26-15,-21 3-3 16,-12 2-30-16,-29 9-85 15,8-7-177-15,12-9-242 0</inkml:trace>
  <inkml:trace contextRef="#ctx0" brushRef="#br0" timeOffset="100015.46">3121 12866 706 0,'0'0'297'0,"0"0"-181"15,0 0-57-15,0 0-21 16,0 0 15-16,0-1 5 16,0 1-11-16,0-1-4 0,0 1 11 15,0-2-5-15,-5-1 1 16,-1 1-50-16,-3-1 1 15,-4 0-1-15,4 1 9 16,0 1 8-16,-1 1-6 16,-1 0-10-16,-1 0 12 15,2 1-13-15,-1 7 0 16,-3 3 0-16,0 1 0 16,3 4-1-16,-2 4-6 15,1 4 7-15,-1 5 0 0,5 4 0 16,2 2 0-1,3 1 0-15,3 4 1 0,0 0 1 16,0-2-1-16,2 1 0 16,7-1 23-16,1-2-17 15,4-1-7-15,-2 0 0 16,1-2 0-16,2 0 1 16,0-1-1-16,0-4 8 15,1-3 5-15,2-4-12 16,3-3 11-16,6-5 7 15,1-1 0-15,5-3-5 16,1 0-7-16,2-3-6 16,-3-2 5-16,0-4-6 15,-2 0-7-15,-4 0 6 0,-2-7-8 16,-1-7 9-16,-4-7 6 16,-1-6-5-16,-3-10 19 15,-4-9-20-15,-4-21 0 16,-5-24 0-16,-3-25 1 15,-11-6-2-15,-17 10-4 16,1 26 5-16,2 30 38 16,8 17 25-16,-2 9 8 15,-5 2 17-15,-3 0-48 16,-7 4-16-16,-3 7-1 16,-2 8-23-16,-6 9 12 15,-6 0-12-15,-1 12-56 16,-3 13-77-16,-12 20-98 15,16-4-101-15,9-6-382 0</inkml:trace>
  <inkml:trace contextRef="#ctx0" brushRef="#br0" timeOffset="113493.9">18307 7819 882 0,'0'0'279'15,"0"0"-119"-15,0 0 14 16,0 0 2-16,0 0 28 0,4-30-16 16,-4 30-63-16,0 0-56 15,0 0-33-15,0 0-35 16,0 0 11-16,0 3-12 15,0 14-31-15,0 14 29 16,-1 11 2-16,-6 12 13 16,-1 18-13-16,-1 15 9 15,-2 14-10-15,1-10 1 16,1-19-6-16,3-21-25 16,-1-19-84-16,0 1-58 15,-13 3-108-15,5-4-101 16,-1-15-266-16</inkml:trace>
  <inkml:trace contextRef="#ctx0" brushRef="#br0" timeOffset="113967.07">18265 7555 1064 0,'0'0'141'0,"8"-88"-1"16,5 42-60-16,7-4 13 15,8 10-17-15,15 4 4 16,18 6-10-16,23 17-57 16,0 13 4-16,-10 2-34 15,-13 30 8-15,-22 10-10 16,-3 21-54-16,-17 23-27 0,-19 17 37 16,-28-7 11-1,-17-18 22-15,0-26 24 0,1-14 6 16,-9 1-5-16,-11 5 5 15,-9 0 2-15,5-9 4 16,5-8-5-16,11-7-1 16,14-9 25-16,15-5-24 15,15-6 27-15,8 0 52 16,11-6-80-16,19-7-3 16,11 2 3-16,4 2 58 15,2 4 10-15,-3 5-44 16,-5 0-11-16,-6 13 13 15,-5 9-5-15,-4 9 5 16,-4 10 5-16,-3 7-18 0,-2 4 13 16,-2 4-26-16,-1-3-5 15,0-3-22-15,0-5-59 16,14 3-65-16,-4-15-96 16,0-8-317-16</inkml:trace>
  <inkml:trace contextRef="#ctx0" brushRef="#br0" timeOffset="114830.16">19210 8196 935 0,'0'0'255'0,"0"0"-119"15,0-99 15-15,-13 53 12 16,-6 4-25-16,-6 4-16 15,-3 9 5-15,-4 7-51 16,-2 12-18-16,0 10-49 16,-2 3 3-16,-1 23-5 15,3 10-1-15,4 12 5 16,7 7-11-16,8 5 0 16,9-2 0-16,6-5 0 15,2-8-12-15,14-10-29 16,7-9-12-16,5-13 16 15,5-13 25-15,3-2 11 16,4-22-9-16,-3-12 1 0,-3-11 9 16,-5-5 0-1,-7-1 0-15,-8 7 19 0,-7 10 22 16,-4 15 23-16,-3 12 26 16,0 9-73-16,0 1-17 15,0 20-25-15,-6 10 25 16,3 7 9-16,3 6-9 15,0 0-17-15,9-3 0 16,9-6-50-16,4-6-14 16,1-9-27-16,1-11-21 15,-1-9-27-15,0-9 45 16,-1-24-24-16,5-23 13 16,-5 0 35-16,1-7 77 15,-5 2 10-15,-3 16 115 0,-2 5 75 16,-1 15 37-16,-3 14-65 15,-2 11-87-15,4 1-75 16,1 23-1-16,0 8 1 16,-1 11 0-16,-4 5 7 15,-6 4-7-15,-1 2 0 16,-3-2-12-16,-12-6 12 16,-3-6-10-16,-3-9-6 15,1-10-3-15,0-11 13 16,2-10-29-16,8 0 30 15,5-27-14-15,5-23 3 0,23-26-57 16,11 0 2 0,3 3 27-16,2 12 44 0,-9 22 4 15,-2 3 81-15,1 7 42 16,-7 12-14-16,-7 11-30 16,-3 6-45-16,3 5-37 15,-3 13 20-15,3 7-3 16,-3 8-8-16,-1 4 20 15,-5 5-29-15,-4 4 1 16,-2 5-1-16,0 3-1 16,-2 0-1-16,-9-3-77 15,0-4-104-15,-1 1-74 16,3-14-226-16,3-13-287 0</inkml:trace>
  <inkml:trace contextRef="#ctx0" brushRef="#br0" timeOffset="115094.88">19953 7682 1347 0,'0'0'376'16,"0"0"-106"-16,0 0-99 16,0 0-38-16,0 0-11 15,0 0-104-15,0 0-18 16,-6-23-6-16,4 78 4 15,1 24 2-15,1 18 0 16,0 7 0-16,0-20-3 16,0-22 3-16,0-21-64 15,-2-7-20-15,0 3-100 16,-1-3-60-16,3-9-94 0,0-12-62 16,5-13-275-16</inkml:trace>
  <inkml:trace contextRef="#ctx0" brushRef="#br0" timeOffset="115446.16">20320 7863 453 0,'0'0'512'0,"0"0"-357"16,0 0-125-16,0 0 2 16,0 0 32-16,0 0-18 0,-38 79 64 15,3-56 12 1,-7-2-17-16,-3-2-25 0,0-5-21 15,8-4-37-15,10-4 20 16,11-3-7-16,7-3 43 16,8 0 14-16,1 0-19 15,0 0 8-15,10 0-36 16,3 0-44-16,5 0-2 16,-1 1-5-16,2 7-6 15,-4 6 12-15,0 6 0 16,-5 4 2-16,-1 6-2 15,-2 2 7-15,-2 5-2 16,-2 1-5-16,-1 0-11 16,2-3-25-16,2-5-68 15,13-3-80-15,0-9-145 0,3-9-211 16</inkml:trace>
  <inkml:trace contextRef="#ctx0" brushRef="#br0" timeOffset="115754.65">20765 7646 1204 0,'0'0'229'0,"0"0"-68"16,25-104-40-16,-18 66 28 16,-2 7 28-16,-5 10-16 15,0 8-52-15,0 7-39 16,0 6-44-16,-12 0-20 0,-12 24-12 15,-16 23 6 1,-14 31 0-16,0 25 13 0,8 11-5 16,19-7-7-16,20-12-1 15,7-15 6-15,18 0-16 16,16-2 10-16,3-13-40 16,-1-14-20-16,-3-17-27 15,1-13-54-15,27-16-111 16,-7-3-253-16,-2-2-448 0</inkml:trace>
  <inkml:trace contextRef="#ctx0" brushRef="#br0" timeOffset="116230.36">21243 7572 1174 0,'0'0'328'0,"0"0"-116"16,0 0 25-16,0 0-37 15,0 0-96-15,0 0-104 16,0 0-4-16,2 70 3 16,-23 26 1-16,-3 13 0 15,3-6 19-15,3-22-19 16,8-28-1-16,4-13-7 16,-1-7-20-16,-1 0-50 15,2-2-38-15,0-6-9 16,3-12 26-16,1-13-9 15,2-9 93-15,0-24-21 0,8-26-98 16,12-25 18 0,9-25 84-16,3-6 32 0,-1 6 0 15,-6 24 13-15,-8 28 106 16,-7 16 70-16,-1 8 17 16,0 5-2-16,-2 4-73 15,0 7-51-15,-4 10 0 16,0 7-80-16,2 5-6 15,3 22-26-15,2 14 32 16,5 13 4-16,-1 9-4 16,-1 5 0-16,0 2 3 15,-2-4-3-15,-1-2 0 16,-2-4-13-16,-2-5-103 16,-2 3-106-16,-1-14-133 15,-1-17-258-15</inkml:trace>
  <inkml:trace contextRef="#ctx0" brushRef="#br0" timeOffset="116446.58">21018 7929 1106 0,'0'0'359'16,"0"0"-245"-16,0 0-58 15,0 0 64-15,125 0 7 16,-36-9-56-16,27-4-60 16,5-4-11-16,-24-1-64 0,-23-13-117 15,-38 6-207 1,-21-3-658-16</inkml:trace>
  <inkml:trace contextRef="#ctx0" brushRef="#br0" timeOffset="116684.75">21563 7360 84 0,'0'0'587'16,"0"0"-287"-16,0 0 34 16,0 0 18-16,0 0-66 15,0 0-88-15,0 0-87 16,-2-52-76-16,20 62-34 16,13 14-1-16,13 12 91 0,17 22-60 15,9 23-13-15,-2 22-8 16,-15 4-9-16,-28-5 3 15,-22-24-4-15,-3-24-27 16,-16-12-14-16,-11-2-69 16,-41 21-74-16,6-8-148 15,-3-6-656-15</inkml:trace>
  <inkml:trace contextRef="#ctx0" brushRef="#br0" timeOffset="117556.42">22434 7795 178 0,'0'0'1532'15,"0"0"-1273"-15,0 0-186 16,0 0-27-16,0 0 55 16,0 0-9-16,6 0 0 15,10 0-68-15,13 0-13 16,10 0-11-16,8 0 0 15,1-5-32-15,-5 0-42 16,-9 1-78-16,-11 1-48 16,-20 3-123-16,-3 0-75 15,-8 0-370-15</inkml:trace>
  <inkml:trace contextRef="#ctx0" brushRef="#br0" timeOffset="117737.81">22389 7971 573 0,'0'0'487'16,"0"0"-227"-16,0 0 44 16,0 0-28-16,0 0-58 15,0 0-81-15,106-1-61 16,-52-6-36-16,6-2-31 16,1 0-9-16,12-10-102 15,-15 3-219-15,-13-2-588 0</inkml:trace>
  <inkml:trace contextRef="#ctx0" brushRef="#br0" timeOffset="118179.85">23492 7662 1141 0,'0'0'529'0,"0"0"-394"16,0 0-23-16,0 0 49 15,0 0-19-15,0 0-56 16,0 0-8-16,34 0-47 16,2-6-22-16,10-1-8 15,6-1 0-15,5 1-1 16,0 0-41-16,-5-2-26 0,-9 4 18 15,-10-1-51 1,-9 2-15-16,-14 4-64 0,-10 0-195 16,-10 1-360-16,-11 6 180 15</inkml:trace>
  <inkml:trace contextRef="#ctx0" brushRef="#br0" timeOffset="118420.12">23495 7836 715 0,'0'0'512'0,"0"0"-345"16,0 0 75-16,0 0 24 15,0 0-59-15,0 0-88 16,0 0-57-16,125 1-20 16,-59-5-32-16,4 0-1 0,0-2-9 15,-9 2-4 1,-13 1-64-16,-11 0 11 0,-10 0-40 15,-9 0-16-15,-8 0-25 16,-10-5-92-16,0 1-125 16,0 0-604-16</inkml:trace>
  <inkml:trace contextRef="#ctx0" brushRef="#br0" timeOffset="118718.9">23669 7413 1209 0,'0'0'335'16,"0"0"-109"-16,0 0-41 16,0 0-20-16,0 0-97 15,0 0-68-15,0 0-2 16,-6 54 2-16,6-8 13 15,2 10 2-15,7 4-14 16,-2 3 19-16,1-4-20 16,-4-3-5-16,2-7 4 15,-3-8-82-15,-2-9-47 16,-1-8-32-16,0-9-87 16,0-8-45-16,0-7-274 0</inkml:trace>
  <inkml:trace contextRef="#ctx0" brushRef="#br0" timeOffset="118967.96">23863 7494 907 0,'0'0'370'0,"0"0"-43"16,0 0-76-16,0 0-62 15,0 0-58-15,0 0-97 16,0 0-34-16,14 3-12 15,-4 28 12-15,4 11 38 16,3 8-15-16,0 5-9 16,1 2 12-16,-3 3-25 0,-2-3-1 15,-4-4 0-15,-3-3-49 16,-4 3-74-16,-2-11-169 16,0-14-302-16</inkml:trace>
  <inkml:trace contextRef="#ctx0" brushRef="#br0" timeOffset="119673.43">24793 7469 616 0,'0'0'701'0,"0"0"-497"16,0 0-35-16,0 0-30 15,0 0-25-15,0 0-10 16,0 0-75-16,-94-37-28 16,68 65 10-16,3 9-10 15,7 2 0-15,9 1-1 16,7-1-28-16,0-5-20 15,17-5-41-15,5-10-23 16,3-9 47-16,2-10 44 0,-3 0 15 16,-3-19-1-1,-3-13-10-15,-11-6 8 0,-5-4 9 16,-2-5 22-16,-3 4 28 16,-11 3 4-16,2 12 31 15,3 8-5-15,6 13-34 16,3 7-46-16,0 0-160 15,17 12 11-15,11 6 91 16,14 1-46-16,23 0-16 16,1-7 12-16,7-6 4 15,5-6 49-15,-16 0 25 16,1-17 30-16,-12-4 88 16,-15-4 111-16,-14-4 10 0,-12-3-41 15,-10 0-34 1,0 0 4-16,-16 3-45 0,-5 8-24 15,2 7-30-15,-5 9-20 16,0 5-9-16,-1 19-10 16,1 13 1-16,-2 13 12 15,3 7-11-15,2 18 8 16,7 14 6-16,7 15-7 16,7 4 6-16,0-7-10 15,3-9-4-15,3-9 14 16,-2-2-15-16,-2 1-1 15,-2-14 0-15,0-12-38 16,-3-11-78-16,-11 0-116 16,1-7-321-16,1-9-364 0</inkml:trace>
  <inkml:trace contextRef="#ctx0" brushRef="#br0" timeOffset="119861.53">24984 7892 1061 0,'0'0'833'16,"0"0"-623"-16,0 0-88 15,0 0-61-15,0 0-28 16,110-28-13-16,-38 28-9 16,22 0-11-16,11 0-104 15,-19-4-161-15,-27-9-691 0</inkml:trace>
  <inkml:trace contextRef="#ctx0" brushRef="#br0" timeOffset="120874.68">26312 7172 1066 0,'0'0'707'16,"0"0"-530"-16,0 0-48 15,0 0-72-15,0 0 11 0,0 0-44 16,0 0-24 0,5 56 1-16,-5 17 5 15,-11 21 23-15,1-3-29 16,1-21 6-16,1-20 5 15,3-18-11-15,1 4 0 16,1 0 0-16,3-2 0 16,0-7 7-16,4-9-7 15,17-5 0-15,10-5 41 16,10-7-12-16,9-1-7 16,8-5-10-16,1-13-11 0,-1-5-2 15,13-15-71 1,-16 4-118-16,-14 3-379 0</inkml:trace>
  <inkml:trace contextRef="#ctx0" brushRef="#br0" timeOffset="121063.88">26987 7576 1483 0,'0'0'602'16,"0"0"-398"-16,0 0-44 15,0 0-19-15,0 0-51 16,0 0-71-16,0 0-19 0,0 0-52 16,-15 0-139-1,-2 0-186-15,4 0-794 0</inkml:trace>
  <inkml:trace contextRef="#ctx0" brushRef="#br0" timeOffset="121437.84">27284 7370 575 0,'0'0'647'16,"0"0"-310"-16,0 0-76 15,0 0 10-15,0 0-53 16,0 0-86-16,0 0-31 16,9-14-76-16,-7 15-25 15,-1 13-12-15,4 9 6 16,0 10 6-16,1 4 0 15,1 7 1-15,-3 0 12 16,1-1-13-16,2-4-56 16,-3-4-55-16,7 3-85 0,0-8-292 15,0-12-414-15</inkml:trace>
  <inkml:trace contextRef="#ctx0" brushRef="#br0" timeOffset="121969.54">27654 7446 377 0,'0'0'1003'0,"0"0"-687"15,0 0-40-15,0 0-38 0,0 0-133 16,0 0-66 0,0 0-39-16,18 0-22 15,-9 25 22-15,2 7 0 16,-2 3-15-16,-2 0 14 15,-3-2-56-15,-2-7-5 16,-2-4 5-16,0-8-1 16,0-7 16-16,0-4-14 15,0-3 53-15,0-2 3 16,0-16 27-16,3-8-21 0,9-7-5 16,7-4 0-16,3-1 16 15,4 3-1-15,-5 7 4 16,-3 10 59-16,-6 11-17 15,-2 7-53-15,-1 6-9 16,0 16-3-16,2 10 2 16,-1 3 1-16,0 1-9 15,1-1 8-15,4-3-69 16,5-5-29-16,30-5-91 16,-3-6-118-16,0-9-245 0</inkml:trace>
  <inkml:trace contextRef="#ctx0" brushRef="#br0" timeOffset="122420.77">28402 7480 1035 0,'0'0'379'0,"0"0"-146"15,0 0-102-15,0 0 15 16,0 0 11-16,0 0-69 16,-17-75-27-16,-5 65-50 15,-5 3-10-15,-6 6 29 16,-1 1-29-16,-1 6 26 15,1 16-18-15,4 8-8 16,3 8 15-16,8 4-16 16,10 2-8-16,9-2 7 15,0-5-48-15,21-7-27 0,9-12 10 16,6-10 35 0,6-8 30-16,0-12 1 0,0-21 0 15,-3-11 30-15,2-22 45 16,3-24-10-16,-3-27-36 15,-7-9-28-15,-9 9 18 16,-10 13-13-16,-7 36 19 16,-2 23 73-16,-5 19-27 15,-1 18 2-15,0 8 11 16,0 0-84-16,0 15-11 16,-9 32-33-16,-6 33 39 15,8 33-7-15,5 9 12 16,2-9-1-16,9-27-13 15,3-31-38-15,-3-14-22 0,-6-8-99 16,-3 4-195-16,0-7-245 16,-7-12-350-16</inkml:trace>
  <inkml:trace contextRef="#ctx0" brushRef="#br0" timeOffset="122692.42">27406 6935 1633 0,'0'0'606'16,"0"0"-489"-16,0 0 0 15,0 0-19-15,0 0-21 16,0 0-16-16,0 0-61 16,32-14-73-16,-32 14-113 15,0 7-296-15,0-1-327 0</inkml:trace>
  <inkml:trace contextRef="#ctx0" brushRef="#br0" timeOffset="123781.43">29655 7168 142 0,'0'0'1209'16,"0"0"-950"-16,0 0-92 16,0 0-9-16,0 0-13 15,0 0-33-15,-64-44-45 16,34 60-42-16,-6 11-13 16,0 9 26-16,1 10-38 0,9 3 1 15,10 3-1 1,13-1-7-16,3-2-18 0,28-2-62 15,44 2-80 1,-5-12-105-16,1-14-378 0</inkml:trace>
  <inkml:trace contextRef="#ctx0" brushRef="#br0" timeOffset="124267.98">29992 7425 1476 0,'0'0'385'0,"0"0"-226"16,0 0-128-16,0 0-31 15,0 0-16-15,0 0 16 16,0 78 9-16,0-43-7 16,5-1-2-16,8-6-12 0,3-7-24 15,-2-8-6 1,2-11 35-16,-2-2 7 0,-1-7 25 16,-2-15 10-16,-5-8 21 15,-3-7 1-15,-3-2 18 16,0-1-10-16,-6 4-22 15,-5 5 45-15,-1 5-54 16,2 7-3-16,1 2-24 16,4 3-7-16,1-3 0 15,0-5-30-15,1-4-22 16,3-11 30-16,0-9-34 16,0-18 7-16,11-24-7 15,20-19 7-15,2 9 30 0,-4 19 4 16,-13 32 15-1,-11 27 83-15,-4 6-32 0,3 6-9 16,-4 5-42-16,0 3-13 16,0 18-88-16,-7 13 55 15,-3 12 45-15,1 5-1 0,3 5 2 16,3 2-8 0,3 3 7-16,6 12-11 15,10-6 11-15,5 4-112 16,3-3-149-16,6-2-75 15,-5-8-196-15,-1-15-70 0</inkml:trace>
  <inkml:trace contextRef="#ctx0" brushRef="#br0" timeOffset="124584.6">30416 7338 806 0,'0'0'353'0,"0"0"-43"16,0 0-57-1,7-73 12-15,-7 64-78 0,0 6-79 16,0 3-63-16,-3 10-45 15,-11 15-35-15,-5 11 26 16,0 4 9-16,4 4-12 16,3 0-4-16,11-5-51 15,1-3 19-15,9-7-46 16,15-6 3-16,5-10 31 16,7-10 19-16,1-3 41 15,-2-18 0-15,-6-11 9 16,-9-11 77-16,-8-7 19 15,-11-4-4-15,-1-3-22 0,-11 3-17 16,-12 9 8 0,-5 14-46-16,-2 16-24 0,-2 12-11 15,0 20-89-15,-4 36-75 16,12-5-156-16,9-4-437 0</inkml:trace>
  <inkml:trace contextRef="#ctx0" brushRef="#br0" timeOffset="125513.4">30686 7233 1177 0,'0'0'376'15,"0"0"-217"-15,0 0-32 16,0 0-42-16,0 0 10 15,0 0-75-15,0 0-15 16,79 14-5-16,-70 24-14 16,-4 5 14-16,-5 0-13 15,0 1-24-15,-2-5-7 16,-6-4-27-16,1-9 6 16,-1-9-5-16,3-7 28 15,3-7 39-15,1-3 3 16,1-9 96-16,0-13-71 15,1-8-18-15,14-7 7 0,2-3-14 16,5-4 11-16,3-1 32 16,0 1 33-16,1 8-28 15,-7 7 5-15,-3 13 15 16,-5 15-11-16,-2 1-57 16,0 23-32-16,-3 11 20 15,0 8-4-15,-6 5 15 16,0-4 0-16,0 0-17 15,-6-8 2-15,-7-5-37 16,2-6-26-16,0-9-11 16,1-7 9-16,4-8 30 15,5 0 39-15,1-14 12 16,1-12 0-16,19-11-34 16,6-9-4-16,9-9-36 0,4-5 74 15,3 1 2-15,-1 8 89 16,-7 12 10-16,-8 17 82 15,-11 17-84-15,-8 5-99 16,0 29-11-16,-5 13 11 16,-2 11 10-16,0 3-10 15,-9-1 1-15,-3-5-11 16,-1-10-15-16,1-8-50 16,6-8-32-16,3-10-37 15,3-10-50-15,6-4 84 0,18-11 53 16,12-15-54-1,13-11-12-15,10-9-85 16,7-8-133-16,-2-5 197 0,-6 0 144 16,-13 4 242-16,-13 12 157 15,-13 14 83-15,-13 12-166 16,-6 10-115-16,-5 7-119 16,-20 0-64-16,-8 15-12 15,-4 11-6-15,1 5 0 16,6 4-9-16,11 5 6 15,11 0-19-15,8 1-56 16,14 0-5-16,17-3-51 16,12-1 12-16,1-3-36 15,-2-4 55-15,-11-6 70 16,-13-5 21-16,-17-3 12 16,-2-2 11-16,-28 0 128 15,-11-1 4-15,-14-2-76 0,-4-1-45 16,-20-7-22-16,17-3-291 15,12 0-986-15</inkml:trace>
  <inkml:trace contextRef="#ctx0" brushRef="#br0" timeOffset="140817.07">18295 9181 750 0,'0'0'298'16,"0"0"-93"-16,0 0-15 15,0 0 25-15,0 0 38 16,0 0-71-16,0-27-66 16,0 27-33-16,0 0-62 15,0 0-20-15,0 1-1 16,0 19-34-16,0 23 33 0,-9 33 1 16,-4 30 0-1,-2 8 17-15,3-18-17 0,3-26 2 16,3-28-2-16,2-1 1 15,-3 6-10-15,-1 4-9 16,-1 3-66-16,1-4-46 16,-2-9-75-16,-4-7-165 15,4-12-36-15,0-12-578 0</inkml:trace>
  <inkml:trace contextRef="#ctx0" brushRef="#br0" timeOffset="141311.19">18227 9097 658 0,'0'0'291'0,"9"-84"-208"0,0 37 47 16,5 0 16-16,3 6 59 16,5 9-47-16,8 5-23 15,6 9-64-15,10 8-55 16,8 10-5-16,3 1-22 15,1 25 0-15,-3 12 0 16,-5 21 1-16,-14 20-37 16,-22 19 8-16,-14-7 4 15,-5-16 8-15,-17-22 26 16,-2-13-13-16,-10 4 13 16,-9 3 1-16,-9 0 0 15,-1-7 1-15,-1-9 5 16,5-8-5-16,9-8 18 0,9-8-13 15,11-4 10-15,10-3 25 16,8-3 13-16,2-9-54 16,3-6-29-16,13 3 29 15,4 1 9-15,4 4-8 16,0 5 9-16,2 5 2 16,1 0-12-16,3 7 9 15,0 11 4-15,-3 4 13 16,-1 8 26-16,-4 2-36 15,-7 7-16-15,-2 0 0 16,-4 2-9-16,-4 0-26 16,-1-2-84-16,6 7-117 0,-1-11-53 15,1-11-350-15</inkml:trace>
  <inkml:trace contextRef="#ctx0" brushRef="#br0" timeOffset="142154.51">19087 9762 62 0,'0'0'984'0,"0"0"-773"16,0 0-91-16,29-102 14 16,-26 67 65-16,0-2-95 0,-3 0-59 15,0 4 5 1,0 6 10-16,-11 7 1 0,-5 10-34 15,-5 10-17-15,-7 2 6 16,-5 20-10-16,-4 9 7 16,-2 9 29-16,4 5-33 15,7 1 2-15,9 3-9 16,8-5-1-16,10-4 7 16,1-8-8-16,10-9-39 15,14-7 32-15,6-12-18 16,6-4 16-16,4-11-6 15,3-16-13-15,-2-8 18 16,-4-8-19-16,-4-5 29 16,-8 0 0-16,-6 6 8 0,-8 8 25 15,-6 11 35-15,-2 12 16 16,-3 10-43-16,0 1-41 16,0 10-31-16,0 12 25 15,0 8 3-15,0 4 3 16,1 2 0-16,6-1-7 15,1-8-30-15,-1-3-53 16,1-7-18-16,0-8 14 16,0-8-17-16,1-1 55 15,6-12 56-15,2-15-19 16,8-10 12-16,3-10-5 16,3 0 12-16,1-2 19 15,-5 10 6-15,-4 14 52 16,-8 16-4-16,-3 9-63 0,-3 16-4 15,-3 15 9-15,-3 8-14 16,-1 5 15-16,-2 0-16 16,0 0-6-16,-5-5 0 15,-5-6-8-15,-2-7 13 16,1-6-22-16,1-7-8 16,1-9 31-16,5-4 0 15,2-7 0-15,2-18 0 16,3-12-47-16,24-21 41 15,13-20 6-15,3 5 0 16,-2 9 28-16,-7 18-6 16,-9 24 63-16,4 3-26 0,2 6-36 15,-3 13 8 1,-2 0-31-16,-3 22 0 0,-4 6 6 0,-2 8-6 16,-6 4 2-1,-6 2-2-15,-4 2-12 16,-1 1 2-16,-1-1-105 15,-19 11-121-15,2-11-158 16,0-9-415-16</inkml:trace>
  <inkml:trace contextRef="#ctx0" brushRef="#br0" timeOffset="142483.31">19983 9245 831 0,'0'0'219'15,"0"0"-55"-15,10-96-35 16,-5 64 97-16,-1 9 22 16,0 11-12-16,-4 8-90 15,0 4-102-15,0 5-44 16,0 19-3-16,0 23 3 15,0 26 3-15,0 24 9 16,0-2 3-16,0-18-14 16,0-20 5-16,0-17 8 15,2 4-14-15,1 6-2 16,1 2 1-16,1-8-67 16,1-9-63-16,6-8-115 0,-3-11-248 15,-2-13-239-15</inkml:trace>
  <inkml:trace contextRef="#ctx0" brushRef="#br0" timeOffset="142891.03">20470 9297 841 0,'0'0'303'15,"0"0"-164"-15,0 0-119 0,0 0-19 16,0 0 51-16,0 0 6 15,-33 72-1 1,5-38-13-16,-8 1-8 0,-8-2 32 16,-3 0-28-16,0-6-14 15,5-7-7-15,9-6-9 16,11-5 2-16,9-6 7 16,10-3 23-16,3 0 68 15,7-4-11-15,9-9-99 16,7 0 0-16,0 2 14 15,-1 4 3-15,-2 4-16 16,-5 3 8-16,-1 2-3 0,-4 13-5 16,2 9 18-1,-2 4 3-15,1 6-7 16,2 4-7-16,1 1-8 16,0 0-18-16,3-1 17 0,1-2-46 15,0-1-10-15,1-8-53 16,7-12-122-16,-8-8-169 15,-1-7-554-15</inkml:trace>
  <inkml:trace contextRef="#ctx0" brushRef="#br0" timeOffset="143278.97">20956 9166 1107 0,'0'0'298'0,"0"0"-84"15,0 0 9-15,0 0 1 16,0 0-94-16,0 0-71 16,0 0-34-16,-50 19-1 15,19 17 22-15,-5 25-26 16,1 22-19-16,9-2 32 16,8-8-33-16,13-9 6 0,5-15-5 15,6 6-1-15,15 4-29 16,8-6-50-16,6-11-51 15,25-9-47-15,-8-15-319 16,-5-14-265-16</inkml:trace>
  <inkml:trace contextRef="#ctx0" brushRef="#br0" timeOffset="143738.24">21321 9199 1149 0,'0'0'503'0,"0"0"-300"16,0 0-59-16,0 0-77 16,0 0-54-16,0 0-6 0,0 0 15 15,-18 145 20-15,5-66-4 16,1-3-31-16,1-10-6 16,-2-14-1-16,-1 1 2 15,-2 5-8-15,1-10-32 16,0-10-5-16,6-10 12 15,1-14-66-15,5-11-21 16,3-3 47-16,0-20 32 16,0-16-139-16,11-25 78 15,13-28 98-15,9-26 2 16,4-10 8-16,-3 21 34 16,-7 30 71-16,-12 35 0 0,-1 14 53 15,-4 3-40-15,-1 5-43 16,0 9 1-16,-2 8-73 15,1 8-11-15,4 22-11 16,3 11 11-16,3 9 4 16,0 4-4-16,1 3-5 15,0-1 5-15,-2 0 1 16,-5-3-1-16,-2-4 0 16,-5-3-101-16,-5 4-111 15,0-10-315-15,0-12-324 0</inkml:trace>
  <inkml:trace contextRef="#ctx0" brushRef="#br0" timeOffset="143957.21">21251 9539 1152 0,'0'0'539'16,"0"0"-376"-16,0 0-79 15,0 0-56-15,0 0-6 16,121 0 30-16,-65 5-42 16,7 0-10-16,3-3-8 15,-4-2-55-15,1 0-115 16,-20-9-227-16,-16-7-442 0</inkml:trace>
  <inkml:trace contextRef="#ctx0" brushRef="#br0" timeOffset="144196.38">21676 8989 214 0,'0'0'826'16,"0"0"-549"-16,0 0-22 15,0 0-8-15,0 0-107 16,0 0-104-16,0 0-3 16,67-2-14-16,-26 36 49 15,5 11-3-15,12 16-12 16,-10 0-3-16,-2 5-6 15,-12 3-33-15,-17-7 17 16,-7 6-28-16,-10-2-7 16,-5-4-8-16,-20-4-41 15,-30 11-86-15,4-15-237 16,6-15-828-16</inkml:trace>
  <inkml:trace contextRef="#ctx0" brushRef="#br0" timeOffset="144676.44">22637 9367 983 0,'0'0'652'0,"0"0"-506"16,0 0-81-16,0 0 24 0,0 0 43 15,0 0-9 1,0 0-72-16,0-4-8 0,17 4 7 16,13 0-12-16,14 0 13 15,12 0-29-15,9-7-15 16,-1-2 19-16,-3-2-26 15,-7-2-42-15,-12 0-57 16,-16 0-98-16,-26 6-108 16,-6 5-202-16,-22 2-387 0</inkml:trace>
  <inkml:trace contextRef="#ctx0" brushRef="#br0" timeOffset="144857.81">22635 9584 727 0,'0'0'355'0,"0"0"-154"0,0 0 59 16,0 0-9-16,97 4-40 15,-32-4-85-15,24-8-60 16,-1 1-35-16,-6-2-31 16,9-5-65-16,-36 3-279 15,-2-6-889-15</inkml:trace>
  <inkml:trace contextRef="#ctx0" brushRef="#br0" timeOffset="145566.99">23953 9032 1295 0,'0'0'486'15,"0"0"-303"-15,0 0-79 16,0 0-76-16,0 0-4 16,0 0-13-16,0 0 4 15,3 143 22-15,1-37-9 16,1 8-28-16,1-17 19 15,-3-26-19-15,-3-29-1 16,0-8-34-16,0 4-101 0,0 2-72 16,-11-1-117-16,-2-10-7 15,-1-17-175-15</inkml:trace>
  <inkml:trace contextRef="#ctx0" brushRef="#br0" timeOffset="145982.4">23962 9052 23 0,'33'-73'846'0,"2"5"-588"16,-6 27-88-16,-1 14-90 15,2 5 124-15,3 6-101 16,6 6-30-16,2 10-51 0,6 9-15 16,2 18 8-16,-3 12-15 15,-3 10 1-15,-16 16-14 16,-26 19 4-1,-8-7-26-15,-26-8-2 0,-26-4 7 16,5-23 14-16,-12-2-2 16,-5-3 5-16,14-22 7 15,3-5 7-15,13-10-1 16,12 0 16-16,17-15 29 16,12-8 19-16,3-2-32 15,22-1-13-15,11 5 24 16,5 10-42-16,5 11 8 15,-1 1-9-15,-1 27 0 16,-5 12 12-16,-6 8-11 16,-6 7 1-16,-5 2 32 0,-8-3-34 15,-1-2-1 1,-1-3-19-16,0-6-74 0,4-5-88 16,13-4-58-16,-4-11-71 15,-2-11-435-15</inkml:trace>
  <inkml:trace contextRef="#ctx0" brushRef="#br0" timeOffset="146800.22">24863 9478 1016 0,'0'0'287'16,"0"0"-186"-1,1-83-31-15,-1 49 51 0,-9 0 42 16,-7 4-21-16,-8 4-62 15,-4 6-11-15,-5 9-35 16,-5 9-11-16,-3 2 30 16,-3 23-33-16,3 15-1 15,2 12-9-15,9 7-10 16,11 2 14-16,8 0-14 16,11-9-17-16,2-9 11 15,17-10-59-15,6-10 19 16,5-11 29-16,2-10 17 15,2-1 16-15,0-21-11 16,-2-10-4-16,-6-10 13 0,-2-7-13 16,-4-6 10-16,-2 1 8 15,-6 4-7-15,-1 12 37 16,-3 13 13-16,-5 13-6 16,0 12-56-16,0 3-1 15,2 23-50-15,2 11 42 16,-1 6 9-16,0 7 0 15,-2-4 0-15,1-5-9 16,-2-9 8-16,0-9-27 16,-2-9-19-16,2-8-19 15,-1-6 56-15,2 0 10 16,2-17 0-16,5-11-2 16,5-10-7-16,4-9 4 15,6-3 5-15,3 0 0 16,1 6 1-16,-4 11 27 0,-2 18-28 15,-6 15 0-15,-2 6-23 16,-3 26 10-16,-2 13 7 16,-5 9 6-16,-3 2 0 15,-3-3-4-15,0-7 4 16,0-9-34-16,-9-11-13 16,1-7 3-16,0-10 3 15,4-8 15-15,-1-1 26 16,3-16 52-16,2-12-52 15,0-11-51-15,16-18-10 16,18-19 2-16,6 2-11 16,-1 8 18-16,0 14 43 15,-8 20 9-15,-3 6 71 0,-1 9 23 16,-9 16-36 0,-4 4-51-16,-4 25-7 0,-1 12 42 15,-3 7-12-15,-2 8 6 16,1 1-25-16,-2-2-1 15,0-2-6-15,3-6-4 16,-3-6-60-16,0-6-120 16,-2-8-227-16,-1-13-504 0</inkml:trace>
  <inkml:trace contextRef="#ctx0" brushRef="#br0" timeOffset="147044.4">25688 8908 1355 0,'0'0'406'0,"0"0"-181"15,0 0-105-15,0 0-106 16,0 0-14-16,0 0 0 16,3 107 19-16,-3-22-18 15,3 22 14-15,6 6-15 16,-2-20 0-16,-4-27 0 15,-3-26-77-15,0-12-135 16,0-1-168-16,0-6-12 16,-3-6-271-16</inkml:trace>
  <inkml:trace contextRef="#ctx0" brushRef="#br0" timeOffset="147415.34">26071 9104 506 0,'0'0'600'0,"0"0"-506"16,0 0-39-16,5 103-4 15,-25-55-28-15,-8 1-12 16,-8-2 20-16,-6-8-17 16,-2-6-12-16,3-10 28 15,2-11-22-15,7-9 10 16,6-3 6-16,9-8 2 15,7-9 23-15,9-4 1 0,1 1-24 16,1 4 58-16,9 4-8 16,-1 5-7-16,1 7-39 15,0 0-29-15,4 7-2 16,1 14-3-16,1 4 1 16,1 6-6-16,-1 3 10 15,0 0-1-15,4 0 0 16,-2-3 1-16,4 0-1 15,2-4-84-15,6-5-66 16,19-2-44-16,-6-6-116 16,-2-8-454-16</inkml:trace>
  <inkml:trace contextRef="#ctx0" brushRef="#br0" timeOffset="147693.67">26689 8940 1265 0,'0'0'266'0,"0"0"56"16,0 0-186-16,0 0-33 15,0 0 21-15,0 0-79 16,0 0-45-16,-63-22 26 16,16 58-26-16,-2 14 11 15,-3 19-4-15,8 20 1 16,16 16 9-16,17 2-17 15,11-21 0-15,8-24-10 16,12-24 10-16,6-10-50 0,8 2-27 16,9-2-47-16,32-7 3 15,-13-11-89-15,-6-10-375 0</inkml:trace>
  <inkml:trace contextRef="#ctx0" brushRef="#br0" timeOffset="148113.16">27057 9035 1098 0,'0'0'266'0,"0"0"-20"16,0 0-67-16,0 0 4 15,0 0-72-15,0 0-89 16,0 0-20-16,36 15-2 16,-36 46 16-16,0 20-1 0,-10 16-14 15,1-8 19-15,3-23-20 16,1-22-7-16,2-21 6 15,0-5-17-15,-1-4-53 16,3-6-21-16,-1-8 31 16,2-8 60-16,0-33 1 15,3-32-108-15,18-30 46 16,9-13 41-16,9 3 19 16,-1 26 2-16,-5 27 8 15,-5 15 67-15,-5 11 1 16,2 3 12-16,-3 5 17 15,-1 7 16-15,-9 18-52 16,-1 5-69-16,1 37-12 16,-3 7 10-16,0 12 3 15,1 18-1-15,-3-15 0 0,3 7-1 16,0-1 1-16,3-15-42 16,-1 1-65-16,-3-10-109 15,-4-14-343-15,-5-17-508 0</inkml:trace>
  <inkml:trace contextRef="#ctx0" brushRef="#br0" timeOffset="148289.72">27121 9161 947 0,'0'0'507'0,"0"0"-416"15,0 0-36-15,0 0 96 16,114 33-14-16,-53-19-75 0,21 1-57 15,20-3-5-15,6-12-146 16,-18 0-169-16,-29-5-299 0</inkml:trace>
  <inkml:trace contextRef="#ctx0" brushRef="#br0" timeOffset="148528.1">27857 8568 841 0,'0'0'319'16,"0"0"-61"0,0 0-21-16,0 0-45 0,0 0-47 15,0 0-56 1,0 0-89-16,0 27 10 0,0 11-1 16,0 21-7-16,0 23 8 15,0-5-4-15,0-7-5 16,7-15-1-16,3-17-81 15,-3 4-118-15,2-8-143 16,-6-16-226-16</inkml:trace>
  <inkml:trace contextRef="#ctx0" brushRef="#br0" timeOffset="148716.75">27732 8413 1452 0,'0'0'332'16,"0"0"-173"-16,94-17-103 16,-39 17-14-16,9 4 54 15,8 11-89-15,-2 5-7 16,5 10-48-16,-17-5-188 16,-20-5-489-16</inkml:trace>
  <inkml:trace contextRef="#ctx0" brushRef="#br0" timeOffset="149127.34">28485 8761 1227 0,'0'0'390'16,"0"0"-340"-16,0 0 8 0,0 0 7 15,106 61 44-15,-64-20 20 16,10 22-75-16,6 25 7 16,-2 25-61-16,-16 10 10 15,-25-9 3-15,-15-25-13 16,-18-28 0-16,-9-19 0 16,-6-10-21-16,-9 2 5 15,-7 0-116-15,-15 1-123 16,15-12-95-16,17-12-603 0</inkml:trace>
  <inkml:trace contextRef="#ctx0" brushRef="#br0" timeOffset="149289.29">29467 9410 1640 0,'0'0'514'16,"0"0"-476"-16,0 0-38 15,0 0-46-15,0 0-121 16,0 0-235-16,0 0-729 0</inkml:trace>
  <inkml:trace contextRef="#ctx0" brushRef="#br0" timeOffset="160811.43">23874 7608 64 0,'0'0'69'0,"0"0"-69"16,0 0 55-16,0 0-47 15,0 0 249-15,0 0-157 16,4-12-8-16,-4 11-57 16,0 1 4-16,2 0 3 15,-2 0-22-15,0 0 27 16,0 0-47-16,0 0 0 15,0 0-1-15,0 0 1 16,0 0-7-16,0 0 7 16,0 0 0-16,1 0 7 0,2 0-7 15,-2 0-13 1,5 0 13-16,4 0 26 0,4 0 50 16,4 4-30-16,5 0-30 15,0 0 44-15,-1 0-29 16,0 0-7-16,-1 1 11 15,-2-1-15-15,2 0-10 16,-2 0-10-16,-2-1 8 16,-2 0 5-16,-5-2-13 15,-2-1 0-15,-2 2 26 0,-1-2-3 16,0 0-4 0,-4 0-9-16,1 0-2 15,-1 0 28-15,1 0-36 16,-1 0-3-16,1 0 0 15,1 0 3-15,-1 0-20 16,1 0-38-16,0 0-41 16,2 3 42-16,-3 1-95 0,-2 0-81 15,0-4-356-15</inkml:trace>
  <inkml:trace contextRef="#ctx0" brushRef="#br0" timeOffset="161718.56">24001 7809 65 0,'0'0'52'16,"0"0"-35"-16,0 0-5 16,0 0 93-16,0 0 48 15,0 0-53-15,0 0-44 16,-3 0 41-16,3 0-27 16,0 0-18-16,0 0-17 15,0 0-34-15,-2 0 28 16,2 0-16-16,0 0 2 15,0 0 40-15,0 0-54 16,0 0 29-16,0 0 14 0,0 0-23 16,2 0 7-16,9 0-21 15,7 0 13-15,5 0 37 16,3 1-37-16,3 3-11 16,-1 2 23-16,-4-2-15 15,-1-1 8-15,-7 1-3 16,-6-2-21-16,-2 1 24 15,-7-3-25-15,1 1-26 16,-2-1 26-16,0 0-10 16,0 0-7-16,0 0-19 15,0 0-102-15,0 2 90 16,-3 0-2-16,3 6-83 16,0-3-68-16,0 1-129 0</inkml:trace>
  <inkml:trace contextRef="#ctx0" brushRef="#br0" timeOffset="205989.03">5429 13676 1075 0,'0'0'282'0,"0"0"-157"16,0-3-108-16,0 3-15 15,0 7 24-15,0 17 19 16,-5 13 82-16,-8 11-50 15,-5 9-38-15,1 1 17 16,-2-4-27-16,0-1 9 16,1-4 23-16,-3-5-50 15,6-3 1-15,-3-7-5 16,2-8-6-16,8-7 16 0,1-8-17 16,4-5 0-16,3-6 9 15,0-2 11-15,0-21 7 16,18-23-27-16,13-28-67 15,12-32 66-15,2-12-5 16,-5 17 6-16,-10 24 2 16,-10 34-1-16,-4 10 6 15,4 1 17-15,0 2-10 16,1 3 44-16,-6 10-29 16,-2 7-5-16,-2 8-13 15,0 2-11-15,0 5-17 16,1 19 16-16,0 11 1 15,-1 8 38-15,-5 8-31 16,-3 5-5-16,-2 3 8 0,-1-2-8 16,0-3 4-16,0-5-6 15,0-4 1-15,0-5-9 16,0-5-4-16,0-2-67 16,0-5-80-16,0-5-145 15,0-7-241-15,2-9-227 0</inkml:trace>
  <inkml:trace contextRef="#ctx0" brushRef="#br0" timeOffset="206299.12">5233 13957 1139 0,'0'0'400'0,"0"0"-209"0,0 0-90 15,0 0 47-15,0 0-24 16,0 0-65-16,0 0-22 16,121-9-13-16,-66 5 0 15,3 1 20-15,-5 1-35 16,-7-1-8-16,-9 1 0 16,-10 2 0-16,-10 0-2 15,-9 0-5-15,-5 0-33 16,-3 0 19-16,0 0-20 15,0 0 10-15,0 0-17 16,0 0-52-16,0 3-67 16,0 3-37-16,-3-3-375 0</inkml:trace>
  <inkml:trace contextRef="#ctx0" brushRef="#br0" timeOffset="207499.89">18471 10922 1048 0,'0'0'382'16,"0"0"-149"-16,0 0-91 16,0 0 42-16,0 0-28 15,-27-75-26-15,4 67-39 16,-10 1-31-16,-8 7 8 15,-9 0-29-15,-5 11-7 16,-5 14 25-16,-3 12-35 16,4 9 4-16,8 8-17 15,9 5-8-15,15 5 8 16,14 2-9-16,13 0-39 16,14-1-25-16,24-3-40 0,23-4-40 15,39-16-111-15,-12-15-263 16,-5-18-293-16</inkml:trace>
  <inkml:trace contextRef="#ctx0" brushRef="#br0" timeOffset="207800.67">18749 11192 971 0,'0'0'1000'0,"0"0"-790"16,0 0-125-16,0 0-54 15,0 0 0-15,-81 33-5 16,53 4 15-16,7 6-40 0,9 4-1 15,11-1-29 1,1-4-71-16,16-9-38 16,12-10-7-16,6-15 12 0,4-8 80 15,1-14 21-15,-5-19 32 16,-7-13 88-16,-11-7 85 16,-13-8-14-16,-3 0-32 15,-18 5-26-15,-13 6 1 16,-5 13-51-16,-3 9-24 15,3 14-23-15,7 13-4 16,0 18-134-16,10 13-134 0,7 2-551 0</inkml:trace>
  <inkml:trace contextRef="#ctx0" brushRef="#br0" timeOffset="208250.63">19620 10760 702 0,'0'0'412'16,"0"0"-126"-16,0 0-56 15,0 0-84-15,0 0-4 16,-98-42-15-16,63 47-39 15,-6 19 5-15,-3 14-44 16,-5 26-12-16,0 27 8 16,6 24-19-16,11 12-5 15,19-8-21-15,13-12 7 16,1-16 4-16,17-15-11 16,3-18-14-16,4-17-26 0,5-10-60 15,31-3-52-15,-7-7-152 16,1-10-383-16</inkml:trace>
  <inkml:trace contextRef="#ctx0" brushRef="#br0" timeOffset="208827.36">19945 10946 1114 0,'0'0'384'0,"0"0"-193"0,0 0-112 15,0 0 7 1,0 0-41-16,0 0 42 0,-56 93-35 16,29-39-21-16,0 5-4 15,2 1-27-15,3 0 1 16,5-7 2-16,3-3-3 15,2-11-21-15,5-8-37 16,4-11-21-16,1-9 8 16,2-8 0-16,0-3 71 15,0-11 35-15,6-17-35 16,7-12-12-16,7-19 12 16,7-20 1-16,9-17 22 15,-2 5-13-15,-5 20 5 0,-9 20 51 16,-4 16-12-16,3-1-10 15,-1 1 4-15,1 2-8 16,-1 11 38-16,-6 6-29 16,0 8-12-16,-2 4-3 15,-2 2-34-15,1 2 1 16,2 0-1-16,2 3 0 16,3 11-7-16,-1 9 7 15,3 7-3-15,-5 7 3 16,0 12 1-16,-5 4 8 15,-2 5-8-15,-3 1 5 16,-3 0-7-16,0-2 1 0,0-6-52 16,0-6-57-16,0-6-69 15,-1-2-91-15,-5-12-217 16,-2-11-188-16</inkml:trace>
  <inkml:trace contextRef="#ctx0" brushRef="#br0" timeOffset="209021.71">19824 11245 939 0,'0'0'408'16,"0"0"-211"-16,0 0-123 16,93-15 21-16,-39 11 47 15,10-3-73-15,4 2-49 16,0-4-20-16,-10 1-26 0,-13-3-186 15,-15 1-118-15,-19 1-213 16</inkml:trace>
  <inkml:trace contextRef="#ctx0" brushRef="#br0" timeOffset="209654.01">19116 11019 120 0,'0'0'17'16,"0"0"315"-16,0 0-165 15,0 0 14-15,0 0 21 16,0 0-4-16,9-76-14 16,-6 68 26-16,-3 2-2 15,0 2-27-15,0 2-33 16,0 2-51-16,0 0-36 15,0 0-20-15,0 0-22 16,0 2-17-16,-5 12 4 16,-5 8-5-16,-4 11-1 15,-1 9 7-15,1 7 1 16,0 5 14-16,2 1-16 0,3 1-6 16,2-1 21-1,2-2-20-15,1-3-1 0,0 0 0 16,1-7-29-16,-1-1-64 15,1-5-111-15,2-9-301 16,-1-13-410-16</inkml:trace>
  <inkml:trace contextRef="#ctx0" brushRef="#br0" timeOffset="210305.71">20558 10689 901 0,'0'0'373'0,"0"0"-138"16,0 0-78-16,0 0-4 0,0 0-17 16,0 0 8-16,0 0-94 15,28 17-38-15,3 11-2 16,10 13 15-16,10 20 20 16,6 21-41-16,-9 17-2 15,-17 6 17-15,-22-4-19 16,-9-7-1-16,-25-11 1 15,-13 2 0-15,-7-2-2 16,-11-1-7-16,4-16-45 16,-14-1-36-16,15-21-186 15,11-16-490-15</inkml:trace>
  <inkml:trace contextRef="#ctx0" brushRef="#br0" timeOffset="211977.87">22329 11050 46 0,'0'0'840'15,"0"0"-632"-15,0 0-113 16,0 0-6-16,0 0 57 16,68-73 74-16,-65 65-80 15,-3 3-54-15,0 1 0 0,0-1-25 16,-2 1-22-16,-10 0-35 16,-9-1 4-16,-8 2-8 15,-6 0 0-15,-4 3-5 16,-4 0 5-16,0 0 7 15,-2 3 18-15,-4 7-1 16,-3 3-8-16,-1 4 33 16,0 6-32-16,1 4 1 15,-1 5-2-15,8 5-8 16,4 2 14-16,4 3-18 16,8 0-2-16,7 2 21 15,5-2-23-15,8 0 6 16,8-1 2-16,1-3-7 0,10-1 20 15,17-6-16 1,12-3-4-16,28-2 32 0,28-7-32 16,29-6 7-16,11-6-8 15,-22-6 0-15,-31-1-9 16,-33 0-61-16,-10 0-48 16,0 0-60-16,0 0-154 15,-8 0-189-15,-16-4-303 0</inkml:trace>
  <inkml:trace contextRef="#ctx0" brushRef="#br0" timeOffset="212350.34">21530 11754 464 0,'0'0'549'16,"0"0"-392"-16,0 0-102 15,0 0 34-15,0 0 65 16,0 0 25-16,0 0 28 16,62 41-75-16,-11-31-29 15,10-1-18-15,9-4-33 16,2-1 16-16,3-2-50 15,-7-1-7-15,-5 1 0 0,-6-1-11 16,-8-1 2 0,-7 1-2-16,-8-1-14 0,-9 0 14 15,-5 0-36-15,-7 0-23 16,-4 0-72-16,-1 2-105 16,-3 1-157-16,-5-2-377 0</inkml:trace>
  <inkml:trace contextRef="#ctx0" brushRef="#br0" timeOffset="214105.39">23299 11081 1033 0,'0'0'410'16,"0"0"-151"-16,0 0-78 15,0 0-13-15,0 0-13 16,0 0-51-16,0 0-55 16,0-17-42-16,0 21 2 15,0 15-17-15,-7 12 17 0,-5 24-9 0,-4 21 15 16,0 0-13-1,3-7 7-15,4-8-9 16,0-13 0-16,0 6-14 16,-3 2 14-16,0-8-40 15,1-8-47-15,0-11-42 16,0-6-64-16,-3-15-172 16,3-5-209-16,4-3-241 0</inkml:trace>
  <inkml:trace contextRef="#ctx0" brushRef="#br0" timeOffset="214603.3">23362 10939 872 0,'0'0'207'0,"21"-75"-67"15,-3 35-64-15,0-1 60 16,6 9-23-16,1 9-7 15,3 6-78-15,3 10-3 16,7 7-5-16,5 0-20 16,3 14 0-16,2 11 0 15,-6 7-1-15,-9 7-9 16,-11 7 10-16,-11 4-43 16,-11 2 29-16,-7 4-1 15,-21-3-4-15,-11-1 18 16,-13-2 1-16,-7-4 7 15,-9-3-7-15,0-7 13 16,-1-3 9-16,11-6 0 0,9-9-9 16,16-4-11-16,12-7 5 15,12-4 3-15,9-2-10 16,0-1 12-16,9 0 18 16,13 0-28-16,8 0-2 15,4 0 6-15,1 7-6 16,1 2 22-16,-3 4-21 15,-2 2 12-15,-3 4 17 16,-1 2-8-16,-3 4 3 16,-5 4-23-16,-4 0 8 15,-3 2-10-15,-5 0 0 16,-2-1-35-16,-4-4-28 0,-1 3-77 16,0-8-107-16,0-7-246 15</inkml:trace>
  <inkml:trace contextRef="#ctx0" brushRef="#br0" timeOffset="-213145.64">24245 10569 214 0,'0'0'1'0,"0"0"557"16,0 0-413-16,0 0-23 15,0 0 7-15,0 0-8 16,0 0 8-16,5-8-36 16,-5 6-16-16,0 1-8 15,0-2-7-15,-2-3-8 16,-2-2-54-16,-5-4 6 16,-5-2 5-16,-1-1-11 15,-2-1-1-15,-3 1 1 16,-2 2 0-16,-2 3 14 0,1 4-14 15,1 3 0 1,1 3 23-16,0 0-22 0,2 6 14 16,0 10-1-16,2 7-13 15,1 5 18-15,4 5-19 16,1 3 0-16,5-3-7 16,6-1 7-16,0-7-28 15,2-4-14-15,13-5 2 16,3-5 39-16,4-4 0 15,5-4 1-15,1-3 0 16,2 0 0-16,1-10 0 16,-2-7 1-16,-4-8 0 15,-2-5 21-15,-6-8-22 16,-5-6 1-16,-3-4 16 16,-6-2-7-16,-3-3 8 0,0-1-4 15,0 3-8-15,0 0 34 16,0 8-32-16,0 11 19 15,0 9 18-15,0 11 1 16,0 5-4-16,0 5-29 16,0 2-3-16,0 0-20 15,0 0 1-15,0 0-10 16,0 0 13-16,0 0-1 16,0 0-4-16,0 7 3 15,0 6 8-15,0 2-1 0,0 6 1 16,-3 5 0-1,-3 4 17-15,3 2 10 0,0 6 3 16,3 1-30-16,0 4 6 16,0 2 1-16,0 1-7 15,0 0 0-15,3-2 1 16,8-2-1-16,-1-4 11 16,2-4-11-16,0-4-19 15,0-6 18-15,-3-7-26 16,-2-5 5-16,-1-5 4 15,-3-4 18-15,0-3 0 16,2 0 1-16,5 0 16 16,2-3 23-16,3-5-40 0,1-3 0 15,0-1-1 1,-3 4-41-16,-6 1-34 0,-4 3-90 16,-3 2-209-16,0 2-616 15</inkml:trace>
  <inkml:trace contextRef="#ctx0" brushRef="#br0" timeOffset="-208979.02">18034 12068 563 0,'0'0'369'0,"0"0"-207"15,0 0-75-15,0 0-33 16,0 0 28-16,0 0 50 16,0 0-8-16,-4 1-25 0,4-1-6 15,-3-1-20-15,0-11-26 16,0-2-46-16,1-6-1 15,2-4 6-15,0-5-6 16,2-5-13-16,14 0-3 16,4 2-15-16,5 3 31 15,6 6-28-15,4 6 6 16,1 5 9-16,3 6 3 16,-3 6 9-16,0 0-15 15,-4 10 5-15,-1 9 2 16,-3 3 6-16,-1 6-7 15,-2 7 10-15,2 1 0 16,-3 5 8-16,5 1-8 0,-1 1 0 16,3-3 3-1,2-1-3-15,0-8-3 0,0-6 2 16,-2-8-61-16,-1-9 10 16,-2-8-5-16,1 0 18 15,-4-12 39-15,0-14-16 16,-1-7 15-16,-4-7 1 15,-4-5 0-15,-2-2 11 16,-4 4 3-16,-4 4 50 16,-3 11 19-16,-2 9-7 15,-1 7 3-15,0 7-24 16,2 2-46-16,-2 3 3 16,1 0-12-16,-1 0-22 0,0 0 9 15,2 0-2 1,-2 0 6-16,1 0-1 0,2 7 9 15,0 7 1-15,2 4 14 16,0 5 5-16,0 1 0 16,-2 3-8-16,2-1-4 15,-2 3-7-15,1-1 1 16,1-1-7-16,0-2 6 16,0-4-23-16,-1-2 2 15,-1-5-4-15,-1-4 0 16,-1-5-11-16,1-3 11 15,-1-2 25-15,1 0 1 0,0-5 52 16,1-10-14 0,2-8-37-16,3-8 4 0,2-4-6 15,6-5 0 1,3 4 0-16,4 2 0 0,6 5 0 16,2 8 0-16,3 6 0 15,2 5-1-15,0 6-8 16,1 4 6-16,-2 0-9 15,-4 0 12-15,-1 11-6 16,-4 5 5-16,0 0-3 16,1 3 2-16,1 1-3 15,1 2 5-15,4-1 4 16,-1 2-4-16,4 1 0 16,4-3-1-16,1 0 2 15,1-2 3-15,5-4-4 0,5-2 0 16,1-3 14-16,3-4-14 15,1-4 1-15,-2 0 7 16,0-2-7-16,-4 0 15 16,-2 0-16-16,-4-7 0 15,-2-4 12-15,-4-2-2 16,-3-4 21-16,-5-3 14 16,-1-5-14-16,-3-6 15 15,-6-6-45-15,-5-5-1 16,-6-2-63-16,-10-8-64 15,0 12-166-15,-13 11-352 0</inkml:trace>
  <inkml:trace contextRef="#ctx0" brushRef="#br0" timeOffset="-202934.55">18316 12690 1086 0,'0'0'249'0,"0"0"-15"16,0 0-69-16,0 0-53 15,0 0-83-15,0 0-20 16,0 13-9-16,-9 27 34 16,0 14 13-16,0 8-27 15,-1 3-14-15,-2 0 9 16,1-1-15-16,0-5 0 15,-3-3-8-15,-1-5-17 16,-1-7-43-16,-5-9-68 16,3-7-109-16,-6-12-35 0,6-11-71 15,5-5-340-15</inkml:trace>
  <inkml:trace contextRef="#ctx0" brushRef="#br0" timeOffset="-202504.66">18301 12587 468 0,'0'0'389'0,"42"-83"-234"16,-15 41 20-16,10 5-82 15,3 10-27-15,5 11 4 16,4 12 8-16,2 4-15 16,-3 17-63-16,-7 18-15 15,-12 25-4-15,-22 20-43 16,-11 19 33-16,-28-7 3 0,-9-22 14 15,-2-22 12 1,-13-13 0-16,0-2 0 0,-10 0 15 16,-7 0-14-16,18-14 14 15,1-4 8-15,15-7 9 16,15-5 13-16,15-3 22 16,9 0 3-16,5-1-52 15,23-8-18-15,8 4-6 16,12 2 6-16,1 3 7 15,3 0 11-15,-5 13-18 0,-6 5-5 16,-8 6 5 0,-9 4 0-16,-8 3 2 0,-6 4-2 15,-5 1 7 1,-3-1-11-16,-2-4 4 0,0-3-53 16,0-7-59-16,16-7-88 15,4-5-185-15,-1-9-360 0</inkml:trace>
  <inkml:trace contextRef="#ctx0" brushRef="#br0" timeOffset="-202183.19">19038 12973 23 0,'0'0'1105'0,"0"0"-749"16,0 0-162-16,0 0-120 0,0 0-18 15,0 0 4 1,-106 36-27-16,75-1 8 0,3 6-39 15,8-1-1-15,10-3-1 16,10-4-32-16,0-7-44 16,22-10-45-16,11-6-13 15,6-10 83-15,3 0-25 16,-2-17 37-16,-8-8 27 16,-10-9 12-16,-9-5 77 15,-13-4 86-15,-2 1-19 16,-23 4-6-16,-9 5-47 15,-8 10-36-15,2 8-23 16,1 11-21-16,9 4-11 16,8 10-134-16,19 25-161 0,3-1-187 15,4-6-299-15</inkml:trace>
  <inkml:trace contextRef="#ctx0" brushRef="#br0" timeOffset="-201687.89">19380 12886 421 0,'0'0'837'15,"0"0"-555"-15,0 0-94 16,0 0-125-16,0 0-61 16,0 0 6-16,0 0-3 0,-39 78-4 15,30-42-1 1,4 1 0-16,5-3-22 0,0-5-63 15,2-7-46-15,12-8-7 16,3-10 28-16,3-4 65 16,4-8-7-16,0-16-24 15,-1-11 49-15,-3-2 27 16,-1-6 68-16,-5 4 83 16,-3 6 65-16,-4 10-31 15,-4 11-34-15,-2 12-62 16,-1 1-89-16,2 23-57 15,-2 12 50-15,1 4-12 16,2 5 0-16,3-4-70 16,6-4-27-16,5-7-2 15,3-8 34-15,4-10 27 0,1-11 46 16,-2-1 11 0,-2-20 1-16,-5-10 52 0,-7-13 84 15,-4-5 37-15,-5-4-22 16,0 0-63-16,-3 6-14 15,-7 10 21-15,3 10-65 16,3 15-31-16,1 11-31 16,3 17-329-16,0 10-30 15,0-2-396-15</inkml:trace>
  <inkml:trace contextRef="#ctx0" brushRef="#br0" timeOffset="-201404.46">20293 12495 1405 0,'0'0'289'15,"0"0"-122"-15,0 0-37 16,0 0-45-16,-94 3-36 16,40 52-8-16,-10 32-22 15,-2 28 22-15,8 9-35 16,19-9-4-16,20-13 2 15,19-16-4-15,0-14-9 16,15-15-37-16,5-15 9 16,6-11 18-16,6 0-59 15,8-6-27-15,8-6-65 16,23-19-86-16,-11-14-111 16,-8-13-510-16</inkml:trace>
  <inkml:trace contextRef="#ctx0" brushRef="#br0" timeOffset="-200988.89">20575 12701 1179 0,'0'0'196'0,"0"0"-39"16,0 0-48-16,0 0-73 16,0 0-11-16,-24 126 96 15,-12-27-84-15,-7 11-8 16,-2-9-16-16,8-20-7 15,12-28 4-15,6-16-10 0,5-9-25 16,2-4 24-16,0-5-25 16,4-8 0-16,7-11 26 15,1-13 17-15,9-31-17 16,21-31-14-16,16-29-2 16,9-13 15-16,2 1-7 15,-6 12 8-15,-15 30 28 16,-10 21 20-16,-8 22 46 15,-9 17-6-15,-3 5 20 16,0 8-20-16,3 1-80 16,0 15-8-16,3 22-2 15,4 12 2-15,-2 11 0 16,1 5 0-16,-8 0 0 0,-1 1 1 16,-4-3-1-1,-2 1-11-15,0-2-63 0,0 10-125 16,-3-16-126-16,-3-13-303 15</inkml:trace>
  <inkml:trace contextRef="#ctx0" brushRef="#br0" timeOffset="-200802.5">20489 13032 1094 0,'0'0'290'0,"0"0"-140"15,0 0-79-15,0 0-68 0,0 0 7 16,0 0-11 0,110 5 1-16,-35 1-52 0,30-6-59 15,-14 0-88-15,-11-10-289 0</inkml:trace>
  <inkml:trace contextRef="#ctx0" brushRef="#br0" timeOffset="-200545.62">20881 12490 818 0,'0'0'215'16,"0"0"8"-16,0 0 50 15,0 0-18-15,0 0-75 16,0 0-101-16,0 0-68 16,55 19 31-16,-6 20-22 0,8 13 2 15,3 5 3-15,-2 8 6 16,-3 4 11-1,-7 13-11-15,-20 13-30 0,-28 13 20 16,-13 3-21-16,-41-11-1 16,-6-23-21-16,9-23-30 15,-26 4-75-15,19-17-215 16,0-7-643-16</inkml:trace>
  <inkml:trace contextRef="#ctx0" brushRef="#br0" timeOffset="-199502.09">22589 12650 768 0,'0'0'388'0,"0"0"-251"16,0 0-60-16,0 0 87 15,0 0-21-15,0 0-34 16,0 0-20-16,-40-69-59 16,4 66-8-16,-9 3 0 15,-12 0-5-15,-2 5 44 16,-4 9-18-16,0 4 12 0,5 4-16 16,6 5-12-16,7 6-2 15,7 6-25-15,9 4 2 16,11 2 23-16,9 2-25 15,9-4 0-15,0 0 0 0,23-4 1 16,14-2 8 0,8-5-9-16,10-5 0 15,8-6 0-15,16-8 0 16,21-10-8-16,13-3-19 16,-9-7-75-16,-23-7-28 15,-11-8-131-15,-33 5-276 16,-5 3-361-16</inkml:trace>
  <inkml:trace contextRef="#ctx0" brushRef="#br0" timeOffset="-199211.22">21922 13277 447 0,'0'0'766'16,"0"0"-655"-16,0 0-78 15,0 0 111-15,0 0 122 0,108 16-84 16,-53-9-101-16,9-2 3 16,18-1-17-16,16-1-11 15,-5-3-6-15,-10 2-28 16,-11-2-6-16,-17 0-16 15,6 0-84-15,17 0-85 16,-17-3-310-16,-15-8-369 16</inkml:trace>
  <inkml:trace contextRef="#ctx0" brushRef="#br0" timeOffset="-198069.51">23565 12829 696 0,'0'0'694'16,"0"0"-527"-16,0 0 2 16,0 0 14-16,0 0 2 15,0 0-70-15,0 0-96 16,-3-26-19-16,-9 61-1 16,-8 23 1-16,0 24 19 15,0 18-19-15,2-7-1 16,9-18 1-16,2-23 0 0,0-17-59 15,-1 1-56-15,-1 0-63 16,-4-3-48-16,-7-15-79 16,2-11-9-16,3-7-292 0</inkml:trace>
  <inkml:trace contextRef="#ctx0" brushRef="#br0" timeOffset="-197618.8">23556 12642 799 0,'0'0'189'0,"55"-109"-4"0,-32 81-110 16,8 1 96-16,7 3-1 15,12 3-71 1,7 11-74-16,4 9-23 0,1 1 17 16,-4 22-19-16,-8 16-2 15,-19 24-5-15,-30 26-9 16,-4-4-12-16,-31-6-13 15,-30-6 34-15,-18-14-2 16,-5-4 10-16,3-5-1 16,12-17 0-16,20-15 1 15,2-1 20-15,4-2-12 16,16-8-3-16,15-6 46 16,14 0 62-16,1 0 33 0,15-12-147 15,16 2-3 1,8 1 1-16,6 4-4 0,-2 5-5 15,0 0 10 1,-6 17 0-16,-2 8-4 0,-5 5 4 16,-5 7 2-16,-4 7 24 15,-2 2-9-15,-7 2-15 16,0-4 0-16,-4-6-1 16,-2-5-24-16,-3-9-55 15,1-6-80-15,2-15-71 16,-2-3-123-16,1 0-366 0</inkml:trace>
  <inkml:trace contextRef="#ctx0" brushRef="#br0" timeOffset="-196990.1">24230 12122 67 0,'0'0'918'0,"0"0"-704"0,0 0-60 16,0 0 33-16,0 0-2 15,0 0-30-15,0 0-105 16,20-26-50-16,-15 42-9 16,0 13-4-16,-1 10 13 15,-1 12 12-15,-3 4-11 16,0 2-1-16,0-4-4 15,-4-6-5-15,-4-8-48 16,0-9-25-16,0-10 21 16,4-11-21-16,-1-9 30 15,2 0 36-15,3-20 9 16,0-13 5-16,3-8-32 0,15-7 15 16,9-5 17-16,6-3 2 15,1 3 18-15,2 6 19 16,-5 9 22-16,-1 13 75 15,-6 9-64-15,-2 12-20 16,-1 4-25-16,-3 8-24 16,1 18 16-16,-3 9-4 15,-5 6 8-15,-3 6 30 16,-4 1-39-16,-2-2-11 16,-2-1 5-16,0-1-6 15,-6-4-15-15,-16 5-142 16,3-11-195-16,0-10-787 0</inkml:trace>
  <inkml:trace contextRef="#ctx0" brushRef="#br0" timeOffset="-177868.78">7949 12566 93 0,'0'0'375'16,"0"0"-103"-16,0 0-181 15,0 0-62-15,-26-10-7 16,23 8 98-16,0 1 26 15,0-1-45-15,2 1-47 16,-2-2 59-16,1 0-16 16,2 0 5-16,0-2-19 15,0-2-29-15,0-1-17 16,3-2-30-16,6-1-6 0,6 1 26 16,0 0-27-1,6 1 10-15,3 2 1 0,0 1-11 16,4 3 26-16,1 3-26 15,-1 0 0-15,0 0-7 16,2 0 7-16,-2 9 0 16,2 4 0-16,0 2 1 15,0 5 4-15,0 4-5 16,-2 3-5-16,-1 1 5 16,-6 4 7-16,4 1-6 15,-4 2 7-15,4 2-2 16,-2 1 28-16,2 1-24 15,-1 1 0-15,1 1-2 16,-1 1 3-16,-3 2 20 16,0 1-4-16,-4 2-18 0,-3-1 30 15,0 2-23 1,1 1 22-16,0 1 8 0,1 1-23 16,5 0-5-16,-2 2-18 15,4 0 6-15,-1-1 6 16,1-1-12-16,2-1 0 15,0 1 1-15,2-1-1 16,-2-3 14-16,2-1-14 16,-3-7 0-16,2-5 5 15,-3-5-5-15,-2-9-2 16,-3-3-32-16,-2-4-13 16,-5-5-15-16,1-3-52 15,-2-2-78-15,-4-2-88 0,-4-1-69 16,-2-7-421-1</inkml:trace>
  <inkml:trace contextRef="#ctx0" brushRef="#br0" timeOffset="-177555.6">8662 13904 1121 0,'0'0'625'16,"0"0"-520"-16,0 0-103 0,0 0 7 15,0 0-5-15,0 0 80 16,0 0 31-16,97 64-59 16,-56-47-26-16,1-1-10 15,-1-1-20-15,-1-2-3 16,-6-2-63-16,-1-1 7 15,-3-4 8-15,-3-2-34 16,-5-4-16-16,-4 0-77 16,-3 0-108-16,-8-16-86 15,-2-2-349-15,-5-1 483 0</inkml:trace>
  <inkml:trace contextRef="#ctx0" brushRef="#br0" timeOffset="-177314.14">9217 13613 476 0,'0'0'986'15,"0"0"-711"-15,0 0-165 16,0 0-81-16,0 0-12 16,0 0 11-16,0 0 102 15,-12 86-12-15,-3-41-63 16,0 4-21-16,-1 2-5 15,-1-3-20-15,-1-1 2 16,3-8-11-16,2-5-98 16,4-6-88-16,1-9-388 15,5-11-771-15</inkml:trace>
  <inkml:trace contextRef="#ctx0" brushRef="#br0" timeOffset="-160302.59">9790 14365 149 0,'0'0'949'16,"0"0"-636"-16,0 0-18 16,0 0-121-16,0 0-79 15,-32-54 0-15,-1 47 2 16,-11 3-58-16,-9 4-14 0,-3 0 1 16,1 0-14-1,7 10 36-15,9 4-38 0,11 6-9 16,10 5-1-16,11 9 0 15,7 6-17-15,20 6-7 16,23 5-16-16,13 1 21 16,8-1-17-16,3-3-11 15,-6-6 10-15,-13-2 11 16,-14-5-11-16,-14-3-2 16,-19 0 2-16,-1-4 37 15,-27 0 1-15,-15-1 63 16,-26-2 38-16,1-7-22 15,-6-4 10-15,1-7-38 16,18-7-23-16,7 0 14 16,15-15-43-16,23-16-4 0,44-38-131 15,17 4-252-15,12 3-569 0</inkml:trace>
  <inkml:trace contextRef="#ctx0" brushRef="#br0" timeOffset="-159984.52">10051 14634 608 0,'0'0'679'16,"0"0"-304"-16,0 0-244 15,0 0-112-15,0 0 9 16,-14 74 82-16,10-32 4 16,4 6-58-16,0 3-37 15,12-2-19-15,13-5-30 16,8-10-29-16,3-12 7 15,4-13-20-15,-1-9 52 0,0-23 20 16,-2-32 29-16,-7-27 26 16,-15-22 34-16,-12 6 4 15,-3 21 0-15,-8 28-22 16,-4 19 4-16,0 6-6 16,2 3-25-16,3 5-20 15,4 14-24-15,3 2-160 16,0 25-199-16,7 6-119 15,5-4-173-15</inkml:trace>
  <inkml:trace contextRef="#ctx0" brushRef="#br0" timeOffset="-159580.95">10585 14118 1220 0,'0'0'380'15,"0"0"-33"-15,0 0-86 16,0 0-171-16,0 0-90 15,0 0-5-15,33 172 5 16,-15-58 11-16,1-3-11 16,-1-28-57-16,-9-30-36 15,-6-13 0-15,-2-11-27 16,-1-2-6-16,0-6-16 16,0-5 58-16,0-16 84 0,-3-4 52 15,-1-28-7 1,4-24-45-16,0-2 0 0,9-4 3 15,15 2 21-15,5 17 15 16,9 8-24-16,4 15-15 16,2 16 0-16,1 4-6 15,-2 18-3-15,-7 12 9 16,-11 5-22-16,-17 5-27 16,-8 0 28-16,-16 2 21 15,-26-2 30-15,-25 0 27 16,-2-9 50-16,-8-4-34 15,0-9-26-15,21-12-24 16,7-6-23-16,22-11-198 16,24-12-412-16</inkml:trace>
  <inkml:trace contextRef="#ctx0" brushRef="#br0" timeOffset="-159259.74">11471 14252 1290 0,'0'0'552'16,"0"0"-369"-16,0 0-33 16,0 0-32-16,0 0-21 15,-107-31-62-15,69 45-18 16,5 13-17-16,11 8-12 16,15 8-5-16,7 3-58 15,18 2-29-15,19 0-45 16,5-4-38-16,1-6 32 0,-7-7 66 15,-9-8 68 1,-11-7 21-16,-13-5 38 0,-3-2 75 16,-19 1 40-16,-19 1 59 15,-14 1-62-15,-9-2-73 16,-5 0-34-16,7-5 6 16,12-2-49-16,27-3-46 15,12-11-141-15,11-9-428 0</inkml:trace>
  <inkml:trace contextRef="#ctx0" brushRef="#br0" timeOffset="-159032.75">11723 14377 1551 0,'0'0'630'0,"0"0"-591"16,0 0-39-16,0 0 0 15,15 85 6-15,0-3 67 16,2 32-58-16,6 18-9 15,4-4-6-15,3-12-28 16,1-19 3-16,-4-21-12 16,-6-18-56-16,-8-17-29 15,-3-13-46-15,-6-3-53 16,-4-19-17-16,0-4-172 16,-1-7-317-16</inkml:trace>
  <inkml:trace contextRef="#ctx0" brushRef="#br0" timeOffset="-158777.4">11616 14258 1129 0,'0'0'243'15,"40"-74"-47"-15,-1 43-8 16,9 4-110-16,10 15-31 16,8 9-30-16,2 3 5 15,-2 18 30-15,-11 12-39 16,-12 9-3-16,-19 9-10 15,-23 6-31-15,-12 3 17 16,-47 7-7-16,-29 4 21 16,-1-12 1-16,7-8 6 15,19-14-7-15,26-13 0 0,6 1-59 16,30-11-185-16,12-7-311 16,21-4-341-16</inkml:trace>
  <inkml:trace contextRef="#ctx0" brushRef="#br0" timeOffset="-158348.78">12580 14209 176 0,'0'0'688'0,"0"0"-421"15,-6-87-38-15,-8 61 19 16,-7 10-54-16,-2 10-75 15,-7 6-44-15,-3 16-17 0,-1 15 2 16,1 11-14-16,6 7-30 16,13 7 9-16,10 0-25 15,4-4-40-15,12-7-42 16,15-11-53-16,7-12-49 16,3-14-4-16,6-8 29 15,-2-21 12-15,-1-19-65 16,3-20 126-16,2-22 86 15,-7 5 4-15,-10 11 64 16,-6 20 94-16,-14 23 154 16,-4 9 72-16,-1 8-153 15,-3 6-156-15,0 27-67 16,-12 12 22-16,2 12 5 16,-2 7-39-16,7 3 1 0,5 0-1 15,0-5 0-15,9-8-90 16,12-12-87-16,24-18-107 15,-6-13-220-15,1-5-595 0</inkml:trace>
  <inkml:trace contextRef="#ctx0" brushRef="#br0" timeOffset="-158161.71">13384 13876 1827 0,'0'0'331'16,"-84"20"-223"-16,28 14-49 15,-7 8 41-15,5 12-23 16,7 6-21-16,15 3-29 16,17 0-21-16,13-2-6 0,6-7-77 15,31-12-57-15,47-18-3 16,-8-14-184-16,1-10-418 0</inkml:trace>
  <inkml:trace contextRef="#ctx0" brushRef="#br0" timeOffset="-157816.28">13649 14061 544 0,'0'0'625'0,"0"0"-550"15,0 0-56-15,0 0-1 16,0 0-8-16,87 71 7 16,-42-61-17-16,10-5-19 15,9-5 8-15,2-1-7 16,-1-16-27-16,-9-11-235 0,-13-10 11 15,-17-9 269-15,-18-4 75 16,-8 1 221-16,-28 6-39 16,-29 12 36-16,-4 15-76 15,-9 17-35-15,-1 4-34 16,15 25-21-16,4 12-49 16,16 9-29-16,17 6 9 15,19 2-51-15,10 1 7 16,29-2-4-16,16-7-2 15,24-4-8-15,28-14-2 16,29-15-45-16,6-17 23 16,-17-21-102-16,-41-13-261 0,-41-7-1096 15</inkml:trace>
  <inkml:trace contextRef="#ctx0" brushRef="#br0" timeOffset="-155899.84">15138 14361 1220 0,'0'0'482'15,"0"0"-215"-15,0 0-109 16,0 0-71-16,0 0-28 15,0 0-38-15,0 0-9 16,11 65-11-16,2-15 0 16,3 8 21-16,1 3-22 15,-1-1-11-15,-2-3-66 16,-4-6-99-16,-5-7-84 16,-5-15-299-16,0-16-471 0</inkml:trace>
  <inkml:trace contextRef="#ctx0" brushRef="#br0" timeOffset="-155742.84">15256 14145 1620 0,'0'0'363'0,"0"0"-237"16,0 0-88-16,0 0-38 15,0 0-109-15,0 0-110 16,0 0-16-16,91 113-389 0</inkml:trace>
  <inkml:trace contextRef="#ctx0" brushRef="#br0" timeOffset="-155353.58">15504 14578 992 0,'0'0'754'15,"0"0"-599"-15,0 0-118 16,0 0 0-16,0 0 22 15,0 0-32-15,0 0-21 16,77 23-6-16,-61-6-24 16,-3 5 11-16,-6 2-44 15,-4-1 7-15,-1-3-7 16,-2-7 4-16,0-4 8 16,1-8 12-16,4-1 33 0,6-12 118 15,6-17-89 1,7-12-20-16,6-8 9 0,3-6 31 15,-1 4 39-15,-3 9 20 16,-7 12-21-16,-7 16-3 16,-2 14-70-16,-1 1-14 15,6 27-1-15,2 8 1 16,4 9 10-16,1 4-10 16,0 3 1-16,-3-3 9 15,-5-2-10-15,-2-7 0 16,-6-4-39-16,-3-7-116 15,-3-9-175-15,-3-10-787 0</inkml:trace>
  <inkml:trace contextRef="#ctx0" brushRef="#br0" timeOffset="-154775.52">16613 14512 1562 0,'0'0'556'0,"0"0"-415"16,0 0-65-1,0 0-76-15,0 0-15 0,0 0 15 16,11 79 0-16,-2-29 19 16,3 4-19-16,6-2-33 15,1-5-23-15,3-11-40 16,1-10-49-16,1-13 1 16,3-13 48-16,1-12 59 15,5-31-24-15,1-25 16 16,-5-1 45-16,-10 7 61 15,-7 15 68-15,-9 24 57 16,-1 8-13-16,-1 10-52 16,2 5-121-16,3 23-17 0,4 18 8 15,7 10 8 1,5 7-16-16,7-2-70 0,3-8-29 16,0-13 50-16,-2-15 21 15,-4-15 45-15,-4-8 6 16,-6-29 26-16,-4-24 56 15,-9-24 19-15,-3-22-31 16,0 6-1-16,-11 20-42 16,2 23-2-16,2 21-25 15,0 4 0-15,0 8-12 16,1 9-55-16,2 17-268 16,-1 15-378-16,4 1-75 0</inkml:trace>
  <inkml:trace contextRef="#ctx0" brushRef="#br0" timeOffset="-154281.12">17345 14157 1483 0,'0'0'389'15,"0"0"-95"-15,0 0-135 16,0 0-99-16,0 0-60 16,0 0 0-16,30 133-12 15,-6-33 12-15,-2-4-49 16,-4-18 0-16,-5-26-19 15,-5-18-28-15,-1-2-22 16,1-2 31-16,-1-8 55 16,-1-12 3-16,2-10 29 15,2-12 77-15,8-18-65 0,1-5-6 16,-1-2 26 0,-2 6 2-16,-5 11 71 0,-6 14-15 15,-4 6-90-15,-1 19-12 16,0 14 12-16,3 9 1 15,0 3-1-15,4-1-12 16,1-6 11-16,-1-10-70 16,4-13-40-16,1-10 8 15,4-5 62-15,8-23 32 16,6-16-8-16,6-14 14 16,4-6 3-16,-1 0 1 15,-3 5 67-15,-7 14 23 16,-6 15 65-16,-10 17-53 0,-3 8-103 15,-4 18 15 1,2 18-16-16,1 7 2 0,3 10-2 16,0 0 0-16,3 1-28 15,1-5-32-15,3-5-99 16,4-13-121-16,-4-10-95 16,-4-16-358-16</inkml:trace>
  <inkml:trace contextRef="#ctx0" brushRef="#br0" timeOffset="-154135.18">17977 14314 1247 0,'0'0'392'16,"0"0"-280"-16,0 0-112 16,0 0-23-16,0 0-168 0,103 13-112 15,-65 4-607-15</inkml:trace>
  <inkml:trace contextRef="#ctx0" brushRef="#br0" timeOffset="-153918.15">18461 14357 1332 0,'0'0'385'16,"0"0"-133"-16,0 0-56 16,0 0-29-16,0 0-78 15,-105-42-52-15,56 71 1 16,-2 11-7-16,-1 21-18 15,16 1-13-15,13 4-4 16,17 2-2-16,7-12-63 0,26 0-17 16,13-12-28-1,9-18-95-15,31-26-76 0,-11-15-207 16,-6-17-134-16</inkml:trace>
  <inkml:trace contextRef="#ctx0" brushRef="#br0" timeOffset="-153583.06">18800 14012 1122 0,'0'0'411'16,"0"0"-105"-16,0 0-170 15,0 0-82-15,0 0-53 16,5 89 48-16,4-6 37 0,8 22-63 16,1-10-6-1,-2-20-17-15,-7-28 6 0,-4-19-14 16,-2-4-35-16,0-4-21 15,3-7 14-15,4-13 50 16,3-9 11-16,11-22-11 16,6-13-14-16,4-6 12 15,1-1 4-15,-4 6-2 16,-6 14 73-16,-2 16 41 16,-7 15-54-16,1 10-54 15,1 23-4-15,1 9 30 16,5 8-30-16,2 0 5 15,6 1-6-15,-1-4-1 16,5 0-76-16,-9-12-208 16,-12-17-595-16</inkml:trace>
  <inkml:trace contextRef="#ctx0" brushRef="#br0" timeOffset="-152800.4">11495 16055 64 0,'0'0'23'0,"0"0"-17"0,-61-99 367 15,36 57-78-15,2-2-90 16,1 5-10-16,4 2 3 16,6 8 23-16,4 6 15 15,5 7-48-15,2 6-41 16,1 6-20-16,0 4-71 16,0 0-47-16,0 12-9 15,6 27-24-15,12 33 24 16,12 31 5-16,3 11 1 15,4-5 5-15,-6-24-11 16,-10-30-1-16,-2-11-42 16,-5-5-72-16,4 2-71 15,-2 0-193-15,-4-7-110 0,-4-19-223 16</inkml:trace>
  <inkml:trace contextRef="#ctx0" brushRef="#br0" timeOffset="-152284.1">11596 15766 49 0,'0'0'1124'0,"0"0"-638"16,0 0-298-16,0 0-68 15,0 0-79-15,0 0-41 16,0 0-20-16,47 55 20 16,-19 45 11-16,3 13-10 15,-4-3 9-15,-6-25-10 16,-9-28-6-16,2-17-1 15,-3-7-31-15,1-2-28 0,2-3 2 16,-2-7-27-16,-2-15-26 16,5-8 42-16,2-26 50 15,5-15-93-15,2-9 78 16,1 3 40-16,-5 9 52 16,-3 18 106-16,-3 18-2 15,1 8-128-15,3 26 54 16,4 12 26-16,5 6-65 15,4 2-34-15,5-4-9 16,3-10-74-16,7-11-34 16,6-16-41-16,-1-9 37 15,0-18-20-15,-5-20-26 16,-1-21 58-16,-11-21 69 0,-10 3 31 16,-14 11 85-16,-8 20 38 15,-2 27 108-15,0 11 14 16,-11 8-136-16,-6 14-64 15,-2 22-26-15,5 10-6 16,9 3-13-16,5-1-25 16,19-5-14-16,19-7-36 15,11-12-46-15,11-14-57 16,25-19-17-16,-13-15-10 16,-13-7-83-16</inkml:trace>
  <inkml:trace contextRef="#ctx0" brushRef="#br0" timeOffset="-152050.21">11429 16116 914 0,'0'0'913'0,"0"0"-715"16,0 0-116-16,0 0-13 15,0 0 30-15,0 0-50 16,159-79-48-16,10 49 25 16,10 9-26-16,-16 17 0 15,-39 4-26-15,-35 3-231 16,-26 1-866-16</inkml:trace>
  <inkml:trace contextRef="#ctx0" brushRef="#br0" timeOffset="-151442.33">14835 16131 1122 0,'0'0'231'16,"0"0"-156"-16,0 0-2 16,-1-88 66-16,-25 52 0 15,-14 1-89-15,-27-1-39 16,-22 7 13-16,5 13 6 15,7 12 55-15,14 7 8 16,21 23-26-16,-1 12-15 16,4 11-23-16,17 9-12 15,17 4 8-15,7-1-25 16,29-6-22-16,15-10-43 16,6-10-27-16,2-15-7 15,-2-16-48-15,-8-7 32 16,-6-28 33-16,-8-27 82 0,-12-33 9 15,-13-40 112-15,-5-17 8 16,-8 2-18-16,-10 18-42 16,3 40-1-16,5 30 17 15,1 26-17-15,5 18 5 16,1 8-3-16,3 6-50 16,0 4-20-16,0 37-53 15,13 32 36-15,20 38 17 16,10 16 0-16,9 4 0 15,3-15-8-15,-8-32-57 16,-7-23-43-16,-4-21-111 0,18-14-137 16,-5-6-226-1,-3-10-261-15</inkml:trace>
  <inkml:trace contextRef="#ctx0" brushRef="#br0" timeOffset="-151127.42">15250 15797 674 0,'0'0'784'0,"0"0"-390"15,0 0-224-15,-85-20-62 16,63 37-57-16,-1 17-25 16,10 8-26-16,6 4 0 15,7-1-35-15,0-6-70 16,16-9-46-16,6-12-17 16,1-15-27-16,1-3 60 15,-1-22 58-15,-3-15 65 16,-4-5 12-16,-4 1 115 0,-5 8 105 15,-4 12 51-15,-3 14-30 16,0 7-148-16,0 11-93 16,3 17 2-16,7 9-5 15,6 2 3-15,5 3-46 16,10-9-28-16,2-5-36 16,6-12-53-16,1-10-102 15,29-18-42-15,-10-13 32 16,-7-9-27-16</inkml:trace>
  <inkml:trace contextRef="#ctx0" brushRef="#br0" timeOffset="-150938.59">15741 15325 222 0,'0'0'756'15,"0"-115"-389"-15,0 95 26 16,0 7-64-16,0 9-76 16,0 4-162-16,0 27-82 15,9 41-9-15,12 35 37 16,4 19-8-16,2 1-20 15,-3-8-2-15,-9-18-14 16,0-6-47-16,-5-18-94 16,-1-10-115-16,-1-22-83 15,-7-18-216-15</inkml:trace>
  <inkml:trace contextRef="#ctx0" brushRef="#br0" timeOffset="-150758.47">15514 15613 1575 0,'0'0'538'16,"0"0"-466"-16,79-26-65 15,6 26-7-15,33 1-17 16,11 15-48-16,-6 2-88 16,-12-1-57-16,-20-3-157 15,-27-2-228-15,-15-5 107 0</inkml:trace>
  <inkml:trace contextRef="#ctx0" brushRef="#br0" timeOffset="-150442.71">16478 15649 403 0,'0'0'682'16,"0"0"-349"-16,0 0-31 0,-36-73-113 15,5 57-57 1,-7 9-35-16,-9 7-19 0,-1 10 6 16,2 20-42-16,5 12-36 15,13 9 10-15,14 4-16 16,14-2-19-16,0-4-21 15,25-13-12-15,8-12 15 16,8-17-10-16,3-7 0 16,-1-27 25-16,2-13-53 15,-7-13 18-15,-6-5 52 16,-8 3 5-16,-11 10 78 16,-4 17 57-16,-9 18 13 15,0 10-81-15,0 22-61 16,-2 20 5-16,1 9 5 0,1 8-15 15,9 1-2-15,18-1 0 16,12-3-17-16,25-2-58 16,-9-13-179-16,-10-18-747 0</inkml:trace>
  <inkml:trace contextRef="#ctx0" brushRef="#br0" timeOffset="-149495.78">17715 16192 1058 0,'0'0'786'0,"0"0"-649"16,0 0-107-16,0 0 12 15,0 0-19-15,0 0-3 16,74-108-10-16,-41 47-1 16,2-21-5-16,-6-26-4 15,-10-13-23-15,-18 4 22 16,-1 9-17-16,-20 26 3 16,0 21 15-16,0 19 11 15,5 15 55-15,2 7 22 16,-2 15-36-16,-2 13-33 15,1 56-19-15,10 41 0 0,6 21 0 16,14 4 1-16,23-15 2 0,9-22-3 16,-2-18-27-1,-3-19-26-15,-5-22-34 16,1-12-26-16,8-11-45 16,6-11-51-16,5-5-54 15,4-46-70-15,-3-34-166 16,-17-2 303-16,-12 6 196 15,-17 17 178-15,-9 31 325 16,-2 12 71-16,0 9-82 16,-3 12-390-16,-5 30-74 15,3 24 11-15,5 3-13 16,2 10-12-16,20 1-14 0,9-12-42 16,7 3-21-16,12-8-134 15,-9-16-278-15,-11-17-150 0</inkml:trace>
  <inkml:trace contextRef="#ctx0" brushRef="#br0" timeOffset="-149361.45">18562 15398 1639 0,'0'0'492'0,"0"0"-438"15,0 0-54-15,0 0-158 16,0 0-56-16,0 0 25 15,20 86-659-15</inkml:trace>
  <inkml:trace contextRef="#ctx0" brushRef="#br0" timeOffset="-148786.02">18767 15917 1134 0,'0'0'493'16,"0"0"-408"-16,0 0-65 15,0 0 27-15,0 0-3 16,104-59-44-16,-74 31-36 16,0-9-54-16,-6-4-23 15,-2-9-32-15,-9-3 6 16,-8 1 72-16,-5 4 67 16,-6 14 158-16,-16 13 86 0,-4 17-61 15,-1 4-35 1,1 25-40-16,6 16-49 0,8 12-22 15,9 10-19-15,3 0-17 16,12-1-2-16,11-5-5 16,7-12-50-16,2-13-32 15,3-16-39-15,5-16-20 16,0-10-57-16,2-27 21 16,9-25 135-16,7-25 48 15,-8 1 29-15,-6 7 9 16,-10 12 27-16,-12 23 97 15,-3 5-18-15,-2 2 5 16,-8 13 7-16,-4 8-58 0,-5 8-2 16,0 5 14-1,0 3-60-15,0 0-19 0,-5 9-31 16,-2 15-4-16,-1 10 4 16,7 11 0-16,1 7 0 15,9 6-5-15,15 1-26 16,7 0 4-16,3-1-51 15,1-3 35-15,-7-4 37 16,-9-6-9-16,-14-8-22 16,-5-8-1-16,-18-7 38 15,-13-10 7-15,-11-6-5 16,-31-6-2-16,9-15-197 16,7-8-480-16</inkml:trace>
  <inkml:trace contextRef="#ctx0" brushRef="#br0" timeOffset="-147883.6">20478 15100 1207 0,'0'0'373'16,"0"0"-126"-16,0 0-54 15,0 0-40-15,0 0-106 16,0 0-47-16,0 0-13 15,82 170 13-15,-46-39 9 16,-2-2-9-16,-6-14-9 16,-11-35-31-16,-4-18-22 15,-8-18-41-15,-4-12-39 16,-1-2-20-16,0-6 35 16,0-11 4-16,2-13 92 15,7-31 14-15,13-43 17 16,17-35-41-16,10-12 41 15,-2 19 5-15,-12 28 140 0,-15 37 18 16,-7 19 52 0,-3 8-47-16,4 10-61 0,4 4-87 15,9 40-20-15,7 32 0 16,8 27-8-16,1 10-17 16,-3-6-63-16,-4-15-56 15,-11-34-162-15,-4-19-217 0</inkml:trace>
  <inkml:trace contextRef="#ctx0" brushRef="#br0" timeOffset="-147531.72">21589 15471 1194 0,'0'0'378'0,"0"0"-80"16,-23-87-117-16,-3 62-60 15,-8 13-19-15,-9 12-74 16,-6 10-14-16,-3 22-7 15,8 13-7-15,13 11 0 16,17 1-24-16,14 1-52 0,18-5 0 16,22-13-59-1,11-12-3-15,6-18-91 16,-1-10-108-16,-5-18-247 16,-11-20 220-16,-10-9 364 15,-13-5 182-15,-13 3 304 16,-4 11-124-16,-13 14-20 15,-11 15-96-15,-4 9-120 16,0 27-95-16,6 12-25 0,9 10-6 16,13 1-24-16,9-1-68 15,21-9-58-15,8-10-41 16,31-30-78-16,-11 0-139 16,-3-20-315-16</inkml:trace>
  <inkml:trace contextRef="#ctx0" brushRef="#br0" timeOffset="-147289.42">21989 15333 527 0,'23'-78'352'15,"-8"12"-14"-15,-12 39 173 16,-3 16-202-16,0 5-66 16,0 5-111-16,0 1-132 15,0 10 0-15,0 16-33 16,0 11 26-16,7 7-46 16,6 4-11-16,10 0 27 0,5 0-34 15,6-2-19-15,5-2-3 16,2-5 31-16,-1 0 61 15,-9-5-18-15,-11-3 5 16,-12-3-19-16,-8-1 20 16,-16-4 13-16,-18-1 29 15,-12-4 7-15,-35-6-36 16,8-5-49-16,7-7-599 0</inkml:trace>
  <inkml:trace contextRef="#ctx0" brushRef="#br0" timeOffset="-146209.35">23605 15254 849 0,'0'0'743'0,"0"0"-503"16,-21-100-137-16,0 57 8 16,-2 4-5-16,-7 6-29 15,-6 8-12-15,-9 12-32 16,-7 13-32-16,-8 8 14 15,-1 24-15-15,0 20 0 16,7 24-8-16,27 20-14 0,18-4-33 16,12-19-41-1,29-23-46-15,18-17 54 0,24-4-17 16,3-14 23-16,-2-11-9 16,-11-13 29-16,-12-41 46 15,3-32 16-15,-8-40 39 16,-19-29 107-16,-21-10 3 15,-7 9 2-15,-21 25-41 16,-2 33-3-16,0 32-4 16,8 28-11-16,2 17-14 15,5 9 14-15,-1 8-89 16,2 27-3-16,5 50-87 16,8 49 46-16,33 16 41 15,19-1-33-15,11-25-26 16,-12-43-1-16,-11-23-43 0,-15-19-42 15,-5-16-94-15,14-15-166 16,-7 0 1-16,-2-18-279 0</inkml:trace>
  <inkml:trace contextRef="#ctx0" brushRef="#br0" timeOffset="-146080.45">24060 15005 159 0,'0'0'653'16,"15"-107"-289"-16,-14 91 11 16,-1 8 24-16,0 8-191 15,0 21-169-15,3 40-38 16,10 27-1-16,7 9 0 15,4-12-40-15,-1-25-124 16,4-9-97-16,-8-19-331 16,-3-9-421-16</inkml:trace>
  <inkml:trace contextRef="#ctx0" brushRef="#br0" timeOffset="-145922.65">24144 14675 1483 0,'0'0'334'0,"0"0"-202"16,0 0-22-16,0 0-110 15,0 0-70-15,0 0-444 16,0 0-140-16</inkml:trace>
  <inkml:trace contextRef="#ctx0" brushRef="#br0" timeOffset="-145277.72">24390 15073 1152 0,'0'0'648'15,"0"0"-530"-15,28-87 36 16,-10 49-82-16,3 2-41 15,0 7 6-15,1 6-35 16,-2 12 11-16,0 9-13 16,0 2-27-16,-1 25 11 15,1 12 6-15,-7 13 9 16,-1 9-11-16,-6 2-24 0,-3 0 18 16,-3-8-34-16,0-6 9 15,0-14 0-15,-3-8 5 16,-2-14 15-16,4-11 23 15,1-1 35-15,0-28 34 16,6-24-69-16,22-33-28 16,17-32 7-16,1 4 21 15,-4 24 10-15,-14 32-9 16,-12 37 42-16,-2 8 40 16,-2 12-54-16,3 3-29 15,-3 42-12-15,0 31 12 16,-5 2 8-16,-4-2-8 15,-3-11-12-15,0-19 6 0,-3 0-35 16,-4-3 11-16,0-13-12 16,4-15 4-16,3-14 38 15,0-5 12-15,11-38 8 16,22-32-20-16,17-38-14 16,6-12 13-16,-4 16 0 15,-14 34 1-15,-16 40 60 16,-8 19 10-16,-4 9 16 15,5 7-23-15,-1 9-49 16,5 37-13-16,2 32 0 16,-6 22 0-16,-4-4 25 15,-8-20-26-15,-3-25-10 16,0-17-63-16,-14 11-108 16,-1-7-312-16,-3-7-526 0</inkml:trace>
  <inkml:trace contextRef="#ctx0" brushRef="#br0" timeOffset="-144384.89">26003 14795 901 0,'0'0'1019'0,"0"0"-832"16,0 0-83-16,0 0-56 15,0 0-12-15,0 0-17 16,155-35-19-16,-73 22-17 16,-3 2-53-16,3 2-111 15,-30 4-177-15,-13 1-386 0</inkml:trace>
  <inkml:trace contextRef="#ctx0" brushRef="#br0" timeOffset="-144211.85">26016 15083 162 0,'0'0'535'16,"0"0"-261"-16,0 0-9 15,105 13-1-15,-35-13-67 16,31-10-75-16,32-15-75 15,8-4-18-15,-12-5-29 16,-41 8-120-16,-42 5-481 0</inkml:trace>
  <inkml:trace contextRef="#ctx0" brushRef="#br0" timeOffset="-143970.52">26946 14165 1367 0,'0'0'357'16,"0"0"-118"-16,0 0 5 15,0 0-122-15,0 0-46 16,0 0-76-16,0 71-13 16,0 40 13-16,12 18 1 15,13 8-1-15,6-11-16 16,-5-18-66-16,-6-20-34 15,-11-9-135-15,-4-27-275 16,-5-22-241-16</inkml:trace>
  <inkml:trace contextRef="#ctx0" brushRef="#br0" timeOffset="-143588.66">26844 14060 1011 0,'0'0'293'0,"11"-88"10"16,17 49-36-16,22 2-146 16,31 23-101-16,37 14-14 15,13 27-6-15,-16 14-9 16,-31 4 9-16,-36 16-37 16,-35 16-93-16,-13 12-63 0,-29-3-9 15,-43-8 112 1,-14-21 90-16,-6-14 13 0,2-4 135 15,31-20 15 1,21-9-33-16,16-5 5 0,4 0-55 16,8-1-30-16,8 4-50 15,4 4-7-15,27 9-46 16,16 9 38-16,12 9 15 16,6 6-10-16,-1 2 6 15,-5 1-40-15,-8 0 6 16,-8-3 8-16,-9 0 13 15,0-1-99-15,12 11-133 16,-8-13-86-16,2-8-358 0</inkml:trace>
  <inkml:trace contextRef="#ctx0" brushRef="#br0" timeOffset="-142835.68">28088 14658 1229 0,'0'0'245'0,"-25"-106"-25"15,5 74 7-15,-8 4-54 16,-6 5-21-16,-12 9-76 16,-3 14-62-16,-2 13 20 15,-4 32-27-15,6 25-7 16,19 27 1-16,24 7-1 0,7-15-14 15,27-23-13 1,2-28-22-16,3-13 12 0,3-5-50 16,5-8-1-16,3-12 27 15,-1-9 46-15,-1-39 14 16,-2-28 1-16,-10-2 4 16,-8 5 60-16,-13 14-18 15,-6 25 48-15,-1 6 16 16,0 7-27-16,-2 15-19 15,2 6-64-15,3 18-77 16,1 16 49-16,6 11 13 16,4 9 0-16,2 1-56 15,1-3-43-15,-2-10 7 0,-5-12-51 16,-5-14 1 0,1-16 122-16,0-5 35 0,2-25 6 15,3-23-6-15,3-3 0 16,0-7 29-16,1 6-4 15,-5 17 17-15,0 11 96 16,-3 19 12-16,-1 10-142 16,-1 28-8-16,0 27 0 15,-2 3 12-15,-2 5-12 16,-3 1-10-16,0-19-36 16,0-4-21-16,0-17 7 15,1-19 1-15,10-6 59 16,7-31 0-16,15-29-3 15,14-29-6-15,19-27 9 0,7-6 7 16,-9 27 27 0,-18 32-2-16,-23 36 18 0,-13 18 74 15,-4 6-10-15,-1 4-26 16,-2 6-88-16,0 22 6 16,1 16-6-16,3 11 0 15,0 7-9-15,-1 3 7 16,0-5-61-16,2-6-48 15,0-10-60-15,2-17-171 16,-2-15-139-16,-1-12-285 0</inkml:trace>
  <inkml:trace contextRef="#ctx0" brushRef="#br0" timeOffset="-142636.25">28932 13988 1525 0,'0'0'370'15,"0"0"-135"-15,0 0 49 16,0 0-186-16,0 0-98 16,0 0-13-16,10 93 13 15,-6 35 8-15,5 15-8 16,3-8-17-16,-5-19-34 16,-3-38-87-16,-4-9-102 15,0-24-327-15,0-20-219 0</inkml:trace>
  <inkml:trace contextRef="#ctx0" brushRef="#br0" timeOffset="-142318.04">29458 14273 750 0,'0'0'663'0,"0"0"-575"16,0 0-78-16,-84 29-3 15,32-13 26-15,-10 0 77 16,-3-2-1-16,4-1-39 16,9-2-42-16,16-1 25 15,18 1-43-15,17 6 1 0,4 6-11 16,26 6 0 0,13 6 7-16,5 4-7 0,2-4-27 15,-7-3 4-15,-7-2-15 16,-10-6 20-1,-8-1 9-15,-5-2-34 0,-2-2-16 16,-4 1-81-16,11 3-60 16,-2-5-81-16,0-6-432 0</inkml:trace>
  <inkml:trace contextRef="#ctx0" brushRef="#br0" timeOffset="-142048.6">30068 13832 1536 0,'0'0'386'0,"0"0"-268"0,0 0-90 16,-120 7 24-16,49 55-4 16,-2 32 13-16,9 19-32 15,21 4-21-15,26-4 23 16,17-17-31-16,2-7-7 15,14-16 6-15,8-18-30 16,0-15-22-16,9-6-33 16,26 4-27-16,31-4 56 15,22-17 37-15,-15-12-128 16,-24-8-397-16</inkml:trace>
  <inkml:trace contextRef="#ctx0" brushRef="#br0" timeOffset="-141658">30487 13977 544 0,'0'0'1128'0,"0"0"-917"15,0 0-211-15,0 0-73 16,0 80 73-16,-17 12 19 16,-5 31 23-16,-1 5-32 15,4-22 11-15,5-30-21 16,2-33-62-16,0-13-87 15,-2-1-89-15,-2-8 35 16,1-10 20-16,2-11 102 16,5-28-18-16,8-30-114 15,0-31 187-15,29-34 26 0,10-9 146 16,4 8-20-16,-8 31-38 16,-12 38 146-16,-7 22 134 15,-3 14-75-15,-3 7-43 16,0 6-83-16,1 6-130 15,4 10-37-15,0 24-26 16,8 21 25-16,6 23-4 16,10 17-4-16,-1-6 8 15,-5-19-30-15,-9-22-18 16,-5-7-28-16,-5-9-206 16,-1-5-392-16</inkml:trace>
  <inkml:trace contextRef="#ctx0" brushRef="#br0" timeOffset="-141479.37">30361 14473 1053 0,'0'0'250'16,"128"-1"-183"-16,-16-12-58 15,19-2 8-15,-1-6-17 16,-9-6-26-16,-21-12-44 15,-29 3-76-15,-23-3-390 0</inkml:trace>
  <inkml:trace contextRef="#ctx0" brushRef="#br0" timeOffset="-141269.42">31168 13645 1190 0,'0'0'404'16,"0"0"-175"-16,0 0-86 15,0 0-45-15,0 0-40 16,0 0-50-16,0 0 13 15,85 126 57-15,-24-19-57 16,5 12-20-16,-7-1 5 16,-14-9-5-16,-17-9 0 15,-21 2-1-15,-14 1 2 16,-39 1 1-16,-31-1-3 16,-28-5-121-16,17-25-183 15,8-19-435-15</inkml:trace>
  <inkml:trace contextRef="#ctx0" brushRef="#br0" timeOffset="-140727.78">27320 15509 675 0,'0'0'939'16,"0"0"-789"-16,0 0-102 15,0 0 3-15,0 0-17 16,113-24-14-16,-14 19-20 16,47 2 1-16,33 0 25 15,26 2-13-15,19 1 61 16,17-2 34-16,29-4-49 15,14-6 4-15,2-14-38 16,-10-12-16-16,-21-11-9 0,-27-3 0 16,-28 1-5-16,-36 7 5 15,-29 10 16-15,-37 10 67 16,-26 10-43-16,-23 6-4 16,-10 2-9-16,3 3-14 15,2 3-13-15,1 0-39 16,-6 9-78-16,9 22-82 15,-11-2-301-15,-7-5-354 0</inkml:trace>
  <inkml:trace contextRef="#ctx0" brushRef="#br0" timeOffset="-140542.95">31662 15175 1744 0,'0'0'634'0,"0"0"-634"16,0 0-33-16,0 0-310 15,0 0 66-15,0 0-15 16,-108 70-687-16</inkml:trace>
  <inkml:trace contextRef="#ctx0" brushRef="#br0" timeOffset="-95302.11">27523 13072 42 0,'0'0'276'16,"0"0"-157"-16,0 0-48 16,0 0 18-16,0 0 14 15,-19-42 27-15,16 32-22 16,-1 3 66-16,1-2-99 16,0 4-7-16,2 0-4 15,1 4-31-15,0 0 5 0,0 1-38 16,0-2 0-1,0 1 13-15,0-2-13 0,6-3-1 16,9-1 0-16,7 0 1 16,10 2-7-16,8 1 7 15,9 1-16-15,6 3 16 16,3 0 0-16,-2 0 0 16,-1 4 0-16,-6 6 0 15,-5 1-1-15,-7 2 1 16,-6 4-11-16,-2 3 10 15,-4 5 2-15,-1 6 10 16,-4 6-11-16,-1 5 0 16,-2 5 8-16,0 3-8 15,-1 5 0-15,-2 2 0 0,0 3 0 16,-1 3 41-16,-3 0-39 16,-3 1 24-16,-1-4 31 15,-1-4-57-15,-1-12 0 16,1-8 0-16,-1-11 0 15,-1-11 7-15,-3-6-7 16,2-5 0-16,-2-3 0 16,0 0 0-16,0-14-49 15,0-7-44-15,-7-5-557 0</inkml:trace>
  <inkml:trace contextRef="#ctx0" brushRef="#br0" timeOffset="-95042.52">27941 13627 948 0,'0'0'184'15,"0"0"-113"-15,0 0-15 16,0 0-34-16,0 0 75 16,0 0 2-16,0 0-82 15,19 27 66-15,-2-10-48 16,5 2-16-16,2 5 1 15,1 1-18-15,6 1 5 16,4 1-7-16,4-3-6 16,0-1-1-16,-1-7-122 15,-4-9-56-15,1-14-35 16,-9-14-76-16,-7-8-307 0</inkml:trace>
  <inkml:trace contextRef="#ctx0" brushRef="#br0" timeOffset="-94832.35">28478 13442 530 0,'0'0'234'0,"0"0"48"16,0 0-104-16,0 0-16 15,0 0-10-15,0 0-72 16,0 0-2-16,10-6-78 16,-25 25 0-16,-9 8 68 15,-4 6 5-15,-5 7-32 0,-1 5-41 16,1 5 16-1,3 0-2-15,2 4-14 0,-2 17-58 16,8-14-181-16,7-13-264 0</inkml:trace>
  <inkml:trace contextRef="#ctx0" brushRef="#br0" timeOffset="-80169.98">27656 15229 410 0,'0'0'241'0,"0"0"-142"15,0 0 0-15,0 0 36 16,0 0 0-16,0 0-41 0,0 0-64 16,0 0 20-16,0 0-39 15,0 0 7-15,0 0 5 16,0 0-13-16,0 0 4 15,0 0-5-15,0 0-9 16,0 0 36-16,0 0-36 16,0 0 0-16,0 0 1 15,0 0-1-15,-2 0 4 16,-4 0-4-16,-1 0 0 16,-2 0 25-16,-2 0-25 15,1 3 0-15,-3 2-1 16,-1 1 2-16,-2-1 20 15,-2 2-21-15,-3 1 6 16,0 1 25-16,-3-1 5 0,0 1 5 16,-3 0-8-16,-1-1-23 15,1 1 41-15,-1 1-32 16,0-2-3-16,-2 2 8 16,0 1-13-16,-3 2 7 15,-3 2-18-15,-4 1 0 16,-5 1 23-16,0 0-23 15,-1 1 14-15,1-1-2 16,1 0-10-16,2 0 30 16,0 1-32-16,-3 0 0 15,2 2 14-15,-2 0-14 16,0 1 0-16,-2-1-1 16,0 1 1-16,0-2 24 0,2 0-24 15,2-2 0-15,4-2 19 16,5 1-11-16,2-2 2 15,3-1-10-15,0 1 0 16,1 0 24-16,-2 0-23 16,2 0 4-16,1 1-3 15,3-3-1-15,3-2 11 16,3-1-12-16,5-2 0 16,2-2 1-16,2-1-1 15,3-1 0-15,2 0-1 16,1-2 2-16,1 1 5 15,2-2-6-15,0 0-19 16,0 0 17-16,0 0-27 0,0 0-37 16,-1 0-41-1,-1 0-68-15,1-16-90 0,-2 1-324 16,3-2-25-16</inkml:trace>
  <inkml:trace contextRef="#ctx0" brushRef="#br0" timeOffset="-79675.27">26254 15554 215 0,'0'0'557'0,"0"0"-350"16,0 0-69-1,0 0-33-15,0 0 44 16,0 0 75-16,0 0-102 0,17-21-72 15,-17 21-36-15,0 0-1 16,0 0-18-16,0 0 5 16,0 0-19-16,-3 3 11 15,-9 8 8-15,-4 5 38 16,-3 4-35-16,-4 2 6 16,-2 2 33-16,-4 3-28 15,-1 1 18-15,1 0-6 16,-4 2-11-16,1 1 13 15,1-1-28-15,1-2 0 16,2-1 19-16,3-2-19 16,3-1-1-16,3-2 1 0,6-3 0 15,3-4-1-15,3-3 1 16,4-4-10-16,2-1 10 16,1-4 0-16,0 1 0 15,6 2 0-15,15 3 36 16,13 1 99-16,11-1-71 15,15 3-11-15,5-3-10 16,5 0-20-16,-7-2-11 16,-9-1-12-16,-10-2-90 15,-15-4-16-15,-14-2-163 16,-12-12-209-16</inkml:trace>
  <inkml:trace contextRef="#ctx0" brushRef="#br0" timeOffset="-78773.48">23300 15649 1095 0,'0'0'177'0,"0"0"-103"16,0 0-57-16,0 0 105 15,0 0 31-15,0 0-80 16,0 0-21-16,13 1-33 15,6-1 66-15,4 0 15 16,8 0-33-16,9 0-16 16,6-1-15-16,8-8-13 15,10-2 32-15,21-5-31 16,21-6-23-16,26-5 14 16,9-1-13-16,-5 1 4 15,-11 6-6-15,-19 3 0 16,-6-1-18-16,-19 5-1 0,-17 3-17 15,-19 3 16 1,-5-1-56-16,2 1 8 0,4-4-41 16,-1 2-11-16,-8 2 101 15,-6 1-58-15,-8 2-125 16,-10 5 38-16,-13 0-108 16,0 2-236-16,-13 4 222 0</inkml:trace>
  <inkml:trace contextRef="#ctx0" brushRef="#br0" timeOffset="-78361.33">23518 15738 29 0,'0'0'407'0,"0"0"-276"15,0 0-21-15,0 0-31 16,0 0 2-16,0 0 58 16,0 0 10-16,47 34 55 15,-8-34 38-15,22 0-65 16,31-3-6-16,35-15-67 15,16-4-4-15,5 1-25 0,-14 1-40 16,-20 4 11 0,-26 2-46-16,-23 2 9 0,-17 4-6 15,-12-1-3-15,0 2-10 16,-4 0-4-16,-3 1 28 16,-14 2-28-16,-6 1 4 15,-6 3-57-15,-3 0-49 16,1 0-143-16,1 0-285 15,-1 0-96-15</inkml:trace>
  <inkml:trace contextRef="#ctx0" brushRef="#br0" timeOffset="-74596.38">27156 15409 560 0,'0'0'185'15,"0"0"-56"-15,0 0 14 16,0 0-2-16,0 0 25 16,0 0-49-16,0 0-4 15,-22-4-33-15,6-3-56 16,-4-2-7-16,-6-2-17 15,-3-2 0-15,-3-2 3 16,-1-5-3-16,2-1-6 16,3-5 6-16,5 0 0 15,7-2 10-15,4-2-10 0,6 0 0 16,3 1 33-16,2 0 18 16,1-2-23-16,-2 0 11 15,-1-4-37-15,-2-4 49 16,-1-3-51-16,-2-1 0 15,0-1 1-15,-1 0-1 16,2-1 4-16,-5 0-4 16,3-2 0-16,0 0 9 15,-3-2-9-15,4 3-9 16,1 2 2-16,0 1 7 16,2 0-7-16,2 0-6 15,0-2-36-15,3 2 48 16,0-3-42-16,0 2 6 0,0-1-7 15,0 4 14 1,3 1 12-16,9 3 18 0,2 0-11 16,3 1 10-16,4-4-21 15,5-1-16-15,1-1-18 16,1 1 8-16,-1 2 48 16,-1 0-19-16,-1 3 18 15,-2 1 0-15,1-1-11 16,-2 3 11-16,1 0-6 15,-1 3 7-15,2 2-12 16,1 4 12-16,5 1-17 0,3 3-30 16,3 1-4-1,4 2 41-15,3 1-20 0,2 2 20 16,4 0 4 0,-1 1 12-16,1-2-3 0,4 2-3 15,-2-1 7 1,7 0 15-16,1 1-22 0,7 2 1 15,1 2 9-15,5 2-10 16,2 1 0-16,2 0-6 16,-1 2 6-16,0 0 6 15,-4-1-6-15,-7 1 0 16,-4 0 10-16,-3 1-2 16,-5 0 10-16,3 0-18 15,2 2 1-15,2 1 13 0,4 0-14 16,3 0-7-1,3 0 7-15,3 0 0 16,2 0 12-16,1 4-12 0,-1 2-3 16,-4-2 3-16,-4 2 0 15,-5-2 0-15,-3 0 12 16,-3 2-11-16,2-2 31 16,-1 1-32-16,2 0-1 15,0-1 1-15,1-1 1 16,1 0 6-16,0 0-7 15,-1-3 0-15,-1 0 6 16,-1 0-5-16,-2 0-1 16,-2 0 1-16,0 0-1 15,-1 0 6-15,-1 0-6 0,3 1 0 16,0 2-13 0,1 1 13-16,-1 2 0 15,2 2-1-15,1 2 2 0,0 3-4 16,-4 0 3-16,-2 2-9 15,-2 1 9-15,-4 0 1 16,1 1 1-16,-1 2-2 16,4-1 1-16,3 2 5 15,4 1-6-15,5 0 0 16,4 2-9-16,1-1 20 16,-2 1-9-16,-3-2-2 15,-7-2 1-15,-8-4-8 16,-10-2 7-16,-7-4-1 15,-9 0-1-15,-3-2 2 16,1 1-1-16,-3 2 1 16,3 3 0-16,-3 1-5 0,4 3 5 15,2 4 0 1,1 6 0-16,5 4 0 0,2 4 4 16,-3 4-4-16,-2-2-7 15,-6 0 7-15,-3-3 0 0,-4-2 0 16,-3-2 0-1,-2 0 0-15,-1 1 5 16,-1 0-5-16,1 1 0 16,1 1 0-16,-1 0 1 15,0 0 3-15,-2 3-4 16,-3-1 0-16,0 1 2 16,0 3-2-16,-9 0 0 15,-7-1 1-15,1 0 0 0,-5 1 25 16,3-2-26-16,2 4 0 15,-3 2 13-15,1 2-12 16,-4 1-1-16,-1 4 0 16,-2-1 9-16,-3 1 14 15,-4-3-23-15,-4-2 7 16,-4-5 25-16,-3-4 17 16,-4-7-18-16,1-1-2 15,-4-1-17-15,1 0 28 16,-3 1-39-16,-4 1-1 15,-1-1 1-15,-3-2 1 16,-4 1 16-16,2-1-18 0,-2-1 0 0,-1-2 20 31,2 1-19-31,-4-2-1 0,-3-1 0 16,1-1 12-16,-3-1-2 16,0-4-10-16,4-1 0 15,0-3 10-15,-1 2-10 16,0-2 1-16,1 1-1 15,1-1 6-15,0-1 26 16,4 1-31-16,1-2 0 16,4-1 10-16,2 1-10 15,4-4 10-15,-1-1-11 16,-2-1 0-16,0 0 12 16,-1-3-11-16,-2 0-1 0,1 0 7 15,1 0-5 1,1 0 17-16,-3 0-19 0,2 0 0 15,-2 0 0-15,-1 0 0 16,3 0-1-16,1 0 1 16,0 0 0-16,1 0 5 15,-2 0-5-15,1 0 0 16,0-3 0-16,2 0 0 16,2-2 1-16,6-1-1 15,2-1 2-15,1 0 5 16,0-1-7-16,-1-1-10 15,-2 1 10-15,-4-2 1 16,-1 0 13-16,1 0-14 16,-1-1 0-16,0 1 4 15,0-1-4-15,0 1-3 0,3-1 3 16,0 1 0-16,1 1 4 16,0 0-4-16,2 1 0 15,-3 2-4-15,1 1 4 16,-2-1-1-16,3 2 1 15,1-2 0-15,0 1 17 16,2-1-17-16,2-1 0 16,-2-3 12-16,0 0-11 15,1-4 1-15,-5-2-2 16,2-2 10-16,-3-3-4 16,1 0-6-16,-1-2-9 15,1 2 0-15,1-1-24 16,2 2-49-16,-15-4-130 15,12 5-140-15,2 4-467 0</inkml:trace>
  <inkml:trace contextRef="#ctx0" brushRef="#br0" timeOffset="-73675.96">23893 15590 82 0,'0'0'665'0,"0"0"-499"15,0 0-26-15,0 0 7 16,0 0 16-16,0 0 34 16,0 0-115-16,1-6-63 15,-1 6-1-15,-6 4-18 16,-11 10 0-16,-9 6 42 15,-5 8-1-15,-8 6 32 16,-6 6-48-16,-2 5-3 0,-4 3 13 16,0 4-16-16,0 5 15 15,2 0-34-15,1 3 0 16,1-4 10-16,-1-4-10 16,0-2 0-16,2-7 0 15,3-3 1-15,7-6 5 16,5-3-6-16,5-5-16 15,8-7 15-15,4-5-51 16,6-3 1-16,2-4-37 0,1-2-90 16,4-4 5-1,-1-1-38-15,2-6 5 0,-1-6-493 16</inkml:trace>
  <inkml:trace contextRef="#ctx0" brushRef="#br0" timeOffset="-73344.44">22920 16223 850 0,'0'0'208'15,"0"0"-36"-15,0 0-51 16,0 0 9-16,0 0-32 15,0 0-69-15,0 0-3 16,-3 30-1-16,-7-3 27 0,-6 2-7 16,0 2-11-16,-1 1 19 15,2-4-15-15,3-3-37 16,4-4 25-16,7-2-26 16,1-5 0-16,9-2-1 15,21-3 1-15,22-4-9 16,28-5 3-16,-2 0-74 15,16-7-108-15,-27-5-201 16,-25 0-569-16</inkml:trace>
  <inkml:trace contextRef="#ctx0" brushRef="#br0" timeOffset="-73117.42">23618 16304 1149 0,'0'0'409'0,"0"0"-307"16,0 0-41-16,0 0-7 15,-100 7 45-15,48 5-21 16,-9 4-38-16,-3 1 5 16,-2 0-45-16,7 0 7 15,7-1-16-15,10 0-9 16,13-5-161-16,13-2-302 15,10-9-456-15</inkml:trace>
  <inkml:trace contextRef="#ctx0" brushRef="#br0" timeOffset="-59431.93">19357 16899 598 0,'0'0'519'16,"0"0"-307"-16,0 0-95 16,0 0 19-16,0 0-20 15,-10-10 8-15,10 10-27 16,0 0-37-16,0 0-9 15,0 0-29-15,0 0-16 16,0 2 33-16,0 6-38 16,0 9 13-16,0 7 64 0,10 9-34 15,-1 9 21 1,2 9-41-16,4 5-18 0,-2 5 19 16,2 0-24-16,0-1 0 15,0-3-1-15,-3-5 8 16,0-4 6-16,-2-3-14 15,-4-7-22-15,-1-3-12 16,-4-6-25-16,-1-3-56 16,0-6-58-16,0-7-121 15,-6-5-74-15,-3-6-310 0</inkml:trace>
  <inkml:trace contextRef="#ctx0" brushRef="#br0" timeOffset="-59069.21">19271 16913 980 0,'0'0'214'16,"0"0"-81"-16,0-84-37 15,13 56 10-15,7 5 9 16,3 6-43-16,9 5-36 15,5 7-26-15,8 4 2 16,6 1-11-16,2 6-1 16,-3 16-10-16,-6 8 10 15,-11 6 0-15,-12 6 16 16,-10 6-16-16,-11 3 0 0,0-2 9 16,-21 1-8-1,-8-5 15-15,-6-2 24 0,-6-6-14 16,-6-4 25-16,-3-6-30 15,3-6-14-15,5-3-7 16,9-4-6-16,21-2-99 16,12-4-197-16,3-8-384 0</inkml:trace>
  <inkml:trace contextRef="#ctx0" brushRef="#br0" timeOffset="-58755.12">20266 17026 918 0,'0'0'284'0,"0"0"-36"15,0 0-61-15,0 0 0 16,-9-83-46-16,-6 73-79 16,-4 6-10-16,-5 4-42 15,-4 0-8-15,-5 17 20 16,0 8 4-16,0 10 2 15,3 8-5-15,3 7-22 16,8 6 32-16,6 0-33 16,5 0 0-16,6-6 6 15,2-4-6-15,8-5 0 0,13-7-10 16,13-6-51-16,8-9 5 16,12-8-53-16,28-11-80 15,-9-4-290-15,-9-13-456 0</inkml:trace>
  <inkml:trace contextRef="#ctx0" brushRef="#br0" timeOffset="-58141.27">20693 16919 1330 0,'0'0'362'16,"0"0"-175"-16,0 0-98 15,0 0-63-15,0 0-25 16,0 0 26-16,-16 82-9 16,11-27 4-16,2 7-14 15,3 4-8-15,0-12 0 16,0 2-59-16,0-9-35 16,-3-11 30-16,-3-7-57 0,0-9 10 15,0-8-23-15,0-8 73 16,0-4 61-16,0-5 40 15,-2-18-31-15,1-8 17 16,3-15-6-16,4-22 15 16,0-24-29-16,7-21-4 15,8 10 47-15,-3 23-27 16,-5 30 6-16,-2 25 68 16,-4 4 43-16,2 2-42 15,-1 7-8-15,-1 7-36 16,2 5-41-16,2 7-12 15,1 16-28-15,6 11 22 0,-2 11 6 16,5 9 1-16,-1 7-1 16,0 0 0-16,0 2 0 15,-2-5 0-15,1-8-2 16,-2-6-35-16,0-9-72 16,3-1-45-16,-3-10-149 15,-3-10-329-15</inkml:trace>
  <inkml:trace contextRef="#ctx0" brushRef="#br0" timeOffset="-57905.66">20454 17126 1260 0,'0'0'352'0,"0"0"-179"16,0 0-41-16,0 0-56 15,0 0-54-15,94-21 19 16,-37 20-40-16,10-1 0 16,7-1-1-16,-3 2-47 15,-9-2-25-15,-13 1-155 16,-19 2-116-16,-16 0-217 16,-14 0-225-16</inkml:trace>
  <inkml:trace contextRef="#ctx0" brushRef="#br0" timeOffset="-57471.74">19477 17766 18 0,'0'0'1041'0,"0"0"-801"16,0 0-152-1,0 0 52-15,94-5 53 0,-29-3-2 16,29-6-92-16,30-5-42 16,14-2-16-16,0-1-13 15,-12 0 9-15,-22 3-37 16,-20 3 6-16,-23 5-13 16,-19 4-14-16,-13 1-32 15,1 1-6-15,-3 2-34 16,-5 0 5-16,-11 3-109 15,-11 0-107-15,-3 3-98 16,-16 5-88-16</inkml:trace>
  <inkml:trace contextRef="#ctx0" brushRef="#br0" timeOffset="-57109.46">19628 17859 582 0,'0'0'372'0,"0"0"-167"15,0 0-84-15,0 0-46 16,0 0 25-16,0 0 5 16,0 0 24-16,0 20-9 0,28-18 50 15,26-2-19 1,27 0-63-16,35-9-15 0,12-10-24 15,-2-4-21-15,-13 2 19 16,-31 6-36-16,-18 2-5 16,-18 3 1-16,-9 3-6 15,-1 0 9-15,0 0-10 16,-3 0-33-16,-12 3 27 16,-11 2-35-16,-5 1-17 15,-5 1-57-15,0 0-114 16,-6 4-154-16,-5 3 129 15,-1 2-650-15</inkml:trace>
  <inkml:trace contextRef="#ctx0" brushRef="#br0" timeOffset="-50990.13">9772 15244 91 0,'0'0'1010'0,"0"0"-793"16,0 0-141-16,0 0-60 15,0 0 33-15,0 0 77 16,0 0-8-16,0 0-14 16,0 0-76-16,0 0-9 15,15 1 15-15,11 2 21 16,16-1 76-16,27-2-76 16,32 0-31-16,32-7 6 15,12-10-16-15,-8-3 7 16,-28 1 1-16,-40 5-22 15,-23 3 58-15,-13 1-42 16,-2 1 11-16,-5 0 5 16,-4 2-9-16,-13 3 23 0,-6 2-46 15,-3 2 7-15,0 0-10 16,0 0 3-16,0 0-31 16,0 0-27-16,3 0-78 15,13 0-115-15,1 7-230 16,4-2-105-16</inkml:trace>
  <inkml:trace contextRef="#ctx0" brushRef="#br0" timeOffset="-50489.44">12143 15022 760 0,'0'0'983'16,"0"0"-803"-16,0 0-147 16,0 0-21-16,0 0-12 15,0 0 78-15,91-11-64 0,-2 1 29 16,35-7-43-16,19-4 0 16,3-4 11-16,-7-6 14 15,-15-2 28-15,-5-1-31 16,-13 5-10-16,-21 5 44 15,-24 7-40-15,-20 5 12 16,-10 4 8-16,-1-2-26 16,0 2 47-16,-5 1-42 15,-7 1-15-15,-9 3 19 16,-5 2-19-16,-2 1 0 16,-2 0-48-16,3 0-58 0,1 0-39 15,1 12-64 1,-2 0-186-16,-3-4-265 0</inkml:trace>
  <inkml:trace contextRef="#ctx0" brushRef="#br0" timeOffset="-39616.81">10837 15055 46 0,'0'0'865'16,"0"0"-630"-16,0 0-132 0,0 0-41 15,0 0-40-15,-3 0 26 16,3 0 65-16,0 0-53 15,0 0-28-15,0 0-26 16,0 0 4-16,0 0 6 16,0 0-16-16,0 0 6 15,0 0 15-15,0 0-4 16,0 0 2-16,3 0 16 16,15 0-7-16,12 0 105 15,16 0-32-15,9 0-34 16,3-1-18-16,2-6-21 15,-8-2 1-15,-4 3-26 16,-14 1 4-16,-10 2 10 0,-10 0-17 16,-10 3 0-1,-1 0 0-15,-3 0 1 0,0-2 19 16,0 2-20 0,0 0-14-16,0 0-6 0,0 0-68 15,3-1-97-15,15-6-169 16,-2 0-153-16,1-3-411 0</inkml:trace>
  <inkml:trace contextRef="#ctx0" brushRef="#br0" timeOffset="-38744.47">12513 14975 199 0,'0'0'608'16,"0"0"-323"-16,0 0-171 15,0 0-46-15,0 0-29 16,0 0 61-16,0 0 47 16,26 1-36-16,-9-2-12 15,4-5-57-15,7-2-20 16,8-2 8-16,12-5-3 15,19-5-10-15,24-6-14 16,22-5 7-16,8 1 11 16,-21 8-21-16,-25 8 0 0,-29 5 25 15,-12 3-8 1,-1 1-5-16,-5-1-12 0,-1 0 9 16,-9 1 18-16,-2 0-19 15,1 1 8-15,1-2 6 16,4 1-7-16,8-4 7 15,6 2-22-15,6-1 0 16,2 1 3-16,1 1-3 16,-2 4-1-16,-10 2-14 15,-10 0-42-15,-10 0 22 16,-9 0-43-16,-4 0 14 16,0 0 34-16,0 0-34 15,-7 0-32-15,-6 0-95 16,4 0-109-16,4 0-261 0</inkml:trace>
  <inkml:trace contextRef="#ctx0" brushRef="#br0" timeOffset="-32019.39">26754 13834 778 0,'0'0'167'0,"0"0"-134"16,0 0-32-16,0 0 51 16,0 0 62-16,0 0-8 0,0-4-35 15,0 1-36 1,0 1 21-16,0-3-56 0,-1 0 0 16,-2 0 6-16,-3 1-5 15,0-2 0-15,-1 1-1 16,-1-2 0-16,-4-2 3 15,0-1-3-15,2 0 0 16,-3-1 0-16,-1 2 0 16,1-3 19-16,-1 1-19 15,-4-1 0-15,0 1-10 16,-4-2 10-16,-3 1-1 16,-2 1-1-16,-1-2 2 15,-4 2-4-15,-1-2 4 0,-4 1 0 16,-2 1-1-16,-5 0 1 15,-1 1-2-15,-4 0 2 16,1 2 0-16,0 1 7 16,3 1-7-16,1 2-5 15,5 2 3-15,0 2 2 16,-1 0 0-16,-1 0-1 16,-5 5 2-16,-8 5 6 15,-7 2-6-15,-5 1-1 16,-2 2 6-16,-2 2-5 15,3 3 5-15,1 1-6 16,2 3 0-16,1 4-3 0,0 7 3 16,2 1 0-16,0 4 0 15,0 0 10 1,0 1 11-16,3-3-21 0,1-4 2 16,5-4 33-16,4-3-26 15,3-2 9-15,7-4 1 16,5-1-18-16,7-3 28 15,10-4-29-15,3-5-8 16,8-4 8-16,2-1 0 16,3-2 1-16,0-1-1 15,0 0 7-15,0 0-2 16,0 0-5-16,0 0-12 16,0 0-55-16,0 0-59 15,2 0-71-15,7-4-140 0</inkml:trace>
  <inkml:trace contextRef="#ctx0" brushRef="#br0" timeOffset="-31664.49">24790 13799 446 0,'0'0'529'16,"0"0"-377"-16,0 0-58 15,0 0-62-15,0 0-7 16,0 0-14-16,0 0 5 16,-26 13-6-16,-5 14-7 15,-11 6 36-15,-5 6-8 0,0-4 20 16,3-1-12-16,8-5-25 16,9-5 24-16,7-4-38 15,9-4 0-15,8-4 0 16,3-2 10-16,0-1 9 15,17-4 0-15,13 1 49 16,12-2 24-16,12-1-44 16,5-2-26-16,5-1-22 15,-1 0-22-15,12 0-79 16,-17 0-189-16,-10-1-329 0</inkml:trace>
  <inkml:trace contextRef="#ctx0" brushRef="#br0" timeOffset="-13540.62">20851 16675 951 0,'0'0'178'0,"0"0"-121"16,0 0-56-16,0 0 36 15,0 0-23-15,-2-37 38 16,2 32 47-16,0 0 11 16,0 1-31-16,0-2-27 15,0 1-7-15,0-2 12 16,-4-1-45-16,-1 0 5 15,1-1 17-15,-3 1 17 16,2 0 6-16,-1 1-33 16,2-2-7-16,-4 1 38 15,1-1-54-15,-2 1 6 16,1 1-7-16,-2-2 1 16,-1 2 6-16,2 0-7 0,-2 0-1 15,2 0 1-15,-2 0 1 16,2 0 5-16,-1 0-6 15,-1 0 1-15,1 0 5 16,-5-2-6-16,0 2 0 16,-3-1 0-16,-1-1 0 15,-1 2 4-15,-2 0-4 0,-2 0 0 16,-3-1-4 0,-1 0 4-16,1 0-1 15,-3 1 1-15,-1 0 0 16,1 1 1-16,0 1-1 15,0 0 0-15,2 1-5 16,1 0 5-16,0 0 0 0,2 1 0 16,-2-1 0-1,-1-1 5-15,0 3-5 0,0-3-8 16,-3 1 8-16,-3 0 8 16,-3 0-8-16,-2 0 0 15,0 1 0-15,-1-1 7 16,4 1-7-16,6 0 0 15,3 0 2-15,3 2-2 16,-1 1 4-16,0 0-4 16,-4 0 0-16,-1 0-4 15,1 0 4-15,-1 0-2 16,-3 0 2-16,0 3 0 0,0 2-3 16,2 2 3-16,0 0 0 15,4 2-2 1,0-1 2-16,0 0-1 0,3 2 0 15,-1 2 1-15,-2-1-5 16,2 2 5-16,1 1-13 16,-1 1 12-16,2 2 1 15,1 0 0-15,1 3-1 16,1 0 2-16,2-1-5 16,5 1 4-16,-2 0-10 15,1 0 10-15,0 2 0 16,-1 2 2-16,-2 2-2 15,1 2 0-15,-3 3 1 16,-2 3-1-16,3 2 0 16,-2 1 7-16,4 1 4 0,3 0 5 15,2-1-16-15,2-2 0 16,3-1 5-16,3-1-5 16,2-2 0-16,1 3-1 15,0 2 2-15,0 1 12 16,0 1-13-16,0-1 0 15,0-3 1-15,0-2 7 16,0-1-8-16,1-1 0 16,8-1 2-16,-1 4 26 15,2-2-22-15,2 3 10 16,0 1-6-16,2 3 0 16,2 0 7-16,-1 0-17 15,0 0 1-15,-2 1 21 0,0 0-22 16,-2 1-2-16,-2-1 2 15,4-1 1-15,-1-2-1 16,6-1-5-16,3-1-49 16,6-4 42-16,3 2 1 15,4-1 11-15,-1 1 17 16,1-5-11-16,-4 0 22 16,-6-2-26-16,-3-4 4 15,-4-1 5-15,0-1-3 16,1-3-1-16,0 4-6 15,7-3 0-15,4 2 8 16,3 2-9-16,7-2 0 16,6 1 6-16,1 0 3 15,3-4 13-15,-1 2-8 16,-2-3-13-16,-4 2 7 0,-7-3-8 16,-5-1-28-16,-7-4 14 15,-5-2 14-15,-3-3 14 16,0 0-14-16,2-2 0 15,3-1 17-15,9-1-16 16,3 0 0-16,9 0 9 16,3-1-10-16,1-2 20 15,-2-4-19-15,-5 4 0 16,-7 0-2-16,-6 0-4 16,-5 0-1-16,-2-1 6 15,-3 0 0-15,4-5 9 16,5-1-9-16,3-1 0 0,7-6 0 15,3 2 0 1,2-2 2-16,2-2-2 0,-1 2 0 16,-7 3 6-16,-5 0-5 15,-7 2-1-15,-2 2 1 16,-3-3 5-16,0-1 9 16,1-2-15-16,3-3 0 15,2-2 3-15,2-5-3 16,3 0-1-16,0 1 1 15,-3 0 0-15,0 2 4 16,-4 3-4-16,-4 4-4 16,-2-4 4-16,-3 3 1 15,-1-2 0-15,2 0-1 0,-1-2 1 16,3-2 10-16,0-1-11 16,2 0-7-16,-1-1 7 15,1-1 0-15,-2 2 0 16,-3 2 0-16,0 1 0 15,-3-1-3-15,-2 1 10 16,0-3-5-16,1 2-1 16,-1-4-1-16,-1 2 12 15,-1-1-12-15,1 1 0 16,1-2 3-16,-1 3-3 16,2-6 0-16,-4 2 0 15,-2 1 8-15,-1 2 17 16,0-5-25-16,0 4 7 0,0-2-4 15,0 0-1-15,0 0-1 16,0 2-1-16,-1 0 6 16,-1 1 4-16,2 1-10 15,-1 2-8-15,1 3 8 16,-2-5 0-16,1 3 1 16,-4-2-1-16,-1-3 1 15,0-3 2-15,-1 0-3 16,-2-1-2-16,-3-1 2 15,1 2 0-15,1 0 7 16,-2 1-7-16,2 0 0 16,-4 1 3-16,4 0-3 15,-2-3-1-15,-1 3 1 0,-1-2 0 16,-2 2-6 0,-2 2 6-16,-5 3 0 0,-4 3-2 15,-2 1 2-15,-6 4-1 16,-5 0 0-16,-5 4-5 15,-3-1-6-15,-5 1 12 16,-2 5-19-16,0 0-2 16,2 1-23-16,1 0-42 15,4 0-92-15,-1-5-141 16,11-2-200-16,12 0-407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7-02T12:48:39.01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7385 4417 72 0,'0'0'48'0,"0"0"-42"15,0 0-5-15,0 0 8 16,0 0-9-16,0 0 0 16,0 0 22-16,0 0 4 15,0 0-10-15,0 0-16 0,0 0-12 16,0 0-43-16,0 0-16 16,-2 0 22-16</inkml:trace>
  <inkml:trace contextRef="#ctx0" brushRef="#br0" timeOffset="995.41">7385 4417 160 0,'-21'0'74'15,"21"0"-51"-15,0 0-4 0,0 0 40 16,0 0 12-16,0 0-5 15,0 0-46-15,0 0 18 16,0 0 12-16,0 0-1 16,0 0 2-16,0 0-28 15,0 0-9-15,0 0 25 16,0 0-20-16,1 0 4 16,11 0 6-16,-1 0 0 15,2 0 23-15,2 0-35 16,0 0-15-16,1 0 15 15,1 0 9-15,2 0-3 16,2 0 7-16,0 0-14 16,1 0 31-16,1 0-39 0,-4 0 2 15,2-2 3-15,-2 2-7 16,-2 0 0-16,5 0-6 16,0 0 2-16,0 0 18 15,3 0-20-15,-1 0 0 16,-2 0 1-16,-1 0-1 15,1 0 14-15,-1 0-14 16,-1 0 0-16,-1 0 7 16,3 0-7-16,-2 0-1 15,-1 0-1-15,2 0 4 16,-1 0 16-16,3 2-18 16,3-1 0-16,2 0 15 15,2-1-15-15,1 0 1 16,2 0-1-16,-3 0 9 15,0 0 6-15,-5 0-15 0,-4 2-12 16,1-1 12-16,2-1 2 16,1 2 6-16,2-1 6 15,-1-1-13-15,4 2 27 16,0-2-28-16,1 1 9 16,6-1-1-16,0 0-6 15,2 0 11-15,2 0-13 16,0 0 1-16,-2 0 17 15,0 1-18-15,-5 1-1 16,-4-1 0-16,-3 1 1 16,-3 0 1-16,-4 0-1 15,-1-1 0-15,0 1 6 16,-1-1-6-16,4 0-1 0,2 1 1 16,6-1 0-16,3 1 16 15,4-1-16-15,2 0 0 16,1 1 7-16,-1-1-5 15,-2 1 8-15,-1 0 2 16,-3 0-11-16,-2 0 25 16,-2 0-26-16,-4-2 0 15,-1 1 7-15,-1-1 9 16,3 0 0-16,-2 0-5 16,4 0-5-16,2 0 9 15,0 0-15-15,0 0-1 16,-5 0 0-16,2 0 1 15,-9 0 5-15,-2 0-5 16,-5 0 0-16,-4 0-5 0,-4 0 5 16,-3 0 0-16,1 0 0 15,-1 0-2-15,2 0-11 16,7 3-107-16,2 0-186 16,2-3-243-16</inkml:trace>
  <inkml:trace contextRef="#ctx0" brushRef="#br0" timeOffset="2483.17">12529 4490 314 0,'0'0'225'0,"0"0"-157"16,0 0 4 0,0 0 53-16,0 0 28 0,0 0-12 15,0 0-85-15,0-3-14 16,0 3 10-16,0 0-13 16,0 0 8-16,0 0-36 15,0 0-9-15,0 0 8 16,0 0-10-16,0 0-9 15,0 0 3-15,9 0 6 16,9 0 21-16,3 0-10 16,7 0 2-16,2 0 11 15,3 3-11-15,0-2 0 16,2 2-13-16,1 0 1 16,1-2 12-16,-2 2-12 15,-1-1-1-15,-1-1 10 0,-3-1-4 16,-2 2 13-1,-1-2-9-15,-3 1-9 0,-3 0 17 16,-3-1-17-16,-2 0-1 16,-3 2 0-16,-2-2 1 15,5 1 18-15,1 1-19 16,4-1 0-16,1 0 3 16,3 2-2-16,1-1-1 15,5-1 0-15,3 1 2 16,0-2 19-16,2 0-21 15,-1 0 0-15,-1 0 5 16,-4 0-5-16,0 0 0 16,-5 0 0-16,3 0 1 0,-1 0 4 15,1 0-5 1,0 0-7-16,3 0 7 0,0 0 1 16,3 0 0-16,1 0-1 15,-3 0 1-15,3 0 4 16,-2 0-5-16,1 0-1 15,-3 0 1-15,1 0 1 16,-4 0 7-16,-1-2-8 16,0 1 0-16,1-2-2 15,2 0 2-15,1 2-1 16,3-2 1-16,2 1 0 16,-1 2 6-16,-2-1-6 15,-4 0 0-15,-2-1 3 16,-3 1 4-16,-4-1-1 0,0 1 19 15,1-1-4-15,-1 0 23 16,4-1-44-16,4 1-6 16,2-1 6-16,6-1 1 15,1 1 0-15,4-1-1 16,3 0 2-16,-1-1 9 16,-4 1-11-16,-3 0-8 15,-3 1 8-15,-2-1 0 16,-3 1 1-16,-1 2-1 15,-3 0 1-15,-3 1 2 16,-3 0-3-16,-5 0-1 0,0 0-5 16,-5 0-44-1,-3 0-94-15,-5 1-136 0,0 0-88 16,-5-1-249-16</inkml:trace>
  <inkml:trace contextRef="#ctx0" brushRef="#br0" timeOffset="3917.65">18139 4418 525 0,'0'0'176'0,"0"0"-130"16,0 0-37-16,0 0-8 0,0 0 44 15,0 0-28 1,0 0-15-16,0 0 15 0,0 0 41 15,0 0 21-15,0 0-21 16,13 0-36-16,9 0 27 16,5 0-32-16,8 0 4 15,2 0 0-15,8 0-11 16,1 1 9-16,8-1-18 16,2 2 0-16,2-2 21 15,3 1-16-15,-2-1-6 16,-4 2 8-16,-1-2 5 15,-2 0 8-15,-4 0-21 16,-2 1 1-16,-4-1 23 16,-2 0-23-16,-3 2 4 15,-4-2-2-15,-3 0 3 0,-3 0 5 16,-5 0-11-16,-2 0 0 16,-3 0 0-16,-6 0 0 15,-3 0-1-15,-4 1-15 16,-4 6-89-16,0 0-147 15,0-1-58-15</inkml:trace>
  <inkml:trace contextRef="#ctx0" brushRef="#br0" timeOffset="6275.23">20976 4402 7 0,'0'0'81'16,"0"0"251"-16,0 0-49 15,0 0-98-15,0 0-70 16,0 0 4-16,0 0-38 15,0 0-28-15,0 0-19 16,0 0-17-16,0 0-8 16,0 2-9-16,0-2 0 15,0 0-3-15,8 1 3 0,10 1-6 16,5 0 6-16,9 1 0 16,2 0 0-16,5 0 0 15,0 0 7-15,2 1-7 16,0 2 0-16,-2-2 0 15,2-1 1-15,-3 0-1 16,-1-1 5-16,-3-2-5 16,1 0 0-16,-1 0 1 15,-1 0 0-15,1 0-1 16,-1 0 0-16,0 0 0 16,-1-5 27-16,3-2-3 15,-1 0-6-15,1 0 19 16,-1 1-31-16,0 2-5 15,-1-1-1-15,1 4 1 0,-1-1 1 16,-6 2-2-16,0 0-5 16,-3 0 5-16,-4 0 0 15,-1 0 1-15,0 0-1 16,2 0 1-16,0 0 2 16,6 0-3-16,4 0-1 15,3 2 1-15,5-1 0 16,1 1 1-16,1-1-1 15,0 2 1-15,-5-2-1 16,-2 2 0-16,-2 0 0 16,-6-1 0-16,1 0 0 15,-4 0 6-15,4-1-6 16,1 1 0-16,3-2 4 16,4 0-4-16,1 0-1 0,4 0 0 15,-2 0 1 1,1 0-2-16,3 0 2 0,-5 0 0 15,-2 0 0-15,-3 0 0 16,-3 0 0-16,-2 0-1 16,-1 0 2-16,0 0-3 15,-1 0 2-15,4 1-6 16,1 1 6-16,-1-1 1 16,3-1 0-16,-2 0-1 15,-2 0 1-15,0 0 3 16,0 0-4-16,-1 0-1 15,0 0 1-15,0 0 0 0,-3 0 7 16,3 0-7-16,1 0 0 16,5 0-5-16,1 0 5 15,5 0-1-15,-2 0 1 16,-2 0 0-16,-3 0 2 16,-2-1-2-16,-3 1 0 15,0 0 0-15,0-2 0 16,-2 1-1-16,4 1 1 15,1 0 0-15,2 0 5 16,3 0-5-16,3 0-10 16,1 0 10-16,0 0 1 15,3 0 1-15,-5 0-2 16,-1 0 2-16,-2-2-1 0,-1 1-1 16,1-1-1-16,1 1 1 15,3 0-1-15,4-2 1 16,2 1 0-16,3 1 1 15,0-1-2-15,0 1 1 16,-2 0 0-16,-2-1 0 16,-4 1 0-16,-6-2 0 15,-3 1 0-15,-2-2 0 16,-1 1 0-16,3-1 0 16,2 1 0-16,1-1 0 15,2 3-13-15,-2-1 12 16,-2 1-5-16,2 1 6 15,-2-2-10-15,0 1 10 16,-1 0-1-16,-1-1 1 16,-3 1 0-16,1 1 3 0,-2 0-3 15,1 0-9-15,-1 0 8 16,2 0 1-16,2 0 0 16,0 0 0-16,0 0 0 15,-1 0 1-15,2 1-1 16,-2-1-5-16,0 0 5 15,2 2 0-15,2-2 2 16,-3 0-2-16,3 0 0 16,1 0 3-16,-2 0-3 15,-1 0 0-15,0 0 0 16,-1 0 0-16,0 0 0 16,-1 0 0-16,-2 0 0 15,1 0-1-15,-4 0 1 16,0 0-1-16,0 0 1 0,-3 1 0 15,1-1 8-15,-2 1-8 16,-4-1 0-16,3 0-7 16,-1 0 7-16,0 2 0 15,0-2-1-15,2 1-27 16,-1 1 17-16,2-1-47 16,2-1 5-16,-2 1-20 15,5-1 6-15,-4 2-104 16,-8-2-138-16</inkml:trace>
  <inkml:trace contextRef="#ctx0" brushRef="#br0" timeOffset="27539.25">11980 4515 10 0,'0'0'13'16,"0"0"3"-16,0 0 133 16,0 0 77-16,0-4-123 15,0 3-63-15,0-1 11 0,0 1 37 16,0 0-28-16,0 1 2 15,0 0-36 1,0 0-10-16,0 0 0 0,0 0 13 16,0 0 4-16,0 0-7 15,0 0-25-15,0 0 28 16,0 0-29-16,0 0 0 16,1 0 1-16,-1 0 8 15,2 0 20-15,-2 0-28 16,1 0-1-16,-1 0 19 15,0 0-19-15,2 0 0 16,-2 0 1-16,3 0-1 16,4 0 7-16,2 0-7 15,6 0 0-15,8 0 22 16,2 1-22-16,3 0 13 0,2 2 0 16,3-1-12-16,1-1 45 15,1-1-29-15,-4 0-2 16,-4 0 12-16,-7 0 2 15,-4 0 0-15,-3 0-4 16,-4 0-15-16,0 0 31 16,0 0-34-16,3 0-1 0,0 0 8 15,2 0-5 1,2 0 0-16,1 0-9 16,1-3 0-16,3 2-1 15,0-1 1-15,-3 2-53 16,-8 0-78-16,-5 0-180 15,-5 0-522-15</inkml:trace>
  <inkml:trace contextRef="#ctx0" brushRef="#br0" timeOffset="33177.28">14892 4506 32 0,'0'0'19'0,"0"0"187"16,0 0-124-16,0 0-63 15,0 0-19-15,0 0 19 16,6-23-18-16,-6 20 48 16,0 1 5-16,0 2-41 15,0 0 3-15,0 0-15 16,1 0 14-16,-1 0 22 16,0 0-18-16,0 0 13 15,0 0 20-15,0 0 8 16,2 0 7-16,6 0-38 15,1 0-13-15,8 0 7 16,9-1-12-16,2 1 2 16,3 0 2-16,2 0-7 0,2 0 30 15,-1 0-25-15,2 0 11 16,0 3 8-16,1 0-10 16,-5 0-5-16,-2-1-2 15,-7 0-9-15,-1-1 33 16,-3 1-25-16,-2-2 8 15,-2 0-3-15,-2 0-1 16,2 0 11-16,-1 0-29 16,2 0 8-16,-1 0 9 15,1 0-17-15,1 0 0 16,1 0 0-16,-2 0 0 16,-1 0 6-16,-3 0-6 15,-4 0 0-15,-1 0-17 16,-4 0 11-16,-3 0-72 0,0 0-88 15,-10 3-136-15,-4-3 23 0</inkml:trace>
  <inkml:trace contextRef="#ctx0" brushRef="#br0" timeOffset="61108.84">2864 5654 798 0,'0'0'340'16,"0"0"-240"-16,0 0-57 15,0 0-20-15,0 0 40 16,0 0 3-16,0-1-35 16,0 1-9-16,0 0-22 15,0 0 0-15,0 0 27 16,0 3-26-16,-1 9 11 16,-14 8 17-16,0 7 2 0,-9 8 43 15,0 6-39 1,-3 7-14-16,0 7 14 0,-7 15 1 15,4-3-5-15,-1 1-7 16,2-4-23-16,7-14 27 16,-2 1-28-16,8-12-1 15,1-8 1-15,3-7 1 16,6-7 0-16,0-7-1 16,5-4 2-16,-1-4-14 15,2-2 11-15,0 0-14 16,0-4 15-16,9-13-11 15,6-9-38-15,7-14-10 16,8-18 10-16,9-25 5 16,0 3-51-16,-6 6 2 15,-5 8 37-15,-3 16 32 0,1-3 23 16,2-4 1 0,-1 8-4-16,-3 4-5 0,3 5 8 15,-2 3-1-15,-1 4 2 16,-2 2 0-16,1 4 15 15,-4 6-15-15,-1 5 1 16,-5 6 28-16,-5 3-28 16,-2 3 12-16,-2 3 23 15,-1 1-14-15,-3 0 4 16,0 1-26-16,0 15-8 16,0 5 8-16,0 5 17 15,0 6 11-15,0 1-8 16,0 3-13-16,0 1 30 15,0 0 1-15,6 3 1 0,-1 1-16 16,-2 4-10-16,0 3 0 16,-2 4 6-16,-1 2-4 15,0 1 29-15,0 0-37 16,0-3-6-16,0-2 8 16,2-7-9-16,-1-2 11 15,1-3-11-15,0-4 0 16,-2-1 7-16,0-4-7 15,2-2-1-15,-2-4-1 16,1-7-18-16,1-2-2 16,-2-5-27-16,0-3-40 15,1-5-34-15,-1-1-11 16,0-8 59-16,0-5-283 0</inkml:trace>
  <inkml:trace contextRef="#ctx0" brushRef="#br0" timeOffset="61546.3">2694 6073 222 0,'0'0'691'16,"0"0"-574"-16,0 0-69 16,0 0-3-16,0 0 65 15,0 0-42-15,0 0-41 16,24-1 31-16,4-4 51 15,7 0 15-15,5-2 14 16,3-2-63-16,1-1-25 16,-3 1-14-16,-8 0-27 15,-8 2 26-15,-8 2-16 16,-8 0 9-16,-2 2 29 0,-4 2-16 16,-3 1-16-16,0 0-22 15,0 0-3-15,0 0-10 16,3 0-137-16,2 6-342 15,1 2-52-15</inkml:trace>
  <inkml:trace contextRef="#ctx0" brushRef="#br0" timeOffset="62490.31">2600 6216 12 0,'0'0'55'0,"0"0"229"15,0 0 49-15,0 0-121 16,0 0-64-16,0 0-24 16,0 0 9-16,0 0-50 15,0 0-28-15,0 0-11 16,0 0-18-16,0 1-15 16,-3 10-11-16,-4 6 0 0,-4 7 38 15,-2 6-29 1,-1 5 8-16,-2 2 29 0,-2 1-4 15,0 2-12-15,0-5-12 16,-3-3-17-16,2-2 28 16,2-6-28-16,1-5 0 15,1-3 10-15,2-6-9 16,5-3 18-16,-2-4-14 16,1-1 7-16,0-2 62 15,3 0-33-15,0 0-5 16,0 0-17-16,-1 0-19 15,2 0 13-15,1 0-14 0,1 0 0 16,1 0-6 0,-1 0 6-16,3 0-1 0,0 0-12 15,0 0-58-15,0 1-49 16,0 2-191-16,0-3-268 0</inkml:trace>
  <inkml:trace contextRef="#ctx0" brushRef="#br0" timeOffset="64007.14">2630 7067 149 0,'0'0'563'16,"0"0"-349"-16,0 0-119 15,0 0 18-15,0 0 74 16,0 0-2-16,0 0-48 16,0 0-16-16,0 0-1 15,0 0-11-15,0 0-29 16,0-12-46-16,0-2 1 16,7-3-35-16,4-3 0 0,1 1 1 15,1 3-1-15,4 2 5 16,-1 4-5-16,1 4-11 15,-1 5-2-15,-1 1 6 16,0 0-15-16,-5 16 7 16,0 5 5-16,-5 6 4 15,-5 5 1-15,0 4 5 16,-2-3 2-16,-11 1-2 16,1-4 0-16,-4-7 0 15,5-4 1-15,2-8 15 0,5-3-16 16,0-7 0-1,4-1 15-15,0-7 0 0,5-17-15 16,13-11-51 0,6-11 12-16,3-3 38 0,3 2-59 15,-5 10 38-15,-5 10 21 16,-7 12 1-16,-4 8 8 16,-6 6-8-16,3 1-5 15,-1 0 4-15,0 4-5 16,1 9 6-16,0 3 1 15,-3 3-1-15,-3 4 1 16,0 2-1-16,0 2 0 16,-1 1 20-16,-8 0-19 15,-6-1-2-15,6-3-5 16,0-4-66-16,3-5-109 0,6-6-117 16,0-6-203-16,12-3-98 15</inkml:trace>
  <inkml:trace contextRef="#ctx0" brushRef="#br0" timeOffset="64248.12">3237 6951 948 0,'0'0'317'15,"0"0"-254"-15,0 0-62 16,0 0 30-16,0 0 40 15,-31 74-2-15,14-42-20 16,-2-1-10-16,1 1-8 16,0-1-19-16,2-1 1 0,1-5-13 15,0-2-86-15,3-6-55 16,3-9-56-16,0-4-77 16,5-4-130-16</inkml:trace>
  <inkml:trace contextRef="#ctx0" brushRef="#br0" timeOffset="64479.73">3082 6968 157 0,'0'0'1026'15,"0"0"-751"-15,0 0-154 16,0 0-82-16,0 0-5 16,0 0-34-16,0 0 44 15,28 52 49-15,-17-25-45 0,7 4-26 16,-5-2 12-1,2 3-28-15,-3-4 1 0,0 0 1 16,-5-3-7-16,1-2-2 16,-2-1-43-16,1-3-121 15,-4-4-74-15,3-3-87 16,-3-7-360-16</inkml:trace>
  <inkml:trace contextRef="#ctx0" brushRef="#br0" timeOffset="64975.55">3364 6965 730 0,'0'0'575'16,"0"0"-440"-16,0 0-68 16,0 0 51-16,0 0-45 15,0 0-72-15,0 0 0 16,12 23-1-16,-6-1 26 15,-2 5-14-15,1 3-12 16,-2 0 24-16,0 3-24 16,-3-2 0-16,0 0 1 15,0-4 0-15,0-4 15 16,0-5-16-16,-5-7-10 16,2-4 3-16,3-4-14 0,-1-3-2 15,1 0 20 1,0-10-3-16,0-14-14 0,9-10-43 15,4-8 34-15,7-5 28 16,-1 2-10-16,0 6 11 16,-4 10 14-16,-4 11 24 15,-1 7 40-15,-5 7-11 16,1 4-19-16,-2 0-32 16,5 0-13-16,0 4 25 15,0 9-7-15,3 3-20 16,-2 4 23-16,-1 3-24 15,-1 4 1-15,-4 1 9 16,-1 3-3-16,-3 0 6 16,0-2-13-16,0 3-24 15,-10 4-67-15,1-8-218 0,-2-5-440 16</inkml:trace>
  <inkml:trace contextRef="#ctx0" brushRef="#br0" timeOffset="84383.16">3571 6056 49 0,'0'0'271'0,"0"0"-126"15,0 0-85-15,0 0 44 16,18-22 64-16,-15 20-60 16,0-1-40-16,-3 2-3 15,3 0 1-15,0-1 13 16,2-1-14-16,1 1-41 15,5-1 5-15,3-1-16 0,4 1-7 16,3-1 7-16,3 1 0 16,-2 1 15-16,2 2-5 15,-3 0-7-15,-2 0 14 16,-1 0-22-16,-6 6-7 16,2 3 11-16,-6 3-6 15,-3 3 10-15,-2 5-5 0,-3 4 5 16,0 5 29-1,-5 1-29-15,-6 3 6 16,-3-3-3-16,-2-2-6 16,1-1 3-16,-3-3-8 15,3-1-7-15,-6-1 18 16,3-4-18-16,-3 1 10 0,0-5 0 16,3-2-10-1,2-4 15-15,7-2-16 0,1-2 0 16,4-2 8-16,3-1-7 15,-1-1 8-15,2 0 5 16,0 0-1-16,0-1-13 16,0-8 0-16,10-3-42 15,1-2 9-15,10-3-20 16,3-1-69-16,3-4-22 16,17-9-72-16,-8 5-86 15,-6-1-247-15</inkml:trace>
  <inkml:trace contextRef="#ctx0" brushRef="#br0" timeOffset="84926.89">4137 5904 25 0,'0'0'57'0,"0"0"-36"15,0 0 130-15,0 0 21 16,0 0-51-16,0 0-52 16,0 0 21-16,-48 13-11 15,36-8-10-15,0 1 8 16,-4 2-9-16,1 2-9 16,-3 4 22-16,0 2-39 15,-1 4 23-15,-1 1-20 0,5 3-13 16,0 0 3-16,-1 3-21 15,7-1-6-15,0 1 6 16,3 0-4-16,2-3-8 16,1-3-1-16,0-3-1 15,3-1 17-15,0-2-16 16,0-3 6-16,0 1 0 16,1-1 2-16,7-2-3 15,3 2 4-15,3-4-10 16,4-1 32-16,1 0-31 15,2-2 8-15,3-2 1 16,-1-2-1-16,0-1 0 16,0 0-3-16,-4 0-5 0,-7 0 26 15,0 0-26-15,-5 0 19 16,-1 0 17-16,-1-3-1 16,-2 0 1-16,0 0-21 15,0-1-9-15,-2 1 10 16,1-1-17-16,-2-5-68 15,0 2-197-15,0-1-577 0</inkml:trace>
  <inkml:trace contextRef="#ctx0" brushRef="#br0" timeOffset="93042.93">4804 6178 136 0,'0'0'82'0,"0"0"415"0,0 0-293 16,0 0-75-16,0 0-35 15,0 0-8-15,0 0-31 16,0 0-21-16,0 0-21 16,0 0 16-16,0 0-13 15,0 0 23-15,0 0 19 16,0 0 0-16,0 0 0 16,9 0-10-16,4 0-7 15,2 0 23-15,6 0-37 16,1 0-1-16,2 0-14 0,0-2 5 15,3 1 8 1,-2-1-12-16,2 2-12 0,-4-1 24 16,2 1-25-16,-1-1-1 15,-2 1 0-15,2 0 1 16,-3 0 7-16,0 0-7 16,-6 0-22-16,-2 0-39 15,-4 0-62-15,-3 0-72 16,-6 0-27-16,0 1-147 15,-3 2-302-15</inkml:trace>
  <inkml:trace contextRef="#ctx0" brushRef="#br0" timeOffset="93451.19">4826 6360 477 0,'0'0'217'0,"0"0"-151"16,0 0-24-16,0 0 81 0,0 0 4 15,0 0-20 1,0 0-17-16,24 8-19 16,-9-5 24-16,4-2 16 15,2 1-17-15,6-2-6 0,6 1-18 16,1-1-1-16,3 0-8 16,-1 0-26-16,3 0 5 15,-5 0-34-15,-4 0-6 16,-6 0 1-16,-6 0 8 15,-5-1-8-15,-4 1-1 16,-1 0-30-16,5-3-38 16,-4 2-176-16,-1-2-307 0</inkml:trace>
  <inkml:trace contextRef="#ctx0" brushRef="#br0" timeOffset="95316.49">5829 5967 660 0,'0'0'216'16,"0"0"-88"-16,0 0-12 16,0 0 43-16,0 0 73 15,0 0-96-15,0 0-72 0,0-6-22 16,0 6-14 0,0 0-11-16,0 0-17 0,0 2-19 15,0 8 13-15,-5 5 6 16,-2 4 0-16,-1 2 1 15,5 0 0-15,-1 0 12 16,4-1-13-16,0-1 0 16,0-4 8-16,7-1-7 15,5-1-1-15,7-3 1 16,4-3 0-16,4-3 7 16,4-3-8-16,-1-1-2 15,0-2-8-15,-2-13 10 16,-1-3-9-16,-3-6-3 15,-6-1 8-15,1-2-3 16,-7 0 2-16,-3 3 5 0,-5 6 5 16,-2 3 9-16,-2 5 32 15,0 5 14-15,0 2-12 16,0 2 8-16,0 1-51 16,0 0-5-16,0 0 0 15,0 0 0-15,0 0 0 16,0 0-19-16,0 5-20 15,0 8 37-15,0 6 2 16,-6 5-1-16,0 1 1 16,3 5 1-16,0-1-1 0,2 3 0 15,1 3 2 1,0-2 12-16,0 1-14 16,0 0 0-16,0 1 2 0,6 1 8 15,-1-1 5-15,-2 1-15 16,0 2 1-16,-3-2 18 15,0 1-19-15,0 1-1 16,0 0 1-16,0-1 0 16,0-2 4-16,-1-4-4 15,-2-1 0-15,1-5-1 16,2-1 1-16,-1-3 0 16,1-1-1-16,-3-1 2 15,2 0 6-15,-2-2-7 16,0-1-4-16,-2-1 4 15,-1-3 0-15,0-2 2 0,-1 0-2 16,-2-1 1-16,-2-3 10 16,0-1-11-16,-6-2 0 15,2-1 5-15,-3-2-4 16,-3 0 8-16,2-2-4 16,-2-8-4-16,3-4 22 15,0-3-16-15,0-4 1 16,2-3 14-16,1-3 6 15,3-4 14-15,0-1-11 16,5-3-17-16,2 2 39 16,4-4-41-16,1 0-1 15,0-2 0-15,4-1-5 16,10 1 4-16,2 1-10 0,8 0 0 16,1-1-4-16,5 3 4 15,1 2-1-15,2 3-20 16,0 4-50-16,-2 3-15 15,-4 3-85-15,-6 1-111 16,-5 5-262-16,-11 4-278 0</inkml:trace>
  <inkml:trace contextRef="#ctx0" brushRef="#br0" timeOffset="98606.03">2223 8129 342 0,'0'0'741'15,"0"0"-547"-15,0 0-139 0,0 0-45 16,0 0 3-16,0 0 17 16,-2 10-29-16,-7 11 1 15,-4 7 30-15,5 6-13 16,-1 1 7-16,5 2-12 15,4-5-12-15,0 0 15 16,6-7-17-16,9-5 0 16,9-8 9-16,4-6-9 15,8-6-1-15,0 0-11 16,2-17-30-16,-5-5 29 16,0-9 0-16,-8-5 9 15,-5-2 3-15,-7-3 2 0,-2 2 16 16,-8 5 41-1,-2 7 38-15,-1 8 90 0,0 7-57 16,0 5-28-16,0 6-31 16,0 1-42-16,0 0-16 15,0 0-12-15,0 1-28 16,0 13 18-16,-1 9-5 16,-4 8 15-16,-1 10 6 15,0 4 1-15,-1 6 0 16,2-1-7-16,2 4 0 15,2 1 19-15,-1 4-13 16,-1 3 9-16,0 2-8 0,0 0-1 16,0-3 9-1,0-2-15-15,1-6 1 0,2-5 12 16,-2-4-13-16,-1-6 0 16,0-6-1-16,0 0 1 15,-3-6 6-15,1-3-6 16,-5-2 0-16,1-4 3 15,-3-1-2-15,-1-4-1 16,-4-2 9-16,-5-2-7 16,1-4 25-16,-3-2-6 15,-1-2 10-15,-5-4 12 16,-3-16 1-16,2-7-20 16,-2-8 5-16,3-7-9 0,5-8 18 15,7-5-23 1,9-3-4-16,9 0-1 0,3 1-10 15,24 0 0-15,10 1-2 16,27-5-28-16,29-4 4 16,-2 11-56-16,-8 11-36 15,-2 9-58-15,-38 15-185 16,-10 3-598-16</inkml:trace>
  <inkml:trace contextRef="#ctx0" brushRef="#br0" timeOffset="99446.33">3400 8005 907 0,'0'0'259'0,"0"0"-155"16,0 0 4-16,0 0 62 0,0 0-29 15,0 0-68 1,0 0-73-16,0 18 7 0,-8 13 0 15,-2 12 15-15,-8 9 50 16,4 7-34-16,0 5-1 16,-3 0-12-16,4 0 1 15,-2-5 6-15,-3-2-22 16,3-5-9-16,-1-4 39 16,-1-3-40-16,4-4 8 15,2-5 1-15,4-9-9 16,1-4 0-16,2-4-28 15,-1-8-66-15,5-5-33 16,0-6-139-16,0 0-62 16,13-10-44-16</inkml:trace>
  <inkml:trace contextRef="#ctx0" brushRef="#br0" timeOffset="99829.33">3626 8047 591 0,'0'0'568'16,"0"0"-378"-16,0 0-103 16,0 0-18-16,0 0 54 15,0 0-24-15,0 0-38 16,2 4-60-16,-2 20-1 0,-5 11 47 15,-8 11 8 1,-2 9 23-16,-1 6 0 0,-1 3-28 16,-2 3 29-16,1-2-43 15,0-3 3-15,-3-2 6 16,3-1-23-16,-1-5 2 16,3-4-24-16,1-5 0 0,1-8 24 15,5-8-24 1,3-6 0-16,2-6 0 15,2-6 0-15,2-2-13 16,0-4-70-16,2-5-93 16,8-1-139-16,2-12-486 0</inkml:trace>
  <inkml:trace contextRef="#ctx0" brushRef="#br0" timeOffset="100887.24">4134 8304 874 0,'0'0'259'16,"0"0"-162"-16,0 0 13 16,0 0 118-16,0 0-6 15,0 0-70-15,0 0-91 16,52-65-30-16,-31 62-14 16,0 3-16-16,7 0 20 15,-1 9-21-15,-2 11-1 16,-1 8 0-16,-4 7 1 15,-7 6 7-15,-7 3-7 0,-6 1 0 16,0 0 10 0,-18-2-10-16,-6-3 9 0,-4-2 0 15,-7-5 0-15,0-5 14 16,-1-7-22-16,8-4 0 16,5-7 22-16,10-4-23 15,5-6 0-15,7 0 0 16,1-7-16-16,6-14-49 15,19-9-57-15,11-9-50 16,9-10-69-16,13-4-97 16,5-5-247-16,-2 0 183 15,-1 3 180-15,-10 7 222 16,-11 9 151-16,-8 7 84 16,-10 13 24-16,-12 6-27 15,-4 5-4-15,-5 5-50 0,0 0-22 16,0 2 20-16,0 1-92 15,-9 0-24-15,-8 0-25 16,-1 8-12-16,-7 12 14 16,1 5 7-16,0 9-12 15,0 5 19-15,2 5-20 16,7 1 1-16,0 1 9 16,8-3-14-16,2 1 14 15,5-2-19-15,0-3-21 0,3-6 27 16,11-3-27-1,5-6 5-15,8-4 2 16,1-8 4-16,6-3 9 16,1-6-21-16,-1-3-9 15,-4-2 9-15,-2-10-46 16,-7-5-18-16,-7 0-28 0,-8-2-41 16,-6-2-30-16,-17 4-244 15,-4 5-694-15</inkml:trace>
  <inkml:trace contextRef="#ctx0" brushRef="#br0" timeOffset="102037.81">1881 7751 51 0,'0'0'710'16,"0"0"-467"-16,0 0-129 15,0 0 26-15,0 0 33 16,0 0-64-16,0 0-45 15,6 0-28-15,10 0 23 16,4 0 9-16,7 0-18 16,4 0 11-16,2 0-45 15,8 1 3-15,4 1-1 0,6-1-8 16,7 2 15 0,8-1-16-16,1-1-2 15,6 0 1-15,0-1-7 0,3 0 5 16,-1 2-6-16,-5-2 1 15,0 0 17-15,-1 0-18 16,1 0 1-16,-3 0 12 16,6 0-12-16,0-3 8 15,3 0-9-15,0 0 0 16,-1 0 10-16,0 2-10 16,-4-2-1-16,1 2-1 15,-3-1 2-15,-1 1 3 0,-4-1-3 16,3 1 0-1,-1 0 1-15,1-1 0 0,-1 1-2 16,1-1 1-16,0 1 0 16,-6-1 3-16,3 1-3 15,-4 1 0-15,-6-1 0 16,6 1 1-16,-2-2-2 16,0 2 1-16,3-1 0 15,0 1 0-15,0 0 0 16,-1 0-7-16,-2-2-5 15,-3 1 12-15,-2-2 0 16,-1 2-6-16,-5-2 6 16,-2 0 0-16,-4 0 0 15,-3 2-7-15,-8-2 7 16,1 2 0-16,-8 1 1 0,-1-2-1 16,-4 2 2-16,-3 0-10 15,-2 0-75-15,-5 0-95 16,-5 0-134-16,0 0-235 0</inkml:trace>
  <inkml:trace contextRef="#ctx0" brushRef="#br0" timeOffset="103936.54">5396 7700 897 0,'0'0'223'16,"0"0"-154"-16,0 0-38 15,0 0 24-15,0 0 26 16,0 0 18-16,0 0 5 16,5 99-50-16,-10-67 10 0,-1 5-13 15,0 2-6-15,0 3-11 16,-1 3-21-16,1 4 2 16,0 3 29-16,0 3-3 15,-2 2 4-15,4 1-14 16,1-3-13-16,1-3 15 15,1-3-20-15,-1-3-2 16,1-2 9-16,-1 1-5 16,-1-2-5-16,2 1-10 15,-2 1 2-15,0-3 10 0,0 2-12 16,-3-3 0 0,2 0 0-16,-1-4 1 0,2-2 0 15,0-3-1-15,3-2 1 16,0-2 4-16,0-3-5 15,0 2-1-15,0-3 0 16,0 1 1-16,3-2 0 16,0-1-1-16,0-4 1 15,-3-1-11-15,0-2 11 16,0-2-28-16,0-3-12 16,0-2-5-16,0-2 24 15,0 0-2-15,-9 0-17 16,1-4 23-16,-5 1-30 15,-2-2 22-15,-4-1 7 16,-1 0 18-16,-4 0-6 16,-1 0 2-16,-3 0 4 0,-5 0-6 15,0 0 6-15,-3 0 0 16,-4 0 0-16,-2 0 0 16,0 0 15-16,-4 0-15 15,1 0 1-15,-2 0 18 16,-1-1-19-16,0-2 1 15,2 1 5-15,-2 0 5 16,2-1 41-16,-3 2-25 16,1 1-8-16,0 0 2 15,2 0 13-15,3 0 5 16,-1 0-7-16,3 0-15 16,-1 0 25-16,3 0-24 0,2 0-9 15,0 0-2-15,-1 0-6 16,1 3 0-16,-3-2-1 15,4 1 1-15,-3-1 7 16,0 0-8-16,-2-1-1 16,-3 2 1-16,1-1 0 15,-3 0 6-15,1 1-6 16,0-2 0-16,2 1 0 16,-3 1 6-16,4-1-7 15,-4 2 1-15,4 0 0 16,0-1 7-16,-1 1-7 15,1 1 0-15,-1-1 9 16,-2 1-8-16,0-1 7 16,-2 1-2-16,2 1-6 15,0-3 25-15,3 3-25 0,-1-4 1 16,1 2 19-16,-1-2-20 16,-2 2 1-16,2-1-1 15,-3 1 1-15,4-1 12 16,-4 1-13-16,7 0 1 15,-3-1 8-15,3 0-8 16,-2 1 0-16,0 0-1 16,2 1 1-16,-2 1 8 15,2-3-9-15,-3 1-6 16,2-1 6-16,1-1 1 16,-1-1 7-16,0 0-8 15,1 0 1-15,0 0 15 0,6 0-16 16,-1 0 0-16,1 0 0 15,0 0 1-15,3 0 14 16,0 0-13-16,2 0-2 16,0-1 20-16,1-1-20 15,6 1 11-15,3-2-1 16,5 2 6-16,2-2 10 16,5 0-1-16,0 2-7 15,-1-4 23-15,4 1-24 16,0 0 9-16,-3-3-6 15,3-2-8-15,0 0 9 16,0-2-15-16,1-1-6 16,1-2 21-16,-2-2-20 15,3-1 6-15,0-3-4 16,0-1 3-16,0-1 6 0,0-4-12 16,0-1 0-16,0-1 0 15,0-1 0-15,0-1 6 16,0-2-6-16,0-1 1 15,0 2-1-15,-3 0 0 16,2 0-1-16,-2 0 0 16,0 0 0-16,-2 0 1 15,2 0 0-15,0-2 0 16,0 2 0-16,0 0 0 16,-4 2 0-16,4-1 1 15,1 0-1-15,-1 1 5 16,2 0-5-16,1 1 0 15,0 0 3-15,0 0-3 0,0-3-1 0,0-2-6 32,0-2 0-32,0-3 6 0,4-2-24 15,-2 1 2-15,1-1 23 16,0 5-13-16,-3 4 13 16,4 3-1-16,-4 4 2 15,0 4 1-15,0 2-2 16,0 1 0-16,0 0 2 15,3-2-2-15,0 1-1 16,0-3-12-16,2-2-15 16,1-1 27-16,-2 1-22 15,3 0 1-15,-2 1 21 16,-2 6 1-16,0 0 0 0,0 2 0 16,0 1 0-16,3 1-1 15,-1 0 1-15,0 4-9 16,-2 1 9-16,0 1 0 15,0 5 0-15,-1-1 0 16,-2 2-10-16,1 0 1 16,1 0-2-16,4 0-10 15,7 0 4-15,10 2 8 16,11 6 9-16,9 2 0 16,14 0 0-16,16-2 2 15,0-2-2-15,2-3 0 16,-2-3-21-16,-12 0-42 0,2 0-54 15,-2-10-99 1,-15-4-178-16,-18-5-306 0</inkml:trace>
  <inkml:trace contextRef="#ctx0" brushRef="#br0" timeOffset="106285.55">4079 5732 55 0,'0'0'733'0,"0"0"-590"16,0 0-36-16,0 0 24 16,0 0 6-16,0 0 11 15,-39-46-27-15,33 41-47 16,-2-2-13-16,2 1 30 16,-4-1-28-16,1 2-30 15,3-2 26-15,-6 1-36 16,3 0-5-16,0 0-9 15,-1 2-8-15,1 0 29 0,-2 1-23 0,0 0-6 16,0 2 8 0,-3 1-9-16,-2 0 0 15,-3 0 0-15,4 0 0 16,-3 0-3-16,0 1 3 16,3 3 0-16,-3 2 1 15,3 0 0-15,-1 1-1 16,-5 0 0-16,3 2 1 15,0 1 4-15,-1-1-5 16,1 0-6-16,0 0 6 16,3 0-1-16,-3 1 1 15,3 1 0-15,2-1 0 16,-1 2-7-16,-2-1 7 16,4 1-7-16,-1 1 7 15,-1 2 0-15,-2 4 0 16,4-1 0-16,-3 2 0 0,0-1-5 15,4 1 6-15,0 0-2 16,0 2 1-16,2-2 0 16,2 2 1-16,-1-1-1 15,4 0 0-15,-1 0-3 16,2 0 3-16,0 2 0 16,2 3 0-16,-1-1 0 15,2 3 0-15,0 2 0 16,0-1 0-16,0 0 5 15,0-2-5-15,0-4-1 16,2 1 0-16,1-1 1 16,0-3 2-16,1-1-2 15,1 1 0-15,-1-2 0 0,-2 0 0 16,5-1 0-16,-4-1 0 16,3-2 0-16,0 0 6 15,2-2-6-15,0 1-7 16,3-2 7-16,1 0 2 15,6 0 4-15,-3 2-6 16,6 0 1-16,-2-2 8 16,-4 0-9-16,4 1-7 15,-2-1 6-15,-1-1 0 16,-1 0-5-16,3-3-3 16,3 0 9-16,-2-2-11 15,5-2 11-15,0 0 0 16,0 0-1-16,0-3 1 15,1 1 0-15,2-1-4 16,-2 0-5-16,-1 0 0 0,-1 0 3 16,-1 0-3-16,0-1 8 15,-5-3 1-15,4-1-7 16,-4 0 4-16,0-1 3 16,-1-1-8-16,-1-1 9 15,0-1-1-15,0 1 0 16,0-3 0-16,-3-1 7 15,6 1-7-15,-3-2 0 16,1-1-1-16,1 1 1 16,0-1-6-16,-3 0 5 15,2 1 2-15,-4 2 6 16,-1 0-7-16,-1-2-2 0,2 1 2 16,-4-2 0-16,2-2 2 15,-1-1-2-15,0 0 1 16,3-3 8-16,-3 1-9 15,0-3-1-15,4 1-1 16,-5 1 2-16,-2 2 8 16,-2 0 16-16,-1-1-18 15,-1 2 23-15,-2-1-19 16,1-3 0-16,-1 0-1 16,3-2-7-16,-2 0 9 15,1 0-11-15,-1-1 0 16,-1 1 6-16,0 0-5 15,0 2 5-15,0 0 6 0,0 1 0 16,-1 0 7 0,-5 2-13-16,3 1-5 0,-1 2 32 15,-1 0-26-15,1 1 5 16,-4 0-11-16,1 1 0 16,1-2 34-16,0-2-27 15,-5 0-1-15,0-3 20 16,0 1-20-16,-3-1 0 15,1 0-1-15,-2 0-4 16,2 2 21-16,-1 0 0 16,-2 1-13-16,-1 0 2 15,-2 1-12-15,-3 2 2 16,1 0-2-16,-8 3 1 0,-5 0-14 16,-9 2 0-1,-8 2-67-15,-10 4-28 0,-36 3-97 16,18 3-305-16,7 6-434 0</inkml:trace>
  <inkml:trace contextRef="#ctx0" brushRef="#br0" timeOffset="110185.17">2172 10065 101 0,'0'0'899'16,"0"0"-703"-16,0 0-182 16,0 0 5-16,0 0-19 15,0 0 13-15,-12 84 3 16,12-61-10-16,0 0-4 15,6-2-1-15,13-1 1 16,2-5 18-16,5-2-19 16,4-7-1-16,-2-6-15 15,3 0-5-15,-4-10 4 16,-3-11-4-16,-5-5 20 0,-8-5 6 16,-5-1 24-16,-6-2 8 15,0 4 50-15,0 6 38 16,0 6 49-16,0 7-32 15,-2 5-43-15,2 5-28 16,0 1-58-16,0 0-13 16,0 0-1-16,0 3-34 15,0 12 18-15,0 9 3 16,0 10 13-16,0 8 10 16,0 7-1-16,0 8-8 15,0 15 8-15,0 16-8 16,0-8 20-16,0-7-18 15,0-8 4-15,0-14 2 16,-3 7 1-16,-3 5-4 16,0-1-6-16,-4-4 1 0,1-6 13 15,-3-5-13-15,-3-8-1 16,1-6 7-16,0-6 14 16,0-6 2-16,-2-7 8 15,1-4 2-15,-3-4 51 16,0-6 2-16,-6 0-2 15,0-7-21-15,-1-15 1 16,0-8-3-16,2-10-29 16,4-9-21-16,7-10 19 15,9-1-29-15,3-3-1 16,13-1 0-16,16 2-16 16,8 3-11-16,9 4-25 15,2 4-15-15,-2 8 14 16,-7 10-48-16,-5 7-82 0,-10 6-66 15,-10 2-232-15,-8 4 97 16,-6 1-453-16</inkml:trace>
  <inkml:trace contextRef="#ctx0" brushRef="#br0" timeOffset="110559.06">2660 10043 678 0,'0'0'273'0,"0"0"-47"16,0 0-22-16,0 0 37 15,0 0-70-15,0 0-80 16,0 0-57-16,10-13-33 15,-10 34 8-15,-3 10 3 16,-7 13 22-16,1 18 4 16,0 21-6-16,0 19 0 15,3 4-16-15,3-20-10 16,0-23 19-16,0-23-18 16,3-8-6-16,-3 5 7 15,0 2-8-15,0 1-2 16,-3-7-73-16,3-8-65 0,0-8-87 15,-1-16-68-15,1-1-64 16,1-3-2-16</inkml:trace>
  <inkml:trace contextRef="#ctx0" brushRef="#br0" timeOffset="110921.74">2824 10054 776 0,'0'0'253'0,"0"0"-95"15,0 0-26-15,0 0 30 0,0 0 55 16,0 0-77-16,0 0-74 16,12-53-28-16,-12 53 22 15,0 0-26-15,0 0-19 16,0 10-15-16,0 10 0 15,-2 11 20-15,-5 12 5 16,-1 9 3-16,-2 19 47 16,1 16-40-16,0 15-10 15,2-8-2-15,4-20-22 16,0-22 24-16,0-15-25 16,1 2 0-16,-1 3 10 15,0 5-10-15,-3-6-30 16,3-6-54-16,-12 2-79 15,2-9-87-15,-2-10-354 0</inkml:trace>
  <inkml:trace contextRef="#ctx0" brushRef="#br0" timeOffset="111565.53">1723 10285 931 0,'0'0'222'0,"0"0"-88"16,0 0 64-16,0 0 27 16,0 0-39-16,0 0-82 15,0 0-13-15,12-38 3 16,-12 38-22-16,0 0-24 15,0 0-47-15,0 2-1 16,0 14-1-16,0 23-17 16,0 28 18-16,0 28 13 15,0 8-2-15,-6-3 0 16,1-22-11-16,-1-25 0 0,2-10 12 16,-3-4-11-1,-1 5-2-15,-1 2-5 0,-2 1-43 16,0-11-38-16,0-7-56 15,1-12-55-15,-4-15-98 16,4-2-53-16,1-8-226 0</inkml:trace>
  <inkml:trace contextRef="#ctx0" brushRef="#br0" timeOffset="111933.76">1826 10281 682 0,'0'0'597'15,"0"0"-526"-15,0 0-6 16,0 0 71-16,0 0 13 16,0 0-29-16,0 0-75 15,16-37-32-15,-16 37 18 16,0 13-31-16,0 11 0 15,3 12 39-15,-1 8 11 16,-1 12-6-16,-1 6-15 16,0 2 12-16,2 1 12 15,-2-1-29-15,0-3-2 0,0-5-9 16,0-3-1 0,0-7 0-16,0-5-5 0,-3-5-7 15,-2-6 0-15,-1-6-34 16,3-4-62-16,-1-6-73 15,4-13-152-15,0-1-205 16,0-1-446-16</inkml:trace>
  <inkml:trace contextRef="#ctx0" brushRef="#br0" timeOffset="112608.31">3245 10437 717 0,'0'0'925'0,"0"0"-770"0,0 0-119 15,0 0-12-15,0 0 33 16,0 0-13-16,0 0-32 16,16 18-12-16,5-10 71 15,10-2-3-15,11-2-5 16,10-3-13-16,9-1-19 15,2 0-11-15,1 0-20 16,-3-2-5-16,-7-3-18 16,-5 4-76-16,-8 0-51 15,-10 1-67-15,-10 0-136 16,-12 0-200-16,-6 0-320 0</inkml:trace>
  <inkml:trace contextRef="#ctx0" brushRef="#br0" timeOffset="112896.2">3206 10727 403 0,'0'0'597'0,"0"0"-512"15,0 0-44-15,0 0 137 16,0 0 74-16,0 0-59 15,85 4-103-15,-46-4-33 16,7 0-5-16,0-5-10 16,3-3-17-16,-2 0-17 0,-1 1-6 15,-6-2-4 1,-1 1-31-16,-6 0-69 0,0-1-46 16,-8 1-95-16,2-9-66 15,-11 1-87-15,-4 0-222 0</inkml:trace>
  <inkml:trace contextRef="#ctx0" brushRef="#br0" timeOffset="113241.03">3595 10195 874 0,'0'0'276'16,"0"0"-131"-16,0 0 13 16,0 0 31-16,0 0-31 15,0 0-81-15,0 0-44 16,0-4-33-16,0 21 8 16,-6 11 16-16,-6 10 32 15,0 12 12-15,-4 16-7 16,1-1-16-16,2 4 13 15,-1 1-32-15,-2-9-17 16,2 4 30-16,-2-6-30 16,1-4-8-16,6-7 9 15,-3-7-10-15,5-7-41 0,-1-2-90 16,5-9-136-16,0-9-343 16</inkml:trace>
  <inkml:trace contextRef="#ctx0" brushRef="#br0" timeOffset="114133.45">4647 10339 884 0,'0'0'596'0,"0"0"-480"16,0 0-68-16,0 0 40 16,0 0 53-16,0 0-39 15,0 0-58-15,45-54-32 16,-14 50-12-16,1 4 3 16,-1 0-3-16,-1 4-13 15,-8 15 12-15,-4 7-9 16,-12 12 9-16,-6 11 0 15,-9 7 1-15,-21 6 14 0,-10 0-6 16,-7-4 1-16,-3-7 16 16,3-6-9-16,3-9-10 15,8-7-5-15,9-11-1 16,12-6 20-16,8-8-20 16,7-4-1-16,4-7 1 15,22-20-28-15,15-13-91 16,25-26 36-16,25-32-55 15,9-15-153-15,-9 7 7 16,-28 28 192-16,-32 35 92 16,-18 28 101-16,-4 2 48 15,-4 5 66-15,-1 3-10 16,-4 3-66-16,0 2-82 0,0 0-30 16,-13 11-26-1,-8 10 8-15,-6 9 13 0,-1 9 0 16,-2 8 16-16,5 5 35 15,5 5-19-15,4-2-9 16,8-2-18-16,8-6-11 16,0-5 9-16,18-8-23 15,12-5-2-15,7-10 1 16,4-6-1-16,1-9-60 16,2-6-123-16,-14-11-189 15,-8-8-346-15</inkml:trace>
  <inkml:trace contextRef="#ctx0" brushRef="#br0" timeOffset="114698.2">4171 10274 188 0,'0'0'669'16,"0"0"-468"-16,0 0-81 15,0 0-13-15,0 0-11 16,0 0-34-16,0 0-39 15,3 26 43-15,-3 0 56 16,0 8-10-16,0 9-20 0,-3 7-5 16,-3 5-34-1,-1 3-20-15,-1 3 10 0,-2-3-18 16,2-2-14-16,-1-3 3 16,-1-1-13-16,-2-5 6 15,3-4 1-15,0-8-8 16,0-5-30-16,3-9-77 15,0-6-67-15,0-9-71 16,6-6-15-16,0-13 54 16,0-8-473-16</inkml:trace>
  <inkml:trace contextRef="#ctx0" brushRef="#br0" timeOffset="115048.73">4317 10216 149 0,'0'0'724'16,"0"0"-502"0,0 0-34-16,0 0-48 15,0 0-4-15,0 0-28 16,0 0-69-16,-12 21-28 15,-4 12 57-15,-2 9 1 16,-1 12-8-16,1 6-6 16,4 6-10-16,1 1 5 15,1-2-5-15,3-4-6 0,6-6-14 16,1-8-24-16,2-2 24 16,0-9-24-16,0-3-1 15,0-6 0-15,2-5-4 16,1-5-71-16,3-5-94 15,0-4-219-15,-3-7-362 0</inkml:trace>
  <inkml:trace contextRef="#ctx0" brushRef="#br0" timeOffset="115890.86">5439 10154 920 0,'0'0'256'16,"0"0"-83"-16,0 0 63 0,0 0-21 16,0 0-78-1,0 0-68-15,0 0-46 0,0-3 3 16,-4 17-25-16,-2 9 9 16,0 11 78-16,-5 11-36 15,0 7-23-15,-3 7-11 16,2 5-18-16,0-1 24 15,0 0-23-15,2-7-1 16,2-6 1-16,2-8 6 16,2-5 1-16,2-7-8 15,1-6-28-15,-1-5-15 16,2-5-56-16,0-5-33 16,0-5-63-16,0-4-80 15,0 0 22-15,0-10-58 0</inkml:trace>
  <inkml:trace contextRef="#ctx0" brushRef="#br0" timeOffset="116229.39">5530 10120 719 0,'0'0'503'16,"0"0"-396"-16,0 0-34 16,0 0-27-16,0 0 2 15,0 0 31-15,0 0 84 16,-9 88-61-16,-1-43-45 16,-1 6-19-16,-5 5 26 0,5 3-30 15,-2 4-12-15,0 0 12 16,-2-3-4-16,6-1-8 15,-2-9-14-15,0-3-7 16,3-8 21-16,-1-6-22 16,6-6-1-16,0-8-46 15,3-6-82-15,-2-6-144 16,2-7-315-16</inkml:trace>
  <inkml:trace contextRef="#ctx0" brushRef="#br0" timeOffset="123843.69">1994 11832 67 0,'0'0'1502'0,"0"0"-1285"16,0 0-179-16,0 0-7 15,0 0 27-15,0 0-24 16,-7-21 3-16,7 2-25 0,9-5-11 16,6-8-1-16,7-5 1 15,2-4 10-15,6 2-11 16,-2 3 0-16,5 7 2 15,-5 8-2-15,-1 8-1 16,-3 9-7-16,-3 4-5 16,-2 0 13-16,-4 18-13 15,-4 9-1-15,-1 7 14 16,-4 8 0-16,-6 2 6 16,0 1-5-16,0-6-1 15,-16-3 18-15,2-8-18 16,-2-7 2-16,4-7 7 15,3-5-8-15,3-5 0 0,4-4 9 16,2-1-4 0,0-18-6-16,14-12-65 0,14-20-14 15,4-3 35-15,5-7-38 16,2 1-77-16,-4 17 103 16,0 3 43-16,-11 13 13 15,-3 12 13-15,-8 9 16 16,-7 6 3-16,0 0-18 15,-3 11-5-15,-3 13 14 16,3 12 12-16,-3 7 15 16,0 4-25-16,-3-1-5 15,-6-3-5-15,-1-9-14 16,-1-9 24-16,2-6-13 16,-1-9-11-16,7-6 31 15,3-4-10-15,0 0 12 0,0-17-34 16,7-14-66-1,14-14-20-15,6-9 48 0,7-4 12 16,2 5-31-16,1 10 38 16,-4 12 19-16,-5 14 9 15,-8 10 11-15,-5 7 15 16,-6 0-22-16,-3 20 0 16,-3 6 19-16,-3 12 9 15,0 2-14-15,0 4-8 16,0-2-11-16,0-3 16 15,0-6-23-15,0-6-1 16,7-7-21-16,13-9-56 16,11-6-59-16,33-10-57 0,-7-15-133 15,-5-5-179-15</inkml:trace>
  <inkml:trace contextRef="#ctx0" brushRef="#br0" timeOffset="124704.9">3179 11444 1168 0,'0'0'393'0,"0"0"-199"16,-88 7-76-16,49 14 3 16,2 8-50-16,2 7-30 15,7 2-8-15,7-3-32 16,9-2 0-16,8-9-1 16,4-6-11-16,0-8-2 15,16-9-24-15,8-1 8 16,6-12 14-16,4-14-22 0,-1-6-19 15,-6-1 9-15,-5 5 32 16,-10 7 15-16,-7 10 72 16,-2 8 24-16,-3 3-43 15,0 1-53-15,0 15 0 16,0 5 0-16,0 4 2 16,0 1 23-16,0-3-25 15,0-5-7-15,10-7-63 0,10-6-76 16,8-5-89-1,3-4-40-15,7-18-23 16,0-10-201-16,0-10 228 16,-7 2 193-16,-3 1 78 15,-11 11 328-15,-7 13 228 0,-7 11-165 16,-3 4-161-16,0 10-111 16,-9 16-31-16,-3 8 32 15,0 6-54-15,1 0-38 16,6-3-9-16,5-5-19 15,0-6-28-15,13-10-17 16,7-11-47-16,11-5-7 16,5-11-22-16,4-20-39 15,2-13 18-15,4-11 34 16,-4-4 3-16,-5 3 105 16,-8 7 89-16,-10 14 115 15,-10 15 3-15,-3 10 17 16,-6 10-79-16,0 0-145 0,0 15 15 15,0 11-15 1,0 12 19-16,-6 20-8 0,-9 20 0 16,-9 16-11-16,0 8 15 15,-1-3-15-15,0-5 0 16,2-5 4-16,4 2-4 16,0-4-38-16,2-14-24 15,4-15 34-15,-1-15 26 16,-2-9-20-16,-2 2 9 15,-6 0 13-15,-1-5 2 16,-2-12 16-16,6-9 38 16,-6-9 13-16,2-1 25 0,-7-8-34 15,-2-12-5-15,-2-3 18 16,2-7-30-16,1-6 3 16,6-4-1-16,14-8-14 15,13-19-20-15,13 1-11 0,23-6-66 16,33-8-35-1,20 12 12-15,-1 7-50 16,-10 18-84-16,-4 14-14 16,-35 16-23-16,-6 0-520 0</inkml:trace>
  <inkml:trace contextRef="#ctx0" brushRef="#br0" timeOffset="125256.64">4192 11189 675 0,'0'0'690'0,"0"0"-526"15,0 0-106-15,0 0-49 16,0 0 3-16,0 0 26 0,0 0-37 0,-6 46 34 31,-12 13 87-31,-10 27-34 16,-2 23-15-16,-3 1-26 16,5-20-30-16,11-26-6 15,5-27-10-15,2-10 12 0,1-4-13 16,1-2 1-16,0-3-3 15,6-13-4-15,2-5 6 16,0-8 0-16,15-19-25 16,9-14-125-16,7-12 44 15,8-6 59-15,-2 0-58 16,1 8 8-16,-7 12 97 16,-6 15 29-16,-4 14 3 15,-3 10 11-15,0 0 2 16,-3 20 21-16,-2 11-12 15,-7 8-25-15,-4 8 8 0,-2 5 5 16,0-1-17-16,-8 0-1 16,-2-4-23-16,-2-4 0 15,6-7-1-15,6-7-79 16,0-11-75-16,36-18-66 16,1 0-3-16,5-14-152 0</inkml:trace>
  <inkml:trace contextRef="#ctx0" brushRef="#br0" timeOffset="125616.32">4665 11521 1048 0,'0'0'505'0,"0"0"-398"0,-91 13-20 16,45 15 52-16,2 12-2 16,1 9-23-16,7 4-74 15,8 0-24-15,10-5-9 16,6-6-7-16,12-8 0 15,0-10-28-15,12-10-40 16,12-12 10-16,9-2 10 16,7-21-4-16,2-15-30 15,-3-7-16-15,-2-7 44 16,-10 1 54-16,-6 5 53 16,-11 13 91-16,-4 13 24 15,-6 14-32-15,0 4-107 16,0 17-28-16,-10 13-1 15,-2 10 8-15,-3 3-8 16,3 3 20-16,1-3-20 0,4-4-2 16,4-8-73-16,3-6-87 15,0-11-82-15,13-14-154 16,4-7-87-16,5-14-420 0</inkml:trace>
  <inkml:trace contextRef="#ctx0" brushRef="#br0" timeOffset="125899.97">4905 11527 479 0,'0'0'819'0,"0"0"-460"16,0 0-287-16,0 0-18 15,0 96 19-15,-1-52-50 16,-4 3-11-16,-1-4 3 16,0 1-7-16,-4-5-6 0,4-3 3 15,0-8-4-15,1-6 14 16,4-8-15-16,1-9 0 15,0-5 5-15,4-10 35 16,17-17-9-16,5-14-30 16,11-24-1-16,8-25 0 15,-5 7 0-15,-10 11-34 16,-8 22 34-16,-14 30 2 16,-5 9-2-16,-2 8-21 15,-2 17-197-15,-11 15-13 16,-6 2-281-16</inkml:trace>
  <inkml:trace contextRef="#ctx0" brushRef="#br0" timeOffset="126229.56">5114 11800 880 0,'0'0'413'15,"0"0"-296"-15,0 0-92 16,83-16 7-16,-48 0-32 15,1-4-18-15,-2-5-59 16,2-6-34-16,-5-7 5 16,-7-3 3-16,-5 0-25 15,-11 8 128-15,-8 8 134 16,-11 12 60-16,-20 13 19 16,-11 0-12-16,-4 25-2 15,-6 10-45-15,4 10-21 0,3 6-25 16,11 0-36-1,12-4-39-15,14-2-2 0,8-8-31 16,14-4-5-16,21-9-46 16,7-10-32-16,10-8-30 15,23-15-72-15,-9-13-292 16,-11-8-106-16</inkml:trace>
  <inkml:trace contextRef="#ctx0" brushRef="#br0" timeOffset="127432.34">2223 13090 1367 0,'0'0'582'16,"0"0"-521"-16,0 0-59 16,0 0 4-16,0 0 30 15,0 0-5-15,0 0-31 0,11-63-9 16,-9 38 9 0,-2-4 5-16,-2 0 13 0,-12 2 15 15,-10 1-18-15,-6 10 29 16,-7 7 2-16,-8 9-24 15,-9 13-14-15,-10 31-1 16,0 26 15-16,10 2-10 16,15-1-11-16,20-9 10 15,16-19-11-15,3 1-9 16,3-3 0-16,18-14-16 16,7-14 1-16,11-13-4 15,10-16 9-15,5-20-5 16,12-24 3-16,-13 0-5 15,-5-5-11-15,-11 2 15 0,-19 20 22 16,-4 3 53-16,-8 16 21 16,-6 15 10-16,0 9-77 15,0 9-7-15,-8 24-7 16,-8 14 7-16,5 7 30 16,1 7-22-16,5-3-7 15,5-5 7-15,2-6-8 16,16-7-25-16,9-11-73 15,25-10-71-15,-6-11-65 16,-1-7-363-16</inkml:trace>
  <inkml:trace contextRef="#ctx0" brushRef="#br0" timeOffset="127822.42">3128 12875 1007 0,'0'0'948'0,"0"0"-798"15,0 0-128-15,-116-9 19 16,71 21 52-16,3 10-47 16,2 8-25-16,7 5-21 15,9 3-3-15,13 0 3 16,11 2-44-16,5-3-30 15,21-2-15-15,11-3-2 16,3-2-5-16,-1-5-13 0,-6-2 19 16,-6-3 47-16,-11-3 1 15,-10-3 42-15,-6-2 25 16,-3-1 122-16,-19 1 51 16,-11-1-32-16,-9-1-71 15,-7 0-27-15,0-4-43 16,4-5-1-16,6-1-8 15,15-4-16-15,15-15-96 16,29-29-205-16,20 6-350 16,6 0-523-16</inkml:trace>
  <inkml:trace contextRef="#ctx0" brushRef="#br0" timeOffset="128027.51">3331 13034 1151 0,'0'0'675'0,"0"0"-580"16,0 0-37-16,0 0 36 16,-106 31 9-16,65-1-13 0,2 7-39 15,9 0-37 1,13 3-14-16,17-2-57 16,8-5-72-16,29-8-94 15,48-19-81-15,-10-6-53 16,2-3-473-16</inkml:trace>
  <inkml:trace contextRef="#ctx0" brushRef="#br0" timeOffset="128520.12">3707 13037 992 0,'0'0'810'0,"0"0"-627"16,-81 18-62-16,44 5-29 16,9 4-35-16,4 1-36 15,11-2-21-15,10 0-13 16,3-7-89-16,11-8-48 15,18-7-23-15,5-4-37 16,2-11-91-16,3-13 25 16,-8-5 108-16,-10 0 168 15,-9 5 216-15,-6 8 303 16,-6 9-195-16,0 7-112 16,-3 0-153-16,-9 20-59 0,3 6 1 15,0 3 0 1,6 5-1-16,3-1-13 0,5-6-79 15,17-4-62-15,12-10-81 16,9-10-55-16,7-3 58 16,11-16 1-16,2-15 30 15,1-11 167-15,6-20 34 16,0-27 43-16,3-28-14 16,-13-12 30-16,-17 11 26 15,-25 25 90-15,-12 33 50 16,-6 21 115-16,0 10-43 15,0 4-28-15,0 10-140 16,-12 12-22-16,-9 10-97 16,-18 45-10-16,-11 37 0 15,2 31 18-15,9 10-18 0,17-7 0 16,14-19 0-16,8-20-41 16,0-18-105-16,18-7-93 15,-3-19-143-15,-6-21-515 0</inkml:trace>
  <inkml:trace contextRef="#ctx0" brushRef="#br0" timeOffset="129271.51">4295 13161 675 0,'0'0'1062'0,"0"0"-827"16,0 0-235-16,0 0-2 15,0 0 2-15,0 0 42 0,82 6 3 16,-27-6-45 0,8 0-19-16,1-13 2 0,-4-4-32 15,-11-4 4-15,-15-3 29 16,-11-2-10-16,-15 0 26 16,-8 0 46-16,-8 6 17 15,-22 8 21-15,-12 8-50 16,-10 4 8-16,-2 8-6 15,-4 16 9-15,3 10 9 16,9 5-24-16,13 4-8 16,13-1 17-16,17-3-31 15,6-5-8-15,42-2-19 16,37-10-23-16,31-14 1 0,-5-8-107 16,-5-18-138-1,-36-9-291-15,-33-1-557 0</inkml:trace>
  <inkml:trace contextRef="#ctx0" brushRef="#br0" timeOffset="130059.08">2263 14139 776 0,'0'0'955'0,"0"0"-801"16,0 0-116-16,0 0-15 15,0 0 40-15,0 0 7 0,0 0-52 16,65-92-16 0,-65 61-2-16,0-5 0 0,-11-4-6 15,-16 1 0-15,-6 3 6 16,-4 11 0-16,-7 12 8 15,-2 13-7-15,1 9 0 16,4 20-1-16,3 11 19 16,7 6-12-16,10 4-6 15,9 0 13-15,12-4-14 16,3-7-38-16,27-10-3 16,13-12-45-16,11-16 36 15,22-9 1-15,-3-24 4 16,14-25 13-16,7-31-2 15,-14-26 33-15,-1-12-10 16,-31 22-13-16,-27 36 24 16,-17 41 48-16,-4 19 172 15,0 6 14-15,0 2-108 0,-19 27-116 16,-6 38 5-16,-4 30-15 16,6-1 37-16,9-12-28 15,14-27-8-15,0-20-1 16,19 2-19-16,4-3-63 15,7-5-45-15,6-17-23 16,5-12 39-16,7-16-57 16,12-33-121-16,4-28 121 15,-12 4 33-15,-13 10 96 16,-17 20 39-16,-19 32 354 0,-3 9 10 16,0 2-230-1,-1 29-134-15,-13 16 61 0,-1 10-4 16,2 4-57-16,3-1-4 15,10 3-144-15,0-18-333 16,7-13-282-16</inkml:trace>
  <inkml:trace contextRef="#ctx0" brushRef="#br0" timeOffset="130210.61">3131 13583 339 0,'0'0'1335'16,"0"0"-1335"-16,0 0-74 16,0 0-124-16,-18 96-13 0,33-74-303 0</inkml:trace>
  <inkml:trace contextRef="#ctx0" brushRef="#br0" timeOffset="130516.48">3710 13614 263 0,'0'0'600'0,"0"0"-317"15,0 0 98-15,9-78-61 16,-31 70-126-16,-13 8-85 0,-12 1-45 16,-7 25-20-1,-16 24-22-15,1 28 9 0,5 28-13 16,15 9 3-16,22-5-20 15,15-12 1-15,12-16 21 16,0-14-23-16,0-13-39 16,0-15-18-16,0-8-28 0,0 2-13 15,-9 0 28 1,-6-2-4-16,-6-11-12 16,0-9-112-16,-13-12-129 15,6-13-244-15,4-7-178 0</inkml:trace>
  <inkml:trace contextRef="#ctx0" brushRef="#br0" timeOffset="130648.07">3103 14242 1235 0,'0'0'357'0,"0"0"-233"0,86-53-52 16,-35 27-17-16,18-2-37 16,22-5-18-16,10-8-61 15,-17 7-229-15,-21 7-704 0</inkml:trace>
  <inkml:trace contextRef="#ctx0" brushRef="#br0" timeOffset="130946.95">4144 13556 95 0,'0'0'1520'0,"0"0"-1291"16,0 0-129-16,0 0 123 0,0 0-43 15,0 0-76 1,0 0-104-16,-82-45-2 0,30 83 2 15,-6 21 1-15,1 27 11 16,8 20-6-16,13 6-5 16,17-8 16-16,11-13-17 15,5-22-6-15,3-11 6 16,0-12-21-16,-3-2-2 16,-4 7 9-16,-1 5 14 15,-4 0-15-15,-7-6-67 16,-3-14 3-16,-8-10 30 15,-4-13-78-15,-4-12-117 16,-20-16-113-16,10-14 23 0,8-7-7 16</inkml:trace>
  <inkml:trace contextRef="#ctx0" brushRef="#br0" timeOffset="131067.93">3501 14137 59 0,'0'0'939'15,"0"0"-648"-15,106-56-177 16,-37 34-38-16,1 2 8 15,3 6-20-15,18 1-64 16,-28 8-78-16,-8 0-508 0</inkml:trace>
  <inkml:trace contextRef="#ctx0" brushRef="#br0" timeOffset="131381.6">4098 14112 1023 0,'0'0'532'15,"0"0"-472"-15,0 0-40 16,0 0-20-16,91 10 0 16,-61-14-139-16,0-13-109 15,-5-7-39-15,0-9 94 16,-10-4 54-16,-7-8 84 16,-8 2 55-16,0 2 78 15,-12 10 230-15,-15 13 29 16,-3 12-38-16,-6 6-95 15,-3 16-46-15,1 13-42 16,2 8 2-16,5 5-58 16,7 3-34-16,15 0-26 0,9-2-42 15,6-8-52 1,24-8-75-16,13-12-112 0,38-16-27 16,-9-18-256-16,-1-7-211 0</inkml:trace>
  <inkml:trace contextRef="#ctx0" brushRef="#br0" timeOffset="131681.37">4763 13741 88 0,'0'0'810'0,"0"0"-216"16,0 0-267-16,0 0-96 15,0 0-100-15,0 0-78 16,0 0 26-16,-82 106-26 16,39-44-37-16,-2 4-5 15,11-8-11-15,0 6 0 16,8-9-16-16,11-10-54 15,8-14-8-15,7-14-18 0,3-14-10 16,18-3 96-16,4-22 10 16,0-11 0-16,-2-14 67 15,-8-8 12-15,-11-6 44 16,-4-1-33-16,-15 6 8 16,-18 8-16-16,-8 16-5 15,-6 12-48-15,1 13-29 16,6 7-48-16,12 8-101 15,17 22-113-15,11-2-418 16,3-5-450-16</inkml:trace>
  <inkml:trace contextRef="#ctx0" brushRef="#br0" timeOffset="132349.74">4860 13997 232 0,'0'0'1186'0,"0"0"-919"15,0 0-186-15,0 0 21 16,0 0-55-16,97-37-46 16,-61 17-1-16,3-2-95 15,-2-8-29-15,-1-6-43 16,-6-3 71-16,-9-2 62 16,-8 0 34-16,-8 7 16 15,-5 8 141-15,-3 9 63 16,-15 13-47-16,-2 4-67 15,-5 15-64-15,0 17-9 0,1 14-33 16,6 9 0 0,3 2 16-16,9 0-16 0,6-9 0 15,0-8-31-15,3-14-41 16,12-12-23-16,1-11 18 16,10-3 77-16,5-17 15 15,14-15-15-15,4-14-14 16,3-6 3-16,-1-3 7 15,-5 6-3-15,-7 12 4 16,-11 19-5-16,-7 18-28 16,-12 11-4-16,-9 26 40 15,0 12 21-15,-16 8 2 0,-2-1 14 16,-9-3-31 0,2-9 1-16,-2-8 0 0,7-12-1 15,4-10 7 1,10-11-13-16,6-3 19 0,6-20-19 15,27-15-72-15,22-23 22 16,25-24-1-16,0 3-127 16,-6 11-6-16,-8 16 16 15,-24 28 168-15,-3 7 145 16,-8 4 61-16,-12 13-33 16,-16 3-62-16,-3 24 35 15,-18 11 19-15,-13 13-67 16,-12 7-23-16,-4 0-12 15,1-2-26-15,6-5-17 16,10-6-20-16,12-8-17 16,17-9-66-16,8-13-93 15,45-13-6-15,44-21-105 0,-4-11-259 16,-5-13-205-16</inkml:trace>
  <inkml:trace contextRef="#ctx0" brushRef="#br0" timeOffset="132539.96">6166 13724 104 0,'0'0'1336'15,"0"0"-976"-15,0 0-186 16,0 0-104-16,0 0-33 16,0 0 32-16,-81 68 5 0,62-27-37 15,3 1-19 1,8 1-5-16,8-8-13 16,0-7-37-16,12-7-28 0,12-9-65 15,16-10-3-15,30-7-155 16,-6-12-253-1,-7-7 148-15</inkml:trace>
  <inkml:trace contextRef="#ctx0" brushRef="#br0" timeOffset="132824.24">6448 13789 90 0,'0'0'872'0,"0"0"-211"16,0 0-534-16,0 0-81 16,0 0 14-16,0 0-20 15,0 0-31-15,-17 4-9 16,17-4-100-16,0 0-25 15,5-3-12-15,-1-5 7 16,-2-3 106-16,-2 1 24 16,-8 4 113-16,-17 6 11 0,-6 0 5 15,-10 11 66-15,-3 15-3 16,3 8-62-16,4 6-44 16,10 6-46-16,8 0-22 15,13-2-18-15,6-5-16 16,13-4-16-16,23-9-61 15,25-7-21-15,30-13-56 16,26-7-194-16,-16-16-6 16,-23-8-730-16</inkml:trace>
  <inkml:trace contextRef="#ctx0" brushRef="#br0" timeOffset="132966.87">6940 13812 1597 0,'0'0'592'0,"0"0"-478"15,0 0-32-15,0 0 31 16,0 0-27-16,0 0-86 16,0 0-115-16,-49-3-187 15,11-4-968-15</inkml:trace>
  <inkml:trace contextRef="#ctx0" brushRef="#br0" timeOffset="155964.81">2172 15315 1152 0,'0'0'557'16,"0"0"-390"-16,0 0-82 15,0 0 41-15,0-6 8 16,0 6-44-16,0 0-28 16,0 0-41-16,0 0-13 15,0 0 5-15,0 10-12 0,-9 5-1 16,0 9 11-16,0 5-2 16,0 3 5-16,6 2-14 15,3-3 0-15,3-2-7 16,18-3 3-16,9-5-23 15,10-7-12-15,8-7-17 16,0-7-28-16,-1 0-33 16,-8-14 24-16,-9-7 65 15,-9-7 28-15,-11-2 3 16,-5 0 37-16,-5 2 21 16,0 7 49-16,0 6-9 15,0 5-35-15,0 7 0 16,0 1-40-16,0 2-17 15,0 0-9-15,0 0-25 0,0 16 10 16,0 12-6-16,0 23 20 16,0 25 1-16,0 26 1 15,3 12 0-15,-3 0-1 16,0-5 1-16,0-16 5 16,-3-7-6-16,-3-17-1 15,-2-13-1-15,1-13-10 16,-5-3 4-16,-3 5 2 15,-3 2 6-15,-7 0 4 16,-5-6-2-16,-6-9 6 16,-1-7 6-16,-5-11 18 0,-6-7 12 15,0-7 6-15,-2 0-11 16,-1-20 13-16,5-7-22 16,7-11 5-16,9-18 0 15,18-23-35-15,20-17-2 16,30 4-48-16,12 16-44 15,30 2 7-15,16 4-24 16,10-5-27-16,-2 6-15 16,-23 11-14-16,-38 26-146 15,-18 9-533-15</inkml:trace>
  <inkml:trace contextRef="#ctx0" brushRef="#br0" timeOffset="156393.43">2825 15794 651 0,'0'0'1168'16,"0"0"-887"-16,0 0-188 15,0 0-56-15,0 0 37 16,0 0 16-16,0 0-44 15,8 1-21-15,7-1-20 16,13 0-4-16,12 0 7 16,8 0-8-16,6 0-1 15,-2 0-8-15,-6 0-30 0,-7-1-33 0,-9 0-72 32,-9 1-65-32,-17 0-121 15,-4 5-275-15,0 5 61 0</inkml:trace>
  <inkml:trace contextRef="#ctx0" brushRef="#br0" timeOffset="156589.6">2845 16062 345 0,'0'0'791'0,"0"0"-607"16,0 0-36-16,0 0 80 15,0 0 10-15,0 0-10 16,0 0-57-16,101 24-76 15,-34-24-38-15,-1 0-34 16,3 0-20-16,-2-7-3 16,0-4-138-16,-12 1-249 15,-16-1-728-15</inkml:trace>
  <inkml:trace contextRef="#ctx0" brushRef="#br0" timeOffset="157998.79">4117 15423 362 0,'0'0'545'0,"0"0"-290"16,0 0-39-16,0 0 35 15,0 0-22-15,0 0-44 16,0 0-28-16,0-22-64 0,0 22-39 15,0 0-29-15,0 3-25 16,0 13-14-16,0 12 14 16,0 12 28-16,5 9 19 15,4 7-28-15,4 3 2 16,4-2 0-16,3 2 7 16,4-3-16-16,2-3-5 15,1 0-6-15,1-4 28 16,-4-6-29-16,-2-7-1 15,-7-8-26-15,-3-6 3 16,-5-10 11-16,-5-3-24 16,-2-5-9-16,0-1 22 15,0-2-22-15,0 0-21 0,-6-1-36 16,-16 0-138-16,1-7-271 16,3-5-134-16</inkml:trace>
  <inkml:trace contextRef="#ctx0" brushRef="#br0" timeOffset="158305.29">4213 15801 854 0,'0'0'340'0,"0"0"-132"15,0 0 10-15,0 0-24 16,0 0-41-16,0 0-58 0,0 0-47 15,-13 9-33 1,-4 11 0-16,-2 6 53 0,-10 8 11 16,-2 5-22-16,-2 2 18 15,0 2-3-15,2-4-40 16,4 0 7-16,6-8-24 16,3-6-15-16,6-5 9 15,2-7-9-15,7-3-19 16,3-5-47-16,0 0-66 15,0-5-83-15,0-6-357 16,3-10-143-16</inkml:trace>
  <inkml:trace contextRef="#ctx0" brushRef="#br0" timeOffset="159470.17">4786 15726 601 0,'0'0'781'0,"0"0"-553"16,0 0-76-16,0 0 7 16,0 0-21-16,0 0-14 15,0 0-28-15,41-77-64 16,-11 67-30-16,8 0-2 15,4 4-2-15,2 3-5 0,1 3-1 16,-9 5-8 0,-3 15-16-16,-11 8-13 15,-9 7 28-15,-8 8 8 0,-5 6 9 16,-9 6 19 0,-12 1-9-16,-12 1 15 0,0-5 9 15,-5-6-1-15,3-8-14 16,1-11-6-16,10-8-11 15,6-9 23-15,5-6-25 16,10-4 0-16,3-12-12 16,19-28-74-16,29-34-89 15,25-28-17-15,12-14-45 16,-10 17-75-16,-19 28-12 16,-21 32 290-16,-10 11 34 15,0 1 200-15,-4 5 19 16,-3 4-3-16,-10 11-1 15,-7 5-30-15,-1 2-76 16,0 0-52-16,0 4-25 0,-15 14-23 16,-7 12 41-16,-8 9 34 15,0 8-33-15,2 5 11 16,4 0-22-16,9 0-14 16,9-3 0-16,6-3-12 15,0-4-2-15,23-4-12 16,8-5-1-16,15-8-8 15,6-9-31-15,4-11-15 16,-3-5-31-16,-5-12-61 16,-12-15-88-16,-23-17-298 15,-10 6 1-15,-3 7-131 0</inkml:trace>
  <inkml:trace contextRef="#ctx0" brushRef="#br0" timeOffset="164218.37">6508 6326 1070 0,'0'0'256'0,"0"0"-152"16,0 0-38-16,0 0-2 15,0 0 48-15,0 0 21 16,0 0-38-16,0 0-12 15,0 0-39-15,0 0-29 16,0 0 8-16,11 0-15 16,9 0 5-16,13 0-8 15,13 0-4-15,12 5 17 16,6 0-18-16,3 0 0 16,-4 2-6-16,-3-2 6 15,-13-1-21-15,-14 0-18 16,-12-2-17-16,-9-2 31 0,-9 0-4 15,-3 0 0-15,0 0 11 16,-2-2-51-16,-11-8-253 16,-2-4 6-16,-1-10-32 15,2 3-45-15</inkml:trace>
  <inkml:trace contextRef="#ctx0" brushRef="#br0" timeOffset="164484.37">6955 6183 67 0,'0'0'679'16,"0"0"-386"-16,0 0-69 15,0 0-5-15,0 0 1 16,0 0-52-16,0 0-74 16,-22-54-58-16,22 54-34 0,0 0-4 15,0 3-7-15,3 10-2 16,13 7 11-16,7 4 14 16,5 3 12-16,9-1-7 15,0 0-18-15,-4-3 23 16,-8-4-24-16,-8-1-1 15,-11 1 0-15,-6 1 1 16,-12 1 8-16,-21 4-8 16,-16 5 0-16,-12 1 13 15,-8 3-13-15,-7 10-107 16,15-8-282-16,19-9-547 0</inkml:trace>
  <inkml:trace contextRef="#ctx0" brushRef="#br0" timeOffset="167390.46">8835 5980 307 0,'0'0'713'16,"0"0"-517"-16,0 0-32 16,0 0 13-16,0 0-43 15,0 0-45-15,0 0-71 16,1 3-18-16,-13 42 0 16,-10 27 42-16,-3 24 4 15,-8 11 12-15,0-6-39 0,8-20-8 16,4-24 0-1,9-15-3-15,1-5 6 16,-2 1-14-16,1 1 1 0,-3-1 7 16,6-10-8-16,2-10-9 15,2-8-22-15,2-9 8 16,3-1 23-16,0-19 0 16,8-27 0-16,20-33-68 15,17-32 10-15,7-15 17 16,5-4-59-16,-9 10 1 15,-7 15 64-15,-2 7 22 16,-6 21 13-16,-6 23 40 16,-11 18 19-16,-3 14 45 15,-2 5 51-15,-3 6-44 0,-1 4-11 16,-3 7-100-16,1 7-27 16,2 22 4-16,1 26 23 15,5 27 12-15,-2 26 7 16,2 3-19-16,-4-7 17 15,5-14-16-15,-1-16 0 16,-1-9 16-16,-3-12-17 16,0-10 1-16,-2-7-1 15,4 6 1-15,2 1-2 16,1 2-38-16,-1-7-75 16,-4-9-32-16,-6-15-158 15,-3-7-81-15,0-7-449 0</inkml:trace>
  <inkml:trace contextRef="#ctx0" brushRef="#br0" timeOffset="167602.18">8665 6471 578 0,'0'0'701'15,"0"0"-404"-15,0 0-139 16,0 0-14-16,0 0-70 15,98-34 32-15,-44 26-19 16,7 1-28-16,2 1-26 16,1 2-33-16,-7 4-55 15,2 0-137-15,-14 0-376 16,-14 0-414-16</inkml:trace>
  <inkml:trace contextRef="#ctx0" brushRef="#br0" timeOffset="168227.33">9414 6381 179 0,'0'0'906'0,"0"0"-708"16,0 0-32-16,0 0-12 0,0 0 6 16,0 0-16-1,0 0-68-15,31-50-51 0,-3 50-20 16,8 3-5-16,0 14-6 16,1 7-9-16,-7 8-20 15,-11 8 35-15,-11 4-11 16,-8 3 10-16,-6-1 2 15,-19-1-1-15,-8-4 40 16,-3-6-18-16,0-5-15 16,6-8 18-16,5-6-25 15,7-6 1-15,8-7-1 16,7-3 0-16,3-6 10 0,4-20-10 16,23-13-145-16,19-22-4 15,22-22-1-15,0 3-57 16,-7 8-24-16,-13 14 24 15,-17 18 207-15,-2 4 104 16,-7 5 93-16,-8 12 25 16,-11 12-30-16,-3 7-93 15,-6 2-79-15,-18 18 10 16,-9 8 87-16,0 7-38 16,0 6-24-16,3 2-3 15,11 2-15-15,4-5-3 16,9 1-14-16,6-3-19 0,0-2 21 15,21-4-21-15,3-1-1 16,11-4 13-16,1-6-13 16,2-7-59-16,12-12-86 15,-9-2-114-15,-10-7-325 0</inkml:trace>
  <inkml:trace contextRef="#ctx0" brushRef="#br0" timeOffset="168542.21">10216 6447 542 0,'0'0'851'15,"0"0"-656"-15,0 0-119 16,0 0 13-16,0 0 67 16,0 0-26-16,0 0-56 15,121 3-20-15,-65-3-30 16,5 0-9-16,0 0-14 16,-4 0-1-16,-8-4-49 15,-12 0-84-15,-10-1-82 16,-17 0-42-16,-8-1-62 15,-2 2-371-15</inkml:trace>
  <inkml:trace contextRef="#ctx0" brushRef="#br0" timeOffset="168768.42">10200 6667 599 0,'0'0'661'15,"0"0"-507"-15,0 0-20 16,0 0 103-16,0 0-24 16,85 1-86-16,-21-1-49 15,2-4-31-15,10-1-23 16,0-1-24-16,-13 2-4 0,1 0-92 16,-4-2-155-16,-19 1-228 15,-20-2-264-15</inkml:trace>
  <inkml:trace contextRef="#ctx0" brushRef="#br0" timeOffset="169782.08">8781 6910 22 0,'0'0'15'16,"0"0"-15"-16</inkml:trace>
  <inkml:trace contextRef="#ctx0" brushRef="#br0" timeOffset="172331.69">11420 6079 365 0,'0'0'750'0,"0"0"-514"15,0 0-24-15,0 0-27 16,0 0-20-16,0 0-47 15,0 0-65-15,2-16-22 16,2 19-31-16,1 16-24 16,4 7 24-16,6 12 38 15,-2 8-5-15,5 0-18 16,0 4-14-16,-2-1 16 0,1-1-17 16,-2 0 0-16,-1-2 0 15,0-3 0-15,-2-5 9 16,1-6-9-16,-4-5-13 15,-1-6-16-15,-1-4-71 16,-4-3-44-16,-1-2-114 16,-2-4-50-16,0-7-220 0</inkml:trace>
  <inkml:trace contextRef="#ctx0" brushRef="#br0" timeOffset="172594.65">11614 6429 18 0,'0'0'1124'0,"0"0"-603"15,0 0-385-15,0 0-3 16,0 0-31-16,0 0-25 16,0 0-26-16,-100 31-2 15,64-6-12-15,-2 5-24 16,7 1-2-16,-1 1 10 15,5 2-20-15,2-3 3 16,4-1-4-16,3-3-25 16,8-5-74-16,8-1-108 15,2-5-292-15,0-11-319 0</inkml:trace>
  <inkml:trace contextRef="#ctx0" brushRef="#br0" timeOffset="173547.96">11956 6307 312 0,'0'0'888'16,"0"0"-640"-16,0 0-75 0,0 0-66 15,0 0 7-15,0 0 12 16,0 0-53-16,46-59-45 15,-19 58-21-15,3 1-7 16,3 1 0-16,-1 13-24 16,-3 8 8-16,-8 5 7 15,-3 6-19-15,-11 5 20 16,-7 4 8-16,0 1-4 16,-15-1 4-16,-10-1-8 15,-7-3 7-15,-2-4 1 16,-3-6 0-16,4-7-2 15,8-4-14-15,5-7 1 16,10-5-49-16,6-5 14 16,4-5 40-16,13-16-91 15,17-11-158-15,10-12 121 0,12-8 47 16,6-8-48-16,2-2-81 16,-2 2 89-16,-8 6 131 15,-13 9 63-15,-7 12 137 16,-14 9-33-16,-7 10-39 15,-4 6 10-15,-5 5-12 16,0 3-53-16,0 0-54 16,-2 0-13-16,-12 7 1 15,-6 10 16-15,-7 7 24 16,-1 4 17-16,2 6-14 16,1 4 41-16,4 2-31 15,7 0-28-15,9 2 2 0,5-3-34 16,8-1 2-1,15-1 20-15,11-5-22 0,3-5 16 16,2-7-15-16,-1-6-1 16,-4-9 22-16,-6-5-22 15,-4 0 0-15,-6-5 19 16,-8-8-19-16,-1-3-6 16,-4 0-5-16,-1 0 11 15,-4 5-6-15,0 2-1 16,0 5-59-16,0 4-108 15,-4 0-396-15,-5 0-482 0</inkml:trace>
  <inkml:trace contextRef="#ctx0" brushRef="#br1" timeOffset="189866.01">9934 5922 876 0,'0'0'409'0,"0"0"-210"16,0 0-92-16,0 0-16 0,0 0-10 15,0 0-30-15,2-2-37 16,-2 2-14-16,1 1-1 16,1 12-22-16,-1 5 21 15,2 4 2-15,0 5 1 16,-1 1 0-16,1-2-1 15,0-4 1-15,-2-3 8 16,1-5-9-16,1-6 0 16,-3-2 0-16,0-5 1 15,4-1 11-15,1 0 56 16,4-4 60-16,6-14 19 16,9-9-110-16,5-10-6 15,7-6 12-15,4-7-20 16,4-4-4-16,5 3-19 15,2-1 1-15,1 8 11 0,-3 6-12 16,-9 12-9-16,-10 8-27 16,-9 8-64-16,-12 6-31 15,-9 4-102-15,-6 8-360 16,-15 9 363-16,-4-2-528 0</inkml:trace>
  <inkml:trace contextRef="#ctx0" brushRef="#br1" timeOffset="194369.13">8277 8467 173 0,'0'0'828'16,"0"0"-618"-16,0 0-109 15,0 0-77-15,0 0 5 0,0 0 97 16,0 0 3-16,31-39-65 16,-31 39-39-16,0 0-13 15,0 0 20-15,0 0-19 16,0 0-4-16,-1 0-2 15,-17 0-6-15,-9 0 0 16,-9 6-1-16,-10-1-7 16,-5 1-1-16,-4-3 5 15,0 0-2-15,5-3 5 16,4 0 6-16,9 0 1 16,13 0-7-16,9 0 0 15,5 0 3-15,7 0-2 16,3 0-1-16,0 0 0 15,0 0 0-15,0 0 0 0,0 1-8 16,0 2-10-16,0 1 17 16,-3 5 2-16,0 5 9 15,-5 5 6-15,-1 10 0 16,-2 8 14-16,-3 6 16 16,-1 8-12-16,2 7 28 15,-5 2-36-15,6 5 1 16,0 2 15-16,-3 1 5 15,6 2 10-15,-3 13-23 16,2 19-20-16,-8 21 15 16,4 5 15-16,-3-3-20 15,0-11-5-15,1-10-5 16,-2 2 18-16,0 0-11 0,1 0-11 16,-2-3 20-1,7-6-18-15,0-6-3 0,8-16-4 16,2-18-4-16,2-15 12 15,0-6-13-15,6 2 0 16,12 3 15-16,12 0-15 16,12-6 0-16,22-4-2 15,30-10-14-15,21-15-12 16,-1-6-88-16,-29-17-151 16,-31-7-546-16</inkml:trace>
  <inkml:trace contextRef="#ctx0" brushRef="#br1" timeOffset="195098.26">8684 8513 1001 0,'0'0'378'0,"0"0"-129"15,0 0-111-15,0 0-44 16,0 0-22-16,0 0-12 0,0 0-50 16,0 3 0-16,0 17-10 15,-7 9 34-15,-5 8-2 16,3 5-7-16,0 3-13 15,-3 2 5-15,0-1-17 16,3 0 0-16,-1-3-1 16,1-1-6-16,4 2-107 15,4-8-194-15,1-15-416 0</inkml:trace>
  <inkml:trace contextRef="#ctx0" brushRef="#br1" timeOffset="195614.91">9636 8564 1211 0,'0'0'409'0,"0"0"-281"15,0 0-59-15,0 0-8 16,103-34 42-16,-72 34-18 16,1 0-51-16,-5 11-34 15,-5 8 0-15,-7 4-35 16,-8 4 34-16,-7 6 1 16,-4 0 0-16,-19 2 26 15,-10 0 15-15,-5-4-4 16,2-3 21-16,5-5-33 15,7-7-12-15,10-4-13 16,11-5-10-16,3-2-15 16,14-2 15-16,23-1 10 15,24-2 0-15,29-2-26 16,25-19-102-16,-15 2-120 0,-21-4-370 0</inkml:trace>
  <inkml:trace contextRef="#ctx0" brushRef="#br1" timeOffset="196314.6">10740 8437 377 0,'0'0'596'0,"0"0"-509"15,0 0-57-15,0 0-5 16,0 0 50-16,0 0 1 16,0 0-30-16,34-19-23 15,-28 18 48-15,-1-1 79 16,-2 1-16-16,0 1 7 16,1 0-35-16,-4 0-14 15,0 0 9-15,0 0-49 16,0 0-14-16,0 0-18 15,0 0-3-15,0 0 7 16,0 0-12-16,0 0 0 16,0 0 17-16,0 0-21 15,0 0 1-15,0 0-9 0,0 0 1 16,0 0 11-16,0 0-12 16,0 0 0-16,0 0-5 15,0 0 5-15,0 0 0 16,0 0-1-16,0 0 2 15,0 0 2-15,0 0-3 16,0 0-1-16,0 0-1 0,0 0 4 16,0 0-1-1,0 0-1-15,0 0 1 16,0 0 5-16,0 0-6 16,0 0-1-16,0 0 0 15,0 0 2-15,0 0-1 16,0 0 0-16,0 0 1 0,0 0 8 15,0 0-9 1,0 0 0-16,0 0 0 0,0 0 6 16,0 0-5-16,0 0-1 15,0 0 1-15,0 0-2 16,0 0 1-16,0 0-7 16,0 0 6-16,0 0 1 15,0 0-23-15,0 0-1 16,0 0-29-16,0 0 17 15,0 0-69-15,-15 0-100 16,2 0-145-16,-2 0-279 0</inkml:trace>
  <inkml:trace contextRef="#ctx0" brushRef="#br1" timeOffset="198902.98">8631 9725 644 0,'0'0'635'0,"0"0"-428"16,0 0-54-16,0 0-105 15,0 0-23-15,0 0-8 16,0 0 36-16,-45 85 30 15,24-33-43-15,6 4-30 16,5-2 17-16,8-5-27 0,2-9-1 16,10-9 0-16,10-11-29 15,5-10-14-15,5-10-6 16,4-9 34-16,4-21 16 16,-4-7-19-16,0-10 19 15,-10 0 33-15,-6 5 41 16,-7 10 33-16,-7 10 45 15,0 12-28-15,-4 6-28 16,0 4-96-16,0 6 0 16,0 18-29-16,0 15 29 15,0 21 9-15,-4 19-3 0,-8 15-4 16,1-6 11 0,0-18-13-16,0-16-30 0,2-13-72 15,-3 17-124 1,3-10-371-16,3-8-551 0</inkml:trace>
  <inkml:trace contextRef="#ctx0" brushRef="#br1" timeOffset="199724.15">9866 9760 1424 0,'0'0'393'0,"0"0"-217"15,0 0-120-15,0 0-56 0,0 0 8 16,0 0 79-16,-23 119-33 15,10-60-40-15,1 4 14 16,-1 3-28-16,1-3-18 16,-2-2-88-16,-2 2-116 15,4-15-280-15,0-15-268 0</inkml:trace>
  <inkml:trace contextRef="#ctx0" brushRef="#br1" timeOffset="200752.34">10492 8459 110 0,'0'0'815'0,"0"0"-519"16,0 0-173-16,0 0-75 15,0 0 7-15,0 0-30 16,0 0-23-16,75-21 27 16,-36 11-29-16,5 2-11 15,-2 1 11-15,-6 2 2 16,-6 3 9-16,-9 2 5 16,-9 0-16-16,0 4 0 15,-8 11 3-15,1 7-3 0,-4 6 53 16,-1 4 3-16,0 5-15 15,0 2-16-15,0 2-22 16,2 2 20-16,-1 3-11 16,1 2 4-16,-2 3 21 15,0 3 12-15,0 1-11 16,-5 1-4-16,-2 0-11 16,-4 4 14-16,-1 9-3 15,2 17 1-15,-3 17 1 16,4 3-3-16,1-7-23 15,2-8 3-15,0-12 18 16,3 1 21-16,0 1-31 16,-3-1-1-16,2-13-8 0,-1-9-3 15,-1-14-3 1,-1-4-6-16,2 10 1 0,-2 8 6 16,-1 5-7-16,-2 0-2 15,1-4 2-15,1-4 0 16,1-6 0-16,-3-4 0 15,1-5 0-15,-2-5 3 16,-2-2-3-16,-2-4 0 16,-6 1 0-16,-4-2 0 15,-7-1 0-15,-5-2-11 16,-2-4-38-16,-35-6-33 16,11-6-127-16,2-9-429 0</inkml:trace>
  <inkml:trace contextRef="#ctx0" brushRef="#br1" timeOffset="202246.02">11478 8435 563 0,'0'0'522'16,"0"0"-421"-16,0 0-49 15,0 0-4-15,0 0 42 16,0 0 14-16,0 0-79 15,-32-15-18-15,9 12-7 16,-5 1 0-16,-3 1 6 16,-2 1-6-16,0 0 0 15,3 0 10-15,5 0-10 16,6 0 0-16,8 0 2 0,5 0-2 16,3 0-7-1,3 0 0-15,0 0-12 0,0 0 1 16,0 7-1-16,0 2 19 15,0 3 15-15,-2 1-14 16,-1 1 15-16,0 2 24 16,-1 0-16-16,0 3 40 15,-1 4-11-15,-1 1-2 16,2 5 0-16,-1 5-28 16,-2 3 8-16,4 2 11 15,0 5-17-15,-2 3 21 16,-1 2-26-16,-1 3-2 15,-3 3 37-15,-1-1-19 0,2 1-4 16,-1 0-3 0,1-1-18-16,0 3 37 0,0 3-18 15,1 5-8 1,-1 1 11-16,0 3 8 0,-4 0-10 16,1-1-7-16,2-2-14 15,1-2 20-15,1-2-29 16,4-3-1-16,-1-1 9 15,2-5-9-15,-1 0 1 16,1-3-1-16,0-3 7 16,1-2-4-16,1 1-3 15,-2 0 0-15,1 2 0 16,-1 0 1-16,0 3 0 16,3 0 2-16,0-2 3 15,0 1 9-15,0-4-14 16,2-4 7-16,7-2-2 0,0-5 6 15,6-1-5-15,0-3 6 16,4-4-13-16,9-4 0 16,4-5-47-16,7-4 16 15,7-6-3-15,5-6-41 16,26-10-61-16,-10-11-137 16,-12-8-606-16</inkml:trace>
  <inkml:trace contextRef="#ctx0" brushRef="#br1" timeOffset="208576.01">11747 8496 620 0,'0'0'213'0,"0"0"-63"16,0 0-14-16,0 0-2 15,0 0 13-15,0 0 57 0,6-27-38 16,-6 27-27-16,0 0-36 16,1 0-27-16,-1 0-20 15,0 0-43-15,0 0-13 16,0 7 0-16,0 14-22 15,-8 12 22-15,-4 12 28 16,-2 10-3-16,-1 7 10 16,3 4-12-16,4 1-10 15,2-5 24-15,3-7-31 16,3-7 0-16,0-9-6 0,0-9 0 16,0-10 10-16,0-7-10 15,0-8 0-15,0-2 12 16,0-3-11-16,0 0 18 15,0-1 2-15,0-12-21 16,0-11-69-16,4 1-138 16,1 5-442-16</inkml:trace>
  <inkml:trace contextRef="#ctx0" brushRef="#br1" timeOffset="209491.09">11649 10085 113 0,'0'0'763'15,"0"0"-513"-15,0 0-70 16,0 0 17-16,0 0-12 16,0 0 6-16,0 0-60 15,-15-25-63-15,3 25-16 16,-3 11-45-16,-9 8 18 16,-6 11 15-16,-3 8-15 0,4 9 3 15,2 4-13 1,9 3-4-16,6 0 16 0,9 0-26 15,3-3 0-15,4-3-1 16,17-6 0-16,6-8-6 16,6-9-23-16,4-8-22 15,6-11-11-15,1-6 23 16,-1-10 8-16,-3-20 10 16,-4-10 21-16,-2-21 10 15,-8 0-9-15,-10-5 30 16,-4 1 31-16,-12 13-7 15,0-1 25-15,-19 12-5 16,-10 11-26-16,-8 10 21 16,-5 10-60-16,-7 10-9 15,-2 0-2-15,5 18-72 16,12 19-93-16,10-5-387 0,16-5-667 16</inkml:trace>
  <inkml:trace contextRef="#ctx0" brushRef="#br1" timeOffset="210611.61">12172 8475 208 0,'0'0'724'0,"0"0"-439"0,0 0-166 15,0 0-50-15,0 0-11 16,0 0 44-16,0 0 4 16,36-45-49-16,-16 36-38 15,5 1 0-15,2 1-19 16,2 2 1-16,0 4 2 15,-5 1-3-15,-3 0-9 16,-4 1 8-16,-3 11-21 16,-3 3 12-16,0 6-3 15,-2 6 13-15,-1 5 24 16,-2 6-11-16,0 2 13 0,-3 3 2 16,1 2 12-1,-1 2 28-15,0-1-24 0,-3 2-7 16,0 0 21-16,0 2-9 15,-1 0 14-15,-10 4-29 16,-2 2-1-16,-1 5 17 16,0 2-9-16,0 16-14 15,2 13 3-15,2 11-14 16,5 0 18-16,4-20-13 16,-1-21-12-16,2-18 19 15,-1-1-28-15,-1 6 1 16,-1 7 12-16,0 8-4 15,-1-5-3-15,-2-1-6 0,3-3 2 16,1 1 15 0,1-1-17-16,1 1 0 0,0-2 1 15,0 0-1-15,0 0 1 16,0-2-1-16,0-2 0 16,0-6 9-16,0 1-9 15,-3-4 1-15,-3-1-1 16,-3-2 1-16,-1-2 1 15,-1-1-2-15,5-6 1 16,-3-2 9-16,3-4-10 16,0-6-46-16,-1-5-16 15,-5-3-39-15,-19-9-57 16,-1 0-178-16,-2-14-694 0</inkml:trace>
  <inkml:trace contextRef="#ctx0" brushRef="#br1" timeOffset="211929.95">13052 9512 889 0,'0'0'580'0,"0"0"-377"0,0 0-124 15,0 0-4-15,0 0 8 16,0 0 33-16,0 0-27 16,0 3-36-16,13-3 5 15,7 0-20-15,12 0 4 16,8 0 11-16,6-7-41 16,4-2 4-16,2-1-16 15,-2 2-16-15,-5-1-26 16,-6 2-85-16,-11 6-111 15,-16 1-277-15,-12 0-205 16,0 7 39-16</inkml:trace>
  <inkml:trace contextRef="#ctx0" brushRef="#br1" timeOffset="212112.77">12987 9770 58 0,'0'0'957'0,"0"0"-795"15,0 0-64-15,0 0 102 16,0 0 92-16,0 0-89 16,112 17-55-16,-49-15-93 15,5-2-52-15,14 0-3 16,-27-4-240-16,-9-6-514 0</inkml:trace>
  <inkml:trace contextRef="#ctx0" brushRef="#br1" timeOffset="-214367.06">14710 8424 719 0,'0'0'384'0,"0"0"-225"0,0 0-128 16,0 0-31 0,0 0 1-16,0 0 10 15,0 0 44-15,-16-28-42 16,1 25-13-16,-8 2 12 16,-5 1-5-16,-8 0 19 15,-7 0 2-15,-3 0-14 16,-5 3 15-16,2 3-15 0,0 0 6 15,5 0 21-15,4-1-8 16,10-1 6-16,9 1-14 16,8-2-23-16,5-2 11 15,5 0-13-15,3 1-13 16,-1-1 12-16,-1 2 1 16,1 1 0-16,-4 2 14 15,2 0 2-15,-2 2 21 16,0 1-8-16,1 3-3 15,-4 2 14-15,5 6-1 16,-2 4-2-16,1 6 5 16,3 5-9-16,-1 5 29 15,2 5-35-15,0 3-2 16,-1 2 20-16,-1 4-6 16,-2 1-5-16,-4 1-12 0,-1 1-10 15,-3 1 31-15,0 2-18 16,-4 12 1-16,-4 17-8 15,-2 16 6-15,0 2-2 16,4-5 2-16,2-9-12 16,3-7 35-16,3 5-36 15,1-1 8-15,3-3-7 16,5-1-6-16,1-5 9 16,0-4-14-16,0-1 5 15,6-14 17-15,4-8-22 16,2-13 7-16,0-6-8 15,9 3 1-15,3 2 14 16,8-1-15-16,4-5 1 0,6-4 23 16,6-7-23-16,4-7-2 15,5-5-18-15,4-5-20 16,5-6-31-16,19-17-69 16,-18-9-160-16,-12-7-431 0</inkml:trace>
  <inkml:trace contextRef="#ctx0" brushRef="#br1" timeOffset="-213472.77">15285 8472 77 0,'0'0'665'0,"0"0"-422"16,0 0-45-16,0 0-40 0,0 0-32 15,0 0 24 1,0 0-16-16,1-13-32 0,-1 13-40 16,0 0-62-16,0 12-4 15,-6 9 4-15,-8 13 45 16,-2 8 53-16,-2 10-30 15,0 3-23-15,5 5-2 16,1-3-6-16,5 1-28 16,0-3 25-16,6-4-33 15,-1-6 9-15,2-6-10 16,0-6 0-16,0-5 0 16,-3-5-31-16,-2-3-89 0,-10-7-100 15,0-5-275-15,0-7-448 16</inkml:trace>
  <inkml:trace contextRef="#ctx0" brushRef="#br1" timeOffset="-212873.7">15136 9712 5 0,'0'0'1240'0,"0"0"-962"16,0 0-77-16,0 0-79 0,0 0-64 15,0 0-27-15,0 0-25 16,-11 6-5-16,-10 19 32 16,-3 11-4-16,-4 3-11 15,-2 5 23-15,0-2-25 16,2 1 5-16,4-5 2 16,6-4-14-16,3-3 3 15,6-5-3-15,7-2-8 16,2-1 19-16,3-3-20 15,16-1 0-15,6 0 12 16,9-4 2-16,6-2-6 16,5-6-8-16,4-5-15 15,-1-2-37-15,-2 0-77 0,-4-10-63 16,0-22-104 0,-10 6-78-16,-10-4-280 0</inkml:trace>
  <inkml:trace contextRef="#ctx0" brushRef="#br1" timeOffset="-212587.47">15334 9935 310 0,'0'0'917'16,"0"0"-513"-16,0 0-238 15,0 0-119-15,0 0-2 0,0 0 49 16,0 0 63-1,-15 95-66-15,7-50-32 0,-1 5 14 16,2 3-27-16,-3 4-25 16,2 2 14-16,0 0-29 15,1 2 2-15,0-3-7 16,-1-4 1-16,2-4-2 16,0-8-33-16,-1-8-50 15,1-6-28-15,-3-8-138 16,3-7-294-16,0-9-406 0</inkml:trace>
  <inkml:trace contextRef="#ctx0" brushRef="#br1" timeOffset="-211532.37">15587 8331 715 0,'0'0'343'16,"0"0"-197"-16,0 0-140 15,0 0 14-15,0 0 12 16,99-42 34-16,-61 38-16 16,4 4-14-16,-1 0 0 15,-4 0 8-15,-4 8-43 16,-9 6 63-16,-5 4-64 15,-5 8 0-15,-4 5 28 16,-3 5 29-16,-2 4-1 0,-2 2 12 16,-2 5-27-16,1 3 22 15,-1 4-35-15,-1 3 7 16,0 0 0-16,0 3 15 16,0-1 16-16,0 0-40 15,-3 1 14-15,-4 0 22 16,-2 2-29-16,-1 12-8 15,-2 13-2-15,2-6 10 16,0-9-3-16,4-9-11 16,3-11-9-16,0 8 20 15,-1 17-29-15,1 12 19 16,-2 10-19-16,0-9 9 16,0-18 4-16,2-21-14 15,0-13 0-15,0 4 16 16,-2 7-15-16,1 2-1 0,-2 1 0 15,3-6 1-15,0 1 16 16,0-4-10-16,2 0-7 16,-1-3 29-16,2 0-23 15,-1-2-5-15,1-2 7 16,-2-3-1-16,-1 1 3 16,0 0-10-16,-3 0 0 15,-4 1 13-15,-2-1-13 16,-5-2 0-16,-1 0 0 15,-4-4 0-15,-6-3-9 16,-5-5-12-16,-9-4-59 16,-32-16-54-16,8 0-234 15,5-12-689-15</inkml:trace>
  <inkml:trace contextRef="#ctx0" brushRef="#br1" timeOffset="-201054.86">11156 11404 325 0,'0'0'756'15,"0"0"-539"-15,0 0-155 16,0 0-50-16,0 0 4 16,0 0 43-16,-9 4 18 15,9-4-27-15,0 0-44 16,0 0 1-16,0 0-6 15,0 0 5-15,0 0 22 16,0 0-6-16,0 0 40 16,0 0 65-16,0-7-14 0,0-8-73 15,2-3-30 1,5-6-8-16,7-1 11 0,-1 3-13 16,3 3 0-1,0 1-4-15,0 7 4 0,0 4 0 16,1 1-7-16,-1 3 1 15,0 2 0-15,1 1 3 16,1 0-9-16,1 7 11 16,-1 7-5-16,3 6 2 15,1 3 2-15,1 3 4 16,1 1 7-16,-1-1-9 16,3-1-1-16,-2-2 1 15,0-5-1-15,1-2-11 0,-3-6-26 16,-2-4-17-1,-1-4 24-15,-1-2-14 0,-6 0 28 16,0-11 17-16,-3-6 7 16,-2-6 10-16,-2-3 16 15,-2-3-4-15,1-1 6 16,-2 2-26-16,1 4 0 16,-3 6 7-16,0 4 17 15,4 7 19-15,-4 2-23 16,0 4-16-16,0 1 6 15,0 0-19-15,0 0-15 16,0 0-7-16,0 10 10 16,2 3 11-16,1 4 0 15,1 2 1-15,1 2-3 16,1 2 3-16,0 3-9 0,-1-1-7 16,0-1-15-1,-2-1-23-15,0-5-6 0,-3-6-6 16,0-3 41-16,0-5-4 15,0-4 24-15,0 0 5 16,3-3 57-16,-1-12 3 16,4-8-50-16,2-7-9 15,4-3 32-15,2-3-10 16,5 4-13-16,0 5 9 16,0 6 24-16,0 7-24 15,-1 5-19-15,4 5 1 16,2 4-9-16,3 0 8 0,3 0 0 15,4 9-2-15,3 2 1 16,2 5 0-16,3-1 1 16,-2 3 0-16,2 2-6 15,0 0 7-15,-5 1-2 16,0-3 1-16,-2-1 0 16,-5-3-1-16,-4-2 1 15,0-7 0-15,-3-2 8 16,-1-3-7-16,-3 0-1 15,0-14 1-15,-4-6 8 16,0-5 24-16,-6-5 26 16,-1-5 0-16,-4-1-1 15,-1 1-11-15,-3 7 5 16,0 7-8-16,0 7-7 16,0 7-7-16,0 4-30 0,0 2-12 15,0 1 11-15,0 0-57 16,0 0-44-16,0 4-37 15,0 6 52-15,-15 7-60 16,-1-2-158-16,-1-5-297 0</inkml:trace>
  <inkml:trace contextRef="#ctx0" brushRef="#br1" timeOffset="-199371.44">14286 11368 178 0,'0'0'504'16,"0"0"-359"-16,0 0-75 15,0 0 31-15,0 0 109 16,0 0 10-16,0 0-37 15,0 4-50-15,0-4-21 16,0 0-2-16,0 0-16 16,0-3-19-16,0-8 14 15,6-9-89-15,5-3-1 16,4-3 0-16,0-3 1 0,3 4-1 16,1 2 0-16,0 7 1 15,2 2 9-15,3 4-9 16,0 5-9-16,3 4 8 15,0 1-12-15,0 0 13 16,-1 10-11-16,1 6 5 16,0 6-4-16,-4 4 9 15,-1 6-10-15,-1 1 2 16,-3 1-1-16,0 0 9 16,1-3-22-16,-1-4-36 15,1-7 23-15,-2-6-17 0,-1-6-3 16,-4-6 9-16,-2-2 13 15,-2-7 33-15,-2-14 1 16,0-8 0-16,-3-3 32 16,3-5-20-16,-2 0 4 15,1 3 6-15,1 2 16 16,0 7-4-16,-2 7 12 16,2 8 6-16,-3 4 13 15,-2 6-65-15,2 0-5 16,-1 2-29-16,1 9 2 15,-1 4 32-15,1 3-6 16,0 1 6-16,-2 1-2 16,2-2 2-16,0 0 0 15,3 1 0-15,-3-2-11 16,1 0-8-16,-1 0-13 0,-1-2-15 16,-2-1 7-16,0 0-27 15,0-1 5-15,0-3 20 16,0-1-2-16,0-5 24 15,0-3-5-15,0-1 25 16,-2 0 1-16,1-5 36 16,1-13-25-16,0-3-2 15,0-7 3-15,12-2 20 16,4-2-18-16,4 4-13 16,2 4 17-16,0 7 11 15,-1 7 4-15,-1 5-31 16,1 5 6-16,2 0-8 0,6 6-1 15,2 7-6 1,3 4 5-16,2 1 1 0,3 3 0 16,4 3 0-16,1 1 0 15,2 0 21-15,3-1-12 16,0-2 5-16,-1-3-2 16,0-5-5-16,-5-4 2 15,-4-6 3-15,-2-3 5 16,-6-1 25-16,-2-1-24 15,-10-12 6-15,-1-5 8 16,-6-5-16-16,-6-5 9 16,-3-1-25-16,-3 0-10 15,0 5 9-15,0 4-9 16,-6 8-43-16,-9 6-78 16,2 6-265-16,-2 0-599 0</inkml:trace>
  <inkml:trace contextRef="#ctx0" brushRef="#br1" timeOffset="-192929.76">7773 11208 972 0,'0'0'256'15,"0"0"-179"-15,0 0-50 16,0 0 34-16,0 0 45 16,0 0-27-16,4 0-50 15,-1-1-29-15,3 1 21 16,8-3-20-16,5 0 19 16,3 0 17-16,5 1-8 15,3 0-1-15,4 1-6 0,3 1-14 16,2 0 14-16,5 0-22 15,5 0 1 1,9 1-1-16,18 2 0 16,27-2 8-16,27-1-8 0,9 0 0 15,-4 0 25-15,-12 0-8 16,-20 0 15-16,-8 0-10 16,-2 2-7-16,-1-1 4 15,1-1-18-15,4 0 0 16,5 0 25-16,5-4-17 15,0-4 10-15,-1-1 2 16,-2 3-11-16,-8 2 12 16,-22 3-22-16,-17-1 0 15,-20 2 4-15,-10 0-4 0,-3 0-18 16,-3 0-14-16,-3 0 11 16,-9 0 20-16,0 0-4 15,-5 0 5-15,1 0-8 16,1 0-22-16,3 0-61 15,2 0-90-15,0 0-97 16,-2 0-100-16,-7 0-408 0</inkml:trace>
  <inkml:trace contextRef="#ctx0" brushRef="#br1" timeOffset="-192209.68">7998 11516 916 0,'0'0'501'16,"0"0"-382"-16,0 0-91 16,0 0-2-16,0 0 23 15,0 0 26-15,0 0 9 0,91 4-27 16,-46-3-8-1,10 1 18-15,6-2-27 0,22 0 6 16,19 0 7-16,28-6 15 16,16-4-3-16,5-1-4 15,2 1-23-15,-11 2 10 16,1 3-31-16,-7 4-6 16,-12 1-10-16,-14 0 5 15,-26 0-4-15,-22 0-2 16,-15 0 1-16,-7 0 7 15,6 0-8-15,8-1-1 16,7-3 1-16,-1-3 0 16,2 0 16-16,0-2 2 15,-1 2-10-15,-9 3 12 16,-6 1-20-16,-11 1-1 16,-15 2-7-16,-9 0-26 0,-11 0-25 15,0 3-32-15,-37 11 17 16,1-1-64-16,-3-3-561 15</inkml:trace>
  <inkml:trace contextRef="#ctx0" brushRef="#br1" timeOffset="-180648.02">9448 6951 45 0,'0'0'62'0,"0"0"105"15,0 0 100-15,0 0-150 16,0 0-10-16,-8 0 13 16,6 0-48-16,0 0-29 15,-1-2 8-15,2 2-11 16,-1 0-24-16,1 0-8 16,-1 0 0-16,2 0 2 15,0 0 12-15,0 0-19 16,0 0-2-16,0 0 6 0,0 0 9 15,0 0 3-15,0 0 1 16,0 0-11-16,0 0 11 16,0 0-20-16,11 0 2 15,8 0 64-15,8 0 33 16,6 0-15-16,4 0-33 16,-1 0-26-16,4 0 39 15,-6 0-45-15,-2 0-8 16,-4-1-10-16,-1-2-1 15,-8 2 6-15,-2 1-6 16,-8-2-27-16,-5 2-83 16,-2 0-18-16,-2 0-39 15,0 0-53-15,-11 0-11 0,-1 3-49 16</inkml:trace>
  <inkml:trace contextRef="#ctx0" brushRef="#br1" timeOffset="-180295.35">9472 7023 643 0,'0'0'257'16,"0"0"-174"-16,0 0-58 15,0 0 85-15,0 0 75 16,0 0-53-16,0 0-24 16,27 0-21-16,-5 0 11 15,2 0-5-15,3 0-49 16,1 0-25-16,-1 0 24 16,-3 0-23-16,1 0 1 15,1 0-4-15,-3 0-9 16,0 0-4-16,-5 0-4 15,-2 0-15-15,-5 0-10 16,-7 0-127-16,-4 0-102 16,0 0-81-16,0-3-419 0</inkml:trace>
  <inkml:trace contextRef="#ctx0" brushRef="#br1" timeOffset="-179279.44">12072 6820 489 0,'0'0'358'0,"0"0"-237"15,0 0-56-15,0 0 52 16,0 0 32-16,0 0-24 15,0 0-51-15,-3 0-14 16,3 0-34-16,0 0-4 16,0 0 3-16,0 0-4 15,0 0-21-15,9 1 2 16,9 0 15-16,6 1 24 16,7-1-4-16,4 2-17 15,2-2 1-15,0 1 2 16,2-1-10-16,0 1-4 15,-5-2-9-15,-4 0-1 16,-10 0-42-16,-6 0-39 0,-6 0-62 16,-8 1-47-16,0 2-139 15,-12-2-341-15</inkml:trace>
  <inkml:trace contextRef="#ctx0" brushRef="#br1" timeOffset="-179023.25">12108 6957 456 0,'0'0'365'0,"0"0"-258"16,0 0-20-16,0 0 52 0,0 0 24 15,0 0 1-15,82 0-75 16,-58 0-41-16,0 0-19 15,-2 0-3-15,-1 0-10 16,-4 0-3-16,-4 1-13 16,-4 0-51-16,2 2-168 15,-4 0-80-15,-3-3-280 0</inkml:trace>
  <inkml:trace contextRef="#ctx0" brushRef="#br1" timeOffset="-173076.61">8990 13048 656 0,'0'0'342'16,"0"0"-121"-16,0 0-92 15,0 0 2-15,0 0 11 16,0 0-24-16,3 0-15 15,-3 0-48-15,0 0-27 16,0 0-4-16,0 0-24 16,0 0 0-16,-3 0 0 0,-16 6 0 15,-11 4 25-15,-12 1-9 16,-7 2-6-16,-2-2 2 16,2 0-11-16,4-2 8 15,5 0-9-15,9-4 1 16,6 1 15-16,6-1-16 15,7-2-1-15,3 0 1 16,5 0-1-16,1-1-8 16,1 1-3-16,1 1 12 15,1 2-5-15,-2 1 5 16,2 3 0-16,0 2 9 16,0 3 31-16,0 3 7 15,0 5-1-15,0 4-11 16,0 2 13-16,2 4-8 15,-1 5-11-15,-1 3 4 0,0 3-1 16,0 5-12-16,0 3-3 16,0 6-11-16,-7 14 15 15,-6 17-19-15,-4 12 5 16,-4 3 2-16,-1-5-8 16,-1-6 0-16,-2-5 0 15,0 7-1-15,-4 4 20 16,4 2-19-16,5 2 16 15,4 2 30-15,7 1-10 16,8-5-16-16,1-5-12 16,6-4-9-16,14-5 18 15,10-2-18-15,8-3-18 16,-1-14 6-16,-1-15-10 0,-5-12-2 16,4-9 0-1,8 2-37-15,6-3 5 0,8-4-27 16,17-26-87-16,-10-1-166 15,-13-21-633-15</inkml:trace>
  <inkml:trace contextRef="#ctx0" brushRef="#br1" timeOffset="-171726.84">9369 13172 113 0,'0'0'1106'0,"0"0"-752"16,0 0-141-1,0 0-86-15,0 0-8 0,0 0-4 16,0 0-27-1,2-28-57-15,20 28-31 0,15 0-7 16,11 0 7-16,4 7 6 16,-1 11-6-16,-12 7-9 15,-17 7 3-15,-19 5-6 16,-9 7 12-16,-46 6 16 16,-5-5-4-16,-13-2 27 15,0-6-27-15,16-15 10 16,8-1 9-16,16-7-10 15,15-5-12-15,15-5-9 16,8-2-18-16,42-2 18 16,44 0 18-16,36-2-3 0,16-9-15 15,-7-5-3 1,-33 3-28-16,-36 5-9 0,0-3-61 16,-28 4-141-16,-2-4-660 15</inkml:trace>
  <inkml:trace contextRef="#ctx0" brushRef="#br1" timeOffset="-171269.12">11400 13171 1015 0,'0'0'294'0,"0"0"-123"15,0 0-30-15,0 0 6 16,-84 16-8-16,51 9-16 15,0 10-48-15,1 6-7 16,3 4-28-16,11 2-2 0,8-2-26 16,10-2-12-16,6-7 8 15,19-6-8-15,15-9-17 16,21-11 16-16,1-10 2 16,5-4 4-16,0-22 2 15,-13-7 4-15,-5-9 30 16,-12-6 14-16,-17-2 3 15,-17-1 6-15,-3 5-12 16,-30 9-6-16,-24 8-18 16,-31 17-28-16,-22 12-6 15,-4 22-132-15,28 5-195 16,26-2-728-16</inkml:trace>
  <inkml:trace contextRef="#ctx0" brushRef="#br1" timeOffset="-168733.25">9493 14916 500 0,'0'0'212'0,"0"0"-8"16,0 0-8-16,0 0-53 16,0 0 11-16,0 0 25 15,0 0-29-15,0-32-43 16,0 32 17-16,0 0-16 16,0 0-50-16,0 0-20 15,0 0-10-15,-8 3-19 16,-9 12 10-16,-8 8-17 15,-3 7 8-15,1 3 3 16,5 3-12-16,8-3 1 16,7-3-2-16,7 0-5 15,6-4-2-15,17-6 4 16,8-4-26-16,15-8-8 0,6-8 13 16,5 0 9-1,0-14 14-15,-8-11 1 0,-10-6 28 16,-14-6 1-16,-11-5 13 15,-13-3 17-15,-1 0 5 16,-23 2-2-16,-9 8-10 16,-8 7-17-16,-1 9 4 15,4 11-39-15,5 8-6 16,7 3-28-16,9 22-98 16,16 26-109-16,0-6-350 15,10-5-302-15</inkml:trace>
  <inkml:trace contextRef="#ctx0" brushRef="#br1" timeOffset="-167596.53">11422 14829 887 0,'0'0'296'15,"0"0"-113"-15,0 0-37 16,0 0 4-16,0 0-4 15,0 0-68-15,0 0 7 0,6-62-44 16,-14 48-24 0,-11 0-7-16,-5 0-8 0,-7 1 20 15,-5 5-9-15,-3 5-6 16,-1 3 10-16,1 1-9 16,5 16 3-16,11 7-11 15,7 6-22-15,10 5 21 16,6 1-6-16,6 0 6 15,15-7-23-15,6-5-8 16,4-8-3-16,3-12 25 16,2-4 10-16,0-8 22 15,0-15 9-15,-5-5-17 16,-2-3 61-16,-4-3-13 16,-4 2 6-16,-5 5 24 15,-4 7-31-15,-5 7 22 0,-5 8-13 16,1 5-40-16,-3 0-30 15,3 14-11-15,0 26-16 16,-3 26 26-16,0 4 1 16,0-1 29-16,0-3-29 15,0-17 1-15,0 8 7 16,-6 6-8-16,1-6 0 16,1-4-9-16,-2-8-98 15,2-10-87-15,1-11-406 16,0-14-646-16</inkml:trace>
  <inkml:trace contextRef="#ctx0" brushRef="#br1" timeOffset="-165785.22">12111 13059 919 0,'0'0'209'0,"0"0"-78"16,0 0-50-16,0 0 24 15,0 0 42-15,0 0-22 16,0 0-17-16,-1-5-35 15,7 2-10-15,10 0-39 16,12-1-12-16,7-1 10 16,4 2-22-16,-2 0 1 15,-6 3-2-15,-7 0 1 16,-9 0-6-16,-8 0-21 0,-4 10-11 16,-1 5 38-16,-2 8 28 15,0 4-6-15,0 2 13 16,-2 2-19-16,-1 0 0 15,2-1-10-15,-1-2 1 16,2 2 8-16,0-2-15 16,0 0 0-16,0 2 12 15,2-1 3-15,4 2 22 16,-2 1-10-16,1 0-1 16,4 2 11-16,-3 1-21 15,0 0-7-15,0 4 28 16,-3 0-28-16,0 5 6 15,-3 4 6-15,0 1 2 16,0 2 22-16,0-3-30 16,0-2-6-16,-3-3 11 0,0-4-14 15,0 0-5-15,1-3 0 16,-1 1 5-16,2-2 13 16,-1 0-12-16,1-1 2 15,-1 0 14-15,2 0-11 16,0 1-11-16,0 0 11 15,0 2-11-15,2 0 14 16,2 1-15-16,1 1 0 16,-1 1 0-16,1 0 0 15,0 2 8-15,-2 0-3 16,0 2-4-16,-1 0 16 16,-2-1-17-16,0 1 0 0,0-3 6 15,0 0-5-15,0-5 0 16,0-1-1-16,-5-4 2 15,1-2 7-15,-3-2-9 16,2 0 0-16,-2-1 4 16,-1-1-4-16,-2 0 0 15,-1 2 0-15,-1 0 2 16,-4 0 8-16,1 2-10 16,-1-1-1-16,2 1 1 15,-2-1-1-15,2-3 1 16,-2-1-10-16,1-1-23 15,-4-4 9-15,-5 0-23 16,0-6-17-16,-10-4-43 0,-32-9-116 16,8-12-327-1,2-11-559-15</inkml:trace>
  <inkml:trace contextRef="#ctx0" brushRef="#br1" timeOffset="-163572.62">13045 13041 97 0,'0'0'623'15,"0"0"-407"-15,0 0-138 16,0 0-44-16,0 0-17 0,0 0 23 16,0 0 20-16,0-5-24 15,0 5 2-15,-6 0-25 16,-7 0 16-16,-8 0 7 15,-6 0-10-15,-3 0 1 16,-1 0-9-16,1 0 9 16,4 1 13-16,3-1-23 15,5 2-5-15,4-1 4 16,7-1-16-16,3 0 2 16,2 1-2-16,2-1 1 15,0 0 6-15,0 2-6 0,0-2-1 16,0 1 0-1,0 1 0-15,-1-1 13 0,-2 5 11 16,0 0 63-16,-2 3-17 16,-1 4-37-16,4 1 13 15,-1 3 2-15,0 3-4 16,2 1-12-16,-2 4-1 16,3 1-8-16,0 2 33 15,0 1-20-15,0 1-3 16,0 1-7-16,0 0 2 15,0 2 9-15,0 0-15 16,0 3-14-16,0 0 21 16,0 2-13-16,0 4-2 15,0-2-2-15,0 4 4 16,0 2 12-16,0 4-4 0,0 1-17 16,0 1 21-16,0-1-19 15,6-2 2-15,-3-3 0 0,0-2 1 16,0 2 6-1,2-3-3-15,-2 1-9 16,0 0 16-16,-2-2-20 16,1 0 15-16,-1 3 0 15,-1-4-8-15,0 2 4 16,2-1-13-16,-2 1 1 16,0-1 12-16,0 0-13 15,0 0 1-15,0 2 5 16,0 0 0-16,0 1 7 15,0 0-13-15,5 2 0 0,1 1 10 16,2-1-10 0,1-1 1-16,1-2 6 0,-1-3-5 15,2-4 9-15,2-5-11 16,-1-3 0-16,3-1 18 16,1-6-18-16,4-3 0 15,-1-3 0-15,7-6-28 16,0-6-46-16,28-8-72 15,-9-15-121-15,1-7-423 0</inkml:trace>
  <inkml:trace contextRef="#ctx0" brushRef="#br1" timeOffset="-161972.34">13518 12996 124 0,'0'0'880'15,"0"0"-646"-15,0 0-22 16,0 0-26-16,0 0-26 0,0 0-19 16,0 0-59-16,8-14-44 15,-5 26-38-15,0 16 0 16,2 11 57-16,-3 10-14 15,-1 10-11-15,-1 6-6 16,0 1-4-16,0-4 10 16,-3-6-17-16,-2-6-13 15,0-7 17-15,4-6-18 16,-1-8 0-16,2-5-1 16,0-4-1-16,-1-4-24 15,-1-3-95-15,1-5-125 16,-4-7-300-16</inkml:trace>
  <inkml:trace contextRef="#ctx0" brushRef="#br1" timeOffset="-160687.65">13779 14598 365 0,'0'0'744'16,"0"0"-535"-16,0 0-45 16,0 0-35-16,0 0 10 15,0 0-14-15,0 0-43 0,0-13-27 16,0 13-37-1,-9 4-16-15,-6 12 8 0,-7 8 46 16,-5 8 4-16,2 6-37 16,1 4-9-16,7 4 13 15,4 0-20-15,9 0 2 16,4-3-3-16,0-2-5 16,10-6 6-16,9-6-7 15,7-8-47-15,7-8 19 16,6-8-15-16,7-5 17 15,3 0-8-15,0-18 10 16,-1-12 14-16,-8-12 9 16,-7-11 1-16,-9-4 13 0,-11-5 2 15,-11 4 39-15,-2 7 24 16,-21 7-17-16,-14 11 22 16,-8 7-27-16,-6 9-32 15,-3 8 1-15,1 8-25 16,6 1-2-16,9 11-50 15,19 18-147-15,10-4-366 16,7-7-509-16</inkml:trace>
  <inkml:trace contextRef="#ctx0" brushRef="#br1" timeOffset="-159676.54">14109 12972 468 0,'0'0'284'0,"0"0"-190"16,0 0-42-16,0 0-25 15,92-27 21-15,-62 25 37 16,0 0 3-16,-3 2-7 16,-3 0-10-16,-6 0-24 0,-2 4 5 15,-4 8-19 1,-2 6 57-16,-2 3-5 0,-2 6-30 16,-2 5-5-16,-2 3-5 15,-1 7 5-15,1 3 36 16,-2 4-16-16,0 3-20 15,0 3 9-15,0 2-15 16,0 1-3-16,0 2-4 16,0 4-11-16,0 12 20 15,0 16-28-15,0 11 4 16,-2 2 15-16,1-7 0 16,1-11-10-16,0-9-14 15,0-3-4-15,0-9 22 0,0-14-20 16,3-9 4-1,2-3-2-15,0 6 5 0,1 6-6 16,2 6-12-16,-2 1 1 16,0-1 11-16,-1 1-12 15,-3 1 0-15,-1-3-2 16,-1-2 2-16,0-5 7 16,0-7-7-16,-6-3 0 15,-5-5 1-15,-4-5-1 16,-5-5-1-16,-3-2-21 15,-7-6-12-15,-8-6-18 16,-24-11-80-16,7 0-118 16,8-10-379-16</inkml:trace>
  <inkml:trace contextRef="#ctx0" brushRef="#br1" timeOffset="-158867.83">15134 14351 1159 0,'0'0'741'0,"0"0"-604"16,0 0-31-16,0 0 27 15,0 0-34-15,0 0-32 16,0 0-45-16,21-16-22 15,9 16 1-15,12 0 0 16,10 0 7-16,7 0-8 16,2 0-13-16,-1 0-3 15,-9 0-33-15,-14 0-46 16,-12 0-68-16,-17 2-185 16,-29 5-355-16,-15-1 312 0</inkml:trace>
  <inkml:trace contextRef="#ctx0" brushRef="#br1" timeOffset="-158683.92">15042 14581 515 0,'0'0'787'0,"0"0"-590"16,0 0-11-16,105 14 28 15,-33-11-24-15,-3-3-97 16,6 0-46-16,-1 0-29 15,-16 0-18-15,0 0-149 0,-18 0-434 16,-19-9-896-16</inkml:trace>
  <inkml:trace contextRef="#ctx0" brushRef="#br1" timeOffset="-157294.65">16884 12741 739 0,'0'0'282'0,"0"0"-92"16,0 0 15-16,0 0-26 16,0 0-35-16,0 0-30 15,0 0-4-15,30-41-57 16,-30 41-39-16,0 0-11 0,0 0-3 15,-14 0-15-15,-14 3 4 16,-14 5 11-16,-10 2-4 16,-9 0 4-16,-1 0-8 15,6-2 8-15,8-1 0 16,9-1 0-16,10 0 0 16,9-2 1-16,7-1-7 15,7 1 6-15,4 1-19 16,1 2 3-16,-1 5 16 15,2 3 7-15,0 4 12 16,0 3-4-16,0 3 21 0,0 4-17 16,0 6 3-1,0 4 10-15,0 8 10 0,-3 5 5 16,-1 17-18 0,-2 19 8-16,1 22 12 0,-1 10-22 15,3 0 4-15,3-2 2 16,0-9-7-16,0-3-8 15,0-5-6-15,6-7-12 16,4-6 19-16,0-2-18 16,-3-1 5-16,1-3 0 15,-2-1-6-15,1-4 1 16,-1-12-1-16,2-10 1 16,1-11 22-16,2-5-22 15,4 7 5-15,8 1-5 0,8 2 1 16,6-10-2-1,6-9-18-15,5-12-34 0,6-8-9 16,18-17-103-16,-14-14-206 16,-9-12-689-16</inkml:trace>
  <inkml:trace contextRef="#ctx0" brushRef="#br1" timeOffset="-156724.87">17311 12972 508 0,'0'0'659'16,"0"0"-427"-16,0 0-69 15,0 0 6-15,0 0 28 16,0 0-43-16,0 0-78 15,-3-18-21-15,6 18-49 16,14 4-5-16,10 10-1 16,6 7 1-16,1 8 7 0,-4 3-8 15,-10 7-24-15,-10 4 23 16,-10 0-15-16,-13 4 14 16,-19 0 2-16,-8-4 2 15,-7-3 13-15,0-3-8 16,4-8-5-16,10-3 11 0,13-9-13 15,10-5 0 1,10-5-9-16,12-2 9 16,35-4 9-16,34-1 10 15,36-7-18-15,11-14 2 16,-20-1-3-16,-31 4-40 16,-40 7-45-16,-19 8-69 15,-18 3-110-15,0 0-283 0,-11 0-231 16</inkml:trace>
  <inkml:trace contextRef="#ctx0" brushRef="#br1" timeOffset="-156177.52">17464 14332 71 0,'0'0'1605'0,"0"0"-1386"16,0 0-166-16,0 0-11 16,0 0 65-16,-91 45-33 15,76-12-39-15,3 2-7 0,9 5-17 16,3-2-11-16,5-3-1 15,19-2-43-15,6-8-6 16,5-7-36-16,8-8 16 16,1-10 14-16,-2 0 15 15,-2-12 24-15,-7-11 17 16,-11-7 25-16,-7-4 58 16,-12-1 11-16,-3 0 15 15,-19 3-13-15,-19 6-38 16,-11 5-29-16,-11 8-5 15,-1 7-24-15,3 6 0 16,12 0-27-16,18 12-176 0,20-5-559 16</inkml:trace>
  <inkml:trace contextRef="#ctx0" brushRef="#br1" timeOffset="-155221.47">17891 12619 924 0,'0'0'180'0,"0"0"-123"15,0 0 7-15,0 0-34 16,0 0 55-16,0 0-22 16,95-41-41-16,-66 41 4 15,-1 0 6-15,-1 5-9 0,-6 3 13 16,-3 5-21-16,-5 2-9 15,1 8 8-15,-5 8 66 16,0 8 14-16,-1 10-24 16,-2 4-28-16,-1 4 26 15,-1 0 6-15,3 5 8 16,3 12-26-16,-1 13-13 16,-2 15 3-16,2 2-23 15,-6-6 10-15,-3-9 19 16,0-9-12-16,0 2-9 15,-3 1-4-15,-4-14-13 16,1-11 12-16,0-14-14 16,0-6-11-16,-4 10 28 15,0 8-21-15,1 9 5 16,3-1 9-16,1-4-8 0,3-1 7 16,2-3-11-1,0-4-9-15,6-1 29 0,4-3-30 16,4-3 1-16,1 0-2 15,-2-1 2-15,0-1 7 16,-2 0-8-16,-3-1 0 16,0-2 3-16,-5-1-3 15,-3-2-1-15,0-3 1 16,-3-3 0-16,-17-3-1 16,-12-4-23-16,-10-4-31 15,-50-10-42-15,7-5-132 16,1-5-519-16</inkml:trace>
  <inkml:trace contextRef="#ctx0" brushRef="#br1" timeOffset="-153338.95">13184 15830 1175 0,'0'0'288'16,"0"0"-202"-16,0 0-44 16,0 0 57-16,0 0-18 15,0 0-61-15,0 0-11 16,-3 0 13-16,3-9 29 15,0-7-29-15,0-3-21 16,0-6 5-16,0-5 24 16,3-1-19-16,9 3-3 0,6 1-7 15,4 4 0-15,8 6 6 16,4 3-7-16,5 4 0 16,6 5 3-16,-2 3-2 15,-1 2 9-15,1 5 0 16,-4 9-10-16,-2 4 3 15,-1 4-3-15,0 1 0 16,-2 1 2-16,-1-2-2 16,0 1 0-16,1-4 0 15,2-5 0-15,4-3 10 16,3-4-10-16,-1-6-8 16,-3-1-5-16,-3 0-31 0,-9-11 1 15,-3-9 27 1,-10-7 16-16,-5-4 8 0,-7-1 28 15,-2-1 13-15,0 7 24 16,-3 5 16-16,-3 6 7 16,3 8-10-16,1 5-46 15,2 2-37-15,0 0-3 16,0 0-52-16,6 11 21 16,3 5 22-16,5 2 9 15,-4 0-23-15,-1 0-17 16,0-1 21-16,-2-1-17 15,-2-1-5-15,-5-1 3 16,0-1-13-16,0-2 7 16,0-1 16-16,0-1 5 15,0-5 22-15,0-1-8 0,0-3 9 16,0 0 12-16,0-3 22 16,0-15-28-16,9-6-6 15,10-7 0-15,7-2 4 16,2 4-4-16,5 3 0 15,1 6 6-15,-1 8 6 16,0 5-6-16,1 4-6 16,-1 3 1-16,0 0 14 0,-2 7-15 15,1 7-6 1,-3 5 6-16,1-1 2 16,0 3 6-16,-2 1-8 15,1 0 1-15,-3-3 8 16,0-2-9-16,-2-3-1 15,3-5 1-15,-2-6 9 0,0-3 8 16,1 0-7-16,-4-16-10 16,-2-4 27-16,-4-5 26 15,-7-6 13-15,-5-6-8 16,-2-2-26-16,-2 1-22 16,0 4-10-16,-3 10-15 15,-6 7-7-15,-7 11-127 16,2 5-375-16,1 1-586 0</inkml:trace>
  <inkml:trace contextRef="#ctx0" brushRef="#br1" timeOffset="-151515">17012 15533 524 0,'0'0'257'0,"0"0"-100"15,0 0-35-15,0 0-40 16,0 0 3-16,0 0-6 0,0 0-27 15,0 13 19 1,0-10-9-16,0-2-21 0,0-1 25 16,0 0 5-16,0 0 9 15,0 0 18-15,-1 0-4 16,1 0-8-16,0-3-5 16,-2-8-52-16,2-3-4 15,0-1-25-15,0 1-9 16,9 1 7-16,6 3-11 15,4 1-6-15,8 5 2 16,6 1 4-16,3 3 12 16,3 0 1-16,0 0-6 15,-1 4 6-15,-2 8-1 16,-5 2 0-16,-1 4-6 16,-7 2 4-16,-4 2-6 15,-3 1 3-15,-5 1-11 16,-4-2 0-16,1-2-1 0,-1-1 6 15,1-6-4-15,1-3-13 16,2-6-9-16,3-4 19 16,4 0 18-16,0-4 1 15,4-15 0-15,2-7 7 16,-4-6-6-16,-3 0-1 16,-4-1 20-16,-3 9 10 15,-7 8 43-15,-2 6 24 16,-1 5-21-16,0 4-34 15,0 1-42-15,0 0-5 0,0 1-9 16,2 11-41 0,1 5 36-16,0 1 19 15,0 1-8-15,1 1-8 0,1-3 10 16,-1-1-11 0,0-2 16-16,0-3-27 0,-3 0 3 15,2-2-2-15,0-2-4 16,-1-1-20-16,-2-3-1 15,1-2-2-15,-1-1 37 16,0 0 9-16,2 0 8 16,1-4 18-16,4-11-18 15,2-6-25-15,4-4 13 16,2 0 12-16,2 2 9 16,-1 4-6-16,-1 7 13 15,1 6 13-15,1 5-21 0,1 1-2 16,2 0-6-16,2 3 0 15,3 5 2-15,2-1-2 16,3 0 0-16,4-3 1 16,3-2 0-16,5-2 15 15,1 0-10-15,-1 0-5 16,-2 0 26-16,-5-2-16 16,-6-2-2-16,-6 0-7 15,-5-3 9-15,-4-2 17 16,-1-2 9-16,-3-4 9 15,2-5 7-15,-3-3-33 16,0-2-13-16,-3-2-2 16,-2 3-5-16,-4 4 0 0,0 5-45 15,-25 0-130 1,-3 5-321-16,-5 0-582 0</inkml:trace>
  <inkml:trace contextRef="#ctx0" brushRef="#br1" timeOffset="-144275.89">14230 12708 22 0,'0'0'101'0,"0"0"160"16,0 0-92-16,0 0-16 15,0 0 13-15,0 0-55 16,-3-59 16-16,3 52 9 16,0 2-23-16,-2 3-7 15,2 0-1-15,0 2-3 0,0 0-54 16,0 0-20-1,0 0-9-15,0 0-5 0,0 0 1 16,0 0-15-16,0 0 6 16,0 0-14-16,0 0 3 15,0 12-22-15,2 5 26 16,5 7 1-16,2 4 6 16,1 4-6-16,0 1 0 15,-1-4 1-15,-1-3 0 16,0-5-1-16,-2-7 0 15,-2-5 0-15,-2-4 5 16,4-4-5-16,-5-1 0 16,2 0 49-16,6-1 58 15,5-14 2-15,11-12-62 0,8-13-22 16,10-9-17 0,18-20 6-16,-1 4-14 0,7-3 0 15,2 2-3-15,-10 18-20 16,1 1 23-16,-15 13 1 15,-15 15 6-15,-16 9-7 16,-9 9-81-16,-5 1-30 16,0 4-121-16,-18 27 69 15,-3-2-14-15,-4 0-229 0</inkml:trace>
  <inkml:trace contextRef="#ctx0" brushRef="#br1" timeOffset="-141401.72">8711 16165 322 0,'0'0'336'16,"0"0"-170"-16,0 0-79 15,0 0-12-15,0 0 9 16,0 0 21-16,0 0 10 0,0 5-49 15,0-3-28-15,0 3-15 16,0 0 6-16,-2 1 38 16,-1-2-28-16,2-1-20 15,1-1 21-15,0-2 25 16,-2 0 42-16,2 0 7 16,0-7-11-16,0-12-39 15,0-7-64-15,0-7-1 16,8-5-7-16,6 1 8 15,0 6-11-15,1 5-3 16,5 9-3-16,2 5 17 16,2 4-20-16,6 2 0 15,7 3 19-15,5 2-4 16,7 1 4-16,5 0-6 0,4 0 7 16,2 7-9-16,-1 9 9 15,-2 8-11-15,-5 8 10 16,-4 3-13-16,-6 3-28 15,1 0 1-15,-4-1 0 16,0-3 39-16,5-5-30 16,8-3-13-16,17-6 3 15,19-6-4-15,-4-7 23 16,-5-6 6-16,-15-1 5 16,-15 0 5-16,2-10-70 15,0-7-12-15,-11-6 57 0,-10-7 32 16,-12-9 2-1,-9-6 28-15,-6-7 17 0,-3-1 57 16,0 1-11-16,-2 8 23 16,-4 8-14-16,3 9-17 15,3 8-41-15,0 5-20 16,0 4-22-16,0 3-2 16,5 2-21-16,-1 1 1 15,-1 4 8-15,-1 0-3 16,-2 0-1-16,0 0 9 15,0 11-24-15,0 12 31 16,1 7 8-16,2 9 3 16,-1 5-3-16,-1 2-7 15,3 2 8-15,-1-1-9 16,0-6-3-16,-1-6 1 0,1-5-24 16,0-9-38-1,0-7-18-15,-1-6 4 0,-2-3 33 16,1-4 29-16,-1-1 16 15,2-4 70-15,-1-13-24 16,2-8-40-16,3-9-5 16,0-8-1-16,3-4 0 15,4 0 0-15,4 3-4 16,3 7 3-16,4 6-8 16,2 7-9-16,5 6 1 15,2 6 3-15,4 1 7 16,-1 5 6-16,0 2-12 0,0 3 12 15,0 0 1-15,2 0-8 16,1 10-2-16,6 4 5 16,2 4 5-16,0 4 6 15,5 3-6-15,0 1 29 16,1 3 7-16,5-1-2 16,1 1 7-16,6-1-14 15,-1-3-10-15,-3-3-6 16,2-3-10-16,-4-2 17 15,-2-4-18-15,-2-3 0 16,0-2 2-16,-1-2-1 16,0-4 23-16,2-2 1 15,3 0 11-15,-1 0 16 0,-2-4-21 16,-3-6-17 0,-7 0-1-16,-10-4-3 0,-8-4 11 15,-6-5-4-15,-7-6 0 16,-1-8 28-16,-5-8-18 15,0-3-12-15,-1-1-15 16,-2 5-15-16,-3 9-7 16,-1 9-25-16,-2 10-67 15,-9 9-141-15,-4 6-455 0</inkml:trace>
  <inkml:trace contextRef="#ctx0" brushRef="#br1" timeOffset="-135550.91">15207 16683 51 0,'0'0'23'16,"0"0"215"-16,0 0-7 16,0 0-74-16,0 0-21 15,0 0 14-15,-16 10 18 16,16-10-16-16,0 3 1 0,0-3 2 15,0 0-29-15,0 0-12 16,0 0-15-16,0 0-7 16,0 1 14-16,0-1-43 15,4 2-16-15,9 1-13 0,7 1-6 16,11-1 4 0,12 1-18-16,8-1-14 15,3-3 1-15,4 0-1 16,-3 0-54-16,-6 0-59 15,-10 0-88-15,-11 0-124 16,-23 0-179-16,-5 0-245 16,-6 0 358-16</inkml:trace>
  <inkml:trace contextRef="#ctx0" brushRef="#br1" timeOffset="-135336.95">15155 16915 510 0,'0'0'576'0,"0"0"-356"16,0 0-104-16,0 0 56 15,0 0 19-15,108 3-41 16,-64-3-56-16,5-7-40 16,0 0-37-16,2 1-3 15,-3 2-14-15,4-2-111 16,-13 0-246-16,-11 1-397 0</inkml:trace>
  <inkml:trace contextRef="#ctx0" brushRef="#br1" timeOffset="-134386.62">16532 16453 770 0,'0'0'712'15,"0"0"-485"-15,0 0-96 16,0 0-47-16,0 0-27 0,0 0-13 15,0 0 8 1,0 0-43-16,-20 21-3 0,-6 7 9 16,-10 5-6-16,-8 2 7 15,-5-1-10-15,-3-2 0 16,1-6 19-16,1-5-25 16,5-5 10-16,2-6-4 15,8-6 9-15,7-4 4 16,8 0-9-16,9-7 5 15,9-14 6-15,2-8-21 16,9-6-21-16,16-3-3 16,5 0-1-16,5 4 18 15,0 9-8-15,-1 8 8 16,-2 10 1-16,-2 7-1 16,1 0-1-16,0 14 7 0,4 10 1 15,-2 4 9-15,-1 6-9 16,0 1 0-16,-2 5 13 15,-5-1-13-15,-4 4-1 16,-6 1-5-16,-9 4 6 16,-6 2-1-16,-6 2-5 15,-21 2 6-15,-9 1 8 16,-10-3-8-16,-5-1-1 16,-4-4 1-16,0-7 0 15,3-7 4-15,5-11-4 16,11-6 0-16,10-8 9 15,8-5-8-15,12-3 17 16,6-7-17-16,1-15-1 0,22-12-53 16,9-10 3-16,10-4 13 15,4 3 36-15,-2 7-15 16,-3 14 14-16,-5 11 1 16,-6 13 1-16,-2 0 15 15,1 18 0-15,-4 9 1 16,4 7 19-16,-1 4-14 15,0 3 33-15,2 0-18 0,-2-1-30 16,-4-10-6 0,-4-5-19-16,-4-7-71 15,-8-5-47-15,-8-9-120 16,0-4-97-16,-6 0-42 0</inkml:trace>
  <inkml:trace contextRef="#ctx0" brushRef="#br1" timeOffset="-133764.65">17285 16365 1056 0,'0'0'294'0,"0"0"-115"15,0 0-44-15,0 0-14 16,0 0-14-16,0 0-4 16,0 0-54-16,0-13-34 15,-18 13-9-15,-13 0-6 16,-14 0 6-16,-6 0-6 15,-2 0 1-15,2 0 11 16,9-2-12-16,9 1 0 16,11 1 20-16,8 0 3 15,6 0-13-15,5 0-10 16,3 7 0-16,0 13 0 16,4 6 0-16,11 8 12 15,2 6 6-15,2 1-17 0,-1 3 8 16,-5-2-1-16,-4-1-1 15,-2 0 25-15,-4 0 2 0,-3 1-10 16,0 1 6 0,-1 3-5-16,-9 6-6 15,1 6 9-15,1 17 0 16,7 16 2-16,1 17 9 16,1 0-2-16,13-9-19 15,-1-21-12-15,-2-25-5 16,-1-9 2-16,5-3 3 15,3-1 5-15,4 2-11 16,5-1-21-16,3-13-10 16,4-11-12-16,4-13-11 0,6-4-35 15,17-52-95 1,-8 1-133-16,-9-8-333 0</inkml:trace>
  <inkml:trace contextRef="#ctx0" brushRef="#br1" timeOffset="-133433.68">17751 16375 613 0,'0'0'694'0,"0"0"-409"16,0 0-43-16,0 0-84 15,0 0-24-15,0 0-55 16,0 0-46-16,1 19-27 16,-1 12 17-16,0 9 19 15,4 5-29-15,-2 6-12 16,-1-4-1-16,-1 4 0 15,0-1-92-15,-5 13-159 16,-9-12-300-16,-1-7-403 0</inkml:trace>
  <inkml:trace contextRef="#ctx0" brushRef="#br1" timeOffset="-133020.87">17849 17403 751 0,'0'0'757'15,"0"0"-413"-15,0 0-131 16,0 0-98-16,0 0-52 0,0 0-23 15,0 0 9-15,-57 60-14 16,41-23-30-16,7 3-4 16,4-1-2-16,5-1-40 15,4-7-7-15,14-5-22 16,10-10 23-16,6-9 31 16,6-7 1-16,1-9 15 15,-2-15 4-15,-6-11-2 16,-7-6 45-16,-8-5 25 15,-12 0-2-15,-6 5 14 16,-4 5-38-16,-22 7-25 16,-7 12-21-16,-2 7-15 15,-14 10-109-15,11 0-182 0,8 7-508 16</inkml:trace>
  <inkml:trace contextRef="#ctx0" brushRef="#br1" timeOffset="-132413.09">18468 16066 22 0,'0'0'1005'0,"0"0"-839"15,0 0-104-15,99-59-22 16,-68 54 74-16,0 5 50 15,-4 0-65-15,-2 7-46 16,-6 11-25-16,-3 7-7 16,-7 8 34-16,-5 5 5 15,-2 6-5-15,-2 4 53 0,0 6-56 16,0 2-3-16,-2 6 4 16,1 2-15-16,1 2-4 15,0-2 8-15,0 2-17 16,3-1 27-16,9-2-30 15,1-1-1-15,1 0-8 16,2 0-7-16,-1-1-5 16,3 0 0-16,-2-1 0 15,-1-1 9-15,1 1-10 16,-2-1 0-16,-2 3 1 16,1-1 0-16,-2 4 7 15,-1 4-8-15,-7-3 0 16,-3 1 9-16,0-5-9 15,-15-5-6-15,-7-6-2 16,-9-6-23-16,-7-6-34 0,-39-13-76 16,7-9-188-16,1-11-568 0</inkml:trace>
  <inkml:trace contextRef="#ctx0" brushRef="#br1" timeOffset="-131691.71">16279 17574 918 0,'0'0'264'0,"0"0"-67"0,0 0 29 15,0 0-13 1,0 0-56-16,0 0-47 0,0 0-19 15,-7-3-36-15,7 3-20 16,3 0 7-16,4 0-19 16,6 0-3-16,7-2-7 15,9 1-7-15,7 1 2 16,5-4-8-16,4 1-8 16,0 1 7-16,-5 1-49 15,-4-3-35-15,-10 2-42 16,-9 2-51-16,-11 0-91 15,-6 0-79-15,-12 0-199 16,-7 0-16-16</inkml:trace>
  <inkml:trace contextRef="#ctx0" brushRef="#br1" timeOffset="-131463.08">16278 17716 77 0,'0'0'599'15,"0"0"-339"-15,0 0-89 16,0 0-28-16,0 0 53 16,0 0-17-16,95 1-83 15,-60-5-38-15,1-1-20 16,0 1-20-16,-2 1-1 16,-4-1-17-16,-5 2-23 15,-4 1-67-15,-3-2-134 0,-5 0-49 16,-4 0-476-16</inkml:trace>
  <inkml:trace contextRef="#ctx0" brushRef="#br1" timeOffset="-128581.6">11559 5870 227 0,'0'0'36'0,"0"0"138"16,0 0-73-16,0 0-73 15,0 0-20-15,0 0-6 0,0 0 40 16,-55-24 41-16,42 23-21 16,2-1-4-16,-2 2-13 15,-1 0-29-15,-2 0-6 16,1 2-4-16,-1 5-6 16,-1 1 23-16,-2 2-7 15,2 0 2-15,-2 2 3 16,1 0 5-16,3 1-7 15,-3 1 0-15,3 1-8 16,-3 0 17-16,0 4 2 16,-2 2 9-16,-1 0-11 15,1 3-12-15,2 2-6 16,2-1-1-16,1 2 9 16,3-2 19-16,2 2-26 15,1-1-2-15,3-1 2 0,0-2-9 16,1-1 4-16,1 2-6 15,1-2 0-15,0 4 16 16,-2 2-16-16,2 3 1 16,0 3 17-16,0 1 0 15,2 1-7-15,1-2-10 0,0-1-1 16,0-3 19 0,3-1-19-16,3-4 0 15,0-1 0-15,0-4 8 16,1-2-1-16,-2-1-6 15,-1-3 0-15,1-3 16 16,1 0-16-16,-2-2 12 0,3 1 39 16,1 0-1-16,1 1-6 15,4 2-6-15,1 0-13 16,2 0 8-16,-1-1-24 16,3-1 2-16,-3 1-2 15,1-4-1-15,-4 0-9 16,-1-2 0-16,1-1 1 15,-3-2 14-15,-2 0-13 16,3 0-2-16,1-2 6 16,1 1-5-16,1-2 12 15,1 1-13-15,1-1 6 16,-3 0 6-16,2 0-12 16,-1 0 0-16,-1 0 0 0,1 0 1 15,-1 0 5 1,1 0-6-16,-1-1 1 0,0-2 14 15,0-1-14-15,2-2-1 16,-3 2 0-16,1-3 7 16,-1 1 1-16,2-2-8 15,-1-1 1-15,0-1 20 16,-3 0-21-16,2 2 10 16,-1-1-3-16,-3 1-1 15,1 1 6-15,-1 0-12 16,2-1 0-16,-1-1 0 15,1-2 0-15,0 1 0 16,1-3 1-16,-4 2-1 0,3-2 14 16,0-1-14-1,-2 0 0-15,1 0 0 0,-1 0 0 16,2 1 0-16,-1 3 0 16,1 0 0-16,0 0-1 15,1 2-5-15,-1-2 6 16,-1 0 2-16,2 0-2 15,-3 0 0-15,1-1 0 16,-2-2 0-16,0-1 12 16,1 0-12-16,-2-1 0 15,-2 1 0-15,0-2 0 16,-2 2 0-16,2 0-1 16,0 0 1-16,0-2-1 15,1-1-1-15,-1-1 2 16,-1 1-3-16,1-1 3 15,-2 1 0-15,-1 0 0 16,0 0-16-16,0 1 16 0,0 1-8 16,0 1 8-16,0 1 4 15,-3 0-4-15,-3 1-1 16,-1 0 1-16,1 0 0 16,-1-1 2-16,1 1-2 15,-3-1 0-15,6-2 0 16,-3 1 1-16,1 0-1 15,1 0 0-15,1 2 0 16,-2 0 7-16,1 1-7 16,0 0 0-16,1 1-1 15,-2 0 1-15,-1 0 0 16,1-1-1-16,-2-1 1 0,0 1 5 16,-4-2-5-16,-2 2 0 15,1-2 2-15,-2 0-2 16,-2 2-1-16,2 2 1 15,0-1 0-15,-1 1-2 16,-2 1 2-16,2-1 0 16,-1 1 0-16,-1 1 0 15,1 1-1-15,-3 2 0 0,4 1 1 16,-3 1-13 0,0 2 6-16,-1 0-65 15,-2 0-26-15,1 9-78 0,-13 8-8 16,7-3-177-1,0-1-477-15</inkml:trace>
  <inkml:trace contextRef="#ctx0" brushRef="#br1" timeOffset="-107526.14">8524 6942 142 0,'0'0'76'0,"0"0"-41"15,0 0 213-15,0 0 16 16,0 0-72-16,0 0-62 16,0 0-21-16,0 0-24 15,0 0-30-15,0 0 3 16,0 0-36-16,0 0-15 16,0 0 9-16,0 0 10 15,0 0 9-15,0 0 4 16,0 0-10-16,0 0 22 15,0 0-33-15,0 0-18 16,0 2-6-16,8 1-17 16,13-1 23-16,9 1 92 15,10-1-31-15,9 1-1 0,8-2-43 16,6 0 30-16,-2-1-40 16,3 0 21-16,-10 0-28 15,-5 0-6-15,-10 0 5 16,-11 0 1-16,-7 0-52 15,-9 0 27-15,-6 0-6 16,4 0-40-16,-2-1-100 16,1-2-15-16,1 3-57 0,-3 0-77 15,-2 0-253-15</inkml:trace>
  <inkml:trace contextRef="#ctx0" brushRef="#br1" timeOffset="-107076.55">8629 7131 593 0,'0'0'222'16,"0"0"-145"-16,0 0-41 15,0 0 61-15,0 0 52 16,0 0-20-16,0 0-31 16,0 0-24-16,0 0 14 15,0 0-27-15,0 0 6 0,0 0-25 16,6 0-20-16,10 0 23 16,8 0 33-16,6 0-17 15,7-1 5-15,7-2-35 16,5 0 14-16,3 1-31 15,-3 0 5-15,-3 1 0 16,-8 1-19-16,-10 0 13 16,-8 0-22-16,-10 0 9 15,-4 0-1-15,-6 0-18 16,0 0 13-16,0 0 5 16,0 0-29-16,0 0-5 15,0 0 28-15,0 0-52 16,0 0-53-16,0 0-119 15,0 0-110-15,0-2-431 0</inkml:trace>
  <inkml:trace contextRef="#ctx0" brushRef="#br1" timeOffset="-105619.35">14416 6683 747 0,'0'0'254'0,"0"0"-49"0,0 0-15 16,0 0-1-1,0 0-16-15,0 0-13 0,0 0-56 16,35-55-37-16,-34 55-67 15,2 0-13-15,3 6 4 16,1 10-33-16,1 8 27 16,-2 5-1-16,-3 3 15 15,-3 0-35-15,-6 3-43 16,-18-5-6-16,-30 11-21 16,4-8-141-16,2-11-159 0</inkml:trace>
  <inkml:trace contextRef="#ctx0" brushRef="#br1" timeOffset="-104859.77">17946 6085 1358 0,'0'0'143'16,"0"0"2"-16,0 0 86 16,0 0-78-16,6-72-38 15,-6 69-22-15,0 3-43 16,0 0-29-16,0 0-21 16,2 8-31-16,-1 13 30 15,4 15-11-15,1 9 12 16,2 10 18-16,0 2-5 0,2 0-1 15,1 0-11 1,-2-3 0-16,1-1 19 0,-1-3-20 16,2-1 0-16,-4-7 0 15,-2-5 0-15,-2-7-49 16,-3-4-59-16,0-5-81 16,0-2-118-16,-9-8-77 15,-1-9-170-15</inkml:trace>
  <inkml:trace contextRef="#ctx0" brushRef="#br1" timeOffset="-104222.89">18027 6097 789 0,'0'0'110'15,"0"0"-51"-15,-20-110 35 16,10 65 34-16,1 1-59 15,3 6-2-15,1 4 30 16,4 6 26-16,1 8-38 16,0 5-49-16,12 4-36 15,12 4-28-15,13 1 28 16,14 4 6-16,11 2 17 16,7 0-22-16,1 13 31 15,-7 8-32-15,-12 6-1 16,-17 6-20-16,-16 3-5 15,-17 5 10-15,-4 1 16 0,-28 2 12 16,-17-3-6-16,-13-1 5 16,-6-5-1-16,-3-6 12 15,4-3-22-15,14-8 1 16,10-5-13-16,18-5 12 16,11-2-38-16,10-2-69 15,3 0-17-15,12 3-19 16,22 2 59-16,12 4 84 15,14 1 52-15,7 0-51 16,5 2 14-16,-2 0 14 16,-6 1 24-16,-7 2-2 15,-9 1-25-15,-10-1-16 16,-11 3-20-16,-6 3 4 16,-9-1 6-16,-5 1 27 15,-7 2 2-15,0 1 6 0,-10 2 6 16,-11 1-5-16,-9-1 30 15,-6-1-18-15,-8-2-12 16,-3-4 2-16,-3-5-1 16,-1-5 32-16,3-5-30 15,1-4-23-15,6-4 17 16,5 0-32-16,6-4 4 16,5-9-5-16,8-5-86 15,12-15-117-15,5 5-188 16,0 0-701-16</inkml:trace>
  <inkml:trace contextRef="#ctx0" brushRef="#br1" timeOffset="-103149.11">18849 6310 859 0,'0'0'184'16,"0"0"-6"-16,0 0-6 16,0 0 21-16,0 0-22 0,0 0-29 15,0 0-22-15,3-53-51 16,6 47-55-16,4 0 0 15,2 2-28-15,7 1 4 16,5 3 10-16,2 0 16 16,-1 6-16-16,0 11-22 15,-4 4-13-15,-4 4-26 16,-6 4 53-16,-6 2-3 16,-8-1-4-16,0 0 6 15,-6 2 9-15,-13-5 3 16,-5-1-3-16,-3-3 1 15,1-5 12-15,-1-4-13 16,5-4-1-16,3-6-18 16,7-1-4-16,4-3 11 15,5 0 11-15,3-12-8 0,2-7 9 16,18-11-101 0,11-5-15-16,10-7 18 0,6-5-1 15,2 1 44-15,-4 2 13 16,-9 6 42-16,-9 5 90 15,-11 9 11-15,-9 9-4 16,-4 7-9-16,-3 3-20 16,0 5-13-16,0 0-55 15,-7 2-2-15,-11 10-8 16,-2 6 9-16,-3 6 1 16,-1 3 0-16,5 3 1 0,3 2 22 15,6 1-23-15,7-1 1 16,3 2 11-16,1-3-12 15,17-1-1-15,9-3-17 16,6-5 0-16,2-3-50 16,2-8-19-16,13-11-111 15,-11 0-51-15,-6-9-491 0</inkml:trace>
  <inkml:trace contextRef="#ctx0" brushRef="#br1" timeOffset="-102863.85">19704 6245 945 0,'0'0'263'16,"0"0"-32"-16,0 0-18 15,0 0-30-15,0 0 13 16,0 0-65-16,0 0-51 15,23-21-46-15,-11 18-33 16,9 0-2-16,5-1-7 16,9 0-18-16,4 1 18 15,3-1-71-15,1 1-13 16,-2-1-82-16,-7 1-92 16,-13 3-10-16,-11 0-67 15,-10 0-426-15</inkml:trace>
  <inkml:trace contextRef="#ctx0" brushRef="#br1" timeOffset="-102652.4">19680 6412 155 0,'0'0'108'0,"0"0"104"16,0 0 35-16,0 0 49 15,0 0 6-15,0 0-22 16,121 15-102-16,-63-15-47 15,18 0-58-15,-3 0-15 16,2 0-52-16,-2-4-6 16,-12-2-76-16,19-12-138 15,-18 1-298-15,-15-1-349 0</inkml:trace>
  <inkml:trace contextRef="#ctx0" brushRef="#br1" timeOffset="-102226.47">20931 5742 937 0,'0'0'185'16,"0"0"29"-16,0 0-24 16,0 0-75-16,0 0-46 15,0 0-27-15,0 0-42 16,8 14 3-16,-2 15 12 15,2 14 24-15,3 10 2 16,4 18-12-16,2-5-11 16,-1 5 8-16,2-4-23 15,-3-13 9-15,3 1-24 16,-6-7 11-16,0-8-116 16,-5-9-40-16,-4-6-68 0,-3-10 22 15,0-5-67-15,-9-8-261 16</inkml:trace>
  <inkml:trace contextRef="#ctx0" brushRef="#br1" timeOffset="-102013.36">20939 6152 914 0,'0'0'305'16,"0"0"-53"-16,0 0-73 15,0 0-73-15,0 0-54 16,0 0-13-16,0 0-39 15,-33 39 59-15,9-14 5 16,-6 4-21-16,-2 3-11 0,-4 0-32 16,0 2-11-16,3 1-23 15,8 9-191-15,9-10-271 16,9-9-457-16</inkml:trace>
  <inkml:trace contextRef="#ctx0" brushRef="#br1" timeOffset="-101324.2">21533 5976 1058 0,'0'0'244'31,"0"0"16"-31,0 0-105 15,0 0-5-15,0 0-47 0,0 0-97 16,0 0 4-16,94-29-10 16,-60 45 5-16,3 9-5 15,-6 8 0-15,-9 8-46 16,-14 4 17-16,-8 1-15 16,-11 0 8-16,-21-5 36 15,-10-7 0-15,-4-6 1 16,0-7-1-16,4-6 6 15,11-5-18-15,10-4 3 16,11-4-27-16,10-2 36 16,0 0-6-16,22-13 1 15,12-10-126-15,15-9 66 16,8-8 14-16,6-9 30 16,1-5-25-16,-3-1 40 15,-4 3 6-15,-9 7 105 0,-12 9-15 16,-13 13 81-1,-11 9-32-15,-8 9-69 0,-4 5-44 16,-7 7-26-16,-14 17-1 16,-9 13 1-16,-2 8 25 15,0 6-12-15,7-1 27 16,7-3-40-16,11-3 1 16,7-7-1-16,3-3 0 15,23-5-18-15,10-2-7 16,10-4-55-16,19-11 1 15,-14-5-158-15,-8-7-247 0</inkml:trace>
  <inkml:trace contextRef="#ctx0" brushRef="#br1" timeOffset="-100604.56">18132 6984 116 0,'0'0'793'16,"0"0"-585"-16,0 0-50 0,0 0 52 15,0 0-6 1,0 0-26-16,0 0-64 0,-11-13-44 15,11 13-2-15,5 0-30 16,11 0-38-16,9 0 26 16,12 0-26-16,12 0 2 15,11 0-2-15,7-4-21 16,0-4-11-16,-2 0-67 16,-10-1-78-16,-15-2-123 15,-15 4-86-15,-17 1-253 0</inkml:trace>
  <inkml:trace contextRef="#ctx0" brushRef="#br1" timeOffset="-100384.64">18201 7045 690 0,'0'0'189'0,"0"0"-77"16,0 0 42-16,0 0 122 15,0 0-54-15,0 0-48 16,99 0-23-16,-52 0-50 16,1 0-32-16,-2-2-50 15,-2-3-19-15,8 0-72 16,-13-1-168-16,-6-3-336 0</inkml:trace>
  <inkml:trace contextRef="#ctx0" brushRef="#br1" timeOffset="-99290.61">18935 6909 576 0,'0'0'312'16,"0"0"-91"-16,0 0-44 16,0 0-42-16,0 0-18 15,0 0-19-15,0 0-38 16,-6-66 21-16,6 57-16 15,0 2 15-15,0 2-28 16,0 1-8-16,5 1-24 16,1 2-9-16,3 1-11 15,6 0-33-15,1 0 10 16,6 1 5-16,1 9 18 0,-4 1-25 16,2 2-15-16,-3 1 40 15,-6 1-36-15,-1-4-34 16,-4-1 7-16,-3-3 20 15,-1-3 27-15,-1-3 5 16,1-1 11-16,0 0 24 16,4-5 52-16,5-12-34 15,2-4-33-15,3-5 1 16,-1-1 5-16,-2 5-15 16,-3 5 10-16,-4 5 51 15,-4 8-23-15,0 4-23 16,0 0-15-16,-2 6-69 15,4 11 37-15,1 4 9 16,0 3 17-16,-1-2-3 0,2-3-7 16,-3-5-16-16,-1-5 4 15,2-5-36-15,1-4 16 16,0 0 48-16,6-8 1 16,0-10 6-16,2-3-7 15,-1-1 0-15,-1 1 1 16,-4 5 25-16,-2 5 24 15,-1 6-14-15,-2 5-36 16,0 0-1-16,3 3-54 16,4 10 39-16,2 1 15 15,0 0-14-15,2 0 2 16,-1-4 4-16,3-4 9 16,1-6 8-16,2 0-7 0,0-3 15 15,-2-11-6 1,-2-3-8-16,-6-1 14 0,-5-1 3 15,0 2-18-15,-3 4 2 16,-1 6-3-16,0 7-57 16,0 5-325-16,0 6-220 0</inkml:trace>
  <inkml:trace contextRef="#ctx0" brushRef="#br1" timeOffset="-97928.54">8604 7099 1086 0,'0'0'201'0,"0"0"-11"16,0 0-107-16,0 0-42 16,0 0-41-16,0 0-23 15,0 0 23-15,74-21 0 16,-35 20 0-16,10-1-56 15,2 1-60-15,12-1-65 16,-13 1-175-16,-15-2-445 0</inkml:trace>
  <inkml:trace contextRef="#ctx0" brushRef="#br1" timeOffset="-97787.16">8880 7058 725 0,'0'0'65'0,"0"0"-65"15,0 0 0-15,0 0 26 0,83 19 29 16,-53-12-37-16,12 4-18 16,-8-3-145-16,-4-2-349 0</inkml:trace>
  <inkml:trace contextRef="#ctx0" brushRef="#br1" timeOffset="-80110.96">20718 6638 143 0,'0'0'371'0,"0"0"-231"15,0 0-65-15,0 0 20 16,0 0 28-16,0 0 79 16,0 0-79-16,0 0-34 15,0 0 15-15,0 0-27 16,0 0-14-16,0 0-17 15,0 0-45-15,0 0 63 16,0 0-64-16,0 0 0 16,0 0 13-16,0 0-13 0,8 0-9 15,14 0 9-15,11 0 15 16,10 0 46-16,8-3-61 16,0 0-10-16,-1 0-6 15,-5-1 16-15,-9 0 13 16,-10 0-3-16,-7 1 3 15,-9 0 46-15,-6 1-59 16,-4 2 0-16,0 0 6 16,0 0 0-16,0 0-6 15,0 0-6-15,0 0-70 16,0 0 25-16,0 0-138 0,17 0-97 16,1 8-116-1,3-6-350-15</inkml:trace>
  <inkml:trace contextRef="#ctx0" brushRef="#br1" timeOffset="-79618.38">21594 6646 552 0,'0'0'208'16,"0"0"-42"-16,0 0-25 16,0 0-13-16,0 0-10 15,0 0 93-15,0 0-106 16,-2-10-46-16,10 8-40 16,10 0-19-16,9-1 3 15,10 2-3-15,12 1 0 16,8 0 33-16,8 0-32 0,0 0-1 15,-7 0 0 1,-10 0-4-16,-14 0 3 0,-12 0 1 16,-11 0 0-16,-7 0 25 15,-4 0-25-15,0 0-11 16,0 0-106-16,-9 0-206 16,-6 3-174-16,-1 0-76 0</inkml:trace>
  <inkml:trace contextRef="#ctx0" brushRef="#br2" timeOffset="-53564.38">21561 8826 18 0,'0'0'1271'0,"0"0"-1027"15,0 0-62-15,0 0-81 16,0 0-13-16,-1-79 22 15,17 65-33-15,5-1-37 16,10-1 0-16,9 3-39 16,5 0 11-16,4 5-11 0,-1 4 2 15,0 3 14-15,-8 1-17 16,-2 0 0-16,-7 11-10 16,-6 7 7-16,-5 8-4 15,-11 6-7-15,-9 7 14 16,-2 7 3-16,-23 3-3 15,-11 2 0-15,-9-3 19 16,-7-3-19-16,-2-5 1 16,2-8 7-16,9-5-8 15,7-7 6-15,12-9-6 16,12-4-18-16,9-6-10 16,3-1-17-16,9-4 14 0,22-19 18 15,28-20-102-15,32-27 27 16,29-24-1-16,10-6-87 15,-22 15 33-15,-29 26 82 16,-36 28 61-16,-13 11 31 16,-5 3 88-16,-5 4 15 15,-7 2-3-15,-8 7-2 16,-5 4-25-16,0 0-55 16,0 0-4-16,-11 1-12 15,-13 12-24-15,-5 8 22 16,-6 8-14-16,-1 4 2 15,6 7 15-15,8-1-22 16,10 1 2-16,11-2-6 16,1-1-6-16,19-3 30 15,17-5-16-15,7-3-6 0,6-11 1 16,2-6-5-16,-3-9-5 16,-9 0-1-16,-8-13-24 15,-7-13 18-15,-9-5-69 16,-6-4-67-16,-9 1-40 15,-17 1-71-15,-9 7-134 16,-6 10-602-16</inkml:trace>
  <inkml:trace contextRef="#ctx0" brushRef="#br2" timeOffset="-52662.28">20087 8534 1152 0,'0'0'399'16,"0"0"-116"-16,0 0-120 15,0 0-48-15,0 0-6 16,0 0-65-16,0 0-44 16,2 13 0-16,-2 21-13 15,-8 27 13-15,-6 29 18 0,0 27-11 16,0 8 11-1,1-6-18-15,2-18 0 0,2-17 8 16,-1-15-8-16,1-16-2 16,3-15-7-16,0-12-25 15,-3-2 5-15,5-4-14 16,-2-7 0-16,3-12 31 16,0-1 12-16,1-37-7 15,2-33-6-15,6-39-56 16,18-22 40-16,10-9 4 15,5 5-13-15,-1 13 11 0,2 7-24 16,-4 6 23 0,-2 6 27-16,-4 21 1 15,-8 19 29-15,-7 20 18 16,-3 16-16-16,0 6 32 0,-2 3-4 16,2 2-18-16,-3 8-24 15,-1 5-9-15,-1 1-7 16,0 2-1-16,1 0-13 15,3 12 13-15,3 15 4 16,6 23 19-16,7 26-7 16,0 21-9-16,-1 7 26 15,0-6-17-15,-7-22-4 16,-1-20 7-16,-3-11-4 16,1-3-5-16,4 7-10 15,-2 4 7-15,4 5 2 16,-5-7-9-16,-3-5-14 15,-3-7-26-15,-6-5-45 0,-4-8-32 16,-1-3-41 0,-6-9-149-16,-11-5-96 0,-2-9-657 0</inkml:trace>
  <inkml:trace contextRef="#ctx0" brushRef="#br2" timeOffset="-52427.86">20066 8917 823 0,'0'0'791'0,"0"0"-495"16,0 0-89 0,0 0-94-16,0 0-46 0,0 0-20 15,169-51-38-15,-47 39 9 16,-4 4-12-16,-23 2-5 15,-35 4-1-15,-8-7-111 16,-10 1-189-16,-3-8-432 0</inkml:trace>
  <inkml:trace contextRef="#ctx0" brushRef="#br2" timeOffset="-51858.23">23216 8770 854 0,'0'0'710'0,"0"0"-496"15,0 0-71-15,0 0-30 16,0 0 34-16,0 0-39 15,0 0-33-15,18 0-14 0,9 0-22 16,12-2-23-16,10-2-16 16,4-2 1-16,2 2-5 15,-1-1 4-15,-2-1-46 16,-3-1-37-16,-8 0-62 16,-5 4-84-16,-14 2-256 15,-11 1-106-15</inkml:trace>
  <inkml:trace contextRef="#ctx0" brushRef="#br2" timeOffset="-51660.82">23280 8959 523 0,'0'0'859'0,"0"0"-551"15,0 0-136-15,0 0 11 0,0 0-78 16,0 0-33-16,128 0-29 15,-41 0-30-15,22 0-3 16,-5 4-10-16,-9 2-91 16,-35-3-150-16,-33-3-509 0</inkml:trace>
  <inkml:trace contextRef="#ctx0" brushRef="#br2" timeOffset="-50552.17">25650 8097 902 0,'0'0'409'0,"0"0"-92"16,0 0-82-16,0 0-107 15,0 0-66-15,0 0-1 16,0 0-38-16,0-5-22 16,8 35 43-16,7 24 21 15,6 25-10-15,13 21-23 16,11 6-30-16,3-9 26 16,-4-22-28-16,-8-23 0 15,-8-11 11-15,-2-4-11 16,1 2-9-16,-5 2-65 0,-1 0-74 15,-10-10-47-15,-13-10-176 16,-15-11-127-16,-8-10-231 0</inkml:trace>
  <inkml:trace contextRef="#ctx0" brushRef="#br2" timeOffset="-50328.6">25848 8592 656 0,'0'0'715'0,"0"0"-392"15,0 0-61-15,0 0-102 16,0 0-63-16,0 0-41 16,0 0-50-16,-22 4 3 0,-7 24 13 15,-11 8 24 1,-7 6 10-16,-3 3-39 0,0 5-16 16,3-1 8-1,5 0-9-15,3-1-27 0,9-4-86 16,17 4-111-16,5-11-282 15,8-15-252-15</inkml:trace>
  <inkml:trace contextRef="#ctx0" brushRef="#br2" timeOffset="-49726.88">26571 8382 1177 0,'0'0'340'16,"0"0"-196"-16,0 0-44 16,0 0 22-16,105-53-23 15,-68 53-36-15,6 14-41 16,0 15 6-16,0 10-28 15,-8 8-8-15,-12 5-12 16,-12 3 3-16,-11 2 16 16,-15-3-13-16,-17-2 14 15,-13-8-6-15,-10-4 6 16,-2-9 0-16,0-7 0 0,9-7-8 16,8-8 7-1,18-7-30-15,12-2-13 0,10-7 38 16,16-18-120-16,34-19-145 15,33-19 56-15,24-19 44 16,-4 1-63-16,-18 15-58 16,-27 15 268-16,-19 17 24 15,-2-1 245-15,-2 3 63 16,-9 6 1-16,-12 13-21 16,-14 13-117-16,-7 2-166 15,-19 21 6-15,-13 11 26 16,-6 5 15-16,1 6-12 15,5 3-15-15,8 0-4 16,12 0 24-16,14 0-44 0,5 0-1 16,19-2 14-16,17-3-13 15,8-7-1-15,4-7-26 16,-2-11-21-16,-7-12-5 16,-7-6-44-16,-6-27-91 15,-9-4-325-15,-7-4-97 0</inkml:trace>
  <inkml:trace contextRef="#ctx0" brushRef="#br2" timeOffset="-48263.28">20666 10504 1043 0,'0'0'310'0,"0"0"-13"15,0 0-88-15,0 0-72 16,0 0-97-16,0 0-40 16,3-18-9-16,-12 65 9 15,-13 28 5-15,-5 24 3 16,0 13-7-16,6-3 14 0,0-11-7 16,7-23-8-16,0-14 1 15,2-19-1-15,-1-8 9 16,0 0-9-16,0-2-18 15,1-4 17-15,5-11-47 16,2-10 13-16,3-7 31 16,2-5 4-16,0-24 0 15,10-24-46-15,16-32-9 16,15-32 54-16,8-14-11 16,2-1 11-16,1 4 1 15,-2 11 0-15,-1 0 6 16,1 7-5-16,-8 24 14 15,-11 25 32-15,-7 23-33 16,-10 16 55-16,0 3 19 0,-4 6-14 16,-2 3 28-16,-3 9-101 15,-4 1-1-15,2 7-1 16,2 19-26-16,2 23 27 16,1 31 0-16,1 34 1 15,-2 14 20-15,2-6-21 0,4-12 0 16,1-19 0-1,5-5 6-15,2-3-6 16,0-14 0-16,-2-13-9 16,-3-15 9-16,-5-3-102 15,0-2-115-15,-10 4-135 16,-1-6-146-16,0-18-276 0</inkml:trace>
  <inkml:trace contextRef="#ctx0" brushRef="#br2" timeOffset="-48034.82">20503 10943 856 0,'0'0'830'0,"0"0"-549"15,0 0-139-15,0 0-61 16,84-25-57-16,-10 16 10 15,36-1 5-15,24 0-16 16,-12 3-22-16,-25 1-2 0,-22-2-119 16,-35 1-372-1,-11-3-492-15</inkml:trace>
  <inkml:trace contextRef="#ctx0" brushRef="#br2" timeOffset="-47286.17">22068 10300 1079 0,'0'0'345'16,"0"0"-28"-16,0 0-118 16,0 0-70-16,0 0-83 15,0 0-37-15,-85 70 8 16,27 16 47-16,-2 29-16 16,10 11-8-16,23-3-23 15,23-13 21-15,4-11-30 16,20-7-7-16,7-16 8 15,0-18-9-15,-3-17-13 16,0-8-32-16,4 2-88 16,23-3-47-16,-8-7-295 0,-1-16-80 15</inkml:trace>
  <inkml:trace contextRef="#ctx0" brushRef="#br2" timeOffset="-46633.16">22501 10558 510 0,'0'0'714'0,"0"0"-470"16,0 0-115-16,0 0-66 0,0 0-62 15,0 0 42-15,0 0 98 16,-88 71-59-16,50-39-34 15,-3-4-40-15,5-4-7 16,2-4 14-16,7-7-15 16,6-8 7-16,8-3 8 15,5-2 16-15,5-12 61 16,3-13-92-16,8-11-27 16,15-7 4-16,12-7-7 15,4 1 15-15,0 8-2 16,-2 10 17-16,-2 14 9 15,-3 13-9-15,-1 4 0 16,0 22-8-16,2 14 9 16,-1 9-2-16,-4 8 1 15,-7 5 0-15,-8 1-6 0,-11 2 6 16,-2-1-11-16,-16-3 11 16,-13 0-6-16,-10-6 6 15,-6-5 0-15,-7-8 8 16,-1-8 1-16,0-11-9 15,4-7-8-15,9-11 8 16,8-1 16-16,13-14 0 16,13-11-6-16,6-11-2 15,15-6-16-15,18-4-11 16,7 1 7-16,3 8 12 16,-1 10 1-16,-3 14 20 15,-5 13-20-15,1 7 8 16,-1 20 0-16,3 11 4 0,2 6 1 15,1 4 9-15,-2 0-11 16,-4-2-3-16,-4-5-9 16,-6-5-25-16,-8-10-55 15,-4-6-101-15,-12-14-149 16,0-6-55-16,0 0-426 0</inkml:trace>
  <inkml:trace contextRef="#ctx0" brushRef="#br2" timeOffset="-46116.37">22920 10657 584 0,'0'0'738'15,"0"0"-490"-15,0 0-91 16,87-63-18-16,-57 59-30 15,-1 4-39-15,1 4-50 16,-1 20-20-16,-4 9-12 16,-8 8-4-16,-10 8 16 15,-7 3-1-15,-9 2 1 16,-19-2 0-16,-8-5 13 16,-3-8-13-16,-3-7 0 15,7-10 34-15,5-7-15 16,10-8-1-16,10-5 8 15,8-2 10-15,2-9-7 0,15-17-29 16,16-11-94-16,13-11 60 16,11-7 0-16,8-4-43 15,-2-1 2-15,-6 8 75 16,-13 10 7-16,-15 12 94 16,-13 14 15-16,-11 11-10 15,-3 5-81-15,-7 0-25 16,-14 14 0-16,-10 10 27 15,-4 7 19-15,1 7-40 16,7 5-6-16,9 2 17 16,11 3-17-16,7 1-6 15,7-1-23-15,20-1-69 16,12-7-1-16,10-6-110 0,20-14-91 16,-12-11-57-16,-11-9-412 15</inkml:trace>
  <inkml:trace contextRef="#ctx0" brushRef="#br2" timeOffset="-45823.1">23562 10244 656 0,'0'0'500'16,"0"0"-324"-16,0 0 26 15,0 0-67-15,0 0-49 16,0 0-60-16,0 0-25 15,18 14 38-15,6 40 62 0,14 25-25 16,12 23-18-16,6 5-5 16,-4-6 6-16,-14-10-11 15,-19-15 12-15,-14-11-47 16,-5-13-11-16,-8-12 4 16,-16-5-6-16,-10 3-6 15,-14 0-11-15,-7 2-57 16,-12-4-97-16,13-10-173 15,17-12-236-15</inkml:trace>
  <inkml:trace contextRef="#ctx0" brushRef="#br2" timeOffset="-45624.44">24323 10861 907 0,'0'0'711'16,"0"0"-500"-16,0 0-151 16,100-25-28-16,-38 25 50 15,4 0-36-15,7 0-46 16,14 4-39-16,-25 6-213 16,-13 0-351-16</inkml:trace>
  <inkml:trace contextRef="#ctx0" brushRef="#br2" timeOffset="-45431.15">24217 11042 856 0,'0'0'325'16,"0"0"-15"-16,80 31-27 15,-14-19-43-15,25-2-83 16,21-1-53-16,-9-5-61 15,-21-4-43-15,-7-1-52 16,-31-12-307-16,-5-6-1019 0</inkml:trace>
  <inkml:trace contextRef="#ctx0" brushRef="#br2" timeOffset="-44742.27">26349 10117 669 0,'0'0'868'0,"0"0"-603"15,0 0 18-15,0 0-155 16,0 0-1-16,0 0-36 16,0 0-56-16,12-42-35 15,-9 64-22-15,7 28 22 16,11 35-4-16,12 36 5 15,4 13-1-15,6-6 5 16,-4-20-3-16,-7-35 11 16,-7-16-13-16,-7-15-15 0,1-5-1 15,0 2-61 1,-2-2-55-16,-2-2-103 0,-14-17-100 16,-1-9-63-16,0-9-281 0</inkml:trace>
  <inkml:trace contextRef="#ctx0" brushRef="#br2" timeOffset="-44516.72">26632 10589 1121 0,'0'0'381'0,"0"0"-92"16,0 0-80-16,0 0-111 15,0 0-45-15,0 0 22 0,-125 46 16 16,67-13-31-1,-2 3-29-15,0 6-19 0,5 2 20 16,2 5-32-16,3 3-1 16,6 0 0-16,5 2-78 15,0 7-85-15,12-11-191 16,8-15-358-16</inkml:trace>
  <inkml:trace contextRef="#ctx0" brushRef="#br2" timeOffset="-43661.32">27817 10324 667 0,'0'0'856'0,"0"0"-634"16,0 0-102-16,0 0-44 15,0 0-76-15,0 0 7 16,0 0-7-16,-103 36 15 16,55-16 14-16,2-3-29 15,4-3 0-15,5-7 17 0,9-4-17 16,8-3 9-16,7 0 7 16,8-6 31-16,5-9 15 15,9-9-62-15,18-5-44 16,9 0 38-16,7-1-13 15,3 6 14-15,-1 7 4 16,-3 10 2-16,-5 7 11 16,-1 13-12-16,-3 21-13 15,1 25 13-15,-3 23 8 16,-9-2 0-16,-6-6-8 16,-15-12-6-16,-1-20-4 15,-17 2-30-15,-15-2-25 0,-11-11 28 16,-11-10 12-1,-4-9 11-15,2-11 13 0,4-1 1 16,8-11 13-16,13-12-12 16,15-4 12-16,16-3 2 15,5-6-15-15,29 1-4 16,11 4 4-16,4 9 13 16,2 11 39-16,-6 11-35 15,-2 4-11-15,-4 19-5 16,-2 8 25-16,-3 6-3 15,-1 1-18-15,-4 3 1 16,-6-2-12-16,-5-2-24 16,-6 1-119-16,-3-8-195 15,-3-12-155-15</inkml:trace>
  <inkml:trace contextRef="#ctx0" brushRef="#br2" timeOffset="-43132.73">28303 10339 1234 0,'0'0'345'15,"0"0"-141"-15,0 0-88 16,0 0-52-16,96-28 6 15,-65 35-36-15,2 18-19 16,-2 13-15-16,-7 10-28 0,-13 9 15 16,-11 3-10-16,-8-2 11 15,-23-5-3-15,-13-10 15 16,-6-7 9-16,-2-11-7 16,7-7 0-16,9-7 9 15,11-5-10-15,15-6 21 16,10 0-10-16,11-14-12 15,23-11-78-15,26-18-13 16,26-19 41-16,24-21-18 16,-5 3-42-16,-24 12 22 15,-29 23 38-15,-28 20 50 16,-9 6 208-16,-3 4 44 16,-8 6-51-16,-4 9-78 15,-22 2-123-15,-14 21 20 0,-7 11-1 16,-3 10-10-16,5 7 10 15,13 4-19-15,12 0 0 16,14-2-1-16,2-2-24 16,24-4 25-16,13-6-72 15,9-6-58-15,22-11-46 16,-13-10-96-16,-9-11-223 0</inkml:trace>
  <inkml:trace contextRef="#ctx0" brushRef="#br2" timeOffset="-42870.73">29037 10033 1362 0,'0'0'330'0,"0"0"-171"15,0 0-133-15,0 0-17 16,0 0 92-16,124 120-1 15,-66-36-43-15,-1 26-35 16,-14 10-16-16,-29-8 0 16,-14-23-6-16,-29-30-23 15,-32 1-22-15,-36 4-60 16,-30 5-17-16,-28 2-69 16,31-25-157-16,30-16-538 0</inkml:trace>
  <inkml:trace contextRef="#ctx0" brushRef="#br2" timeOffset="-42368.13">27511 10048 586 0,'0'0'387'0,"0"0"-202"0,0 0-54 15,0 0-46 1,0 0 2-16,0 0 11 0,0 0-63 16,-58 9 55-1,28 21 12-15,-4 13-27 0,-10 20 43 16,-5 24-17-1,1 24-15-15,4 5-8 16,14-8-35-16,16-13-18 0,14-19-4 16,5-1-21-16,19-11 25 15,7-11-25-15,3-10-12 16,20 0-40-16,28 4-79 16,-6-9-225-16,-7-11-852 0</inkml:trace>
  <inkml:trace contextRef="#ctx0" brushRef="#br2" timeOffset="-41053.01">21831 9183 36 0,'0'0'702'0,"0"0"-533"16,0 0-140-16,0 0-29 15,0 0 82-15,0 0 27 16,0 0 1-16,0 10-23 15,0-7 2-15,3 0 47 16,12 2-4-16,14-1 21 16,11 2-13-16,24-2-51 15,24-1-32-15,25-1-20 16,8-2-21-16,-17 0 17 0,-27-3-33 16,-30-3-23-16,-14 0 22 15,-3 2-72-15,-7 0 13 16,-7 1 15-16,-13 2-84 15,-3 1-25-15,-36 0-148 16,-3 5-17-16,-4 1-519 0</inkml:trace>
  <inkml:trace contextRef="#ctx0" brushRef="#br2" timeOffset="-40761.46">21831 9461 388 0,'0'0'541'0,"0"0"-237"15,0 0-187-15,0 0-8 16,0 0 7-16,0 0 52 16,108 2-29-16,-55-2-51 15,22 0-33-15,16 1-33 16,-4 0-15-16,-10 1 20 15,-14-1-27-15,-24-1-9 16,-2 0-23-16,-4 0-32 16,-14 0 11-16,-11 0 23 15,-8 0-53-15,-8 4-72 16,-14 0-127-16,-4 1-212 0</inkml:trace>
  <inkml:trace contextRef="#ctx0" brushRef="#br2" timeOffset="-36949.15">22911 11558 58 0,'0'0'745'0,"0"0"-602"0,0 0-106 16,0 0-14-16,0 0-22 15,0 0 15-15,0 0 17 16,112-17-5-16,-72 36 8 15,5 4-30-15,1 9 5 16,-4 3 21-16,-7 4-23 16,-8 2-8-16,-10 2 9 15,-8-1-10-15,-6 0 33 16,-3 2-10-16,0-2-7 16,0 2 31-16,-7 1-2 15,-4 2-3-15,-2-1-3 16,-1 4-13-16,-2-1 19 15,3 0-20-15,-2 3 17 0,1-4-7 16,3 2-16-16,2-2-3 16,4-3-8-16,5-3-6 15,0-3 18-15,15-6-19 16,13-1 7-16,9-5 9 16,8-4-4-16,6-2-7 15,-2-2-6-15,0-3 3 16,-7-1-3-16,-7-2 0 15,-7-2-12-15,-9 0 11 16,-7-1-17-16,-5 0 1 16,-5 1 2-16,-2 4 14 15,0 0-8-15,-4 0 9 16,-7 2 0-16,-1 0 0 0,-2-2 2 16,1 0 12-16,0-1 2 15,3-2-16-15,2 3 24 16,5-1-23-16,3 2-1 15,0 2 6-15,9 1 4 16,12 4-1-16,6 1-9 16,0 2 0-16,1-1-7 15,-2-1-16-15,-9 0-23 16,-6-2 7-16,-7-1 22 16,-4-1 16-16,0-1 1 15,-12-2 28-15,-2 0 44 0,0-3-15 16,2 1-2-1,0 0-26-15,8 2-16 16,2 1 4-16,2 3-17 0,3 3 0 16,13 3 9-16,4 1-9 0,2 0-1 15,-1 1 1 1,-3-4 0-16,-2-3 4 16,-2 0-4-16,-1-5 0 15,-4-3 25-15,0-3-23 16,-3-2 5-16,2 0-7 15,-5-2-95-15,-2-1-163 16,-1-6-294-16</inkml:trace>
  <inkml:trace contextRef="#ctx0" brushRef="#br2" timeOffset="-36677.85">23268 13604 677 0,'0'0'747'16,"0"0"-424"-16,0 0-113 16,0 0-97-16,0 0-63 15,0 0-20-15,0 0-29 16,3-4 13-16,25 22-14 16,8 5 1-16,7 1 13 15,5 0-14-15,0-2 0 16,-1-2-23-16,-3-4-50 15,-4-4-21-15,-6-5-82 16,-2-7-124-16,-11 0-46 16,-7 0-316-16</inkml:trace>
  <inkml:trace contextRef="#ctx0" brushRef="#br2" timeOffset="-36450.21">24002 13397 1267 0,'0'0'493'16,"0"0"-388"-16,0 0-71 15,0 0-9-15,0 0 54 16,0 0-27-16,0 0 81 0,-31 92-64 16,14-50-45-1,-2 2-6-15,2 1-18 0,-2-1-39 16,-3 8-101-1,5-11-221-15,4-13-498 0</inkml:trace>
  <inkml:trace contextRef="#ctx0" brushRef="#br2" timeOffset="-30279.36">11541 5763 68 0,'0'0'691'0,"0"0"-482"16,0 0-96-16,0 0-38 15,0 0 5-15,0 0 24 16,0 0-39-16,0-2-26 15,0 2-4-15,0 0-19 16,0 0-4-16,0 0-12 16,0 0-28-16,0 6 28 15,0 8-8-15,0 3 3 0,0 3 5 16,3 3 1 0,2-1 0-16,-1 0-1 0,2 0 7 15,3-4-1-15,-3-2-6 16,5-4-1-16,-4-2 1 15,3-6 0-15,2-4 10 16,5 0 6-16,4-4-2 16,6-16 55-16,2-6-20 15,7-7-27-15,3-6-10 16,1-2-11-16,1-3 11 16,2 3-11-16,-6 1 7 15,0 7 22-15,-5 7-11 16,-9 6-17-16,-6 9 4 15,-7 6-6-15,-5 2-10 16,-4 3-111-16,-1 0-103 0,0 4 23 16,-4 14 53-1,-11 0-66-15,-2-5-328 0</inkml:trace>
  <inkml:trace contextRef="#ctx0" brushRef="#br2" timeOffset="-19743">22195 13545 662 0,'0'0'732'16,"0"0"-498"-16,0 0-93 15,0 0-66-15,0 0-30 16,0 0 18-16,6-7-29 15,0 21-21-15,5 6 76 16,2 8-8-16,-1 6-23 16,3 4-18-16,-2 4-11 15,0 3 17-15,0 2-29 16,-1-1-6-16,2 3 25 16,0-4-26-16,4-1 2 0,-2-4-3 15,5 1-8 1,3-3 16-16,0 0-17 0,-2-1 0 15,4-2 13-15,-4-2-13 16,0-3 0-16,-2-4-10 16,-4-3-43-16,-4-4-15 15,-4-7-53-15,-4-4-64 16,-4-5-107-16,-3-3-15 16,-9-11-22-16,-1-6-570 0</inkml:trace>
  <inkml:trace contextRef="#ctx0" brushRef="#br2" timeOffset="-19494.73">22471 14071 660 0,'0'0'627'16,"0"0"-398"-16,0 0-53 16,0 0-62-16,0 0-10 15,0 0 23-15,0 0-38 16,-101 25-30-16,67-6-6 15,-4 2 1-15,-4 5-8 16,-2-1-18-16,0 0-20 16,1 1 16-16,1-2-24 15,3 0 0-15,2-2-10 16,2 1-62-16,5-2-94 16,10-4-177-16,11-10-449 0</inkml:trace>
  <inkml:trace contextRef="#ctx0" brushRef="#br2" timeOffset="-18807.25">22759 14108 665 0,'0'0'303'0,"0"0"-80"15,0 0-23-15,0 0 28 16,0 0-9-16,0 0-73 15,0 0-64-15,5-8-39 16,-5 8-15-16,0 0 6 16,3 4-11-16,1 7-5 15,3 7 69-15,1 5-33 16,1 3-22-16,0 1-7 0,1 2-5 16,1-1-4-16,-4 1-3 15,4 0-13-15,-5-2 21 16,-2-2-21-16,-1-1-9 15,-3-3-54-15,0-2-85 16,-3-7-213-16,-6-6-585 0</inkml:trace>
  <inkml:trace contextRef="#ctx0" brushRef="#br2" timeOffset="-16268.9">22271 14730 484 0,'0'0'637'16,"0"0"-358"-16,0 0-199 16,0 0-54-16,0 0-10 15,0 0 29-15,0 0 2 16,-22 10 0-16,1 8 40 15,-7 5-12-15,-4 4-31 16,-5 2 2-16,-3 7 9 16,-4 2-20-16,-5 3 4 15,-3 4 11-15,-5 2 0 16,-2 0 20-16,-1 5-44 0,2-2-5 16,4 1 0-16,5 0-4 15,3-2-2-15,5-2-15 16,7-5 1-16,4-5 11 15,5-6-12-15,6-6-8 16,6-8-22-16,6-4-16 16,1-6-29-16,6-4-81 15,0-5-109-15,7-10-74 16,7-8-252-16</inkml:trace>
  <inkml:trace contextRef="#ctx0" brushRef="#br2" timeOffset="-15337.46">22444 14650 776 0,'0'0'359'15,"0"0"-200"-15,0 0-110 16,0 0-20-16,0 0 16 16,0 0 108-16,0 0 7 15,63 79-58-15,-24-44-34 16,13 8-1-16,21 12-7 16,29 12 2-16,32 11-5 15,8 1-24-15,4-6-1 16,-8-8-11-16,-15-6-20 15,-3-2 30-15,-9-3 17 16,-24-14-7-16,-23-9-10 0,-24-9-23 16,-11-7 15-1,-3 1-23-15,-2-2-24 0,-6-2-11 16,-6-4-20 0,-11-7-15-16,-1-1-49 0,-7 0-28 15,-38-7-160-15,5-6-358 16,-2-1-300-16</inkml:trace>
  <inkml:trace contextRef="#ctx0" brushRef="#br2" timeOffset="-12730.59">22917 15532 825 0,'0'0'234'0,"0"0"-166"0,0 0-44 15,0 0 17-15,0 0 12 16,0 0-24-16,0 0-13 16,-85 42 2-16,57-26-7 15,-2-2 2-15,-1-2-12 16,-2-3-1-16,-1-5 11 16,1-3-11-16,-3-1-9 15,2-2-5-15,1-11 2 16,0-5 12-16,2-5 0 15,-1-2 0-15,4-2 13 16,-2 2-13-16,0 2 0 16,-3 7 0-16,-1 8 0 15,-3 6 24-15,-6 2 11 0,-1 3 25 16,-3 10 17-16,0 3-25 16,4-2 6-16,4 0-14 15,5-2-24-15,4-2 9 16,5-4-27-16,0-2 5 15,2-4 3-15,-1 0-10 16,-1-3-32-16,0-9-22 16,-2-5-39-16,0-1 42 15,-3 2 17-15,-1 7 34 16,-8 8 22-16,-5 1 54 16,-8 23 7-16,-3 6-10 15,3 8-13-15,1 1 8 16,7 0-56-16,6-4-11 0,8-4 10 15,8-9-11-15,4-6-7 16,6-8-15-16,3-7-26 16,2 0 26-16,-2-5-92 15,-3-10-106-15,-2 3 120 16,-6 3 78-16,-6 9 22 16,-5 0 60-16,-5 20 56 15,-1 9 63-15,2 4-59 16,8 5-56-16,10-1-35 15,11 0-29-15,6-6-19 16,3-4-66-16,19-6-48 16,5-4 7-16,4-5-4 15,-1 0 4-15,-6-1 35 0,-9 6 19 16,-11 4 50-16,-4 6 22 16,-7 8 101-16,-11 7 54 15,-5 5-10-15,6 3-50 16,6-3-33-16,10 0-31 15,1-5-27-15,18-6-4 16,13-6-99-16,12-10-37 16,4-6-63-16,2-5-87 15,-4-3-23-15,-5 1 137 16,-9 0 172-16,-11 6 133 16,-6 4 79-16,-8 5 96 15,-3 8-72-15,3 4-7 16,3 1-78-16,6 0-81 15,9-1-6-15,7-7-40 16,10-5-24-16,9-6-17 0,8-7-75 16,4-5-54-16,0-4-83 15,-4 0 7-15,-10 0 115 16,-13 0 107-16,-13 7 26 16,-13 5 85-16,-6 8 79 15,-3 1 21-15,4 3-36 16,4 1-70-16,8 1-18 15,13-5-42-15,12-2-26 16,12-7-19-16,9-3-37 16,11-7-58-16,0-2-73 15,1 0-71-15,-6-1 68 16,-15-3 129-16,-13 1 42 16,-18 3 58-16,-9 0-26 15,-8 3 61-15,-2 9 65 0,3 3-13 16,6 0-44-16,7 2-35 15,14-3-16-15,12 0-27 16,11-8-23-16,21-6-70 16,18 0-81-16,-7-15-110 15,-9-5 23-15,-19 0 6 16,-24 4 232-16,-7 5 13 16,-6 3 197-16,-13 5-34 15,-5 3 4-15,-4 0-38 16,5 0-22-16,8 7-18 15,5 3-29-15,14 0-25 0,12-2-45 16,7-4-3 0,9-4-52-16,6-1-42 0,0-19-41 15,-3-7-87-15,-5-6-42 16,-13 1 86-16,-15 9 178 16,-14 9 143-16,-11 8 81 15,-6 5-67-15,0 1-37 16,0 0-57-16,0 0-32 15,0 0-14-15,3-2-17 16,6-2-6-16,8-5-14 16,10-8-87-16,9-7-70 15,6-9-19-15,6-6 3 16,-3-1 15-16,-5 4 178 16,-14 9 43-16,-10 10 169 15,-10 11 65-15,-6 3-87 0,0 1-79 16,0 2-45-16,0 0-38 15,1 0-15-15,2 0-13 16,6-1-10-16,1-5-30 16,7-7-37-16,1-8-150 15,2-10 21-15,-1-7 30 16,-3-6 24-16,-10 1 152 16,-5 3 41-16,-1 6 151 15,-4 10 48-15,-10 6-85 16,0 5-28-16,0 3-36 15,2 3-34-15,5 0-6 16,2 0-29-16,2-4-14 0,0-5-8 16,0-5-55-16,-3-7-24 15,3-6 7 1,-1-4-19-16,-5-1 43 0,-4 3 22 16,-7 8 26-16,-8 5 53 15,-8 9-4-15,-6 3 14 16,2 4 3-16,2 0-19 15,6 1-12-15,5 2-22 16,6-3-12-16,6 0-1 16,2-6-7-16,5-4-56 15,1-7-42-15,1-5-59 0,-3-4-33 16,-5 0 52 0,-8 6 133-16,-12 7 12 0,-13 7 73 15,-12 9 58 1,-4 4-22-16,3 0-33 0,10 0-18 15,12 0-34-15,13 0-15 16,9 0 1-16,10 0-10 16,3-7-17-16,3-13-101 15,0-8-134-15,0-8 46 16,0-4 18-16,0 1 63 16,-12 7 125-16,-11 12 48 15,-11 13 81-15,-12 7 17 16,-7 7-17-16,0 13-14 15,4 0-34-15,11-3-49 16,12-4-13-16,12-6-7 16,6-6-3-16,8-1-9 15,0-4-3-15,3-16-157 0,11-9-87 16,1-5 98-16,-3-2 52 16,-5 4 10-16,-7 7 87 15,0 10 161-15,-22 11-35 16,-10 4-18-16,-9 4 11 15,0 9 8-15,3 1-43 16,5-3-28-16,9-1-20 16,6-5-17-16,11-2-10 15,2-1 10-15,2-2-19 16,2 0-19-16,-3-9-77 16,-3-2-133-16,-17-7 7 15,-3 4-99-15,-4 1-289 0</inkml:trace>
  <inkml:trace contextRef="#ctx0" brushRef="#br2" timeOffset="-2700.02">22388 15787 134 0,'0'0'562'16,"0"0"-416"-16,0 0-75 15,0 0 28-15,0 0 29 16,-85 18-5-16,55-8-33 0,-3 3-44 16,-4 0-8-1,-2 2-6-15,-4 1 1 0,1 1-5 16,1 0-18-16,3 1-10 15,2-1 13-15,6 0-13 16,3 0 0-16,5-3-1 16,2 0 1-16,7-2 1 15,1-4-1-15,6-1-6 16,6-3 5-16,0-1-5 16,0-2 6-16,9 1 0 15,12-1 6-15,10-1 11 16,13 0-17-16,8-3-11 15,10-8-1-15,4-4-17 16,3-4 9-16,-4 4 5 16,-6-1 10-16,-10 5 4 0,-9 4 1 15,-11 1 0 1,-9 4 1-16,-8-1 12 0,-6 3 19 16,-6 0 9-16,0 0-3 15,0 0-8-15,-10 0-29 16,-8 8 0-16,-11 7 19 15,-9 5 10-15,-6 4-2 16,-6 3-14-16,-1 0-5 16,0 0 22-16,3-2-21 15,4-1 5-15,6-3 7 16,7-1 0-16,4-1-9 16,8-4-8-16,8-2-4 15,5-4-2-15,6-2-32 16,0-2-18-16,10-3 34 15,10 0 9-15,10-2 6 0,7 0-20 16,8 0-37-16,9-9 17 16,6-6 9-16,2-3-1 15,3-5-11-15,0-4 12 16,-2 2 14-16,-6 0 17 16,-8 3 2-16,-12 7 8 15,-10 5-7-15,-8 4 8 16,-10 3 4-16,-6 2 17 15,-3 1 26-15,0 0-7 16,-3 3-26-16,-13 11 4 16,-8 4 3-16,-12 7 10 15,-4 1-17-15,-8 2-11 0,-4 1-2 16,-3-1-4-16,0 0-6 16,5-1 17-16,2-3-8 15,7 0 16-15,8-6-13 16,7-2 1-16,10-5-6 15,9-4-7-15,7-2-5 16,0-4-20-16,10-1-16 16,14 0 22-16,10 0-31 15,8-7-24-15,6-6 14 0,7-6 11 16,5-3-4 0,4-3 29-16,2-5 6 15,1 1 18-15,-2 2 1 16,-3 4 5-16,-7 3 37 0,-11 7-9 15,-9 5 2-15,-13 4 16 16,-10 2-5-16,-6 2-2 16,-6 0-19-16,0 0-18 15,0 0-4-15,-11 3-4 16,-12 14 0-16,-12 6 33 16,-9 5-18-16,-9 4-5 15,-5 2 2-15,-3 1-5 16,1-2 18-16,5 0-18 15,6-4-7-15,9-4 11 16,11-3-11-16,11-7-2 16,10-5 2-16,8-4-6 15,2-4-5-15,22-2-2 0,15 0-9 16,10-4-38 0,24-18-46-16,20-15-12 0,-8-2 40 15,-8 2 28-15,-12 3 42 16,-19 10 7-16,2 1 1 15,-3 2 22-15,-8 7 0 16,-12 6 31-16,-5 3 7 16,-6 3-21-16,-3 2-1 15,-4 0-15-15,-4 0-16 16,-3 1-6-16,0 12 6 16,-12 6 24-16,-15 8 11 15,-8 3-12-15,-10 4 3 0,0 0-11 16,1-3-9-1,6-5-1-15,7-3-2 0,11-4-9 16,7-6-1-16,10-6 0 16,3-2-1-16,12-5-7 15,18 0 8-15,14-5-35 16,12-11-29-16,8-7-2 16,4-7 30-16,0-1 22 15,-6 3 13-15,-13 5 1 16,-14 9-1-16,-19 9 0 15,-8 5 0-15,-8 1 1 16,-4 16 33-16,-13 7 30 16,-5 6-3-16,-1 1-30 15,-2 1-12-15,2-2-4 16,4-5-6-16,8-2-7 0,7-6 0 16,4-4 10-16,1-4 8 15,22-7 1-15,11-2 4 16,13 0-3-16,9-9-15 15,7-9 1-15,3-5 4 16,-4-4-10-16,-5 4 11 16,-11 4-12-16,-13 7 0 15,-15 4 9-15,-6 6-8 16,-9 2 5-16,-3 0-6 16,0 0-19-16,0 0 18 15,0 0-28-15,0 2-8 16,-6 3-77-16,-9-5-105 15,3 0-48-15,0-3-640 0</inkml:trace>
  <inkml:trace contextRef="#ctx0" brushRef="#br2" timeOffset="888.94">11622 5702 22 0,'0'0'868'0,"0"0"-698"15,0 0-118-15,0 0-52 16,0 0 41-16,0 0 44 0,6 0-30 16,-5 0-27-1,-1 0 0-15,2 1-28 0,-1 2-1 16,2 3 1-16,0 4 0 16,2 3 31-16,-1 4-11 15,1 1-3-15,-2 0 23 16,2 2-19-16,-2-3-6 15,-1-1-8-15,1-7 0 16,0-2 8-16,0-4-14 16,2-2-1-16,2-1 136 15,8 0-28-15,4-8-34 16,4-9-27-16,5-5-12 16,5-7 15-16,0-3-15 15,4-5-23-15,-1 0 14 16,-2 1-26-16,2 2 1 0,-6 7-1 15,-7 6 0 1,-4 5 0-16,-6 6 0 0,-4 5-14 16,-2 0 13-16,-2 3-17 15,-1 0-14-15,-2 2-40 16,-2 0-77-16,0 0-44 16,0-1-45-16,0-1-129 15,0 0-302-15</inkml:trace>
  <inkml:trace contextRef="#ctx0" brushRef="#br2" timeOffset="2106.49">9772 5789 173 0,'0'0'534'15,"0"0"-358"-15,0 0-67 16,0 0-28-16,0 0 52 15,0 0 7-15,0 0 32 16,7-44-72-16,-7 44-62 16,0 0-37-16,3 0-1 15,-1 2-17-15,1 11-5 16,1 8 22-16,1 6 12 16,1 4-11-16,-2 1 1 15,2 1 4-15,-2-5-5 16,1-3 1-16,-2-5-2 15,5-3 1-15,-4-5 15 16,3-4-16-16,-1-4-10 0,2-4-21 16,1 0 31-16,9-4 8 15,4-16 9-15,2-8-16 16,3-7 19-16,6-8-18 16,0-4-2-16,4-2 9 15,-2 2-9-15,0 2 1 16,-4 9 9-16,-4 9-9 15,-9 10 19-15,-5 6-20 16,-7 6-7-16,-4 5-30 16,-1 0-116-16,-1 0-70 15,0 13 16-15,0 1 71 16,0-2-172-16</inkml:trace>
  <inkml:trace contextRef="#ctx0" brushRef="#br2" timeOffset="12347.63">24460 12272 418 0,'0'0'186'16,"0"0"-106"-16,0 0-46 15,0 0 4-15,0 0 30 16,0 0 10-16,2-4-2 16,-2 4-44-16,0 0-16 15,1 0-2-15,-1 0 4 16,0 0 9-16,0 0 1 16,2 0-12-16,-2 0 18 15,0 0-19-15,1 0-4 16,-1 0 5-16,3 0 3 15,-2 0-10-15,2 4-8 16,0 6 0-16,2 1 34 0,-1 3-34 16,-1 4 12-1,0 1 2-15,0 3-8 0,-1 4 8 16,-1 3-1 0,2-2-12-16,-1 3 25 0,1-1-25 15,-2 0 8-15,4-1 7 16,-2 2 6-16,3 1 30 15,0 1 5-15,2 5 4 16,1 1 21-16,2 3-43 16,2 0 3-16,-1 0-5 15,1 0-14-15,1-1-15 16,0-1 2-16,0 0-2 0,2 2 22 16,-2 0-24-1,1 2 12-15,0-3 0 0,-3 2-7 16,0-2 1-16,-3 0-13 15,-3-1 1 1,0 0 29-16,-1-2-24 0,-1 3 1 16,-1 1 9-16,0 3 2 15,0 1 6-15,3 3-15 16,0 4-8-16,3 3 20 16,0 2-20-16,1-1-1 15,3 1 2-15,-2-6 8 16,0-1 5-16,0-3-15 15,-2-4 0-15,-1 0 12 16,-2-2-11-16,0-2-1 16,-3 2 0-16,-2-2 0 0,-1 6 12 15,0-2-12-15,0 2 0 16,0 3 3-16,0 2-3 16,0-1-1-16,5 3 1 15,1 2 0-15,1 1 22 16,3 3-13-16,3 1 0 15,-3 0 17-15,3-1-24 16,-2 0-1-16,-2-3 7 16,3 2-7-16,-3-1 11 15,0 0-12-15,1 4 0 16,1-3 10-16,-1 1-10 16,2 0-4-16,0-1 4 15,1-1 0-15,-1 1 16 0,0-1-13 16,0 0-3-1,-3 4 14-15,2 12-13 0,-3-6 11 16,1 2-12-16,0 0 1 16,5-9 22-16,-1 10-14 15,8 8-3-15,0-6 15 16,0 0-9-16,1-2-3 16,-4-10 1-16,-1 6-9 0,-3-4 9 15,-5-7-10 1,-4-5-28-16,-5-9 4 15,0-4 6-15,0-5-3 16,-2-6-26-16,-2-5-53 16,1-4-34-16,1-15-109 15,2-1-163-15,0-4-309 0</inkml:trace>
  <inkml:trace contextRef="#ctx0" brushRef="#br2" timeOffset="14027.34">24641 12189 18 0,'0'0'36'16,"0"0"-28"-16,0 0 115 15,0 0 92-15,0 0-48 16,0 0-59-16,0 0-4 15,0-7 15-15,0 7-40 0,0 0-4 16,0 0 19 0,0 0-2-16,0 0 54 15,3 0-46-15,3 0-90 16,8 0-8-16,9 0 38 0,9 4 19 16,7 3-32-16,9 0-12 15,7 2-5 1,5-1 16-16,3 2-14 0,2 0-2 15,4 0 15-15,-2-2 1 16,0 1-5-16,0-4-14 16,1 1 8-16,0-1 8 15,-1-2-17-15,-3 0 10 16,-3 0-6-16,-5-3 2 16,-8 1-12-16,-1-1 6 15,0 0 24-15,-1 0-30 16,2 0 0-16,5 0 0 15,16 0 16-15,19 0-16 0,-6 0-4 16,-6 0 1 0,-10 0-15-16,-13 2 15 0,7 1-19 15,6-1 21-15,-5 1-33 16,0-1 34-16,-3 1 1 16,-1-1-1-16,-2 0 0 15,-1-1-3-15,3 1-2 16,-1-1-12-16,4 2 17 15,0 0-2-15,1 0-5 16,1 1-25-16,1 0 14 16,4 1-22-16,4-1 32 15,1 0 3-15,2 1 4 16,0 0-22-16,-5 0-11 0,-4 1 33 16,-7-2 1-1,-2 1 0-15,-7-2 0 0,2 0-4 16,-1 0 4-16,1 0 30 15,3-2-30-15,-2 2 0 16,-1-1 2-16,1-1-2 16,-3-1 0-16,-1 0 0 15,0 0 13-15,-2 0 2 16,2 0-15-16,1 0 0 16,5 0 1-16,1 0 0 15,4 0-1-15,1 0 0 16,0 1 0-16,2 2 11 15,1 0-11-15,1 0 0 16,2-2-16-16,-2 2 16 16,0 0 0-16,-2-1-1 15,-4-1 1-15,0 0 5 0,0 1-5 16,3-2-1-16,2 1-2 16,3-1 3-16,2 2-1 15,1-1 1-15,1 1 0 16,-6-1 5-16,-3-1-5 15,-1 0 0-15,-1 0 2 16,1 0-1-16,-1 0 0 16,2 0-1-16,0 1 1 15,2 2 2-15,0 0-3 16,2 1-14-16,0 0 13 16,0 0 1-16,0 1 0 0,-1-3-1 15,11 1 2-15,13-1 5 16,16-1-6-16,-8 0-12 15,-18 1 12-15,-22-2 0 16,-14 0-16-16,3 0 0 16,4 0-26-16,-1 0 36 15,-8 0-34-15,-10 0 10 16,-6-2 7-16,-10 0-50 16,-4 0 14-16,-6 2-15 15,1 0-110-15,-4 0-141 16,4 0-217-16</inkml:trace>
  <inkml:trace contextRef="#ctx0" brushRef="#br2" timeOffset="18609.71">25952 12707 544 0,'0'0'861'0,"0"0"-568"16,0 0-136-16,0 0-104 16,0 0-2-16,0 0 15 15,0 0-7-15,1-7-19 16,2 22-39-16,5 11-1 0,1 8 53 16,3 6-34-1,1 6 9-15,2 3-28 16,0 0 0-16,1 2 7 15,1 0-7-15,1-3 0 16,-3-3-13-16,-1-5-40 0,-3-5-9 16,-3-6-61-16,-7-6-57 15,-1-6-56-15,-3-7-66 16,-9-7-234-16</inkml:trace>
  <inkml:trace contextRef="#ctx0" brushRef="#br2" timeOffset="18835.8">26064 13012 51 0,'0'0'1229'0,"0"0"-958"16,0 0-201-16,0 0 16 16,-85 29 104-16,45-8-59 15,-2 3-57-15,0 2-27 16,-3 3-17-16,3 1-16 15,1 0-14-15,3-2-7 16,7-2-93-16,7-3-148 16,11-7-276-16,11-9-345 0</inkml:trace>
  <inkml:trace contextRef="#ctx0" brushRef="#br2" timeOffset="19181.96">26647 12980 147 0,'0'0'1427'0,"0"0"-1124"16,0 0-197-16,0 0-33 15,0 0 61-15,0 0-34 16,0 0-64-16,85-5-36 0,-33 3-16 16,6 2-2-16,0 0-29 15,-5 0-48-15,-11 0-60 16,-17 0-176-16,-25 5-192 15,-1-1-184-15,-22-2 351 0</inkml:trace>
  <inkml:trace contextRef="#ctx0" brushRef="#br2" timeOffset="19361">26586 13155 32 0,'0'0'978'0,"0"0"-745"0,0 0-89 15,0 0 53-15,107 0 3 16,-57 0-83-16,9 0-82 16,7 0-35-16,7 0-7 15,27-8-141-15,-18-2-174 16,-10-4-462-16</inkml:trace>
  <inkml:trace contextRef="#ctx0" brushRef="#br2" timeOffset="19704.55">27659 12965 620 0,'0'0'659'15,"0"0"-356"-15,0 0-186 0,0 0-52 16,0 0 10 0,0 0-43-16,0 0 44 0,-67 59 12 15,35-25-57-15,4 4-20 16,6 3-11-16,8 0 0 15,8-1 0-15,6-4-23 16,9-5-32-16,21-4 8 16,9-7-1-16,13-8 36 15,7-7 12-15,4-5 19 16,3-7 43-16,-3-19 15 16,-5-9-5-16,-12-7 30 15,-9-6-36-15,-19-2-17 16,-16 4-6-16,-4 2-3 15,-31 6-13-15,-13 7-27 16,-28 8 0-16,-43 21-68 0,16 2-220 16,5 7-503-16</inkml:trace>
  <inkml:trace contextRef="#ctx0" brushRef="#br2" timeOffset="25270.09">26241 13953 1073 0,'0'0'324'0,"0"0"-109"16,0 0-63-16,0 0-34 16,0 0 19-16,0 0-13 15,-1-5-37-15,1 5-20 0,0 0-20 16,0 0-26-16,0 0-11 16,0 12-10-16,1 8-12 15,7 11 12-15,1 9 17 16,0 11-8-16,1 4-9 15,2 0 1-15,-1 1 11 16,-1-7-12-16,2-4-27 16,-3-7-41-16,-2-5-37 15,-1-9-55-15,-1-8-42 16,-4-4-70-16,-1-8 8 16,-4-7-53-16,-10-19-232 15,2-6 164-15</inkml:trace>
  <inkml:trace contextRef="#ctx0" brushRef="#br2" timeOffset="25442.07">26307 14307 33 0,'0'0'582'0,"0"0"-295"0,0 0-4 16,0-73-74-16,-1 70 44 15,-5 3-72-15,-7 0-86 16,-9 4-39-16,-11 12 4 16,-8 5 4-16,-3 5-21 15,-1 3-22-15,2 1 2 16,4-1-23-16,5-2-1 15,7-2-86-15,11-2-123 0,10-8-279 16,6-8-274-16</inkml:trace>
  <inkml:trace contextRef="#ctx0" brushRef="#br2" timeOffset="25750.49">26811 14239 443 0,'0'0'734'0,"0"0"-365"0,0 0-230 16,0 0 2-1,0 0 49-15,0 0-30 0,0 0-92 16,64-7-61-16,-23 3-7 16,8 2-16-16,6 1-58 15,0 1-52-15,-7 0-78 16,-17 0-160-16,-13 0-227 16,-16 0-199-16</inkml:trace>
  <inkml:trace contextRef="#ctx0" brushRef="#br2" timeOffset="25922.19">26768 14310 25 0,'0'0'748'0,"0"0"-570"15,0 0-58 1,0 0 62-16,0 0 118 0,0 0-115 16,80 28-65-16,-33-24-77 15,10 1-43-15,5-4-56 16,23-1-134-16,-18-1-320 15,-10-9-396-15</inkml:trace>
  <inkml:trace contextRef="#ctx0" brushRef="#br2" timeOffset="26358.85">27784 14041 217 0,'0'0'1080'15,"0"0"-756"-15,0 0-120 16,0 0-88-16,0 0-15 16,0 0-50-16,0 0-32 15,-97 13 8-15,54 9-22 16,0 4-4-16,4 5 8 16,6 2-9-16,8-1 0 15,8 1-1-15,8-3-12 16,9-1-5-16,2-2-50 15,23-4-28-15,11-5 52 16,13-6-76-16,9-5 83 16,6-5-52-16,2-2 18 15,-3-4-48-15,-10-14 67 16,-12-7 52-16,-14-5 18 0,-14 0 84 16,-10-3 55-16,-3 2 13 15,-13 3-35-15,-10 4-22 16,-3 4-37-16,1 6-17 15,1 7-10-15,2 7-48 16,3 0-1-16,-1 11-18 16,4 10-49-16,7 4-64 15,9 8-143-15,0-4-128 16,15-10-274-16</inkml:trace>
  <inkml:trace contextRef="#ctx0" brushRef="#br2" timeOffset="27025.17">27459 13950 962 0,'0'0'322'16,"0"0"28"-16,0 0-84 15,0 0-90-15,0 0-61 16,0 0-53-16,0 0-31 15,-43-11-29-15,11 22-2 16,-4 9 25-16,2 7-24 16,4 8 0-16,8 6-1 15,8 5 1-15,8 2-1 16,6 1 0-16,6-2-21 16,18-3-42-16,10-6-101 15,34-4-111-15,-10-12-125 0,0-9-591 16</inkml:trace>
  <inkml:trace contextRef="#ctx0" brushRef="#br2" timeOffset="27679.97">28076 14069 434 0,'0'0'815'0,"0"0"-534"0,0 0-68 15,0 0-45-15,0 0-32 16,0 0-102-16,0 0-28 16,48 24-6-16,-32 4 0 15,0 6 0-15,-3 1 0 16,-6-3-53-16,-5-2-54 15,-2-7 3-15,0-7 27 16,-3-5 10-16,-3-6 37 16,0-5 14-16,2 0 16 15,2-6 12-15,2-11 0 16,0-6-12-16,10-6-1 0,8-2 1 0,5 2 34 16,-1 2 37-1,-5 8 57 1,-6 9 22-16,-5 9-70 0,-3 1-80 15,-3 12-22-15,0 13 16 16,0 5 6-16,0 3 0 16,0 0-6-16,-3-5 5 15,-1-6-42-15,1-5-8 16,0-5-32-16,3-8 15 16,0-4 43-16,4-1 25 15,13-17-20-15,7-8-34 16,7-8 33-16,5-4 21 15,3 0 0-15,1 2 18 16,-7 10 62-16,-9 9 21 0,-6 11 13 16,-6 6-90-1,-2 9-23-15,-1 13-1 0,-2 9 7 16,2 5 1-16,-4 1-8 16,-1 2-13-16,2-4 1 15,-1-3-52-15,2-3-68 16,0-10-81-16,7-12-59 15,-1-5-211-15,-1-2-51 0</inkml:trace>
  <inkml:trace contextRef="#ctx0" brushRef="#br2" timeOffset="27896.67">28854 14090 1078 0,'0'0'346'15,"0"0"-8"-15,0 0-154 16,0 0-131-16,0 0-43 0,0 0 32 15,-2 83 3-15,-11-32-12 16,2 4 0-16,5 0-33 16,3-3 8-16,3-1-7 15,0-5-1-15,11-6 0 16,4-5-44-16,-3-7-55 16,0-6-104-16,-2-14-185 15,-2-6-261-15,-7-2-139 0</inkml:trace>
  <inkml:trace contextRef="#ctx0" brushRef="#br2" timeOffset="28181.89">28960 14051 945 0,'0'0'260'0,"59"-83"-80"0,-24 40 50 15,0 0 34-15,-7 13-50 16,-5 12-65-16,0 13-83 15,0 5-42-15,0 17-24 16,4 15-5-16,-3 13 4 16,-5 6-6-16,-9 2-10 15,-10 0 8-15,0-4-44 16,-17-3 9-16,-16-7 19 16,-11-5 0-16,-12-9 11 15,-8-5-28-15,-4-8-102 16,-9-12-160-16,17 0-204 0,20-3-301 15</inkml:trace>
  <inkml:trace contextRef="#ctx0" brushRef="#br2" timeOffset="28383.6">29473 13687 1413 0,'0'0'488'0,"0"0"-417"15,0 0-71-15,0 0 59 16,18 72 65-16,-12-21-40 16,-2 10-59-16,-1 4 5 15,0 1-30-15,2 1-6 16,1-4-53-16,2-5-97 0,8-4-137 16,-2-16-285-16,-2-16-454 15</inkml:trace>
  <inkml:trace contextRef="#ctx0" brushRef="#br2" timeOffset="28737.33">29616 14076 823 0,'0'0'386'0,"0"0"-302"16,0 0-55-16,0 0 52 15,0 0 41-15,0 0-67 16,0 0-37-16,82 70-16 15,-56-66-4-15,-3-4 1 16,0 0-31-16,-4-10-8 16,-1-9-32-16,-6-8 34 0,-2-3 38 15,-5-1 31-15,-5 2 39 16,0 6 85-16,0 9-10 16,0 8-29-16,-10 6-52 15,-4 1-55-15,-8 19-9 16,-2 9 20-16,0 4-13 0,3 7 16 15,5 1-23 1,10 0-15-16,6-3-20 16,4-3-70-16,22-4-90 15,14-8-3-15,36-9-19 0,-7-6-71 16,-2-8-263-16</inkml:trace>
  <inkml:trace contextRef="#ctx0" brushRef="#br2" timeOffset="28912.92">30417 13960 1243 0,'0'0'483'0,"0"0"-406"16,0 0-76-16,0 0 45 15,-119 79 12-15,67-28-16 16,-2 9-35-16,6 4-7 16,9 1-60-16,11-7-182 15,12-8-29-15,16-9 8 16,0-15-98-16,4-14-399 0</inkml:trace>
  <inkml:trace contextRef="#ctx0" brushRef="#br2" timeOffset="29075.97">30161 14034 1069 0,'0'0'504'15,"0"0"-504"-15,0 0 18 16,0 0 15-16,28 101 20 15,-9-53-53-15,5 5-9 16,20 11-166-16,-7-12-149 16,0-15-636-16</inkml:trace>
  <inkml:trace contextRef="#ctx0" brushRef="#br2" timeOffset="29235.68">30898 14165 582 0,'0'0'1292'0,"0"0"-1161"16,0 0-124-16,0 0-14 15,0 0-66-15,0 0-288 16,-80 0-443-16</inkml:trace>
  <inkml:trace contextRef="#ctx0" brushRef="#br2" timeOffset="30351.8">26102 14768 666 0,'0'0'566'0,"0"0"-451"16,0 0-93-16,0 0-21 16,0 0 14-16,0 0 49 15,111 15-3-15,-68-10 9 16,4 1-38-16,8 1 6 16,3 0 6-16,18-1 39 15,24-2-22-15,30 0-1 16,10-1-41-16,-1-3 21 0,-16 0-39 15,-21 0 5-15,-8 0-5 16,-17-5 24-16,-14-1 1 16,-13 1-20-16,-3 0 14 15,10-2 17-15,18-3-25 16,23-1 2-16,17-2-8 16,3 0-5-16,-9 3-1 15,-10 2-3-15,-27 2-16 16,-12 2 11-16,-15 0 14 15,-2 1-6-15,6 0 0 16,8-1 0-16,7 0 11 0,0-2-11 16,5 2 0-1,-1-1 6-15,3 1-6 0,-1 0 0 16,4 0-1-16,-2 1 2 16,4-1 9-16,-3-2-10 15,2 2 1-15,-1-2 2 16,-2 0-3-16,0 2 0 15,-3 1 0-15,0 3 0 16,-3 0 4-16,-2 0-4 16,-1 0-10-16,-4 0 10 15,0 4 0-15,-6 2 0 16,0 0 0-16,-1-2 1 16,-2 2 18-16,0-2-19 15,0 0 0-15,2 1 6 16,-2-1 6-16,-2-1-12 0,-8-1 6 15,-7 1-5-15,-8-1 17 16,-9-1-18-16,-10-1-6 16,-6 0-34-16,-13 0-195 15,-11 0-273-15,-7-3-155 0</inkml:trace>
  <inkml:trace contextRef="#ctx0" brushRef="#br2" timeOffset="34353.26">26283 15240 1144 0,'0'0'316'15,"0"0"-45"-15,0 0-64 16,0 0-53-16,0 0-18 16,0 0-39-16,0 0-52 15,13-16-6-15,-9 29-39 16,0 12 0-16,2 12 4 16,1 14 2-16,-2 10 6 15,-2 5-12-15,0 1 0 16,1 0 3-16,2-2-3 15,8-5 0-15,1-3-8 16,5-6-27-16,6-6-17 16,-2-7-58-16,3-10-74 15,3-17-135-15,-7-8-288 0,-5-3-152 0</inkml:trace>
  <inkml:trace contextRef="#ctx0" brushRef="#br2" timeOffset="34573.1">26432 15584 1015 0,'0'0'270'0,"0"0"-37"16,0 0-100-16,0 0-22 15,0 0-42-15,0 0-34 16,0 0 65-16,-62 66-1 16,29-26-13-16,-6 1-44 0,-5 1-31 15,-3-2 9 1,-2-2-20-16,4-3 0 0,5-4-62 15,7-4-80 1,15-8-50-16,9-4-155 0,9-13-337 0</inkml:trace>
  <inkml:trace contextRef="#ctx0" brushRef="#br2" timeOffset="35091.15">26971 15632 54 0,'0'0'1082'16,"0"0"-735"-16,0 0-173 16,0 0-35-16,0 0-18 15,0 0-62-15,0 0-19 16,97-14-39-16,-52 14 11 15,2 0-12-15,-3 0-61 16,-6 4-113-16,-14 0-139 16,-18 0-50-16,-6-1-346 15,-2-1 335-15</inkml:trace>
  <inkml:trace contextRef="#ctx0" brushRef="#br2" timeOffset="35263.98">26942 15781 28 0,'0'0'603'16,"0"0"-237"-16,0 0-146 16,0 0-111-16,0 0 36 15,94 16 9-15,-50-15-84 16,5 1-46-16,3-2-24 16,20 0-129-16,-14 0-156 15,-7-9-478-15</inkml:trace>
  <inkml:trace contextRef="#ctx0" brushRef="#br2" timeOffset="35818.32">27851 15662 763 0,'0'0'757'16,"0"0"-600"-16,0 0-87 15,0 0 59-15,0 0-37 16,0 0-31-16,124 6-50 16,-67-2-10-16,1 1-1 15,-1 1-5-15,-7-2-51 16,-6-1-81-16,-13-2-132 15,-10-1 4-15,-20-4-47 16,-1-8-288-16,-3-3 246 0</inkml:trace>
  <inkml:trace contextRef="#ctx0" brushRef="#br2" timeOffset="36232.06">28557 15529 1352 0,'0'0'503'0,"0"0"-495"15,0 0-8-15,0 0-8 16,0 0 8-16,0 103 28 15,0-60-15-15,0 0-13 16,0 0-7-16,0-3 7 16,3-6-75-16,7-4-93 15,8-18-73-15,-2-8-123 16,0-4-436-16</inkml:trace>
  <inkml:trace contextRef="#ctx0" brushRef="#br2" timeOffset="36388.53">28679 15275 332 0,'0'0'981'15,"0"0"-798"-15,0 0-123 16,0 0-59-16,0 0-2 16,0 0-15-16,0 0-137 15,93 10-246-15</inkml:trace>
  <inkml:trace contextRef="#ctx0" brushRef="#br2" timeOffset="36694.39">28815 15484 373 0,'0'0'606'16,"0"0"-488"-16,0 0 54 15,30 73-12-15,-14-43-5 16,2 2-23-16,-1 1-64 15,-1-2-56-15,-3-2-12 16,1-3-2-16,-5-8-9 16,-2-5-23-16,-1-9 28 15,3-4 6-15,2-4 144 16,8-19-68-16,2-9-29 16,9-9-8-16,3-7-14 15,1-3-6-15,3 2-6 0,-3 4 7 16,-4 9-20-1,-9 14-15-15,-6 12-16 0,-7 13-224 16,-5 15-482-16,-3 4 35 0</inkml:trace>
  <inkml:trace contextRef="#ctx0" brushRef="#br2" timeOffset="37004.64">29306 15666 610 0,'0'0'156'15,"0"0"-95"-15,100-36 0 16,-54 15 43-16,3-5-16 0,-2-4-56 16,0-5-18-1,-8-2-14-15,-8 0 0 0,-8 4 9 16,-14 4 47-16,-9 9 73 16,-5 10-16-16,-23 10-85 15,-9 0 40-15,-8 25 34 16,-1 9-10-16,4 9-35 15,9 4-19-15,9 2-15 16,12 2-1-16,12-3-21 16,7-2 24-16,22-3-25 15,13-6-45-15,22-5-23 16,27-8-16-16,28-22-65 16,-16-2-92-16,-13-13-725 0</inkml:trace>
  <inkml:trace contextRef="#ctx0" brushRef="#br2" timeOffset="37133.01">30455 15498 1151 0,'0'0'457'15,"0"0"-457"-15,0 0-52 16,0 0 52-16,0 0 0 16,0 0-240-16,0 0-917 0</inkml:trace>
  <inkml:trace contextRef="#ctx0" brushRef="#br2" timeOffset="38587.48">28436 12709 489 0,'0'0'413'16,"0"0"-263"-16,0 0-30 15,0 0-17-15,0 0 3 16,0 0 13-16,0 0-42 16,27-32-51-16,-27 32-26 15,0 2-32-15,0 13 19 16,0 9 6-16,0 10 7 16,-6 5 0-16,0 2 0 0,-2-1 0 15,4-5-5 1,3-5-31-16,1-6 35 0,0-5-15 15,10-3 1-15,5-5-5 16,7-5 20-16,8-6 7 16,9 0 30-16,8-10-24 15,10-10 20-15,6-6-8 16,4-5-2-16,2-5-14 16,1-2-3-16,1-5-5 15,-5 2 11-15,-5-1-12 16,-10 5 42-16,-9 5-14 15,-11 7-16-15,-10 8-11 16,-9 7-1-16,-11 10-48 16,-5 7-234-16,-15 14-48 15,-5 0-1-15</inkml:trace>
  <inkml:trace contextRef="#ctx0" brushRef="#br2" timeOffset="39609.21">30441 13559 386 0,'0'0'568'0,"0"0"-443"15,0 0-39-15,0 0-5 16,0 0-7-16,0 0 0 15,0 0-74-15,6-25-13 16,-6 25-5-16,0 4 3 16,-2 10 14-16,-5 7 0 15,6 7-15-15,1 6 15 16,0 4-7-16,10 5 8 0,7 0 0 16,2 0 1-16,-1-5 9 15,0-6-10-15,-5-5 0 16,-1-7 14-16,-4-6-14 15,-4-6 0-15,1-2 1 16,-2-6-1-16,2 0 30 16,4 0 133-16,5-14-73 15,7-10-30-15,6-9-30 16,2-7 5-16,6-6-10 16,4-3-14-16,4-3-1 15,3 0-10-15,6-1 0 16,5 4 0-16,4 5 1 0,3 6-2 15,-3 7 1-15,-7 9-16 16,-6 5-8-16,-14 8-41 16,-10 8-52-16,-12 1-115 15,-12 20-64-15,0 3-13 16,-10 0-60-16</inkml:trace>
  <inkml:trace contextRef="#ctx0" brushRef="#br2" timeOffset="41193.32">30062 15323 863 0,'0'0'329'16,"0"0"-227"-16,0 0-92 16,0 0-10-16,0 0-9 15,0 0 5-15,0 0 4 16,-7 71 26-16,2-39-19 16,1 3 9-16,-3 1-11 15,2-3-4-15,0-3 12 16,4-6-13-16,1-4 0 15,0-8-10-15,0-5-6 16,0-4 16-16,12-3 161 16,9-1 37-16,12-15-50 15,10-7-118-15,9-7 53 0,9-7-29 16,18-9-12-16,18-9-26 16,-6 6-13-16,-9 9-3 15,-16 9-16-15,-23 12-16 16,-4 2 10-16,-3 3-3 15,-20 9-53-15,-16 5-135 16,-12 5-430-16,-13 6 325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7-02T12:58:19.09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1707 4838 626 0,'0'0'525'0,"0"0"-434"16,0 0-59 0,0 0-31-16,0 0 35 0,-33 68 46 15,25-44-5-15,-1 7 8 0,-1 6-32 16,4 5 5-1,-3 3 2-15,0 2-3 16,-3 1-18-16,3 1-8 16,0 1-3-16,-4 0 20 15,-1 0-16-15,-2-1-10 16,5-3-7-16,-1-6-5 16,2-6-2-16,1-8-8 15,6-9 0-15,0-8 9 16,3-5-7-16,-2-2-2 0,2-2 13 15,0 0 3 1,0-13 2-16,0-13-18 0,11-24-63 16,13-29 14-1,10-23-15-15,5-9-18 0,0 8 10 16,-9 24 18-16,-11 27 43 16,-4 12 5-16,-5 6 6 15,1-2 54-15,2-5-25 16,1 1-18-16,-1 7 19 15,-4 5 11-15,0 7-20 16,0 6 7-16,0 1-2 16,-2 4 6-16,1 0-16 15,-2 4 2-15,-2 2-8 16,-1 1 12-16,-3 3-22 0,0 0-30 16,0 0 30-16,0 2 0 15,3 12 6-15,0 10 18 16,5 10 34-16,-2 11-20 15,4 7 14-15,-1 5-33 16,0 2-18-16,4 1 27 16,-2-2-22-16,-2-1 5 15,1-5-3-15,1-1-7 16,-4-2 25-16,2-3-19 16,0-3-6-16,-3-2 4 15,0-5-4-15,0-1 5 16,3-6-6-16,-5-4-45 0,-1-2-31 15,2-4-40-15,-4-7-33 16,1-3-149 0,-2-9-213-16,0-2-288 0</inkml:trace>
  <inkml:trace contextRef="#ctx0" brushRef="#br0" timeOffset="316.28">1535 5300 134 0,'0'0'1455'0,"0"0"-1239"0,0 0-190 16,0 0-25-16,0 0 40 15,0 0 13-15,0 0-39 16,91 0 10-16,-46 0 0 16,4 0 3-16,-3 0-2 15,-3-3 6-15,-4-4-32 16,-3 1-9-16,-6 2-73 16,-6-2-101-16,-9-2-139 15,-7 1-232-15,-6 0-320 0</inkml:trace>
  <inkml:trace contextRef="#ctx0" brushRef="#br0" timeOffset="1267.18">2184 4394 1257 0,'0'0'270'15,"0"0"-101"-15,0 0-61 16,0 0 18-16,0 0-22 15,0 0-62-15,0 0-37 16,0-6-5-16,0 9-28 16,-2 11 18-16,-1 8 10 0,-3 7 42 15,-1 9 0-15,1 4-12 16,0 4-1-16,0 0-4 16,3 1-3-16,-3-2 16 15,2-3-22-15,-1-4-14 16,4-4 4-16,-2-4-6 15,3-6 15-15,-2-6-15 16,2-4-38-16,0-5-30 16,0-6-107-16,0-12-66 15,0-12-87-15,5-8-296 0</inkml:trace>
  <inkml:trace contextRef="#ctx0" brushRef="#br0" timeOffset="1630.09">2006 4366 385 0,'0'0'696'0,"0"0"-505"15,0 0-72-15,0 0 24 16,0 0 14-16,0 0-14 15,0 0-95-15,-12-9-33 16,12 9-5-16,3 0 8 16,11 0 15-16,14 0 17 15,14 0 29-15,10 0 30 16,11 0-51-16,-2-2-15 0,-1-5-2 16,-14 0-10-16,-12-1-7 15,-12 4-24-15,-11 1 1 16,-5 2-2-16,-6 1-22 15,0 0-30-15,0 0-31 16,0 0-58-16,0 0-164 16,-3 0-557-16,-3 6-59 0</inkml:trace>
  <inkml:trace contextRef="#ctx0" brushRef="#br0" timeOffset="2274.01">2478 5174 52 0,'0'0'1274'0,"0"0"-1027"15,0 0-177 1,0 0-69-16,0 0 110 0,0 0 63 16,0 0-67-1,0 1-37-15,7-1-34 0,8 0-13 16,6 0 45-16,7 0-40 16,2-1-13-16,3-2 3 15,0-1-9-15,-2 0 11 16,-1 0-20-16,4-1 8 15,-1 1-17-15,-3 0-10 16,3 0-48-16,-6 1-33 16,-4 2-92-16,-6 1-102 15,-7 0-216-15,-7 0-220 16,-3 0 347-16</inkml:trace>
  <inkml:trace contextRef="#ctx0" brushRef="#br0" timeOffset="2535.96">2482 5358 317 0,'0'0'802'16,"0"0"-599"-16,0 0-160 16,0 0-30-16,0 0 129 15,0 0 62-15,0 0-94 16,15 11-27-16,6-5 22 15,9-1-6-15,7 0-13 0,5-4-38 16,10-1-25-16,0 0 7 16,2-1-30-16,0-8-43 15,-2-2-73-15,3-11-122 16,-10 4-370-16,-17 0-582 0</inkml:trace>
  <inkml:trace contextRef="#ctx0" brushRef="#br0" timeOffset="3656.13">3540 4732 1270 0,'0'0'239'0,"0"0"-179"0,0 0-11 16,0 0 45-1,0 0-1-15,0 0-78 0,0 0-15 16,0 27-3-16,0 9 3 16,-8 20 55-16,-8 25 11 15,1-4-44-15,0-7-7 16,2-10 0-16,1-16-5 16,0 4 22-16,-2 4-23 15,3-7-9-15,2-4 19 16,1-7-19-16,1-8 2 15,4-6-2-15,0-7-6 16,1-6 4-16,2-4-21 16,0-1-12-16,0-2 27 15,0 0 8-15,0-12 10 0,0-9-10 16,2-10-41-16,4-11 22 16,9-10-13-16,1-19-33 15,5-22-30-15,6-19-4 16,-2-1 54-16,-4 20 36 15,-6 28 9-15,-6 27 7 16,3 7 12-16,-2 0 21 16,1 0-4-16,2 0-14 15,1 8 38-15,0 6-25 16,0 5-34-16,4 2 0 16,0 4-1-16,3 3-15 15,-1 3 4-15,-3 0-13 16,-2 3-14-16,-5 10 28 0,-1 5 10 15,0 4 31-15,0 3-17 16,-3 7 10-16,2 4 5 16,-1 4 9-16,0 4 7 15,1 4-24-15,-2 2 1 16,4 2 13-16,-4 3-10 16,-1-1 5-16,-2-3-15 15,0-1-5-15,-2-5 5 16,1-4-15-16,-1-4 0 15,1-5 15-15,1-2-15 16,0-3 0-16,4-5-27 16,-1-3-39-16,-1-2-17 15,-1-5-80-15,-4-3-135 0,0-5-204 16,0-3-306-16</inkml:trace>
  <inkml:trace contextRef="#ctx0" brushRef="#br0" timeOffset="3965.04">3501 5038 1250 0,'0'0'587'0,"0"0"-514"0,0 0-64 16,0 0 11-16,0 0 72 16,0 0-49-16,0 0-21 15,88 0 0-15,-40 0 5 16,4 0-2-16,2 0-24 16,-8 0-1-16,-10-6-51 15,-8 2-64-15,-13-1-30 16,-15 2-71-16,0 1-85 15,-10-1-231-15</inkml:trace>
  <inkml:trace contextRef="#ctx0" brushRef="#br0" timeOffset="6524.85">1433 5943 1002 0,'0'0'211'16,"0"0"-160"-16,0 0-44 15,0 0 3-15,0 0 51 16,0 0-22-16,0 0-24 15,6 0-14-15,-3 0 17 16,2 0 26-16,2 0-14 16,1 0 10-16,2 0 27 15,4 0-28-15,0 0-1 16,0 0-9-16,7 0-1 16,1 0 7-16,2 0-3 0,3 0-16 15,6 0 16 1,1 0-6-16,3 0-14 0,2 0 1 15,-3 0-12-15,3 0 16 16,1 0-17-16,-4 0 0 16,-2 0 4-16,-4 0-4 15,3 2 0-15,-2-1 5 16,2 0-4-16,1 1 23 16,4-1-16-16,2 1-8 15,-3 0 9-15,2 1-7 16,-3 0-2-16,0 0 0 15,-2 0 2-15,-7-1 4 16,4 1-6-16,-4 0-5 16,3 1 5-16,0-2 9 15,-2 1-8-15,6-2-1 0,-2 1 1 16,2-1 11-16,-1-1-5 16,4 1-5-16,-1 1 5 15,0 1-7-15,-2-2 8 16,5 1-8-16,2-1 1 15,0 0 10-15,1-1-11 16,-1 2 0-16,1-2 0 16,-3 0 0-16,1 0 0 15,-4 0 0-15,-2 0 1 16,1 0 2-16,-4 0-2 16,0 0-1-16,1 0 0 15,-4 0 0-15,3 0 6 16,-1 0-6-16,0 0 0 15,4 0 5-15,-1 0-5 16,0 0 0-16,3 0-1 0,-5 0 1 16,-4 0 0-16,-2 0 0 15,-4 0 0-15,-1 0-1 16,2 0 1-16,0 0-1 16,2 0 1-16,3 0 0 15,-6 0 3-15,3 0-3 16,-9 0 0-16,0 0-5 15,-8 0 5-15,-4 0-1 16,-3 0-9-16,0 0 2 16,0 0-1-16,0 1-16 0,-4-1-106 15,-7 0-214 1,-2 0-412-16</inkml:trace>
  <inkml:trace contextRef="#ctx0" brushRef="#br0" timeOffset="42974.78">4675 5507 1040 0,'0'0'230'0,"0"0"-147"15,0 0-18-15,0 0 81 16,0 0 4-16,0 0-55 15,11 0-47-15,-5 0-35 16,4 0 12-16,-1 0-25 16,2 0 1-16,0 4-1 15,-3 5-5-15,-2 2 3 16,-3 5-6-16,-3 2 8 16,0 5 18-16,-14 0-18 15,-12 3 14-15,-10 0 0 16,-9-3-14-16,-22-2-112 0,12-6-379 15,13-10-785-15</inkml:trace>
  <inkml:trace contextRef="#ctx0" brushRef="#br0" timeOffset="44813.62">5308 5271 540 0,'0'0'528'0,"0"0"-278"0,0 0-154 15,0 0-47-15,0 0 76 16,0 0 21-16,0 0-66 16,-3 0-58-16,3 0 1 15,0 0-22-15,0 0-1 16,0 0 0-16,0 0-1 16,2 0 1-16,8 0 7 15,6-1 31-15,11-8 30 16,6-3-36-16,6-3-17 15,-1-5 12-15,-3-3-11 16,-7-1-8-16,-5-2-8 16,-10-1-43-16,-7 0 32 15,-6 4-8-15,0 7 18 0,-8 4 0 16,-12 9-11 0,-9 3 5-16,-5 7 7 0,-3 14-1 15,-1 9 1-15,1 4 0 16,6 2-2-16,8 3-7 15,7-1 8-15,10-2-5 16,6-1 6-16,3-3-1 16,21-5-8-16,12-5 9 15,13-8-6-15,6-9 0 16,8-5 6-16,2-12-35 16,-4-16-127-16,5-31-93 15,-18 5-140-15,-15 3-221 0</inkml:trace>
  <inkml:trace contextRef="#ctx0" brushRef="#br0" timeOffset="44964.68">5827 5063 175 0,'0'0'674'0,"0"0"-532"0,0 0-90 16,0 0-44-16,0 0 88 15,-30 78 15-15,21-45-24 16,2 3-23-16,2-3-23 16,5 0-14-16,0-2-18 15,0-3 4-15,0-3-13 16,15-3-99-16,0-7-140 15,-1-8-286-15</inkml:trace>
  <inkml:trace contextRef="#ctx0" brushRef="#br0" timeOffset="45146.63">5909 4981 727 0,'0'0'934'0,"0"0"-796"15,0 0-81-15,0 0-2 16,0 0-7-16,0 0-48 16,0 0-24-16,-27-55-464 15,41 68-199-15,2-1 84 0</inkml:trace>
  <inkml:trace contextRef="#ctx0" brushRef="#br0" timeOffset="45804.89">6303 5239 707 0,'0'0'292'16,"0"0"-192"-16,0 0-63 16,0 0 30-16,15-101 70 15,-15 67-12-15,0 0-49 16,-9 3-50-16,-7 5 48 15,-4 9 11-15,-4 10-51 16,-4 7-33-16,-5 14-2 16,-1 16-10-16,1 10 4 15,6 2-2-15,8 0 2 16,13-4 7-16,6-4-14 16,0-9-26-16,4-6 4 15,16-9-67-15,5-9-9 0,9-1 112 16,8-18 38-16,7-12-3 15,-4-5-26-15,-3-5-7 16,-11 4 87-16,-11 2 48 16,-7 7 16-16,-7 9 2 15,-6 8-10-15,0 10-48 16,0 0-97-16,0 21-31 16,-6 30-13-16,-15 32 39 15,-7 35 5-15,-2 17 0 16,2 3 1-16,7-7 3 15,10-11-3-15,1 0-2 16,4-4 0-16,-3-20 1 16,3-24-1-16,0-24 0 15,3-16-17-15,-2 1 17 0,0-6-16 16,-1-4 11-16,1-11 6 16,-4-11 2-16,-7-1 82 15,-7-14-13-15,-12-14-41 16,-9-10 38-16,-15-20-25 15,-10-22 12-15,5-19-12 16,12 4-25-16,25 18 3 16,25 21-21-16,5 16-8 15,39-14-17-15,33-11-69 0,41-11-18 16,18 0-95 0,-4 11-160-16,-39 18-234 0,-39 15-304 15</inkml:trace>
  <inkml:trace contextRef="#ctx0" brushRef="#br0" timeOffset="46351.52">6528 5203 354 0,'0'0'739'16,"0"0"-509"-16,0 0-181 15,0 0-47-15,0 0 4 16,0 0 4-16,0 0 61 15,66 0-9-15,-33 0-40 16,-2-9-19-16,-1-5-3 0,-3-3-38 16,-8-7-8-16,-5-3 11 15,-11-3 25-15,-3 2 10 16,-5 7 30 0,-14 7 63-16,-7 14-39 0,-4 1-28 15,-5 28-5-15,2 10 5 16,3 8 5-16,9 2-18 15,5 1-13-15,11-4 18 16,5-5-17-16,0-6-1 16,11-8 0-16,11-10-12 15,2-11-10-15,4-6 22 16,5-13 13-16,3-15 40 16,1-12-40-16,-2-6-12 15,-4-4 11-15,-6 4-1 16,-5 6 29-16,-8 13 59 0,-4 13 15 15,-2 10-43 1,-1 4-71-16,9 10-53 0,3 13 41 16,7 6 12-16,3 4 7 15,-1 2-7-15,-1-2-14 16,-4 0 14-16,-6-3-10 16,-4-4-30-16,-6 0-29 15,-5-3 14-15,0 1 21 16,-6-3-62-16,-12 4-126 15,3-5-152-15,3-7-438 0</inkml:trace>
  <inkml:trace contextRef="#ctx0" brushRef="#br0" timeOffset="46900.71">6906 5286 783 0,'0'0'341'16,"0"0"-234"-16,0 0-24 16,0 0 21-16,41-89 27 0,-16 62-44 15,1 0 7 1,3 2-7-16,-4 3-57 0,0 7 11 16,-5 5 16-16,1 6-38 15,-2 4-19-15,-1 6-13 16,0 15-8-16,1 9 14 15,-4 6 7-15,-1 4-1 16,-1 2-6-16,-4 2-34 16,0-2-7-16,0-2-53 15,6 1-126-15,0-9-66 16,-3-11-475-16</inkml:trace>
  <inkml:trace contextRef="#ctx0" brushRef="#br0" timeOffset="47357.54">7644 5073 142 0,'0'0'1319'0,"0"0"-1102"15,0 0-140-15,0 0-77 0,0 0-46 16,0 0 1-16,0 0 45 16,21 98 20-16,-4-54-20 15,-1 1 0-15,2-2-25 16,-3-5-55-16,-3-7-20 15,0-7 11-15,-6-9 18 16,-2-8 45-16,-1-7 26 16,0-1 139-16,0-21 75 15,3-13-156-15,0-8 8 16,3-10-5-16,0 0-3 16,1-1-7-16,-1 8-35 15,-1 9 18-15,-5 15-9 16,4 15-25-16,-7 7-72 15,5 19-417-15,2 35 383 16,-1-5-165-16,3-3-456 0</inkml:trace>
  <inkml:trace contextRef="#ctx0" brushRef="#br0" timeOffset="48329.06">8195 5142 773 0,'0'0'386'0,"0"0"-163"16,0 0-41-16,0 0-73 15,0 0-41-15,-82-27-60 0,59 50-1 16,1 5-7 0,3 4 0-16,8 1-1 0,5-3-9 15,6-2-56-15,0-7-7 16,9-8-79-16,10-9-44 15,8-4 93-15,-1-9 39 16,5-15-57-16,-2-7 8 16,-9-4 113-16,-5 0 19 15,-6 5 52-15,-4 8 273 16,-5 9 3-16,0 7-148 16,0 6-130-16,0 0-69 15,0 17-41-15,-6 5 33 16,4 5-11-16,2 5-32 15,0-2-15-15,11-1-46 0,11-5-35 16,9-6-24-16,8-7-1 16,9-8 50-16,4-3 57 15,6-10 6-15,-1-15-12 16,-2-12-7-16,0-22 57 16,-4-27-27-16,-6-26 48 15,-11-3 56-15,-14 6 70 16,-10 19 66-16,-10 26 14 15,0 15 8-15,0 13 86 16,0 11-121-16,0 4-54 16,0 4 1-16,0 4-39 15,-5 13-44-15,-8 1-43 16,-5 25-58-16,-12 26 51 16,-3 27-3-16,-2 26-1 15,14 9-6-15,9-4-13 0,12-24-4 16,0-27 0-16,2-19-30 15,9-9 1-15,6-1-40 16,7-5-1-16,4-4-43 16,3-14-26-16,4-7 132 15,2-18 41-15,0-16 0 16,0-21-7-16,-5 0 19 16,-10-4-2-16,-4 4 76 15,-12 18 69-15,0 6 63 16,-5 14-70-16,-1 14-72 15,0 3-76-15,0 23-127 16,-1 12 93-16,-3 10 34 16,4 3-11-16,0 0 10 0,0-7-49 15,13-10-36 1,4-10-18-16,3-9-46 0,6-12 22 16,3 0 109-16,4-23 19 15,0-13 2-15,-3-13 5 16,0-7-4-16,-12-3 96 15,0 3 24-15,-9 15 47 16,-2 12 41-16,-6 13-35 16,1 15-80-16,-2 1-96 15,0 18-90-15,0 18 54 16,0 10 35-16,-3 8 1 16,3 5 0-16,0-3-74 15,1-4-49-15,28-3-166 0,-5-14-102 16,6-14-374-16</inkml:trace>
  <inkml:trace contextRef="#ctx0" brushRef="#br0" timeOffset="48679.44">9503 5048 1041 0,'0'0'58'0,"0"0"-58"16,0 0-14-16,0 0-20 15,0 0 34-15,0 0 13 16,0 0-13-16,79 26-23 0,-49-39-6 16,-3-9-11-16,0-8-24 15,-9-8-110-15,-6-6 3 16,-9-1 171-16,-3 4 152 16,-9 10 229-16,-12 10-53 15,-6 13-112-15,-3 8-79 16,-3 10-47-16,-1 19-11 15,3 9-44-15,4 10-7 16,8 3 1-16,5 2-9 16,14-3-8-16,0-5-12 15,14-7-18-15,14-8 8 16,13-8-60-16,9-9-14 16,33-13-8-16,-11-3-136 0,-8-15-320 15</inkml:trace>
  <inkml:trace contextRef="#ctx0" brushRef="#br0" timeOffset="49687.17">6952 6258 46 0,'0'0'759'0,"0"0"-606"15,6-85-72-15,-6 41-20 16,0 1 21-16,0-1 30 16,-5 8-5-16,-8 6 60 15,-3 11-53-15,-7 12-47 16,-2 7-47-16,-6 11-19 16,-4 22 2-16,-2 12 17 15,4 11-1-15,5 4 14 0,9-1-23 16,5-5-10-1,14-9 0-15,0-11-1 0,3-10 0 16,21-10-43-16,7-13 32 16,8-1 12-16,6-22 11 15,4-12-11-15,-3-11-11 16,-7-9 10-16,-6-5 1 16,-11 1 0-16,-7 9 23 15,-7 11 67-15,-5 15 37 16,-3 13-15-16,0 10-71 15,0 0-41-15,0 22-24 16,0 9 8-16,0 11 16 16,0 3 0-16,0 2 0 15,0-6 1-15,7-4-1 16,8-5-6-16,4-7-40 0,10-7-59 16,19-5-59-1,-4-6-131-15,-5-7-394 0</inkml:trace>
  <inkml:trace contextRef="#ctx0" brushRef="#br0" timeOffset="50713.21">10142 4747 408 0,'0'0'617'16,"0"0"-391"-16,0 0-108 15,0 0-49-15,0 0 18 16,0 0-7-16,0 0-34 15,0-6-38-15,0 6-8 16,0 0 29-16,0 0-21 16,0 0 12-16,0 0 8 15,0 0-3-15,0 0 32 16,0 0-11-16,0 0 9 0,0 0 11 16,0 0-24-1,0 0-5-15,0 0-36 0,0 0 6 16,0 0-14-16,-8 0 7 15,-7 1 0-15,-7 8 13 16,0 2 0-16,-4 4-10 16,4 0-3-16,-2 2 1 15,8 1-7-15,2 0 6 16,5 1-13-16,2-2 3 16,2-2 4-16,4 1-3 15,1-4-7-15,0 1-15 16,3-1 25-16,12 2-27 15,4 0 33-15,8 1 13 16,1 3 3-16,2 1 14 16,-6-2-18-16,-2 0-10 0,-10-3-4 15,-4 0-10-15,-5-3-5 16,-3 2 16-16,0-2 1 16,-8 1 11-16,-7 0-11 15,-7-2 7-15,-6-2-18 16,-20-8-39-16,8 0-212 15,5 0-476-15</inkml:trace>
  <inkml:trace contextRef="#ctx0" brushRef="#br0" timeOffset="51456.67">7558 5928 348 0,'0'0'657'16,"0"0"-397"-16,0 0 30 15,0 0-43-15,0 0-12 16,0 0-113-16,0 0-95 0,0-43-27 15,-12 65-25 1,-7 9 24-16,-6 12 0 0,0 8 1 16,0 4 0-16,4 0 0 15,4-2 0-15,7-10-1 16,6-7-7-16,4-8-20 16,0-10-20-16,0-5-31 15,6-10 27-15,4-3 52 16,4-5 19-16,-1-15 34 15,-3-9 3-15,-4-9 23 16,-6-7-15-16,0-8-36 16,-15 2 40-16,-10 1-46 15,0 9-3-15,-1 11 3 16,4 12-10-16,4 11-12 16,3 7-12-16,8 5-143 0,10 38-101 15,13-2-267-15,12-3-239 16</inkml:trace>
  <inkml:trace contextRef="#ctx0" brushRef="#br0" timeOffset="51796.1">7756 6166 983 0,'0'0'265'0,"0"0"-99"16,0 0-22-16,0 0-61 15,0 0 19-15,70-74-59 16,-41 49-32-16,2-1-11 0,0-2-4 16,-4-2-8-16,-6 1 5 15,-12 4 7-15,-6 4 45 16,-3 8 8-16,-11 8 19 16,-14 5-30-16,-9 2-24 15,-6 21-2-15,-1 8 9 16,7 7-5-16,9 3 18 15,11 1-24-15,11 0-13 16,3-5 10-16,11-2-10 16,14-9 3-16,12-5-4 15,8-8-10-15,10-7 8 16,8-6-32-16,30-5-118 0,-16-10-375 16,-10-3-622-16</inkml:trace>
  <inkml:trace contextRef="#ctx0" brushRef="#br0" timeOffset="52195.67">8963 5857 1209 0,'0'0'373'0,"0"0"-149"0,0 0-54 16,0 0-32-1,0 0-20-15,0 0-92 0,0 0-17 16,-72 6-10 0,34 32 1-16,1 11-13 0,-1 9 12 15,5 3 0-15,5-2-12 16,10-4-27-16,6-8-60 16,6-10 15-16,5-12 1 15,1-10 8-15,0-8 12 16,1-7 64-16,7-1 42 15,1-19 5-15,-1-12 6 16,-5-11 59-16,-3-7-19 16,0-7-31-16,-11 1-12 15,-7 5 8-15,-2 7-24 16,4 12-29-16,3 12-4 16,5 10-2-16,5 10-72 0,3 10-293 15,3 11-205-15,12 2-72 0</inkml:trace>
  <inkml:trace contextRef="#ctx0" brushRef="#br0" timeOffset="53102.84">8844 6141 814 0,'0'0'340'16,"0"0"-247"-16,0 0-63 15,0 0 54-15,80 0 85 16,-44-6-24-16,5-5-86 15,0-4-40-15,1-2-8 16,-6-3-11-16,-6-3-5 16,-8-1 4-16,-8-3 1 0,-11 2 9 15,-3-1 20 1,-2 7 21-16,-13 5 20 0,-9 8-30 16,-6 6-15-16,-4 7-9 15,-3 16-4-15,1 6 26 16,4 8-36-16,9 2-2 15,8 3-8-15,9-2 7 16,6-2-31-16,9-5-88 16,21-9-27-16,13-9 44 15,19-12-19-15,22-4-18 16,-3-22-122-16,-7-5-105 16,-13-9 60-16,-22 1 95 15,-3-2 212-15,-9 2 93 0,-17 10 640 16,-10 10-169-16,-7 6-317 15,-17 9-142-15,-4 1-4 16,-2 0-48-16,5 15-31 16,5 4-17-16,7 2-5 15,5-2-34-15,8 1-40 16,0-4-27-16,12-5-22 16,9-5 14-16,7-6 37 15,1 0-46-15,-1-7 30 16,-6-9 43-16,-8 2 45 15,-8 1 192-15,-3 5 66 16,-3 3-68-16,0 2-67 0,0 3-64 16,0 0-53-1,0 0-6-15,0 0-34 0,4 0-49 16,2 0-27-16,3 0-77 16,6 5 105-16,0 5 57 15,1 5 8-15,-2 7-4 16,-5 3-30-16,-2 6 47 15,2 3 3-15,0-5 1 16,6-2 0-16,3-10-7 16,9-8-56-16,7-9 50 15,9-6 3-15,5-24-34 16,16-24-2-16,15-32 21 16,12-32 25-16,0-13 0 15,-16 0-1-15,-20 11-9 16,-25 21-18-16,-13 21 28 0,-10 22 36 15,-7 22 101-15,0 13 94 16,0 7-14-16,-18 8-110 16,-12 6-73-16,-10 20-34 15,-21 32 0-15,-7 27 0 16,4 24 1-16,12 7 8 16,25-4-9-16,20-9 1 15,7-10 0-15,15-3-1 16,9-12-34-16,1-18-96 15,26-6-171-15,-8-20-58 16,2-11-428-16</inkml:trace>
  <inkml:trace contextRef="#ctx0" brushRef="#br0" timeOffset="53247.42">10555 6011 970 0,'0'0'671'15,"0"0"-587"-15,0 0-84 16,0 0-38-16,0 0-41 16,0 0-518-16</inkml:trace>
  <inkml:trace contextRef="#ctx0" brushRef="#br0" timeOffset="67528.28">1433 7940 327 0,'0'0'1255'15,"0"0"-1054"-15,0 0-164 16,0 0-18-16,0 0-18 16,2 2 22-16,2-2-8 15,5 0-14-15,9 0-1 16,12 0 2-16,9-3 11 16,7-7 14-16,5-3-27 15,-2-4-18-15,-7-4-33 16,-9-3-27-16,-13-3 16 15,-12-4-40-15,-8 0 52 0,-8 1 50 16,-17 6 7 0,-5 9 56-16,-6 9-2 0,-5 6-17 15,5 10 9-15,0 17-14 16,5 10-24-16,7 8 4 16,12 7-18-16,12 2 15 15,0-2-10-15,18-4-5 16,16-9 1-16,8-9-2 15,6-13-40-15,10-14-30 16,2-3-28-16,-4-23-17 16,-2-12-19-16,-12-10-29 15,-6-6 57-15,-14-2 106 0,-6 5 68 16,-10 8 59 0,-4 12 126-16,-2 12 14 0,0 13-123 15,0 3-127-15,0 16-16 16,0 15-1-16,0 10 38 15,0 6-23-15,0 6-7 16,6-1-8-16,0-1-3 16,4-4-122-16,-1-5-61 15,5-7-198-15,-3-11-145 16,-3-15-330-16</inkml:trace>
  <inkml:trace contextRef="#ctx0" brushRef="#br0" timeOffset="67678.32">2190 7572 1542 0,'0'0'540'15,"0"0"-540"-15,0 0-243 16,0 0 139-16,0 0 15 16,-8 90-202-16,8-64-280 0</inkml:trace>
  <inkml:trace contextRef="#ctx0" brushRef="#br0" timeOffset="68239.53">2458 7849 436 0,'0'0'766'16,"0"0"-646"-16,0 0-87 0,0 0 108 15,0 0-29-15,0 0 2 16,0 0-19-16,12-82-54 15,-18 63 19-15,-16 3-31 16,-6 8 17-16,-8 6-3 16,-3 2-32-16,0 12 13 15,8 11-24-15,7 2-16 16,11 0 1-16,13-1-31 16,2-5-12-16,24-8-21 15,11-8 12-15,11-3 28 16,1-11 1-16,2-11-35 15,-8-2 73-15,-10 2 13 0,-9 4 104 16,-12 5 22 0,-6 6 10-16,-5 5 7 0,1 2-144 15,-2 10-12-15,3 30-40 16,1 36 40-16,-1 42 0 16,-3 31 0-16,0 3 2 15,0-12 15-15,0-26-17 16,-3-16-6-16,-4-21 5 15,-1-18-21-15,-1-16 7 16,-4-13-22-16,-2 2 11 16,-7-4 26-16,-5-4 0 15,-6-12 60-15,-3-9 18 16,-6-3 17-16,-2-17 32 16,-3-15-14-16,-2-22-37 0,7-26-24 15,23-34-41-15,19-26-11 16,49-11-47-16,35 2-95 15,17 21-21-15,2 27-140 16,-27 36-378-16,-22 27-80 0</inkml:trace>
  <inkml:trace contextRef="#ctx0" brushRef="#br0" timeOffset="68878.69">2728 7936 340 0,'0'0'387'0,"0"0"-108"15,0 0-187-15,0 0-53 0,0 0 74 16,0 0 3 0,0 0 23-16,23 0-37 0,2-11-48 15,-1-5-45-15,3-4-9 16,-9-5-44-16,-2-2-13 16,-10-3 40-16,-6 2 17 0,0 4 65 15,-15 9 23 1,-6 6 16-16,-4 9 2 15,-5 9-63-15,2 19-25 16,3 11-8-16,5 11-9 16,11 2 23-16,8 2-24 15,1-5-11-15,10-8 2 16,11-9-32-16,3-9-34 16,3-14-13-16,1-9 41 0,6-12 34 15,1-18 6 1,-4-12-18-16,2-7 25 15,-5-2 0-15,-4 3 42 0,-3 10 39 16,-9 12 14-16,-3 16-1 16,-2 10-94-16,2 6-32 15,3 21-11-15,1 11 43 16,-2 9-3-16,0 3 3 16,-6 4-13-16,-5-3 4 15,0-6-10-15,0-8-13 16,-7-12 13-16,-2-10 17 15,6-14 2-15,3-4 50 16,0-25-50-16,14-27-48 0,21-27 1 16,16-18 47-1,0 8 3-15,-11 23-2 0,-12 31 50 16,-13 25 26-16,-1 4-17 16,-1 9-49-16,2 0-11 15,-1 19 0-15,0 15 6 16,-3 8 4-16,-1 9 23 15,-4 2-33-15,-1 4-10 16,-4 1-37-16,5 8-102 16,0-15-231-16,3-13-674 0</inkml:trace>
  <inkml:trace contextRef="#ctx0" brushRef="#br0" timeOffset="69282.23">3800 7775 1348 0,'0'0'522'15,"0"0"-447"-15,0 0-10 16,0 0-8-16,0 0-15 15,0 0-42-15,0 0-23 16,38 42 23-16,-20-5 13 16,5 6-13-16,-3 5-23 15,0-2-15-15,-2-4-29 0,-5-5-37 16,-1-10 1 0,-4-7 16-16,-2-12 55 0,0-8 32 15,2-3 131-15,0-21-30 16,4-11-60-16,3-10 63 15,1-20-15-15,2 2-65 16,0 0-4-16,0 3-20 16,0 17-1-16,-3 8-18 15,-3 17-71-15,4 18-126 16,-5 15-406-16,-3 7 97 0</inkml:trace>
  <inkml:trace contextRef="#ctx0" brushRef="#br0" timeOffset="69593.5">4217 7954 907 0,'0'0'164'0,"0"0"-83"15,0 0 8-15,0 0-19 16,82-35-32-16,-52 13-38 16,7-1-16-16,-1-4-86 15,-1-4-15-15,-7 1-72 16,-6 1 23-16,-10 3 166 15,-12 8 17-15,0 8 188 16,-16 10-13-16,-11 0-37 16,-6 18 43-16,-4 12-37 15,4 5-1-15,5 8-84 16,8-1-37-16,9 0-21 16,8-3-12-16,3-6-6 0,8-6-25 15,15-10-75-15,10-10-14 16,28-10-72-16,-9-14-71 15,0-7-277-15</inkml:trace>
  <inkml:trace contextRef="#ctx0" brushRef="#br0" timeOffset="69741.66">4662 7764 1045 0,'0'0'530'0,"0"0"-400"16,0 0-16-16,0 0-23 15,-73 83-36-15,61-45-27 16,5 3-19-16,7-3-9 15,5-3-100-15,18-6-132 0,35-14-69 16,-4-8-65 0,-1-7-317-16</inkml:trace>
  <inkml:trace contextRef="#ctx0" brushRef="#br0" timeOffset="69965.93">5156 7322 1534 0,'0'0'310'0,"0"0"-199"16,0 0-111-16,0 0 12 15,0 0 52-15,-42 107 7 16,36-29-27-16,3 21-14 16,3 5-23-16,0-7 5 15,9-21-11-15,0-22-1 0,0-14-16 16,4 11-122-16,-2-8-156 15,2-6-317-15</inkml:trace>
  <inkml:trace contextRef="#ctx0" brushRef="#br0" timeOffset="70150.2">4960 7658 765 0,'0'0'562'0,"0"0"-500"16,121-27-33-16,-57 20-29 0,18 4 0 16,-7 3-7-16,19 0-32 15,-15 0-223-15,-28 0-507 0</inkml:trace>
  <inkml:trace contextRef="#ctx0" brushRef="#br0" timeOffset="70417.2">5539 7644 1117 0,'0'0'332'15,"0"0"-204"-15,0 0-24 16,-82 71-24-16,64-35-25 16,2 2-21-16,8 3-21 15,7-3-4-15,1-3-9 16,4-5-76-16,13-9-35 16,10-7-23-16,3-10 20 15,1-4 30-15,-1-7-21 0,-5-16 1 16,-4-10 104-16,-14-6 39 15,-7-5 96-15,-1 0-2 16,-21 2 46-16,-8 8-14 16,-2 9-11-16,1 9-39 15,8 9-109-15,7 7-6 16,16 1-174-16,5 12-321 16,14-3-165-16</inkml:trace>
  <inkml:trace contextRef="#ctx0" brushRef="#br0" timeOffset="70732.72">6008 7579 1476 0,'0'0'262'0,"0"0"-168"16,0 0-75-16,0 0 26 16,-94 69-2-16,59-27-36 15,4 6-7-15,7 4-17 16,6-2-71-16,8-5-23 15,7-7-34-15,3-8-36 16,3-12-16-16,10-10 20 16,2-8 102-16,-2-2 49 15,-5-22 26-15,-8-7 134 16,0-9 72-16,-10-3 62 0,-16-3-65 16,-4 3-77-16,-1 3 49 15,1 11-70-15,8 9-37 16,11 8-68-16,11 9-118 15,23 3-423 1,14 0-24-16,9 0-372 0</inkml:trace>
  <inkml:trace contextRef="#ctx0" brushRef="#br0" timeOffset="71011.25">6273 7548 408 0,'0'0'1223'0,"0"0"-1009"16,0 0-56-16,0 0-23 15,0 0-9-15,0 0-80 16,0 0-46-16,-80-20 0 16,59 48-1-16,10 6-11 0,5 4-38 15,6 2-25-15,0-1-3 16,14 1-59-16,8-5 23 16,2-3-30-16,-2-3 15 15,-1-5 71-15,-6-3 26 16,-1-6 26-16,-10-2 6 15,-4-4 27-15,-4-2 45 16,-20-3 81-16,-10-1-67 16,-35-3-86-16,8 0-116 15,1-12-496-15</inkml:trace>
  <inkml:trace contextRef="#ctx0" brushRef="#br0" timeOffset="72773.66">6748 7775 230 0,'0'0'1268'0,"0"0"-1014"16,0 0-171 0,0 0 30-16,0 0 23 0,0 0-24 15,0 0-52-15,-17-80-39 16,34 60-11-16,5-3-1 16,8-1-9-16,3 4-1 15,-2 4 1-15,5 7-12 16,-5 6-4-16,-1 3-14 15,-3 9-8-15,-5 13 17 16,-7 11-42-16,-6 4 30 16,-3 4 19-16,-6 2-10 15,0-2 23-15,-15-6-14 16,0-6 10-16,-1-7 4 0,2-8 1 16,4-7-1-1,4-7-5-15,6 0 6 0,0-14-1 16,15-15-8-16,9-14-55 15,11-7 33-15,6-6 22 16,1 3 9-16,-1 6 12 16,-8 12 22-16,-7 14 46 15,-7 14-57-15,-7 7-23 16,0 11-56-16,-5 19 56 16,-2 9 13-16,-5 5 5 15,0 1-16-15,-2-2 17 16,-8-7-19-16,-3-8-11 15,2-6-28-15,2-10 13 16,1-9-17-16,4-3-1 16,4-13 24-16,0-18-59 0,10-11-25 15,12-11 76 1,6-1 28-16,6-2 0 0,0 11 34 16,-4 13 42-16,-6 14-31 15,-3 15-1-15,0 3-44 16,-5 19 0-16,2 10 10 15,-1 7 8-15,-1 4 11 16,2 0-29-16,1-1-7 16,4-4-35-16,3-4-30 15,22-5-100-15,-5-9-92 16,-4-10-324-16</inkml:trace>
  <inkml:trace contextRef="#ctx0" brushRef="#br0" timeOffset="73254.88">7892 7570 401 0,'0'0'925'0,"0"0"-609"16,0 0-125-16,0 0-83 16,-94-30-39-16,58 43-6 15,-1 11-22-15,2 7-23 16,7 5-2-16,6 2-16 16,10-3 0-16,7-4-12 15,5-7-80-15,11-7-11 16,16-9-30-16,7-8-61 15,8-5-30-15,-1-19 27 16,-3-12-72-16,-8-4 148 16,-11-1 121-16,-6 4 139 15,-8 12 179-15,-2 9 201 0,-3 10-299 16,0 6-126-16,0 0-94 16,0 2-27-16,0 9 27 15,0 5-4-15,9-1 4 16,4-1-51-16,7-3-45 15,4-6-24-15,4-5-39 16,3-3-44-16,-1-15-58 16,-6-7-38-16,-3-3 153 15,-8 4 146-15,-5 8 290 0,-7 6 82 16,-1 10-116 0,0 1-211-16,-1 20-32 15,-8 10 44-15,3 5-39 16,3 3-6-16,3-2-12 0,0-6-33 15,9-6-48 1,10-11-74-16,7-8-46 0,24-16 27 16,-8-13-60-16,1-5-365 0</inkml:trace>
  <inkml:trace contextRef="#ctx0" brushRef="#br0" timeOffset="73578.27">8459 7422 554 0,'0'0'618'15,"0"0"-222"-15,21-80-73 16,-18 71-90-16,-3 9-180 15,0 10-53-15,0 21-68 0,0 24 54 16,-5 27 14 0,-1 25 3-16,2 9-3 0,4-4-30 15,0-9-18-15,-2-9 7 16,-4 3-37-16,-8 3-10 16,-10 1-101-16,0-20-18 15,-3-21-27-15,3-22-129 0,3-17 363 16,-3-2 39-1,-3-7 153-15,-4-5 109 16,-2-7 7-16,2-8-74 16,-1-17-47-16,1-14-47 15,6-19-39-15,10-26-28 16,15-32-47-16,22-13 2 16,35-3-28-16,24 11-11 15,7 25-59-15,1 22-121 0,-23 29-181 16,-17 24-240-16</inkml:trace>
  <inkml:trace contextRef="#ctx0" brushRef="#br0" timeOffset="74034.55">8993 7033 530 0,'0'0'1324'15,"0"0"-1134"-15,0 0-190 16,0 0-30-16,-14 97 30 0,3-37 23 16,2 11 18-16,1 3-41 15,5-14 0-15,3 4 0 16,0-9-74-16,0-11-36 15,0-13-42-15,0-16-35 16,9-15 64-16,5-4 122 16,8-27-27-16,6-13 21 15,10-8 0-15,5-6-8 16,0 4 30-16,1 12 1 16,-4 12 75-16,-6 20 10 15,-4 10-75-15,-9 16-19 16,-2 18-7-16,-11 8 38 15,-8 8-32-15,-12-1 13 0,-23 2 7 16,-12-6 38-16,-10-4-5 16,-7-10-36-16,6-7-11 15,5-11-12-15,16-13-78 16,15-1-184-16,17-17-270 0</inkml:trace>
  <inkml:trace contextRef="#ctx0" brushRef="#br0" timeOffset="74373.83">9360 7466 1134 0,'0'0'527'15,"0"0"-527"-15,0 0 26 0,0 0-26 16,0 0 128 0,0 0-24-16,100 7-49 0,-57-10-55 15,2-8-59-15,6-3-36 16,-11-6-13-16,-3-4-10 15,-13-3 36-15,-12-2 82 16,-12 0 25-16,0 7 100 16,-21 7 42-16,-10 11-71 15,-9 4-33-15,-2 11 7 16,3 15-26-16,6 8-27 16,8 5 18-16,10 4-20 15,14 2-3-15,1-1 4 16,22-3-15-16,15-6 14 0,12-7-15 15,9-10-41 1,7-11-24-16,26-12-70 0,-18-15-156 16,-10-12-479-16</inkml:trace>
  <inkml:trace contextRef="#ctx0" brushRef="#br0" timeOffset="75254.73">2652 9260 421 0,'0'0'799'16,"0"0"-600"-16,2-72-138 15,-10 43-16-15,-11 4 89 16,-5 5 60-16,-10 6-71 16,-5 8-53-16,0 6-14 0,-5 9-37 15,0 16 15-15,5 11 0 16,6 4-33-16,11 9 30 16,10 1-31-16,12 4 0 15,6-3 0-15,24-5 0 16,13-8-7-16,23-11-24 15,25-18-31-15,21-12-15 16,-3-37-126-16,-26-1-314 16,-29-4-360-16</inkml:trace>
  <inkml:trace contextRef="#ctx0" brushRef="#br0" timeOffset="75604.78">3094 8756 199 0,'0'0'1469'0,"0"0"-1194"15,0 0-200-15,0 0-75 0,0 0-7 16,-9 82 7-16,6-25 38 16,0 10-22-16,0 2-1 15,0-10-15-15,0 3 0 16,-2-7-1-16,-2-12-31 16,1-11-22-16,2-14-17 15,-1-9-31-15,5-9 77 16,0-10 16-16,11-20-29 15,8-9-68-15,5-5 54 16,3 3 52-16,0 10 45 16,-2 10 7-16,2 11-9 15,-5 10-32-15,1 0 5 0,-4 14 8 16,-3 10 4-16,-5 9-9 16,-7 3-9-16,-4 5-10 15,0-1 19-15,0-4-19 16,0-6-33-16,8-7-91 15,22-18-111-15,-2-5-89 16,5-1-312-16</inkml:trace>
  <inkml:trace contextRef="#ctx0" brushRef="#br0" timeOffset="75867.19">3576 9157 894 0,'0'0'797'0,"0"0"-631"15,0 0-79-15,0 0-78 16,0 0 8-16,0 0 2 0,-45 100-19 15,43-65 0-15,2-4-42 16,8-4-105-16,16-10-23 16,4-10 1-16,1-7 86 15,1-5 43-15,-5-17 9 16,-9-8 31-16,-5-6 62 16,-11-4 103-16,0-2 71 15,-14 4-74-15,-11 2-36 16,-2 10-19-16,0 6-61 15,5 7-16-15,8 9-30 16,14 4-158-16,0 6-384 16,5 5-8-16</inkml:trace>
  <inkml:trace contextRef="#ctx0" brushRef="#br0" timeOffset="76220.07">4132 8956 696 0,'0'0'668'16,"0"0"-404"-16,0 0 0 16,0 0-22-16,0 0-109 15,0 0-74-15,0 0-37 16,-53-49-22-16,30 64 0 16,5 6-2-16,6 6-22 15,4 3-1-15,8 1-32 0,0 0-30 16,13 0-5-16,9-2-26 15,5-3 20 1,2-2 26-16,-1-3 11 0,-6-1 55 16,-7-2-15-16,-8-1 21 15,-7 2 5-15,-3-3 44 16,-17 1 89-16,-9 0-2 16,-5-4-44-16,-2-3-6 15,3-6-51-15,5-4-35 16,13-4-1-16,17-40-101 15,17 2-375-15,11-6-441 0</inkml:trace>
  <inkml:trace contextRef="#ctx0" brushRef="#br0" timeOffset="76535.64">4465 8953 1111 0,'0'0'484'0,"0"0"-484"0,0 0 0 16,0 0 68-16,0 0 161 15,0 0-81-15,-99 55-77 16,71-34-28-16,4 3-24 16,9 3-19-16,5 0 0 15,10 0-43-15,0-2-26 16,22-2-47-16,8-5-17 16,6-3 29-16,0-2-37 15,-2-1 64-15,-7-1 38 16,-9-1 34-16,-11 0 5 15,-7 1 38-15,-3 1 51 0,-19 3 113 16,-9 0-39-16,-5-2-18 16,-3-3-77-16,3-4-49 15,6-6-19-15,8-14-89 16,11-12-389-16,10-5-845 0</inkml:trace>
  <inkml:trace contextRef="#ctx0" brushRef="#br0" timeOffset="76733.92">4642 9174 1169 0,'0'0'165'0,"0"0"-73"0,0 0-31 15,0 0-22-15,0 0-39 16,0 0 0-16,0 0-96 15,47 20-74-15,-41-33-165 16,-2-3-376-16</inkml:trace>
  <inkml:trace contextRef="#ctx0" brushRef="#br0" timeOffset="77533.61">4371 9196 235 0,'0'0'404'0,"0"0"-255"16,0 0-23-1,0 0-57-15,82 5-8 16,-51-5-6-16,5-8-28 16,0-4-27-16,3-4-13 15,-5-4-22-15,-2-1-45 16,-7-4 10-16,-9-4-42 16,-5-1 38-16,-11 3 74 0,0 3 83 15,-21 5 60-15,-6 9 62 16,-9 7-56-16,-1 3-8 15,-2 6 22-15,3 14-20 16,8 7-28-16,1 5-74 16,11 5-19-16,7 5-1 15,7 1-8-15,2-3-7 16,11-3-6-16,11-7-46 16,11-8-8-16,6-11-26 15,7-11-27-15,4 0 4 16,1-18-8-16,0-8 57 15,-3-7 38-15,-5-5 16 16,-7-3 4-16,-5 0-3 16,-7 3 37-16,-6 7 88 15,-5 10 74-15,-7 7-21 0,-3 7-75 16,-1 7-31-16,-2 4-70 16,1 18-2-16,-1 14-1 15,0 7 9-15,2 10-9 16,-1-1 12-16,1-3-12 15,1-5-9-15,1-12-10 16,2-9-53-16,-1-14-15 16,4-9-6-16,5-10 78 15,8-23-38-15,6-11-31 16,6-11 43-16,6-5 35 16,1-1 6-16,-4 9 18 15,-1 12 58-15,-6 16-15 16,-8 16 17-16,-3 8-55 0,-4 13-7 15,0 15 69-15,-1 8-13 16,-4 7-20-16,-1 2-32 16,-3 0-18-16,-6-3-4 15,3-1-12-15,-3 1-101 16,0-9-201-16,0-12-548 0</inkml:trace>
  <inkml:trace contextRef="#ctx0" brushRef="#br0" timeOffset="78359.64">6387 8954 649 0,'0'0'628'0,"0"0"-321"16,0 0-120-16,0 0-55 16,0 0-18-16,0 0-44 15,0 0-24-15,-23 8-17 16,-4 24 39-16,-6 9 18 16,-1 10-50-16,4 2-26 15,5 2-1-15,15-1-8 16,8-5 5-16,2-6-6 0,21-11-43 15,15-11 13 1,16-12-16-16,9-9 5 0,3-12-31 0,-1-18-9 16,-8-13 28-1,-16-6 40-15,-12-8 13 16,-21 0 10-16,-6 0 12 16,-22 6 47-16,-16 9-3 15,-7 10-14-15,-2 9-12 16,5 13-40-16,9 10-2 15,12 0-70-15,21 20-169 16,15 3-289-16,9-5-107 0</inkml:trace>
  <inkml:trace contextRef="#ctx0" brushRef="#br0" timeOffset="79015.05">7121 8850 1378 0,'0'0'289'16,"0"0"-207"-16,0 0-44 0,0 0 45 15,-108 71 44-15,72-29-37 16,5 6-59-16,4 3 3 15,8 0-34-15,7-3 1 16,5-3-1-16,7-6-24 16,0-6-31-16,10-11-51 15,8-6-42-15,6-12 24 16,1-4 8-16,-4-10 49 16,-8-15 67-16,-8-9 26 15,-5-4 131-15,-15-4 17 16,-15-1-41-16,-10 3-14 15,-2 2-10-15,3 7-30 0,8 9-41 16,7 7-37-16,16 6-1 16,16 6-99-16,20 3-452 15,8-1-117-15</inkml:trace>
  <inkml:trace contextRef="#ctx0" brushRef="#br0" timeOffset="79240.92">7365 8510 834 0,'0'0'984'0,"0"0"-766"15,0 0-116-15,0 0-87 16,0 0-2-16,0 0 18 0,0 148 16 16,0-46-3-16,0 5-43 15,0-15 8-15,0-25-9 16,-1-21-31-16,-4-8-45 15,2 1-90-15,2 5-96 16,-1-9-132-16,2-15-292 0</inkml:trace>
  <inkml:trace contextRef="#ctx0" brushRef="#br0" timeOffset="79630.45">7713 8503 1380 0,'0'0'525'0,"0"0"-357"16,0 0-57-16,0 0-111 0,0 0-15 15,0 0 15-15,-3 131 22 16,-12-33-1-16,-1 5-13 16,-1-16-6-16,1-22 8 15,8-24-10-15,-2-6-20 16,0-1-14-16,-1-2-50 15,3-4-4-15,7-16 4 16,1-12 39-16,9-7 21 16,18-24 5-16,9-11-73 15,6-11 72-15,2-3 20 16,-5 4 22-16,-6 9 70 16,-9 14 61-16,-9 15 32 0,-2 12-113 15,-1 2-68-15,3 21-3 16,-2 12-1-16,-1 8 8 15,-4 4-8-15,-7 4-33 16,-1 0-20-16,-16 8-124 16,-4-10-161-16,-5-15-313 0</inkml:trace>
  <inkml:trace contextRef="#ctx0" brushRef="#br0" timeOffset="79812.45">7171 8736 1458 0,'0'0'322'0,"0"0"-256"15,97-28-31-15,-22 23-21 16,29 5 11-16,34 5-25 16,6 9-6-16,-27-1-138 15,-38-8-334-15</inkml:trace>
  <inkml:trace contextRef="#ctx0" brushRef="#br0" timeOffset="80131.55">8168 8811 557 0,'0'0'866'0,"0"0"-646"16,0 0-153-16,0 0-7 0,-79 93 33 15,52-54-28-15,6 5-40 16,6 1-9-16,8-2-16 16,7-7-71-16,3-6-50 15,22-10-118-15,7-12 56 16,2-8 22-16,7-8-50 16,-5-19 204-16,-4-11 7 15,-10-9 188-15,-10-5 33 16,-7-3 64-16,-5 3-26 15,-8 6-65-15,-10 10-82 16,-6 12-29-16,-1 15-83 16,-14 21-15-16,2 15-171 15,9 3-402-15</inkml:trace>
  <inkml:trace contextRef="#ctx0" brushRef="#br0" timeOffset="81018.09">8399 8976 1005 0,'0'0'510'0,"0"0"-418"15,0 0-19-15,42-78-14 16,-23 60 57-16,-1 4-14 15,2 4-40-15,-1 5-21 0,1 5-41 16,-1 2-6-16,-4 16 5 16,-2 11-41-16,-8 7 33 15,-5 8-10-15,0 2 9 16,-11 1 10-16,-7-6 1 16,1-7-1-16,0-10 0 15,5-7 0-15,5-10 13 16,2-7-12-16,5 0 30 15,0-21-31-15,18-12-60 16,12-10-2-16,6-8 39 16,7-5-3-16,3-1 18 15,-7 5 16-15,0 9 30 16,-9 12 22-16,-8 13 29 0,-5 12-54 16,-3 6-35-16,-6 12-1 15,-5 17 1-15,-3 11 0 16,0 8 8-16,-11 2 4 15,-9 3-11-15,0-4 7 16,1-5-8-16,1-7-85 16,9-10-69-16,9-19-173 15,6-7-80-15,13-1-303 0</inkml:trace>
  <inkml:trace contextRef="#ctx0" brushRef="#br0" timeOffset="81333.48">9109 8799 1332 0,'0'0'551'0,"0"0"-516"0,0 0-26 16,0 0 7-16,-56 79 62 15,30-38-11-15,3 4-35 16,3 1 7-16,7-3-38 16,5-4-2-16,8-7-7 15,0-7-48-15,21-9-39 16,10-10 19-16,8-6 8 15,5-9-38-15,2-16-53 16,-6-11 38-16,-9-7 107 16,-7-7 14-16,-13-1 168 15,-10 4-9-15,-1 4 5 16,-13 11-1-16,-11 11-61 16,-4 8-49-16,-1 11-44 0,-2 2-9 15,10 8-55 1,9 18-154-16,6-1-304 0,6-3-275 0</inkml:trace>
  <inkml:trace contextRef="#ctx0" brushRef="#br0" timeOffset="81656.19">9566 8761 1320 0,'0'0'559'16,"0"0"-496"-16,0 0-63 15,0 0 1-15,0 0 70 16,-88 78-26-16,56-37-25 0,1 7 7 16,4 4-27-1,2 0-13-15,7-4-43 0,9-4-37 16,5-9-29-16,4-11-91 16,0-11 23-16,12-13 91 15,4 0 90-15,1-24 9 16,-3-9 26-16,-8-9 96 15,-6-6 76-15,-1-2-68 16,-18-3-24-16,-3 7-31 16,-3 4-25-16,3 13-21 15,5 12-29-15,9 17-64 16,5 0-414-16,3 7-207 0</inkml:trace>
  <inkml:trace contextRef="#ctx0" brushRef="#br0" timeOffset="82844.92">9657 8791 497 0,'0'0'652'16,"0"0"-400"-16,0 0-52 15,0 0-39-15,0 0-103 16,0 0-39-16,0 0-13 15,95-3-6-15,-78 32 0 16,-2 4-24-16,-11 7-15 16,-4 1 38-16,-4 1-29 0,-17-2 27 15,-6-5 3-15,0-7 0 16,2-8 10-16,5-6-3 16,6-9-5-16,6-5 53 15,8 0 42-15,0-16-58 16,12-14-39-16,15-8-26 15,11-9 8-15,6-6-21 16,5-4-24-16,-3 4 22 16,-4 6 25-16,-8 13 16 15,-11 13 41-15,-8 13-4 16,-9 8-34-16,-2 8 7 16,-4 19-10-16,0 11 35 15,-3 7-25-15,-12 6 1 0,-3-3-11 16,-2-4 7-16,1-9-17 15,2-9 8-15,6-9-33 16,1-8 16-16,10-9 19 16,0-3-6-16,15-20-2 15,11-9-136-15,9-12 57 16,5-5 40-16,6-5-9 16,-4 5 22-16,-6 7 34 15,-9 12 101-15,-9 15 42 16,-8 12-72-16,-5 3-34 15,-5 20-27-15,0 12 41 16,0 8-10-16,-6 6-27 0,-5 1-3 16,-1-3-11-1,5-4-20-15,5-7-4 0,2-10-81 16,6-8-25-16,20-12 17 16,5-3-9-16,11-13-142 15,2-14-126-15,0-11 101 16,-4-6 289-16,-9-4 45 15,-8 2 204-15,-8 6 46 16,-11 9 93-16,-4 13-50 16,-1 10-133-16,-19 8-109 15,-5 2-61-15,-5 19-23 16,3 9 11-16,2 3-11 16,6 0-10-16,8-3-4 0,9-6-17 15,2-7-64-15,8-8-26 16,16-9 21-16,4 0-3 15,5-15-99-15,0-10 76 16,-5-5 114-16,-7 2 14 16,-6 1 113-16,-6 9 97 15,-4 6-25-15,-5 10-44 16,0 2-130-16,0 5-25 16,-11 17 0-16,-1 6-1 15,0 7 1-15,3 2-6 16,5-2-40-16,4-4 14 15,0-7-54-15,7-4-16 16,14-9-4-16,6-7 42 16,9-4 32-16,7-6 9 15,6-16-2-15,5-9 16 0,4-11 9 16,15-25-1 0,17-29-5-16,5-28-2 0,-7-17-9 15,-19 0-40-15,-27 14 57 16,-23 35 116-16,-10 26 39 15,-7 29 43-15,-2 18-61 16,0 7 1-16,-17 12-27 16,-23 6-111-16,-27 47 12 15,-21 45-6-15,-6 22-6 16,11 9-2-16,24-3 2 16,23-21-14-16,17-5 8 15,16-9-47-15,3-16-26 16,10-17-79-16,41-7-167 15,-5-21-304-15,8-9-205 0</inkml:trace>
  <inkml:trace contextRef="#ctx0" brushRef="#br0" timeOffset="82988.07">11435 8795 1854 0,'0'0'326'16,"0"0"-248"-16,0 0-71 15,0 0-7-15,0 0-15 16,0 0-248-16,0 0-947 0</inkml:trace>
  <inkml:trace contextRef="#ctx0" brushRef="#br0" timeOffset="87484.01">2784 10236 1258 0,'0'0'507'0,"0"0"-443"16,0 0-48-16,0 0 3 15,0 0 34-15,0 0-15 16,0 0-28-16,19 51 17 15,-3-12 47-15,-1 8-37 16,-1 5-27-16,1 3 6 16,-2 0-5-16,-1 0 14 15,0-4-17-15,4-6-7 16,-2-5 4-16,2-5 1 16,-1-4-3-16,3-4-3 15,-3-3-9-15,3-5-41 16,-3-3-91-16,-5-5-74 15,-1-4-117-15,-9-7-40 0,0 0 57 16,0-11-321-16</inkml:trace>
  <inkml:trace contextRef="#ctx0" brushRef="#br0" timeOffset="87718.47">2927 10631 1039 0,'0'0'294'15,"0"0"-128"-15,0 0 8 16,0 0 19-16,0 0-54 16,0 0-41-16,-110 28-43 15,75-4-17-15,-2 6-8 0,-2 1-8 16,3 1 22 0,3 2-43-16,5-2 0 0,3-3-1 15,4-2-59-15,7-5-88 16,11-3-137-16,3-7-243 15,0-8-175-15</inkml:trace>
  <inkml:trace contextRef="#ctx0" brushRef="#br0" timeOffset="88348.83">3154 10760 456 0,'0'0'579'15,"0"0"-210"-15,0 0-213 16,0 0 10-16,0 0 21 16,0 0-20-16,0 0-64 15,0 0-59-15,0 2-26 16,0 3-10-16,0 4-7 15,-2 7 35-15,1 6 14 16,-2 8-19-16,1 4-19 16,2 3-3-16,0 1 9 15,0 0-18-15,0-4 0 0,0-4 9 16,0-5-9-16,0-7 0 16,0-5-19-16,0-7-23 15,0-4 21-15,0-2-14 16,0 0 13-16,5-28-15 15,-2 1-293-15,-2-1-334 0</inkml:trace>
  <inkml:trace contextRef="#ctx0" brushRef="#br0" timeOffset="89097.57">4717 10368 1111 0,'0'0'595'0,"0"0"-436"15,0 0-61-15,0 0 22 16,0 0 0-16,0 0-48 15,0 0-48-15,5 2-24 16,-1 18 0-16,5 12 6 0,-3 13 6 16,6 9 4-16,0 5-6 15,-3 0-9-15,-2-1 18 16,-2-4-19-16,2-5 0 16,-4-2 4-16,0-6-4 15,0-4-31-15,-1-7-54 16,-1-6-109-16,-1-5-86 15,0-9-272-15,0-7-210 0</inkml:trace>
  <inkml:trace contextRef="#ctx0" brushRef="#br0" timeOffset="89318.14">4733 10714 753 0,'0'0'732'15,"0"0"-595"-15,0 0-88 16,0 0 27-16,0 0 69 16,-89 41-42-16,56-13-36 15,-1 5-7-15,2 2-47 16,1 2-4-16,3 1-9 16,4 0-77-16,6 3-134 15,8-10-290-15,7-10-639 0</inkml:trace>
  <inkml:trace contextRef="#ctx0" brushRef="#br0" timeOffset="89660.13">5069 10867 492 0,'0'0'851'0,"0"0"-620"16,0 0-178-16,0 0-1 15,0 0 18-15,0 0-10 16,0 0-22-16,73 19-7 16,-73 1 8-16,-3 3 4 15,-13-1 25-15,-2-1-4 16,0-2-33-16,0-3 23 0,8-6-32 15,2-3-22-15,7-3 0 16,1-4-1-16,4 0-6 16,20 0-27-16,12 0 34 15,13-2-28-15,21-19-111 16,-10 3-165-16,-15-5-318 0</inkml:trace>
  <inkml:trace contextRef="#ctx0" brushRef="#br0" timeOffset="90254.43">6870 10298 889 0,'0'0'675'16,"0"0"-388"-16,0 0-107 16,0 0-64-16,0 0-52 15,0 0 1-15,0 0-64 16,25 27 15-16,-16 11 38 0,3 10-17 16,-3 8-3-16,0 5-19 15,-1 1-15-15,-1-4 27 16,-4-5-27-16,-2-3-1 15,-1-8-50-15,0-5-42 16,0-6-27-16,0-7-131 16,0-7-263-16,2-11-115 0</inkml:trace>
  <inkml:trace contextRef="#ctx0" brushRef="#br0" timeOffset="90464.57">6927 10672 542 0,'0'0'926'16,"0"0"-690"-16,0 0-94 0,0 0-35 16,0 0-26-16,0 0 5 15,-102 21-14-15,71 4-31 16,-2 5-23-16,-1 1 29 16,3 3-32-16,2 2-6 15,7-2-9-15,1 1-102 16,13-2-123-16,5-6-366 15,3-11-470-15</inkml:trace>
  <inkml:trace contextRef="#ctx0" brushRef="#br0" timeOffset="90982.89">7317 10683 844 0,'0'0'666'15,"0"0"-523"-15,0 0 0 16,0 0-1-16,0 0-2 15,0 0-41-15,0 0-41 16,32-5-58-16,-13 3-5 0,5 2-21 16,-2 0 25-16,-2 0-38 15,-5 0-8-15,-9 4-3 16,-5 3-14-16,-1 2 64 16,-4 1 5-16,-14 1 43 15,-3 2 13-15,-4 0-14 16,1-1-19-16,3 0-25 15,6 0 6-15,10 2-18 16,5 2 3-16,0 2-44 16,5 4-15-16,14 0-9 15,-2 0-1-15,-1-2 9 16,-2-1-13-16,-5-1 61 16,-2-1-5-16,-7-2 14 15,0 2 9-15,-4 1 0 16,-13-2 10-16,-7 0-10 0,-7-2 0 15,-29-2-1-15,9-4-294 16,-2-7-737-16</inkml:trace>
  <inkml:trace contextRef="#ctx0" brushRef="#br0" timeOffset="95246.61">2734 11304 235 0,'0'0'496'15,"0"0"-317"-15,0 0-144 16,0 0-35-16,0 0 32 0,0 0 102 16,0 0-27-16,0-1-53 15,0 1 7-15,0 0 7 16,0 0 13-16,0 0-15 16,0 0-46-16,-13 0-20 15,-8 0-7-15,-9 0-14 16,-6 2 11-16,-4 3-9 15,0-3 8-15,1 1 0 16,-1-3 11-16,1 0-2 16,6 0-6-16,3 0 5 15,2 0 2-15,10-1 1 16,2 1 0-16,2 0-3 16,-1 0-3-16,2 7 0 15,-5 4 5-15,1 2 1 16,-2 1 0-16,-2 0 0 0,0 0 1 15,-1-1 0-15,-2 1-1 16,-1-3 11-16,5 2-11 16,-2-1-6-16,0-1 5 15,2 3-9-15,-4 3-6 16,-1 4 9-16,4 3-3 16,-4 3 1-16,8 1 9 15,-2-1-7-15,7-2 7 16,1-4 0-16,4-4 0 15,3-3 0-15,1-5-9 16,3-3 2-16,0-2-3 16,0-1-12-16,0 1-22 15,0 0 20-15,-2 2 24 16,-4 5 0-16,-7 6 27 0,1 4 57 16,-6 5-23-16,-2 3-6 15,3 1-19-15,3-2-35 16,4-1 17-16,7-6-18 15,3-4-39-15,0-4-22 16,3-5-27-16,10-2 28 16,1-3 16-16,-3 1 12 15,-6 1 31-15,-5 5-51 16,0 6 52-16,-6 6 74 16,-10 7 16-16,-1 3 0 15,1 2 0-15,1-3-28 16,3-3-16-16,9-4-38 0,3-4-8 15,0-6-58-15,15-3-76 16,6-5 45-16,3-2 18 16,-1-3-10-16,-6 2 45 15,-5 1 6-15,-11 6-5 16,-1 5 35-16,-1 3 108 16,-14 5 47-16,3 2-40 15,3 0-36-15,5 0-49 16,4-2-12-16,7-2-18 15,17-3-69-15,13-6-32 16,8-5 60-16,7-4-56 16,-4-3-32-16,-5 0-52 0,-12 0 71 15,-14 0 83 1,-8 2 27-16,-9 6 69 0,0 3 113 16,0 2 2-16,-4 1-61 15,4 2-56-15,0-1-52 16,22-2-15-16,14-3-6 15,14-5-90-15,10-3-13 16,6-2-53-16,-4 0-52 16,-8-6-147-16,-14 0-151 15,-14 5 512-15,-14 1 0 16,-9 0 247-16,-3 0 144 16,0 0-81-16,0 3-123 15,0 2-68-15,4 4-71 16,8-1-11-16,10-2-23 15,11-3-14-15,9-3-34 0,7 0 5 16,4-6-33-16,-4-5-2 16,-12 0-13-16,-7 4 77 15,-14 3 23-15,-10 1 36 16,-4 3 73-16,-2 0 10 16,0 0-1-16,0 0-81 15,1 0-48-15,7 0-6 16,11 0-6-16,9 0-7 15,13-4-65-15,6-6-82 16,3-5 35-16,-1-5-39 16,-7 1-17-16,-11-1 16 15,-7 6 159-15,-15 6 99 0,-2 3 168 16,-7 4-68 0,0 1 10-16,0 0-79 0,0 0-69 15,3 0-27-15,9-4-34 16,9-2-10-16,9-4-85 15,9-6-42-15,1-4 19 16,6-6-1-16,-7-4-25 16,-5-1-5-16,-8 0 58 15,-10 4 91-15,-7 9 190 16,-6 6 62-16,-3 5-56 16,0 2 0-16,0 2-83 15,0 1-32-15,0-4-31 16,6-3-50-16,6-3-56 0,7-6-52 15,2-4 39 1,4-5-17-16,0-5 31 0,-3-6-59 16,-3-2-14-16,-2 1 87 15,-6 2 41-15,-6 6 53 16,-5 4 69-16,0 5-36 16,0 2 27-16,0-1 1 15,-3 1-48-15,1-3-9 16,2 1-34-16,0-4-14 15,0 1-9-15,0 0-12 16,0-2 12-16,0 2 0 16,-1 2 0-16,-8 2 7 15,-1-1-7-15,-1 6 0 16,-2-1 0-16,1 0 1 16,2 2 8-16,2 0-9 15,2 1 0-15,0 1-3 16,1-1 3-16,0 3-2 0,-1 1 2 0,-5 1-10 15,-5 2 10 1,-2 0-7-16,-9 1 0 16,-3 2 1-16,-3 0 6 15,2 1-1-15,4 1 1 16,5-1 0-16,5 0-10 16,4-1-26-16,1 0-39 15,1-2 15-15,0 0 28 16,-3 1 16-16,1 0-3 15,-4 1 2-15,-5 3 7 16,0-1 6-16,-1 2-3 16,2 0 7-16,-1 0 0 15,7 0 10-15,0 0-10 0,3-1 0 16,-1-1-12-16,5 1 12 16,-2 0 0-16,-3-1 0 15,-4 2-3-15,-2 0-3 16,-8 0 0-16,1 0 5 15,-4 0 0-15,2 0 1 16,3 0-1-16,1 0 1 16,5 0 0-16,4-3-3 15,0-4 3-15,3 0-9 16,0-1-15-16,-3-1-43 16,-2 2 20-16,-5 3 14 15,-6 3-7-15,-5 1 40 0,3 0 1 16,-1 1 18-1,4 5 7-15,10-1-19 0,4-2-7 16,13-3-29-16,0 0-164 16,0 0-364-16</inkml:trace>
  <inkml:trace contextRef="#ctx0" brushRef="#br0" timeOffset="96501.31">2206 11819 201 0,'0'0'1312'16,"0"0"-1084"-16,0 0-207 15,0 0-4-15,0 0-17 16,0 0 9-16,0 0-9 16,-3 44 48-16,-7-14-13 15,-1 3-13-15,-2 4-15 16,1 1-6-16,1-1 18 15,0-3-19-15,2-2-1 16,1-4-93-16,5-5-158 16,0-7-115-16,3-12-456 0</inkml:trace>
  <inkml:trace contextRef="#ctx0" brushRef="#br0" timeOffset="96756.16">2240 11780 1056 0,'0'0'523'16,"0"0"-478"-16,0 0-35 16,0 0-10-16,0 0 35 15,0 0-29-15,126-12 0 16,-67 8-5-16,4 0 1 15,1-1-2-15,-10 3-71 0,-15 2-131 16,-17 0-92 0,-22 4-207-16,-18 9 206 0,-16-1 219 0</inkml:trace>
  <inkml:trace contextRef="#ctx0" brushRef="#br0" timeOffset="96919.15">2293 11912 98 0,'0'0'374'0,"0"0"-234"15,0 0-46-15,0 0 23 16,0 0 73-16,0 0 3 16,82 31-92-16,-36-31-44 0,3 0-43 15,2 0-14 1,-8 0-30-16,-13 0-156 0,-14 0-322 16</inkml:trace>
  <inkml:trace contextRef="#ctx0" brushRef="#br0" timeOffset="97088.56">2157 12147 189 0,'0'0'286'15,"0"0"-112"-15,0 0-86 16,0 0 8-16,0 0 139 16,0 0-31-16,82 73-72 15,-40-70-82-15,8-3-26 16,25 0-24-16,-9-6-76 15,-11-5-223-15</inkml:trace>
  <inkml:trace contextRef="#ctx0" brushRef="#br0" timeOffset="97260.5">2867 11997 1126 0,'0'0'703'0,"0"0"-629"16,0 0-74-16,0 0 0 15,0 0 38-15,0 0 25 16,0 108-9-16,0-66-45 16,0 17-9-16,0-11-125 15,0-10-397-15</inkml:trace>
  <inkml:trace contextRef="#ctx0" brushRef="#br0" timeOffset="99324.46">5020 11345 819 0,'0'0'164'0,"0"0"-70"16,0 0-17-16,0 0 20 15,0 0-14-15,0 0-17 16,-94-16 8-16,55 16-4 15,-7 9-7-15,-5 4 4 16,2 2-15-16,3 1-23 16,10 0-29-16,9 0 8 0,11-2-21 15,5 1 11 1,7-1-40-16,4 0-34 0,0 0 18 16,16 1-29-16,-1-1 42 15,0 1 13-15,0-1 24 16,-5-2 1-16,-8 2-2 15,-2 0 9-15,-6 5 8 16,-15 2 38-16,-7 4 8 16,-5 2 21-16,-2-1-2 15,4-4-22-15,4-2-19 16,8-5-22-16,7 0-10 16,9-4-8-16,3 2-35 15,0 0-33-15,12 0 47 16,4 0-21-16,-4 0 15 15,-4-1 14-15,-5 0 16 0,-3 1 5 16,0-1 2-16,-17 4 47 16,-5 2 49-16,-5 0-14 15,-1 1-12-15,7-1-29 16,0-1-35-16,10 1-8 16,7 1-3-16,4 1-79 15,0 2-1-15,1 2-7 16,10 1 13-16,3 1 43 15,-3-4 3-15,-3-2 30 16,-4-3-10-16,-4-3 11 16,0-1 28-16,0 0 89 15,-10-2 4-15,-2 1-45 0,0 3-19 16,1 0-9-16,4 4-48 16,6 0-9-16,1 2-33 15,5 1-68-15,12 0-5 16,5 1-29-16,-1-2 34 15,-3-3 32-15,-5-2 24 16,-7 0 14-16,-6-4 40 16,0-2 7-16,0 0 107 15,-1-1-9-15,-2 0-53 16,3 1-29-16,0 3-20 16,6 1-3-16,15 1-23 15,9 2-56-15,7 0-25 16,3-1-38-16,1-3-121 0,-4-2 75 15,-7-4 50 1,-8-3 138-16,-7-1 69 0,-9-3 155 16,-3 0 108-16,-3 0-61 15,3 0-60-15,0 0-90 16,10 0-90-16,5 0-31 16,11 1-97-16,5 4-112 15,9 0-20-15,-1 2-72 16,0-3-87-16,4 0 129 15,-9-2 197-15,-4-2 62 16,-9 0 211-16,-6 0 131 16,-6-4 66-16,-6-3-53 15,0-2-131-15,0 1-82 16,7 0-95-16,4-1-47 16,8 1-45-16,11-2-109 0,10 0-101 15,6-3-38-15,7-1-71 16,-1-4-29-16,-5-1 209 15,-8-1 184-15,-11 0 226 16,-11 2 92-16,-8 3-2 16,-8 0 18-16,-2-1-59 15,-1 2-154-15,5-1-56 16,3 0-65-16,7-2-43 16,8 0-113-16,9-1-112 15,7-2-93-15,5-1 7 16,0-1-163-16,-4-3 360 15,-8 1 157-15,-7-1 171 0,-14 1 187 16,-7 0-27 0,-8 1-72-16,0 0-38 0,0 0-84 15,-10 3-40-15,3 3-48 16,2 3-26-16,4 6-23 16,1 1-26-16,1 0-168 15,32-6-66-15,-2 0-134 16,2-1-102-16</inkml:trace>
  <inkml:trace contextRef="#ctx0" brushRef="#br0" timeOffset="99823.45">6190 11886 512 0,'0'0'491'0,"0"0"-259"15,0 0-5-15,-38-85-46 16,22 64-85-16,2 4-23 0,4 5-45 16,9 5-28-1,1 0-54-15,1 2-241 0,17-4-15 16,3-2 8-16,-3-3 106 15,-3-5 28-15,-12 0 168 16,-3-4 136-16,-15-2 119 16,-11-1 42-16,-9 0-51 15,-4-1-87-15,0 3-75 16,8 2 4-16,7 8-33 16,10 5-30-16,10 5-25 15,4 1-139-15,0 3-165 16,6 0-26-16,6 0 153 15,-6-3 102-15,-3-4 75 16,-3-5 71-16,-3-3 121 16,-18-5 89-16,-8 0-40 0,-5-1-98 0,-4 1-58 15,2 3-23 1,6 5-42-16,10 3-20 16,4 5-5-16,10 3-112 15,3 1-143-15,0 0-36 16,1 0-16-16,-3 0 101 15,-4 1 146-15,-8-1 65 16,-8 0 55-16,-10 0 124 16,-8-10 61-16,-3-1-56 15,-3-2-65-15,2 2-18 16,6 4-34-16,11 5-41 16,6 2-26-16,5 0-128 15,1 9-23-15,-2 11-80 16,4-3-87-16,1-3-239 0</inkml:trace>
  <inkml:trace contextRef="#ctx0" brushRef="#br0" timeOffset="100286.81">4966 11828 925 0,'0'0'603'15,"0"0"-491"-15,0 0-112 16,0 0 0-16,0 0 0 0,0 0 121 15,-26 72-62-15,9-36-34 16,1 4-17-16,-1-1 16 16,1 1-24-16,2-4-23 15,3-2-101-15,3-4-131 16,5-9-100-16,3-8-374 0</inkml:trace>
  <inkml:trace contextRef="#ctx0" brushRef="#br0" timeOffset="100502.86">4953 11812 1205 0,'0'0'187'0,"0"0"-72"15,0 0-77-15,0 0-21 16,86-27-8-16,-44 23 1 15,7 1-10-15,2 0-20 16,0 3-56-16,-5 0-66 16,-13 0-126-16,-12 0-348 0</inkml:trace>
  <inkml:trace contextRef="#ctx0" brushRef="#br0" timeOffset="100670.87">5020 11890 85 0,'0'0'70'0,"0"0"539"16,0 0-423-16,0 0-44 16,0 0-12-16,91 3-49 15,-54-6-34-15,-1-1-40 16,7 4-7-16,-10 0-116 16,-9 0-274-16</inkml:trace>
  <inkml:trace contextRef="#ctx0" brushRef="#br0" timeOffset="100855.38">4874 12104 130 0,'0'0'215'0,"0"0"63"0,0 0-106 16,0 0-4-1,0 0-18-15,0 0-18 0,46 74-55 16,-29-63-61-16,2 0-16 15,12-1-116-15,-4-2-161 16,-2-5-407-16</inkml:trace>
  <inkml:trace contextRef="#ctx0" brushRef="#br0" timeOffset="101339.11">5247 12101 1223 0,'0'0'335'0,"0"0"-182"16,0 0-12-16,0 0-66 15,0 0-13-15,0 0-44 16,0 0-17-16,52 2 11 15,-22 9-12-15,-5 2 0 16,-4 0-10-16,-12 1-2 16,-6 0-33-16,-3 3 45 15,-12-2 2-15,-12 2 66 16,-4-1-18-16,1-5-12 16,9-2-3-16,9-5-27 15,9-3-8-15,5-1-29 16,36 0-78-16,40 0 86 15,-2-10-207-15,-3-2-456 0</inkml:trace>
  <inkml:trace contextRef="#ctx0" brushRef="#br0" timeOffset="102718.98">7185 11362 466 0,'0'0'488'15,"0"0"-313"-15,0 0-86 16,0 0-16-16,0 0-24 15,0 0-3-15,0 0-44 16,-9-11 11-16,-13 21-12 16,-10 2 34-16,-5 4 22 0,-4 2 21 15,0 0 4-15,2 1-41 16,9-3-21-16,5-1 9 16,11-3-29-16,8 2-11 15,5 1-1-15,1 0-20 16,4 4-10-16,11 0-50 15,6 1-14-15,0 0 23 16,-3-3 31-16,-5 1 11 16,-5-1 25-16,-8 0 8 15,0 0 8-15,-13 2 40 16,-12-1 70-16,-3-3 55 16,-3 1-52-16,1-2-27 15,5-1-17-15,7-1-50 0,9 1-19 16,6 2-12-1,3 2-77-15,3 5-10 0,13 0-42 16,4 2 59-16,-4 0 33 16,1-3 19-16,-6-2 28 15,-6-5 4-15,-5-2-1 16,0-1 24-16,0 1 46 16,-3-1 54-16,-6 1-52 15,2 2-44-15,2 0-4 16,5 3-25-16,0 1-43 15,3 3-25-15,15 4-48 16,3 0 18-16,4 1-41 16,2-1 36-16,-3-3 56 15,-9-4 34-15,-2-4 13 0,-8-4 42 16,-5-3 62-16,0-1 67 16,0 0-57-16,-5 1 51 15,-4 3-81-15,2 2-57 16,5 4-27-16,2 3-118 15,9 3-125-15,17 3 9 16,8 2-67-16,5-2-17 16,-5-2 43-16,-6-5 240 15,-13-5 35-15,-10-5 196 16,-5-5 148-16,0-2 21 16,0-1-95-16,0 0-61 15,0 0-88-15,4 2-121 16,7 2-74-16,26 6-186 0,-1-1-52 15,7-1-298-15</inkml:trace>
  <inkml:trace contextRef="#ctx0" brushRef="#br0" timeOffset="102847.57">7565 12586 195 0,'0'0'924'0,"0"0"-814"15,0 0-110-15,0 0-13 16,81-64-56-16,-23 47-76 0,-6 4-125 15,-2 2-262-15</inkml:trace>
  <inkml:trace contextRef="#ctx0" brushRef="#br0" timeOffset="103672.45">8019 12421 16 0,'0'0'570'0,"0"0"-284"16,0 0-133-16,0 0-79 0,0 0-24 15,0 0-44-15,38-78-6 16,-15 65-100-16,7-1-115 15,7 0-153-15,0-2 188 16,-4 1 180-16,-6-1 282 16,-9-1 19-16,-6 2 30 15,-6 1-76-15,-5 1-53 16,-1 0-98-16,0 2-18 16,5 0-80-16,2-2-6 15,10 0-103-15,5 0-105 16,8 1-2-16,6-4-34 0,-2 1 20 15,-4-6 224 1,-9-2 56-16,-9-4 122 0,-9-2-3 16,-3-3 62-16,-2 3-42 15,-11 1-90-15,2 2-33 16,4 8-9-16,5 2-63 16,2 5-36-16,3 3-200 15,18-1-141-15,6 4 11 16,6-2 11-16,-2-3 139 15,-7-3 216-15,-9-7 144 16,-12-5 207-16,-3-6 23 16,-3-5-33-16,-15-1-112 15,0-2-141-15,-3 6-29 16,5 4-20-16,7 8-20 0,3 8-19 16,6 3-67-16,0 6-180 15,11 0-20-15,3 0-28 16,0-3 101-16,-8-3 164 15,-2-4 30-15,-4-8 97 16,-16-4 82-16,-14-5 35 16,-1-2 26-16,-5 1-133 15,0 4-25-15,5 5-14 16,7 7-34-16,9 7-5 16,9 4-29-16,5 5-133 15,1 0-124-15,-2 0 77 16,-1 0 125-16,-5 0 28 15,-8 0 27-15,-9 0 68 0,-9-8 42 16,-8-7 30 0,-7-1-31-16,1 2-18 0,2 1-33 15,5 6-52-15,8 4 4 16,5 3-20-16,7 0-59 16,2 6-32-16,-1 3-3 15,0 1 31-15,-5-2 71 16,-6-4 2-16,-6-3 18 15,-8-1 87-15,-7 0-25 16,-6 0-14-16,1 2-30 16,-1 3-26-16,3 5 12 15,4 3-22-15,9 5-17 0,5 3-84 16,-2 15-122-16,11-5-103 16,5-5-271-16</inkml:trace>
  <inkml:trace contextRef="#ctx0" brushRef="#br0" timeOffset="104079.19">7325 11664 116 0,'0'0'1291'0,"0"0"-1079"15,0 0-123-15,0 0-66 16,0 0 5-16,0 0-27 16,0 0 77-16,-13 82 0 15,2-44-55-15,1 3-17 16,-2 0 18-16,3-3-24 16,0-2-8-16,0-1-59 0,2-7-44 15,2-2-85 1,2-6-100-16,3-10-224 0</inkml:trace>
  <inkml:trace contextRef="#ctx0" brushRef="#br0" timeOffset="104350.53">7353 11665 446 0,'0'0'705'16,"0"0"-539"-16,0 0-90 15,0 0 2-15,0 0 33 0,93-35-39 16,-56 28-26-16,2 3-19 16,4 0-17-16,-7 2-10 15,-5 1-62-15,-14 1-151 16,-14 0-13-16,-14 8-309 15,-17 4 421-15,-6 0-152 0</inkml:trace>
  <inkml:trace contextRef="#ctx0" brushRef="#br0" timeOffset="104491.93">7340 11768 93 0,'0'0'216'16,"0"0"-11"-16,0 0-22 0,0 0 77 15,0 0-52 1,85 5-92-16,-52-8-46 0,0-2 1 15,-5 3-71-15,-1 2-21 16,-8 0-144-16,-10 0-231 0</inkml:trace>
  <inkml:trace contextRef="#ctx0" brushRef="#br0" timeOffset="104670.9">7104 11993 367 0,'0'0'565'16,"0"0"-454"-16,0 0 57 16,0 0 97-16,81 8-49 0,-35-5-113 15,5-2-66-15,-2 1-37 16,20-2-77-16,-14 0-177 16,-12 0-273-16</inkml:trace>
  <inkml:trace contextRef="#ctx0" brushRef="#br0" timeOffset="105165.5">7707 11914 1003 0,'0'0'198'0,"0"0"-121"16,0 0-22-16,0 0 40 16,0 0-41-16,0 0-45 15,96-16 14-15,-76 16-23 16,-6 3 0-16,-5 1 23 15,-9-1-22-15,0 3 14 16,-2-1 46-16,-14 2 95 16,-1 0-33-16,-2 2-69 15,4-2-29-15,2 0-25 16,7 3 0-16,3 0-35 0,3 4-27 16,0 3-25-16,7 1 21 15,5 2-29-15,0-1 11 16,-3-3-15-16,-6 0 29 15,-3-4 51-15,-3 1 19 16,-9 0 27-16,-10-2 49 16,-5 2-9-16,-6-2-20 15,-22 3-47-15,10-4-171 16,-1-4-646-16</inkml:trace>
  <inkml:trace contextRef="#ctx0" brushRef="#br0" timeOffset="110675.65">4914 12250 172 0,'0'0'144'16,"0"0"246"-16,0 0-243 16,0 0-92-16,0 0 17 15,0 0 0-15,0 0 44 16,-12-9-6-16,12 9-66 16,0 0-20-16,0 0 44 15,0 0 2-15,0 0 9 0,0 0-23 16,0 0-22-16,0 0 27 15,0 0-32-15,0 0-2 16,0 0-7-16,0 0 11 16,3-1 1-16,12-2-32 15,3 0 12-15,6 0 0 16,3 0-12-16,1 1 0 16,-1 0-1-16,-2 2 1 15,1-1 5-15,-4-1-5 16,-6 1 0-16,-5-1 12 15,-5 2-12-15,-3 0-1 16,-3 0 0-16,0 0-7 16,0 0 6-16,0 0-14 0,0 0-10 15,0 0 25-15,0 0-53 16,0 0-45-16,-3 0-105 16,-5 0-128-16,-1 0-434 0</inkml:trace>
  <inkml:trace contextRef="#ctx0" brushRef="#br0" timeOffset="116106.79">2063 13308 758 0,'0'0'377'0,"0"0"-236"16,0 0-50-16,0 0 16 16,0 0 42-16,0 0-19 15,0-4-65-15,0 4-38 16,0 0-5-16,0 0-21 15,0 0 17-15,0 8-18 16,0 10 0-16,-6 9 49 16,-2 7 1-16,-2 4-29 0,3 3-21 15,-1 1 6 1,2 1 7-16,-1-1-13 0,2 2 0 16,-1-3 0-16,0-2 0 15,0-2 11-15,-1-5-11 16,1-3-52-16,0-5-30 15,-5-2-108-15,3-8-140 16,0-5-365-16</inkml:trace>
  <inkml:trace contextRef="#ctx0" brushRef="#br0" timeOffset="116519.38">2045 13307 1042 0,'0'0'245'0,"0"0"-180"0,0 0 9 16,0 0 135 0,0 0-38-16,0 0-74 0,0 0-42 15,103 0-8-15,-61-4-17 16,0 1-29-16,-1 0-2 15,-3 0-11-15,-7 2-46 16,-1 1-88-16,-11 0-38 16,-7 0-47-16,-12 1-107 15,-1 6-17-15,-13 1-9 0</inkml:trace>
  <inkml:trace contextRef="#ctx0" brushRef="#br0" timeOffset="116758.9">1991 13558 292 0,'0'0'576'0,"0"0"-398"0,0 0 17 16,0 0 74-16,0 0-60 16,0 0-115-16,0 0-15 15,106-13-42-15,-61 6-10 16,1-2-10-16,3 4-17 15,-1-1-1-15,-3 3-120 16,-9 3-144-16,-14 0 15 16,-13 0-158-16,-9 0-182 0,0 4 270 15</inkml:trace>
  <inkml:trace contextRef="#ctx0" brushRef="#br0" timeOffset="117016.06">1869 13834 10 0,'0'0'547'15,"0"0"-400"-15,0 0-5 16,0 0 9-16,0 0 56 16,0 0-24-16,0 0 28 15,79 44-16-15,-40-44-75 16,6 0-39-16,7-2-7 15,2-6-49-15,-1-3-11 0,-5 2-14 16,-9 1-89-16,-11 2-30 16,-7-1-166-16,-9 0-62 15,-6-1-160-15</inkml:trace>
  <inkml:trace contextRef="#ctx0" brushRef="#br0" timeOffset="117923.3">2870 13255 927 0,'0'0'289'16,"0"0"-105"-16,0 0 58 15,0 0-76-15,0 0 32 16,0 0-60-16,0 0-76 0,0-26-45 16,0 26-17-1,0 8-34-15,0 12 34 0,0 11 18 16,0 10 16-16,3 7-2 16,0 3-5-16,0 1 7 15,1 0-34-15,-2-1 1 16,-2-3 8-16,0-3-9 15,0-2 0-15,0-8 0 16,0-4 0-16,0-7 11 16,0-4-11-16,0-6-30 15,0-3-27-15,0-3-26 16,0-2-61-16,0-5-127 16,-3-1-235-16,-1 0-178 0</inkml:trace>
  <inkml:trace contextRef="#ctx0" brushRef="#br0" timeOffset="118328.43">2624 13889 481 0,'0'0'709'0,"0"0"-573"15,0 0-37-15,0 0 62 16,0 0 16-16,0 0-37 16,0 0-71-16,52 6-25 15,-13-5 28-15,15-1-10 16,8 0 11-16,4 0-36 15,4-1 8-15,-7-6-22 16,-5 1-11-16,-9 0 9 16,-13 2-21-16,-11 0 0 15,-11 2-4-15,-4 1 4 16,-7 0-8-16,0 1-7 16,-3 0-36-16,3 0-12 15,2 0-102-15,7-5-148 0,1 3-206 16,-1-3-277-16</inkml:trace>
  <inkml:trace contextRef="#ctx0" brushRef="#br0" timeOffset="119185.83">2381 13754 80 0,'0'0'66'16,"0"0"528"-16,0 0-319 15,0 0-65-15,0 0-42 16,0 0 28-16,0 0-30 16,7-6-48-16,-7 6-30 15,0 0-16-15,0 0-32 16,0 0-15-16,3 4-18 15,0 12-7-15,0 8 40 16,3 7-8-16,-3 5 11 0,-1 3-25 16,-1-1-9-16,-1-2 23 15,2-3-32-15,-1-4 0 16,1-3-31-16,3-5-66 16,6-1-75-16,-2-6-305 15,3-7-368-15</inkml:trace>
  <inkml:trace contextRef="#ctx0" brushRef="#br0" timeOffset="119860.8">3868 13433 52 0,'0'0'1085'16,"0"0"-708"-16,0 0-197 15,0 0-24-15,0 0 32 16,0 0-62-16,0 0-58 16,0-15-63-16,0 19-5 15,0 10-15-15,0 10 9 16,3 10 6-16,-3 7 31 16,0 3-31-16,0 2 1 15,0-3-1-15,0-2 2 16,0-4-9-16,0-5-52 15,0-2-117-15,-13-4-54 16,2-6-159-16,2-10-335 0</inkml:trace>
  <inkml:trace contextRef="#ctx0" brushRef="#br0" timeOffset="120122.12">3841 13415 859 0,'0'0'347'16,"0"0"-164"-16,0 0-71 16,0 0 17-16,0 0-18 15,0 0-44-15,0 0-67 0,51-8-5 16,-12 5-1-1,6 0 4-15,1 2-50 0,-4 1-72 16,-11 0-3-16,-9 7-219 16,-16 1-425-16</inkml:trace>
  <inkml:trace contextRef="#ctx0" brushRef="#br0" timeOffset="120295.45">3777 13598 335 0,'0'0'644'16,"0"0"-559"-16,0 0-69 0,0 0 107 16,0 0 32-1,79 5-62-15,-36-5-93 0,2 1-74 16,6-1-74-16,-14 0-175 16,-13 0-392-16</inkml:trace>
  <inkml:trace contextRef="#ctx0" brushRef="#br0" timeOffset="120493.4">3607 13898 564 0,'0'0'244'15,"0"0"3"-15,85 18-23 0,-43-13-70 16,7-3-50-16,3-2-12 15,-2 0-92-15,9 0-35 16,-11 0-247-16,-14-1-624 0</inkml:trace>
  <inkml:trace contextRef="#ctx0" brushRef="#br0" timeOffset="120860.04">4252 13707 42 0,'0'0'1382'0,"0"0"-1130"16,0 0-137-16,0 0-58 15,0 0-22-15,0 0 28 16,83 0-39-16,-56 12-13 15,-4 3-11-15,-6 1 11 16,-9 2-11-16,-8 3 1 16,-2 2 18-16,-20 2 59 15,-8-1-13-15,-4-1-9 16,6-5-14-16,6-5-24 16,9-5-16-16,10-4-2 15,3-2-37-15,18-1-9 16,21-1 2-16,14 0-2 15,15 0-93-15,29-25-79 0,-17 1-298 16,-13 0-701-16</inkml:trace>
  <inkml:trace contextRef="#ctx0" brushRef="#br0" timeOffset="141078.97">2094 14359 980 0,'0'0'699'15,"0"0"-544"-15,0 0-148 16,0 0-7-16,0 3-13 15,0 14 3-15,0 11 10 16,0 9 47-16,-6 5-25 16,-5 4 20-16,0-5-40 15,-1-1 5-15,0-5 2 16,2-1 2-16,-1-5 0 16,4-4-11-16,2-3-17 15,2-3-33-15,0-2-111 16,2-4-172-16,1-8-279 0</inkml:trace>
  <inkml:trace contextRef="#ctx0" brushRef="#br0" timeOffset="141370.4">2084 14394 500 0,'0'0'785'16,"0"0"-527"-16,0 0-147 16,0 0-15-16,0 0 20 15,0 0-77-15,0 0-26 16,79-50 9-16,-43 40-22 0,10 1-38 16,-1 1-41-16,1 2-20 15,-10 3-99-15,-11 3 18 16,-13 0-75-16,-12 6-67 15,0 8 229-15,-18 3 20 16,-22 11-151-16,-2 2-5 16</inkml:trace>
  <inkml:trace contextRef="#ctx0" brushRef="#br0" timeOffset="141499.41">2196 14503 117 0,'0'0'133'0,"0"0"-6"15,0 0 59-15,0 0-7 16,0 0 3-16,0 0-78 15,122 27-81-15,-76-27 26 0,1-3-49 16,2-4-42-16,-12 3-157 16,-13 1-408-16</inkml:trace>
  <inkml:trace contextRef="#ctx0" brushRef="#br0" timeOffset="141709.94">1930 14820 494 0,'0'0'398'0,"0"0"-175"15,0 0 12-15,0 0 13 16,108 5-29-16,-65-7-90 16,2-6-46-16,1 0-27 15,-3-1-56-15,-4 1-13 0,7-5-236 16,-10 2-330-16,-12 1-322 0</inkml:trace>
  <inkml:trace contextRef="#ctx0" brushRef="#br0" timeOffset="141918.91">2509 14684 358 0,'0'0'1187'0,"0"0"-875"16,0 0-212-16,0 0-15 0,0 0 6 15,0 0-42 1,0 0-41-16,-1 46 15 0,-5-16 25 16,-2 3-39-16,-1-1-1 15,2 0-8-15,4 0-87 16,3-3-141-16,3-8-336 16,7-9-476-16</inkml:trace>
  <inkml:trace contextRef="#ctx0" brushRef="#br0" timeOffset="142256.88">3124 14318 1448 0,'0'0'507'0,"0"0"-420"0,0 0-77 16,0 0 6 0,0 0 39-16,0 0 38 15,0 86-9-15,0-47-58 16,0 0-12-16,0 1-2 15,-3-1-11-15,3-1 0 16,-3-1-1-16,-2-2-74 16,-4 6-48-16,2-9-180 15,-2-8-421-15</inkml:trace>
  <inkml:trace contextRef="#ctx0" brushRef="#br0" timeOffset="142500.1">2782 14870 1117 0,'0'0'717'16,"0"0"-585"-16,0 0-55 16,0 0 42-16,0 0-29 15,84 0-23-15,-31-6-24 16,10-2-33-16,9-4-2 0,-2 1-8 15,0 1-17-15,-11 3-80 16,-3-4-155-16,-15 3-388 16,-14-1-411-16</inkml:trace>
  <inkml:trace contextRef="#ctx0" brushRef="#br0" timeOffset="142929.24">3719 14438 1570 0,'0'0'631'15,"0"0"-552"-15,0 0-63 16,0 0-16-16,0 0-6 15,0 0 6-15,0 0 28 0,0 102-2 16,0-57-11-16,0 2-12 16,-5-2 4-16,-3-2-7 15,0-2-18-15,-1-4-40 16,3-6-88-16,-4-7-106 16,5-7-301-16,1-10-260 0</inkml:trace>
  <inkml:trace contextRef="#ctx0" brushRef="#br0" timeOffset="143174.34">3716 14517 93 0,'0'0'1282'15,"0"0"-942"-15,0 0-160 16,0 0-25-16,0 0-71 15,0 0-21-15,0 0-48 16,70-56-2-16,-25 49-26 16,9-2-9-16,4 4-18 15,-3 2-13-15,-10 3-85 16,-12 0-145-16,-23 7-271 16,-10 4-146-16,-3 2 356 0</inkml:trace>
  <inkml:trace contextRef="#ctx0" brushRef="#br0" timeOffset="143318.14">3762 14616 139 0,'0'0'216'0,"0"0"164"16,0 0-196-16,0 0-46 15,0 0-4-15,0 0 33 16,0 0 32-16,60 17-114 16,-6-17-85-16,17 0-142 15,-11 0-57-15,-18 0-189 0</inkml:trace>
  <inkml:trace contextRef="#ctx0" brushRef="#br0" timeOffset="143504.59">3668 14826 15 0,'0'0'330'0,"0"0"-128"15,0 0-85-15,0 0-10 16,0 0 62-16,0 0-13 15,0 0-25-15,106 71-38 16,-58-68-71-16,34-3-22 16,-12 0-61-16,-9-9-275 0</inkml:trace>
  <inkml:trace contextRef="#ctx0" brushRef="#br0" timeOffset="143975.64">4277 14667 423 0,'0'0'841'16,"0"0"-718"-16,0 0-29 15,0 0 37-15,88-19-45 16,-73 19-42-16,1 0-37 16,-7 0 6-16,-3 2-13 15,-4 5 1-15,-2 0 0 16,0 3-1-16,-11 1 53 16,-6 2 8-16,0 1-9 0,1-3-3 15,4 2-40 1,1-2 0-16,11 0-16 0,0 2 7 15,0 2-40-15,15-1-10 16,9 1-33-16,3 0 7 16,1-1-6-16,-2-1 18 15,-7-1 18-15,-1 1 15 16,-11-2 15-16,-5 1-3 16,-2 2 19-16,-6 2 105 15,-15 2-3-15,-6 1-12 16,-4 0-22-16,-5-2-29 15,-16 0-39-15,10-5-317 0,3-5-772 0</inkml:trace>
  <inkml:trace contextRef="#ctx0" brushRef="#br0" timeOffset="144684.1">2154 15451 1388 0,'0'0'569'0,"0"0"-440"15,0 0-29 1,0 0-17-16,0 0-26 0,0 0-57 15,0 0-19-15,0 54 19 16,-3-16 30-16,-3 5 4 16,-1 3-33-16,1-2-1 15,0-2 15-15,-2-2-15 16,5-7-21-16,-4-4-61 16,7-6-124-16,0-10-194 15,0-7-468-15</inkml:trace>
  <inkml:trace contextRef="#ctx0" brushRef="#br0" timeOffset="144894.96">2217 15434 765 0,'0'0'956'15,"0"0"-681"-15,0 0-153 16,0 0-34-16,0 0-33 15,0 0-55-15,116-67-13 16,-61 54 1-16,12 3-64 16,-1 2-67-16,0 4-103 15,-17 2-321-15,-22 2-305 0</inkml:trace>
  <inkml:trace contextRef="#ctx0" brushRef="#br0" timeOffset="145059.04">2314 15501 636 0,'0'0'197'0,"0"0"-154"16,0 0-23-16,0 0 123 15,0 0 32-15,86 8-101 16,-34-8-68-16,4-8-6 16,5 0-101-16,-9 0-118 15,-19 6-483-15</inkml:trace>
  <inkml:trace contextRef="#ctx0" brushRef="#br0" timeOffset="145249.1">2078 15873 142 0,'0'0'513'0,"0"0"-296"15,0 0 7-15,0 0 18 16,121 14-54-16,-47-20-74 15,-5-9-73-15,8-1-33 16,16-9-8-16,-32 8-179 16,-4 2-511-16</inkml:trace>
  <inkml:trace contextRef="#ctx0" brushRef="#br0" timeOffset="145568.31">2891 15577 1341 0,'0'0'621'0,"0"0"-554"16,0 0-51-16,0 0 8 15,0 0-24-15,0 0-6 16,89 7 4-16,-84 10-50 15,-5 4 33-15,0 3 19 16,-21 3 35-16,-7 0 44 16,1-2-30-16,4-5 4 15,4-4-18-15,7-8-17 16,9-2-18-16,3-5-27 0,14-1-48 16,17 0 25-16,38-15-30 15,-8-4-116-15,0-1-340 16</inkml:trace>
  <inkml:trace contextRef="#ctx0" brushRef="#br0" timeOffset="145847.91">3637 15237 1625 0,'0'0'385'0,"0"0"-265"0,0 0-74 15,0 0-20-15,0 0-8 16,0 0-9-16,-6 82 40 16,-2-34-26-16,0 4-6 15,-1 2-11-15,1-2-6 16,-1 0-23-16,-6 9-144 15,5-15-126-15,-5-9-379 0</inkml:trace>
  <inkml:trace contextRef="#ctx0" brushRef="#br0" timeOffset="146059.26">3258 15763 1540 0,'0'0'564'16,"0"0"-470"-16,0 0-64 16,0 0-7-16,94-9 19 15,-42 0-27-15,11-1-15 16,2-1-24-16,1-1-41 16,9 1-97-16,-20 3-385 15,-13 3-401-15</inkml:trace>
  <inkml:trace contextRef="#ctx0" brushRef="#br0" timeOffset="146561.22">4123 15450 899 0,'0'0'713'15,"0"0"-463"-15,0 0-69 16,0 0-48-16,0 0-48 0,0 0-82 15,0 0 15 1,0 30-18-16,0-1 30 0,0 9-8 16,-6 3-6-1,-2 3-15-15,-3 0 21 0,5-4-22 16,-3-1-45-16,-1-4-48 16,-1-5-142-16,2-9-279 15,2-10-306-15</inkml:trace>
  <inkml:trace contextRef="#ctx0" brushRef="#br0" timeOffset="146771.94">4110 15443 1136 0,'0'0'566'16,"0"0"-481"-16,0 0-26 15,0 0-54-15,85-36 4 16,-39 26-18-16,8 1-46 16,3 2-107-16,4 0-39 15,-15 1-70-15,-16 3-520 0</inkml:trace>
  <inkml:trace contextRef="#ctx0" brushRef="#br0" timeOffset="146921.59">4156 15488 150 0,'0'0'390'16,"0"0"2"-16,0 0-240 0,0 0-40 15,0 0-49-15,91-1-63 16,-28-8-52-16,-10 2-230 16,-8 3-445-16</inkml:trace>
  <inkml:trace contextRef="#ctx0" brushRef="#br0" timeOffset="147101.26">3955 15880 62 0,'0'0'694'0,"0"0"-461"15,0 0-8-15,86 21-48 0,-35-21-62 16,10 0-115-16,33-15-45 15,-12-5-183-15,-12-1-272 0</inkml:trace>
  <inkml:trace contextRef="#ctx0" brushRef="#br0" timeOffset="147580">4589 15691 535 0,'0'0'890'15,"0"0"-708"-15,0 0-69 16,0 0-28-16,0 0-54 15,100-28-25-15,-76 28 13 16,-8 0-19-16,-7 0-21 16,-6 0-49-16,-3 0 70 15,0 7 12-15,-11 3 109 16,-6 3 31-16,-4-1-43 16,4-1-41-16,3 1-32 15,6-2-36-15,8 0-9 0,0 0 3 16,11 1-63-16,11 1-29 15,5 2 24-15,-2 1-14 16,3 0 38-16,-8 3-12 16,-4-2 26-16,-10 2 10 15,-6 4-34-15,0 2 60 16,-22 1 13-16,-4 3 31 16,-9-2 26-16,-4-2-32 15,0-5-38-15,-16-13-10 16,10-5-358-16,2-1-992 0</inkml:trace>
  <inkml:trace contextRef="#ctx0" brushRef="#br0" timeOffset="156364.64">3521 12302 23 0,'0'0'97'0,"0"0"528"15,0 0-526-15,0 0-61 16,0 0 44-16,0 0 37 15,0-2 5-15,0 2-43 16,0 0-46-16,1 0-6 0,2 0-29 16,1 0 8-16,4 0 14 15,4 0-10-15,10 0 24 16,8 0-19-16,6 0 8 16,6 0 20-16,4 0-10 15,-1 9-12-15,-4 2 4 16,-5 5-27-16,-4 3-34 15,-7 5 12-15,0 5 22 16,-7 6 21-16,0 4-21 16,-1 7 12-16,-1 4 26 15,1 7 7-15,5 2 28 16,5 2-31-16,4-1-14 16,5 0 48-16,3-2-33 15,2 2-11-15,7 12-16 0,7 18 18 16,2 19 20-16,-2 4-35 15,-7-4-10-15,-12-8-2 16,-2-8-5-16,-8 5 4 16,-4-4-6-16,-6-4 0 15,-4-5-8-15,-3-6 8 16,1-1-1-16,-2-12 1 16,1-11 6-16,-3-11 7 15,4-3-13-15,-1 7 2 16,2 7 27-16,8 8-23 15,2 1 6-15,10 11 4 16,11 12-15-16,-1-7 15 16,-3-10-16-16,-4-10 0 0,-7-13 14 15,-1 5-13-15,4 5-1 16,-8-3 0-16,0-3 1 16,-5-1 15-16,-1-2-16 15,-2-4 0-15,2-4 0 16,-1-1 1-16,1-6-1 15,-2-1 0-15,5-4 1 16,-4 0 11-16,0 0-12 0,4 1-1 16,-5-1 1-1,1 1 0-15,-2-2-6 16,-2-2 6-16,-1-2-30 16,-4-4 8-16,0-4-22 15,-3-3-30-15,0-3-11 16,-3-2-19-16,3 0-14 15,-3-3-79-15,0 0-47 0,0-2-44 16,-12-2-323-16,0 0 266 0</inkml:trace>
  <inkml:trace contextRef="#ctx0" brushRef="#br0" timeOffset="156637.54">4987 15884 29 0,'0'0'1392'0,"0"0"-1133"0,0 0-211 16,0 0-10-16,0 0 29 15,78 32 21-15,-43-19-13 16,3 2-42-16,2-1-18 15,3-2-15-15,-2-2-35 16,-4-4-59-16,0-2-89 16,3-4-98-16,-10-5-220 15,-12-8-297-15</inkml:trace>
  <inkml:trace contextRef="#ctx0" brushRef="#br0" timeOffset="156848.73">5511 15547 1168 0,'0'0'501'16,"0"0"-317"-16,0 0-52 15,0 0-28-15,0 0-42 16,0 0 31-16,-42 81-19 16,26-40-34-16,2 1-28 15,2 1-12-15,2-4-2 16,2-2-46-16,0-6-159 15,3-11-391-15,2-8-483 0</inkml:trace>
  <inkml:trace contextRef="#ctx0" brushRef="#br0" timeOffset="158271.2">5583 12596 61 0,'0'0'96'0,"0"0"258"16,0 0-148-16,0 0-82 15,0 0-11-15,0 0 17 16,0 0-31-16,3-13-24 16,0 11-24-16,4 1-44 15,0-2 6-15,7-1-13 16,4-1-7-16,4 3 7 0,2-1 0 16,3 1 2-1,4 1-8-15,-1 1 12 0,-2 0-8 16,-1 0 12-16,0 4-10 15,-2 6 24-15,-5 4-24 16,4 3-1-16,-2 4-30 16,-1 7 23-16,-5 7 1 15,2 4 7-15,-4 4 0 16,-1 3 0-16,-4 1 10 16,0 0 8-16,4 1-11 15,-1 3 12-15,2 0 33 16,5 3-32-16,2-1 3 15,3 1 27-15,0-1 4 16,3 1 33-16,-5 1-39 16,-1 1-4-16,-5 4 23 0,-5 2-13 15,2 3 0-15,-4 12-14 16,-1-8-25-16,0 1 30 16,0-2-32-16,3-14 2 15,0 8-5-15,-2 1-3 16,0 0 8-16,-4 13-15 15,2 12 0-15,-4-9 15 16,0-10-14-16,-1-7 5 16,1 0 9-16,3 19-6 15,7 22 23-15,2 3-20 16,3-20-3-16,-5-20 13 16,-2-24-9-16,-1-2-11 0,-1 6 6 15,0 7-6-15,3 5 10 16,-3-1-12-16,-3-2 0 15,0-1 1-15,3-3-1 16,-2-1 2-16,2 0 4 16,3-2-5-16,3 0 43 15,3-2-31-15,0-2 2 16,3 0-2-16,-2-3-4 16,2-3 4-16,-3-3-13 15,-1-5 0-15,-3-5 2 16,-2-5-2-16,0-6-12 15,-6-5-5-15,0-5-18 16,-3-3 19-16,-1-1-35 0,-1 0-27 16,-1-7-28-16,0-24-288 15,-9 1-270-15,-7 1-206 0</inkml:trace>
  <inkml:trace contextRef="#ctx0" brushRef="#br0" timeOffset="158521.31">6349 15825 743 0,'0'0'309'16,"0"0"-232"-16,0 0-57 16,0 0 16-16,0 0 99 15,0 0 73-15,0 0-77 16,51 72-51-16,-26-52-44 0,1 0-14 15,5-3-1-15,3-3-21 16,-1-3-16-16,1-2-81 16,-1-5-121-16,3-4-23 15,-9 0-253-15,-6-10-117 0</inkml:trace>
  <inkml:trace contextRef="#ctx0" brushRef="#br0" timeOffset="158701.1">6737 15751 905 0,'0'0'555'16,"0"0"-414"-16,0 0-78 15,0 0-24-15,0 0 120 0,0 0 21 16,-3 86-99-16,-4-55-32 16,-1 0-49-16,-1-1-25 15,-5-3-95-15,0-5-172 16,6-10-438-16</inkml:trace>
  <inkml:trace contextRef="#ctx0" brushRef="#br0" timeOffset="160005.5">7519 12616 97 0,'0'0'682'15,"0"0"-468"-15,0 0-56 16,0 0-24-16,0 0-2 16,0 0 3-16,0 0-21 15,3-12-69-15,2 12-45 16,3 0 1-16,4 0 9 0,6 0-9 16,3 1 5-16,3 8 7 15,3 3-2-15,0 4-11 16,-2 2-1-16,2 4 1 15,-3 3-19-15,0 1 19 16,-2 6-16-16,-4-1 4 16,0 2 11-16,-6 2 2 15,0 1 5-15,-3 2 16 16,-2 3-14-16,3 3 27 16,-2 4-17-16,3 4-12 15,0 3 16-15,0 3-2 16,-1 1 8-16,2 2-10 0,-3 1-8 15,-1 0 28 1,-4 3-26-16,-2 0 11 0,-2 0-5 16,0 1-8-1,0-1 16-15,0-3-13 0,0-4 3 16,-5-3 33-16,-1-3-34 16,2-1-1-16,-2-2 9 15,-3 1-10-15,3 1 21 16,0-1-28-16,0 4-5 15,0 2 27-15,-1 5-7 16,2 3-3-16,-1 2 7 16,3 0-25-16,3 2 32 15,0 0-23-15,0-1 0 16,0-2 9-16,0-2-12 16,3-7-5-16,2-4-1 15,-5-4 1-15,0-3 14 16,0-1-15-16,0-1-5 0,-5 3 5 15,-1-3 1-15,1 2 11 16,2-4-12-16,2 1 0 16,1-2 0-16,0-1 0 15,7-3 0-15,6-2 1 16,1 0 0-16,-2-4 13 16,-1-4-14-16,-1-1-9 15,-4-4 8-15,-3-6-18 16,-3-2-9-16,0-5-14 15,0-2-53-15,0-3-12 16,0-3-60-16,-9 0-54 0,-9-13-160 16,2-5-548-16,-2-3 528 15</inkml:trace>
  <inkml:trace contextRef="#ctx0" brushRef="#br0" timeOffset="160305.44">7528 15652 48 0,'0'0'492'16,"0"0"-174"-16,0 0-168 0,0 0-8 16,0 0 34-1,0 0-9-15,0 0-11 0,37 77-38 16,-17-55-14-16,-1-1-19 15,5 0-19-15,0-3-15 16,4 1-22-16,-1-5-18 16,0-2 17-16,-2-2-28 15,-3-3-9-15,-3-3-39 16,-2-4-40-16,-3 0-50 16,1-7-114-16,-6-8-133 15,-3-3-430-15</inkml:trace>
  <inkml:trace contextRef="#ctx0" brushRef="#br0" timeOffset="160541.93">7999 15612 1008 0,'0'0'397'16,"0"0"-198"-16,0 0-42 15,0 0-9-15,0 0-3 16,0 0-74-16,0 0-57 15,23 11 39-15,-26 16 6 16,-6 6-20-16,-5 3-15 16,-2 0-14-16,1-3-10 15,-1 0-13-15,2-4-125 16,-4-7-120-16,5-7-363 16,1-9-597-16</inkml:trace>
  <inkml:trace contextRef="#ctx0" brushRef="#br0" timeOffset="163280.69">5075 16502 582 0,'0'0'716'16,"0"0"-408"-16,0 0-217 15,0 0-71-15,0 0-13 16,0 0-6-16,0 0 34 15,-22 0-26-15,0 9 7 16,-7 1-5-16,-5 1-3 16,-5 1 3-16,-3-2-11 15,2 1 0-15,1-3 10 16,2 0-10-16,4-1 0 16,11-1 0-16,5 0 0 15,7-2-1-15,5 2 1 0,4 2-5 16,1 4 5-16,0 3 6 15,1 3 13-15,7 4 2 16,5 2-21-16,-5 3 28 16,-1 3 0-16,-2 5 4 15,-4 5 56-15,-1 3-18 16,0 4-17-16,0 6-11 16,0 0-19-16,0 4 22 15,0-2-38-15,0 0 12 16,0-1-7-16,3-8 1 15,6 1 2-15,3-5-15 16,9-2 0-16,1-3 0 16,6-4 0-16,4-7-46 15,-1-7-53-15,17-15-117 16,-9-4-278-16,-4 0-423 0</inkml:trace>
  <inkml:trace contextRef="#ctx0" brushRef="#br0" timeOffset="163760.41">5390 16652 1172 0,'0'0'380'16,"0"0"-264"-16,0 0-37 16,0 0-57-16,85-54-9 15,-46 47-5-15,4 3-7 16,3 4-1-16,-7 0 0 16,-6 10-25-16,-9 10 16 15,-12 7-7-15,-8 2 16 16,-4 7 40-16,-4 0 33 15,-5 2 15-15,-3 2 7 16,2 1-2-16,2 1 12 16,8 0-62-16,0 1-18 15,0-1-5-15,13 4-9 16,4-3 5-16,5 3-16 16,2-3 0-16,0 1 1 0,1-1-1 15,-5 0-7-15,-7 0-18 16,-8 2-30-16,-5-2 30 15,-2-3-5-15,-17-4 9 16,-7-3 8-16,-8-6-28 16,-15-12-88-16,4-7-200 15,9-8-564-15</inkml:trace>
  <inkml:trace contextRef="#ctx0" brushRef="#br0" timeOffset="164422.31">6895 16603 1086 0,'0'0'319'15,"0"0"-139"-15,0 0-45 16,0 0-7-16,0 0-51 16,0 0-33-16,0 0-9 15,-53-23-10-15,26 19 18 16,-1 2-21-16,-4 2-11 16,-1 0 0-16,-1 0-10 15,4 0 1-15,0 5-2 16,7 3 1-16,3 1 10 15,11 1-11-15,2 2-8 0,5 4 7 16,2 5 1-16,0 4 0 16,2 5 0-16,9 5 0 15,0 1 16-15,5 2-15 16,-4 0 8-16,-1-1 1 16,2 2-9-16,-4 2 30 15,-3 3-13-15,-1 4 4 16,-4-2 14-16,1 2-20 15,-2-4-3-15,4-3-13 16,-1-6 6-16,3-2 9 16,3-5-15-16,7-4 0 15,2-5-12-15,5-3-37 16,5-6-62-16,20-10-122 0,-8-3-347 16,-3-11-586-16</inkml:trace>
  <inkml:trace contextRef="#ctx0" brushRef="#br0" timeOffset="164879.84">7161 16638 61 0,'0'0'891'0,"0"0"-583"16,0 0-162-16,0 0-22 16,0 0-46-16,0 0-44 0,0 0-27 15,87-45 13-15,-64 42-20 16,-2 1 0-16,-1 2 7 16,-4 0 3-16,-2 2-3 15,-3 11-6-15,-5 4 9 16,-3 6 69-16,-1 6 30 15,-2 5-1-15,0 0-16 16,1 1-54-16,2 3 17 16,2 0-5-16,2 0-27 15,4 2-8-15,1 2-7 16,1 0 5-16,4 4 22 16,0-1-26-16,-3-1 11 0,2-2-20 15,-5-4 0-15,-1-1 0 16,-6-4 1-16,-4 0-1 15,0-3-31-15,-10-5-59 16,-11-2-5-16,-19-6-101 16,6-9-298-16,4-6-427 0</inkml:trace>
  <inkml:trace contextRef="#ctx0" brushRef="#br0" timeOffset="165510.23">8235 16520 953 0,'0'0'219'16,"0"0"-120"-16,0 0 5 15,0 0-9-15,0 0-7 16,0 0-32-16,-94-30-23 16,73 30 27-16,2 0-16 15,5 0 2-15,3 8-16 16,3 4-16-16,2 3 15 0,3 7-17 15,0 3-10 1,1 6 33-16,-2 4-34 16,0 3 1-16,-1 3 7 15,-2 3 17-15,-1 1 40 0,-2 0 9 16,5 2-15-16,2-2-2 16,3 0-17-16,0-1-16 15,8 1-3-15,11-4 6 16,3-1 14-16,1-7-41 15,2-6 1-15,1-4-2 16,-1-6-32-16,0-8-57 16,2-9-138-16,-3 0-359 15,-6-8-395-15</inkml:trace>
  <inkml:trace contextRef="#ctx0" brushRef="#br0" timeOffset="165975.7">8617 16379 940 0,'0'0'230'15,"0"0"-152"-15,0 0-47 16,0 0-5-16,0 0 4 16,0 0 28-16,103-17-3 15,-78 17-14-15,-1 1 11 16,-4 9-21-16,-4 4-18 0,-2 3 7 16,-7 7 31-16,-6 3 46 15,-1 5 8-15,0 2-10 16,0 1 4-16,-3 2-37 0,-1 0 3 0,3 1-7 31,-1 0-24-31,2 3-2 16,0 0-10-16,0 2-16 15,0-2 18-15,0 0-23 16,5-3 0-16,0-2 7 16,1-4-8-16,-1-4 6 15,-1-2-6-15,-2-5-34 16,-2 0-28-16,0-3-103 15,-27 1-103-15,-4-3-281 0,-4-7-589 0</inkml:trace>
  <inkml:trace contextRef="#ctx0" brushRef="#br0" timeOffset="168596.74">2036 12285 188 0,'0'0'115'16,"0"0"286"-16,0 0-213 16,0 0-109-16,0 0-19 0,0 0 24 15,0 0-16-15,-1 0-26 16,1 0 4-16,0 0-24 16,0 0-6-16,-2 1-2 15,1 0-5-15,-4 2 11 16,-8 3-10-16,-1 4 37 15,-8 3 24-15,-3 4-25 16,-5 5-1-16,-3 3 3 16,-3 10-14-16,-3 4 13 15,-3 9-10-15,-4 4-4 16,3 5-6-16,-2 1-3 16,5-2 1-16,1-4-9 15,5-1-15-15,-2-3 36 16,2 0-24-16,-2 3 10 15,2 1 1-15,-2 1-9 0,0 0 2 16,3-5-17-16,5-6 6 16,4-7 4-16,5-6-10 15,5-7 0-15,5-5 0 16,2-7 0-16,2-5-3 16,4-3 3-16,1-2-15 15,0 0-4-15,0 0-25 16,0-2-22-16,0-24-58 15,9 2-390-15,1-6-282 0</inkml:trace>
  <inkml:trace contextRef="#ctx0" brushRef="#br0" timeOffset="168874.3">1329 12889 347 0,'0'0'648'15,"0"0"-370"-15,0 0-165 16,0 0-51-16,0 0 20 16,0 0-11-16,0 0-27 15,-25 49-8-15,2-11 43 16,-1 9-10-16,-1 1-34 16,3-1-10-16,5-4 1 15,7-3-16-15,7-7 17 16,3-4-26-16,16-7 11 0,20-4-11 15,24-7 7 1,29-11-8-16,23 0-18 0,-14-14-123 16,-23-5-246-16</inkml:trace>
  <inkml:trace contextRef="#ctx0" brushRef="#br0" timeOffset="172876.13">995 16486 973 0,'0'0'255'0,"0"0"-48"16,0 0 57-16,0 0-26 15,0 0-98-15,0 0-50 16,0 0-79-16,-2-20-11 0,2 44-28 16,5 24 28-16,5 5 4 15,4 11-3-15,0 4 1 16,0-10-2-16,2 5 0 15,-2-2 1-15,-2-8-1 16,-2-5-11-16,1-10 11 16,-5-8-41-16,-3-10 0 15,-2-9-18-15,2-7 2 16,-3-4 38-16,0 0 19 16,0-16 2-16,1-13-2 15,4-11-52-15,1-6 8 16,6-5 7-16,7 6 14 15,2 8 23-15,2 11 0 0,2 12 0 16,3 8-1-16,2 6 1 16,0 0-16-16,-3 14 15 15,-5 7-14-15,-7 6 14 16,-10 1-11-16,-5 3 12 16,-9 2 0-16,-18 1 11 15,-9-3 26-15,-6-2 7 16,-4-3-15-16,1-5 6 15,5-6-35-15,12-5-22 16,11-10-76-16,17-10-171 16,0-11-462-16,18-4-35 0</inkml:trace>
  <inkml:trace contextRef="#ctx0" brushRef="#br0" timeOffset="173118.77">1530 16874 469 0,'0'0'721'16,"0"0"-406"-16,0 0-242 15,0 0-50-15,0 0 6 16,0 0 34-16,0 0 56 16,3 63-18-16,3-36-24 15,2 3-38-15,-2-1-14 16,4-2-15-16,1 0-10 0,-1-2-11 15,2-5-98 1,3-4-135-16,-2-6-256 0,-5-6-449 16</inkml:trace>
  <inkml:trace contextRef="#ctx0" brushRef="#br0" timeOffset="173723.96">1811 16402 1080 0,'0'0'316'16,"0"0"-161"-16,0 0 7 16,0 0-38-16,0 0-45 15,0 0-70-15,0 0-9 16,28 43 0-16,-8-1 4 16,2 9-2-16,3 5 12 15,-4 1-14-15,-1-2 0 16,-6-6-1-16,-6-3 0 15,1-6-10-15,-6-6-10 16,-3-5-13-16,0-10 12 16,0-6-39-16,0-6-35 15,0-7-5-15,0 0 100 0,0-6 1 16,0-15 0-16,0-8-54 16,0-7 38-16,0-7 0 15,15 0 0-15,0 5 6 16,6 7 10-16,-1 5 33 15,-3 12-7-15,2 7-5 16,-5 7 6-16,2 0-14 16,1 9-11-16,-4 10 5 15,-4 7-6-15,-3 2 36 0,-6 2 6 16,0 1-10-16,-3 0-5 16,-12-2-8-1,-6 0 5-15,-3-5-9 0,-1-3-16 16,4-6 0-16,6-13-180 15,8-2-333-15,7-7-530 0</inkml:trace>
  <inkml:trace contextRef="#ctx0" brushRef="#br0" timeOffset="174002.87">2372 16699 1003 0,'0'0'361'15,"0"0"-235"-15,0 0-68 16,0 0 70-16,106-29-24 16,-78 29-76-16,-1 0-18 0,-6 13-10 15,-9 7-3-15,-9 6 3 16,-3 1 12-16,-8 3 19 16,-10 0 41-16,-1-3-8 15,1-8 8-15,6-3-25 16,6-7-27-16,6-7-8 15,8-2-12-15,17 0-21 16,11-4 20-16,22-24-131 16,-10 2-200-16,-8-2-455 0</inkml:trace>
  <inkml:trace contextRef="#ctx0" brushRef="#br0" timeOffset="174498.14">1717 17122 7 0,'0'0'83'15,"0"0"452"-15,0 0-376 16,0 0-18-16,0 0 44 16,0 0-28-16,0 0-52 15,70-28-25-15,-67 28-12 16,-3 0-21-16,3 0-6 16,-3 3 20-16,0 9 0 15,0 5 60-15,0 5-24 16,0 3-28-16,0 3-15 0,0-1-32 15,-6 0-22 1,-2-3-3-16,-8 0-92 0,4-7-192 16,-1-6-482-16</inkml:trace>
  <inkml:trace contextRef="#ctx0" brushRef="#br0" timeOffset="175680.69">1472 17589 355 0,'0'0'506'15,"0"0"-410"-15,0 0 27 16,0 0 13-16,0 0-2 16,0 0 47-16,0 0-2 0,-6 20-8 15,6-20-17 1,0-7-26-16,0-7-71 0,0-6-46 16,0-4 4-16,0-1-15 15,0 2-9-15,9 2 9 16,2 5 0-16,3 5-8 15,3 5-9-15,5 4-16 16,5 2 27-16,1 0-6 16,4 12-10-16,-1 4 5 15,-1 2-8-15,0-1-18 16,-2 0-27-16,-1-3-31 16,-3-4-13-16,3-5-37 15,-3-5 7-15,-4 0 37 16,-3-5 33-16,1-10 31 15,-6-5 43-15,-6-7 3 0,1 0 97 16,-4 1 56-16,-3 1-23 16,3 7 68-16,-3 6-66 15,0 7-27-15,0 2-58 16,3 3-50-16,2 0-10 16,1 3-39-16,5 8 30 15,0 2 18-15,1 3 1 16,3-2-2-16,-5-1-23 15,2-4-23-15,-6-2-4 16,2-3-28-16,-5-2-4 16,0-2 18-16,-2 0 63 15,1 0 3-15,-1-3 32 16,-1-8-20-16,0 0 10 0,0 1 25 16,0 0 23-1,0 3-22-15,0 1-11 0,3 2 2 16,6 1-39-16,0-4-12 15,9 1-1-15,3 0-6 16,4-2-12-16,5-2-41 16,3-1-14-16,1-1 22 15,-1-3 3-15,3 1 27 16,2-2 22-16,-2 2 12 16,-3 3 50-16,-3 3 27 15,-2 4 8-15,-4 1-24 16,-6 3-34-16,0 0-10 15,-6 0-17-15,1 0 0 16,-4 0 17-16,-3-4-8 16,-1-2 7-16,-2-3 5 0,-3-3-5 15,0-6-16-15,0-2-13 16,0-4-77-16,-12-3-146 16,-3 5-468-16,0 7-219 0</inkml:trace>
  <inkml:trace contextRef="#ctx0" brushRef="#br0" timeOffset="177037.44">2317 17495 611 0,'0'0'361'0,"0"0"-171"0,0 0-69 15,0 0 59 1,0 0-30-16,0 0-52 0,0 0 16 16,-11-20-37-16,11 20-18 15,0 0-2-15,0 0-13 16,0 0-19-16,0 0-6 15,0 0-13-15,0 8 3 16,0 8-3-16,8 1-1 16,2 5 16-16,5 4-3 15,4 4 11-15,4 0-8 16,1 4-21-16,1 2 25 16,3 0-25-16,-4 1 0 0,-3-2-6 15,-3-4-19 1,-3-4 8-16,-3-7-20 15,-5-5 5-15,-1-2 20 0,-1-6-10 16,-2-1-13 0,1-2-32-16,-1-1-40 0,0 0-3 15,-3-2-75-15,0-1-45 16,0 0-91-16,0 0-385 0</inkml:trace>
  <inkml:trace contextRef="#ctx0" brushRef="#br0" timeOffset="177367.92">2300 17965 110 0,'0'0'977'0,"0"0"-616"16,0 0-225-16,0 0-31 16,0 0 9-16,0 0-30 15,0 0-33-15,42 1-6 16,-20 7-30-16,2 2 20 16,0-3-35-16,0 3 18 15,3-3-9-15,-2 0-8 16,-4-1 7-16,0-2-8 0,0-2-54 15,-6-2-33 1,10 0-90-16,-6-9-107 0,-5-5-269 0</inkml:trace>
  <inkml:trace contextRef="#ctx0" brushRef="#br0" timeOffset="177607.57">2723 17690 1005 0,'0'0'340'15,"0"0"-183"-15,0 0-22 16,0 0-10-16,0 0-62 16,0 0-35-16,0 0-21 0,-23 56 1 15,10-25 19-15,-1 3-26 16,-2 4-1-16,4-1-9 15,-6 5-101-15,3-8-174 16,6-9-354-16</inkml:trace>
  <inkml:trace contextRef="#ctx0" brushRef="#br0" timeOffset="189469.84">7922 11490 100 0,'0'0'682'15,"0"0"-504"-15,0 0-71 16,0 0-22-16,0 0 18 15,3-5 9-15,-3 5-34 16,0 0-52-16,0 0 8 16,0 0-34-16,0 1-10 15,0 12 4-15,3 5 6 16,-3 8 26-16,0 3-18 16,0 4-7-16,0-1 9 0,0-2-8 15,0-5 0 1,0-5-2-16,0-6 6 0,0-5 8 15,0-7-4-15,10-2 85 16,8 0 1-16,11-11 2 16,8-9-60-16,9-7-24 15,-1-5-13-15,4-2 20 16,-3-1-21-16,-1 3-15 16,-6 3 0-16,-6 8-39 15,-6 4-3-15,-11 9-82 16,-7 6-63-16,-9 6-130 15,-3 13-71-15,-12 2 67 0</inkml:trace>
  <inkml:trace contextRef="#ctx0" brushRef="#br0" timeOffset="196318.97">3424 11100 108 0,'0'0'618'0,"0"0"-452"16,0 0-88-16,0 0-5 0,0 0 3 16,0 0 21-16,1-15-20 15,-1 15-49-15,0 0-27 16,0 0 36-16,2 0-18 16,-2 0 22-16,0 0 7 15,0 0 8-15,0 0 19 16,0 0-36-16,0 0-25 15,0 0 4-15,0 0-18 16,1 0-16-16,2 0-2 16,4 3 11-16,1 10 6 15,1 4 1-15,4 2-7 16,-4 6 7-16,0 2 0 0,-1-1 0 0,-1 1 0 16,1-1 1-1,-2-5 5-15,0-3-6 16,1-4-5-16,-4-4 5 15,0-4 0-15,0-4 0 16,0 0 0-16,0-2 0 16,6 0 6-16,6-10 87 15,3-9-27-15,10-8-17 16,5-9 16-16,4-8-20 16,2-8-45-16,6-6 6 15,4-5-6-15,3-1 12 16,4 2-12-16,-4 6 22 15,-6 8-15-15,-12 11 28 16,-6 12-23-16,-14 9 5 0,-3 8-14 16,-7 5-3-1,-4 3-17-15,0 0-37 0,0 0-103 16,0 1-24-16,-4 11 33 16,-4 2-14-16,-1 8-56 15,1-4-113-15,1-4-78 0</inkml:trace>
  <inkml:trace contextRef="#ctx0" brushRef="#br0" timeOffset="197270.09">5669 11043 611 0,'0'0'263'0,"0"0"-126"16,0 0-111-16,0 0-12 16,0 0-6-16,0 0-8 15,0 0 0-15,16 18 21 16,-11 4-15-16,-2 2 23 0,0 1-27 16,0 0-1-16,0-2 8 15,0-5-8-15,0-2 6 16,0-5-7-16,1-4 1 15,-1-4-6-15,0-2 20 16,3-1 56-16,3 0 78 16,7-11-5-16,4-7-66 15,7-7-17-15,6-8 14 16,5-5-5-16,3-6-48 16,5-2-15-16,5-6-1 15,1 2 3-15,-4 0-3 16,-2 5-6-16,-9 6 0 15,-7 7-6-15,-8 7 7 0,-8 10-1 16,-8 6 0-16,-6 9-54 16,0 0-138-16,-15 23-122 15,-9 3 104-15,-3 0-152 0</inkml:trace>
  <inkml:trace contextRef="#ctx0" brushRef="#br0" timeOffset="199480.89">4352 16765 18 0,'0'0'227'15,"0"0"-123"-15,0 0-69 16,0 0-26-16,0 0-2 16,0 0-7-16,0 0 23 15,-6-58-12-15,4 51-9 16,2-1 4-16,0 1-6 15,0-1 0-15,-1 0-59 16,-2 1-121-16</inkml:trace>
  <inkml:trace contextRef="#ctx0" brushRef="#br0" timeOffset="200071.34">4504 16453 552 0,'0'0'242'0,"0"0"-122"16,0 0-56-16,0 0-11 15,0 0 25-15,0 0-13 16,0 0-40-16,3-20 5 15,-21 20-29-15,-9 0 0 0,-4 0-1 16,-2 0 1-16,1 0 12 16,6 0-13-16,3 0 0 15,10 2 15-15,3-1-14 16,5 2 0-16,2 0-1 16,0 1 2-16,3 3 3 15,-3 5-5-15,0 3 1 16,0 6 13-16,1 6 5 15,-1 6 0-15,2 2 3 16,1 5 7-16,0 3 67 16,0 4-67-16,3 2 17 15,6 5 40-15,6 2-38 16,3 6 13-16,7 13 1 16,-1-4-15-16,2 1 30 15,6 1-14-15,-1-13-15 0,10 19-8 16,1 12-25-16,-1 12 11 15,-5 0-21-15,-13-7-4 16,-7-23-1-16,-5-21 1 16,-1-11-1-16,0-5 0 15,4 3 1-15,8 2 9 16,8 0-10-16,9-4-13 16,25-8-5-16,36-6-75 15,39-13-19-15,-12-9-273 16,-14-1-102-16</inkml:trace>
  <inkml:trace contextRef="#ctx0" brushRef="#br0" timeOffset="201009.77">8629 15980 114 0,'0'0'823'0,"0"0"-675"16,0 0-85-16,0 0-63 15,94-44-16-15,-49 41 16 16,1 3 13-16,6 0 12 15,2 4-19-15,0 7 4 16,-1 2 19-16,-1 2-16 16,-7 1 25-16,-6-1 17 15,-12 5-13-15,-6 0 6 16,-9 4-1-16,-3 3 26 16,-5 1 32-16,1 4-26 15,-1 4-12-15,-1 4-13 16,0 7-34-16,3 7 39 15,-3 6 5-15,1 15-22 16,4 16-8-16,4 10 5 16,6 5-4-16,4-7 0 0,-1-10-8 15,3-9 14 1,0-3-30-16,0-13 2 0,-6-13-3 16,-2-16-9-16,-1-8 12 15,1 1-13-15,-4 2 0 16,-3-2-11-16,-9-5-2 15,0-5-48-15,-21-1 1 16,-29-3-17-16,-30 0-32 16,-30-13-172-16,12-1-214 15,13 0-468-15</inkml:trace>
  <inkml:trace contextRef="#ctx0" brushRef="#br0" timeOffset="202856.9">5275 16772 227 0,'0'0'570'16,"0"0"-383"-16,0 0-43 15,0 0 21-15,0 0 48 16,0 0-15-16,0 0-86 16,-7-3-62-16,7 3-24 15,0 13-20-15,0 10 10 0,0 10 14 16,0 11-23 0,7 10 18-16,2 4-23 0,-3 2-4 15,3 1 1 1,2-4-59-16,0-8-73 0,3-7-80 15,14-2-51-15,-4-13-140 16,0-9-460-16</inkml:trace>
  <inkml:trace contextRef="#ctx0" brushRef="#br0" timeOffset="203161.81">5617 16776 80 0,'0'0'616'15,"0"0"-497"-15,0 0-10 16,0 0-1-16,0 0 40 16,79-73 8-16,-76 73-21 15,-3 0-80-15,0 17-18 16,0 12 15-16,-8 13 12 15,-5 8-26-15,-2 7-15 16,0 1 8-16,5 1-31 16,2-1-1-16,5-5 1 15,3-3-75-15,9-2-95 16,10-14-51-16,3-12-181 0</inkml:trace>
  <inkml:trace contextRef="#ctx0" brushRef="#br0" timeOffset="203716.29">6895 16752 1139 0,'0'0'402'0,"0"0"-214"15,0 0-123-15,0 0-15 16,0 0-40-16,0 0 9 16,0 0 55-16,14 116-36 15,-4-61-19-15,-1 3-19 16,2 0 1-16,0-4 6 16,-3-5-7-16,3-7-49 15,-1-8-61-15,-4-7-93 16,1-10-80-16,-2-7-211 15,1-8-242-15</inkml:trace>
  <inkml:trace contextRef="#ctx0" brushRef="#br0" timeOffset="203954.61">7209 16762 537 0,'0'0'578'0,"0"0"-477"15,0 0-36-15,0 0 19 16,0 0 57-16,80-13-47 16,-71 36-5-16,-1 10 54 15,-5 9-77-15,-2 8-33 16,-1 6-21-16,0 4-11 16,0 1-2-16,0-3-37 15,0-3-69-15,0 2-65 16,0-17-170-16,9-10-456 0</inkml:trace>
  <inkml:trace contextRef="#ctx0" brushRef="#br0" timeOffset="204498.5">8407 16597 26 0,'0'0'1315'0,"0"0"-1100"15,0 0-215-15,0 0-36 16,0 0 36-16,0 0 16 16,-6 103 23-16,3-52-17 15,-2 6 0-15,1 0-15 16,1-2-7-16,3-4-16 15,0-6-69-15,0-7-8 16,0-6-107-16,0-14-75 16,0-9-244-16</inkml:trace>
  <inkml:trace contextRef="#ctx0" brushRef="#br0" timeOffset="204751.63">8687 16538 78 0,'0'0'994'0,"0"0"-838"16,0 0-136-16,0 0 9 16,0 0 38-16,15 96 29 15,-14-51-8-15,1 6-6 16,-2 5-50-16,0 2-16 15,0 2-16-15,-7-4-14 0,-2-3-117 16,-8 3-49-16,7-13-164 16,1-16-578-16</inkml:trace>
  <inkml:trace contextRef="#ctx0" brushRef="#br0" timeOffset="-205229.73">11847 4434 732 0,'0'0'285'0,"0"0"-219"0,0 0-51 16,0 0-2-16,0 0 4 15,0 0 70-15,0 0-38 16,0 0-34-16,0 0-8 16,0 0-7-16,0 0-1 15,0 0-7-15,-2 0-8 16,2 0 7-16,0 0 0 16,0 0-11-16,-1 0 19 15,1 0-11-15,0 0 11 0,-2 0-1 16,2 0 2-1,-2 0-4-15,0 0 4 0,1 4-1 16,-2 1 1 0,1 2 0-16,-1 0 4 0,-1 2-4 15,1 1 0-15,-2 1 32 16,-2 2-19-16,1 2 3 16,3 2 11-16,-2 1-12 15,1 4 31-15,1 2-34 16,1 1-10-16,-1 2 14 15,2 1-15-15,-3 3 1 16,1 3-2-16,-2 3 1 16,-1 1 25-16,0 3-19 15,1 2-6-15,1 1 0 0,0 1 1 16,2 1 0 0,2-4-2-16,0-1 1 15,0-2 18-15,0-2-13 0,0 1-6 16,0-1 1-16,0 1 6 15,0 0 6-15,0 0-13 16,0 0 0-16,0 0 0 16,-1 1 0-16,-2-2 0 15,-2 2 6-15,1-2-6 16,-2 5 30-16,-3 0 20 16,3 5 17-16,-3 2-37 15,0 6-8-15,-3 3-13 16,0 2-9-16,3 7 6 15,-1 1 14-15,1 1-19 16,1-2 0-16,4 0 14 16,1-1-1-16,3 0 8 0,0 1-7 15,0 0-14-15,7 0 29 16,2-1-24-16,2-3-6 16,-1 0 6-16,-1-1-5 15,-3-2 15-15,0 4-16 16,1 11 0-16,-2-7 32 15,-1 1-32-15,2 0 11 16,-1-11 18-16,1 7-29 16,1-1 28-16,1-2-28 15,-2 2 0-15,1 1 3 16,0 0-1-16,1 0 6 16,1 1-8-16,0 1 6 0,4 9 3 15,4 13-9-15,7 12-6 16,-2 2 6-16,-1-17 1 15,-8-21 0-15,-2-20-1 16,-1 6 1-16,4 20 16 16,2 19-16-16,1 10 0 15,-3-9 9-15,-3-10-8 16,-2-10 15-16,0 2-17 16,-3 2 0-16,-2 3 1 15,-2 2-1-15,-1 1 0 16,1-4 0-16,1-1 1 15,0-1 11-15,0 1-12 16,2 2-2-16,-3 2 2 0,-1 2 1 16,-1-1 1-1,0 1-2-15,0-2 1 0,-1 2 4 16,-9 4-5-16,-1 1-2 16,1 1 2-16,-5-5 0 15,1-2 6-15,0-5 0 16,0 3-3-16,-2-1 18 15,-2 6-21-15,-5-2 0 16,0 0 1-16,-1 1 15 16,1-1 14-16,2 3-30 15,1-1 0-15,3 1 18 16,2-15-18-16,3-11 0 16,3-13 0-16,-1-3 2 15,-1 11 8-15,-2 18-10 0,-5 19 0 16,0 10 0-16,2-9 0 15,1-17 2-15,0-3-2 16,-1 1 7-16,-1 10-10 16,-2 13 3-16,5-11-8 15,4-19 8-15,4-11 1 16,1-13 0-16,2-2-1 16,0 8 1-16,0 7 0 15,0 9-1-15,2 0 0 16,-2 1 0-16,3 2 1 15,0 0 15-15,0 1-16 16,0 0 0-16,0 9-13 16,7 13 13-16,8 11 0 15,0-10 0-15,-1-20 0 0,-1-20 7 16,-6-13-7 0,3 9-2-16,-1 7 2 0,1 7 1 15,-3 2-1-15,-2-3 0 16,-2-1 2-16,-3-1 18 15,1-1-20-15,-1-4-8 16,0-2 8-16,2-2 6 16,-1 1 4-16,1-4-10 15,1 3 2-15,0-2 7 16,-2 3-9-16,2-1 0 16,-1 2 0-16,1 0 0 15,0-1 7-15,0 2-7 16,0-2 0-16,0 1-2 15,0 1 2-15,0-3 0 0,1 3 0 16,-3-2 0-16,1-2 9 16,-1 0-9-16,-1 0 0 15,0-3-6-15,0 2 6 16,0 1-1-16,0 2 1 16,-3 6 0-16,-4 1 12 15,1 4-12-15,-1 0 0 16,-1 1 9-16,-2-2-3 15,4-1 6-15,-2-5-12 16,1 0 1-16,2-2 16 16,1 0-17-16,3 1 0 15,-1-1 0-15,2 0 0 16,0 0 11-16,0-1-11 0,0 0 0 16,0-2-3-16,0 4 3 15,3 2 0-15,3 12-1 16,-5 18 1-16,1-5 0 15,-1-8 0-15,-1-5 0 16,2-18 0-16,1 8 0 16,1 6 1-16,4-1-1 15,4-3 1-15,-2-1 9 16,2-3-10-16,1-2-5 16,0-4 5-16,-2-3 0 15,0 0 0-15,-1-4 0 16,1-3 1-16,-4-3 6 15,-1-7-7-15,0-6 0 0,-1-7 0 16,-1-5 0 0,-3-7-42-16,2-4-116 0,0-8-183 15,-1-15-260-15</inkml:trace>
  <inkml:trace contextRef="#ctx0" brushRef="#br0" timeOffset="-198725.95">14130 4765 352 0,'0'0'532'0,"0"0"-437"15,0 0-17-15,0 0-24 16,0 0 76-16,0 0 54 15,7-58-72-15,-7 54-76 16,2-1 34-16,-2 0-16 16,0 0 16-16,0-1-39 15,0 0 16-15,-3 0 14 16,-9 2-29-16,-6-2-30 16,-6 2-2-16,-6 1 7 15,-6 3 5-15,-4 0-11 16,-6 0 6-16,1 2 11 15,-4 6 1-15,2 4 16 16,1 1-28-16,3 4-4 16,3 2 13-16,1 4-16 0,8 1 0 15,4 0 0-15,6 2 0 16,3 3-9-16,6 2 7 16,3 1-1-16,5 4-4 15,4-1 7-15,0 0 0 16,4-1 0-16,16-6 0 15,6-3 8-15,10-5-8 16,10-3 0-16,7-3 0 16,3-3 6-16,4-1-5 15,-2 0-1-15,-4 0 1 16,-5-1 6-16,-4 1-7 16,-8 0-1-16,-5-1 1 15,-7 3 0-15,-4 0-1 16,-5 1-7-16,-1 1 3 0,-1 2-3 15,-4 1 8-15,2 1-1 16,-3 2 1-16,-3 2 0 16,0 2 2-16,-3 1-2 15,0 1 0-15,-3 0 4 16,0-3-4-16,0 0-8 16,0-2 7-16,-3-1 2 15,-6-2 10-15,-3-1-11 16,-4-3 1-16,-3 0 11 15,-4-2 6-15,-6-2 1 16,-2-2 9-16,-2-2-18 16,-1-3 51-16,-2-3-27 15,-1 0-3-15,3 0-3 0,1-4-9 16,1-5 11 0,3 1-8-16,3-4-16 0,4 2 40 15,1-3-36-15,2 2 1 16,2-1-1-16,-1-2-10 15,3-1 13-15,2 1-13 16,1-2-12-16,0 0 11 16,2 0-63-16,-1-8-99 15,6 6-332-15,1-2-828 0</inkml:trace>
  <inkml:trace contextRef="#ctx0" brushRef="#br0" timeOffset="-196754.06">14857 5173 626 0,'0'0'617'0,"0"0"-419"15,0 0-37-15,0 0-8 0,0 0-8 16,0 0-5-16,0 0-72 15,-7 0-22-15,7 0 7 16,0 0 0-16,0 0 5 16,3 0-10-16,11 0-16 15,8 0 34-15,15-3-49 16,10-3-8-16,9-2 2 16,4 1-9-16,-2-1 11 15,-1 1-13-15,-6-1-15 16,-5 3 15-16,-10 0-77 15,-11 3-44-15,-11 0-83 16,-14 2-288-16,0 0-241 0,-9 0-37 16</inkml:trace>
  <inkml:trace contextRef="#ctx0" brushRef="#br0" timeOffset="-196484.89">14940 5411 149 0,'0'0'987'15,"0"0"-773"-15,0 0-69 16,0 0 18-16,0 0 50 16,0 0-13-16,0 0-105 0,63 0-46 15,-23 0 0-15,9-2-26 16,3-3 23-1,1 1-46-15,0 0 6 0,-1 1-12 16,-1-1-10-16,-6 0-65 16,4-6-81-16,-12 0-181 15,-8-2-328-15</inkml:trace>
  <inkml:trace contextRef="#ctx0" brushRef="#br0" timeOffset="-195791.62">16674 4893 380 0,'0'0'403'0,"0"0"-216"16,0 0-10-16,0 0-44 15,0 0 95-15,20-82-21 16,-24 70-44-16,-15 1-76 0,-13 0-70 15,-8 2-17 1,-12 6 27-16,-6 3-26 0,-2 0 7 16,4 6 4-16,4 9-11 15,9 4 14-15,4 3-15 16,10 2-12 0,6 3 11-16,5 2 1 0,9 4 0 15,5 2-1-15,4 3 1 16,6-1-3-16,17-2 3 15,12-4 0-15,13-2 0 16,19-4 13-16,1-5 5 16,6-2-14-16,-1-2 2 15,-15-2 18-15,0 2-24 16,-9 0 12-16,-13 3-5 0,-8-2-7 16,-8 0 20-16,-7 1-20 15,-5-1 0-15,-5 3 15 16,-3-1-15-16,0 2 0 15,-5 5 9-15,-10-1-8 16,-7 2 26-16,-6-2-24 16,-7 1-3-16,-4-5 21 15,-5-4-15-15,-4-6-6 16,-6-4 0-16,-4-7-14 16,-3 0-3-16,1-12-84 15,5-11-51-15,12-20-92 16,16 7-108-16,16-1-418 0</inkml:trace>
  <inkml:trace contextRef="#ctx0" brushRef="#br0" timeOffset="-195275.39">17033 4436 23 0,'0'0'1085'15,"0"0"-878"-15,0 0 75 16,0 0-78-16,0 0 2 16,0 0-15-16,0 0-101 15,11-52-61-15,-11 52-26 16,0 0-3-16,0 10-26 0,0 10 13 15,0 7 13 1,-3 8 2-16,0 4-2 0,1 6 0 16,2 1 0-1,0-1 0-15,0-3 0 0,0-1 0 16,6-4 1-16,1-2-5 16,-1-6 4-16,0-1-48 15,0-5-39-15,1-2-46 16,-3-5-42-16,-4-9-132 15,0-3-30-15,-11-4-249 0</inkml:trace>
  <inkml:trace contextRef="#ctx0" brushRef="#br0" timeOffset="-194929.87">16776 4311 1056 0,'0'0'245'0,"0"0"39"16,0 0-94-16,0 0-20 16,0 0-21-16,0 0-75 15,0 0-54-15,32-15 18 16,2 15-37-16,14 0-1 15,13 3 18-15,7 0-10 16,1-2 34-16,-8-1-29 16,-9 0-11-16,-14 0 24 15,-13 0-18-15,-13 0-2 0,-6 0-6 16,-4 0 9-16,-2 0-20 16,0 0-24-16,0 6-128 15,-2 7-436-15,-4 0 46 0</inkml:trace>
  <inkml:trace contextRef="#ctx0" brushRef="#br0" timeOffset="-189709.25">12823 6815 149 0,'0'0'1266'0,"0"0"-1013"0,0 0-183 16,0 0-10-1,0 0 99-15,0 0-27 16,0 0-48-16,0-9-69 15,-3-3-15-15,0-3 1 16,-2-5 7-16,-2-4-5 16,-3-6-3-16,-4-1 0 0,-4 0 0 15,-4 2 0-15,-5 6 0 16,-3 9-1-16,-4 7 2 16,-4 7 3-16,-2 5-4 15,3 18-5-15,-1 10 5 16,6 9 1-16,5 5-1 15,8 3 0-15,11 0 8 16,8-5-17-16,2-6 9 16,21-6-19-16,7-12 8 15,6-10 5-15,6-11-2 16,2 0 6-16,1-22-21 16,1-14 22-16,-4-7-35 15,-4-8-14-15,-5-3 9 0,-10 5-1 16,-5 8 32-1,-9 13 20-15,-4 12 30 0,-4 11 27 16,1 5-67-16,-2 0-24 16,1 14 3-16,2 9 21 15,3 7 1-15,-2 6-1 16,1-1 0-16,-2-3 2 16,0-1-2-16,-1-7 0 15,-1-4-9-15,-1-9-28 16,0-5 24-16,0-6-11 15,5-1 24-15,3-19 0 16,6-13 0-16,7-10-15 16,0-8 15-16,4 0 0 15,-3 7 41-15,-2 15-6 0,-7 12 43 16,-2 14-78-16,2 3-35 16,2 18-24-16,3 12 21 15,-3 5 38-15,3 5 18 16,-5-4-18-16,2-2 0 15,-3-7-46-15,0-9-40 16,0-8 41-16,0-10-30 16,4 0 47-16,5-20 18 15,5-12-32-15,5-11 42 16,4-3 23-16,-3 2-11 16,-4 9 87-16,-7 12-17 0,-6 13-32 15,-3 10-50 1,3 8-91-16,0 16 91 0,6 8 19 15,4 6-12 1,6 0 8-16,10 0-15 0,11-5-28 16,18-6-73-16,0-12-59 15,5-8-74-15,17-11-80 16,-29-16-179-16,-6-2 113 0</inkml:trace>
  <inkml:trace contextRef="#ctx0" brushRef="#br0" timeOffset="-189328.72">14152 6660 36 0,'0'0'352'16,"0"0"136"-16,-6-81-183 0,-12 58 1 15,-9 10-63 1,-6 10-95-16,-5 3-75 16,-7 19-22-16,-1 14-25 15,0 11 23-15,2 7-44 16,10 2-5-16,8 1-6 0,12-6 6 16,12-4-7-16,2-10-41 15,18-10-14-15,12-11 33 16,7-13 2-16,5-2 27 15,4-26 8-15,-2-14 5 16,-1-25 42-16,-6-29-24 16,-4-27-3-16,-12-4 44 15,-14 22-35-15,-7 29 20 16,0 30 11-16,0 11 12 16,-4 3 16-16,-2 3-26 15,0 7-12-15,4 12 2 16,1 10-60-16,1 7-5 0,-3 32-35 15,-3 29 39 1,1 27-10-16,2 12 11 0,2-1-5 16,1-6 5-16,0-11 1 15,6 1 16-15,3 1-17 16,3-4-94-16,-6-22-108 16,1-17-615-16</inkml:trace>
  <inkml:trace contextRef="#ctx0" brushRef="#br0" timeOffset="-187997.79">15562 6638 1132 0,'0'0'326'0,"0"0"-123"15,0 0-62-15,0 0 16 16,0 0 9-16,-84-64-84 15,73 64-60-15,0 0-5 16,-4 0-17-16,2 8-6 16,1 5 6-16,1 0-12 15,5 1 10-15,6-1-23 16,0-3-13-16,0-3 11 0,6-2-32 16,11-3 46-1,-1-2 7-15,2 0 12 0,-3 0 10 16,-2 0-9-16,-5-2-6 15,-5 1 13-15,-3 1-13 16,0 0 0-16,1 0-1 16,2 1 0-16,5 6 14 15,2 3-8-15,5-1 1 16,9-1-3-16,7-5-4 16,7-3-20-16,5-1-24 15,-1-16-29-15,-2-7 37 16,-4-4 16-16,-9-5 19 0,-8 1 1 15,-7 1 20 1,-5 5 47-16,-4 9 17 0,-3 6-3 16,0 7 18-16,0 2-72 15,0 2-19 1,0 0-8-16,2 0-26 0,-1 0 25 16,2 7-33-16,5 9 12 15,5 4 22-15,5 4-8 16,5 2-21-16,5-2-35 15,0-4-26-15,3-4 25 16,-1-9-25-16,0-7-15 16,0-6 29-16,-2-19 41 15,-1-12 28-15,-4-11 1 16,1-20 6-16,-1-16 17 16,0-19-9-16,-8 5 31 0,-5 24 44 15,-7 24 7-15,-3 26 94 16,0 7-50-16,0 3-49 15,-1 7-13-15,-8 7-72 16,-8 7-6-16,-11 23-7 16,-11 22 10-16,-6 22-9 15,-1 21 12-15,9-6 0 16,13-16 6-16,14-20-4 16,8-11-1-16,2 5-1 15,3 6 10-15,18 2-24 16,10-7 0-16,11-8-38 15,10-12-2-15,9-11-17 16,5-11-7-16,0-6 6 0,-5-13-55 16,-6-18 40-1,-8-10 30-15,-4-17 15 0,-6-20 25 16,-6-16 17-16,-7-6 21 16,-10 1-9-16,-7 20-2 15,-3 21 49-15,-2 14-17 16,-1 10 20-16,-1-1 30 15,0 3-61-15,0 2 52 16,0 10-40-16,-1 8-5 16,-5 8-8-16,-6 4-29 15,-5 2-1-15,-9 19-9 16,-7 14 9-16,-10 25 11 16,-4 23-11-16,1 17 16 15,13 6 8-15,21-9-16 16,12-10 0-16,15-20-8 0,11-11 6 15,2-14-17-15,5-7-9 16,28 7-125-16,-6-8-171 16,0-11-616-16</inkml:trace>
  <inkml:trace contextRef="#ctx0" brushRef="#br0" timeOffset="-187316.96">17353 6353 1438 0,'0'0'357'0,"0"0"-230"16,0 0-109-16,0 0 17 15,0 0 67-15,0 0-47 16,0 0-30-16,116 0-17 0,-69 0-7 15,-3 0 11-15,-5 0-12 16,-9-9-15-16,-10-4 2 16,-8-4 1-16,-12-2-33 15,0-2 21-15,-13 1 24 16,-14 6 1-16,-6 5-1 16,-4 9 0-16,2 1 14 15,2 21-2-15,8 8 14 16,9 6-25-16,10 5-1 15,6 1 38-15,9 1-38 16,18-5 2-16,10-7-2 16,6-8-36-16,9-14 27 15,2-9-47-15,3-2-20 16,0-24-13-16,-5-8-31 0,-9-5 40 16,-8-5 58-16,-10 5 22 15,-11 4 157-15,-6 10 39 16,-5 11-22-16,-3 10-41 15,0 4-99-15,0 1-34 16,0 17-31-16,0 11 31 16,0 8 16-16,0 5-15 15,2 3-2-15,8 0-14 16,6-5-64-16,0-7-71 16,9-13-167-16,-4-10-265 15,-6-10-336-15</inkml:trace>
  <inkml:trace contextRef="#ctx0" brushRef="#br0" timeOffset="-187165.91">18159 5964 658 0,'0'0'1149'16,"0"0"-925"-16,0 0-174 16,0 0-50-16,0 0-29 15,0 0-44-15,-7 77-53 16,7-28-361-16,0-4-459 0</inkml:trace>
  <inkml:trace contextRef="#ctx0" brushRef="#br0" timeOffset="-186052.29">18336 6388 978 0,'0'0'227'15,"0"0"-31"-15,0 0-9 16,0 0 28-16,92-55-26 15,-77 36-85-15,-6 0-53 16,-4-1-1-16,-5 0-20 16,-5 2 5-16,-19 3-35 15,-10 9-16-15,-7 6 4 16,-2 0-3-16,1 19 6 16,10 5-4-16,8 5-5 15,15 0 18-15,9-2-56 16,10-3-12-16,23-6-15 15,13-7 12-15,6-8 35 0,2-3-2 16,1-8 38-16,-5-9 27 16,-12-2 20-16,-6 0 63 15,-12 5 49-15,-7 4-14 16,-7 6 13-16,-5 4-113 16,2 0-45-16,0 22-63 15,1 25 16-15,-2 36 47 16,-2 40 3-16,-3 17-2 15,-12 1-2-15,0-6-4 16,5-15-49-16,-1-4 40 16,-1-7-15-16,-6-15-16 15,1-25-1-15,0-19 27 16,2-19 12-16,3-13 7 16,-1-5 0-16,-4-6 40 0,-5-7 79 15,-4-9 13 1,-6-23-49-16,-7-23-41 0,-3-26 41 15,6-29-61-15,14-10-14 16,22 2-8-16,11 8 1 16,36 20-10-16,5 16-3 15,23 5-58-15,8 14 0 16,-11 18-32-16,-1 5-14 16,-24 16-36-16,-7 4-21 15,8-3 29-15,2-5-56 16,2-5-85-16,-10-3-16 15,-6-6 68-15,-10-5 201 0,-7-3 32 16,-6-1 185 0,-8 0 65-16,-5 7-36 0,0 5 59 15,-1 8-61-15,-13 9-47 16,-1 10-50-16,-7 4-115 16,-6 12 6-16,-2 18-17 15,0 9 5-15,5 6-5 16,8 3 10-16,7 1 1 15,10-3-2-15,0-4 2 16,15-11-34-16,8-11-34 16,9-8 14-16,5-12 48 15,8-3-4-15,6-24-10 16,5-9 12-16,1-10-15 0,-1-3 23 16,-6 4 16-1,-11 7 49-15,-11 12 14 0,-11 14 10 16,-8 12-60-16,-5 2-29 15,-1 25-40-15,-1 12 40 16,1 7 0-16,-3 8 1 16,0-1-1-16,0-2-8 15,0-7-28-15,0-12 22 16,0-9-27-16,0-13 1 16,0-10 40-16,2 0 13 15,13-26-13-15,11-10-4 16,10-13-53-16,11-5 16 15,6-4-29-15,-1 5 70 16,-9 12 1-16,-7 12 97 16,-14 13 42-16,-7 16-86 0,-4 2-54 15,-1 22-20-15,-1 13 20 16,-3 8 16-16,-3 8-16 16,-3 4-13-16,-3 15-45 15,-12-15-162-15,-1-14-388 0</inkml:trace>
  <inkml:trace contextRef="#ctx0" brushRef="#br0" timeOffset="-184972.76">12724 7926 13 0,'0'0'1440'15,"0"0"-1136"-15,0 0-141 16,0 0-24-16,0 0 24 0,0 0-72 16,0-26-35-1,0 28-56-15,0 15-24 0,0 13 23 16,0 12-1-1,2 10 1-15,8 7 1 0,2-1-40 16,2-3 17-16,2-7-32 16,-1-10-7-16,0-13-9 15,-3-10 9-15,3-15 57 16,0-3 5-16,4-25 20 16,3-13 21-16,1-11 6 15,4-9 5-15,-5 0-6 16,2 2-31-16,-8 9 44 15,-2 14-49-15,-5 13 15 16,-5 13-25-16,-1 10-47 16,3 9-240-16,1 21 92 15,10 30 4-15,-1-4-118 16,-1-4-357-16</inkml:trace>
  <inkml:trace contextRef="#ctx0" brushRef="#br0" timeOffset="-184019.39">13496 8129 947 0,'0'0'304'15,"0"0"-53"-15,0 0-33 16,-32-79-12-16,13 62-34 16,-5 7-90-16,-1 9-11 15,-1 1-71-15,1 16-16 16,7 11 14-16,3 8-5 15,11 3-1-15,4-2-18 0,9-2-36 16,15-9 37-16,7-8-34 16,2-11-1-16,0-6 29 15,-4-9 14-15,-5-13 8 16,-5-6 9-16,-5-3 16 16,-6 3 52-16,-4 4-4 15,-3 7 29-15,-1 8-9 16,0 9-47-16,0 0-37 0,0 14-48 15,2 15 42 1,4 6-15-16,7 3 6 16,8 3-36-16,7-4-1 15,5-8-24-15,8-7 28 0,5-12-15 16,5-10-12 0,7-15 54-16,5-21-9 15,12-24 24-15,8-25 6 0,3-26-31 16,-7-15-4-16,-21 4-77 15,-20 8 9-15,-19 29 95 16,-13 21 8-16,-6 19 112 16,0 14 65-16,0 3-18 15,-10 5 11-15,-1 9-63 16,-5 14-65-16,-8 13-42 16,-12 35-16-16,-7 29 15 15,6 28-5-15,8 9 6 16,19-8 13-16,10-13-13 15,0-27 0-15,10-14-1 16,2-13-27-16,6-8-31 0,4-3-56 16,7-7-15-16,5-8-25 15,3-13 32-15,2-16 62 16,3-22-35-16,3-23 54 16,-8-1 42-16,-4-4 16 15,-6 2 47-15,-11 20 73 16,-5 4 86-16,-5 16-11 15,-3 16-41-15,-3 8-143 16,0 18-27-16,0 20-22 16,-5 14 22-16,1 6 6 15,4 4-6-15,0-4-1 16,0-6-27-16,12-10-40 16,2-11 18-16,4-13-49 0,2-18 40 15,7-5 49-15,2-28-24 16,12-23 13-16,6-27-34 15,5-21 14-15,-8 9 41 16,-16 23 4-16,-14 31 71 16,-11 27 93-16,-2 7 7 15,-1 6-13-15,0 1-161 16,0 18-1-16,-4 19-1 16,-5 11 1-16,0 10 6 15,3 1-6-15,6 0-16 16,0-2-11-16,6-8-94 15,26-7-95-15,0-12-159 16,-1-18-221-16</inkml:trace>
  <inkml:trace contextRef="#ctx0" brushRef="#br0" timeOffset="-183418.88">15165 7899 947 0,'0'0'411'16,"0"0"-318"-16,0 0-76 15,0 0-15-15,0 0 6 16,-18 72 42-16,23-62-49 16,8-3-1-16,5-4-26 15,3-3 16-15,3-6-45 16,1-15-11-16,2-8 3 0,-2-10-37 16,-4-4 32-16,-7-4 68 15,-7 3 56-15,-7 9 103 16,-3 14 97-16,-16 12-36 15,-8 9-110-15,-5 14-10 16,-2 20-62-16,3 11-10 16,2 9 1-16,7 7-29 15,8 1 14-15,7-1-14 16,7-7-37-16,11-5-50 16,14-13-24-16,12-15-22 15,7-13 29-15,8-8-41 16,4-28 30-16,13-23 9 0,4-27 60 15,-2-21 40 1,-13 5 6-16,-24 19 48 16,-19 26 136-16,-12 26 68 0,-3 3 34 15,1 6-84 1,-1 5-61-16,0 9-123 0,0 10-18 16,0 19-36-16,0 10 17 15,0 9-2-15,5 3 3 16,13 1-60-16,5-1-3 15,5-2 6-15,0-2 3 16,-1-2 71-16,-6-5-24 16,-9-6-10-16,-12-4 26 15,0-4 9-15,-22-7 81 16,-13-2 45-16,-5-3-30 0,-7-1-10 16,-2-1-61-1,0-4-25-15,1-8-132 0,11 0-378 16,13 0-1107-16</inkml:trace>
  <inkml:trace contextRef="#ctx0" brushRef="#br0" timeOffset="-182608.88">16736 8133 166 0,'0'0'812'16,"0"0"-694"-16,0 0-28 15,34-98 42-15,-28 62 99 16,-3 1-29-16,-3-3-51 15,0 1-63-15,-1 4 1 16,-15 6-33-16,-4 8 32 16,-8 13-42-16,-8 6-38 15,-7 23 11-15,-5 17-18 0,0 13 8 16,9 9 7 0,11 5-16-16,13-1 0 0,15-4-2 15,0-8-49-15,24-13 19 16,9-17-51-16,11-19 27 15,7-7 38-15,6-30 17 16,9-24 1-16,-10-2 0 16,-5-5 0-16,-11-2 21 15,-16 14 26-15,-6 2 34 16,-6 13 5-16,-7 17 13 16,-5 13-16-16,0 6-83 15,-5 21-28-15,-11 17 16 16,-2 13 12-16,-3 21-1 15,7-4 1-15,7 1-16 0,7-2-18 16,0-14-107-16,19-3-83 16,32-15-166-16,-6-17-159 15,4-17-172-15</inkml:trace>
  <inkml:trace contextRef="#ctx0" brushRef="#br0" timeOffset="-182283.39">17814 7764 535 0,'0'0'1115'16,"0"0"-744"-16,0 0-160 16,0 0-137-16,0 0-50 0,0 0-17 15,0 0 2 1,-71 87-8-16,34-33 26 0,-2 6-27 16,2 4 0-16,6 1-1 15,6-3-14-15,8-3-5 16,9-9-92-16,7-14 1 15,1-12 42-15,4-14-17 16,8-10 86-16,5-17 29 16,-4-19 40-16,-3-24 66 15,-10-20-42-15,0 3-35 16,-16 7-21-16,-5 14-13 16,5 19 1-16,-2 5-25 15,3 6 5-15,3 19-11 16,9 24-193-16,3 14-165 15,0 4-278-15</inkml:trace>
  <inkml:trace contextRef="#ctx0" brushRef="#br0" timeOffset="-181917.95">17973 8114 901 0,'0'0'598'0,"0"0"-409"15,0 0-53-15,0 0-35 16,0 0-60-16,100-65-24 16,-57 51-17-16,9-2-19 15,5-1-26-15,1-4 2 0,-4-4-36 16,-8-5 2-16,-11-3-13 16,-15 0 90-16,-17 2 8 15,-3 6 105-15,-23 9 40 16,-15 10-68-16,-8 6-25 15,-5 14 40-15,1 17-39 16,5 9-16-16,11 6-9 16,16 5-35-16,13 1 20 15,5 0-21-15,27-2-15 16,16-5 9-16,14-8-33 16,7-12-30-16,8-14 10 15,1-11-13-15,12-26-14 16,-17-13-240-16,-20-4-338 0</inkml:trace>
  <inkml:trace contextRef="#ctx0" brushRef="#br0" timeOffset="-180918.34">13318 9584 560 0,'0'0'617'16,"0"0"-433"-16,0 0-137 15,0 0 102-15,0 0 118 16,0 0-25-16,0 0-80 0,-9-9-82 15,9-10-30-15,2-11-43 16,12-8-5-16,6-10 16 16,10-6-17-16,8-2-1 15,4 2 0-15,2 6-5 16,-1 13-5-16,-7 16 10 16,-5 16-15-16,-3 7-15 15,-4 28-26-15,-4 28 49 16,-9 3 5-16,-8 6 2 15,-3 0-6-15,-1-16 6 16,-14-3 0-16,3-11-1 16,-1-13-2-16,4-11-4 0,6-7 2 15,3-8 5-15,0-8 57 16,15-21-57-16,23-25-10 16,27-32-2-16,20-21-6 15,-3 6 12-15,-16 21-30 16,-22 34 31-16,-20 26 5 15,-4 7 30-15,-3 9-14 16,-2 4-16-16,-4 18-77 16,-8 22 77-16,-3 22 12 15,-12 18 4-15,-5-2 3 16,0-10-10-16,1-13-9 16,9-18-19-16,4-1-109 15,3-3-117-15,27-20-100 0,9-11 10 16,5-2-63-16</inkml:trace>
  <inkml:trace contextRef="#ctx0" brushRef="#br0" timeOffset="-180648.47">14452 9276 722 0,'0'0'597'15,"0"0"-43"-15,0 0-300 16,0 0-107-16,0 0-110 16,0 0-4-16,-97 87-5 15,72-28-21-15,11 1-7 16,13-3-23-16,1-11-61 15,18-9-3-15,13-12-24 16,9-13 41-16,4-12 58 16,2-5 12-16,-6-23 8 0,-4-24 6 15,-14-28 14 1,-13-2 104-16,-9 6-45 0,-4 11-16 16,-19 21-32-16,-3 6 1 15,-4 4-15-15,0 20-25 16,4 14-89-16,2 31-128 15,8 8-408-15,7 3-394 0</inkml:trace>
  <inkml:trace contextRef="#ctx0" brushRef="#br0" timeOffset="-180220.27">14858 9296 887 0,'0'0'915'16,"0"0"-707"0,0 0 0-16,0 0-147 0,0 0-61 15,0 0-42-15,0 0 24 16,73 71 7-16,-60-20-76 16,-4 5 17-16,-9-2 69 15,0-5-38-15,-18-8 14 16,-4-10-2-16,1-10 11 15,-1-11 16-15,4-10 8 16,7 0 21-16,10-19 38 16,1-13-36-16,22-10-31 15,23-21-2-15,7-1-27 16,6-3 28-16,2 5-17 0,-12 19 18 16,-6 5 1-16,-12 16 42 15,-11 18 3-15,-12 4-46 16,-3 26 0-16,-4 13 47 15,0 11-28-15,0 4-3 16,-8 4-5-16,-3-3-4 16,0-7-7-16,2-5-43 15,4-5-130-15,4-12-305 16,1-10-351-16</inkml:trace>
  <inkml:trace contextRef="#ctx0" brushRef="#br0" timeOffset="-180060.63">15499 9426 1597 0,'0'0'370'0,"0"0"-265"15,0 0-71-15,85 0-15 16,-37 0 6-16,6 7-25 16,26 4-99-16,-12-2-233 15,-12-4-731-15</inkml:trace>
  <inkml:trace contextRef="#ctx0" brushRef="#br0" timeOffset="-179485.02">16154 9227 1211 0,'0'0'239'15,"0"0"-72"-15,0 0-36 16,0 0-15-16,0 0 52 15,0 0-118-15,97-66-35 0,-77 66-15 16,1 11-12-16,-4 14-3 16,-5 13-11-16,-4 10 26 15,-8 10 21-15,0 4-21 16,-11-2-27-16,-9-5-9 16,-3-12-14-16,4-9 30 15,1-11-14-15,4-10 25 16,8-9 9-16,6-4 43 15,0-13-1-15,15-16-42 16,23-22-38-16,18-24 36 16,3 1 2-16,-3 5-29 15,-8 10 29-15,-9 19 1 16,-3 4 43-16,-2 8 23 0,-9 14-29 16,-7 14-37-1,-5 8 0-15,-5 22-1 0,-3 10 40 16,-4 11-18-16,-1 7 21 15,0 3-43-15,-1-2 1 16,-5-5-2-16,1-6-18 16,5-6-115-16,0-14-202 15,6-11-314-15</inkml:trace>
  <inkml:trace contextRef="#ctx0" brushRef="#br0" timeOffset="-178647.77">16837 9368 1083 0,'0'0'656'0,"0"0"-629"16,0 0-27-16,0 0 0 0,0 0 11 15,0 0 62-15,0 0-45 16,83 57-28-16,-43-52-23 16,2-5-53-16,1 0-37 15,-1-17-93-15,-8-10-13 16,-6-8 44-16,-9-7 79 15,-11-3 96-15,-8 1 90 16,0 7 74-16,-16 12 91 16,-9 9-27-16,-7 13-82 15,-4 3-49-15,1 20-17 16,0 10-31-16,7 9-33 16,9 5-15-16,11 4 10 15,8 0-11-15,8-1-50 0,23-8-64 16,12-9-53-16,11-10-25 15,19-15-7-15,22-8-46 16,-5-21 67-16,-8-7 31 16,-15-11 36-16,-22-4 23 15,-4-8 88-15,-6-4 23 16,-20 7 339-16,-15 10 147 16,-3 11-221-16,-24 14-102 15,-9 11-89-15,-4 5-51 16,-5 16-35-16,5 12 27 15,7 9-38-15,9 4-9 16,12 3-6-16,11-5-28 16,1-5-46-16,19-9-59 15,14-11-4-15,10-11 82 0,4-3-42 16,0-17 44-16,-5-11 68 16,-4-3 48-16,-9-1 167 15,-8 5-19-15,-6 6-4 16,-9 9-7-16,-3 11-82 15,-3 1-103-15,0 17-25 16,-12 28 13-16,-11 31 5 16,-18 34 7-16,-2 22-22 0,4 6-21 15,9-1-46 1,15-12 43-16,5 1-13 16,-1-5-27-16,-2-5 42 0,-1-13-101 15,-1-24 41-15,2-25 33 16,-2-24 8-16,0-15 63 15,-3-5 13 1,-1-9 167-16,-7-1 118 0,0-17-101 16,-3-20-79-16,-2-26-27 15,0-25 25-15,2-23-33 16,19-9-54-16,10 3-28 16,40 7 9-16,30 11-10 15,26 2-60-15,14 9-75 16,5 15-61-16,-8 16-128 0,-29 22-189 15,-20 13-464-15</inkml:trace>
  <inkml:trace contextRef="#ctx0" brushRef="#br0" timeOffset="-178222.76">18154 9321 608 0,'0'0'551'0,"0"0"-382"15,0 0-38-15,0 0 89 16,0 0-28-16,17-76-82 16,-27 72-86-16,-14 4-23 15,-9 0 4-15,-4 14 2 16,-5 12-7-16,5 6 19 16,7 4-18-16,12-3 8 15,9-2-9-15,9-6-20 16,9-9 5-16,18-9-18 0,12-7 24 15,4-3 8-15,3-16 2 16,-4-7 5-16,-8-2-6 16,-8 1 2-16,-11 6 43 15,-7 7 31-15,-8 11 18 16,0 3-94-16,-1 11 7 16,-12 18-16-16,2 7 9 15,4 4-1-15,3-1-9 16,4-3-27-16,10-8-3 15,12-7-46-15,12-11-5 16,7-9 60-16,5-1-43 16,8-18-33-16,-1-13-47 15,22-44-6-15,-14 9-82 0,-7-4-98 16</inkml:trace>
  <inkml:trace contextRef="#ctx0" brushRef="#br0" timeOffset="-178029.45">18830 8883 639 0,'0'0'360'16,"26"-78"-11"-16,-14 48-9 15,-3 6-62-15,-6 15-67 16,-3 9-134-16,0 0-77 16,0 21-15-16,-1 13 15 15,-10 23 27-15,-2 24-20 16,2 22-5-16,1 10 7 16,3-4-7-16,3-12-4 15,1-24-15-15,0-19-91 16,-1-20-47-16,-14-8-190 15,1-6-150-15,-2-9-283 0</inkml:trace>
  <inkml:trace contextRef="#ctx0" brushRef="#br0" timeOffset="-177803.42">18658 9059 1030 0,'0'0'285'0,"0"0"-82"16,86-21-82-16,-39 21-37 15,2 0 17-15,0 11-67 16,-3 10-12-16,-4 8-22 16,-7 4-22-16,-9 6 7 15,-10 1 14-15,-9 4-46 16,-7 0-17-16,0-2-16 0,-7-2 10 16,-4-5-43-1,2-5-6-15,4-9-101 0,4-10-171 0</inkml:trace>
  <inkml:trace contextRef="#ctx0" brushRef="#br0" timeOffset="-177649.05">19291 8969 1322 0,'0'0'372'0,"0"0"-146"15,0 0-139-15,0 0-87 16,0 0-10-16,0 0-124 0,0 0-213 15,-69 70-426-15</inkml:trace>
  <inkml:trace contextRef="#ctx0" brushRef="#br0" timeOffset="-177321.68">19314 9135 1083 0,'0'0'372'0,"0"0"-84"16,0 0-150-16,0 0-71 16,0 0 40-16,39 80-26 15,-33-32-44-15,-5 2-25 16,-1 1-12-16,0-2-20 16,0-8 6-16,0-10-50 0,0-11-4 15,0-14 34-15,9-6 34 16,7-13 123-16,6-17-63 15,5-12-12-15,4-9 24 16,2-5-60-16,1-2 1 16,-1 3-11-16,-3 7-2 15,-5 11-15-15,-6 15-65 16,-7 13-38-16,-5 12-247 16,-4 15-260-16,-3 5 68 0</inkml:trace>
  <inkml:trace contextRef="#ctx0" brushRef="#br0" timeOffset="-177031.51">19699 9268 578 0,'0'0'396'0,"0"0"-136"16,0 0-108-1,0 0 39-15,97-27-119 0,-69 13-51 16,2-5-21-16,-3 1-23 16,-4-1 9-16,-9-4 4 15,-6 0 10-15,-8 2 26 16,-5 3-18-16,-18 7 2 15,-9 9 0-15,-7 2 22 16,-4 15 69-16,4 12-18 16,4 10-18-16,8 7-3 15,9 4-35-15,9 1 0 16,9-1-5-16,6-1-22 0,22-5 0 16,12-8-54-1,11-12-53-15,40-16-39 0,-12-6-163 16,-5-3-355-16</inkml:trace>
  <inkml:trace contextRef="#ctx0" brushRef="#br0" timeOffset="-176923.06">20527 9214 1803 0,'0'0'358'16,"0"0"-284"-16,0 0-55 15,0 0-19-15,0 0-118 16,0 0-655-16</inkml:trace>
  <inkml:trace contextRef="#ctx0" brushRef="#br0" timeOffset="-147477.22">13921 11623 84 0,'0'0'889'16,"0"0"-692"-16,0 0-111 15,0 0-33-15,0 0 92 16,0 0 31-16,33-76-69 16,-30 65-17-16,-2-2-41 0,-1-1 0 15,0-3 1-15,0-3-37 16,-10-2 14-16,-8-1-27 15,-5 1 0-15,-8 2 10 16,-9 0-2-16,-8 4 22 16,-6 6 1-16,-4 5-6 15,0 5 26-15,0 0-30 16,5 4-2-16,1 13 3 16,3 7-1-16,6 7-2 15,2 9-19-15,3 4 9 16,10 9 4-16,6 3-12 15,9 2-1-15,9 0 0 16,4-3 0-16,14-3 5 0,18-2-5 16,11-5 0-16,12-3 0 15,8-4 0-15,7-5-1 16,1-3 1-16,-5-5 0 16,-9-2-9-16,-9-1 9 15,-11-1-11-15,-11-1 10 16,-7 1 1-16,-10 3-6 15,-5 0 5-15,-4 3 1 16,0 1 7-16,-9 2-7 16,-11-1 0-16,-9-1 1 15,-5-1 8-15,-8 0 1 16,-6-5 8-16,-5-3-5 16,-3-6 35-16,-5-6-20 15,-2-7 16-15,1 0 4 16,-1-14-9-16,6-12 2 0,7-9-20 15,11-8-20-15,12-4 13 16,11-3-14-16,10 4-93 16,6 10-27-16,13 15-99 15,5 13-420-15,0 8-817 0</inkml:trace>
  <inkml:trace contextRef="#ctx0" brushRef="#br0" timeOffset="-147048.37">14227 12066 1377 0,'0'0'390'15,"0"0"-163"-15,0 0-90 0,0 0 11 16,0 0-22-16,0 0-55 15,0 0-48-15,40-11 9 16,-1 8-24-16,7 2-7 16,8-2 1-16,1 0-2 15,-1 2 11-15,-5 1-11 16,-4 0-18-16,-5 0 6 16,-9 0-63-16,-4 0-22 15,-7 0-76-15,-6 0-178 16,-6 0-355-16</inkml:trace>
  <inkml:trace contextRef="#ctx0" brushRef="#br0" timeOffset="-146823.21">14206 12290 1431 0,'0'0'302'0,"0"0"-153"15,0 0 19-15,0 0 32 16,0 0-65-16,101 9-68 16,-29-8-40-16,22-1 25 15,-5 0-42-15,-8 0-10 16,-13 0-18-16,-3 0-132 16,-13-1-227-16,-7-11-1066 0</inkml:trace>
  <inkml:trace contextRef="#ctx0" brushRef="#br0" timeOffset="-144715.37">15859 11557 108 0,'0'0'805'0,"0"0"-543"0,0 0-16 16,0 0 1-16,0 0-17 16,0 0-62-16,0 0-82 15,14-54-29-15,-14 57-57 16,0 17-12-16,-17 22 12 15,-10 27 15-15,-10 24 27 16,-6 9-36-16,2-2-4 16,5-10 16-16,7-21-17 15,6-12 0-15,7-15-1 16,-1-4 0-16,2 2 16 16,-2 1-16-16,1-3-12 0,3-9-11 15,6-10-29 1,2-9-5-16,4-7 5 0,1-3 45 15,0-10 7-15,3-19 0 16,15-24-36-16,15-32 12 16,11-26 17-16,7-12 7 15,-3 6-10-15,-2 7 10 16,-6 11-3-16,1 1 3 16,5 4 0-16,-9 19 1 15,-4 20 0-15,-8 18 28 16,-7 14-16-16,2 2-5 15,-1 2 43-15,0 5-18 16,-1 9-11-16,-1 5-22 16,2 8-1-16,3 16-5 15,0 11 6-15,-2 22 0 0,-4 24 8 16,-8 25 1-16,-5 4 2 16,-3-17-5-16,0-23 2 15,2-27 8-15,-1 1-16 16,2 8-1-16,0 7 1 15,0 5 0-15,0-3 6 16,0-5-6-16,0-6-4 16,0-6-5-16,-2-5-63 15,-1-8-79-15,0-5-89 16,0-7-150-16,-3-10-414 0</inkml:trace>
  <inkml:trace contextRef="#ctx0" brushRef="#br0" timeOffset="-144478.54">15629 11986 823 0,'0'0'1039'0,"0"0"-803"16,0 0-115-16,0 0-25 15,0 0-35-15,166-43-55 16,-44 33-1-16,12 3-5 16,-17 2-6-16,-17-2-17 15,-41 3-186-15,-18-5-504 0</inkml:trace>
  <inkml:trace contextRef="#ctx0" brushRef="#br0" timeOffset="-143511.95">17103 11510 113 0,'0'0'542'0,"0"0"-355"16,0 0 84-16,0 0-25 16,26-80 82-16,-25 74-60 15,-1 3-80-15,0 3-70 16,0 0-68-16,0 0-42 16,0 19-8-16,-18 26 0 15,-13 32 5-15,-8 29-3 16,0 11 7-16,5-4-2 15,6-14-6-15,4-14 9 16,7-17-10-16,2-15 0 0,5-15-7 16,2-8 7-16,1 1-23 15,0-1-18-15,1-5-18 16,3-10-3-16,-1-6-29 16,4-9 19-16,-1 0 71 15,1-13 0-15,0-16-39 16,0-14-31-16,6-23 22 15,15-23 39-15,10-24-38 16,7-5 19-16,3-2 20 16,4 5 0-16,-3 15 8 15,1 4 0-15,-4 18 1 16,-8 22 45-16,-8 18-14 16,-4 11 6-16,0 3-14 0,0 6 49 15,0 1 6-15,-6 10-54 16,2 7-23-16,0 0 2 15,4 18-3-15,4 12 0 16,-4 12 8-16,1 26 2 16,-11 29 33-16,-9 24-11 15,0 3-11-15,-2-12 14 16,-2-30-24-16,4-27-11 16,0-11 0-16,0-3 6 15,1 5 3-15,8 5-9 16,1 3-41-16,-1-7-43 15,-1-10-105-15,-5-5-114 16,-3-11-229-16,0-13-492 0</inkml:trace>
  <inkml:trace contextRef="#ctx0" brushRef="#br0" timeOffset="-143271.89">16869 11851 1107 0,'0'0'405'15,"0"0"-197"-15,0 0-53 16,0 0-14-16,0 0-92 16,98-32-30-16,-29 28-8 15,25 0-10-15,-4 1 1 16,-10 2-2-16,-14-2-57 0,-8-6-102 15,-10 1-361-15,-5-5-269 16</inkml:trace>
  <inkml:trace contextRef="#ctx0" brushRef="#br0" timeOffset="-142913.16">18060 11054 899 0,'0'0'596'0,"0"0"-365"15,0 0-105-15,0 0-32 16,0 0-7-16,0 0-44 15,0 0-28-15,-8 39-15 16,-6 1 21-16,-3 11 24 16,0 18-34-16,1 15 5 15,4-6-9-15,3-7 1 16,5-11 2-16,1-14-10 16,0 2-15-16,0 0 14 15,-2-11-74-15,2-9-71 0,-7-11-100 16,1-9-150-16,0-8-364 15</inkml:trace>
  <inkml:trace contextRef="#ctx0" brushRef="#br0" timeOffset="-142659.29">17731 11054 833 0,'0'0'555'16,"0"0"-318"-16,0 0-21 16,0 0-96-16,0 0-36 15,87-28-15-15,-25 28-7 16,27 0-37-16,-1 4-12 0,-8 3-13 16,-13-1 0-16,-26-2-6 15,-1 0-118-15,-11 0-109 16,-13 1-118-16,-16-2-163 0</inkml:trace>
  <inkml:trace contextRef="#ctx0" brushRef="#br0" timeOffset="-135567.62">15513 12649 173 0,'0'0'737'16,"0"0"-594"-16,0 0-101 15,0 0-1-15,0 0 67 16,0 0-25-16,0 3-48 0,0-2 29 15,0-1 13-15,0 0 24 16,0 1-2-16,0-1-11 16,0 0-2-16,0 0 1 15,3 0-13-15,9 0 12 16,10 0-53-16,14 0-12 16,10-5 13-16,10-5-12 15,6-1 21-15,5-1-31 16,-1 1-12-16,-5 2 28 15,-7 1-27-15,-8 3-1 16,-12 2 0-16,-7 1 2 16,-9 1-13-16,-6 1 11 15,-5 0-43-15,-4 0-25 16,-1 0-69-16,-2 0-107 16,0 0-136-16,0 7-122 0,-8-1-245 0</inkml:trace>
  <inkml:trace contextRef="#ctx0" brushRef="#br0" timeOffset="-135101.35">15520 12824 365 0,'0'0'695'16,"0"0"-541"-16,0 0-57 15,0 0 38-15,0 0 17 16,0 0-27-16,0 0-46 16,96 0 13-16,-53 0-3 15,9 0-10-15,5 0 2 0,3 0-34 16,-1-5-14 0,-4 0-14-16,-10-1-19 0,-9 1 33 15,-12-1-33-15,-9 3 1 16,-9 2 5-16,-5-1-5 15,-1 2 8-15,0 0-9 16,0 0-39-16,0 0 13 16,0 0-94-16,-10 0-114 15,1 0-309-15,1 0-408 0</inkml:trace>
  <inkml:trace contextRef="#ctx0" brushRef="#br0" timeOffset="-133775.28">16851 12622 780 0,'0'0'396'15,"0"0"-257"-15,0 0-57 16,0 0 86-16,0 0-44 15,0 0-44-15,0 0-8 16,93 0-8-16,-56 0 45 16,4 0-42-16,6 0-7 15,5 0-7-15,5 0-19 0,1 0-17 16,-3-1-17-16,2-1 7 16,-6-1-14-16,-8 2 7 15,-9 1-62-15,-11 0-42 16,-12 0-43-16,-11 0-82 15,-14 0-143-15,-9 0-137 0</inkml:trace>
  <inkml:trace contextRef="#ctx0" brushRef="#br0" timeOffset="-133405.85">16915 12818 101 0,'0'0'649'16,"0"0"-402"-16,0 0-80 15,0 0-64-15,0 0 2 0,0 0 62 16,0 0-50-1,91 6-27-15,-58-6 7 16,6 0-27-16,1 0 24 16,2 0-49-16,1 0-20 0,-4 0 1 15,-5 0-14 1,-4 0-6-16,-5 0-6 0,-5-2 2 16,-4 1-10-16,-5 1 5 15,-3-2-67-15,-3 2-71 16,-4 0-133-16,-1-1-226 15,0 0-353-15</inkml:trace>
  <inkml:trace contextRef="#ctx0" brushRef="#br0" timeOffset="-126581.43">12408 13429 750 0,'0'0'557'0,"0"0"-252"0,0 0-219 16,0 0-86-16,0 0 23 15,0 0-23-15,24 4 85 16,-3 1-40-16,16-1 23 16,20 2-39-16,37-1 3 15,40 2 10-15,33-2-9 16,30-1-10-16,19 2 26 16,13-1-12-16,15 5 25 15,12 2-46-15,3 3 0 16,-4-3 1-16,4-3-16 15,0-1 23-15,4-5-23 16,5-3-1-16,0 0 32 16,-2 0-32-16,-9 0 0 0,-14 5 0 15,-18 3 0 1,-18 5 9-16,-14 1-9 0,-8 1 0 16,-8 2 14-16,-6 0-14 15,-7 0 0-15,-16-1 0 16,-13-1 1-16,-21-1-2 15,-28-3 1-15,-24-2-14 16,-25-3 7-16,-12-1-15 16,-4 0-11-16,-3 0-13 15,-8 0-56-15,-10-1-54 16,-27 0-83-16,-12-1-6 16,-8-3-142-16</inkml:trace>
  <inkml:trace contextRef="#ctx0" brushRef="#br0" timeOffset="-124740.78">13584 14743 1028 0,'0'0'331'16,"0"0"-110"-16,0 0-72 0,0 0-38 15,0 0 32-15,0 0-49 16,0 0-54-16,3-4-31 16,-3 21-8-16,0 13 14 15,0 10 38-15,-6 13-22 16,-8 7 20-16,-8 16-26 15,-8 16 6-15,-7 17-6 16,-2 0-9-16,5-8 10 16,4-12-26-16,10-24 0 15,4-13 12-15,4-12-12 16,2-7-1-16,1 3 1 16,-2 0-6-16,1 0-1 15,4-12-19-15,3-10-11 16,1-7 21-16,2-6-11 15,0-1 11-15,0 0 15 0,0-15-23 16,5-14 3-16,8-11-54 16,5-24 32-16,9-27 30 15,6-21-21-15,4-11-11 16,0 4 14-16,-1 12 9 16,-3 9 22-16,0 2-27 15,-3 17 17-15,-5 13-6 16,-7 23 16-16,1 9 5 15,4-1-5-15,1-1 0 16,6 3 27-16,-2 6-20 16,3 7 8-16,-1 6-2 15,-2 4 2-15,-1 6 27 16,-3 4-29-16,-3 0-6 0,-3 9 15 16,0 14-2-16,-5 10 31 15,0 8 7-15,-5 9-29 16,1 7 21-16,-1 3-27 15,-1 1 0-15,0 2 5 16,2-5-11-16,-1 2-1 16,5-1-6-16,-4 0-8 15,-1 1 19-15,-1-1-21 16,-3-3 0-16,-2-1 1 16,-2-4-1-16,0-4 0 0,0-5-22 15,0-4-27 1,0-4 15-16,0-5-59 0,0-4-15 15,0-4-44-15,0-4-61 16,0-4-60-16,0-9-56 16,0-4-325-16,-5 0 152 0</inkml:trace>
  <inkml:trace contextRef="#ctx0" brushRef="#br0" timeOffset="-124407.84">13367 15385 1114 0,'0'0'354'0,"0"0"-170"0,0 0-22 15,0 0-12-15,0 0-18 16,0 0-9-16,0 0-72 15,135-4 17-15,-20-2-6 16,-7 0-10-16,-21-1-3 16,-33 4-9-16,-27 2-39 15,-4 0 23-15,-2-1-24 16,-6 1-19-16,-7 1 2 16,-7-2-21-16,-1 2-19 15,0 0-29-15,0 0-43 16,-3-1-116-16,-6 1-379 15,0-1-577-15</inkml:trace>
  <inkml:trace contextRef="#ctx0" brushRef="#br0" timeOffset="-122504.09">14716 15019 68 0,'0'0'410'15,"42"-88"-168"-15,-17 37-76 0,-4 7-39 16,-6 10 50-16,-6 12 98 15,-3 10-3-15,-5 7-54 16,1 5-115-16,-2 0-71 16,0 0-19-16,0 14-13 15,0 16-13-15,-13 25 13 16,-9 26 2-16,-7 21 36 16,-3 5-28-16,2-8-1 15,5-14 4-15,6-22-7 16,2-12 5-16,4-13-11 15,3-7 0-15,-1 3 3 16,1-3-3-16,1-2-14 16,3-9-18-16,3-10-14 0,1-4 9 15,2-6 0 1,0 0 37-16,0-19-19 0,0-10 7 16,12-13-28-16,9-22 30 15,10-24-19-15,10-24-1 16,6-10-25-16,-2 0 17 15,-1 9 22-15,-4 14 16 16,-8 16 0-16,-6 22 30 16,-8 18-19-16,-2 16 37 15,-1 0 19-15,1 4 4 16,0 3 2-16,-2 10-38 16,-2 6-20-16,2 4-15 15,-1 0-9-15,5 11-2 0,-1 13 12 16,-1 12-1-1,-6 20 20-15,-2 26 4 0,-5 21 11 16,-3-5-28-16,0-20-6 16,0-21 28-16,0-18-28 15,0 9 8-15,3 6-9 16,-1 7 6-16,0-2 8 16,0-4-14-16,-1-6 0 15,-1-5-9-15,0-9-33 16,0-5-21-16,0-7-28 15,0-8-73-15,0-5-68 16,0-9-97-16,0-1-333 16,0 0 17-16</inkml:trace>
  <inkml:trace contextRef="#ctx0" brushRef="#br0" timeOffset="-122217.43">14637 15286 1136 0,'0'0'498'16,"0"0"-286"-16,0 0-28 15,0 0-88-15,0 0-43 16,100-41-33-16,-36 29 11 15,23-1-6-15,-4 2-14 0,-7 1-5 16,-15 3-6-16,-20 1-41 16,-4 0-58-16,-4 1-102 15,-15-8-81-15,-9 2-51 16,-8 0-329-16</inkml:trace>
  <inkml:trace contextRef="#ctx0" brushRef="#br0" timeOffset="-121918.66">15565 14522 1272 0,'0'0'521'0,"0"0"-365"15,0 0-38-15,0 0 10 16,0 0-63-16,0 0-64 15,0 0 8-15,27 54-9 16,-21-7 0-16,0 11 8 16,-5 5-7-16,-1 5 7 15,0 2-8-15,-1-4-15 16,-8-6 14-16,0-6-48 16,0-9-24-16,-1-8-23 15,2-9-74-15,-4-11-98 16,7-9-126-16,-2-8-392 0</inkml:trace>
  <inkml:trace contextRef="#ctx0" brushRef="#br0" timeOffset="-121712.41">15286 14566 725 0,'0'0'558'15,"0"0"-286"-15,0 0-84 16,0 0-102-16,109-63-8 0,-54 50 30 16,11 3-55-1,2 2-34-15,17 5-19 16,-19 3-148-16,-19-1-394 0</inkml:trace>
  <inkml:trace contextRef="#ctx0" brushRef="#br0" timeOffset="-119402.68">16183 14325 1083 0,'0'0'231'0,"0"0"-139"15,0 0-33-15,0 0 101 16,-83-63-34-16,60 50-72 16,0 2-6-16,-2 1-47 15,-2-2 8-15,-6 1-9 16,-4-1 1-16,-3 1 6 0,-4-1-7 16,-3-1 0-16,-4 1 5 15,0-1-5-15,-4 0 0 16,-2 1 0-16,-1 1 1 15,0-1 46-15,3 1-16 16,1-1 3-16,3 2-11 16,5 0-12-16,3 3-9 15,1 2-2-15,0 2 7 16,-1 3-1-16,0 0-6 16,-3 0-1-16,-1 3 1 15,-3 7 0-15,-1 0 8 16,1 0-8-16,0 0 0 15,2 0-6-15,-1-2 6 16,0-1-5-16,1-1 4 16,-3-1 2-16,3 1 2 15,-1-2-3-15,1 0-2 16,1 0 1-16,-1 0 1 0,3 1-2 16,0-1 2-16,2 0 0 15,3 1 4-15,-2-1-4 16,3 0-8-16,2 2 8 15,0 0 0-15,-2 2 0 16,-1 1 0-16,-1 2 2 16,1 1 6-16,-2 1-8 15,5 1-1-15,3-1 1 16,2 0 0-16,1-1 4 16,4 2-4-16,-1 0 0 0,0 2-1 15,1 0 1-15,-3 1-1 16,6-2 1-1,-5 2 0-15,1 0 2 0,-2 0-2 16,2 1 0-16,0 2 2 16,-1-1-2-16,3 1 0 15,-1 0 0-15,3 0 1 16,1 0 5-16,0 1-6 16,0 0-6-16,1 2 6 15,-2 2 0-15,-3-1 10 16,3 3 8-16,-3 0-17 15,4-1 31-15,1 1-32 16,3-1 1-16,4 0 8 0,2 0-9 16,2 1 14-16,2 2-14 15,-1 2 0-15,3 2-3 16,-3 2 4-16,0 2-1 16,0-2 0-16,-2-1 2 15,-2 0 11-15,1-2-13 16,0-1 0-16,-1-2 9 15,6-4-9-15,0-1 1 16,0 1 0-16,4-1 7 16,-2 4 9-16,1 2-7 15,-2 1 12-15,4 4 2 16,0 1-5-16,1 2-9 16,2-1-4-16,0 1-4 0,0-2 10 15,0 2-11 1,0-1-1-16,5 0 7 0,5 1-6 15,-1-3 6-15,0 2-7 16,3-3 0-16,-3 1 5 16,5-1-5-16,0 1 0 15,0 0 0-15,4-1 6 16,0-1-5-16,3-4-1 16,1-1-25-16,2-2 22 15,-2-2-18-15,1-3-4 16,0-3 9-16,1 0-6 15,-1-4 20-15,1-2 2 16,1-1 0-16,2 1 0 16,-1-1 6-16,6 0-4 15,2 2-2-15,5 0 0 16,3 1 20-16,6-1-20 0,-1 0 0 16,1-1 1-16,-3-2-1 15,-5-2 14-15,-4 1-14 16,-5-3 0-16,-4-1 6 15,1 1-5-15,-1-2-1 16,3-1 1-16,3-2-1 16,7 1 17-16,8-1-17 15,6 0 0-15,5-1 0 16,4 3 0-16,-2-1 9 16,-6 0-1-16,-4 1-7 15,-11 0 15-15,-5-3-16 0,-2 0 0 16,-2 0 0-1,3 0 7-15,5 0-1 0,4-1-6 16,6-5 1-16,5-1 2 16,6-1-3-16,0-1-6 15,-2-1 0-15,-5 2 6 16,-9-2 4-16,-8 1-4 16,-8-1 0-16,-4-1-1 15,-2-3 1-15,3-3-1 16,4-3 1-16,2-1 0 15,3 0-8-15,5-1 2 16,2 0-9-16,-1 1 15 16,-6 1 1-16,-4 2-1 15,-6 0 1-15,-3-1 0 16,-4-3 25-16,0-2-26 0,1-7 0 16,0-3 6-16,4-4-6 15,5-2-1-15,3 0 0 16,1 0-2-16,2 2-6 15,1 3 9-15,-4-1 0 16,-1 4 0-16,-7 2 0 16,-4 0 12-16,-2 4-6 15,-2-1-5-15,2 0 20 16,1 0-21-16,3 0-2 16,1 0-4-16,0 1-7 15,0 1 6-15,-2 2 2 16,-2 1 2-16,-1 3 3 15,-2 2 1-15,-1 2 14 0,-1-3-3 16,3 0-11-16,-2-1 19 16,7-3-20-16,-2-2-5 15,3 0 4-15,-1-1 1 16,0 1 0-16,-1 1 0 16,-4 2 0-16,1 3 1 15,-5 1-1-15,1 0 0 16,-2 1 0-16,-1-1 1 15,2-1 19-15,1-4-20 16,0-3 0-16,1-3-3 16,2-1 3-16,0-2-1 15,-2 0 1-15,-1 1 0 16,-3 2 4-16,-1 0-4 16,-5 2-2-16,0 1 2 15,-2 1 2-15,-1-1 7 0,0-1-9 16,0 2 1-16,0-3 15 15,2 2-16-15,-1-4-5 16,1 1 5-16,0-2 1 16,-2-3 5-16,0-1-6 15,0-1 0-15,-4-1 16 16,-3 1-14-16,-4 1 5 0,-3 0-6 16,-2 3 0-1,-1 2 0-15,0 5-1 16,-7 3-34-16,-28 2-44 0,6 6-215 15,-8 3-570-15</inkml:trace>
  <inkml:trace contextRef="#ctx0" brushRef="#br0" timeOffset="-118356.7">16486 15330 666 0,'0'0'980'15,"0"0"-723"-15,0 0-162 16,0 0-16-16,0 0 8 16,0 0-49-16,0 0-1 15,50 15-36-15,-31 7 5 0,0 5 4 16,-5 4-10-16,-9 2-1 15,-5 4-25-15,-8 0-8 16,-19 0 21-16,-12-4-61 16,-35 1-30-16,9-8-160 15,6-12-404-15</inkml:trace>
  <inkml:trace contextRef="#ctx0" brushRef="#br0" timeOffset="-117210.36">17772 14849 788 0,'0'0'345'0,"0"0"-136"0,0 0 6 15,0 0-21 1,7-73-13-16,-5 70-23 0,-2 3-68 16,0 0-56-16,0 10-20 15,0 15-14-15,-3 27 0 16,-11 27 18-16,-7 23-18 16,-2 5 34-16,3-8-34 15,-1-12 0-15,3-22 10 0,6-11-4 16,0-13 5-1,2-6-11-15,-1 2-3 16,-1-1-8-16,-1-3-3 16,6-10-10-16,0-12-10 15,4-8 3-15,3-3 31 16,0-13 0-16,0-18-16 0,13-27-18 16,12-29 0-1,12-32 22-15,9-12 12 0,4-6-17 16,-1 7 16-16,-6 16-6 15,3 6 5-15,-10 28 2 16,-6 24 2-16,-8 23 12 16,-7 13 20-16,3 4-9 15,-1 3 30-15,2 4-48 16,-2 9-5-16,2 3-2 16,3 21 1-16,1 14 11 15,2 23 12-15,-1 28-9 16,-5 23 14-16,-4 6-28 15,-6-11 5-15,0-17-6 0,-4-16 1 16,1-12-2-16,-2-9 0 16,1-12-38-16,2-1-2 15,-1 5-81-15,1 14-101 16,-1-5-169-16,-1-16-341 0</inkml:trace>
  <inkml:trace contextRef="#ctx0" brushRef="#br0" timeOffset="-116969.48">17703 15276 189 0,'0'0'1452'0,"0"0"-1093"16,0 0-188-16,0 0-107 15,0 0-64-15,136-52 19 16,-44 44-9-16,-1 1 4 16,-7 1-14-16,-17 2-21 15,-21-2-90-15,7-8-165 16,-9 0-261-16,-17-3-237 0</inkml:trace>
  <inkml:trace contextRef="#ctx0" brushRef="#br0" timeOffset="-116660.2">18649 14462 599 0,'0'0'952'0,"0"0"-628"16,0 0-150-16,0 0-87 15,0 0-47-15,0 0-39 16,0 0 33-16,-26 97-15 16,18-17-13-16,3 17 6 15,5-7-10-15,0-18 0 16,0-21-2-16,0-17-22 16,0 1 4-16,0 1-62 0,0-3-41 15,-4-10-74-15,-5-12-132 16,-3-8 1-16,1-3-375 0</inkml:trace>
  <inkml:trace contextRef="#ctx0" brushRef="#br0" timeOffset="-116455.05">18322 14440 1425 0,'0'0'483'0,"0"0"-291"15,0 0-39-15,0 0-36 16,0 0-62-16,80-37-43 0,10 28-12 16,33 5 1-16,-2 1-14 15,-22 3-15-15,-20 0-75 16,-41 6-207-16,-11-1-684 0</inkml:trace>
  <inkml:trace contextRef="#ctx0" brushRef="#br0" timeOffset="-115841.61">19229 14805 1650 0,'0'0'404'0,"0"0"-277"16,0 0-108-16,0 0-9 16,0 0-8-16,-21 133 30 15,0-32-8-15,-2 12-24 16,1-3 21-16,3-15-21 15,2-26-10-15,3-15-2 0,2-15-22 16,0-9-10 0,0 0 7-16,0-5-16 0,2-6 43 15,4-10-30-15,4-9 37 16,2-6-9-16,0-23 12 16,6-26-61-16,23-30-12 15,13-32 65-15,7-11 0 16,3-5 8-16,-9 7 0 15,-6 17 1-15,-1 6 18 16,-6 23 21-16,-6 24 7 16,-8 20-2-16,-7 17 58 15,0 5-34-15,-3 5 7 16,3 7-38-16,-3 2-38 0,3 19-9 16,4 16 6-1,5 25 3-15,6 27 28 0,0 26-13 16,-4 3-5-16,-7-10-10 15,-7-26 8-15,-6-27-10 16,0-10 2-16,0-5-28 16,0 7-25-16,0 2-42 15,0 8-106-15,1-16-182 16,-1-12-378-16</inkml:trace>
  <inkml:trace contextRef="#ctx0" brushRef="#br0" timeOffset="-115625.93">19051 15255 1710 0,'0'0'502'15,"0"0"-449"-15,144-3-16 16,-26 1-31-16,19 0 9 15,-7 1 3-15,-29-2-18 16,-29-8-38-16,-27 2-258 16,-26-3-1142-16</inkml:trace>
  <inkml:trace contextRef="#ctx0" brushRef="#br0" timeOffset="-113365.84">19942 14324 601 0,'0'0'354'15,"0"0"-189"-15,0 0-48 16,0 0-31-16,0 0 17 15,0 0 11-15,-53-73-45 16,36 61-33-16,-1 1-18 16,-4-1-18-16,-5 1 30 15,-1-1 8-15,-5-1-10 16,0 0-3-16,-1 1-5 16,-1-1 5-16,3 0-3 15,-3 0-10-15,2 2 35 16,-2 3-40-16,2 0 3 0,-1 0-1 15,-2 3-8-15,-3-1 13 16,-3 3-14-16,0 0 0 16,-3 0-2-16,-1 2 3 15,3 0-1-15,0-1 7 16,3 1-6-16,2-1 15 16,1 1-16-16,-3-1 0 15,-1 1 0-15,-1 1 1 16,-2 0 0-16,-1 0-1 15,1 0 2-15,0 0 7 16,0 3-8-16,2 3-1 16,0-1 12-16,0 1-9 15,3 0 10-15,0 1-4 16,0-1-9-16,-2-1 38 16,2 2-37-16,-1 1 7 0,-2-1-7 15,2 0-1-15,-1 2 15 16,1-1-15-16,3 1 0 15,1 1-1-15,2 0 1 16,1 3 0-16,1-1 0 16,3 2 1-16,0 0 2 15,1 0-3-15,1 2-7 16,-1 1 7-16,0 0 1 16,-2 2-1-16,2 3 0 15,-2-1 1-15,1 1 9 16,2 1-10-16,0 0-1 15,1 1 1-15,2 1 0 0,2 0-1 16,0 2 1-16,0 0 0 16,0 1 0-16,1 1 0 15,-2 0 0-15,3 2-1 16,1-1 1-16,2 1 4 16,-1 1-4-16,3 0 0 15,-1-2 12-15,1 4-12 16,0 2 0-16,1-1 11 15,1 2-10-15,-2-1 19 16,1-1-19-16,0-1-1 16,1-1 8-16,-1-4-8 15,2 1 7-15,-1-2-2 16,2 1-4-16,0-3 20 16,1 2-19-16,3 1 0 15,2 1 12-15,2-1-2 0,3 2 2 16,0 2-4-16,0 0-9 15,0 3 30-15,0-1-29 16,6 3 5-16,0 2 5 16,3 2-5-16,-2 0 2 15,1 3-9-15,1-1 0 16,1 1 3-16,-1 0-3 16,2-2 0-16,-3 1 0 15,2-4 1-15,-3 0 5 16,2-5-6-16,4-2-1 15,3-4 1-15,3-1 0 16,8-1 0-16,2 2-1 16,7-3 2-16,2 1 16 0,2-3-16 15,-2 1-1-15,0-2 6 16,-1 0-6-16,-1-2 7 16,3 0-7-16,0 3 0 15,2-4 1-15,5 1-1 16,-1-1-1-16,5-1 1 15,-4 1 0-15,-2-3 2 16,-3 2-2-16,-4-6 0 16,-2 0-8-16,2-3 8 15,0-3-15-15,2-1 4 16,7-2 5-16,2-1-2 16,4 0 8-16,-1-2-8 15,3 1 7-15,-2-1 1 0,0-1 0 16,-3 0 0-16,2 0 7 15,-2 0 11-15,2 0-18 16,-2 0 0-16,2-4 6 16,0 0-5-16,2-2-1 15,-2 0 0-15,1 0 0 16,-1-1 6-16,-5-1-6 16,2-1 0-16,-3-2 0 15,1-1 0-15,0-2 13 16,2-3-13-16,-2-2 0 15,2 1-8-15,-3-3 8 16,-1 0 0-16,-2-1 0 16,-1 0-6-16,-3 0 4 0,0-1 2 15,-3 3-10-15,0 0 10 16,-4 3-1-16,-1 1 1 16,0-2 0-16,-2 1 1 15,0-1 4-15,2-3-5 16,3-3 0-16,0-3-2 15,1-1 2-15,1-2 0 16,-1-1-10-16,-1 0 5 16,-1 2-4-16,-4-3-1 15,-5 3 1-15,0-2 9 16,-4-1 0-16,-4 2 20 16,3 0-20-16,-3 0 0 15,2 2 8-15,-1 0-8 16,0 1-1-16,-3 2 1 0,1 1 0 15,-4 1 13 1,1-1-12-16,-4 2 14 0,1-4-6 16,-1-1 0-16,-1 1-8 15,2-2-1-15,0 0 1 16,-2 2 20-16,2 1-21 16,-2-1 1-16,-3 2 6 15,0 0 15-15,-3-1 4 16,0-1-26-16,0 1 6 15,-6-2 3-15,0-1-9 16,1 1 0-16,2-1-1 16,0 1 1-16,0 1 10 15,0 1-10-15,-4-2 0 16,0 0-3-16,-5-2 3 16,-5-2 0-16,1-2 0 0,-4 3 0 15,1 0 5-15,1 1-5 16,0 3-11-16,2 0 11 15,-1 1 3-15,2 1 3 16,-2-3-6-16,0 2 0 16,-2-4 3-16,-2 0-3 15,-2-1-1-15,-4-2 1 16,-1-2 0-16,-2 1 6 16,1 0-6-16,-1 0 0 15,0 2-9-15,2 0 9 0,-2 1 0 16,-2-1 0-16,0 2-10 15,-9-1-11-15,-5 0-46 16,-10 5-63-16,-46 1-83 16,12 7-309-16,4 4-292 0</inkml:trace>
  <inkml:trace contextRef="#ctx0" brushRef="#br0" timeOffset="-107239.29">15893 13855 527 0,'0'0'574'0,"0"0"-326"16,0 0-39-16,0 0-112 16,0 0-12-16,0 0 7 15,-7-29-14-15,7 29-42 16,0 0-27-16,0 6-5 16,3 10-4-16,4 11 0 15,2 7 5-15,1 5 18 16,-2 4 24-16,0-4-47 15,-2-3 0-15,2-5 12 0,-2-9-12 16,2-6 0-16,0-8 0 16,2-6 1-16,5-2 61 15,7-12-12-15,9-13-38 16,4-12 25-16,2-8-24 16,-2-10 0-16,-2-5-10 15,-7-1 12-15,-2 6 15 16,-6 12-30-16,-9 15 0 15,-5 14-9-15,-1 13 3 16,-1 1-108-16,1 14-178 16,13 31 5-16,-2-4-6 0,2-4-659 15</inkml:trace>
  <inkml:trace contextRef="#ctx0" brushRef="#br0" timeOffset="-106374.79">19274 13840 456 0,'0'0'763'15,"0"0"-450"-15,0 0-170 16,0 0-81-16,0 0 20 16,0 0 15-16,0 0-25 15,7-24-58-15,-4 24 1 16,1 11-25-16,0 9 10 16,3 7 0-16,-2 7 1 15,1 1-1-15,-2 0 13 16,1-5-13-16,-1-5 0 15,2-8 2-15,-3-6-2 16,3-6 0-16,2-5 8 16,6-2 20-16,6-18 51 15,10-9-68-15,4-14 3 16,12-17 50-16,-4-2-46 0,4-3-17 16,1 0-1-16,-11 20 10 15,-1 3-1-15,-12 13-9 16,-9 15-8-16,-11 10 7 15,-3 4-117-15,-4 14-155 16,-35 30 104-16,4-2-164 16,-1-5-675-16</inkml:trace>
  <inkml:trace contextRef="#ctx0" brushRef="#br0" timeOffset="-103303.58">18574 13727 35 0,'0'0'199'0,"0"0"287"15,0 0-349-15,0 0-53 16,0 0-50-16,0 0 36 16,0 0 82-16,15-47-44 15,-15 46-8-15,0 1-14 16,0 0-50-16,0 0 41 15,0 0-48-15,0 0-15 16,0 0 21-16,0 0-14 16,1 0-2-16,-1 0 18 15,2 0 2-15,1 0 55 16,2 0-69-16,4-3-5 0,8-1-9 16,9-2-11-16,6 1 9 15,9-2-9-15,6 0 0 16,3-2 3-16,2 1-3 15,3-2 0-15,-1-2 5 16,1 2-4-16,0-2 7 16,-1 1-8-16,-3-2 0 15,3 0 15-15,-2 0-15 16,-1 1 0-16,4 2 0 16,1-2 1-16,3 4 2 15,0 0-3-15,1-2-6 16,1 2 6-16,-3-1 1 15,-4-1 0-15,-6 3-1 16,-8 0 1-16,-7 2 3 16,-9 1-4-16,-8 3-12 0,-8-1 4 15,-4 2-20-15,-4 0 0 16,0-1-42-16,0 1-58 16,0 0-29-16,-1 0-103 15,-7 0-247-15,-2 1-124 0</inkml:trace>
  <inkml:trace contextRef="#ctx0" brushRef="#br0" timeOffset="-73910.02">20937 4515 117 0,'0'0'810'16,"0"0"-673"-16,0 0-88 16,0 0 29-16,0 0-5 15,0 0 9-15,0-19-8 16,0 17-16-16,0 2 34 16,0 0-35-16,0 0 1 15,0 0-20-15,0 0-16 16,0 0-11-16,0 0-11 15,0 0-11-15,0 0 1 16,0 0-9-16,0 0-15 16,0 0 9-16,0 0-11 15,0 0 34-15,0 0-12 0,0 2 14 16,-1 6 0-16,-2 3 1 16,1 4 1-16,-1 3-2 15,-1 1 7-15,1 6 8 16,0 0-15-16,-1 1-7 0,1 3 7 15,-2 2 2 1,1 0-1-16,-4 2-1 16,4-1 2-16,-2 3 9 15,0 1-10-15,1 1-1 16,-1 3 1-16,-1 1 1 16,3 1 11-16,-1 2-13 15,0 0 0-15,2-1 0 16,0 3 0-16,2-1 0 15,-2 3-1-15,0 2 2 0,0 3 5 16,0 0-6 0,2 1 0-16,-2 3 5 0,3-3-4 15,0 3 0-15,0 1-1 16,0 1 2-16,3 2 5 16,7 14-7-16,2 14-1 15,-1-9 1-15,-1-7 0 16,-4-8 0-16,-3-14 0 15,0 8 0-15,0 9 19 16,0 0-19-16,0-2 0 16,-2 1 1-16,2-1 0 15,1 0 10-15,1 2-11 0,1 10 0 16,3 13-1-16,4 15 1 16,2 2 0-16,0-7 0 15,-3-11 0-15,-3-14 5 16,1 2-5-16,-2 1-2 15,-2 4 2-15,0 0 1 16,3-1-1-16,-2 2 0 16,1-1 2-16,0 2 9 15,0 5-11-15,-3 3-9 16,-1-1 9-16,-2-3 0 16,-2-1 10-16,0 1 2 15,0 3-12-15,0 2 35 16,-3 1-35-16,-2 1 11 15,2 0 6-15,3 4-8 16,0 6 2-16,0-1-11 0,6 0 0 16,6-3 16-16,5-2-15 15,-2 3 4-15,-1 2-5 16,-2-1 1-16,1-1 12 16,-5 3-13-16,0 1-6 15,-4 3 6-15,1-4 1 16,-2-6-1-16,-3-6 0 15,0-2 1-15,0 0 3 16,0-2-4-16,0 1 0 16,0 0 2-16,0 1-1 15,0 6 0-15,-3 5-1 16,0-2 0-16,0-1 10 0,0-1-10 16,3-5 0-16,0 4 0 15,0 2 0-15,0 1 13 16,0-2-13-16,3-1 0 15,3 2-6-15,-2 4 6 16,2 0 0-16,-5-6-1 16,-1 0 1-16,0-6 5 15,0 2-5-15,-10 2 0 16,-2 0 14-16,0 0 1 16,-1 1 14-16,4-1-11 15,3 4-12-15,3 2 9 16,0-3-15-16,3-2 0 15,0-2 5-15,0-2-5 16,0 3 1-16,0 0-1 0,3 1 1 16,-3 2 13-16,0 3-14 15,0 4-2-15,0 2 1 16,-3-1 1-16,-3-4-3 16,-1-4 3-16,-2 0 0 15,-3 0 0-15,3 1 1 16,0-3-1-16,-1 0 0 0,4-1 7 15,-2 4-15 1,3 4 8-16,-1-4 0 16,1 0 1-16,-1-1-1 15,0 1 0-15,0 6 1 16,-1 1 0-16,0 2 32 0,4-1-26 16,0 2-6-16,2 2 4 15,-1-5-5-15,-1-8 0 16,-3-10 0-16,2-21 9 15,-1-15-2-15,0-12-7 16,-2-4-1-16,3 2 1 16,-2 6 0-16,-2 2 10 15,1-5-10-15,3-5 0 16,-1-6 3-16,2-3-3 16,2-5-1-16,1-2-6 15,0-2-37-15,0-5-31 16,4-9-141-16,7-4-130 15,0-1-477-15</inkml:trace>
  <inkml:trace contextRef="#ctx0" brushRef="#br0" timeOffset="-62457.67">23080 5685 484 0,'0'0'291'16,"0"0"-148"-16,0 0-95 16,0 0 39-16,0 0 10 15,0 0 17-15,31-76 4 16,-23 67-5-16,-2 1-13 15,-3 2 1-15,-2-1-37 16,-1 2 22-16,0-4-11 16,0-1-28-16,-3 0-28 15,-9-3-18-15,-7 2 11 16,-6-1-12-16,-7 2 0 16,-7 0-1-16,-5 5 1 15,-1 0 0-15,-3 2-1 0,0 3 1 16,-1 0 4-1,1 0-4-15,1 10 0 0,2 2 0 16,0 3 0 0,6 2-3-16,3 4 3 0,5 0 0 15,6 3 9 1,4-1-9-16,9 1-16 0,6 0 16 16,6 1-2-16,0 2 1 15,7 1 0-15,16 3 1 16,2 0 4-16,11-1-4 15,1-1 0-15,5 0 0 16,6-5 1-16,1-2 0 16,5-1-1-16,-1-2 1 15,1 1 4-15,-4-1-5 0,-3 2 0 16,-5 1 0-16,-5 0 3 16,-4 2 6-16,-4-1-9 15,-6-1-6-15,-2 0-7 16,-4 0 13-16,-1-1-6 15,-1-1 6-15,0 0 0 16,-3 0 7-16,3-2-7 16,-3 1 0-16,-2 1 0 15,0-1 1-15,-5-1 0 16,-4 0 9-16,-1-1-10 16,0 0 29-16,0 0-29 15,-7 0 0-15,-8-1 12 16,-1-1-3-16,-4-1 3 15,-3-1 5-15,-3 0-16 0,0-3 27 16,-2-2-20 0,-2-1-1-16,-1 0 2 0,1-4-8 15,0 0 20 1,2-3-21-16,3 0 0 0,1 0 21 16,3 0-8-16,0 0-4 15,0-2-1-15,5-2-8 16,0-1 41-16,0-1-20 15,2 0-10-15,-1-2 3 16,-2 0-5-16,5-2 0 16,1 0-7-16,0-2 5 15,3 1-4-15,1 0-3 16,-6-6-107-16,2 4-170 16,-2 2-541-16</inkml:trace>
  <inkml:trace contextRef="#ctx0" brushRef="#br0" timeOffset="-60482.24">23604 6163 914 0,'0'0'546'16,"0"0"-373"-16,0 0-99 16,0 0 5-16,0 0 9 15,0 0-6-15,0 0-34 16,-2 5-34-16,2-5 12 16,0 1-25-16,0 1 8 15,2 0 16-15,9 3 1 16,6-1 30-16,8 2-2 0,10-1-25 15,8-2 11-15,2-3-28 16,4 0-6-16,-4 0 2 16,-1-13-7-16,-3-2 4 15,-4-5-5-15,-6-4-19 16,-4-4 18-16,-6-1-23 16,-9 0 8-16,-4 2 6 15,-8 3 10-15,0 3-2 16,0 2 1-16,-14 4 1 15,-5 1-9-15,-7 3 6 16,-2 4-9-16,-9 2-10 16,-1 4 7-16,-1 1 6 15,1 0 9-15,-2 10-10 16,2 4 9-16,2 6 1 16,0 5 0-16,4 6 0 0,3 7 1 15,5 5 13-15,8 2-14 16,9 1-6-16,5 1 6 15,2-6 2-15,12-3 8 16,12-6-10-16,7-3 1 16,11-8 22-16,7-7-9 15,7-6 4-15,3-5 4 16,-2-3-10-16,-2 0 7 16,-9-8-8-16,-3-8-11 15,-8-1 23-15,-7 0-23 16,-8 0 11-16,-7 3 11 15,-7 6-3-15,-5 2 15 0,-1 3-34 16,0 3-16-16,0 0-33 16,-7 3-84-16,-8 7-166 15,2 0-315-15</inkml:trace>
  <inkml:trace contextRef="#ctx0" brushRef="#br0" timeOffset="-59431.56">24355 6203 104 0,'0'0'512'0,"0"0"-220"15,0 0-126-15,0 0-15 16,0 0-2-16,0 0 8 15,0 0-15-15,0-1-63 16,0 1-32-16,0 0-6 16,0 0-22-16,0 5-10 15,0 8 7-15,0 5 6 16,-6 6 57-16,3 6-27 16,-1 4 1-16,4 3 0 0,0 3-25 15,0 1-9 1,6 0 2-16,4-1-9 0,0-6 16 15,-3-5-28-15,2-3 0 16,-3-5 0-16,-2-3 1 16,-1-3 7-16,0 0-8 15,0-4 0-15,-1-2 2 16,-2-2-2-16,0-2-16 16,0 0-54-16,0-1-70 15,0-3-133-15,0-1-461 0</inkml:trace>
  <inkml:trace contextRef="#ctx0" brushRef="#br0" timeOffset="-56802.22">25252 6138 324 0,'0'0'870'0,"0"0"-615"15,0 0-115-15,0 0-40 16,0 0 39-16,0 0 21 16,0 0-61-16,-1 0-32 15,1 1-19-15,6 1-27 16,8-1 22-16,9 2-20 15,8 0 3-15,6 0 2 16,5-1-13-16,2-2-5 16,5 0-10-16,-1 0 7 15,2 0-4-15,-1 0-3 0,-8 0-29 16,-5 0-31-16,-9 0-46 16,-10 0-63-16,-12 0-143 15,-5 0-234-15,0 0-283 0</inkml:trace>
  <inkml:trace contextRef="#ctx0" brushRef="#br0" timeOffset="-56555.23">25385 6382 329 0,'0'0'920'0,"0"0"-636"15,0 0-86 1,0 0-44-16,0 0-11 0,91-5-16 16,-37-1-45-16,8 2-51 15,7 0-16-15,2 2-15 16,-3 1 1-16,-9 1-2 16,-6 0-63-16,8 0-89 15,-14 0-140-15,-9 0-366 0</inkml:trace>
  <inkml:trace contextRef="#ctx0" brushRef="#br0" timeOffset="-56031.75">26851 5485 557 0,'0'0'330'0,"0"0"-78"15,0 0-84-15,0 0 54 16,0 0-49-16,0 0-62 16,0 0-86-16,10 0-19 15,3 25 38-15,3 12 14 16,2 9 7-16,0 7-14 15,0 4-29-15,-3 4 16 16,3 3-29-16,0-1-3 16,0 2-5-16,2-1-1 15,4-2 9-15,-1-5-9 16,1-4-1-16,-2-7-8 0,-4-7-13 16,-2-9-25-1,-4-4-38-15,-1-6-59 0,-4-5-37 16,-7-6-60-16,0-5-94 15,0-4-168-15</inkml:trace>
  <inkml:trace contextRef="#ctx0" brushRef="#br0" timeOffset="-55760.55">27036 6027 522 0,'0'0'775'0,"0"0"-496"0,0 0-55 16,0 0-20 0,0 0-16-16,0 0-42 0,0 0-98 15,-16-20-32-15,0 20-16 16,-13 13 0-16,-13 6 3 16,-7 7-3-16,-3 5 0 15,6 2-1-15,3 4-4 16,7 0 4-16,5-2-54 15,4-1-68-15,7 5-67 16,5-9-164-16,9-5-216 0</inkml:trace>
  <inkml:trace contextRef="#ctx0" brushRef="#br0" timeOffset="-55406.55">27572 6056 806 0,'0'0'858'0,"0"0"-612"15,0 0-106-15,0 0-86 16,0 0-26-16,0 0-16 0,0 0 44 16,-10 71 8-1,7-33-48-15,3 4 0 0,0 2 2 16,4-2-8-16,11 1 2 16,3-2-12-16,3-5 0 15,-5-3-6-15,1-7-53 16,-2-3-63-16,-4-6-128 15,-5-11-354-15</inkml:trace>
  <inkml:trace contextRef="#ctx0" brushRef="#br0" timeOffset="-54657.19">28220 6099 1041 0,'0'0'381'0,"0"0"-256"16,0 0-91-16,0 0 21 16,0 0 72-16,0 0-31 15,0 0-8-15,44 25-38 16,-15-18-15-16,3-2-12 15,3-2-14-15,1-3-1 16,-2 0-8-16,-1-5 0 16,-3-11-3-16,-5-6 3 15,-3-7 0-15,-8-2-9 16,-5-1 9-16,-5-2-2 16,-4 3 2-16,0 3 0 15,-5 5 8-15,-8 5-8 0,0 7 1 16,-6 4-1-1,-7 4 1-15,-7 3 7 0,-6 1-6 16,-5 13 5-16,-1 6 23 16,-1 6-10-16,4 3-2 15,5 6 6-15,2 7-15 16,7 2 16-16,7 3-25 16,8 1 0-16,10-1 0 15,3-5-1-15,4-2 1 16,16-7 0-16,10-3 1 15,8-5 31-15,7-5-17 16,4-5 9-16,4-6 4 16,0-3 4-16,1-6 16 15,-1 0-28-15,0 0-3 0,1-8 35 16,-2-3-42-16,-6-3 8 16,-4-1-14-16,-10 1-4 15,-9 2-6-15,-8 2-46 16,-15 0-53-16,0 5-102 15,-3-4-458-15</inkml:trace>
  <inkml:trace contextRef="#ctx0" brushRef="#br0" timeOffset="-53830.12">29001 6216 829 0,'0'0'623'0,"0"0"-414"16,0 0-63-16,0 0-43 0,0 0 5 16,0 0-67-16,0 0-33 15,0 0-7-15,0 11 4 16,0 2 24-16,0 1 5 16,2-3-17-16,2-1 27 15,-2-3-28-15,1-4 8 16,-2 0-2-16,-1-3-3 15,2 1 8-15,-2-1-22 16,0 0-4-16,0 0 22 16,0 0-23-16,0 0 6 15,0 0 4-15,0 0-10 16,0 0 18-16,0 0-18 16,0 0-5-16,0 0 4 0,0 0 1 15,0 0-10-15,0 0-2 16,0 0 6-16,0 0-2 15,0 0 8-15,0 0-1 16,0 0 0-16,0 0-11 16,0 0 0-16,0 0-19 15,0 0-23-15,0 0 6 16,1 0-92-16,1 0-187 16,-1-3-397-16</inkml:trace>
  <inkml:trace contextRef="#ctx0" brushRef="#br0" timeOffset="-53027.63">28981 6222 59 0,'0'0'93'16,"0"0"231"-16,0 0-162 15,0 0-29-15,0 0-15 16,0 0 14-16,0 0 35 16,-5-6-22-16,5 6-10 15,0 0-11-15,0 0-38 16,0 0-19-16,0 0-6 16,0 0-16-16,0 0-5 15,0 0-40-15,0 9-6 0,0 6 6 16,0 6 32-1,0 6 12-15,0 5-5 0,9 5 3 16,0 2 9-16,6 2-27 16,-1 0-10-16,0 0-2 15,0-3-11-15,-1-3 8 16,-1-5-9-16,-4-5 0 16,-3-6-10-16,-2-5-17 15,-1-6-43-15,-2-3-37 0,0-4-38 16,0-1-77-1,0-10-130-15,1-4-738 0</inkml:trace>
  <inkml:trace contextRef="#ctx0" brushRef="#br0" timeOffset="-44821.68">23330 7715 867 0,'0'0'226'16,"0"0"-100"-16,0 0-65 15,0 0 4-15,0 0 39 16,0 0 59-16,9-73-55 16,-9 65-42-16,0-1-27 15,-14 1-39-15,-12 1 6 16,-14 1-13-16,-24 6-4 15,-3 0 0-15,-5 0 11 16,-1 4 0-16,16 5 12 16,3 1-12-16,10 2-5 15,13 4-4-15,8 3 7 16,10 2-9-16,5 6 3 0,8 8-8 16,0 1 15-16,18 7-23 15,18 0 12-15,10 4 5 16,14-1-5-16,9 3 12 15,3-3 22-15,2 2-22 16,-6-2-9-16,-5-1 9 16,-9-4-3-16,-12-1 3 15,-11-5-1-15,-7-1 1 16,-8-4-21-16,-9-3 21 16,-5-3-3-16,-2-2 4 15,-3-2-1-15,-15 0 6 16,-9-3 10-16,-5-2 48 0,-9-5-22 15,-9-4-4 1,-4-5 25-16,-6-1-29 0,0-7-8 16,4-11 1-16,7-5-15 15,10-5 18-15,12-5-30 16,15-3-12-16,15-15-106 16,19 9-225-16,6 7-307 0</inkml:trace>
  <inkml:trace contextRef="#ctx0" brushRef="#br0" timeOffset="-44135.3">23800 8235 1122 0,'0'0'341'0,"0"0"-267"16,0 0-74-16,0 0 0 0,0 0 9 16,0 0 43-16,0 0-20 15,88 3-13-15,-52-3-9 16,3 0 6-16,2 0-5 16,0 0-11-16,-5-9-7 15,-3 0 7-15,-6-5 8 16,-9-5-4-16,-4-4-4 15,-7-3 0-15,-4-2-7 16,-3-4 8-16,0 1-1 16,-16 2 1-16,-4 5 0 15,-4 4 18-15,-6 6-13 16,0 7-5-16,-3 7-1 0,2 0 0 16,1 8 7-16,2 12 13 15,2 7-5-15,1 5 23 16,3 8-28-16,2 4 8 15,8 3 7-15,6 4-12 16,6 0-4-16,0-2 0 16,12-2-8-16,12-8 41 15,7-5-33-15,8-5 20 16,7-10-3-16,4-5 15 16,2-7-10-16,-1-7-31 15,-3 0-2-15,-5-5-8 16,-6-12-6-16,-9-5-20 15,-7-6-70-15,-10-8-82 16,-8 6-71-16,-3 6-231 0</inkml:trace>
  <inkml:trace contextRef="#ctx0" brushRef="#br0" timeOffset="-43633.61">24560 8256 985 0,'0'0'395'0,"0"0"-136"15,0 0-59-15,0 0-43 16,0 0-3-16,0 0-70 16,0 0-59-16,68-18-22 15,-41 18 3-15,0 8 4 16,-3 5-10-16,-6 4-9 15,-7 3 8-15,-11 4-14 16,0 2 2-16,-17 4 13 16,-14 0 0-16,-8-4 14 0,-1-3-14 15,4-3 0 1,7-5 7-16,10-5-7 0,12-3 0 16,7-3-9-16,1-1-5 15,28 0 14-15,12-2 19 16,18-1-4-16,8 0-15 15,4 0-34-15,16-12-25 16,-22-5-118-16,-14-1-432 0</inkml:trace>
  <inkml:trace contextRef="#ctx0" brushRef="#br0" timeOffset="-42649.86">25670 7867 692 0,'0'0'636'0,"0"0"-386"16,0 0-205-16,0 0-1 15,0 0 60-15,81 0 30 16,-35 0-18-16,8 0-33 16,8 0-46-16,5-2 0 15,-1 2-37-15,-5 0-18 16,-12 0-92-16,-9 0-88 15,-17 0-134-15,-14 0-240 0</inkml:trace>
  <inkml:trace contextRef="#ctx0" brushRef="#br0" timeOffset="-42423.17">25761 8015 215 0,'0'0'313'15,"0"0"-44"-15,0 0-131 16,0 0 99-16,0 0 49 16,0 0-47-16,94 27-60 15,-34-24-72-15,25-3-7 16,-2 1-53-16,-2-1-33 16,-11 1-14-16,-17 1-68 15,21-2-153-15,-12 0-299 16,-14 0-384-16</inkml:trace>
  <inkml:trace contextRef="#ctx0" brushRef="#br0" timeOffset="-41974.71">27347 7535 728 0,'0'0'889'16,"0"0"-639"-16,0 0-132 16,0 0-70-16,0 0-18 15,0 0-16-15,0 0 1 16,21 42 0-16,-5 2 13 16,5 10 19-16,3 6-35 15,0 4-5-15,1 1-2 16,-1-2-4-16,-2-1 5 15,-2-4-6-15,-2-1-9 16,-3-5 9-16,0-4-46 0,-3-3-23 16,-1-5-65-16,1-1-95 15,-1-9-93-15,-4-12-218 0</inkml:trace>
  <inkml:trace contextRef="#ctx0" brushRef="#br0" timeOffset="-41718.83">27539 7926 882 0,'0'0'759'0,"0"0"-482"16,0 0-180-16,0 0-44 0,0 0 14 15,-80 16 9 1,48 3 5-16,-2 8-57 0,2 4-4 15,-3 4-12-15,2 3-1 16,2 2 6-16,0 1-13 16,1 1-31-16,1-1-62 15,3 10-100-15,7-10-174 16,10-13-394-16</inkml:trace>
  <inkml:trace contextRef="#ctx0" brushRef="#br0" timeOffset="-40104.76">27851 8136 494 0,'0'0'368'0,"0"0"-35"16,0 0-180-16,0 0 48 16,0 0-6-16,0 0-53 15,0 0-37-15,0-28-11 16,6 25-50-16,0 0-25 16,3 2-3-16,3 0-16 15,6 1 18-15,4 0-18 16,5 0-1-16,-1 2 1 15,-3 10-8-15,-3 2 8 0,-7 1-19 16,-7 5-10-16,-6 3 21 16,0 1-14-16,-13 4 17 15,-13-1 4-15,-6-2 2 16,-3-4 15-16,4-3-16 16,7-6 0-16,10-4 2 15,8-4-2-15,6-1 0 16,3-3 0-16,33 2 0 15,8-2 26-15,17 0-15 16,10 0-11-16,-4 0 0 16,5 0-26-16,0-12-54 15,-18-1-125-15,-20 0-380 0</inkml:trace>
  <inkml:trace contextRef="#ctx0" brushRef="#br0" timeOffset="-39443.74">28747 7986 611 0,'0'0'589'0,"0"0"-322"16,0 0-203-16,0 0-64 15,0 0 0-15,0 0 7 16,0 0 43-16,19 17 59 16,1-9-46-16,7-1 1 15,5-3-16-15,2-3-21 16,2-1 2-16,0 0-29 16,-2-5-3-16,-4-10 3 15,-5-4-32-15,-4-5-37 16,-6-4 43-16,-6-4 2 0,-3 2 23 15,-6 0 1-15,0 4-11 16,-10 8 11-16,-9 5 1 16,-4 8 0-16,-7 5-1 15,-1 0 1-15,-4 11 32 16,-1 10-2-16,-1 6 7 16,3 3 1-16,1 3 5 15,5 3-13-15,5 2-5 16,7 1-15-16,7 2 12 15,9 2-22-15,0 0 0 16,18 0 27-16,13-2 16 0,9-5-12 16,8-3-17-1,6-6-14-15,4-6 10 0,3-7-11 16,-1-6-32-16,12-9-102 16,-16-15-189-16,-11-9-398 0</inkml:trace>
  <inkml:trace contextRef="#ctx0" brushRef="#br0" timeOffset="-39069.27">29445 7979 1189 0,'0'0'616'0,"0"0"-480"16,0 0 5-16,0 0-25 16,0 0-34-16,0 0-40 15,0 0-41-15,71 23-1 16,-44-3-1-16,-5 4-6 16,-9 2-4-16,-13 6-1 15,-8 0-13-15,-25 0 25 16,-13 0 0-16,-10-4 12 15,4-6-12-15,7-5 1 16,14-4 10-16,13-4-11 0,17-2-2 16,2 0-12-1,40 4 0-15,33 1 14 0,32-2 0 16,15-7-75 0,-6-3-76-16,-36-10-135 0,-28-5-323 0</inkml:trace>
  <inkml:trace contextRef="#ctx0" brushRef="#br0" timeOffset="-37521.57">26019 9200 1045 0,'0'0'639'0,"0"0"-572"0,0 0-67 15,0 0-134 1,0 0 15-16,0 0-6 0,17 25-53 15,-13 0-70-15,-3-4-394 16</inkml:trace>
  <inkml:trace contextRef="#ctx0" brushRef="#br0" timeOffset="-37377.93">26116 9706 317 0,'0'0'493'15,"0"0"-418"-15,0 0-75 0,0 0-25 16,0 0-92 0,0 0-124-16</inkml:trace>
  <inkml:trace contextRef="#ctx0" brushRef="#br0" timeOffset="-37138.26">26205 10344 101 0,'0'0'1273'0,"0"0"-1076"16,0 0-146-16,0 0-19 15,0 0-32-15,0 0-29 16,0 0-354-16</inkml:trace>
  <inkml:trace contextRef="#ctx0" brushRef="#br0" timeOffset="-34278.4">23720 10512 499 0,'0'0'518'0,"0"0"-394"16,0 0-14-16,-95-70-52 15,56 60 49-15,-6 6 30 16,0 4-18-16,-2 1 5 15,3 13-59-15,5 8-23 16,6 6-15-16,5 7-26 16,7 6 27-16,8 4-23 0,7 2-4 15,6 2 3 1,10 2-4-16,22 0-1 0,13-2-15 16,22 6 3-16,22 1 4 15,-4-7 2-15,-9-10-15 16,-15-8 9-16,-20-8 5 15,-6 2-1-15,-6 2-2 16,-17-3 11-16,-12-3 6 16,-6-2 27-16,-22-1 36 15,-14-4 62-15,-13-4 1 16,-10-4-19-16,-3-6-50 16,0 0-28-16,9-9 8 15,8-10-31-15,15-5-12 16,19-6-23-16,33-30-113 15,18 8-359-15,13 3-944 0</inkml:trace>
  <inkml:trace contextRef="#ctx0" brushRef="#br0" timeOffset="-33753.85">24443 10984 652 0,'0'0'642'0,"0"0"-412"16,0 0-160-16,0 0-69 15,0 0 7-15,0 0 58 16,0 0 30-16,53 1-40 16,-22-1-49-16,6 0-4 15,-2-10 0-15,-3-3-3 16,-3-5-8-16,-10-4 7 16,-5-4-42-16,-10-3 43 0,-4 1 0 15,-4 1 0 1,-22 5 46-16,-7 8 11 0,-5 7-15 15,-10 7-8-15,2 3-3 16,-2 18 51-16,5 9-21 16,6 7-13-16,7 6-3 15,9 4-9-15,10 1-4 16,11-2-14-16,3-2-18 16,21-4 21-16,12-8-21 15,9-8 0-15,8-7 0 16,5-7-15-16,1-9-7 15,-2-1-101-15,4-15-150 16,-15-8-321-16,-13 1-363 0</inkml:trace>
  <inkml:trace contextRef="#ctx0" brushRef="#br0" timeOffset="-33265.32">24945 10972 1311 0,'0'0'307'16,"0"0"-182"-16,0 0-41 15,0 0-23-15,0 0-20 16,0 0-10-16,0 0-5 15,42 64 30-15,-32-32-27 16,-3 4-16-16,1-1-1 16,-3-4-12-16,-2-3-25 0,-2-5 12 15,-1-6-31-15,3-5 0 16,-3-6-6-16,0-4-19 16,0-2 43-16,1-2 26 15,4-14 7-15,5-7-7 16,7-8 1-16,5-6 14 15,8-4-15-15,3 1 0 16,1 4 28-16,-4 6 14 16,-5 9 27-16,-7 8 16 15,-6 10-11-15,-2 3-24 16,-1 7-31-16,1 16-16 16,3 7 46-16,-3 6-17 0,1 3-15 15,1 0 3-15,-5-2-14 16,1-2-6-16,-4-6-18 15,-1 3-97-15,-1-8-124 16,-2-10-399-16</inkml:trace>
  <inkml:trace contextRef="#ctx0" brushRef="#br0" timeOffset="-32453.57">26350 10876 1410 0,'0'0'476'15,"0"0"-410"-15,0 0-12 16,0 0 6-16,0 0 43 0,0 0 15 15,0 0-61-15,93 0-44 16,-23 0-13-16,0 0 7 16,4 0-14-16,-3 0-20 15,-19 0-67-15,-4 0-68 16,-23 0-166-16,-16 0-251 16,-9 0-397-16</inkml:trace>
  <inkml:trace contextRef="#ctx0" brushRef="#br0" timeOffset="-32274.26">26371 11065 173 0,'0'0'774'0,"0"0"-485"16,0 0 42-16,82 22-92 16,-18-16-70-16,27-4-36 15,26 0-40-15,5-1-42 16,-10 1-46-16,-14-1-5 15,-39 1-162-15,-13-2-473 0</inkml:trace>
  <inkml:trace contextRef="#ctx0" brushRef="#br0" timeOffset="-31929.12">27966 10274 375 0,'0'0'1047'15,"0"0"-761"-15,0 0-106 16,0 0-76-16,0 0 15 15,0 0-65-15,0 0-40 16,27 47-13-16,-5 23 23 16,6 26 29-16,0 9-41 15,-8-14-11-15,-3-23 8 16,-8-25-8-16,-2-3-1 0,5 7-26 16,-1 1-83-16,5 12-74 15,-3-14-175-15,-2-16-221 0</inkml:trace>
  <inkml:trace contextRef="#ctx0" brushRef="#br0" timeOffset="-31692.94">28114 10753 446 0,'0'0'997'16,"0"0"-700"-16,0 0-167 15,0 0-17-15,-106-15-9 0,72 27 10 16,-4 9-14 0,1 5-51-16,1 6-24 0,2 3-19 15,1 3 2-15,0 2-16 16,5 0 7-16,-4 14-122 16,7-10-165-16,7-10-426 0</inkml:trace>
  <inkml:trace contextRef="#ctx0" brushRef="#br0" timeOffset="-31034.55">28408 10881 567 0,'0'0'851'0,"0"0"-605"16,0 0-87-16,0 0-45 16,0 0-26-16,0 0-73 15,0 0-15-15,16 24 0 16,-10 3 1-16,0 3 12 15,0 5-13-15,-3-3-25 16,-3-3-11-16,0-4-58 16,0-5-29-16,0-8-13 15,0-5 13-15,0-4 46 0,0-3 62 16,0-2 15 0,10-14 25-16,10-10-25 0,2-5 0 15,10-5 41 1,1-3 15-16,2 4 38 0,-4 4 0 15,-6 7 55-15,-5 8-22 16,-8 8-8-16,-2 5-22 16,-2 3-38-16,0 0-57 15,5 17 17-15,2 6-19 16,1 7 0-16,-2 2 0 16,-4 5 1-16,-1-1 9 15,-4 1-10-15,-5-2-28 16,0 6-54-16,0-7-165 15,-5-11-370-15</inkml:trace>
  <inkml:trace contextRef="#ctx0" brushRef="#br0" timeOffset="-30207.56">29439 10629 728 0,'0'0'575'0,"0"0"-515"16,0 0-33-16,0 0 14 15,0 0 17-15,-35 85 39 16,35-68-21-16,0-2-15 15,12-3 24-15,12-1 6 16,7-2-18-16,8-4-30 16,7-5-31-16,1 0 3 15,0-5-15-15,-5-13-10 16,-4-9-19-16,-8-7-25 16,-8-8 35-16,-9-5 8 15,-6-5 11-15,-7 2 0 0,0 4 0 16,-13 9 16-16,-8 12 14 15,-4 9-16-15,-7 12 5 16,-2 4-18-16,-6 13 6 16,-3 18 40-16,-2 10-21 15,0 11 10-15,3 6-2 16,4 2 8-16,7-1 1 16,11 0-34-16,8-5-9 15,12 0 0-15,7-3 1 16,22-5 10-16,11-5-6 15,12-8 1-15,8-8 12 16,7-11-7-16,2-7-9 16,-4-7-2-16,-3-5-30 15,-9-18-19-15,-11-8-46 16,-11-21-125-16,-10 5-131 0,-15 6-265 0</inkml:trace>
  <inkml:trace contextRef="#ctx0" brushRef="#br0" timeOffset="-29338.33">30194 11004 1048 0,'0'0'340'0,"0"0"-229"0,0 0 25 16,0 0 10-16,0 0 23 16,0 0-5-16,88-61-95 15,-75 61-54-15,-3 0 1 16,-2 0-16-16,-3 15-12 16,-5 9-4-16,0 8-1 15,-5 7 16-15,-9 2-15 16,0-2-18-16,0-3 10 15,2-8-19-15,3-6 6 16,3-8-16-16,5-7 0 16,1-5 50-16,0-2 3 15,9-6 75-15,12-13-74 16,8-11 0-16,7-8 14 16,5-6 10-16,2-3-8 0,0 3 50 15,-1 5-9-15,-10 8-27 16,-9 15 40-16,-7 10 1 15,-7 6-70-15,-4 22-2 16,-2 26-3-16,0 6-9 16,-3 8 12-16,0 4-37 15,-11-10-38-15,-14 18-119 16,4-17-408-16,-3-20-687 0</inkml:trace>
  <inkml:trace contextRef="#ctx0" brushRef="#br0" timeOffset="-19734">22518 13426 546 0,'0'0'697'0,"0"0"-515"16,0 0-117-16,0 0-1 0,0 0 119 15,0 0-22-15,58-63-92 16,-54 56-19-16,-1 1 14 15,-3-1 31-15,0-2-24 16,-3-2-61-16,-13-3 6 16,-10-1-16-16,-7-2-1 15,-10 1 0-15,-3 5 0 16,-5 2 1-16,2 5 11 16,1 4-3-16,3 0 22 15,4 0-21-15,5 11 4 16,3 5-7-16,6 3-5 15,8 3 9-15,2 2-10 16,10 4 0-16,5 5-5 0,2 0 5 16,5 4-1-1,17 1 0-15,5 0 1 0,12-1-5 16,4 1 5-16,6-1-7 16,4-1 5-16,2 1 2 15,-1 1-13-15,-4-1 0 16,-8 0-14-16,-9-4 17 15,-11-3-26-15,-10-4-7 16,-7-5 8-16,-5-3 20 16,0-4 15-16,-15 2 6 15,-6-2 10-15,-6-1 35 16,-6-1-2-16,-6-2-13 0,-7-3 2 16,-3-3-11-16,-5-4-3 15,1 0-7-15,2-7-2 16,5-8 24-16,8-5-30 15,10 1 4-15,10-3-4 16,9 2-9-16,8 5-49 0,1 7-58 16,13 2-119-1,-1 5-506-15</inkml:trace>
  <inkml:trace contextRef="#ctx0" brushRef="#br0" timeOffset="-18284">23123 13110 42 0,'0'0'843'0,"0"0"-671"16,0 0-106-16,0 0 17 16,0 0 17-16,0 0 59 15,0 0-3-15,11-7-48 16,-11 7-40-16,-5 0-38 16,-9 0-13-16,-9 0-8 15,-10 0-8-15,-9 0 16 16,-1 0-17-16,1 0-3 15,2 0 3-15,6 0 0 16,7 0 2-16,9 0 6 0,6 0-8 16,6 2 22-16,6-2-22 15,0 0 1-15,0 1 8 16,0-1-1-16,0 2 8 16,0 2-16-16,0 0 1 15,0 5 16-15,5 3 15 16,-2 2 13-16,1 3 2 15,-1 4 0-15,0 5 6 16,0 2-25-16,0 4-12 16,0 5 27-16,1 1-28 0,1 3 7 15,-1 0 0 1,1 0-22-16,-2 3 13 0,-2 1-13 16,-1 3 1-1,0 4 14-15,0 5 1 0,0 2-4 16,0 2 7-16,-6-1 3 15,-1-2 14-15,1 0-24 16,0-2-2-16,0 2 8 16,3 0 6-16,3 0-2 15,0-3-16-15,6-3 1 16,16-4 10-16,9-7-17 16,8-9-14-16,9-8-12 15,6-9-31-15,2-15-32 16,25-25-128-16,-17-10-394 15,-10-9-518-15</inkml:trace>
  <inkml:trace contextRef="#ctx0" brushRef="#br0" timeOffset="-17761.29">23316 13651 743 0,'0'0'888'0,"0"0"-633"16,0 0-190-16,0 0-18 15,0 0-8-15,0 0-2 16,0 0-21-16,-2 6-16 15,10 2 6-15,3-1-6 16,3-2 1-16,4-3-9 16,1-2 8-16,4 0-7 15,-1-15-21-15,-5-6 16 16,-4-7 11-16,-9-1-6 16,-4-1 7-16,0 2 37 15,-10 4-16-15,-11 7 4 16,-6 7-2-16,-3 8 10 0,-1 2-1 15,-3 8-13 1,1 14-2-16,3 11 17 0,3 6-14 16,6 8 7-16,8 2-2 15,7 2-19-15,6-2 21 16,0-2-26-16,7-6 7 16,11-7-7-16,6-8-1 15,5-8-1-15,3-7-8 16,4-7-30-16,6-4-21 15,0 0-97-15,11-18-126 16,-9-3-123-16,-10-3-289 0</inkml:trace>
  <inkml:trace contextRef="#ctx0" brushRef="#br0" timeOffset="-17526.07">23711 13689 1309 0,'0'0'653'16,"0"0"-556"-16,0 0-59 16,0 0 61-16,0 0-15 15,0 0 38-15,-11 83-56 16,4-43-21-16,3 3-18 16,1 1-18-16,1-2 17 15,1-2-26-15,1-5-9 0,0-2-36 16,0-1-75-1,0-6-149-15,0-11-464 0</inkml:trace>
  <inkml:trace contextRef="#ctx0" brushRef="#br0" timeOffset="-16829.37">24368 13661 1324 0,'0'0'491'15,"0"0"-419"-15,0 0-21 16,0 0 14-16,0 0 24 16,0 0-20-16,0 0-54 0,-5-4 3 15,7 4-18-15,7 0-10 16,4 0 1-16,2 0 9 16,3 0 3-16,-3-3-3 15,1-8-3-15,-5-7-4 16,-4-2 5-16,-6-2-7 15,-1 0 9-15,0 0 0 16,-11 4 11-16,-3 4-1 16,-2 5-2-16,-1 7 14 15,-2 2-15-15,-6 5 11 16,-2 19 10-16,-5 9 4 16,1 7 26-16,3 7-30 15,7 2-14-15,3 3 6 0,9-5-6 16,7-1-8-16,2-7-6 15,2-6 1-15,13-8 7 16,6-7-8-16,5-7-1 16,6-4 1-16,5-5-13 15,5-2-48-15,4-2-60 16,14-22-110-16,-14 3-155 16,-7-1-426-16</inkml:trace>
  <inkml:trace contextRef="#ctx0" brushRef="#br0" timeOffset="-16459.7">24703 13651 1190 0,'0'0'620'16,"0"0"-531"-16,0 0 10 15,0 0 63-15,0 0-83 16,0 0-79-16,0 0 0 16,32 17 0-16,-16 2 4 15,-3 4-4-15,-5 3-3 16,-8 0 3-16,0 4 1 16,-14 0 12-16,-9-1 11 0,-6-1 8 15,1-1 38-15,4-6-32 16,3-4-12-16,8-4-16 15,8-5-3-15,5-2-7 16,0 0 0-16,19-1-4 16,10-2-11-16,7 0-15 15,6-3-78-15,14-6-106 16,-10-9-376-16,-10-2-595 0</inkml:trace>
  <inkml:trace contextRef="#ctx0" brushRef="#br0" timeOffset="-16242.15">25139 13826 614 0,'0'0'909'0,"0"0"-620"15,0 0-179-15,0 0-2 16,0 0 1-16,0 0-74 15,0 0-35-15,10-4-53 16,-2 4-70-16,8 8-62 16,2-2-295-16,0-2-325 0</inkml:trace>
  <inkml:trace contextRef="#ctx0" brushRef="#br0" timeOffset="-16100.51">25439 13833 71 0,'0'0'1171'16,"0"0"-942"-16,0 0-145 0,0 0 2 16,0 0-86-16,0 0-73 15,0 0-256-15,64-10-438 0</inkml:trace>
  <inkml:trace contextRef="#ctx0" brushRef="#br0" timeOffset="-15970.08">25604 13826 217 0,'0'0'1068'0,"0"0"-576"16,0 0-362-16,0 0 13 16,0 0 17-16,0 0-160 15,0 0-3-15,0 0-341 16,0-3-714-16</inkml:trace>
  <inkml:trace contextRef="#ctx0" brushRef="#br0" timeOffset="-15536.29">26249 13456 93 0,'0'0'574'0,"0"0"-221"16,0 0-212-16,0 0-47 15,0 0-27-15,0 0-32 16,0 0-16-16,0 0-18 16,0 0 21-16,0 0 14 15,0 0-11-15,0 0 4 16,0 0-19-16,0 0 0 16,-2 0-10-16,-2 0-9 15,-7 0-40-15,-6 3 8 0,-22 14-75 16,3-2-137-16,0 2-118 15</inkml:trace>
  <inkml:trace contextRef="#ctx0" brushRef="#br0" timeOffset="-15038.04">25958 13739 75 0,'0'0'74'15,"0"0"295"-15,0 0-102 16,0 0-11-16,0 0-13 15,0 0-25-15,0 0-42 0,36 25-49 16,-23-23-16 0,5-2-57-16,3 0-29 0,4 0-10 15,1-1-14 1,2-12 11-16,0-3-12 0,4-7 7 16,-2-6-20-16,1-4-2 15,-3-5-4-15,-1-2-3 16,-5-2-10-16,-7 4 16 15,-7 3 14-15,-8 5 2 16,0 6 32-16,-6 7-26 16,-12 7 4-16,-11 6 2 15,-5 4 15-15,-6 4 32 16,-2 15 8-16,2 6-8 16,-2 7-2-16,6 6-11 0,5 5-8 15,4 3-9 1,8 2-18-16,4 0 16 0,10 0-27 15,5-3 1-15,2-4 16 16,16-4-11-16,6-8 4 16,6-4-9-16,8-7 0 15,2-4 10-15,1-6-11 16,-5-2-12-16,-2-3-13 16,-10-3-26-16,-2 0-36 15,-4-3-21-15,2-22-96 16,-4 1-291-16,-4-2-313 0</inkml:trace>
  <inkml:trace contextRef="#ctx0" brushRef="#br0" timeOffset="-14530.27">26511 13690 591 0,'0'0'565'0,"0"0"-373"16,0 0-112-16,0 0 36 16,0 0 91-16,0 0-96 0,0 0-76 15,75 44-10 1,-75-12-12-16,0 4 4 0,0 2-2 15,-9-3-14-15,-2-4-2 16,-2-4-4-16,3-7 5 16,2-5-1-16,1-6-8 15,5-4-4-15,2-5-6 16,0 0 19-16,4-5-15 16,12-14-5-16,4-6-5 15,6-10 13-15,7-5-17 16,-2-3-8-16,2 1 19 15,-6 9 18-15,-5 7 74 0,-7 11 46 16,-6 7-19 0,-4 8-30-16,-1 0-52 15,1 15-1-15,2 9-8 0,0 5 11 16,1 7 23-16,-1 2-17 16,2-2 1-16,-1 0-16 15,-2-7-11-15,-3-2-2 16,-3 0-78-16,0-7-165 15,0-9-365-15</inkml:trace>
  <inkml:trace contextRef="#ctx0" brushRef="#br0" timeOffset="-13780.5">26784 12954 165 0,'0'0'832'15,"0"0"-545"-15,0 0-239 16,0 0-47-16,0 0 19 15,90-4 37-15,-56 4-43 16,0 0-1-16,1 5 37 16,-2 4 35-16,-7-1-5 15,-2 2-23-15,-4 1-14 16,-4 2 24-16,-4 3-31 16,1 2-2-16,-3 4 16 15,-1 6-22-15,1 4 20 16,-3 3 3-16,1 5 17 15,-2 2 6-15,0 3-48 0,0 3-7 16,-2 0 18 0,-1 1-17-16,2 1 8 0,-2-1-21 15,1-1 5-15,1 0 22 16,-1-1-13-16,0-1-2 16,-1-1-4-16,0-1-5 15,1-3 23-15,-1-2-20 16,1 0-12-16,-1-6 14 15,3-1-15-15,-5-4 2 16,2-3 5-16,0 2-5 16,0-1 11-16,0 1-13 15,2 0 0-15,-1 2 2 0,1-1-1 16,-1-1 5-16,-2-3-6 16,-2-3 0-1,0-3-7-15,0-1 1 0,-8-3-51 16,-27 0-26-16,2-5-103 15,-6-5-468-15</inkml:trace>
  <inkml:trace contextRef="#ctx0" brushRef="#br0" timeOffset="-5603.03">27527 13690 424 0,'0'0'358'16,"0"0"19"-16,0 0-209 15,0 0-12-15,0 0 27 16,0 0-15-16,0 1-57 15,0 1-42-15,0-2-5 16,0 1-16-16,0 1 3 16,0-2 5-16,0 0-20 0,0 1-1 15,0-1-1-15,0 0-9 16,6 0 10-16,8 0-21 16,8 0 0-16,8 0 11 15,4 0-24-15,6 0 1 16,-1 0-2-16,-1-1 6 15,-5-4-14-15,-7 3-20 16,-6-3-40-16,-8 4-33 16,-6-2-64-16,-6-1-131 15,0 1-280-15,-2-1-449 0</inkml:trace>
  <inkml:trace contextRef="#ctx0" brushRef="#br0" timeOffset="-5348.02">27575 13905 942 0,'0'0'405'0,"0"0"-197"15,0 0-30-15,0 0-16 16,0 0-39-16,0 0-23 15,0 0-59-15,78 1-19 16,-44-5-7-16,3 0-14 16,2-2-2-16,-2 2-28 15,5-6-99-15,-10 0-166 0,-7-1-391 16</inkml:trace>
  <inkml:trace contextRef="#ctx0" brushRef="#br0" timeOffset="-4132.76">28364 13531 899 0,'0'0'637'16,"0"0"-487"-16,0 0-109 0,0 0 31 16,0 0 20-16,0 0-32 15,0 0-22-15,-1 11-20 16,5-7-2-16,10 2 3 15,5 0 7-15,7 0 11 16,5-2-31-16,3-3-5 16,5-1-1-16,0 0-7 15,0-4-5-15,-5-9-4 16,-4-3 9-16,-5-5 6 16,-7-3 1-16,-5-1-2 15,-7-2-5-15,-3 3 7 16,-3 3 4-16,0 6-4 15,-9 5 1-15,-10 3-2 16,-9 5 1-16,-8 2-1 16,-8 0-10-16,-3 6 11 0,-1 9 9 15,0 4-1 1,3 6 2-16,4 6 11 0,5 4 4 16,8 5-9-16,8 2-9 15,10 2-5-15,10 0 6 16,0-2-8-16,24-2-1 15,10-5 1-15,7-8 0 16,6-9 0-16,4-11 0 16,-2-7 0-16,-3 0 14 15,-4-14-14-15,-9-4 7 16,-6-4 3-16,-8 0 17 16,-8 4 50-16,-5 2-2 0,-3 5-29 15,-3 3 2-15,0 6-35 16,0 2-13-16,0 0-37 0,0 0-75 15,0 0-105 1,0 1-427-16,-5 2-294 0</inkml:trace>
  <inkml:trace contextRef="#ctx0" brushRef="#br0" timeOffset="-3145.99">28851 13672 546 0,'0'0'1029'0,"0"0"-757"16,0 0-136-16,0 0-1 16,0 0 5-16,0 0-74 0,0 0-54 15,0 12-7-15,0 8 1 16,1 7-5-16,1 4 9 16,1 3-9-16,-2-1 18 15,2-3-19-15,-1-3-2 16,-1-2-48-16,4-4-108 15,0-6-191-15,0-8-482 0</inkml:trace>
  <inkml:trace contextRef="#ctx0" brushRef="#br0" timeOffset="-2541.38">29388 13587 327 0,'0'0'1284'15,"0"0"-1067"-15,0 0-166 16,0 0-17-16,0 0-15 0,0 0 4 16,0 0-23-1,0 3-44-15,3-2 12 0,10 1 0 16,2-1 32-16,5-1-6 16,2 0 6-16,-3 0-8 15,1-7-5-15,-4-5 13 16,-2-4 6-16,-5-4-6 15,-3-1 1-15,-3-3-1 16,-3 0 11-16,0 3-2 16,-9 0 0-16,-7 5-9 15,-3 5 53-15,-1 7-19 16,-3 4 1-16,-4 1 2 16,-3 19 15-16,0 7 4 15,2 8-3-15,4 3-20 16,8 3 1-16,5-2-26 15,10 0 6-15,1-5-13 0,6-2-1 16,13-5 13-16,8-6-13 16,4-4 0-16,2-6 19 15,2-7-18-15,-3-4-1 16,-2 0-6-16,-1-4-49 16,-7-9 2-16,-2-3-28 15,-4-4-63-15,-4-10-106 16,-4 6-242-16,-5 3-548 0</inkml:trace>
  <inkml:trace contextRef="#ctx0" brushRef="#br0" timeOffset="-2180.42">29740 13565 1068 0,'0'0'394'0,"0"0"-205"15,0 0-56-15,0 0-35 16,0 0-22-16,0 0-20 16,0 0-39-16,89 24-8 15,-80-8 0-15,-7 4-8 16,-2 2 22-16,-3 0 18 15,-13-1-3-15,-1-1 12 0,-1-3-28 16,6-5-1-16,5-4-14 16,1-3 1-16,6-2 2 15,0-1-10-15,7-1-10 16,11 0 9-16,6-1 1 16,4 0-59-16,13-13-90 15,-8-6-155-15,-7-2-386 0</inkml:trace>
  <inkml:trace contextRef="#ctx0" brushRef="#br0" timeOffset="-1981.19">30150 13600 1141 0,'0'0'612'16,"0"0"-486"-16,0 0-44 15,0 0 4-15,0 0-29 16,0 0-57-16,0 0-99 16,29 1-141-16,-14 3-156 15,-2-2-490-15</inkml:trace>
  <inkml:trace contextRef="#ctx0" brushRef="#br0" timeOffset="-1795.84">30331 13603 454 0,'0'0'561'0,"0"0"-249"16,0 0-188-16,0 0-18 0,0 0-38 15,0 0-66-15,0 0-2 16,58-20-91-16,-49 20-15 16,-1-1 34-16,-4-1 4 15,-1 2-67-15,-3 0-47 16,0 0-121-16</inkml:trace>
  <inkml:trace contextRef="#ctx0" brushRef="#br0" timeOffset="-1166.6">30732 13544 1187 0,'0'0'529'0,"0"0"-457"16,0 0-36-16,0 0 23 0,0 0 32 16,0 0-52-1,0 0-39-15,40 0-17 0,-19 0-6 16,3-3-4-16,-1-6-8 0,-1-1-9 16,-3-4 37-1,-4-1-11-15,-3-3 17 16,-8-1 1-16,-2 1 2 15,-2 2 18-15,-2 5-5 16,-14 2-14-16,-5 7 16 16,-7 2-15-16,-4 0 34 15,1 7-2-15,0 9 1 16,2 6 27-16,4 3-31 16,3 5-9-16,8 1 20 0,6 3-33 15,6-2-8 1,2-1-1-16,12-2-10 0,9-4 9 15,6-6 0-15,6-3-11 16,1-7 12-16,1-5 1 16,-3-4 0-16,-6 0-1 15,-3-3 2-15,-5-8 12 16,-3-4-14-16,-2 0 0 16,-2-2-12-16,-3 3 6 15,-4 3-9-15,-1 4-49 16,-3 3-127-16,0 1-364 0</inkml:trace>
  <inkml:trace contextRef="#ctx0" brushRef="#br0" timeOffset="27.02">31144 13657 332 0,'0'0'913'0,"0"0"-657"0,0 0-32 16,0 0-65-16,0 0-39 15,0 0-16-15,0 0-49 16,40-44-37-16,-29 38-18 15,-2 2 7-15,-3 2-13 16,-1 2 6-16,-2 0-13 16,-1 0-6-16,-2 10-1 15,0 7 13-15,0 6 0 16,0 3-4-16,-2 3 10 16,-6-2-23-16,2-3-4 15,0-6-24-15,1-5-14 16,4-5-1-16,-1-5 2 0,2-3 65 15,0 0 0 1,0-6 38-16,12-11-38 0,6-7 6 16,3-4-6-16,6-5 29 15,1 1-8-15,-1 3-1 16,-5 4 36-16,-5 7-10 16,-6 10 46-16,-6 5-42 15,-2 3-50-15,-3 4 0 16,2 14-21-16,-1 8 21 15,1 4 11-15,-2 0-4 16,0 0-6-16,0-1-1 16,0-7-11-16,0-1-4 15,4 1-109-15,-1-7-138 0,0-5-339 16</inkml:trace>
  <inkml:trace contextRef="#ctx0" brushRef="#br0" timeOffset="785.61">31378 13219 358 0,'0'0'576'15,"0"0"-235"-15,0 0-225 16,0 0-46-16,0 0 67 16,0 0 21-16,0 0-73 15,14 0-55-15,8 0-29 16,5 0 13-16,3 0-14 0,-1 0-1 16,-2 0 0-16,-7 0 1 15,-5 0-1-15,-6 3-7 16,-3 0-1-16,-2 1 2 15,0 1 1-15,-1 4-7 16,2 2 13-16,-1 5 13 16,1 4 13-16,1 1-20 15,3 2-6-15,-3 5 17 16,0-3-5-16,-2 2 4 16,-1-2-1-16,-1-1-15 15,-2 0 19-15,0-2-11 16,0 3 5-16,0 0 12 15,0 0-16-15,-5 1-8 16,1 1 1-16,1-2 6 16,1 2 0-16,2 0-8 0,0 0 0 15,0 1 5 1,3 0-4-16,5 2 1 0,-1-2 4 16,2 1-5-16,-3 0 12 15,0-4-13-15,0-1 0 16,-1-1 0-16,0-3 0 15,-2-1 1-15,-1-1-1 16,-1-2-7-16,-1 0 6 16,0-3-29-16,0-1-28 15,-6-2-36-15,-24 2-13 16,2-2-125-16,-3-3-295 0</inkml:trace>
  <inkml:trace contextRef="#ctx0" brushRef="#br0" timeOffset="1874.16">28366 13228 459 0,'0'0'369'0,"0"0"-61"16,0 0-224-16,0 0-65 15,0 0-7-15,0 0-4 16,0 0 5-16,-63 6-13 15,39-3 0-15,-1 0 11 16,2-2 5-16,1 2 4 16,1-1 16-16,3 0-18 15,2 1 11-15,1 0-15 16,0 1-2-16,2 2 8 16,-1 0-12-16,2 1 3 15,0 0 5-15,-1 2 10 16,2-2 25-16,1 2-26 0,3 1 3 15,1 4 11 1,1 2-4-16,2 2-2 0,2 5 11 16,1 1-4-16,0 1 9 15,0 2-27-15,0 1-13 16,0 0 9-16,0 2 1 16,0 0 4-16,0-2 7 15,0 2-5-15,1 1 20 16,7-1-19-16,1 3 12 15,5 2 2-15,3 1-7 16,1-1-2-16,1 1-24 16,-1-1-7-16,0-2 26 0,-1 1-25 15,-3-1 7-15,-2-1-7 16,-1-1 1-16,-1 2 6 16,-2-3-8-16,1 3 0 15,1-2 6-15,-1 0-6 16,5 2 0-16,2-4 5 15,6 1-5-15,4-2-17 16,29-1-105-16,-8-8-148 16,0-9-556-16</inkml:trace>
  <inkml:trace contextRef="#ctx0" brushRef="#br0" timeOffset="3122.38">32012 13136 438 0,'0'0'366'16,"0"0"-59"-16,0 0-196 15,0 0-50-15,0 0 61 16,0 0 33-16,0 0-88 16,0 0-45-16,0 0-22 15,-1 0 1-15,-8 0 8 16,-6 0-9-16,-8 0 7 16,-3 0-6-16,-4 0 1 15,-2 1 11-15,0-1 9 16,2 2-16-16,4-1 21 15,10 0-26-15,4 1 0 16,8-1 0-16,2 1 0 16,2 0 4-16,0 1-5 0,0 3 0 15,0 2 10-15,0 4 16 16,0 2 14-16,0 2 5 16,0 0-8-16,0 2 18 15,0 4-11-15,0 2-12 16,0 3 14-16,5 2-14 15,2 5 12-15,3 3-5 16,1 1-33-16,-2 1 16 16,1 1-22-16,-1 4 1 15,-3 1 1-15,0 3-1 16,1 4 0-16,-2 3 9 16,1 3-10-16,0 0 20 0,0-2-12 15,6 2 2 1,-2-2 2-16,4 4-6 0,1-1 3 15,-1 3-3-15,0 1-6 16,-3 0 16-16,-1-4-15 16,-3-1-1-16,-1-6 0 15,1-3 0-15,0-3 1 16,-1-3-1-16,3-3 0 16,3-4 7-16,6-3-7 15,4-5-1-15,6-6-5 16,5-2 6-16,4-4-8 15,4-4-24-15,3-7-71 16,25-5-107-16,-11-10-348 16,-4-7-541-16</inkml:trace>
  <inkml:trace contextRef="#ctx0" brushRef="#br0" timeOffset="3803.43">32173 13108 897 0,'0'0'543'0,"0"0"-357"16,0 0-68-16,0 0 24 15,0 0-33-15,0 0-57 16,0 0-45-16,0 31 1 15,0-3-8-15,0 7 37 0,0 3-29 16,0 2-7 0,0-2 0-16,3-4-1 0,2-6 0 15,1-6-19-15,1-5-73 16,3-4-69-16,10-10-102 16,-1-3-21-16,1 0-242 0</inkml:trace>
  <inkml:trace contextRef="#ctx0" brushRef="#br0" timeOffset="4015.67">32276 13284 472 0,'0'0'545'0,"0"0"-379"15,0 0-28-15,0 0 18 0,0 0-36 16,0 0-51-16,-80 7-4 16,66 6-10-16,1 1 1 15,-2 1 5-15,0 1-36 16,-3-1-4-16,-1 1-7 15,1 0-13-15,-2-1-1 16,5-1-28-16,1-1-128 16,11-1-134-16,3-4-215 15,0-4-303-15</inkml:trace>
  <inkml:trace contextRef="#ctx0" brushRef="#br0" timeOffset="4322.08">32457 13278 854 0,'0'0'325'15,"0"0"-168"-15,0 0 39 16,0 0 15-16,0 0-74 15,0 0-59-15,0 0-68 16,0 10-10-16,0 5 28 16,0 1 13-16,6 4 0 15,1 3-22-15,5 2-12 16,3 0 23-16,1 1-30 16,0-2-1-16,0-2-78 0,-3-1-116 15,-4-5-162-15,-3-8-287 16</inkml:trace>
  <inkml:trace contextRef="#ctx0" brushRef="#br0" timeOffset="4788">32519 13706 312 0,'0'0'888'16,"0"0"-507"-16,0 0-196 0,0 0-46 16,0 0-15-16,0 0-76 15,0 0-47-15,11 17 0 16,-2 0-1-16,0 4 19 15,0 1-18-15,1 3-1 16,2-1 7-16,-3-1-7 16,0 0-8-16,0-3-76 15,-3-3-67-15,-2-3-97 16,-1-6-66-16,-1-4-312 0</inkml:trace>
  <inkml:trace contextRef="#ctx0" brushRef="#br0" timeOffset="5004.92">32563 13839 492 0,'0'0'719'0,"0"0"-570"0,0 0-77 16,0 0 4-16,0 0 78 15,0 0-47-15,0 0-62 16,-48 76-6-16,36-58-31 15,2 2-1-15,2-2-7 16,3 1-54-16,4 0-99 16,1-3-97-16,0-7-262 0</inkml:trace>
  <inkml:trace contextRef="#ctx0" brushRef="#br0" timeOffset="5342.1">32840 13841 78 0,'0'0'926'16,"0"0"-709"-16,0 0-171 15,0 0-20-15,0 0 12 16,0 0 7-16,0 0 1 15,65 50-28-15,-65-35-17 16,0 2 26-16,-13 0-9 0,-7-2 28 16,0 1 33-1,-1-3-5-15,8-3-4 0,4-2-44 16,8-3-13-16,1-1 7 16,8-1-19-16,15-2 24 15,7-1-25-15,3 0-38 16,10-8-124-16,-11-8-165 15,-9 2-621-15</inkml:trace>
  <inkml:trace contextRef="#ctx0" brushRef="#br0" timeOffset="5584.2">32869 14165 104 0,'0'0'1018'16,"0"0"-841"-16,0 0-131 16,0 0 4-16,0 0-13 15,0 0-30-15,0 0-7 16,40 44-127-16,-39-34-266 0</inkml:trace>
  <inkml:trace contextRef="#ctx0" brushRef="#br0" timeOffset="5741.85">32936 14291 722 0,'0'0'497'16,"0"0"-442"-16,0 0-39 15,0 0-16-15,0 0-51 16,0 0-176-16,0 0-319 0</inkml:trace>
  <inkml:trace contextRef="#ctx0" brushRef="#br0" timeOffset="5832.1">32936 14291 45 0,'99'95'205'16,"-99"-95"181"-16,0 0-94 15,0 0-105-15,0 0-187 0,0 0-31 16,-1-2-982-16</inkml:trace>
  <inkml:trace contextRef="#ctx0" brushRef="#br0" timeOffset="6292.22">33116 14533 560 0,'0'0'907'16,"0"0"-635"-16,0 0-222 15,0 0-7-15,0 0-2 16,0 0 12-16,0 0 19 15,12 59-24-15,-4-35-20 0,2 0-15 16,2 1-7 0,0 1 17-16,0-2-23 0,0-2-23 15,-3-2-56-15,-2-1-90 16,-1-5-147-16,-6-7-249 0</inkml:trace>
  <inkml:trace contextRef="#ctx0" brushRef="#br0" timeOffset="6499.29">33146 14650 947 0,'0'0'699'16,"0"0"-546"-16,0 0-79 0,0 0 23 16,0 0 22-16,-84 11-53 15,54-1-36-15,-1 1-17 16,3 2-13-16,4 0 12 15,3-1-12-15,8 0-91 16,11 2-126-16,2-4-274 16,0-5-280-16</inkml:trace>
  <inkml:trace contextRef="#ctx0" brushRef="#br0" timeOffset="6943.91">33310 14660 935 0,'0'0'303'15,"0"0"-128"-15,0 0-11 16,0 0-60-16,0 0-78 15,0 0 6-15,0 0-12 16,-2 59-20-16,-6-39 5 16,3-2-5-16,1-2-27 15,1-5-43-15,3-2-59 16,0-7 5-16,3-2 71 16,10 0 25-16,4-8-31 0,3-8 14 15,2-5 20-15,1-2 25 16,0 1 63-16,-4 1 27 15,-1 5 81-15,-7 6 39 16,-6 6-48-16,-2 4-90 16,0 0-72-16,-1 13-1 15,-1 7 1-15,1 2-2 16,1 2 2-16,-2-1-35 16,4-1-65-16,-1-5-232 15,-1-8-532-15</inkml:trace>
  <inkml:trace contextRef="#ctx0" brushRef="#br0" timeOffset="8601.49">33419 13188 155 0,'0'0'88'15,"0"0"566"-15,0 0-487 16,0 0-84-16,0 0 25 16,0 0-28-16,0 0-41 15,5-10-5-15,-1 7 22 0,0 2 37 16,1-1-24-16,-2 1-20 15,4-2-4-15,3 0-21 16,4 0-23-16,3 0-1 16,5 2 6-16,0 1-12 15,-2 0 6-15,-2 0-5 16,-5 0 4-16,-2 0 1 16,-5 0-8-16,-2 4-11 15,-1 3-2-15,-1 2 21 16,-1 4 1-16,1 4 5 15,2 4 7-15,0 3-3 16,1 4 3-16,2 2 0 16,1-1-1-16,2 0 16 15,-2-2-27-15,-2-2 13 0,0-3-4 16,-2 0 1-16,0-1 3 16,-1-3-14-16,-1-1 0 15,0 0 22-15,-1 0-16 16,2 1 6-16,0 0 2 15,0 1-5-15,3-1 15 16,1 1-8-16,-1-1-7 16,-1 0 11-16,-1-1-18 15,1 0 8-15,-2 2-10 16,0-3 1-16,-1 1 10 16,-1-1-11-16,2 1-1 0,-2 0 1 15,1-2 1 1,-1 1-1-16,1-1 0 0,-1-1 0 15,1 2 6-15,-1-3-6 16,1 0-1-16,-2-1 0 16,0 1 1-16,0-2 0 15,1 2 0-15,-1-1 0 16,0 0 6-16,0-1-6 16,0 2-1-16,0-2 1 15,0 0-2-15,0 2 2 16,0-2 0-16,0 2 0 15,0-1 4-15,0 0-4 16,0 1-1-16,0-1 1 16,0 1 0-16,0-2 5 15,0 2-5-15,0-3-2 0,0 1 1 16,0-1 1 0,-1 0 0-16,-1 0-1 0,1 1 1 15,1 2 2-15,-2 0-2 16,1 2 0-16,-1 2-1 15,1 0 1-15,-1 0 0 16,1 0 0-16,-2-1 0 16,2 0 1-16,-1-2-1 15,1 0-2-15,1-1 2 16,0 0 0-16,0-2 0 16,0 1-1-16,0-1 1 15,0 0 2-15,0 0-2 16,0 0 0-16,1 2 0 0,2 2-1 15,1-3 1-15,-1 2-1 16,-1-1 1-16,-2-1 1 16,0 3-1-16,1-3-7 15,1 1 7-15,-1 0 1 16,1 0 0-16,1-1-1 16,-2-1 0-16,2 2 5 15,-1-3-5-15,-1 0-1 16,1 0 0-16,-1-1 1 15,1-1 1-15,-1 0-1 16,-1 1 0-16,3-2-6 16,-3 1 6-16,0 1 0 0,0-1-1 15,0-1 1 1,1 2 6-16,-1-2-6 0,0-1-4 16,0-1 2-16,0 1 2 15,0-2-22-15,-7 0-7 16,-5 0-21-16,-25-2-1 15,2-2-103-15,-1 0-255 0</inkml:trace>
  <inkml:trace contextRef="#ctx0" brushRef="#br0" timeOffset="9517.71">33159 13551 582 0,'0'0'660'0,"0"0"-559"0,0 0-80 16,0 0 18 0,0 0 28-16,0 0-27 15,0 0-27-15,0 1-13 16,-1 9 25-16,-6 5 13 15,-2 6 6-15,1 5 1 16,0 5-9-16,1 1-10 16,4 5-11-16,3 0-5 15,0 0 9-15,7-3-12 16,10-4-6-16,5-4 5 16,2-6 3-16,0-6-3 0,0-3 3 15,0-5-9 1,-2-4 18-16,-4-2-17 0,2 0 0 15,-4 0 10-15,2-12-2 16,-3-6-4-16,0-5-5 16,-2-4 0-16,4-4 2 15,-4 0-1-15,0 1-1 16,-4 4 10-16,-2 3 20 16,-4 6 50-16,-2 3-49 15,-1 1-9-15,0 1 1 16,0-1-15-16,-8-3-8 15,-8 1 0-15,-8-2 2 16,-6-2-4-16,-3 1-29 16,-3 1-46-16,-11 0-109 0,7 4-171 15,8 5-515-15</inkml:trace>
  <inkml:trace contextRef="#ctx0" brushRef="#br0" timeOffset="10532.41">32418 14258 64 0,'0'0'504'16,"0"0"-284"-16,0 0-139 15,0 0 18-15,0 0-30 16,0 0-16-16,0 0 15 16,-45 31-34-16,38-13 22 15,1 3-14-15,1 3-11 16,1 1 8-16,3 1-28 16,1-1-2-16,0 1 11 15,5-1 12-15,6-2-14 16,1 0-1-16,1-5-16 15,1-2 18-15,-1-2-17 16,0-1 0-16,2-3 7 16,-1-3-1-16,-1 1 11 0,5-3 2 15,1 1-1 1,1-1 19-16,2 0-23 0,2-1-4 16,-3-1-2-16,1-1 3 15,-1 0 15-15,-3-2 3 16,3 0-15-16,-3 0 10 15,-1 0-12-15,-3-7 10 16,-2-4 23-16,-1-1 19 16,-1-3-5-16,-1-2-26 15,-1-6-23-15,-1-2 11 16,-3-3-17-16,-2-2 10 16,-2 0 6-16,0 3-7 15,-6 0 22-15,-9 5-19 16,-3 0-4-16,0 3 10 15,-2 2-15-15,0 3-8 0,-1 1-1 16,-3 4 6-16,-1 0-13 16,-3 4 4-16,-5 0-71 15,-18 5-73-15,6 0-144 16,6 0-275-16</inkml:trace>
  <inkml:trace contextRef="#ctx0" brushRef="#br0" timeOffset="12764.84">23405 14670 499 0,'0'0'707'16,"0"0"-438"-16,0 0-184 16,0 0-55-16,0 0 69 15,0 0-7-15,0 0-52 0,-3 1-21 16,3-1 13-1,0 0 16-15,-1 0 34 0,-1 0-3 16,-2-1-14-16,-2-9-37 16,4-6-13-16,2-2 1 15,0-3-2-15,9-2-13 16,9 0 16-16,8 3-17 16,6 3 0-16,7 4-1 15,9 6-6-15,7 5 6 16,8 2-9-16,2 0 10 15,3 16-8-15,-3 2 8 16,1 6-6-16,-3 4 6 16,-4 4 0-16,-2 0-6 0,-5 2 6 15,-3 1 0-15,-1-1-1 16,-2-1 1-16,-1-4-24 16,1-5-20-16,2-4-18 15,-2-7 13-15,-1-8-39 16,-3-5-15-16,-2-1 18 15,-4-18 15-15,-2-11 36 16,-4-6 34-16,-2-9 60 16,-5-3 37-16,-5-3-10 15,-5 3 5-15,-6 6-6 16,-2 10 17-16,-5 7-39 16,0 11-2-16,0 8-21 15,0 6-14-15,0 0-27 16,0 5-25-16,0 12-14 0,0 4 32 15,0 4 5-15,0 2-13 16,0-1-10-16,5-2 25 16,1-4-21-16,2 0-4 15,0-1-13-15,-1-4-6 16,1 0 5-16,1-4-26 16,-3-2-28-16,0-2-8 15,-3-2-20-15,0-4 37 16,-3-1 41-16,0 0 43 15,0-6 50-15,0-9-44 16,1-4 12-16,4-8 12 16,3-5-11-16,6-1 10 15,4-3 12-15,3 5 10 0,4 5 40 16,1 6-48 0,-1 8-23-16,0 7-10 0,-1 3-9 15,2 2-1-15,2 0 0 16,5 6 0-16,7 2 24 15,5 0-15-15,7 0 0 16,4-1 2-16,6 0-10 16,2-1 5-16,3 1-6 15,2 0 1-15,-2 0 15 16,-3-2-6-16,-4 0 9 16,-5-1-4-16,-2-1-8 15,0-3 10-15,1 1 0 0,4-1-3 16,4 0 30-16,19 1-29 15,16 1-1-15,-6-1-2 16,-10-1-6-16,-12 0 9 16,-18 0-15-16,3 0 0 15,0 0 9-15,-14-8-9 16,-6-3 0-16,-7-3-1 16,-3-2-5-16,-7-2 5 15,-3 1-13-15,-5 0-16 16,-2 4 22-16,-5 2-25 15,-2 4-4-15,0 3-45 16,0 0-94-16,-13-1 27 16,1 1-93-16,-1 0-156 0</inkml:trace>
  <inkml:trace contextRef="#ctx0" brushRef="#br0" timeOffset="15955.83">22538 15970 1073 0,'0'0'341'0,"0"0"-124"16,0 0-78-16,12-77 13 16,-12 61 37-16,-6 4-67 15,-11 1-60-15,-9 4-28 16,-11 4-25-16,-11 3 11 16,-10 0-20-16,-6 10 1 0,-2 6 14 15,2 4-8-15,4 4 1 16,8 5-3-16,12 1-4 15,8 6 12-15,15 0-13 16,12 5-12-16,5 0 11 16,22 0-9-16,17 0 10 15,15-4-1-15,19 1 1 16,19-2-4-16,-2-4 4 16,-10-5-1-16,-14-5 0 15,-21-1 1-15,-4 3-1 16,-6 3 0-16,-15-2-25 15,-13-1 26-15,-7-1-8 16,-4-3 8-16,-19-2 12 16,-10-4 19-16,-11-3 27 0,-13-3-6 15,-7-7-17-15,-5-1 4 16,2-6-26-16,4-12-2 16,11-9-11-16,13-4-21 15,27-18-77-15,12 8-169 16,3 7-510-16</inkml:trace>
  <inkml:trace contextRef="#ctx0" brushRef="#br0" timeOffset="16874.97">23216 15923 785 0,'0'0'401'0,"0"0"-67"15,0 0-21-15,0 0-58 16,0 0-63-16,0 0-94 16,0 0-60-16,-2-3-23 15,1 31-14-15,-1 14 33 16,2 12 3-16,0 8-19 16,0 0 11-16,0-1-29 15,3-4 2-15,3-6-1 0,0-2 2 16,0-7-3-16,1-7-39 15,-1-7-62-15,0-7-38 16,1-13-171-16,-3-7-336 16,-2-1-474-16</inkml:trace>
  <inkml:trace contextRef="#ctx0" brushRef="#br0" timeOffset="17140.53">23220 15861 1113 0,'0'0'398'16,"0"0"-165"-16,0 0-72 0,0 0-55 16,0 0 1-16,0 0-26 15,84-40-55-15,-49 40-3 16,7 0-21-16,6 0-4 15,-2 6-9-15,0 4-63 16,-4 1-74-16,-10 0-114 16,-12 3-115-16,-10-3-202 15,-10-2-146-15</inkml:trace>
  <inkml:trace contextRef="#ctx0" brushRef="#br0" timeOffset="17320.14">23395 15973 51 0,'0'0'350'16,"0"0"-116"-16,-84 29-91 15,59-16-29-15,11-2-22 0,7 1-6 16,7 1 6-16,0 0 27 16,22-1-33-16,10 0-10 15,14-4-17-15,6-2-29 16,8-2-30-16,-3-2-26 16,-7 2-66-16,-14 3-121 15,-14 1-191-15,-14 1-261 0</inkml:trace>
  <inkml:trace contextRef="#ctx0" brushRef="#br0" timeOffset="17642.25">23099 16541 80 0,'0'0'821'0,"0"0"-525"16,0 0-112-16,0 0 105 15,0 0-46-15,106 22-107 16,-55-20-61-16,18-2-19 16,22 0-3-16,-5 0 5 15,-8 0-24-15,-13 0-19 16,-23 1 4-16,-3 3-19 16,-6-4-1-16,-14 2-11 15,-11-1 12-15,-7-1 9 16,-1 0 10-16,0 0 8 15,0 0-3-15,0 0-24 16,0 0 0-16,0 0-35 0,0 0-75 16,0 0-107-16,0 0-341 15,0-1-361-15</inkml:trace>
  <inkml:trace contextRef="#ctx0" brushRef="#br0" timeOffset="18095.38">24502 16298 1174 0,'0'0'624'16,"0"0"-463"-16,0 0-41 16,0 0-2-16,0 0 5 15,0 0-39-15,0 0-24 16,55-1-42-16,-10 1-9 16,11 0 1-16,7-3-9 15,0 2-1-15,-4-2-16 16,-1-1-106-16,-17 1-173 15,-17 1-510-15</inkml:trace>
  <inkml:trace contextRef="#ctx0" brushRef="#br0" timeOffset="18280.29">24418 16422 1173 0,'0'0'616'16,"0"0"-443"-16,0 0-10 15,0 0 11-15,121 9-66 16,-52-9-65-16,20 0-13 16,-4 0-29-16,-9 0-1 15,12-9-36-15,-33-2-263 16,-5-5-1144-16</inkml:trace>
  <inkml:trace contextRef="#ctx0" brushRef="#br0" timeOffset="19926.03">25743 15870 593 0,'0'0'613'0,"0"0"-429"0,0 0 47 15,0 0 29-15,0 0-29 16,0 0-85-16,0 0-60 16,3-7-47-16,-3 24-33 15,2 12 17-15,1 10-3 16,0 9-4-16,1 4 6 15,3 1-21-15,1-3 0 16,4-1-1-16,4-6-6 16,-1 0-7-16,1-7-33 15,-2-3-47-15,-4-8-43 16,-5-7-86-16,-5-10-155 0,0-5-168 16,-3-3-357-16</inkml:trace>
  <inkml:trace contextRef="#ctx0" brushRef="#br0" timeOffset="20197.23">25810 15841 1140 0,'0'0'384'15,"0"0"-220"-15,0 0-61 16,0 0-46-16,0 0 16 0,0 0-19 16,91 2 6-16,-36 5-7 15,6-1-30-15,2 1 2 16,-5-2-25-16,-5-1-47 16,-9-1-68-16,-12-1-144 15,-12-2-150-15,-14 2-323 0</inkml:trace>
  <inkml:trace contextRef="#ctx0" brushRef="#br0" timeOffset="20375.41">25864 16051 117 0,'0'0'636'0,"0"0"-396"16,0 0-23-16,0 0-22 15,0 0 36-15,86 47-63 16,-38-40-64-16,9-3-66 15,6-1-20-15,-2-2-18 16,6 4-35-16,-17-1-249 16,-14 1-390-16</inkml:trace>
  <inkml:trace contextRef="#ctx0" brushRef="#br0" timeOffset="20599.76">25859 16422 1260 0,'0'0'540'15,"0"0"-424"-15,0 0 46 16,0 0-36-16,96 3-54 16,-56-3-26-16,8 0-39 15,6 0-7-15,8 1-1 16,5 2-46-16,24-3-92 15,-16 0-230-15,-11-8-715 0</inkml:trace>
  <inkml:trace contextRef="#ctx0" brushRef="#br0" timeOffset="26959.59">26845 15761 1375 0,'0'0'327'15,"0"0"-191"-15,0 0-23 0,0 0 33 16,0 0-25-16,0 0-53 15,0-2-38-15,0 2 7 16,0 0-15-16,0 0-9 16,0 4 5-16,0 6-9 15,0 7 13-15,0 6 23 16,0 5-16-16,0 6 20 16,0 5-28-16,0 2-7 15,3 4-4-15,5 0 1 16,1 1 0-16,6-3-11 0,-2 0 1 15,2-5 12 1,-3-3-13-16,-4-4 0 0,-1-6 1 16,-4-4-1-16,-2-3-2 15,1-7-32-15,-1-2-14 16,1-4 4-16,1-2-42 16,-1-1-37-16,1-2-78 15,4-5-85-15,2-9-101 16,-3-2-552-16</inkml:trace>
  <inkml:trace contextRef="#ctx0" brushRef="#br0" timeOffset="27958.9">26892 15704 588 0,'0'0'249'16,"0"0"-115"-16,0 0-5 16,0 0-5-16,0 0-34 15,0 0-39-15,0 0-34 16,36-13-2-16,-17 9 16 15,5-2 38-15,1 2-13 16,2-1-16-16,3 1 27 16,0 1 0-16,0 0-3 15,0 1-7-15,-1 2-9 16,0 0 2-16,-1 0-22 16,-3 0-6-16,-1 0-1 0,-3 6-15 15,0 3-4-15,1 0 1 16,1 5-3-16,-1 2 19 15,2 1-17-15,0 0 7 16,-2 0 1-16,-1 1 0 16,2-3-2-16,-3 2-8 15,0-1 0-15,-2-2 21 16,-2-1-14-16,-3-2-1 16,0 1 4-16,-2-2-9 15,-2 2 12-15,-1-2-13 16,-2 1 0-16,-3 1 5 15,1 2-5-15,-4-1 0 0,0 4 1 16,0 2 9 0,0-2 12-16,0 1-10 0,0 0-12 15,-1-1 1-15,-5 2 8 16,-2-2 7-16,2 0-8 16,-1-3-2-16,-3 0 13 15,1 0-13-15,-2-1 7 16,-1 1-5-16,2-1 2 15,-1-1-9-15,-1 1 8 16,2-2-9-16,-1 2 16 16,0-3-16-16,1 0 0 15,0-2 7-15,-2-1-6 16,0 0 7-16,-3 0-8 16,2 0 0-16,-3 0 13 15,-1 0-13-15,-1-1 0 0,0 0 1 16,0-2 0-16,3 0 7 15,-1 0-8-15,-2 1 0 16,3-1 4-16,-3-1-4 16,2 0 0-16,-3 0 2 15,-1-2-1-15,-2-1 17 16,-1 0-18-16,1 0 0 16,2 0-1-16,1 0-15 15,3 0-46-15,-2 0-92 16,7-1-187-16,1-4-486 0</inkml:trace>
  <inkml:trace contextRef="#ctx0" brushRef="#br0" timeOffset="51624.9">22505 17280 1081 0,'0'0'383'0,"0"0"-254"16,0 0-78-16,0 0 12 15,0 0 20-15,19-11-8 16,-18 11-26-16,3-2-8 15,-4 2-2-15,0 0 0 16,0 0-19-16,0-2 20 16,0-2 1-16,0-5-14 15,-7-4-12-15,-7-4-14 0,-6-3 8 0,-6 1-2 32,-2-1-7-32,-5 5 15 15,0 2-14-15,-1 4 5 0,0 2-5 16,2 6 12-16,2 1 4 15,2 0-8-15,1 5-8 16,1 10 19-16,1 3-19 16,2 2 15-16,-1 3-10 15,6 6 4-15,0-3-1 16,6 1-9-16,5 2 0 16,5-1-2-16,2-3 1 15,12-2 0-15,12-2 0 16,11-2 1-16,6-3-8 15,4-6 8-15,2 0-12 0,-2-3 12 16,0-1-1-16,-6-2 0 16,-3 0 0-16,-3 2 1 15,-4 0 8-15,-3 2-8 16,-4 4-6-16,-4 2 0 16,-2-1 6-16,-5 4 0 15,-5 5-2-15,-4 2 2 0,-2 2 3 16,0 3-3-1,-8 5-3-15,-10-4 3 16,-8 5 0-16,-5-3 5 16,-3-1-5-16,-6-4 1 15,1-6 33-15,-2-5-12 16,1-7 8-16,0-6 13 16,3-3-3-16,2 0 15 0,4-14-12 15,6-4-15-15,4-3 9 16,7-1-32-16,5 3-5 15,5 6-14-15,1 5-56 16,3 6-36-16,0 2-162 16,3 0-505-16</inkml:trace>
  <inkml:trace contextRef="#ctx0" brushRef="#br0" timeOffset="52055.06">23104 17616 1505 0,'0'0'510'0,"0"0"-412"16,0 0 8-16,0 0-26 15,0 0-24-15,0 0-1 16,0 0-46-16,46-5-9 15,-15 5 7-15,7 0-5 16,1 0-1-16,-1 0-1 16,2 0-1-16,-2 0-5 15,-4 0-40-15,-2 0-33 16,-6 0-30-16,-3 0-104 16,-10 0-271-16,-7 0-266 0</inkml:trace>
  <inkml:trace contextRef="#ctx0" brushRef="#br0" timeOffset="52273.82">23016 17873 1670 0,'0'0'603'15,"0"0"-489"-15,0 0-77 16,0 0 12-16,107-10 34 15,-53 6-39-15,1 0-16 16,3 2-28-16,-1 1-16 16,-5 1-85-16,9 0-80 15,-16-2-164-15,-7-3-380 0</inkml:trace>
  <inkml:trace contextRef="#ctx0" brushRef="#br1" timeOffset="59453.51">23915 15943 101 0,'0'0'578'16,"0"0"-376"-16,0 0 35 15,0 0 7-15,0 0 55 16,0 0-67-16,0 0-57 0,17-67-41 16,-17 66-35-16,0 1-36 15,0 0-23-15,0 0-5 16,0 2-35-16,0 14 0 16,0 10-14-16,0 10 14 15,0 9 9-15,0 5-9 16,3 2 0-16,3-3 12 15,3-2-12-15,-2-2 0 16,2-2 0-16,-1-4 0 16,0-2 0-16,0-4-2 15,0-6-35-15,-4-3-3 16,-1-5-47-16,0-5-27 16,-3-3-30-16,0-4-57 15,-7-7-137-15,-4 0-165 0,2-4-477 0</inkml:trace>
  <inkml:trace contextRef="#ctx0" brushRef="#br1" timeOffset="59771.25">23946 15848 173 0,'0'0'810'0,"0"0"-561"16,0 0-122-16,0 0-48 16,0 0 78-16,0 0-22 15,83-13-34-15,-53 11-41 16,1 0-35-16,0 1-9 15,4-1-16-15,-4 1-26 16,-1 1-65-16,-5 0-100 16,-9 0-24-16,-13 13-30 15,-3 1-53-15,0 1-34 0</inkml:trace>
  <inkml:trace contextRef="#ctx0" brushRef="#br1" timeOffset="59982.47">23975 16084 182 0,'0'0'323'0,"0"0"-91"0,0 0-38 16,0 0-15-16,0 0-22 15,0 0-14-15,0 0-38 16,115 31-46-16,-73-31-30 16,-4 0-21-16,0 0-8 15,-7 0-2-15,-4 0-87 16,-6 1-25-16,-9 2-69 15,-9 7-66-15,-3-2-97 16,0 2-29-16</inkml:trace>
  <inkml:trace contextRef="#ctx0" brushRef="#br1" timeOffset="60191.06">23936 16493 136 0,'0'0'407'16,"0"0"-132"-16,100 12-65 15,-58-10-13-15,-2-2-80 16,-2 0-45-16,-5 0-47 16,-5-6-25-16,2-7-75 15,-8 2-144-15,-4 0-400 0</inkml:trace>
  <inkml:trace contextRef="#ctx0" brushRef="#br1" timeOffset="60679.48">24556 15515 1054 0,'0'0'361'15,"0"0"-120"-15,0 0-77 16,0 0-84-16,0 0-36 15,0 0-19-15,0 0 6 16,23 90 16-16,-15-50-35 16,2 1-11-16,-2-3 10 0,-1-3-11 15,-1-4-22-15,-3-4-80 16,1-7-64-16,-4-3-58 16,0-6-45-16,0-7-279 0</inkml:trace>
  <inkml:trace contextRef="#ctx0" brushRef="#br1" timeOffset="60921.41">24415 15523 1180 0,'0'0'317'15,"0"0"-100"-15,0 0-96 16,0 0-27-16,0 0 4 15,82-39-4-15,-42 33-41 16,8 1-11-16,3-1-10 16,0 2-17-16,-6 1-15 15,-7 3-12-15,-8 0-113 16,-9 0-106-16,-9 0-345 16,-5 0-541-16</inkml:trace>
  <inkml:trace contextRef="#ctx0" brushRef="#br1" timeOffset="61865.85">28081 15732 776 0,'0'0'305'0,"0"0"-78"16,0 0 26-16,0 0-11 15,0 0-27-15,0 0-64 16,0 0-77-16,4-23-18 16,-2 23-42-16,-1 15-13 0,2 10-1 15,2 10 10 1,0 12 8-16,-1 6-18 0,-1 7 0 16,0 1 9-16,0-2-9 15,3-5 0-15,-2-8 0 16,2-5-17-16,0-7-57 15,-2-4-70-15,-1-2-76 16,1-7-68-16,-1-7-319 0</inkml:trace>
  <inkml:trace contextRef="#ctx0" brushRef="#br1" timeOffset="62167.07">28103 15728 469 0,'0'0'731'0,"0"0"-528"16,0 0-24-16,0 0-71 15,0 0-34-15,84-12 1 16,-41 12-40-16,5 0-12 16,9 0-23-16,1 0-6 15,-2 0-1-15,-8 0-100 0,-12 0-145 16,-14 0-70-16,-15 0-401 16</inkml:trace>
  <inkml:trace contextRef="#ctx0" brushRef="#br1" timeOffset="62354.43">28267 15954 418 0,'0'0'529'0,"0"0"-275"16,0 0-81-16,85-2 16 15,-43-3-35-15,9-1-59 16,1 5-66-16,0 1-29 0,0 3-121 15,-13 10-243 1,-15 1-366-16</inkml:trace>
  <inkml:trace contextRef="#ctx0" brushRef="#br1" timeOffset="62568.18">28126 16250 568 0,'0'0'257'15,"0"0"-37"-15,0 0-32 16,0 0-39-16,0 0 81 16,0 0-32-16,94 45-84 15,-42-39-21-15,11-3-44 16,5-3-24-16,7 1-4 16,-5-1-21-16,6 0-72 0,-16-5-307 15,-16-8-479-15</inkml:trace>
  <inkml:trace contextRef="#ctx0" brushRef="#br1" timeOffset="62934.49">28848 15455 591 0,'0'0'639'16,"0"0"-433"-16,0 0-49 15,0 0-59-15,0 0-33 16,0 0-54-16,0 0 22 16,12 92 2-16,-3-49-14 15,2 3-11-15,0-1-10 16,-2 0-38-16,-3-5-146 0,-6-1-104 16,0-10-196-16,0-12-388 15</inkml:trace>
  <inkml:trace contextRef="#ctx0" brushRef="#br1" timeOffset="63158.21">28631 15405 333 0,'0'0'1188'0,"0"0"-971"15,0 0-133-15,0 0-55 0,108-4 34 16,-25 10-7 0,1 2-43-16,-6 2 9 0,-13-3-22 15,-10-1-90-15,-11 0-254 16,-13-2-516-16</inkml:trace>
  <inkml:trace contextRef="#ctx0" brushRef="#br1" timeOffset="72882.38">24312 17427 1098 0,'0'0'571'0,"0"0"-421"15,0 0-69-15,0 0 17 16,0 0 0-16,0 0-12 16,-1-4-41-16,1 4-21 0,0 11-12 15,7 10-11 1,1 10 8-16,-2 9 25 0,-3 8-17 16,0 4 3-16,-2 6 9 15,1-1-11-15,-1 3-7 16,3-1-11-16,1-3 0 15,1-5-7-15,3-7-16 16,3-7-74-16,7-9-88 16,-1-10-154-16,-1-11-292 0</inkml:trace>
  <inkml:trace contextRef="#ctx0" brushRef="#br1" timeOffset="73181.89">24332 17403 1319 0,'0'0'340'0,"0"0"-151"15,0 0-87-15,0 0-31 16,0 0 5-16,120-23-28 16,-72 23 1-16,0 0-39 15,-2 3-9-15,-6 4-1 0,-4 2-94 16,-6-1-102-16,-5 1-137 16,-9-2-168-16,-8-1-337 0</inkml:trace>
  <inkml:trace contextRef="#ctx0" brushRef="#br1" timeOffset="73350.82">24375 17594 977 0,'0'0'296'0,"0"0"-212"16,0 0 27-16,0 0 82 15,121 23-85-15,-60-16-67 16,9 0-41-16,19 6-41 0,-26-3-157 15,-9 0-314-15</inkml:trace>
  <inkml:trace contextRef="#ctx0" brushRef="#br1" timeOffset="73582.6">24339 18034 859 0,'0'0'281'0,"0"0"-100"16,0 0 93-16,0 0-26 0,0 0-103 15,120 43-64-15,-76-30-58 16,3-3-8-16,0-3-9 16,-3 0-6-16,2-1-25 15,21-6-106-15,-11 0-149 16,-5 0-237-16</inkml:trace>
  <inkml:trace contextRef="#ctx0" brushRef="#br1" timeOffset="73986.31">25407 17407 1250 0,'0'0'537'0,"0"0"-334"16,0 0-18-16,0 0-19 15,0 0-80-15,0 0-67 16,0 0-19-16,-3 23 2 16,3 9 6-16,9 9 10 15,3 5-17-15,-1 4 23 16,-1-1-21-16,2 0-3 16,-3-2 1-16,0-1 10 0,1-3-11 15,-2-2-2-15,-1-3-33 16,-1-4-20-16,0-3-95 15,2 0-90-15,-5-7-285 16,-2-9-188-16</inkml:trace>
  <inkml:trace contextRef="#ctx0" brushRef="#br1" timeOffset="74346.32">25370 17468 1083 0,'0'0'262'0,"0"0"-35"16,0 0-30-16,-3-88-28 0,24 75-56 15,12 5-82-15,10 4-25 16,11 4 3-16,8 0-9 16,2 3 11-16,2 12-10 15,-6 2 5-15,-9 7 13 16,-8 6-18-16,-10 2 0 15,-11 4-1-15,-8 1 1 16,-7 3 25-16,-4 0 8 16,-3 2 10-16,0 3-4 15,-4 5-13-15,-7 3-18 0,-7 0-9 16,-4 0 1 0,-11-4 0-16,-9-3-1 0,-7-8-6 15,-6-9-39 1,-23-6-66-16,16-12-182 0,12-11-568 0</inkml:trace>
  <inkml:trace contextRef="#ctx0" brushRef="#br1" timeOffset="74756.86">26657 17442 1513 0,'0'0'523'16,"0"0"-404"-16,0 0 36 15,0 0-54-15,0 0-48 16,0 0-53-16,0 0 5 16,2 58-5-16,-1-13 8 15,4 6-7-15,1 7 13 16,2 1-14-16,2-2 0 0,-1 2-9 15,-2-8-30-15,1-5-25 16,-1-7-75-16,-1-7-69 16,-3-9-148-16,0-11-264 0</inkml:trace>
  <inkml:trace contextRef="#ctx0" brushRef="#br1" timeOffset="75022.56">26656 17380 644 0,'0'0'1008'16,"0"0"-812"-16,0 0-78 15,0 0-24-15,0 0-47 16,0 0-21-16,92-24-25 15,-48 24 9-15,6 0-10 16,1 0-40-16,-2 5-56 16,-5 0-92-16,-10 5-127 15,-10-2-41-15,-12 1-272 0</inkml:trace>
  <inkml:trace contextRef="#ctx0" brushRef="#br1" timeOffset="75201.78">26796 17520 508 0,'0'0'263'0,"0"0"-62"16,0 0-25-16,0 0-18 15,0 0-69-15,0 0 9 16,0 0 70-16,85 24-76 16,-40-19-64-16,6 4-28 15,10 1-105-15,-12 0-145 16,-15-3-326-16</inkml:trace>
  <inkml:trace contextRef="#ctx0" brushRef="#br1" timeOffset="75443.48">26440 17955 335 0,'0'0'733'0,"0"0"-468"15,0 0-101-15,0 0 69 16,0 0-2-16,126 10-80 16,-54-9-94-16,-2-1-29 15,5 0 5-15,-5 0 1 16,-13 0-9-16,-2 0-25 16,-9 0-59-16,-1-11-90 15,-14 1-192-15,-8-6-314 0</inkml:trace>
  <inkml:trace contextRef="#ctx0" brushRef="#br1" timeOffset="75770.97">27372 17300 188 0,'0'0'949'15,"0"0"-749"-15,0 0 25 0,0 0-27 16,0 0 4-16,0 0-70 16,0 0-90-16,28-42-31 15,-25 46-11-15,2 15-2 16,1 10 2-16,2 8 15 15,0 6-3-15,-2 4-2 16,-1 1-10-16,-2 0 0 16,-2-3-52-16,-1 6-126 15,0-13-154-15,-4-10-255 0</inkml:trace>
  <inkml:trace contextRef="#ctx0" brushRef="#br1" timeOffset="75990.37">27172 17148 641 0,'0'0'1194'16,"0"0"-984"-16,0 0-134 15,0 0-42-15,123-29 25 16,-34 32-10-16,1 7-26 15,-8 4-23-15,0 5-35 16,-34-8-179-16,-13-1-571 0</inkml:trace>
  <inkml:trace contextRef="#ctx0" brushRef="#br1" timeOffset="79766.38">21927 16973 46 0,'0'0'403'0,"0"0"-171"16,0 0-125-16,0 0-35 16,0 0 45-16,0 0 32 15,0 0-27-15,0-10-34 16,0 7-18-16,0-1-17 16,9 1-31-16,5-2-12 15,3 3-10-15,4 0 12 0,4 2-12 16,3 0 2-16,5 0 11 15,5 0-3-15,4 0 0 16,7 0-4-16,6 0 6 16,3 0 34-16,3-3-30 15,0-1-8-15,0 1 0 16,-4-1 1-16,0 1 12 16,-3 0 19-16,-1 1-19 15,-2-1 12-15,4-1-27 16,2 1 3-16,3-1 1 15,1 0 0-15,0-1 5 16,0 1-15-16,-1 1 0 16,-2 0 9-16,-3 1-9 15,-2 0 18-15,-1 1-6 0,0 1-11 16,2-2 15-16,2-1-16 16,3 1 1-16,0-3 18 15,-1 0-18-15,2 0 9 16,1 0 5-16,0 0-3 15,3 1 14-15,2 1-4 16,0 2 2-16,1 0 18 16,-3 1-7-16,0 0 6 15,-4 0-13-15,-2 0-27 16,2 0 20-16,1 0-21 16,0 4 0-16,3 0 0 15,5 3 1-15,-2-1-1 16,2 1 0-16,-1-1 1 0,0-1 0 15,-3 0-1-15,1-1 0 16,-4 0 1-16,2-2-1 16,-1-1 1-16,1 0-1 15,-1 1 1-15,1-1 0 16,-1 1-1-16,-2 0 0 16,2 1 0-16,-4 0 0 15,1 1-1-15,-2 0-34 16,0-1 32-16,-4 0 2 0,0-2 1 15,1-1-2 1,2 2 1-16,2-2 1 16,1 1 5-16,1 2-5 15,-3 0 0-15,2-2-2 0,-5 2 2 16,-1-2-2-16,0 1 2 16,-8-2 0-16,-1 0 3 15,-5 0-3-15,-1 0-7 16,1 0 7-16,3 0 1 15,5 0-1-15,3 0 0 16,4 0 2-16,2 0-8 16,-1 0-5-16,1 0-3 15,-5-5 13-15,1 0 0 16,-7-1 1-16,0 1-1 16,-6-2 1-16,0 1 1 15,-4 1-1-15,2-1 0 0,-1 2-1 16,5-1 1-16,-1 3 0 15,1-1 0-15,1 1 0 16,-2-1 3-16,-4 2-2 16,-4-2-2-16,-2 2 0 15,-5-4 1-15,-3 3 0 16,0-1 0-16,-4 0 0 16,4-1-9-16,0 2-4 15,0 2-22-15,1 0-10 16,0 0 11-16,-4 0 27 15,-3 0-4-15,-4 0 11 16,-5 0 2-16,-4 0-2 16,-2 2 0-16,-1 2 6 0,1-1-6 15,1 5 16 1,3 5-16-16,1 6 1 0,2 3 6 16,0 6 0-16,0 5-6 15,0 2-1-15,-4 3 0 16,-2 1 12-16,-3 0-2 15,0-1 5-15,0-3 9 16,0-2 3-16,-3 0-7 16,3-3-14-16,0 3-5 15,0 1 21-15,1 2-22 16,8 2 0-16,3 0 1 16,-3 0-1-16,-2 0 9 15,-2-1-9-15,-5-2 0 16,0-1 4-16,0 2-4 15,-2-3-1-15,-7 1 1 0,-1 0 0 16,-2 1 1 0,3 1-1-16,0-1 0 0,3 3-4 15,-1 0 4-15,2 2-1 16,-1-2 0-16,-1 0 2 16,-3 0 6-16,-3-3-7 15,3-1-10-15,-2-2 8 16,2 1-2-16,0-6-15 15,2-3-6-15,2-2-14 16,-2-2 25-16,-1-1-12 16,-3-2-7-16,-1-4-22 15,-6 0 15-15,-7-6 25 16,-2-1 8-16,-5-2 6 0,-1-1 0 16,-4-2 1-1,1 1-8-15,-2-1 8 0,-1 2 0 16,-2 0-2-16,0-2-5 15,-1 5 6-15,-2-3-1 16,1 1 2-16,-3-1 0 16,1 0-1-16,0 0 1 15,-2 1-1-15,2-4 1 16,-2 0 0-16,-1 1-7 16,-5-1 1-16,-1 0-11 15,-3 0 6-15,0 0 6 16,1 0 4-16,3 0-1 15,-1 0-18-15,3 0 18 16,0 0-10-16,4 0 10 0,2 0 1 16,1 0 1-16,-3 0 1 15,2 3-1-15,-5 0 0 16,-1 0 0-16,-2-3 0 16,-2 0 0-16,0 0 0 15,3 0 0-15,2 0 7 16,2 0-7-16,2 0-7 15,1 0 7-15,0 0 0 16,-2-3 0-16,-1 0 0 16,-5 2 0-16,-1-2 0 15,-2-1 0-15,-1-1-1 16,2 1 1-16,3 0-1 16,-1-2-18-16,4 2-9 0,-1-2-15 15,0 2 22-15,-2 1 1 16,0-3 11-16,-3 2 9 15,-1 0 0-15,0-2 0 16,1 2 0-16,-2-2 0 16,2 2 19-16,2 1-9 15,1 1-4-15,2-1-5 16,2 3 1-16,-2 0 16 16,-1 0-9-16,0 0 0 15,-4 0 22-15,1 0-14 16,-1 0-1-16,0 0-1 15,0 0-14-15,-1 0 9 16,5 0-10-16,5 0-1 16,3 0 1-16,2 0 0 15,-1-1 0-15,-2-1 0 0,0 1 0 16,-3 1 7-16,1-3-1 16,-1 2 4-16,-3-1-2 15,3-1-7-15,1 2 0 16,0 1 0-16,3-4 0 15,2 1 11-15,-1 1-12 16,1 1-1-16,-1-2 1 16,-3 3 0-16,-2-1 0 15,0-1 0-15,-3-1 0 16,2 2 4-16,-2-5-4 0,2 3 0 16,-2 2 0-1,1 1 2-15,2 0 14 0,2 0-9 16,2 0-6-16,1 0 8 15,3 0-9-15,-1 0-1 16,2 0 1-16,0-3 0 16,3-1 6-16,0-2-6 15,1 0 0-15,4-1 4 16,1 3-4-16,3-3 0 16,2 2 7-16,0 1-7 15,1-2 10-15,-2 2-10 16,-2 1-2-16,0 0 2 15,-1 0 0-15,0-1 0 0,0 0 0 16,1 1 0 0,1-4 15-16,3 1 20 0,6-1 5 15,2 1-3-15,2-1-4 16,4 2-7-16,-2-1-20 16,0 0-4-16,-1 4-2 15,1-2 0-15,-2 1 0 16,-1-1-1-16,3-2 2 15,1 0 0-15,2-2 0 16,3-4-1-16,1-2 31 16,-1-3-13-16,5-2 7 15,-2-7 0-15,0-1-12 16,1 0 0-16,-1-1-13 16,-1 0 0-16,1-2 11 15,-2 1-11-15,1-1 0 0,-2-2 0 16,2 1 0-1,1-2 10-15,-1 1 5 0,1-2-3 16,2 4 1-16,-2-2-13 16,1 5-2-16,1 1 1 15,-1 4 1-15,-1 2 2 16,1 3-2-16,-1 2-1 16,-2-1 1-16,2-2 0 15,0 0 6-15,0-2-6 16,0-2 0-16,2 0-4 15,1 0 4-15,0-1-1 16,0-1 1-16,0 0-1 16,0-1 1-16,0-1-1 0,0-1 1 15,1-2 2 1,-1-4-2-16,0 4-1 0,2 1 1 16,-2 3 0-16,1 5 0 15,1 9 0-15,-1 2 0 16,1 3 0-16,-1 2 0 15,-1 2 0-15,2 0-8 16,-2 0 1-16,1 1 6 16,1-3-17-16,1-1 11 15,-2 1 5-15,3-2 2 16,-2 1-1-16,1-1 0 16,0 2 1-16,-2 1-7 15,4-2 7-15,3 1-19 16,6-2-3-16,6-2-14 0,5-2-8 15,8-2-11-15,1-1-44 16,3 0 14-16,-4 2-77 16,5 1-79-16,-10 4-150 15,-8 2-533-15</inkml:trace>
  <inkml:trace contextRef="#ctx0" brushRef="#br1" timeOffset="89112.47">28618 17173 747 0,'0'0'296'0,"0"0"-140"16,0 0-78-16,0 0-39 16,0 0 41-16,0 0-6 15,3-13-29-15,0 13-11 16,-3 0-14-16,0 0-7 15,0 0 7-15,0 0-2 16,0 0 5-16,0 8-22 16,-7 7-1-16,-6 9 23 15,0 7 26-15,0 1-22 16,1 2-19-16,3-3-8 16,4-3 12-16,2-7-12 15,3-2 0-15,0-9 1 0,0 0-1 16,0-7 16-1,11-3 3-15,7 0 32 0,7-2 44 16,9-15-54 0,10-7 3-16,5-11-29 0,3-6 5 15,-1-5 4-15,0-7-16 16,-7 1-7-16,-2 4 12 16,-11 9-13-16,-9 9 0 15,-11 13 0-15,-11 10-1 16,0 7-52-16,-16 5-157 15,-14 19-24-15,-22 30 29 16,3-3-283-16,5-5-432 0</inkml:trace>
  <inkml:trace contextRef="#ctx0" brushRef="#br1" timeOffset="89669.05">28601 17615 464 0,'0'0'806'0,"0"0"-550"16,0 0-141-16,0 0 9 16,0 0 9-16,0 0-11 15,0 0-43-15,19-44-59 16,-18 44-20-16,1 3-15 15,2 11 3-15,0 7 11 16,2 8 2-16,-1 4 0 16,-1 2 6-16,1-1-5 15,2-3-1-15,-1-3-1 16,2-8 1-16,1-6 10 16,1-5-9-16,4-6 14 0,3-3 21 15,6-6 25 1,7-20-12-16,10-6-29 0,5-10-9 15,5-7 5-15,4-4-17 16,0 4 0-16,-3 1-1 16,-11 10-19-16,-10 11 5 15,-13 11-12-15,-12 11-66 16,-5 5-142-16,-18 9-453 16,-1 4 3-16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7-02T13:16:33.74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28399 16891 84 0,'0'0'372'0,"0"0"-183"16,0 0-39-16,0 0 9 16,0 0 39-16,0 0-49 15,14-47 24-15,-11 41 6 16,0 2-29-16,-1 1-44 16,1-1-7-16,-1 3-24 15,-2-1-13-15,0 2-2 16,0 0-30-16,0 0-14 15,0 0-10-15,0 0-5 0,0 0-2 16,0 2-2 0,0 8-10-16,0 5 13 15,0 3 0-15,3 5 1 0,1 1-1 16,1-2 6-16,0-2-2 16,1-4-4-16,-1-3 0 15,-1-3-7-15,1-5 7 16,0-1-1-16,2-4 0 15,3 0 1-15,7 0 12 16,8-15-12-16,10-9 0 16,7-7 15-16,10-8-15 15,7-6 1-15,8-2 5 16,2 0-5-16,-1 5 11 16,-6 8-12-16,-12 8 0 15,-14 10-2-15,-14 6 2 0,-10 4-1 16,-7 5 1-16,-4-1-13 15,-1 2 12-15,0 0-94 16,0 0-105-16,-1 2-118 16,-18 8 43-16,2 0-67 15,-2-4-398-15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7-02T13:10:41.54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1061 3505 517 0,'0'0'231'0,"0"0"-55"16,0 0-117-1,0 0-47-15,0 0 4 0,0 0 23 16,10-7 3-16,-10 7-31 16,0 0-11-16,0 0 1 15,1 0 2-15,-1 0-3 16,0 0 6-16,5 0 2 16,2 0 2-16,5 0 12 15,8 0 19-15,2 0-27 16,6 0 19-16,2-2-17 15,0 1 5-15,6-2 2 16,-2 2-9-16,-1 1 1 16,0 0-15-16,-5 0 1 15,2 0 5-15,-2 0-6 16,4 0 1-16,-1 0 11 0,5 0 4 16,0 0-6-16,2 0 9 15,-5 0-18-15,0 0 23 16,0 0-18-16,-2 0-4 15,-1 1-1-15,-2 0 0 16,2 1 0-16,0-1 0 16,0 1-1-16,4-1 3 15,2 0 5-15,1 1-6 16,6-2 7-16,-1 1 12 16,2-1-9-16,-1 2-2 15,-1-2-1-15,-5 0 5 16,-1 1-14-16,-1-1 0 15,-6 0 0-15,-5 0 1 16,0 0 10-16,-2 0 2 0,0 1 7 16,-2-1 24-16,4 0-30 15,1 0 12-15,5 0-2 16,1 0-2-16,5 0-5 16,4 0-17-16,-1 0 1 15,1 0 15-15,-4 0-14 16,-3 2-1-16,-2-1 9 15,-2 1-9-15,-4-1 15 16,-5 1-14-16,-1-1-1 16,-3 0 11-16,1 1-11 15,-1-2 0-15,2 0 5 16,3 0-6-16,1 0 11 16,4 0-11-16,-1 0-10 0,0 0-23 15,13-9-83-15,-10 2-161 16,-1-3-555-16</inkml:trace>
  <inkml:trace contextRef="#ctx0" brushRef="#br0" timeOffset="1110.58">5492 3562 715 0,'0'0'181'0,"0"0"-71"16,0 0-50-16,0 0 37 15,0 0 10-15,0 0 5 16,0 0-57-16,-2-3-30 15,2 1-8-15,0 2-4 16,9-1 18-16,4 1 11 16,5-1-11-16,5 1 8 15,2-2-13-15,6 1 18 16,5-1 4-16,4 1-33 16,4-1 33-16,6 0-6 15,6-1-42-15,5 1 25 0,4-1 1 16,-1 2-17-1,-4 1-2-15,-3 0-7 0,-3 0 0 16,-7 0 10-16,-3 0-10 16,-1 0 0-16,-3 0 13 15,4 0-12-15,3 0 32 16,3 0-18-16,5-3-15 16,3 2 14-16,0-1-14 15,-1 1-6-15,-9 1 6 16,-4 0 5-16,-8 0-5 15,0 0 0-15,-5 0-5 16,-1 0 4-16,4 0 2 16,2 0-8-16,7 1 7 0,4-1-14 15,5 0 14 1,1 2 2-16,0-2 21 0,-4 0-17 16,-3 0-6-16,-4 0 1 15,-3 0 1-15,-3 0 13 16,-3 0-15-16,-2 0 7 15,0 0 15-15,-1 0-15 16,-3 0-6-16,4 0 9 16,2 0-10-16,4 0-9 15,2 0 8-15,0 0 1 16,-2 1-1-16,-1 1-47 16,-6-1-72-16,1-1-104 0,-7 1-259 15,-8-1-259-15</inkml:trace>
  <inkml:trace contextRef="#ctx0" brushRef="#br0" timeOffset="2844.41">11196 3499 563 0,'0'0'254'0,"0"0"-129"16,0 0-43-16,0 0 32 16,0 0 34-16,0 0-34 15,0 0-38-15,0 0-34 16,0 0-30-16,0 0 2 15,0 0-14-15,0 0 0 0,0 0 0 16,0 0-22 0,3 0-29-16,14 1 51 0,7 1 29 15,7-1 47-15,7 1-6 16,5-2-25-16,-3 1 3 16,5 2-25-16,1-2 27 15,-1 2-19-15,7 0-11 16,0 0 18-16,1-2-30 15,2 2-7-15,1 0 16 16,6 1-12-16,0-1-5 16,5 0 0-16,1 1 0 15,1-1 13-15,-3 0-12 16,-2 0 1-16,-4 0-1 0,-3 0 1 16,-5 1-2-16,0 0 5 15,-1 0-3-15,1-1 7 16,2 1-3-16,3-1-5 15,2 0 12-15,2-1-1 16,5 0-3-16,1-2 1 16,2 0-10-16,2 0 20 15,0 0-18-15,-3 0-1 16,-2 0-1-16,-1 1 0 16,-1 1 8-16,2 0-8 15,3 1 0-15,4 0 0 16,1-2-5-16,3 2 5 15,-3-1 10-15,-2-2-2 16,-6 1-8-16,-5-1 1 16,-6 0 0-16,-2 0-1 0,-3 0 0 15,-3 2-2-15,0-1 1 16,4 2 1-16,1 0-6 16,2 0-3-16,2 1 9 15,2 0 10-15,-1 0-9 16,-6-1-1-16,-8 0-8 15,-9 0 6-15,-8-2 2 16,-11 1 0-16,-4-2 0 16,-6 1 19-16,-3-1-19 15,-1 0-5-15,-1 0-37 16,3 0-76-16,5 2-156 16,-1-1-273-16,0-1-193 0</inkml:trace>
  <inkml:trace contextRef="#ctx0" brushRef="#br0" timeOffset="4705.79">17825 3482 565 0,'0'0'277'15,"0"0"-169"-15,0 0-66 16,0 0-1-16,0 0 50 16,0 0-7-16,0 0-25 15,11 0 3-15,-4 0-21 16,3 0-3-16,3 0-1 15,4 0 1-15,3 0 3 16,8 0-9-16,7 0 4 16,6 0 1-16,3 0 0 15,3 0-18-15,0 0 0 0,-1 0 16 16,-3 0-16-16,-1 0 4 16,3 0-22-16,0 0 20 15,2 0-20-15,4 0 12 16,0 0-6-16,-1 2 0 15,0-1-7-15,-3 2 1 16,-5-2 7-16,-2 1 8 16,-4-1-16-16,-5-1 0 15,-1 1 11-15,-3-1-4 16,0 2 0-16,2-2-7 16,4 1-5-16,6 2 4 15,9 0 1-15,22 2 0 16,-1 0-4-16,6 0 4 0,1 0 0 15,-17-1-1-15,4 2-3 16,-14-2 4-16,-7-1 10 16,-8 0-4-16,-2 0-6 15,0-2 1-15,6 0 10 16,9 1-8-16,6-1 9 16,8 2-12-16,2 0 1 15,1 0 8-15,-4 1 7 16,-7 0-15-16,-2 0 10 15,-8-1 8-15,0 0 0 16,-2 1 2-16,-3-3 3 16,4 2 4-16,0-1-7 15,6-1-5-15,6 0-4 0,5 1-12 16,4-1 0 0,-2 1-1-16,-1-1 21 0,-7 0-19 15,-8 2-1-15,-3-1 0 16,-6 1 19-16,-4-1-18 15,4 0 9-15,3-1 7 16,6 2-17-16,6 0 0 0,5-2 6 16,2 2-2-1,2-1 5-15,-5-2-9 16,-1 0 0-16,-8 0 15 16,-1 0-14-16,-2 0 8 15,-1 0 1-15,3 0-2 16,3-5-8-16,2 3-8 15,5-1 8-15,-1 0 5 16,5 0-5-16,0-1 0 0,1 1 0 16,-2-1 0-16,-1-1-1 15,-2 1-7-15,-4-1 8 16,1-2 7-16,-3 0-7 16,-1 0 0-16,1 1-28 15,-1 0 27-15,4 2-33 16,2 0 19-16,2 1-11 15,1-1 26-15,-2-1-6 16,1 1-12-16,-6 0 5 16,-2-2 13-16,-3 2 6 15,-5 0-6-15,-3-1 0 16,-1 3-1-16,-2 0-9 0,-3 1 10 16,1 1-12-16,-2 0-22 15,1 0 5-15,0 0 4 16,1 0 25-16,1 0 14 15,-1 0-14-15,3 0-10 16,-4 0 8-16,-1-2-40 16,-6 1 14-16,-6-2-3 15,-5 2-130-15,-8-5-53 16,-5 1-105-16,0-5-496 0</inkml:trace>
  <inkml:trace contextRef="#ctx0" brushRef="#br0" timeOffset="6877.35">26189 3537 93 0,'0'0'96'0,"0"0"-71"16,0 0 28-16,0 0 65 15,0 0-28-15,0 0-30 0,0 0 17 16,-6-2 30-16,6 2 14 16,-1 0-23-16,1 0-33 15,0 0-4-15,0 0-18 16,0 0-2-16,0 0 8 15,0 0-17-15,0 0-6 16,0 0-1-16,0 0-7 16,0 0 11-16,0 0-11 15,0 0-7-15,10 0 14 16,11 0 26-16,7 0-8 16,11 7 34-16,9 0-17 15,5 1-18-15,1 1-36 16,3-1 4-16,1 0 8 0,-1 1-9 15,-2-2-9 1,-4-1 8-16,-4-2-6 0,-3 0 33 16,-3-1-31-16,-2 0 2 15,3 0 22-15,1-2-27 16,-1 2 11-16,0-2-12 16,0 2 0-16,-2-1 0 15,2-1 0-15,1 2-5 16,2 0 3-16,1 0 2 15,2-1 0-15,3 1 0 16,-1 0 0-16,0-2 1 16,3 1 0-16,1-1-1 0,1 1 0 15,2-1-1 1,1 0 1-16,2-1 25 0,-1 0-24 16,1 0 11-16,0 0-12 15,-2 0-10-15,1 0 10 16,0-1 6-16,-4-2-6 15,-3-1 0-15,0 1-11 16,-4 0 11-16,1 1 0 16,0-1 18-16,-2 1-18 15,2 1 0-15,-3 1-1 16,0-1-22-16,-4 1 23 16,-3 0 3-16,0-2 13 15,-3 1-32-15,1-1 29 16,2 1-13-16,5-2 0 15,1 2-5-15,4-2 5 0,3 1 7 16,0 1-7-16,0-1-25 16,-3 1 12-16,-1 0 13 15,-5-2-13-15,0 0 7 16,-4 0 12-16,-2-1-2 16,-1-1 5-16,1 0-7 15,-1-1 15-15,2 2-15 16,-3-2 2-16,1 2-3 15,0 1-1-15,-2 1-7 16,-1 0 6-16,-2 1 2 16,-1 1 4-16,-2 0-5 15,0 0 0-15,0 0 0 16,3 0 0-16,1 0 9 0,1 0-9 16,2 0 0-16,-1 0-7 15,1 0 7-15,-1 0 0 16,-1 0 0-16,-2 0 0 15,1-3 0-15,2 2 17 16,2-2-17-16,5-1-7 16,1 1 7-16,2 0 0 15,0-1 6-15,0-1-6 16,-1 1 0-16,-3 0 1 16,-1-2 16-16,1 0-17 15,-3 2 0-15,1-2 16 16,1 2-16-16,1 1-10 0,2 1 8 15,0 0 2 1,0 2-24-16,0-1 24 0,-3 1 15 16,-3 0-15-16,0 0-4 15,-5 0 4-15,-1 0 1 16,0 0-1-16,1 0-11 16,2 0 10-16,3 0 2 15,1 0 5-15,4 3-6 16,3-1-10-16,-1 0 9 15,3-1 1-15,-1 1-8 16,3-2 6-16,-3 0-44 16,-2 0 44-16,-3 0-30 15,-2 0 32-15,-5 0 9 16,-4-2-8-16,1-2 24 16,-1 1-25-16,0 0-13 0,3 1-10 15,2 2-6-15,4 0 10 16,0 0 19-16,1 0-39 15,1 0-21-15,-2 1 43 16,-1 2 15-16,-5-2 2 16,-6-1 12-16,-2 0 1 15,-5 0 23-15,-4 0-24 16,-1 0-12-16,-2 0 0 16,-1 0-5-16,0 0-26 15,1 0-155-15,9 0-34 16,-4 0-28-16,-3 3-136 0</inkml:trace>
  <inkml:trace contextRef="#ctx0" brushRef="#br0" timeOffset="9047.66">23404 3563 227 0,'0'0'176'0,"0"0"-127"15,0 0-23-15,0 0-3 16,83 0 140-16,-59 0-48 16,3-1-50-16,0-2-13 15,1-1-11-15,0-1 9 16,1 2 1-16,-1 1 10 0,0-1-25 16,-1 1-4-16,1 1 4 15,1 1-1-15,1 0 2 16,4 0-18-16,3 0 1 15,4 0-4-15,6 0 3 16,4 0 9-16,6 0-5 16,6 3 9-16,2 0 16 15,3-1-25-15,0 3 10 16,-4-1-14-16,-7 0 3 16,-6-1 4-16,-7 0-11 15,-8-2-6-15,-3-1 11 16,-6 0-18-16,-5 0-1 15,-4 0-1-15,-2 0 0 0,0 0-22 16,13 0-104 0,0 0-112-16,-1 0-321 0</inkml:trace>
  <inkml:trace contextRef="#ctx0" brushRef="#br0" timeOffset="9984.85">26244 3631 385 0,'0'0'244'15,"0"0"-109"-15,0 0-51 16,0 0 16-16,0 0-25 15,0 0-26-15,0 0-4 16,0-5 1-16,0 5 15 0,0-1-2 16,0-2-27-1,-6-1-7-15,-6-2-25 0,-5-2 0 16,-9 0 1-16,-5-1 0 16,-5 0-1-16,-3 1 0 15,-4-2 0-15,-2 2 5 16,-4-1-5-16,0 1 0 15,-5-1 0-15,-3 2 0 16,2 0 0-16,0 1 0 16,1 2-1-16,5 1 0 15,7 2 1-15,11-1-1 16,7 2-6-16,10 0-22 16,6 0-54-16,6 0-85 15,2 2-96-15,0-1-98 0</inkml:trace>
  <inkml:trace contextRef="#ctx0" brushRef="#br0" timeOffset="62732.96">2003 4923 418 0,'0'0'521'16,"0"0"-277"-16,0 0-163 15,0 0 10-15,0 0 55 16,0 0 28-16,5-27-45 16,-5 27-50-16,0 0-18 15,0 0-14-15,0 0-20 0,0 0 2 16,0 0-20-16,0 0-9 16,0 0-13-16,0 4-15 15,0 12 2-15,1 8 18 16,1 7 8-16,1 8 10 15,-3 5-10-15,0 4 0 16,0 0 1-16,0 2 10 16,0 0-9-16,0 3 3 15,-5 2-4-15,-4 1 8 16,0-1-9-16,-1-3 0 16,1-6-1-16,0-7 1 15,3-8 0-15,-1-7-1 16,2-7-10-16,2-6 10 0,2-2-19 15,-1-5-9 1,2-1-14-16,0-3 16 0,0 0 27 16,0 0 12-16,0-13-2 15,0-9-10-15,0-11-32 16,0-9 17-16,0-9 8 16,5-17-30-16,9-16-12 15,0 5-1-15,2 7 15 16,-2 8 26-16,-5 13 8 15,4-8 1-15,2-5 14 16,0 4 4-16,-3 5-1 16,3 7-6-16,0 6-10 15,-3 6 29-15,1 8-8 16,-2 5 8-16,-1 7-3 16,-1 3-1-16,-3 4-1 0,0 4 0 15,-3 0-9-15,-3 5 4 16,3 0-20-16,0 0-27 15,3 6-1-15,3 13 15 16,7 6 11-16,2 10 1 16,3 6 1-16,4 4 6 15,-2 3-6-15,4 2-6 16,-2-1 6-16,-1-1 1 16,-2-3-1-16,-2-1 1 15,-3-3 0-15,-6-3 8 16,0-1-9-16,-4-1-9 15,-1 0 9-15,-2-3 7 16,1 0 2-16,-2-1-9 16,3-1 2-16,1 0 5 0,1-1-7 15,-2-1-48-15,0 0-31 16,-3-4-10-16,1-1-45 16,-1-1-28-16,-2-8-91 15,-1-5-328-15</inkml:trace>
  <inkml:trace contextRef="#ctx0" brushRef="#br0" timeOffset="63076.73">1936 5343 1114 0,'0'0'488'16,"0"0"-424"-16,0 0-51 15,0 0 64-15,0 0 71 16,0 0-66-16,91-11-29 16,-13-3-8-16,5 2 17 15,-5-1-19-15,-13 3-12 16,-18 4-13-16,2 0-12 15,-4-1-6-15,-5 3 0 0,-14 0 1 16,-7 1 7-16,-10 2-8 16,-2-1-12-16,-4 2-60 15,-3 0-116-15,0 3-350 16,-7 3-264-16</inkml:trace>
  <inkml:trace contextRef="#ctx0" brushRef="#br0" timeOffset="64226.21">2991 4814 856 0,'0'0'247'0,"0"0"-59"16,0 0 21-16,0 0 28 15,0 0-45-15,0 0-90 16,0 0-72-16,6-32-30 16,-6 38-27-16,0 15-21 15,2 14 32-15,-1 24 16 16,-1 4 0-16,0 7 0 16,0 2 10-16,0-12-10 15,0 7 1-15,-1-3 0 16,-7-4 0-16,5-5 11 15,-3-4-12-15,0-6 0 16,-1-7 4-16,1-5-4 16,1-10 0-16,1-6 0 0,-1-5 0 15,5-6-1-15,-3-4 1 16,3-2 0 0,0 0 11-16,0-10 11 0,0-12-22 15,0-12-38-15,0-9 9 16,0-5 21-16,3-7-18 15,3 1-21-15,0-3 40 16,2 0-27-16,2 0 9 16,2-5-2-16,3-3 12 15,-2-4 0-15,1 1-1 16,4 2 16-16,-4 3 15 16,-3 10-9-16,1 8 4 15,0 8 63-15,-5 9-11 16,-1 7-21-16,-1 5-19 0,1 7 8 15,-2 1 30 1,-4 6-33-16,3 2-27 0,-3 0-5 16,6 12-36-16,3 15 22 15,4 12 6-15,4 14 13 16,7 17 0-16,-2 0 0 16,4 0-1-16,-1 0 1 15,2-14 0-15,3 4 5 16,-2-6-5-16,-3-4 0 15,-1-6 2-15,-6 0-2 16,0-3 0-16,-6-3 0 16,0-3 0-16,-5-2 9 0,-1-3-9 15,-1-5-30-15,-2-4-44 16,-3-1-71-16,0-4-115 16,0-4-90-16,-2-6-520 0</inkml:trace>
  <inkml:trace contextRef="#ctx0" brushRef="#br0" timeOffset="64505.07">2900 5323 1189 0,'0'0'487'0,"0"0"-400"0,0 0-31 16,0 0 61-16,0 0 3 16,0 0-85-16,0 0-27 15,125-19 6-15,-62 12-14 16,7-1 0-16,-3-4 0 16,-6 2-56-16,-8-1-63 15,-7-2-88-15,-9-3-96 16,-13 0 23-16,-9 3-95 0</inkml:trace>
  <inkml:trace contextRef="#ctx0" brushRef="#br0" timeOffset="64864.38">3598 4636 1091 0,'0'0'242'15,"0"0"-74"-15,0 0-20 16,0 0 38-16,0 0-32 16,0 0-30-16,0 0-80 15,14-47-43-15,-13 47-1 16,2 11-40-16,4 14 17 0,1 12 15 15,1 11 8-15,3 9 5 16,-2 1-5-16,1 3 0 16,2 0 1-16,-2-6-1 15,1-5 0-15,-2-10 0 16,-1-6-49-16,-3-7-69 16,-1-6-68-16,-5-7-134 15,0-4-73-15,0-8-329 0</inkml:trace>
  <inkml:trace contextRef="#ctx0" brushRef="#br0" timeOffset="65135.41">3355 4550 1121 0,'0'0'292'15,"0"0"-24"-15,0 0-40 16,0 0-68-16,0 0-34 16,0 0-74-16,91-59-33 15,-36 49-2-15,8 0 8 16,1 2-3-16,0 4-22 16,-7 4 0-16,-9 0-10 15,-4 0-17-15,-8 4-95 16,0 14-119-16,-9-1-333 15,-12-2-353-15</inkml:trace>
  <inkml:trace contextRef="#ctx0" brushRef="#br0" timeOffset="65676.42">4201 5129 697 0,'0'0'863'15,"0"0"-692"-15,0 0-31 0,0 0-8 16,0 0 0 0,0 0-45-16,0 0-49 0,-9-11-18 15,9 11 0-15,11-3 11 16,12-1-1-16,17-3-15 16,13-3-2-16,8-3-4 15,8 0-8-15,-8 4-1 16,-9 0-17-16,-9 5-48 15,-14 4-30-15,-13 0-89 16,-13 2-164-16,-12 20-166 16,-16-3 267-16,-7 3-470 0</inkml:trace>
  <inkml:trace contextRef="#ctx0" brushRef="#br0" timeOffset="65871.17">4249 5363 1162 0,'0'0'281'0,"0"0"-77"16,0 0 2-16,0 0-10 15,0 0-50-15,95-4-43 16,-41-2-63-16,4 1-23 16,3-1-17-16,0 0-23 15,20-2-113-15,-15 1-131 16,-11-3-426-16</inkml:trace>
  <inkml:trace contextRef="#ctx0" brushRef="#br0" timeOffset="66238.38">5296 4660 1340 0,'0'0'369'0,"0"0"-186"15,0 0-9-15,0 0-34 16,0 0-47-16,0 0-51 16,0 0-42-16,3-5-28 0,3 28 3 15,3 12 25-15,1 11 16 16,4 20-14-16,5 16-2 15,-4-4 9-15,0-10-2 16,-6-10-5-16,-1-15-1 16,0 6-1-16,-2 2 16 15,0-2-16-15,-3-9-1 16,-1-3-13-16,-2-7-48 16,0-6-68-16,0-2-85 15,0-6-163-15,-5-9-157 0</inkml:trace>
  <inkml:trace contextRef="#ctx0" brushRef="#br0" timeOffset="66561.03">4971 4698 1084 0,'0'0'309'0,"0"0"-68"15,0 0-44-15,0 0 9 16,0 0-30-16,0 0-63 16,0 0-93-16,70-28-13 15,-21 21 15-15,12 2-22 16,9 0-5-16,-1 3 5 0,-3 2 0 15,-4 0-5-15,-7 0-60 16,-8 2-77-16,-11 10-87 16,-23 16-304-16,-7-3-73 15,-6 2 49-15</inkml:trace>
  <inkml:trace contextRef="#ctx0" brushRef="#br0" timeOffset="66879.27">4941 5610 993 0,'0'0'537'0,"0"0"-400"15,0 0-96-15,0 0 115 16,104-6-28-16,-57 1-39 15,6-1-36-15,1 1-28 16,4-1 0-16,-5 2-24 16,-1 1-1-16,-3 0 8 15,-4 1-8-15,-5 0 0 16,-3-1-7-16,-6 0-29 16,-8 2 20-16,-5 0-33 15,-9-1-30-15,-2 2-67 0,-4 0-174 16,-3 0-286-16</inkml:trace>
  <inkml:trace contextRef="#ctx0" brushRef="#br0" timeOffset="68108.64">6255 5345 671 0,'0'0'632'0,"0"0"-397"16,0 0-109-16,0 0 12 16,0 0 6-16,0 0-17 15,0 0-46-15,5 0-41 16,-5 0-27-16,6 0 2 15,1 3-15-15,4 5-2 16,5 4 2-16,-1 3-1 0,3 4 1 16,-6 0-9-1,-5 1 9-15,-7 3-9 0,0-1-4 16,-10 2-5-16,-20 1-16 16,-22 4-102-16,7-8-372 15,2-8-589-15</inkml:trace>
  <inkml:trace contextRef="#ctx0" brushRef="#br0" timeOffset="69684.83">6831 4882 902 0,'0'0'292'0,"0"0"-170"15,0 0-42-15,0 0 69 0,0 0 32 16,0 0-22 0,0 0-91-16,0-5-54 0,0 5-14 15,0 9-21-15,0 14-7 16,0 14 26-16,0 12 2 15,0 10 3-15,0 5-2 16,0 1 1-16,-1 0 7 16,-1-6-9-16,-1-3 3 15,-1-5-3-15,1-4 1 16,0-5 12-16,1-8-13 16,1-6-1-16,-1-8 1 15,1-7-1-15,1-8-9 16,-2-5-25-16,1 0 35 15,-1-10 19-15,1-16-19 16,-2-14-16-16,3-21 10 0,0-22 6 16,0-23 0-16,12-8 0 15,1 1 1-15,2 12 2 16,-2 23-2-16,-2 16 5 16,-2 17 26-16,-3 8-4 15,4-4 15-15,-1 3 18 16,0 4-36-16,0 13 46 15,-6 8-28-15,2 9-20 16,-2 4-23-16,0 0-14 16,4 3-24-16,8 15 1 15,6 13 31-15,6 11 5 16,3 12 1-16,1 8-1 0,-1 15 1 16,-5-6 0-1,-1 0 0-15,-3-1-1 0,-8-13 2 16,1 4-4-16,-1-6 3 15,-4-6-45-15,-1-4-14 16,-1-5-62-16,-3 1-72 16,-2-12-107-16,-2-9-218 0</inkml:trace>
  <inkml:trace contextRef="#ctx0" brushRef="#br0" timeOffset="69917.57">6740 5228 811 0,'0'0'370'16,"0"0"-219"-16,0 0-109 16,0 0 35-16,121-50 86 15,-70 39-22-15,9 0-55 16,-2 1-61-16,-2-1-24 15,-5 1-1-15,-12-3-145 16,-8-14-136-16,-12 2-93 16,-11 0-665-16</inkml:trace>
  <inkml:trace contextRef="#ctx0" brushRef="#br0" timeOffset="70201.7">7331 4486 894 0,'0'0'279'16,"0"0"-14"-16,0 0-37 15,0 0-30-15,0 0-11 16,0 0-85-16,0 0-98 16,8-25-4-16,-4 47-52 15,5 10 51-15,-2 12 1 16,4 7 0-16,-1 5 5 15,-1 3-5-15,-1 0-1 16,-2-5 1-16,1-1-21 0,-3-8-74 16,-2-6-88-1,-2-8-129-15,0-9 2 0,-6-15-273 0</inkml:trace>
  <inkml:trace contextRef="#ctx0" brushRef="#br0" timeOffset="70399.56">7179 4450 538 0,'0'0'568'0,"0"0"-354"16,0 0-9-16,0 0-16 16,0 0-75-16,0 0-48 15,107-83-62-15,-40 73 4 16,-1 3-16-16,7 3-20 0,11 4-125 15,-29 4-206-15,-10 6-549 0</inkml:trace>
  <inkml:trace contextRef="#ctx0" brushRef="#br0" timeOffset="71006.92">7768 4761 1232 0,'0'0'360'0,"0"0"-171"16,0 0-48-16,0 0-40 15,0 0-15-15,0 0-86 16,0 0-47-16,0 39 22 15,0 21 25-15,0 22 5 16,0-2-5-16,-3-6 0 16,-3-9-2-16,2-16 2 15,-4 1-42-15,-1 3-6 16,3-11-43-16,2-11-16 16,-1-8-55-16,2-12 30 15,2-10 45-15,-1-1 28 16,1-17 58-16,1-17-79 15,0-11-24-15,0-23 83 16,13-23 11-16,8-19 10 0,-3-6 7 0,3 11 34 16,1 15 44-1,-2 15 82-15,5 14-14 16,-6 12-56-16,-3 17 34 16,-6 12-75-16,-1 3 79 15,-2 4-36-15,-1 5-34 16,-1 5-27-16,-1 3-38 15,5 1 0-15,3 19-31 16,6 13 27-16,4 12-5 16,1 21 9-16,-1 20 0 0,0 19 0 15,-2 6 0 1,-4-19 7-16,-4-24-7 0,-3-26-2 16,-4-8-6-16,-1 3-69 15,-1 1-53-15,-1 6-127 0,-2-15-95 16,0-11-350-16</inkml:trace>
  <inkml:trace contextRef="#ctx0" brushRef="#br0" timeOffset="71225.64">7713 5098 1099 0,'0'0'380'16,"0"0"-216"-16,0 0-101 16,82-46-24-16,-33 32 39 15,9-1-14-15,3 2-43 16,5 2-21-16,18-6-24 16,-13 3-242-16,-13-3-419 0</inkml:trace>
  <inkml:trace contextRef="#ctx0" brushRef="#br0" timeOffset="71479.77">8493 4886 1228 0,'0'0'305'15,"0"0"-174"-15,0 0-73 16,0 0 40-16,93-19-3 16,-56 13-52-16,5 0-30 15,4 2-13-15,-1 1-20 16,1 2-76-16,-9 1-92 16,-14 0-82-16,-11 1-92 15,-11 6-327-15</inkml:trace>
  <inkml:trace contextRef="#ctx0" brushRef="#br0" timeOffset="71680.56">8535 5161 649 0,'0'0'231'16,"0"0"-37"-16,82-1-12 15,-39-9-44-15,6-1 16 16,1-2-64-16,2-1-58 16,2-2-32-16,10-7-117 15,-12 2-135-15,-13 1-442 0</inkml:trace>
  <inkml:trace contextRef="#ctx0" brushRef="#br0" timeOffset="72073.28">9548 4399 22 0,'0'0'1182'0,"0"0"-973"16,0 0-138-16,0 0-35 0,0 0-36 16,0 0 8-16,0 0 5 15,14 78 42-15,-6-34-1 16,0 5-16-16,1 2 3 16,4 1-3-16,-2 2-21 15,-1-2-7-15,0-1 4 16,-2 0-14-16,1-3 0 15,-3-2 1-15,-2-2 0 16,-2-2-1-16,-2-5-71 16,0-4-82-16,0-7 11 15,0-5-60-15,0-6-129 16,0-10-370-16</inkml:trace>
  <inkml:trace contextRef="#ctx0" brushRef="#br0" timeOffset="72398.08">9278 4408 1053 0,'0'0'260'0,"0"0"-32"0,0 0 14 16,0 0-25-16,0 0-56 16,0 0-97-16,0 0-57 15,104-34 1-15,-50 30-7 16,6 0 0-16,6 1-1 16,-3 3-2-16,-7 0 1 15,-7 0-81-15,-10 0-73 16,-18 5-104-16,-21 21-227 15,-15-2 116-15,-12 1-27 0</inkml:trace>
  <inkml:trace contextRef="#ctx0" brushRef="#br0" timeOffset="72660.72">9260 5345 1028 0,'0'0'292'15,"0"0"-105"-15,125-2-12 16,-65-3 18-16,-2-1-34 16,5 2-38-16,-6 0-63 15,-1 0-47-15,-2 1 8 16,-3 0-19-16,-5 2-30 15,-7-1-48-15,-1 1-75 0,-12 1-133 16,-11-1-281-16</inkml:trace>
  <inkml:trace contextRef="#ctx0" brushRef="#br0" timeOffset="84334.35">1875 5954 390 0,'0'0'163'15,"0"0"195"-15,0 0-257 16,0 0-101-16,0 0-20 16,0 0 19-16,9 2-24 15,-3-2-22-15,3 0 47 16,0 0 22-16,3 1 63 16,1 1-14-16,4-2-33 15,-1 1-14-15,5-1 21 16,-2 1-45-16,2-1 30 0,4 0 1 15,1 2-21 1,1-2 0-16,4 0 7 0,2 0 4 16,4 0-3-1,2 0-2-15,3 0 28 0,4 0-17 16,-1-2-2-16,2-2 35 16,-2 0-20-16,3 1-6 15,-5 0-8-15,2 1-8 16,-3-1 2-16,0 0-8 15,1 0 0-15,0 1-12 16,2-3 0-16,0 1-8 16,2 0 19-16,1 1-11 15,1-1 24-15,1 1-12 16,0-1-12-16,2 1 16 0,1 0-5 16,-1 0 14-16,0 0-25 15,2 2 1-15,-5 1 17 16,0-2-18-16,-1 2 0 15,1 0-6-15,-1 0 6 16,3 0 0-16,-1-1-1 16,0 0 1-16,2-1 2 15,0-1-1-15,-4 2-1 16,1-2 5-16,-4 2-4 16,-2 1 10-16,-1-2-10 15,4 2 0-15,2-1 22 16,6-1-23-16,2-1 0 15,4 1 1-15,1 0 2 16,-1 0-2-16,-5-3-1 0,0 3 7 16,-4-1 10-16,-3-1-17 15,-2-1 8-15,-1 1-8 16,1 0 28-16,-1 1-8 16,4-1-12-16,3 1-7 15,-1-1 13-15,7 1-14 16,-1-1-7-16,-4 0 7 15,-3-1 1-15,-1 2 6 16,-6 1-7-16,-1 0 0 16,-3 1 4-16,1 1-4 15,3 0-2-15,2 0-5 16,4 0 7-16,1 0 8 16,2 0-8-16,0-2 1 15,-1 1 0-15,1-1 0 0,0 2-1 16,-1-1 6-16,-2 1 0 15,-2 0-6-15,-3 0 0 16,1 0 0-16,0 0 6 16,-2 0-6-16,3 0 0 15,-1 0 7-15,1 0-1 16,-1 0-5-16,1 0-1 16,2 0 1-16,-2 0 10 15,-1 0-11-15,-3 0-8 16,1 0 8-16,0 0-4 15,-3 0 3-15,-2 1 1 16,1 1 0-16,0 1 3 0,-1 0-3 16,4 1 0-1,-3-1 8-15,2 0-8 16,1-1 0-16,0 1-1 0,3 1 2 16,0 1 1-16,1-1-2 15,-1-1-6-15,1 1 6 16,-1 0 0-16,1 0 2 15,-1-1-2-15,1 1 1 16,-3-1 11-16,2 0-12 16,0 1-15-16,0-1 15 15,2 0 0-15,0 1 0 16,0-1 0-16,0-2 0 16,0 2 7-16,0-2-7 15,2-1 0-15,0 2 9 0,0-2-9 16,2 1-7-16,-1-1 7 15,0 2 0-15,-1-1 0 16,-1 1 0-16,-2-2-10 16,-1 0 10-16,-1 1 0 15,1-1 7-15,0 0-14 16,0 0 14-16,1 0-3 16,2 0-4-16,1 0 6 15,-1 0-6-15,4 0 0 16,3-1-6-16,-4-2 6 15,1 0 1-15,-1-1 6 16,-3-1-7-16,-1 2 0 16,-2-1-2-16,0 0 2 15,-3 1-6-15,-2 1 5 0,0-1 1 16,-1-1 1-16,1 1-1 16,3-1-1-16,-1 0-8 15,0-1 9-15,1 1-9 16,-4 1 8-16,0 0 1 15,-2 2 0-15,-4-1 1 16,-2 1-1-16,1 1-8 16,-1-1-2-16,0 1 10 15,2-2 0-15,0 1 7 16,-3-1-4-16,-2 2-3 16,-1-1 0-16,-4 1 3 15,-1-1-2-15,-6-1-1 16,1 1 1-16,-7-1 0 0,0 1 13 15,-2-1-14-15,3 1 0 16,3 1-11-16,0-1 5 16,7 1-40-16,-1 0-69 15,0 0 2-15,-1-2-63 16,-7 1-102-16,-7-2-351 0</inkml:trace>
  <inkml:trace contextRef="#ctx0" brushRef="#br0" timeOffset="105537.48">2573 7636 16 0,'0'0'755'0,"0"0"-582"15,0 0-92-15,0 0 32 16,0 0 70-16,0 0 33 16,6-33-94-16,-6 33-33 15,0 0-32-15,0 0 12 16,0 0-3-16,0 0-16 16,0 0-22-16,0 0-17 15,0 0-10-15,0 0-2 16,0 5-10-16,0 14-13 15,-3 9 24-15,-7 13 0 0,1 10 0 16,-2 5 2-16,-2 4 6 16,1 2 2-16,-1-1-10 15,2 3 0-15,-1 0 15 16,-1 0-3-16,1-2-2 16,-1-2-10-16,-1-9 1 15,6-9 7-15,-2-11-8 16,4-8-1-16,2-9 1 15,1-6-12-15,1-5-1 16,-1-1-7-16,3-1 12 16,0-1 8-16,0 0 1 15,-3 0-1-15,3-8 3 16,0-10-3-16,0-9-16 0,0-9 16 16,3-12-44-16,14-17 2 15,8-21-21-15,6-16 30 16,2-4 7-16,2 5-44 15,-7 11 28-15,0 10-3 16,-4 14-9-16,-6 16 36 16,-6 11 10-16,-3 7 8 15,4-3 40-15,2-4 0 16,3-3 34-16,-3 2-4 16,3 6-38-16,0-1 2 15,0 6-26-15,1 4-7 16,-4 5 14-16,-2 4-15 15,-4 8 8-15,-3 3 1 0,-3 5-9 16,2 0 0 0,1 0-21-16,1 13 14 0,7 9-2 15,0 6 5-15,3 5 3 16,2 6 1-16,1-2 1 16,2 3 8-16,-1 1-9 15,-4 3 0-15,-1 2 4 16,-4 3 11-16,-2 1 4 15,-1 1-18-15,-3 0 6 16,-1-2 1-16,-2 2-8 16,2-2 0-16,1-2 1 15,2-3-1-15,-2-3 0 16,6-3-1-16,-5-4 0 0,2-2 1 16,-4-4 0-16,1-1-12 15,1-3 11-15,-4-3-40 16,2-3-16-16,-4-2-4 15,2-3-76-15,0-2-68 16,-1-4-79-16,-2-5-282 0</inkml:trace>
  <inkml:trace contextRef="#ctx0" brushRef="#br0" timeOffset="106012.12">2563 7870 633 0,'0'0'291'16,"0"0"-190"-16,0 0-57 16,0 0 37-16,0 0 45 15,0 0-23-15,0 0-50 16,-2-2-8-16,2 2 16 16,0 0 19-16,0 0 18 0,15 0-40 15,8 0 7 1,12 0 42-16,9 0-31 0,8 0-12 15,3-4-15-15,0-4-14 16,-4 1 8-16,-6-1-29 16,-7 3-13-16,-12 0 14 15,-5 4-15-15,-12 0 0 16,-2 1 0-16,-4 0 0 16,-3 0-1-16,0 0 1 15,0 0-63-15,0 0-45 16,0 1-144-16,0 8-67 15,-3-5-532-15</inkml:trace>
  <inkml:trace contextRef="#ctx0" brushRef="#br0" timeOffset="110501.03">3134 8146 129 0,'0'0'171'0,"0"0"-68"15,0 0 9-15,0 0 14 0,0 0-6 16,0 0-31-16,0 0-57 15,0-4 31-15,0 4 31 16,0-2-27-16,0 2 10 16,0 0-15-16,-3 0-7 15,3 0 7-15,0 0-31 16,0 0-10-16,0 0 14 16,0 0-33-16,0 0 9 15,0 0-9-15,0 0-2 16,0 0 10-16,0 0-10 15,0 0 0-15,0 0 3 0,0 0-3 16,0 0-1 0,0 0-1-16,0 9 2 0,0 5 6 15,0 4-4-15,0 5 9 16,0 4 21-16,0 2-23 16,0 0 17-16,3 0-5 15,0-1-10-15,2 1 10 16,1-4-8-16,1-1-3 15,5-3 28-15,0-2-8 16,3-2 17-16,3-3 1 16,3-2-8-16,2-2 5 15,0-3-23-15,1-1-10 16,1-2 8-16,-4-1-20 16,-6-3-7-16,1 0-27 15,-5 0-50-15,-5-3-67 0,-6-7-118 16,0-3-425-16</inkml:trace>
  <inkml:trace contextRef="#ctx0" brushRef="#br0" timeOffset="114173.54">3707 7897 747 0,'0'0'336'15,"0"0"-198"-15,0 0-76 16,0 0 64-16,0 0 27 16,0 0-62-16,0 0-41 15,0 3-28-15,0-3 11 0,0 0 4 16,0 2-15 0,0-2 14-16,0 0-34 0,0 1 4 15,0 1 26-15,0-1-6 16,9 2 14-16,3 0 16 15,4 0-14-15,2-1 20 16,5 3-23-16,3-4-3 16,4 2 1-16,3-3-27 15,3 0 8-15,3 0-14 16,1 0 2-16,-1 0 5 0,1 0-11 16,1 0 0-1,-3-1 7-15,1-2-7 16,-6 0-32-16,-6 0-39 15,-9 2-39-15,-5 1-41 16,-10 0-108-16,-3 0-82 0,0 7-157 16,-11 0 10-16</inkml:trace>
  <inkml:trace contextRef="#ctx0" brushRef="#br0" timeOffset="114539.39">3825 8193 103 0,'0'0'1014'0,"0"0"-869"15,0 0-109-15,0 0 4 16,0 0 118-16,0 0 28 15,0 0-60-15,15 4-69 16,3-4 17-16,7 0 3 16,5 0-12-16,4 0-10 15,4 0-5-15,2-3 0 16,0-3-17-16,-1 2-24 16,1-2 14-16,-6 2-23 15,-1 0 1-15,-6 1-1 16,-4 2 1-16,-4-1-1 15,-4 2-35-15,-2 0-86 0,-5 0-79 16,-2 0-323 0,-6 0-321-16</inkml:trace>
  <inkml:trace contextRef="#ctx0" brushRef="#br0" timeOffset="119028.51">5148 7420 173 0,'0'0'88'0,"0"0"132"15,0 0 6-15,0 0-97 16,0 0-34-16,0 0 2 16,0 0-16-16,0 0-23 0,0 0-8 15,0 0-11-15,0 0 21 16,0 0-12-16,0 0 1 15,0 0-7-15,0 0-1 16,0 0-9-16,0 0-5 16,0 0-14-16,0 0 14 15,0 0-26-15,0 0 8 16,0 0-3-16,0 0-6 16,0 0 0-16,0 0-1 15,0 0-7-15,0 2 8 16,0 7 1-16,0-1 0 15,0 5 6-15,-3-1 2 16,0 4 7-16,-1 0 1 0,1 2-8 0,-2 0 22 31,0 0-8-31,0 2 5 0,-1-1-5 16,3-1-4-16,-3 0 10 16,3 1-2-16,0-2-21 15,-1-2 29-15,1 1-34 16,0-1 6-16,1 0 4 15,1 0 2-15,-2 0-7 16,1 3 14-16,1-2-19 16,-1 2 25-16,2 1-11 15,0-2-14-15,0 0 17 16,0 0-11-16,0-2 2 16,0 2-4-16,0 0-3 15,0-1 18-15,3-2-20 16,0-2 0-16,0 1 8 0,2-2-8 15,-1-1 0 1,2 0 0-16,0 2 2 0,0 0 13 16,2 1-15-16,0 1 0 15,0 0 3-15,-1 0-3 16,-1 0 0-16,3-1 1 16,-1 1 1-16,-1-1 10 15,1-1-12-15,2 0 0 16,-4-1 1-16,3-2-1 15,-1-1 1-15,0 1 7 16,1-2-8-16,-1 0 21 16,1-2-10-16,1 2-9 0,1-3 27 15,-1 2-21 1,2-2-7-16,2 0 13 0,-1 1-7 16,-3-2 11-16,1-1-18 15,2 0 0-15,-2-2 20 16,0 0-20-16,-3 0 9 15,1 0-2-15,2 0 3 16,-3 0 2-16,1 0-12 16,-1-3 0-16,2-3 15 15,1 1-15-15,-1-2 1 16,2 0 6-16,-3 0-5 16,0 0 9-16,0 1-11 15,-2 1 0-15,-2-1 15 0,1 0-14 16,0 0 2-1,1 1 6-15,-1-1-8 0,2-1 8 16,1-2-9-16,1 1 1 16,-1-3 10-16,0 1-10 15,1-2 4-15,1-1 2 16,-2-2 1-16,-3 4 7 16,1 0-2-16,1-1-11 15,-4 3 27-15,-1 0-20 16,0 0 5-16,0 0 4 15,-1-1-9-15,-1-1-1 16,3-1 4-16,-2 1-11 16,1 0 16-16,-2 0-17 15,1 0 0-15,1-1-1 16,-3 1 2-16,0-1 0 0,3 1-1 16,-3 0 0-1,0 0 14-15,0-1-14 0,0 3-2 16,0-3 1-16,0 1 0 15,0-2 1-15,0 0-1 16,0 1 1-16,0-1 6 16,0 2-6-16,0 0-1 15,0 1 1-15,0 0 1 16,0-2 7-16,0 1-8 16,0 1 0-16,0-1 5 15,-3 0-5-15,0 0-5 16,3-2 4-16,-3 0 1 15,1 0 0-15,-1 0-1 0,1 1 1 16,0-1 5 0,-1 1-5-16,2-3 0 0,-1 1-3 15,1 0 3-15,-1 0-1 16,1 1 1-16,1 2 0 16,0 1 11-16,0 2-11 15,0-1 0-15,0-1-7 16,0 2 7-16,0-4 0 15,0 3 0-15,0-2 1 16,0-1-3-16,0 1 2 16,0 1 0-16,0 1-9 15,0-1 9-15,0 0-1 16,0 1 0-16,0 0-1 16,0 2-7-16,0 2 8 0,0 2-13 15,0 2 13-15,0 1-37 16,0 0-18-16,0 0-57 15,0 0-120-15,0 4-303 16,-5 4-56-16</inkml:trace>
  <inkml:trace contextRef="#ctx0" brushRef="#br0" timeOffset="123613.85">6157 7378 3 0,'0'0'156'16,"0"0"-106"-16,0 0-41 15,0 0 5-15,0 0-13 16,0 0-1-16,-3-3 0 15,3 3 0-15,0 0 6 16,0-1 25-16,0 1-6 16,0 0-12-16,0 0-12 15,-2 0 0-15,2 0 78 16,0 0-17-16,0 0-40 16,-1 0-22-16,-2 0-32 15,0 0-42-15,-1 0-160 0</inkml:trace>
  <inkml:trace contextRef="#ctx0" brushRef="#br0" timeOffset="125320.8">6190 7385 506 0,'0'0'212'0,"0"0"-116"0,0 0-13 16,0 0 54 0,0 0 19-16,0 0-46 0,0 0-53 15,4-10-6-15,-4 10-3 16,0 0-5-16,0 0-2 15,0 0-27-15,0 0-6 16,0 0 14-16,0 0-21 16,2 8 4-16,1 4 27 15,1 4 20-15,2 4-7 16,-2 3-15-16,1 4 6 16,-2 3 21-16,0 2-42 15,0 4 11-15,-1 0 2 0,-1 3-10 16,-1 2 5-1,0 1-5-15,0 0-7 0,0 2 28 16,0 0-13 0,0-2-10-16,0 2-6 0,0-2-1 15,0 1 14-15,0-3-8 16,0 0-13-16,0-5 14 16,0-2-15-16,0-5-1 15,0-4 0-15,0-6 1 16,2-5 0-16,-1-5 1 15,1-3 4-15,-2-4 1 16,0-1-7-16,0 0-12 16,0-7 6-16,0-12-70 15,0-27-214-15,0 3-210 16,-3 0-283-16</inkml:trace>
  <inkml:trace contextRef="#ctx0" brushRef="#br0" timeOffset="126462.33">6239 7390 348 0,'0'0'237'16,"0"0"-74"-16,0 0-53 16,0 0 40-16,0 0-24 15,0 0 0-15,0 0-33 16,-2-25-35-16,2 21-18 15,6-1-19-15,2 1 0 16,1-1-19-16,1 3 5 16,4-3 0-16,2 3-1 15,-1-1 20-15,9 0-14 16,1 0-11-16,5 0 21 16,1 2-20-16,-1 1 6 15,4 0-2-15,-2 0 10 16,-1 0 28-16,-1 0-18 15,0 3-10-15,-2 4 6 16,-1 1-22-16,-1 2 1 0,-1 0-1 16,0 1 0-16,-1 2 5 15,-3 0-5-15,1 1 0 16,1 1 5-16,-3 2-4 16,-3 0-1-16,4 0 6 15,-3 2 2-15,0 0 8 16,-3 2-16-16,-2 0 0 15,1 4 12-15,-3-3 4 16,-2 2 2-16,-1-1-10 16,-2 1 0-16,-2-2 5 15,-1 2-8-15,0 2-4 16,-3-1 17-16,0 0-18 16,0 1 6-16,0-2 2 15,-6 1 0-15,-1-1-7 0,-2 0 0 16,1-1 0-16,-3-1 12 15,0 2-13-15,0-1-1 16,-2 0 0-16,1 0 1 16,-4 0 8-16,2-2-8 15,0 0 6-15,0-1 7 16,0-3-13-16,0 0 0 16,-4-1 8-16,4-1 3 15,-5-1 7-15,1 0-11 16,-4-3-7-16,1 1 27 15,0-4-26-15,-3 1 9 16,3-1-2-16,0-2 4 16,-3 0-3-16,2-2-8 15,-2-1 0-15,0-1 23 0,-3 0-24 16,-1-2 1-16,0 1 6 16,1-1-7-16,0 2 1 15,2 0-1-15,2 1 1 16,4 0 8-16,-2 0-9 15,6-2-2-15,-1 2 2 16,4-3 0-16,0 0 2 16,3 0 3-16,0 0-4 15,0 0-2-15,-1-2-16 16,-1-10-99-16,3 1-178 16,1-2-350-16</inkml:trace>
  <inkml:trace contextRef="#ctx0" brushRef="#br0" timeOffset="128191.09">7282 7331 717 0,'0'0'277'0,"0"0"-135"15,0 0-15-15,0 0 69 0,0 0-1 16,0 0-68-16,0 0-64 16,0-5-44-16,0 5 20 15,0 0-37-15,0 0-2 16,0 5 0-16,7 7-1 15,4 5 1-15,-1 6 1 16,5 4-1-16,0 2 14 16,1 3-14-16,-2 3 0 15,5 1 16-15,-2 2-15 16,2 2 10-16,0-1-10 16,-2-1 0-16,2 0 13 15,-1-1-14-15,0-3 0 16,-2-3 23-16,1 0-22 15,-4-3 5-15,4-1-6 16,-3-1 0-16,-3-3 5 0,3 1-5 16,-1-2 0-16,-3-1-3 15,1-3 3-15,-1-1 0 16,-1 0 1-16,0 0-1 16,-2-1 0-16,-1-2 0 15,-1-2 0-15,1 1 2 16,-3-3-2-16,0-3-1 15,0 0 0-15,0-3 1 16,-3-1-1-16,1 0-4 16,-1-3 5-16,0 1 9 15,2-1-7-15,-2 0-2 16,0 0 17-16,1 0 30 0,2-4 53 16,0-9-35-16,2-4-56 15,-1-2 16-15,1-4-25 16,2-1 1-16,-2 1 8 15,-1 1 0-15,1-2 5 16,1 0-13-16,-2-3 0 16,5-2 13-16,-3-4-14 15,3-1 0-15,0-2 0 16,3-4 6-16,1-2-6 16,4-4 0-16,-2-1 1 15,4-2 0-15,-2 2-1 16,-1 1-1-16,-4 6 0 15,4 3 1-15,-5 3 7 0,0 1 1 16,0-2-7 0,1-3 17-16,1-4-12 0,2 0-6 15,2 0 1-15,-1 6 6 16,-1 3-1-16,0 5-6 16,-2 7 1-16,-5 4-4 15,-2 6 3-15,-2 4 0 16,-2 1 0-16,1 4 0 15,-3 1-5-15,0 1-14 16,0 0-73-16,0 0-48 16,0 7-137-16,-3 15 17 15,-5-1-74-15,-1-5-546 0</inkml:trace>
  <inkml:trace contextRef="#ctx0" brushRef="#br0" timeOffset="128850.47">8427 6918 889 0,'0'0'259'0,"0"0"-110"15,0 0-1-15,0 0 37 16,0 0-35-16,0 0-60 16,0 0-90-16,0 4-23 15,0 16 23-15,0 7 0 16,0 8 29-16,0 5 1 16,-1 4-13-16,-1 5 23 15,-2 2-30-15,1 1 6 16,0-1-5-16,-1-4-4 15,-2-4-1-15,1-3-6 16,-1-5 1-16,-1-2 18 0,2-7-19 16,1-3-1-1,1-6 1-15,0-5-19 0,0-3-41 16,1-5-62-16,2-4-172 16,0 0-87-16,0-7-202 0</inkml:trace>
  <inkml:trace contextRef="#ctx0" brushRef="#br0" timeOffset="129449.97">8080 6859 355 0,'0'0'537'15,"0"0"-406"-15,0 0 8 16,0 0 3-16,0 0 15 16,0 0-20-16,0 0-76 0,-1-4 0 15,1 4 35-15,0 0-9 16,0 0-11-16,1 0-28 16,9-2-25-16,7 2 17 15,8-3-24-15,8 1 5 16,6-1-5-16,7-2-8 15,6 1 12-15,-1 0-12 16,3 1-8-16,-4-1 21 16,-3 1-20-16,-4 1 8 15,-4 0 18-15,-5-1-7 16,-3 1 10-16,2-1-25 16,-3 0-4-16,0 0 12 15,-2 1-13-15,-3-1 0 0,0 1 0 16,0 2 0-1,-3 0 0-15,-3 0 0 0,-2 0-33 16,-5 0 14-16,-5 0-52 16,-4 0-22-16,-3 0-74 15,0 2-199-15,-10 5 9 16,-5-2-374-16</inkml:trace>
  <inkml:trace contextRef="#ctx0" brushRef="#br1" timeOffset="139632.84">5470 8438 149 0,'0'0'111'0,"0"0"398"16,0 0-326 0,0 0-82-16,0 0-15 0,0 0 16 15,0 0-12-15,0 0-17 16,0 0-28-16,0 0-34 15,0 0 10-15,0 0-21 16,0 6-11-16,2 2 11 16,1 4 1-16,0 5 15 15,3 5 2-15,0 3-6 16,0 5 23-16,3 1-15 16,-2 4 2-16,2 1 3 15,3-1-13-15,2 2 9 16,0-1 9-16,0 0-10 15,7 2 9-15,-3 3-11 16,3 2-4-16,1 5 24 0,1 6-4 16,2 4-18-16,2 3 22 15,1 3 9-15,3 3 1 16,2 1-27-16,0-2-21 16,-2 0 17-16,-1-2-17 15,-6-4-1-15,-2-1 1 16,-4-1 0-16,-3 0 9 15,-4-3-9-15,-4-2 0 16,-2-4 3-16,0-4-3 16,-2-5 0-16,2-5-1 15,1-6 1-15,-3-5 4 16,3-4-4-16,-3-5 0 16,3-7-11-16,-5-2 5 0,2-4-41 15,-1-2-47-15,2-2-39 16,-1-11-42-16,0-5-148 0</inkml:trace>
  <inkml:trace contextRef="#ctx0" brushRef="#br1" timeOffset="140666.03">7762 8490 196 0,'0'0'90'16,"0"0"321"-16,0 0-265 15,0 0-103-15,0 0 34 16,0 0-12-16,0 0 17 16,-69 48-15-16,47-29-24 15,-3 3 1-15,-2 6-20 16,-6 7 5-16,-3 1 31 16,-4 7-24-16,-3 1-23 15,1 5 2-15,-3 0-5 16,-1 3 35-16,3-1-13 15,-3 1 3-15,4 0 8 0,-3 2-24 16,3 1-3-16,0 0-7 16,1 1-9-16,2 1 24 15,3-4-24-15,2-3 0 16,1-6 20-16,1-6-20 16,3-5 13-16,-1-1 1 15,0-4-6-15,2 1 12 16,-1-2-20-16,1 0 0 15,4 0 12-15,3-2-11 16,-1 1-1-16,3-2 9 16,0 0-6-16,0 1 11 15,0 1-14-15,4-1 0 0,-3-1 7 16,3 0-7-16,-1-1 0 16,2-4 0-16,1 0 0 15,4-2 1-15,0-3-1 16,3-4 0-16,3-3 0 15,1-5 0-15,2-2-41 16,0 0-87-16,5-12-74 16,2-5-305-16</inkml:trace>
  <inkml:trace contextRef="#ctx0" brushRef="#br1" timeOffset="141509.43">5320 10861 2 0,'0'0'1228'16,"0"0"-924"-16,0 0-201 16,0 0-17-16,0 0 25 15,0 0-1-15,0 0-18 16,-99 22-23-16,72 4 12 15,1 4-46-15,2 5-8 16,5 3-9-16,5 3-8 16,8-1 1-16,6-1-11 0,0-2-16 15,9-3 7 1,15-8-34-16,6-5-21 16,7-6-38-16,5-12-6 15,4-3-20-15,6-9-114 0,-4-15 62 16,-2-8 93-16,-10-9 51 15,-3-7 35-15,-15-5 1 16,-6-4 76-16,-12-1 139 16,-8 3 16-16,-19 6-31 15,-9 6-52-15,-7 11-55 16,-2 9-15-16,1 12-42 16,2 8-22-16,6 3-11 15,3 11-3-15,6 15-97 16,5 20-117-16,7-5-324 15,11-6-254-15</inkml:trace>
  <inkml:trace contextRef="#ctx0" brushRef="#br1" timeOffset="142193.09">5887 10687 580 0,'0'0'640'0,"0"0"-319"0,0 0-250 16,0 0-56-16,0 0 15 16,-88 66 50-16,58-27 10 15,-3 9-36-15,5 4-32 16,5 0 1-16,7 1-23 15,7-6 1-15,9-4-1 16,0-9-43-16,0-8-25 16,12-7-40-16,6-11-10 15,-3-6 50-15,1-2 10 16,-2-9 43-16,-3-11 15 16,-8-8 90-16,-3-3 49 0,-1-6 34 15,-18 1-30-15,-7 0 9 16,-5 4-62-16,1 5-32 15,2 6-21-15,7 8-18 16,3 6-19-16,9 4-4 16,6 3-121-16,3 0-201 15,4 10-306-15,10-3-100 0</inkml:trace>
  <inkml:trace contextRef="#ctx0" brushRef="#br1" timeOffset="142508.87">6106 10378 1322 0,'0'0'405'0,"0"0"-295"15,0 0-52-15,0 0-44 16,0 0-14-16,0 0-15 15,0 0 15-15,16 64 20 16,-16-14 29-16,0 6-21 16,-1 6 21-16,-11-1-25 15,0-2-10-15,-4-3-6 16,4-5-8-16,0-3 0 16,-3-7-14-16,3-5-48 15,4-9-21-15,4-7-134 16,4-8-117-16,0-11-328 0</inkml:trace>
  <inkml:trace contextRef="#ctx0" brushRef="#br1" timeOffset="142984.64">6324 10396 192 0,'0'0'987'0,"0"0"-719"16,0 0-112-16,0 0 31 16,0 0-76-16,0 0-60 0,0 0-39 15,6-2-12-15,-6 34 0 16,0 14 6-16,0 10-6 16,-12 8 17-16,1-1-16 15,-2 0 10-15,-2-2 12 16,-1-4-22-16,5-8 1 15,-1-6-2-15,1-10-6 16,3-9 5-16,2-10-13 16,6-8 2-16,0-6 11 15,0-6-7-15,15-18-5 16,9-11-37-16,4-7 16 16,2-2 33-16,0 4-13 15,-8 11 14-15,-4 11 15 16,-8 9 14-16,-2 8-2 15,-5 1-27-15,3 3 6 0,2 12 2 16,0 4 4-16,-2 6-4 16,0 2 8-16,-1 1-16 15,-2 1 0-15,-3 1-28 16,0-2-48-16,0-2-55 16,-2-1-137-16,-7-7-126 15,-1-8-444-15</inkml:trace>
  <inkml:trace contextRef="#ctx0" brushRef="#br1" timeOffset="143178.29">5984 10627 1227 0,'0'0'627'15,"0"0"-494"-15,0 0-70 16,0 0-29-16,83-56 6 15,-32 47-7-15,10 2-28 16,8 3-5-16,26-1-31 16,-14 2-158-16,-14 1-421 0</inkml:trace>
  <inkml:trace contextRef="#ctx0" brushRef="#br1" timeOffset="143539.41">6768 10619 570 0,'0'0'681'15,"0"0"-581"-15,0 0 40 16,0 0 22-16,-62 98-18 16,44-62-24-16,6 0-79 15,2 1-32-15,4-2-9 16,6-4-35-16,0-5-53 15,0-7-32-15,13-6-59 16,5-9 77-16,3-4 39 16,4-1 15-16,-1-17 46 15,-1-5-1-15,-4-8 3 0,-4-3 70 16,-5-3 87 0,-8 1 28-16,-2 2 7 0,-5 4-20 15,-11 6-15-15,-6 9-80 16,-1 6-43-16,-4 8-34 15,-1 1-2-15,-8 14-122 16,8 5-359-16,7 0-606 0</inkml:trace>
  <inkml:trace contextRef="#ctx0" brushRef="#br1" timeOffset="145046.51">7152 10647 139 0,'0'0'828'0,"0"0"-649"16,0 0-53-16,0 0 1 15,0 0 11-15,0 0 20 16,0 0-36-16,3-68-12 15,-3 67-6-15,0 1-50 0,0 0-4 16,0 0-41-16,0 0-8 16,0 0 0-16,0 0 0 15,0 0 0-15,0 0-1 16,0 0 0-16,0 0 5 16,0 0-5-16,0 0-5 15,0 0 5-15,0 0 1 16,0 0 0-16,0 0-1 15,0 0 0-15,0 0 9 16,0 0-9-16,0 0-1 16,0 0 0-16,0 0 1 15,0 0-6-15,0 0 5 16,0 0 2-16,0 0 10 0,0 0-11 16,0 0 0-16,0 0 4 15,0 0-4-15,0 0-6 16,0 0 5-16,0 0-8 15,0 0 2-15,0 0 7 16,0 0 0-16,0 0 4 16,0 0-4-16,0 0-1 15,0 0 1-15,0 0 0 16,0 0 2-16,0 0-2 16,0 0 0-16,0 0 0 15,0 0 1-15,0 0-1 16,0 0 1-16,0 0-1 15,0 0 13-15,0 0-13 16,0-2 0-16,0-2 3 16,0 0-3-16,0-1-16 0,0 0 14 15,0-1 2-15,0 0-1 16,-1-1-1-16,-4-1 2 16,-4-1-1-16,3 1 1 15,-6 2 0-15,-1 1 0 16,-4 2-1-16,-1 3 1 15,-1 0-12-15,-3 0 2 16,2 12 1-16,-1 7 8 16,4 5 1-16,3 1 0 15,11 3 0-15,3-1 0 16,0-3-31-16,22-4-20 16,8-6 3-16,4-7-20 0,5-6-38 15,0-1-17 1,-3-5-2-16,-2-9 46 0,-8-3 50 15,-7 0 29-15,-7 0 7 16,-3 0 49-16,-5 4 35 16,-1 4 16-16,-3 3-14 15,0 3-7-15,0 3-43 16,0 0-33-16,0 7-10 16,0 11-3-16,0 9 3 15,-3 7 6-15,-3 8-5 16,-2 7 7-16,-3 5-1 15,-3 14-6-15,0-3 15 16,-3 3-16-16,1 1 0 0,2-9 1 16,-2 8 0-16,4-1-1 15,-1-2-22-15,1-2-79 16,-3-2 37-16,6-3-11 16,-2-5 19-16,1-4 21 15,-2-8 11-15,4-5 16 16,-3-8 7-16,-1-7 1 15,-2-5 18-15,-2-6 27 16,-2-6 16-16,-2-3 51 16,-2-1 6-16,-2-5-13 15,-1-17-11-15,2-10-30 16,0-23 17-16,8-30-41 16,15-29-33-16,7-17 1 15,32-3-8-15,13 11-17 16,9 24-45-16,-3 22-49 0,-7 20-34 15,-6 19-89-15,-2 5-63 16,25-11 76-16,-10 4-18 16,-6 5-364-16</inkml:trace>
  <inkml:trace contextRef="#ctx0" brushRef="#br1" timeOffset="145737.93">7543 10514 140 0,'0'0'346'15,"0"0"-110"-15,0 0-34 16,0 0 44-16,0 0-54 16,0 0 23-16,0 0-71 15,-3-22-49-15,-21 33-27 0,0 8 1 16,-4 10 1-16,7 6 3 16,3 4-46-16,9 0-14 15,9-3-13-15,0-6-72 16,15-5-19-16,7-9-74 15,4-8-99-15,-1-8 11 16,-5 0-38-16,-6-15 37 16,-6-9 230-16,-8-6 24 15,0-2 166-15,-6-4 53 16,-10 4 0-16,-3 2-13 16,0 6-59-16,4 6-64 15,5 5-43-15,7 3-21 16,3 3-19-16,3 2-43 15,18-4-137-15,7 1 44 0,5-2 49 16,3 1-10-16,-5 2-30 16,0 3 56-16,-8 1 71 15,-7 3 7-15,-4 0 32 16,-6 6 13-16,-6 14 3 16,0 6 15-16,0 10-2 15,-6 3-33-15,-9 2-6 16,2 0-9-16,-5-3-17 15,3-4 14-15,-1-7-17 16,5-8-7-16,3-6 6 16,7-10-15-16,1-3 16 15,1-9 0-15,18-17-82 16,9-11 7-16,5-12 2 0,4-8-28 16,2 0-60-16,-8 4 161 15,-8 12 5-15,-7 16 171 16,-9 13-27-16,-5 11-33 15,-2 1-101-15,0 20-1 16,0 10 24-16,0 9 36 16,0 4-24-16,-5 0-26 15,2-5-23-15,3-6 12 16,0-9-13-16,8-6-104 16,14-10-23-16,26-7-31 15,-8-8-99-15,-1-11-146 0</inkml:trace>
  <inkml:trace contextRef="#ctx0" brushRef="#br1" timeOffset="146061.06">8128 10466 717 0,'0'0'511'0,"0"0"-347"15,0 0 67-15,0 0-67 16,0 0-50-16,-96 6-17 16,80 8-57-16,8 3-21 15,5-1-19-15,3 0-40 16,0-3-19-16,14-6-32 15,5-4-16-15,2-3-43 16,0-5-37-16,-2-10 34 16,-5-2 52-16,-4 0 101 15,-5 5 58-15,-5 2 122 0,0 4 58 16,0 4 12 0,0 2-107-16,0 0-97 0,0 16-45 15,-2 8-1-15,-1 8 21 16,2 4-21-16,1 1-19 15,0-1-15-15,0-6-60 16,12-8-61-16,5-6-77 16,21-15 10-16,-5-1-31 15,-2-1-237-15</inkml:trace>
  <inkml:trace contextRef="#ctx0" brushRef="#br1" timeOffset="146322.1">8537 10378 199 0,'56'-104'338'0,"2"-13"-112"16,-14 14-75-16,-7 9 38 15,-13 19 98-15,-9 22 34 16,-8 24-182-16,-7 13 85 0,0 1-96 16,0 0-36-16,-9 4-31 15,-9 4-45-15,-5 7 3 16,-7 0-19-16,-6 11-6 16,-3 15 6-16,-6 13 0 15,-4 22 1-15,3 24 7 16,10 18-7-16,11 4 23 15,20-10-24-15,5-21-6 16,10-22-6-16,4-13-24 16,5-7-38-16,4 0-70 15,29 2-126-15,-6-6-213 16,-4-14-298-16</inkml:trace>
  <inkml:trace contextRef="#ctx0" brushRef="#br1" timeOffset="146474.26">9257 10284 565 0,'0'0'690'0,"0"0"-690"16,0 0-109-16,0 0-232 0</inkml:trace>
  <inkml:trace contextRef="#ctx0" brushRef="#br1" timeOffset="148798.96">6585 8403 20 0,'0'0'181'16,"0"0"-129"-16,0 0-35 0,0 0-17 16,0 0 57-16,0 0 41 15,0 0-10-15,0 32-2 16,0-30-25-16,-2-1-8 16,-1 2 12-16,-1 0 6 15,-3 1 1-15,-1 2-30 16,-4 2 0-16,-3 2 28 15,-1 3-18-15,-5 1-16 16,-3 3-10-16,-1 1-20 16,-3-1 17-16,0 3-22 15,-3-2 0-15,0-1 18 16,-3 1-17-16,-2 1 3 0,-3 1-3 16,0 0-2-16,-5 3 21 15,0 0-19-15,-3-1 4 16,3 1 10-16,1-2-15 15,0-1 10-15,2 0-4 16,2-4-7-16,1 1 16 16,2-1-16-16,0 0 1 15,0 1 33-15,0-1-20 16,-2 0 1-16,4 1-4 16,-1-1-5-16,-1-1 13 15,2 2-6-15,-2 1 12 16,-2 3 27-16,-1 2-36 15,0 1-4-15,-3 3-11 0,-3 3 8 16,-1-1 10 0,-2 3-8-16,-2 4 8 0,2 0 21 15,-1 3-24-15,1 0 8 16,3 2-15-16,2-1-7 16,2-1 15-16,1-1-17 15,0 0 0-15,4-1 4 16,-1 1-4-16,0 2 0 15,-2 3 0-15,0 4 0 16,0 2 26-16,-1 4-9 16,1 0-4-16,2 2 20 15,1-1-20-15,3-1-7 16,2 3-5-16,-1-2 6 16,4 6 5-16,1 2 5 15,-1 4-16-15,6 0 29 0,-2 2-29 16,4-1 6-16,-2-3 6 15,4 1 4-15,0 10 0 16,-1 12 1-16,1 14-5 16,0-11 18-16,12-18-19 15,3-19-4-15,3-13-1 16,0 10-7-16,0 5 7 16,0 4-7-16,6-1 0 15,3-2 3-15,1-2-3 16,-2 0-1-16,1-4 1 15,-3 0 0-15,0-4 0 16,-2 0 0-16,-1-3 0 0,-3 0 9 16,0-4-9-16,0-4 0 15,0-5 0-15,0-8 0 16,0-3-1-16,0-6-21 16,0-3-29-16,0-3 29 15,0-2-5-15,0 2 0 16,0 0 8-16,0 1-31 15,0 1-26-15,-3-1-45 16,-12-2-62-16,3-2-71 16,-1-4-446-16</inkml:trace>
  <inkml:trace contextRef="#ctx0" brushRef="#br1" timeOffset="149050.54">3858 11965 477 0,'0'0'725'0,"0"0"-223"15,0 0-426-15,0 0-62 16,0 0-12-16,0 0 10 16,0 0 87-16,21 43-48 15,-2-22-34-15,2 1 2 16,9-2-19-16,1-4-1 15,-1-3-25-15,3-3-61 16,1-6-78-16,5-4-104 0,-11-4-93 16,-5-8-272-16</inkml:trace>
  <inkml:trace contextRef="#ctx0" brushRef="#br1" timeOffset="149207.84">4214 11912 920 0,'0'0'657'0,"0"0"-504"15,0 0-102-15,0 0-32 16,0 0-4-16,0 0 57 16,0 0-9-16,-33 84-56 15,17-59-7-15,-9 2-117 16,4-6-211-16,-3-8-555 0</inkml:trace>
  <inkml:trace contextRef="#ctx0" brushRef="#br1" timeOffset="150273.54">3785 12966 155 0,'0'0'1015'0,"0"0"-870"0,0 0-122 16,0 0-13-16,0 0 35 15,0 0 76-15,-84-80-28 16,59 63-7-16,-5 6 44 16,-4 8-35-16,-7 3-28 15,-5 6-23-15,-2 17-13 16,-2 10 16-16,5 8-3 16,6 7-14-16,12 4 8 15,11 5-38-15,11 0 2 16,5-4-2-16,14-7-39 0,16-10-9 15,8-13-2-15,4-13-1 16,7-10 40-16,1-10-58 16,0-20-8-16,2-23 20 15,-2-27 40-15,-7-34 16 16,-9-23 0-16,-17-7 1 16,-11 2 21-16,-6 23-20 15,0 29 35-15,0 30 21 16,-3 28 50-16,-2 18 10 15,2 5 9-15,0 9-55 16,-1 0-70-16,-1 35-1 16,1 39-10-16,4 33 10 15,0 17 1-15,6-5 1 0,6-26-2 16,-3-34 1-16,-2-18-7 16,5-10-56-16,0 0-68 15,3-3-43-15,7-8-45 16,1-15-73-16,20-20-11 15,-4-16-79-15,-2-6-340 0</inkml:trace>
  <inkml:trace contextRef="#ctx0" brushRef="#br1" timeOffset="150407.04">4104 12848 140 0,'0'0'888'0,"0"0"-507"16,0 0-197-16,0 0-92 16,0 0 80-16,13 83-62 15,-7-38-49-15,-1 3-47 16,1 1-13-16,-3 0-1 15,4-7-59-15,5-1-127 16,-3-12-218-16,1-12-514 0</inkml:trace>
  <inkml:trace contextRef="#ctx0" brushRef="#br1" timeOffset="150580.88">4213 12731 1490 0,'0'0'389'0,"0"0"-271"16,0 0-92-16,0 0-26 15,0 0-35-15,0 0-211 16,0 0-42-16,-5 72-369 0</inkml:trace>
  <inkml:trace contextRef="#ctx0" brushRef="#br1" timeOffset="151053.84">4598 12983 1139 0,'0'0'552'0,"0"0"-444"16,-8-90-50-16,-1 55 42 15,-4 4 5-15,-2 5-2 0,-1 8-36 16,-7 10-57-16,-1 8-10 16,-7 3-8-16,-5 20 2 15,1 10 6-15,-1 9 0 16,3 6 1-16,13 3 26 16,7 1-27-16,10-4-1 15,3-5 1-15,15-11-25 16,12-10-11-16,10-13-14 15,3-9-37-15,7-12-9 16,0-17-39-16,-3-13-12 16,-3-9 5-16,-8-6 129 15,-8 3 13-15,-11 5 80 16,-5 16 89-16,-7 11 75 16,-2 14-68-16,0 8-104 15,0 1-70-15,0 21-2 0,0 6-1 16,0 7 0-16,4 0-52 15,9-2-5-15,11-5-44 16,7-10-37-16,35-13-94 16,-8-5-87-16,2-3-270 0</inkml:trace>
  <inkml:trace contextRef="#ctx0" brushRef="#br1" timeOffset="151585.65">5341 12630 821 0,'0'0'499'15,"0"0"-165"-15,0 0-125 16,-84-54-53-16,41 54-20 16,-2 0-61-16,-1 21-24 0,6 10-22 15,5 10-11 1,7 5 5-16,16 2-23 0,6-4-16 16,6-7-14-16,12-9-57 15,19-13-6-15,8-11-18 16,6-4-33-16,0-5 12 15,-3-10 57-15,-8-2 75 16,-7 2 52-16,-8 5 84 0,-1 6-31 16,-6 4-59-1,0 4-23-15,7 18 24 16,0 11-28-16,7 21-18 16,11 30 18-16,8 28-19 15,-3 12 2-15,-2 2-2 16,-15-12-61-16,-14-14-38 15,-11-5-8-15,-3-16 30 0,-15-19 46 16,-2-18-14-16,-2-12 40 16,-6-2 5-16,-5-3 79 15,-3-2 53-15,0-11 8 16,-1-7-1-16,0-5 0 16,-2 0-49-16,-4-15-29 15,1-6-17-15,0-10-21 16,2-10-5-16,6-19-18 15,11-23-11-15,23-28 11 16,20-13-38-16,32-6-30 0,15 7-59 16,2 20-87-1,-8 20-158-15,-9 23-124 0,6 2 124 16,-19 20-16-16,0 4 153 16</inkml:trace>
  <inkml:trace contextRef="#ctx0" brushRef="#br1" timeOffset="152205.43">5760 12653 758 0,'0'0'566'0,"0"0"-336"15,0 0-142-15,0 0 8 16,0 0 59-16,-80 23-26 16,57 4-32-16,2 8-43 15,9 6-29-15,12 2-19 16,0 1-6-16,11-4-63 0,12-6-5 15,9-10-49-15,2-9-82 16,-1-12-62-16,-2-3 20 16,-10-14 27-16,-6-13 124 15,-12-10 90-15,-3-6 166 16,-7-7 48-16,-14-3-8 16,3 0-31-16,0 5-67 15,7 7-17-15,8 11-26 16,3 7-45-16,11 8-20 15,20 8-72-15,7 7 3 16,5 0 55-16,-1 9-65 16,-5 9-13-16,-6 5 25 15,-5 2 22-15,-10 5 26 16,-7 4 1-16,-9 2 18 16,0 4 11-16,0 1 21 0,-5-3 16 15,-8-1-21-15,3-8-15 16,-1-6-3-16,1-7-9 15,4-9-22-15,4-7 22 16,2-6 0-16,3-24-45 16,21-24-24-16,15-32 55 15,4-1 7-15,-4 11 7 16,-2 14 0-16,-11 31 94 16,-3 4 46-16,0 7-17 15,-5 16-35-15,-3 4-53 0,-2 20-19 16,-1 14-13-1,1 11 4-15,-2 8 24 0,0 4-30 16,2-2-1-16,2-7-25 16,7-10-69-16,5-10-107 15,30-19-74-15,-9-9-58 16,-1 0-230-16</inkml:trace>
  <inkml:trace contextRef="#ctx0" brushRef="#br1" timeOffset="152751.57">6737 12537 719 0,'0'0'490'15,"0"0"-156"-15,0 0-27 16,0 0-94-16,0 0-103 16,-97-53-52-16,70 73-32 15,2 6-9-15,6 8-17 16,8 0 0-16,10-2-20 0,1-5-43 16,4-5-37-16,15-12-48 15,6-10-70-15,3 0-37 16,0-23 51-16,-4-8 69 15,-2-4 135-15,-10 1 14 16,-7 5 176-16,-5 8 137 16,0 10-49-16,0 7-73 15,0 4-119-15,0 7-67 16,0 17-19-16,-2 10-7 16,2 7-1-16,0 4-38 15,12-1-51-15,6-5-52 16,6-9-161-16,7-13-26 15,4-12-32-15,4-5-14 16,4-21 207-16,-3-14 175 16,3-23 124-16,2-28 76 0,7-36-4 15,-2-18 38-15,-9-6-83 16,-13 8-41-16,-20 19 63 16,-8 25 51-16,0 24-19 15,0 24 20-15,-8 20-93 16,-2 7 16-16,-3 6-69 15,-8 12-45-15,-9 5-23 16,-12 40-11-16,-13 32-1 16,-2 37-7-16,11 21 8 15,19 4-9-15,21-10 9 16,6-17-34-16,15-12-6 16,9-22-57-16,1-19 5 15,-2-20-87-15,37-2-131 0,-7-7-234 16,4-9-292-16</inkml:trace>
  <inkml:trace contextRef="#ctx0" brushRef="#br1" timeOffset="152895.25">7773 12429 1707 0,'0'0'395'0,"0"0"-368"16,0 0-27-16,0 0-150 15,0 0-74-15,0 0-529 0</inkml:trace>
  <inkml:trace contextRef="#ctx0" brushRef="#br1" timeOffset="191283.86">1674 17559 140 0,'0'0'65'0,"52"60"-65"16,-13-25 0-16,5-5 0 15,4-3 20-15,6-1 13 16,1 1-15-16,0 0-7 15,5 1 12-15,22 12-10 16,-11-11-13-16,-8-1-44 0</inkml:trace>
  <inkml:trace contextRef="#ctx0" brushRef="#br2" timeOffset="197724.03">6221 6853 778 0,'0'0'205'16,"0"0"-130"-16,0 0-36 16,0 0-19-16,0 0-14 0,0 0-5 15,0 0 27-15,-24-38-11 16,17 36 45-16,-1 0-41 15,-2 0-21-15,1-1 9 16,-3 1-8-16,-9 0-1 16,0 0 0-16,-7-1 1 15,-3 2 6-15,-2-1-7 16,0 0 0-16,0 0 17 16,2-1 11-16,-1 2-12 15,1 1-6-15,3 0-9 16,-4 0 7-16,-2 0-8 15,1 0 0-15,-6 3 5 16,-2 5-5-16,-1 2-3 0,-3 3 3 16,0-1 0-16,2 1 8 15,-3 1-8-15,4 0 0 16,-4 2 13-16,-2-1-7 16,2 2 1-16,1 1 0 15,3 1-6-15,2 0 1 16,6 1-2-16,4 1 0 15,5 4-5-15,3 2 5 16,2-1 0-16,-1 4-1 16,4 1 2-16,-5 1-2 15,4 1 1-15,-1 1 0 16,-4-1 4-16,1 2-4 16,1-5-1-16,-1 1 1 0,1 1 0 15,3-3 1-15,0-1-1 16,1 1 0-16,3-3 11 15,-3 1-11-15,4-1 0 16,-1-1 0-16,1 2 12 16,1 0 2-16,-1 0-14 15,5-2 0-15,1 0 21 16,4-1-20-16,1 2-1 16,2-3 11-16,0 3-5 15,3 0 1-15,5 0 5 16,-1 1-11-16,0-1 22 15,-2-1-9-15,-2 0 12 16,3-1-5-16,-3-1 1 0,2-1 1 16,-1-2-19-16,2 0 4 15,-2-1 2-15,2-1-9 16,2 1-1-16,2 2 11 16,4 1-2-16,-2 2 10 15,4-1 0-15,3 3-17 16,-1 0 29-16,5-1-31 15,2 2 0-15,-1-2 7 16,0-1-5-16,4-2-1 16,-1-2-1-16,0-3 1 15,-2-2 23-15,2-3-11 16,-3-1 9-16,1-2-1 16,2-1 17-16,0 1-5 15,7-2 17-15,1-1-15 0,1-1 4 16,-2 1-39-16,3-2 16 15,-6 1-4-15,-1-1-5 16,0-1 3-16,0 1-10 16,1 1 2-16,0 1 32 15,4-1-32-15,-1 2 6 16,-1 0 15-16,4 0-22 16,1 1-1-16,3-3 1 15,4 1 5-15,3 0 11 16,1-3-17-16,3-1 0 15,2 0 7-15,-3-1-7 16,4-1 0-16,-6 2 0 16,-4-2 0-16,-5 1 7 0,-1 1-7 15,-6-1-5 1,0 2-5-16,-2-2 10 0,9 2-8 16,5-2 8-16,6-1 0 15,4 0 16-15,5 0-16 16,-2 0-7-16,-3 0 7 15,-7 0 6-15,-5 0-6 16,-6 0-9-16,-5 0 5 16,-1 0 4-16,0 0 0 15,2 0 1-15,5 0-1 16,3 0 0-16,7 0 0 16,3 0 3-16,2 0-1 15,3 0 6-15,-3 0-8 16,-1 0-23-16,-5-2-5 0,-6-1 27 15,-3 0-17-15,-5-1 12 16,-2-1 6-16,2 1 0 16,1 0 0-16,5-3 0 15,6 1 9-15,3-1-9 16,4-2-15-16,3 2 15 16,1 0-11-16,4 0 11 15,1 1-17-15,-1-1 29 16,-6-2-12-16,1 2 12 15,-6-2 1-15,-7-1-10 16,0 2 4-16,-4-2-4 16,0 0-3-16,-1-1 0 15,4-2 0-15,2 1 0 0,2-4-13 16,2-1 4-16,-2 1-27 16,1 0-7-16,-4-1 4 15,-3 0 26-15,-1 1 13 16,-3-1 0-16,-2 0 0 15,-2-1 10-15,3-3-10 16,1-3 0-16,2-2-2 16,3 1-32-16,-1 0 33 15,3-1-30-15,-1 1 0 16,0 1-15-16,-2 0 46 16,0-2 1-16,1 3 0 15,-3-4-2-15,2 0 1 16,-2-1-13-16,0-2 13 0,1-1 0 15,-4 0-8-15,0 0-2 16,-4 1-11-16,-3 2 21 16,-2 1 22-16,-5-1-22 15,2 1 1-15,-1-1 15 16,-1 0-16-16,0-2-6 16,0 0 5-16,-1 1 2 15,-1-1 0-15,3 1-1 16,-3 2 0-16,0 2-3 15,-3-1 3-15,-1 0-1 16,-1 1-9-16,-3-1 9 16,0-4 0-16,-2-3 1 15,1-2 0-15,1-2 12 16,1-2-12-16,-1 2-1 0,0 2 1 16,-2 4 0-16,-5 2-1 15,2 4 1-15,-5 3-1 16,0-1-8-16,0 2 9 15,-11 0 0-15,1 1 4 16,-1 0-2-16,2 2 4 16,-4 2-6-16,5 1 0 15,1 1-2-15,-4 1 2 16,0 0-1-16,-2-1 1 16,-1 0-7-16,-4 0 7 15,-2-1 0-15,-2-1 0 16,2 0-5-16,-2 2 5 15,0-1-3-15,1-1 3 0,0 2 1 16,2-1 7-16,-1-1-8 16,1 2 0-16,-2 0 3 15,0 1-3-15,-3 1-9 16,-1 2 9-16,0 0 0 16,-2 0 0-16,-3 1-1 15,6-1 1-15,-5 2 5 16,1-1-5-16,0 1-12 15,-2 1 12-15,2-3 0 16,-1 2 1-16,1 1-1 16,0-2 1-16,-2 3 7 15,2 1-8-15,-4-1-10 16,1 2 10-16,-3 1 0 0,-1 0 1 16,-1 0-1-16,2 2 1 15,1-1 6-15,3 1-7 16,2 0-19-16,3 1 19 15,-1-2 0-15,0 2 0 16,-3-1 0-16,-2 1 0 16,1 0 10-16,-3 0-10 15,-1 0 0-15,0 1 0 16,-2 5 0-16,0-1-7 16,-2 1 7-16,3 1 0 15,1 0 0-15,-1 1 0 16,1-1 0-16,-2 0-4 15,2 1 4-15,-5 1-1 16,-3-1 1-16,-1 2 0 16,-3 0 0-16,-2 0 0 0,-1 0 0 15,2 1 0-15,1 0 0 16,3 1-1-16,0-1 0 16,2 1 1-16,2 2-1 15,-2-1-2-15,-1 3-3 16,0-2-4-16,-4 0 10 15,-2 0 0-15,2 0 0 16,1-3 0-16,1 1 7 16,3-4-7-16,2 1 0 15,1-2-6-15,0-1 6 0,1-1 0 16,0 1 1-16,-2-2-1 16,-1 0 9-16,-2 0-9 15,1 0 0-15,0 2 1 16,2-3-1-16,0 1 0 15,1 0-1-15,0 1-5 16,2-2 6-16,2 1 0 16,-2-1 0-16,-1 1 6 15,-2-1-6-15,2 1-1 16,-4-1 1-16,0 1-1 16,-1 1 2-16,-3-1-2 15,2 0 2-15,0 0 7 16,0 0-8-16,1-1-1 15,0 0 0-15,-1 0-1 16,1-2 0-16,0-1 2 0,0 0 0 16,-1 0-4-16,0 0 4 15,1-4-22-15,-7-5 3 16,1 1-95-16,-25 3-98 16,9 2-88-16,13 0-104 0</inkml:trace>
  <inkml:trace contextRef="#ctx0" brushRef="#br2" timeOffset="205271.57">10779 4335 108 0,'0'0'45'15,"0"0"131"-15,0 0-99 16,0 0-37-16,0 0-34 16,0 0 21-16,3-7 38 15,-3 5-16-15,1 2-1 16,-1 0-15-16,0 0-24 15,0 0 21-15,0 0-29 16,0 0 0-16,0 0 28 16,0 0-15-16,0 0 1 0,0 0 0 15,0 0-14-15,0 0 18 16,0 0-7-16,0 0 9 16,0 0 24-16,0 0-32 15,0 0 0-15,0 0-4 16,0 0-9-16,0 0 19 15,0 0-17-15,0 0-2 16,0 0 22-16,3 0-22 16,-1 9 0-16,1 2 14 15,4 4-1-15,-4 4 7 16,0 0-20-16,-3 4 0 16,0 1 30-16,0 1-29 15,0 1 9-15,0-2 4 0,0 1-1 16,-4-1 2-16,-1 0-15 15,1 0 0-15,1 1 11 16,0 1-11-16,0 3 0 16,1-3 0-16,1 4 1 15,1 0 6-15,0 0-7 16,0 1 0-16,0 1 1 16,0 0-1-16,1 1 0 15,2 0 1-15,0 1 1 16,-1 0-2-16,-2 0 0 15,0 0 1-15,0-4 9 16,0 0-10-16,0-1 0 16,0-1 0-16,0 1 17 15,-6 0 4-15,1-1-6 0,-2 1-14 16,0 3 25-16,-1 2-26 16,-1-1 0-16,3 6 12 15,-3 0 1-15,5 3 0 16,-1 0-13-16,4 3 1 15,-1-2 10-15,2 1-11 16,0-1-8-16,0 3 8 16,0-1 1-16,0 2-1 15,0-1 0-15,0 1 1 16,0 0 19-16,0 0-20 16,0-2-6-16,0-2 6 15,0-4 3-15,0-2-2 16,0-2 9-16,-4 0-9 15,-2 1 37-15,-3-1-21 0,3 0 3 16,0 2 8-16,0-2-27 16,0 2 5-16,0-1-6 15,3 0 9-15,0 0 7 16,2 3-16-16,1-3 0 16,0 4 2-16,0 1-2 15,0 0-1-15,0 1 1 16,0 3 0-16,1 0 6 15,1 2-6-15,-1 1 0 16,-1 0 0-16,2 1 0 16,-2-1 0-16,0-1 0 15,0-2 0-15,0-3 12 0,0-1-12 16,0 0 0 0,0 0 1-16,0 0 8 0,-5 1-8 15,-1 1 15-15,0-1 0 16,1 2 15-16,-1-1-18 15,-1 1-13-15,1 1 38 16,2-1-38-16,1 0 7 16,1 0 0-16,2 1-6 15,0 1 16-15,0 2-17 16,0 1 0-16,0 4 11 16,2 2-5-16,2 1 4 15,-1 1-1-15,0-2-7 0,-3-3 19 16,0 0-9-1,0 0-9-15,0-1 23 0,-1 3-25 16,-7-2 12-16,1 2-2 16,-2-1 0-16,0 1-2 15,0 1-1-15,1-1-7 16,-2 2 26-16,1 0-27 16,0 4 0-16,-3 3 0 15,-1 12 1-15,-2-7 0 16,6 1-1-16,-2-2 2 15,1-13 7-15,3 7-9 16,-1-1-1-16,6-2 1 16,1 0 0-16,1 2 0 0,0-3 0 15,0 1 1 1,0-1 15-16,0-1-16 0,3-1-9 16,3-1 9-16,-3 1-2 15,0 0 2-15,0 0 0 16,-1 3 0-16,-1 0 7 15,-1-2-7-15,0-2-11 16,0-2 11-16,0-3 1 16,0-2 0-16,0 1-1 15,0 0 1-15,-3 0 8 16,0 1-9-16,-1 1 0 16,-1-1 1-16,0 2 0 15,1-2-1-15,1 0 0 16,0-2 1-16,3 1-3 15,-1 0 2-15,-1 2 0 0,1-1-1 16,-1 3 1 0,-1 1-1-16,2 1 1 0,-1 0 0 15,2 0 3-15,0-2-3 16,0-3 0-16,0 0 3 16,0 0-3-16,0 0 0 15,2 0-1-15,1 2 2 16,1-2 7-16,2 1-8 15,-2-2 0-15,1 0 3 16,-2-2-3-16,2 0 0 16,-1-1-2-16,2 0 2 0,1 3 0 15,1 0 0-15,-1 1 0 16,1 3-1-16,1 4 1 16,-2-2-2-16,1 2 2 15,-1-1 0-15,3-2 5 16,0-2-5-16,-1 1 0 15,2-1 0-15,1 1 0 16,-1-1 0-16,-1 2 0 16,1-2 0-16,-4 3 11 15,2 0-11-15,-3-1 0 16,0 3-8-16,-3 0 8 16,0 2 0-16,-1 1-1 15,-1 2 1-15,1 1 7 16,3 0-7-16,0-3 0 0,1-1 8 15,0-3-8 1,0-1 0-16,1-2 1 0,-1 0-1 16,0 0 2-16,-1 2-2 15,-1-2 7-15,1 0-2 16,0 1-5-16,-2 0-1 16,-1 0 0-16,-2 0-4 15,0 3 5-15,0 1 0 16,0 3 0-16,0 1 7 15,0 3-7-15,0-2-6 16,0-3 6-16,0-2 0 16,0-4 2-16,0-2-2 15,3-2 1-15,3-1 17 16,-1 0-18-16,-2 0 0 16,0 1 4-16,0-2-4 0,1 0 7 15,-3-1-7-15,1 1 2 16,-1-2-2-16,1 2 0 15,1-1-7-15,0 2 7 16,0 0 2-16,-2 1-2 16,1 3 0-16,-2-3 1 15,0 2 3-15,0-2-4 16,0-1 0-16,-5-3 8 16,-4-3-8-16,-2 2 0 15,0-1 0-15,2-1 0 16,-1 0 3-16,2-1-3 15,2-1 0-15,2-3 2 16,-1 1-2-16,4-5-1 0,-5 1 0 16,6 0 2-16,-3 0 3 15,3 1-4-15,-2 4 0 16,-1 4-4-16,0 6 4 16,-1 1-1-16,-1 0 0 15,2 2 1-15,2-5 1 16,1 0-1-16,0-2 0 15,0-1-1-15,0-3 1 16,0-3 0-16,3-2 0 16,0 1 0-16,0-2 3 15,-2 2-3-15,1-1 0 16,-1 0 8-16,1 1-8 0,-2-1 0 16,1 0 0-1,1-2 0-15,-1-1-1 0,1-1 1 16,1-1 0-16,-3-2 4 15,4 1-4-15,-4 1-8 16,0 3 8-16,0 0 0 16,0 2 5-16,0-3-5 15,0-1 0-15,-4-4-3 16,4-1 3-16,0-1 0 16,0-5-1-16,0-3 1 15,0-1 0-15,0 0 0 16,0 0 0-16,0 1 4 15,4 3-4-15,-2 5-2 16,-2-2 2-16,0 2-1 16,0 3 1-16,0-2-1 0,0-4 1 15,0 3 4-15,0-6-4 16,0 0-7-16,0-5 7 16,-2 0 0-16,-2 1-7 15,4-3-14-15,-3 1-23 16,-2 0-8-16,-2 0-94 15,-12 4-55-15,2-2-86 16,-1-9-366-16</inkml:trace>
  <inkml:trace contextRef="#ctx0" brushRef="#br2" timeOffset="210833.84">12726 5627 1007 0,'0'0'214'0,"0"0"-101"15,0 0-13-15,0 0 41 0,0 0-26 16,0 0-76 0,0-14-11-16,0 14-28 0,0 0-18 15,0 7-1-15,0 9 8 16,0 8 11-16,-6 5 4 15,-2 9-3-15,-2 7 22 16,1 8-15-16,-5 16 8 16,-6 20 31-16,-4 13-20 15,1-6 3-15,1-20 8 16,9-23-28-16,1-12 21 16,0 5-30-16,-2 7-1 15,1-1 7-15,1-7-6 16,5-11-1-16,-1-8 0 15,6-11 8-15,-1-8-1 0,0-4-7 16,2-3 0-16,1-8 35 16,0-18-35-16,0-12-24 15,0-23 1-15,18-22 1 16,12-29 7-16,4-10-52 16,-1 2 8-16,-3 8 49 15,-8 22-12-15,-3 7 22 16,0 4 0-16,0 4 35 15,-4 12 3-15,3 12-22 16,-5 14 18-16,2 7 13 16,0 1-13-16,3-1-5 15,3 0-5-15,-5 6-17 16,-1 8 29-16,-3 4-5 0,-6 7-10 16,-1 0 12-16,-2 5-33 15,-2 0-6-15,5 0-7 16,3 5-11-16,3 12 23 15,9 6-18-15,2 10 5 16,3 7 5-16,-2 5 13 16,1 4-4-16,-1 5 1 15,1 3 0-15,-2 2 10 16,-4-2-11-16,-1 2 0 16,-3 1 18-16,0 1-18 15,-5-3-1-15,1 3 1 16,-1 0 0-16,-2 0 0 15,-2-5 0-15,-2-4 0 0,1-4 9 16,-1-7-9-16,-1-5-25 16,0-6-18-16,0-5-30 15,-3-7-34-15,5-5-85 16,-4-6-98-16,-1-7-196 0</inkml:trace>
  <inkml:trace contextRef="#ctx0" brushRef="#br2" timeOffset="211194.61">12618 6050 660 0,'0'0'602'0,"0"0"-351"16,0 0-91-16,0 0-24 16,0 0 11-16,0 0-52 15,0 0-67-15,45-16-14 16,-3 11 27-16,12-2-20 16,10 1 12-16,7-2 12 15,-2 3-35-15,-2-1-3 16,-10 2-7-16,-14 1 6 15,-13 0 4-15,-12 2-10 16,-9 1 0-16,-8-2-7 0,-1 2-39 16,0 0-25-16,-1 0-50 15,-11 9-250-15,-3-2-181 0</inkml:trace>
  <inkml:trace contextRef="#ctx0" brushRef="#br2" timeOffset="-213540.55">13845 5409 582 0,'0'0'238'0,"0"0"-101"0,0 0-41 15,0 0 40-15,0 0-28 16,0 0-23-16,0 0-17 15,1-5-36-15,-1 5-23 16,0 0-9-16,0 10-19 16,0 10 19-16,-4 8 23 15,-5 9-10-15,-2 8 27 16,-2 7-10-16,0 5 14 16,0 2-24-16,2 4-13 15,-1 11 20-15,0-5-27 16,1 0 0-16,-1 1 19 15,1-10-18-15,-5 5 6 16,0-7 0-16,0-6-7 0,-5-7 10 16,2-7-10-16,0-4 0 15,0-6 12-15,3-4-12 16,-1-4 0-16,5-6-1 16,5-4-15-16,0-6 1 15,5-2-17-15,1-2 32 16,1 0-7-16,0-12 7 15,0-9-56-15,0-5 18 16,6-10 17-16,7-6 5 16,2-9-34-16,6-17 21 15,4-19 28-15,5-21-4 16,3-2 4-16,-2 9 0 16,-4 22 1-16,-9 24 0 0,0 11 0 15,0 3 0-15,4-7 9 16,3-4-9-16,5-3 27 15,-3 5 11-15,3 8 6 16,-3 5 5-16,-1 5-21 16,0 4-15-16,1 3 23 15,-2 6-34-15,-3 5-1 16,-3 3 0-16,-6 4 0 16,-4 4 0-16,-5 1-1 15,-2 2-3-15,7 0 2 16,0 5-17-16,4 10 5 15,5 6 13-15,1 9 0 0,-2 5 1 16,-1 6 10-16,-5 4-5 16,-4 6 44-16,-2 3-28 15,-5 4-2-15,0 1 31 16,0 1-16-16,0 1-14 16,0 0-2-16,0-1-18 15,0 1 18-15,0-2-19 16,4-2 0-16,3-3 0 15,1-5 1-15,0-7 5 16,-2-7-6-16,1-5-41 16,-1-7-4-16,-3-5-52 15,-2-1-35-15,-1-2-66 16,0-3-89-16,-6-4-371 0</inkml:trace>
  <inkml:trace contextRef="#ctx0" brushRef="#br2" timeOffset="-213173.44">13764 5907 1015 0,'0'0'318'0,"0"0"-154"16,0 0-116-16,0 0 9 0,0 0 58 15,0 0-43-15,0 0-1 16,47-13-28-16,-4 3-32 16,9-3 7-16,5-2-16 15,2 0-2-15,0-1 9 16,-6 0-7-16,-6 2-3 15,-10 3 1-15,-12 1-16 0,-7 3-4 16,-7 1-27 0,-4 2-9-16,-3 0 12 15,2-4-125-15,0 0-218 16,-1 0-531-16</inkml:trace>
  <inkml:trace contextRef="#ctx0" brushRef="#br2" timeOffset="-212753.99">14592 5185 999 0,'0'0'252'0,"0"0"-75"16,0 0-7-16,0 0 25 16,0 0-79-16,0 0-44 15,0 0-72-15,5-12-25 16,-5 27-1-16,0 12 26 15,-2 7 0-15,-2 8 6 16,-2 5-5-16,2 4 21 16,0-1-20-16,3 0-1 15,1-4 9-15,0-2-8 16,0-4-1-16,0-6-1 16,0-6-93-16,3-4-46 15,-1-6-108-15,0-6-74 16,-2-10-190-16</inkml:trace>
  <inkml:trace contextRef="#ctx0" brushRef="#br2" timeOffset="-212382.3">14383 5091 322 0,'0'0'822'15,"0"0"-669"-15,0 0-10 16,0 0 47-16,0 0-25 0,0 0-63 16,0 0-47-16,44-20-26 15,-1 16-2-15,13 0-26 16,10 0-1-16,4 1 14 15,-5-1-5-15,-12 2 14 16,-14 0-23-16,-14 0 0 16,-11 1 22-16,-8 1-22 15,-5-2 8-15,-1 2 1 16,0 0-9-16,0 0-20 16,0 0-47-16,-4 2-157 15,-7 7-339-15,1 3-316 0</inkml:trace>
  <inkml:trace contextRef="#ctx0" brushRef="#br2" timeOffset="-211698.49">14974 5954 1005 0,'0'0'492'15,"0"0"-380"-15,0 0-67 16,0 0 83-16,0 0 29 0,0 0-104 16,84-13-40-16,-39 6 14 15,5 0-26-15,5 1 0 16,0 2 0-16,-4-1-1 15,-5 1-45-15,-8 3-106 16,-10-2-123-16,-11 1-56 16,-9 2-319-16</inkml:trace>
  <inkml:trace contextRef="#ctx0" brushRef="#br2" timeOffset="-211474.79">15091 6120 176 0,'0'0'944'16,"0"0"-757"-16,0 0-80 15,0 0 52-15,0 0 49 16,0 0-50-16,0 0-66 16,95-3 8-16,-35-3-67 15,7 1-20-15,2-1-11 16,-3 3-2-16,9-4-191 15,-17 3-362-15,-14-5-461 0</inkml:trace>
  <inkml:trace contextRef="#ctx0" brushRef="#br2" timeOffset="-209969.53">16178 5591 46 0,'0'0'949'15,"0"0"-748"-15,0 0-62 16,0 0 48-16,0 0 6 16,0 0-30-16,0 0-78 15,-1-27-62-15,-4 27-23 0,-4 14-28 16,-5 8 28 0,-5 9 0-16,0 9 1 15,1 4-1-15,2 5 9 16,4 3-2-16,1 2 3 0,8 3-10 15,3-3 0-15,0 3 11 16,8-5-11-16,10-1-1 16,5-7 1-16,6-7 0 15,2-5 4-15,2-7-4 16,0-7-28-16,3-5 18 16,0-7-24-16,0-6 34 15,0 0 3-15,-1-7-1 16,-5-11 24-16,-2-11 2 15,-2-8-18-15,-3-10 29 16,1-20 13-16,-5 3-7 16,-3-5-11-16,-4 1-10 15,-5 11-11-15,-1-4 20 16,-5 8-17-16,-1 6 19 16,0 8-24-16,0 6-5 0,0 8-5 15,0 7-1-15,0 5 0 16,0 6-12-16,2 4-90 15,-1 3-115-15,1 10-452 16,-1 1-19-16</inkml:trace>
  <inkml:trace contextRef="#ctx0" brushRef="#br2" timeOffset="-209471.99">16859 5603 947 0,'0'0'318'16,"0"0"-41"-16,0 0-49 15,0 0-29-15,0 0-56 16,0 0-65-16,0 0-78 15,8-17-5-15,-8 33-3 16,0 9-10-16,0 12 18 16,0 9 19-16,0 8 0 15,0 4-1-15,0 1-17 16,0 1 1-16,0-3 9 16,0 0-11-16,0-3-1 15,3-5 0-15,0-4-73 16,0-7-68-16,0-7-63 15,-1-6-112-15,-2-6-84 0,0-11-329 16</inkml:trace>
  <inkml:trace contextRef="#ctx0" brushRef="#br2" timeOffset="-209096.83">16818 5649 796 0,'0'0'217'16,"0"0"-38"-16,19-75-43 15,-2 48 5-15,4 7-23 16,4 6 1-16,5 5-63 0,6 8-24 16,6 1 15-16,2 7-22 15,0 14-20-15,-2 9-5 16,-2 7 0-16,-7 6 6 15,-5 7 2-15,-10 2-7 16,-5 1 13-16,-8 1-13 16,-5 0 0-16,0-1-1 15,-3 3 9-15,-15-3-1 16,-2 1-8-16,-7-6 0 16,-4-6 6-16,-5-7-5 15,-5-6-1-15,-1-8 0 16,-1-5-15-16,-13-9-51 15,12-4-234-15,9-3-356 0</inkml:trace>
  <inkml:trace contextRef="#ctx0" brushRef="#br2" timeOffset="-208481.07">17530 5555 1048 0,'0'0'278'16,"0"0"23"-16,0 0-106 16,0 0-54-16,0 0-55 15,0 0-65-15,0 0-21 16,12 24-9-16,-6 7 9 15,3 9 11-15,0 6-11 16,2 7-1-16,0 3 1 0,-2 2 0 16,3 0 0-1,-5-3 0-15,1-3-22 0,-2-4-6 16,0-10-31-16,-3-7-10 16,-2-10 34-16,1-8 16 15,1-9 19-15,-2-4 0 16,5-2 66-16,3-20 108 15,8-13-131-15,6-22-20 16,9-23 33-16,5-19-4 16,-1 6-22-16,-8 15-11 15,-7 25-19-15,-9 13 40 16,1 1-35-16,-1 2-4 16,-1 5 5-16,-4 12-6 15,-4 12-8-15,-3 8-52 16,0 0-159-16,-10 33-103 0,-5 0 31 15,-1-2-236-15</inkml:trace>
  <inkml:trace contextRef="#ctx0" brushRef="#br2" timeOffset="-208135.89">18181 5269 998 0,'0'0'263'0,"0"0"-15"0,0 0-32 16,0 0-4-16,0 0-69 15,0 0-65-15,0 0-51 16,8-13-27-16,-8 21-37 15,0 12 28-15,0 12 0 16,0 7 9-16,0 6 0 16,0 3 1-16,0-1 11 15,-1-1-12-15,-3-3-23 16,2-6-39-16,1-2-64 16,1-9-61-16,0-3-71 15,0-9-91-15,0-7-295 0</inkml:trace>
  <inkml:trace contextRef="#ctx0" brushRef="#br2" timeOffset="-207856.69">17915 5109 753 0,'0'0'353'0,"0"0"-114"16,0 0 25-16,0 0-70 16,0 0-14-16,0 0-67 15,122-55-70-15,-68 53 0 16,9 2-36-16,5 0-7 0,-4 0 10 16,-6 1-9-16,-11 5-1 15,-13 2-38-15,-15 2-134 16,-19 9-160-16,-7 0-76 15,-18-3-192-15</inkml:trace>
  <inkml:trace contextRef="#ctx0" brushRef="#br2" timeOffset="-203358.53">18783 5570 995 0,'0'0'216'16,"0"0"-74"-16,0 0-23 15,0 0 93-15,0 0-50 16,0 0-40-16,0 0-20 16,0-28-62-16,0 28-36 15,0 0-4-15,0 5-26 16,-1 12-4-16,-7 7 30 0,-4 9 0 16,3 9 2-16,0 5-2 15,2 6-8-15,4 5 1 16,3 2 6-16,0 2 1 15,3-1-1-15,13-5-13 16,6-3 13-16,1-10-52 16,6-8-22-16,-1-10 21 15,2-11-29-15,1-9 61 16,0-5 22-16,1-4 26 16,-1-18 41-16,0-9-7 15,-1-12 17-15,-2-7-3 16,4-19-14-16,1-15-5 0,-5 6-14 15,-4 8 2-15,-9 9-18 16,-5 15-25-16,-2-4 1 16,-1 0 31-16,-4 10-31 15,-3 10-1-15,0 12 12 16,0 7-5-16,0 5-7 16,0 6-10-16,0 0-104 15,0 2-122-15,0 15-35 16,-4 13 18-16,1 0-103 15,1-6-372-15</inkml:trace>
  <inkml:trace contextRef="#ctx0" brushRef="#br2" timeOffset="-202992.29">19528 5579 80 0,'0'0'1197'0,"0"0"-904"16,0 0-137-16,0 0-43 15,0 0-55-15,0 0-42 16,0 0-16-16,-2 25-14 15,-5 7 14-15,-5 9 10 16,3 5-9-16,0 3 24 0,1 5-24 16,1-2 1-16,2 1 7 15,2-3-8-15,3-2 0 16,-1-2-1-16,1-5-10 16,0-5-24-16,-2-6-81 15,1-6-37-15,-4-8-49 16,2-7-81-16,-1-8-293 0</inkml:trace>
  <inkml:trace contextRef="#ctx0" brushRef="#br2" timeOffset="-202616.31">19512 5599 633 0,'0'0'414'15,"0"0"-206"-15,0 0-42 16,39-86 4-16,-20 69-55 16,3 5 5-16,6 2-74 15,6 5-27-15,8 5-8 16,1 0-11-16,2 13 0 16,-3 9-11-16,-5 8-19 15,-8 4 28-15,-10 7-33 16,-9 3 35-16,-7 2 11 15,-3 2-10-15,0 0 11 0,-4 2-12 16,-8-1 0-16,-3-2 20 16,-4-1-20-16,-5-2 0 15,-6-5 2-15,-9-2 5 16,-3-6 15-16,-4-4-22 16,0-7-1-16,0-5-5 15,1-6-60-15,-4-9-89 16,11 0-141-16,15-9-437 0</inkml:trace>
  <inkml:trace contextRef="#ctx0" brushRef="#br2" timeOffset="-202023.79">20142 5499 1214 0,'0'0'245'16,"0"0"-73"-16,0 0-35 0,0 0-50 15,0 0-69-15,0 0-18 16,0 0-21-16,36 46 21 16,-21-9 6-16,0 7-6 15,0 4 17-15,-3 4-17 16,-2 0-5-16,1 1 5 15,-4-4 0-15,-1-1 6 16,-3-8-6-16,0-5-23 16,-1-11 16-16,-1-8-15 15,2-6 13-15,-2-8 9 16,2-2 1-16,3-6 100 16,7-15-26-16,6-11-62 0,3-11 26 15,6-6 5-15,0-9-16 16,1-3-5-16,-2-2-22 15,-2 1 22-15,-4 4-23 16,-4 7 0-16,-4 11 49 16,-5 13-48-16,-2 9 14 15,-5 8-15-15,-1 9-32 16,0 1-134-16,-3 19-393 16,-7 3 287-16,-1 0-131 0</inkml:trace>
  <inkml:trace contextRef="#ctx0" brushRef="#br2" timeOffset="-201670.53">20790 5261 1056 0,'0'0'293'16,"0"0"-61"-16,0 0-57 15,0 0-54-15,0 0-49 16,0 0-72-16,0 0 0 16,1 5-15-16,-1 16-4 15,0 8 19-15,0 5 0 16,-4 6 6-16,-4 1-6 0,0 0 0 15,2-2 6-15,1-2-13 16,0-4-58-16,4-4-44 16,1-5-49-16,0-5-20 15,0-8-90-15,0-4-102 16,0-7-402-16</inkml:trace>
  <inkml:trace contextRef="#ctx0" brushRef="#br2" timeOffset="-201405.32">20506 5213 955 0,'0'0'302'0,"0"0"-81"16,0 0-64-16,0 0-19 15,0 0-32-15,0 0-34 16,0 0-24-16,109-47-39 15,-63 42 34-15,2 4-36 16,0 1-6-16,-8 0 9 16,-7 0-10-16,-11 0-42 15,-8 0-70-15,-8 4-134 16,-6 5-95-16,0-1-150 16,0-1-312-16</inkml:trace>
  <inkml:trace contextRef="#ctx0" brushRef="#br2" timeOffset="-201023.59">21143 5106 497 0,'0'0'498'15,"0"0"-427"-15,0 0-9 16,0 0 47-16,94-11 25 0,-68 12 7 16,2 15-55-16,-1 6-18 15,-2 4-35-15,-2 8-12 16,-5 7 4-16,-5 4-15 15,-6 4-10-15,-4 5 27 16,-3 2-26-16,0 3 0 16,-1 1-1-16,-17 3-7 15,-6 2 6-15,-10 2-56 16,-8-1-60-16,-28 26-89 16,7-19-46-16,4-11-253 0</inkml:trace>
  <inkml:trace contextRef="#ctx0" brushRef="#br2" timeOffset="-200199.85">18823 5269 504 0,'0'0'274'0,"0"0"-126"15,0 0-7-15,0 0-26 16,0 0 12-16,0 0-54 15,0 0-11-15,-94-8-36 16,60 33 25-16,-5 10 0 16,-5 12 4-16,-7 20 2 15,-9 22 12-15,-1 20-39 16,6 5 24-16,14-4-35 16,18-13-8-16,18-9 6 15,5-6-17-15,17-13 0 16,11-15 0-16,6-13 1 15,21 1 5-15,35 12-6 0,34 5-59 16,13-6-149-16,-31-20-167 16,-31-20-778-16</inkml:trace>
  <inkml:trace contextRef="#ctx0" brushRef="#br2" timeOffset="-199301.97">21551 4718 401 0,'0'0'572'0,"0"0"-317"15,0 0-59-15,0 0-6 16,0 0-13-16,0 0-72 0,0 0-60 16,1-8-45-1,-1 8-23-15,0 8 5 0,0 8-4 16,0 8 22-16,0 6 15 16,2 5-15-16,-2 6 0 15,1 4 0-15,1 3 1 16,-2 1 11-16,1 1-12 15,1-7 1-15,-2-3-9 16,1-8-39-16,-1-5-81 16,0-5-72-16,3-4-43 15,2-6-76-15,-2-9-266 0</inkml:trace>
  <inkml:trace contextRef="#ctx0" brushRef="#br2" timeOffset="-198944.33">21354 4690 354 0,'0'0'235'0,"0"0"127"15,0 0-119-15,0 0-89 16,0 0 20-16,0 0-5 16,0 0-36-16,30-11-51 15,-2 10-82-15,12 1 16 16,8 0 17-16,7 0-16 16,3 0-4-16,-1 0 12 0,-11 0-4 15,-11 0 3-15,-13 0-11 16,-11-2-13-16,-7 2 19 15,-4 0-19-15,0 0-65 16,0 0-85-16,-24 7-336 16,2 6 138-16,-4 0-468 0</inkml:trace>
  <inkml:trace contextRef="#ctx0" brushRef="#br2" timeOffset="-197954.61">20796 5132 28 0,'0'0'75'0,"0"0"-68"16,0 0 375-16,0 0-82 16,0 0-108-16,0 0-56 15,0 0-5-15,0 0-34 16,0 0 16-16,1 0-51 15,4 0-28-15,4 0-13 16,-2 0-20-16,7 0 10 0,5 2-11 16,3 0 1-16,7 1 27 15,-1-1-26-15,0 0-2 16,-4-2 25-16,-1 0-22 16,-10 0 10-16,-3 0-5 15,-7 0-7-15,-1 0 33 16,-2 0-19-16,0 0-9 15,0 0-6-15,0 0-60 16,0 0-96-16,0 3-98 16,-6 0-386-16</inkml:trace>
  <inkml:trace contextRef="#ctx0" brushRef="#br2" timeOffset="-192660.36">11572 7989 36 0,'0'0'1045'0,"0"0"-722"16,0 0-222-16,0 0-96 0,0 0-5 15,0 0 0-15,-7 30 10 16,-6 1 45-16,-4 10-29 16,-1 6-12-16,1 5 15 15,0 3-29-15,2 1 0 16,0-2 1-16,-1-5 0 15,1-5 12-15,0-7-13 16,3-9-1-16,1-7-7 16,4-7-16-16,1-5-29 15,5-6 5-15,1-3 29 16,0-3 8-16,0-18 5 16,14-14-81-16,9-19 74 15,10-28 1-15,10-26 11 0,2-6 1 16,-1 4-6-1,-11 26-4-15,-9 27 10 0,-10 21 1 16,-4 10 46-16,0 5 44 16,-2 5-5-16,-2 5-7 15,-3 8-28-15,2 3-51 16,0 7-2-16,4 17 2 16,0 12 10-16,-1 6 33 15,4 7-13-15,-6 6 0 16,0 0-16-16,0 2 2 15,1-1-16-15,-3-3 0 16,1-4 3-16,1-3-3 16,-1-5 0-16,-4-2-19 0,1-7-41 15,-2-5-66-15,-3 1-37 16,-11-7-72-16,-1-7-316 0</inkml:trace>
  <inkml:trace contextRef="#ctx0" brushRef="#br2" timeOffset="-192434.67">11435 8308 806 0,'0'0'616'15,"0"0"-493"-15,0 0-86 16,0 0 37-16,121-29 59 0,-63 20-50 15,7-1-5-15,2 0-46 16,-6 3-31-16,-4 3-1 16,-7 1-189-16,-17 2-201 15,-11-2-331-15</inkml:trace>
  <inkml:trace contextRef="#ctx0" brushRef="#br2" timeOffset="-192166.72">12143 7922 1137 0,'0'0'502'0,"0"0"-350"16,0 0-119-16,0 0-23 16,0 0 33-16,0 0 17 15,-8 76 36-15,2-31-29 16,0 4-48-16,-1 5 12 15,2 1-31-15,1-1 0 16,-1-1 10-16,-1-5-10 16,0-5-31-16,-1-10-81 15,-1-4-89-15,-1-11-140 16,3-8-184-16,-1-7-413 0</inkml:trace>
  <inkml:trace contextRef="#ctx0" brushRef="#br2" timeOffset="-191699.02">12129 7930 897 0,'0'0'336'15,"0"0"-46"-15,0 0-117 16,0-83-33-16,3 65 14 16,11 0-97-16,8 6-57 15,9 2-12-15,7 6-36 16,5 4 0-16,-3 0-17 15,-4 8-18-15,-11 8 0 16,-9 1-19-16,-10 1 16 16,-6 2 57-16,-4 1 29 15,-15 0 17-15,-5 2 45 16,-3-3 2-16,0-2 1 0,6-3-32 16,3-2-4-16,6-3-7 15,6 0-16-15,5 0-5 16,1 0-1-16,4 2-23 15,16 4 22-15,8 1-7 16,4 1-1-16,-1 2 8 16,2 1-9-16,-6 1-2 15,-5 3 11-15,-10 2-20 16,-6 0 20-16,-6 2-9 16,-8-1 10-16,-14 0 2 15,-8-1 25-15,-10-3 20 16,-2-3 7-16,0-5-29 15,-1-5 15-15,6-7-40 0,5-4-38 16,12-15-117 0,9-10-246-16,8-8-676 0</inkml:trace>
  <inkml:trace contextRef="#ctx0" brushRef="#br2" timeOffset="-191444.8">12635 7752 1237 0,'0'0'318'16,"0"0"-200"-16,0 0-58 15,0 0 11-15,97 22 30 16,-66 6-41-16,-1 9-30 16,-3 5 6-16,-6 6-36 15,-8 2 0-15,-7 4 0 0,-6 0 0 16,-7 2-8-16,-16 1-4 15,-12-2-30-15,-12 0-13 16,-11-3-100-16,-39 3-104 16,11-13-115-16,5-11-506 0</inkml:trace>
  <inkml:trace contextRef="#ctx0" brushRef="#br2" timeOffset="-191000.58">11425 7697 942 0,'0'0'257'16,"0"0"-112"-16,0 0 12 0,0 0 35 15,0 0-47-15,0 0-68 16,0 0-50-16,-48 24 26 15,17 10-13-15,0 10 7 16,-7 20-7-16,1 19 4 16,1 21-8-16,11 9-7 15,14-1-28-15,11-11 25 16,14-25-26-16,11-18-7 16,9-15 7-16,23-4-88 15,40 5-84-15,-9-9-129 16,3-7-483-16</inkml:trace>
  <inkml:trace contextRef="#ctx0" brushRef="#br2" timeOffset="-190527.41">12948 7542 734 0,'0'0'401'0,"0"0"-199"15,0 0 2-15,0 0 0 16,0 0 48-16,0 0-52 16,39-72-63-16,-39 72-74 15,0 0-46-15,0 9-17 16,0 13-7-16,-2 12 7 15,-3 8 22-15,2 6-22 0,0 5 0 16,3-3 1 0,0 0 0-16,0-7-1 0,0-3-60 15,0-9-69-15,0-6-76 16,-5-10-169-16,-1-7-176 16,1-8-245-16</inkml:trace>
  <inkml:trace contextRef="#ctx0" brushRef="#br2" timeOffset="-190317.75">12821 7454 1071 0,'0'0'256'16,"0"0"9"-16,0 0-93 15,0 0-104-15,0 0-2 0,121-37-19 16,-61 34 19-1,7 2-32-15,1 1-17 0,-5 0-17 16,-10 7-20-16,-13 16-232 16,-16-2-316-16,-14 1-527 0</inkml:trace>
  <inkml:trace contextRef="#ctx0" brushRef="#br2" timeOffset="-189964.09">13318 8033 1356 0,'0'0'288'0,"0"0"-110"15,0 0-55-15,0 0-22 16,0 0-24-16,0 0-64 16,0 0-12-16,115-14 5 15,-70 10-4-15,1-2 2 16,-1 2-4-16,-5-2-60 0,-7 3-46 15,-11 2-147 1,-10 0-87-16,-12 1-261 0</inkml:trace>
  <inkml:trace contextRef="#ctx0" brushRef="#br2" timeOffset="-189767.95">13269 8221 1252 0,'0'0'362'16,"0"0"-217"-16,0 0-99 0,79-14 47 15,-33 3 17 1,8 1-81-16,4-2-17 0,11 2-12 16,-17 2-191-16,-10 1-607 0</inkml:trace>
  <inkml:trace contextRef="#ctx0" brushRef="#br2" timeOffset="-188622.58">14097 7802 222 0,'0'0'1152'15,"0"0"-876"-15,0 0-213 16,0 0-48-16,0 0 7 15,0 0-3-15,0 0 41 16,9 65 10-16,-3-30-31 16,0 6 17-16,1 1-32 15,-1 4-23-15,-1-3 15 16,1 3-15-16,-2-5 0 16,2-1-1-16,-2-5-73 0,-1-2-84 15,-3-2-139 1,0-9-79-16,0-8-373 0</inkml:trace>
  <inkml:trace contextRef="#ctx0" brushRef="#br2" timeOffset="-188127.15">14078 7813 159 0,'0'0'911'16,"0"0"-684"-16,13-76-79 15,3 50 2-15,7 7-22 16,6 5-54-16,7 5-36 0,8 6-38 16,3 3 1-1,1 0 5-15,-3 16-6 0,-9 6-9 16,-13 5-10-16,-12 4-53 16,-11 2 23-16,-3 1 27 15,-22-3 22-15,-8-2 4 16,-9-3-3-16,-4-4 18 15,4-3 10-15,0-5-5 16,5-5 2-16,11-2-26 16,9-2 1-16,9-4 14 15,8-1-15-15,11 0-29 16,19 0-18-16,10 0 0 16,9 0 1-16,0 4 7 15,-4 2 24-15,-5 5 5 16,-8 2 10-16,-7 6-2 15,-6 1 2-15,-8 6 38 16,-5 3 23-16,-6-2-15 0,0 3-22 16,0 1 8-16,-12-1-30 15,-7-3 4-15,-4-2 1 16,-7-5 0-16,-3-5 5 16,-4-5 4-16,-2-7-15 15,2-3-1-15,-15-18-34 16,10-8-116-16,6-5-223 0</inkml:trace>
  <inkml:trace contextRef="#ctx0" brushRef="#br2" timeOffset="-187818">14634 7428 1403 0,'0'0'282'0,"0"0"-109"15,0 0-90-15,0 0-25 16,0 0-8-16,0 0-50 16,0 0 15-16,0 45-12 15,0-7-2-15,0 6 0 0,0 5 17 16,0 1-18-16,0-4 0 15,0-1-28-15,8-5-86 16,0-8-66-16,1-6-110 16,-3-11-205-16,-1-10-274 0</inkml:trace>
  <inkml:trace contextRef="#ctx0" brushRef="#br2" timeOffset="-187637.42">14446 7403 1264 0,'0'0'268'0,"0"0"-125"15,0 0-120-15,100-20 22 16,-45 20 40-16,5 0-37 0,3 2-23 16,5 27-25-1,-14-3-167-15,-18 1-364 0</inkml:trace>
  <inkml:trace contextRef="#ctx0" brushRef="#br2" timeOffset="-187082.13">15042 7697 1431 0,'0'0'331'0,"0"0"-172"15,0 0-93-15,0 0-40 16,0 0-25-16,0 0 10 16,0 88-11-16,0-42 27 15,0 6-27-15,0 1 0 16,-4-3 0-16,0 2-18 15,-2-6-55-15,-2-6-23 16,1-10-26-16,1-8 32 16,2-12-40-16,2-9 43 15,-1-1 68-15,3-16 9 0,0-12-26 16,0-10 34 0,0-9 2-16,8-8 5 0,9-15 6 15,0 4 7-15,4-4 34 16,1 4 25-16,-4 14 19 15,4-2 11-15,-1 14 33 16,-4 11-18-16,-3 12-54 16,-4 10-19-16,-1 7-20 15,2 4-29-15,3 19-10 16,1 10 10-16,0 7 0 16,-1 7 33-16,-3 2-32 15,-3 1 7-15,-2-1 0 16,-2-2-8-16,-1-2-9 15,-2-3-11-15,-1-2-94 16,0 2-83-16,-1-10-172 0,-9-9-444 16</inkml:trace>
  <inkml:trace contextRef="#ctx0" brushRef="#br2" timeOffset="-186878.2">14971 7939 1309 0,'0'0'382'15,"0"0"-208"-15,0 0-103 16,0 0-13-16,118-27 12 16,-67 22-52-16,-2 3-17 0,9-1-2 15,-13 1-97-15,-16 1-424 16</inkml:trace>
  <inkml:trace contextRef="#ctx0" brushRef="#br1" timeOffset="-176090.4">11207 9927 198 0,'0'0'951'0,"0"0"-769"16,0 0-16-16,0 0-41 0,0 0-3 15,0 0-53-15,0 0-56 16,3-20-13-16,-3 30-23 16,0 11 23-16,0 10 20 15,0 6-4-15,-6 7 22 16,-6 1-34-16,0 0 2 16,-1-2 6-16,-1-3-12 15,2-6 0-15,2-6 0 16,3-8 6-16,4-7-13 15,-2-7-8-15,5-6-30 16,0 0 43-16,0-13 2 16,9-16-38-16,9-11-19 15,7-26 32-15,11-25 25 16,7-23 0-16,3-2-9 16,-10 21 8-16,-9 34 2 0,-13 29 45 15,-1 12 15-15,-1 4 28 16,0 3-20-16,-2 3-12 15,-2 7-48-15,-1 3-9 16,1 0-20-16,5 13-13 0,1 11 33 16,0 8 9-1,-1 12 38-15,-2 7-25 16,0 5-22-16,-4 2 29 16,-2 0-29-16,4-5 1 15,-5-1 1-15,-1-8-2 16,0-2 0-16,-3-7-58 15,0-6-97-15,0-4-81 0,0-10-120 16,-7-9-371-16</inkml:trace>
  <inkml:trace contextRef="#ctx0" brushRef="#br1" timeOffset="-175885.06">11276 10126 894 0,'0'0'521'0,"0"0"-347"16,0 0-56-16,0 0-55 16,0 0-4-16,108-72-13 15,-60 55-19-15,3 1-27 16,3 1 16-16,-6 2-16 16,-11 3-98-16,1-2-115 0,-15 3-77 15,-7-1-112-15</inkml:trace>
  <inkml:trace contextRef="#ctx0" brushRef="#br1" timeOffset="-175382.47">11914 9644 941 0,'0'0'318'0,"0"0"-50"15,0 0-52-15,0 0-63 16,0 0-106-16,0 0-37 15,0 0-8-15,-3 68 5 0,-7-23 19 16,2 8-20-16,-2 6-5 16,-3 2-1-16,1-2 2 15,-1-1 12-15,0-8-14 16,1-7-2-16,2-9-9 16,2-10-9-16,2-10-24 15,5-8-14-15,1-6 1 16,0-3 51-16,0-20-3 15,1-9-105-15,13-22 97 16,8-22 2-16,7-23 15 16,2-8-1-16,-4 16 1 15,-7 25 10-15,-7 28-10 16,-1 11 43-16,-1 3 44 16,1 2-8-16,3 1-35 15,-3 8-6-15,3 7-20 0,0 6-18 16,3 0-1-16,1 9-13 15,4 13 14-15,-3 8 0 16,-3 7 18-16,-4 3-5 16,-5 6 0-16,-7 1 4 15,-1 2-17-15,0 0 0 16,0-2 0-16,0-4-15 16,-7-2-89-16,-9 0-111 15,2-10-176-15,-1-11-397 0</inkml:trace>
  <inkml:trace contextRef="#ctx0" brushRef="#br1" timeOffset="-175182.88">11789 10067 84 0,'0'0'1074'16,"0"0"-752"-16,0 0-92 15,0 0-82-15,0 0-107 16,89-36-19-16,-39 21 16 15,6-1-32-15,3 1-6 16,-4-1 9-16,-10 4-9 16,-11 0-77-16,-9-1-117 15,-9 5-113-15,-11-4-82 0</inkml:trace>
  <inkml:trace contextRef="#ctx0" brushRef="#br1" timeOffset="-174924.67">12356 9410 712 0,'0'0'867'16,"0"0"-628"-16,0 0-77 16,0 0-56-16,0 0-58 15,0 0-48-15,0 0-14 0,0 37 14 16,0 4 0-1,1 4 0-15,1 2-8 16,-2-1 2-16,0-2-60 0,0-3-38 16,-3-5-64-16,-8-1-87 15,1-13-41-15,0-8-321 0</inkml:trace>
  <inkml:trace contextRef="#ctx0" brushRef="#br1" timeOffset="-174708.2">12218 9331 1162 0,'0'0'405'16,"0"0"-213"-16,0 0-95 16,0 0 11-16,0 0-42 0,0 0-54 15,93-18 2 1,-38 14-14-16,5-3 0 0,4 1 4 15,-3 0-4-15,-2 6-62 16,-15 0-196-16,-16 0-344 0</inkml:trace>
  <inkml:trace contextRef="#ctx0" brushRef="#br1" timeOffset="-174339.07">12787 9818 1224 0,'0'0'650'0,"0"0"-571"15,0 0-25-15,0 0 6 16,0 0 18-16,0 0-14 16,0 0-36-16,51 1-8 15,-15-9-15-15,4-2 1 0,3 1-12 16,-4 0 1-16,-6 2-126 15,-5 3-150-15,-7 1-307 16,-12 3-371-16</inkml:trace>
  <inkml:trace contextRef="#ctx0" brushRef="#br1" timeOffset="-174159.22">12781 9914 310 0,'0'0'899'15,"0"0"-502"-15,0 0-258 16,0 0-37-16,0 0 23 16,0 0-24-16,0 0-13 0,67 8-48 15,-19-8-37-15,36 0-3 16,-10-2-146-16,-7-8-384 0</inkml:trace>
  <inkml:trace contextRef="#ctx0" brushRef="#br1" timeOffset="-173433.13">13837 9501 984 0,'0'0'257'15,"0"0"-83"-15,0 0 63 16,0 0-70-16,0 0-65 15,0 0-47-15,0 0-41 16,0-17-14-16,0 31-18 16,-7 9 18-16,-5 9 34 15,-3 8-15-15,1 7-2 16,1 7 8-16,7 1-3 16,6 0-7-16,0-1-14 15,3-5 7-15,16-5-4 16,5-6-4-16,6-10-32 15,3-8-11-15,1-10-5 16,4-10 7-16,-2-1 26 0,-1-22 11 16,-3-10 2-16,-2-10 2 15,-7-8 0-15,0-19 37 16,-5-14 0-16,-5-15 9 16,1-2-4-16,-8 19-11 15,-2 21 28-15,-1 27-24 16,-2 10-13-16,2 6 25 15,-1 2-45-15,-2 5-2 16,0 11 0-16,0 0-120 16,0 20-98-16,3 35 80 15,0-4-170-15,0-4-275 0</inkml:trace>
  <inkml:trace contextRef="#ctx0" brushRef="#br1" timeOffset="-173097.3">14431 9481 492 0,'0'0'894'16,"0"0"-671"-16,0 0-94 15,0 0-3-15,0 0-23 16,0 0-67-16,0 0-35 0,1 21 7 16,-1 10 25-1,0 7 33-15,0 6-33 0,-3 2-4 16,-2 3-7-16,0-2-13 16,2 2-7-16,-1-3-2 15,1-2-5-15,0-5-42 16,0-5-105-16,0-6-136 15,-1-9-241-15,2-12-396 0</inkml:trace>
  <inkml:trace contextRef="#ctx0" brushRef="#br1" timeOffset="-172764.18">14410 9423 1007 0,'0'0'279'15,"0"0"-76"-15,17-72-8 16,-6 48 10-16,5 7-85 16,4 6-44-16,9 4-76 15,7 5-4-15,4 2 4 16,8 2 0-16,-5 15-2 16,3 5-8-16,-4 8 7 15,-8 7 3-15,-8 4 1 16,-7 4 11-16,-10 2 23 15,-8-1-14-15,-1 2-2 16,0-2 16-16,-13 2-17 16,-8-2 22-16,-6-1-30 0,-4-4 1 15,-8-5 21-15,-4-2-23 16,-2-7-9-16,-4-7-16 16,-15-14-108-16,11-6-187 15,9 0-765-15</inkml:trace>
  <inkml:trace contextRef="#ctx0" brushRef="#br1" timeOffset="-172133.03">15080 9435 950 0,'0'0'625'16,"0"0"-483"-16,0 0-26 16,0 0-10-16,0 0-33 15,0 0-32-15,0 0-41 16,12 12-31-16,-3 10 31 15,3 10 1-15,0 5 1 16,3 3 5-16,-3 4-6 16,-2 1 18-16,0-1-19 15,-2-2-1-15,0-5 1 16,-4-8 0-16,1-6 1 16,0-7-1-16,-3-9 6 0,2-6 5 15,2-1 24 1,3-14 96-16,6-14-61 0,3-11-38 15,3-11 16-15,4-9-13 16,-1-5-33-16,-1-1 26 16,-1 3-28-16,-4 9 0 15,-5 11 8-15,-5 16-8 16,-2 13-1-16,-5 11-65 16,-1 2-144-16,0 18-164 15,0 5 66-15,0-1-260 0</inkml:trace>
  <inkml:trace contextRef="#ctx0" brushRef="#br1" timeOffset="-171861.58">15746 9179 1058 0,'0'0'363'0,"0"0"-161"15,0 0-54-15,0 0-23 16,0 0-25-16,0 0-100 16,0 0 7-16,0 29-7 15,0 4 6-15,0 7 2 16,-6 6 0-16,-4 2-8 16,0 0 6-16,0-3-6 15,-1-5-38-15,0-6-45 16,-2-5-110-16,4-9-104 15,1-7-196-15</inkml:trace>
  <inkml:trace contextRef="#ctx0" brushRef="#br1" timeOffset="-171613.75">15483 9125 1182 0,'0'0'319'16,"0"0"-134"-16,0 0-62 16,0 0-18-16,0 0-52 15,95-14-6-15,-47 10 5 16,7 0-9-16,1-2-12 0,-4 1-14 16,-9 1-15-16,-10-1-4 15,-9 4-126-15,-20 1-163 16,-4 0-319-16,0 0-426 0</inkml:trace>
  <inkml:trace contextRef="#ctx0" brushRef="#br1" timeOffset="-169646.13">16281 9346 192 0,'0'0'68'0,"0"0"297"15,0 0-201-15,0 0 13 16,0 0 21-16,0 0 2 16,0 0 50-16,-19-13-67 15,19 13-45-15,0 0-36 16,0 0-37-16,0 0 0 0,0 0-55 16,0 7-4-16,3 9 3 15,4 6-8-15,5 9 19 16,2 6-8-16,2 3-11 15,-1 2 10-15,0-5-11 16,-2 0 1-16,0-6 8 16,-5-7-9-16,-2-5-6 15,-1-9 6-15,-4-5 0 16,2-5 12-16,2 0-4 16,3-2 58-16,6-17 29 15,5-9-80-15,6-9-6 16,8-21-2-16,-1 0-7 0,-3-5 0 15,1 0-26-15,-13 17 11 16,-1 5-1-16,-7 16 14 16,-6 12 1-16,-3 12-31 15,0 1-42-15,-4 8-51 16,-8 14 16-16,-3 15-166 16,3-4-112-16,3-6-256 0</inkml:trace>
  <inkml:trace contextRef="#ctx0" brushRef="#br1" timeOffset="-169360.12">16912 9069 811 0,'0'0'619'16,"0"0"-411"-16,0 0-103 15,0 0-88-15,0 0 21 16,0 0-38-16,0 0 0 16,0 38 4-16,0-10 21 15,-6 5-7-15,0 2-1 16,-1 0-16-16,-1-1 31 16,2-2-32-16,2-3-16 15,2-5-35-15,1-6-80 16,1-7-105-16,0-7-80 15,0-4-255-15</inkml:trace>
  <inkml:trace contextRef="#ctx0" brushRef="#br1" timeOffset="-169135.02">16795 9107 2 0,'0'0'895'0,"0"0"-655"16,0 0-47-16,0 0 45 15,0 0-11-15,0 0-124 16,0 0-71-16,50-24 2 0,-20 19-33 16,4 0 6-1,4 2-5-15,-2-1-2 16,-1 3 0-16,-8-2-49 16,-6 1-128-16,-13 2-81 0,-8 0-79 15,0 0-376-15</inkml:trace>
  <inkml:trace contextRef="#ctx0" brushRef="#br1" timeOffset="-168153.75">17221 8812 851 0,'0'0'369'15,"0"0"-166"-15,0 0-38 16,0 0-22-16,0 0 18 16,0 0-88-16,0 0-40 15,0-5-22-15,0 10-11 16,0 8 10-16,0 5 7 15,0 5-11-15,0 2 28 16,-1 2-33-16,-5-1 7 0,1 0-2 16,-1-2-6-1,0-1 0-15,3-4-36 0,0-3-106 16,0-2-71-16,0-5-143 16,2-6-309-16</inkml:trace>
  <inkml:trace contextRef="#ctx0" brushRef="#br1" timeOffset="-167843.45">17132 8738 725 0,'0'0'569'0,"0"0"-388"16,0 0-81-16,0 0-37 0,0 0 26 15,0 0-41-15,0 0-28 16,29 0 17-16,0 0 36 16,5 0-13-16,6 0-11 15,-4 0-20-15,-3 0 27 16,-9-3-39-16,-9 0-4 16,-9 0 11-16,-5 3-14 15,-1 0-8-15,0 0-2 16,0 0-36-16,-1 0-43 15,-13 17-170-15,0 0-60 16,1-1-371-16</inkml:trace>
  <inkml:trace contextRef="#ctx0" brushRef="#br1" timeOffset="-166532.85">17564 9119 857 0,'0'0'544'0,"0"0"-378"15,0 0-58-15,0 0 25 16,0 0-63-16,0 0-34 16,0 0-24-16,13 40 26 0,-11-9 17 15,-2 6-6-15,0 5-25 16,0 3 26-16,0 2-18 15,0 0-13-15,-2-4-5 16,1-5-5-16,-1-3-9 16,-1-9 0-16,1-3-54 15,0-5-22-15,1-2-104 16,1-8-171-16,0-2-164 16,0-6-290-16</inkml:trace>
  <inkml:trace contextRef="#ctx0" brushRef="#br1" timeOffset="-166178.83">17558 9152 811 0,'0'0'191'0,"0"0"-51"15,0 0-20-15,0 0 27 16,85-64-36-16,-61 58-44 15,4 3 13-15,4 3-17 16,-1 1-22-16,-1 13-9 16,-4 9-26-16,-4 7 38 15,-6 6-6-15,-7 8 6 16,-3 3 13-16,-4 2-38 16,-2 0 1-16,0 1-2 0,0-4-17 15,-2-3 33-15,-7-7-34 16,-7-5 6-1,-2-4 13-15,-8-6-19 0,-5-3 9 16,-5-3-1-16,-8-4-8 16,-1-4-24-16,-18-7-95 15,11 0-102-15,11 0-303 0</inkml:trace>
  <inkml:trace contextRef="#ctx0" brushRef="#br1" timeOffset="-165788.3">18019 8818 354 0,'0'0'797'16,"0"0"-610"-16,0 0 43 15,0 0 4-15,0 0-75 16,0 0-58-16,0 0-70 16,2-7-31-16,-2 28-16 15,-2 7 16-15,-2 9 0 0,1 2 27 16,0 2-26-1,1-3-1-15,2-1 1 0,0-4-1 16,0-5-7-16,0-4-77 16,0-6-80-16,0-4-51 15,-11-5-55-15,0-5-135 16,0-4-553-16</inkml:trace>
  <inkml:trace contextRef="#ctx0" brushRef="#br1" timeOffset="-165561.43">17840 8844 52 0,'0'0'1108'16,"0"0"-882"-16,0 0-56 15,0 0-80-15,0 0-43 16,0 0-21-16,107-56 2 15,-68 55-20-15,2 1 1 16,-3 0-9-16,-5 5-1 16,-10 15-139-16,-7-1-184 15,-10-3-294-15</inkml:trace>
  <inkml:trace contextRef="#ctx0" brushRef="#br1" timeOffset="-164668.78">18301 9024 772 0,'0'0'388'16,"0"0"-214"-16,0 0-13 16,0 0 7-16,0 0-24 15,0 0-80-15,0 0-17 16,0-13-47-16,0 21-17 15,-4 9 17-15,-4 6 17 16,-1 7 10-16,-3 5-7 0,3 2-18 16,2 2 51-16,0 2-32 15,2 1-5-15,4 1-1 16,1-1-3-16,0 0-11 16,0-2-1-16,0-5 8 15,0-4 1-15,0-4-9 16,0-6 0-16,4-1-2 15,8-4 2-15,0-4-7 16,4 0 5-16,1-5 2 16,1-3 3-16,0-2-3 15,-1-2 0-15,0 0 10 16,1 0-2-16,-1 0 1 0,0-4-3 16,1-5-4-16,0-4 31 15,0-3-16-15,-3-2 5 16,0-3 21-16,-3-4-9 15,1-4-6-15,-4-5 0 16,0-1-10-16,-2-3 22 16,-1-1-33-16,-1-3-6 15,-2 3 27-15,0-1-22 16,-3 4-4-16,1 1 4 16,-1 3 1-16,0 4 9 15,0 2-16-15,0 1 2 16,0 4 10-16,0 2-12 15,0 2-2-15,0 4 1 0,0 3-8 16,0 3 8-16,0 1-47 16,0 5-39-16,0 1-52 15,-6 0-188-15,2 0-374 16,-2 0-293-16</inkml:trace>
  <inkml:trace contextRef="#ctx0" brushRef="#br1" timeOffset="-164225">18823 8675 836 0,'0'0'250'16,"0"0"-44"-16,0 0 0 0,0 0 0 15,0 0-95-15,0 0-81 16,0 0-22-16,5 16-8 16,-5 11 18-16,2 6 8 15,-1 5 15-15,-1 5 0 16,0 0-20-16,0 0-15 16,0-2 1-16,0-4-5 15,0-7-2-15,0-3-62 16,-3-7-58-16,-3-3-116 15,0-6-56-15,3-6-336 0</inkml:trace>
  <inkml:trace contextRef="#ctx0" brushRef="#br1" timeOffset="-163899.5">18700 8588 722 0,'0'0'269'0,"0"0"-36"16,0 0-48-16,0 0 7 16,0 0 3-16,0 0-75 15,0 0-55-15,31-6-16 16,-3 6-25-16,8-1 14 15,6 1 14-15,-2-2-30 16,-1-1 10-16,-6 2-32 16,-8-2 2-16,-7 2-13 15,-11 1 0-15,-5 0-50 0,-2 0-69 16,-14 5-167-16,-8 8 25 16,-2 0-325-16</inkml:trace>
  <inkml:trace contextRef="#ctx0" brushRef="#br1" timeOffset="-155463.71">17321 8533 75 0,'0'0'139'0,"0"0"-100"15,0 0 183-15,0 0-4 16,0 0-97-16,0 0-46 0,0-12-24 16,0 9-4-16,0 1 0 15,-4-1-40-15,-1-2 4 16,1 3 10-16,-1-1 18 15,-1 0-13-15,-1 0-26 16,-1 1 0-16,-1-1 9 16,2 0-9-16,-5 0 0 15,3 0 0-15,-2 2 0 16,0 1 7-16,-1-1-7 16,-3 1 0-16,1 0 2 15,-2 0-2-15,1 0 0 16,-1 0-2-16,1 0 2 15,-2 0 0-15,2 0 0 0,-3 0 1 16,2 0-1-16,-2 0 1 16,3 0-1-16,-3 0 9 15,-1 0-8-15,2 5 11 16,0 1-12-16,0-1 1 16,-2 2 9-16,2 2-10 15,-2-2 0-15,0 1 1 16,0 0-1-16,-1 0 0 15,-1 1 0-15,1-2 1 16,0 0 8-16,1 1-9 16,2-1-3-16,2 0 3 15,-2 1 0-15,4-1 0 16,-2 2 0-16,1 0 0 16,-2 1 7-16,0 0-7 15,-4 1 0-15,1 0 12 0,1 0-11 16,-3 0 7-16,1 2-8 15,0 1 0-15,1 1 7 16,-2-3-7-16,3 2 0 16,0-1 0-16,3-2 0 15,-1 0 1-15,2 1-1 16,-1-1 0-16,2 2 18 16,-2 0-10-16,0-1-7 15,0 1 16-15,0 1-8 16,0 0-3-16,3 0-6 15,-1 0 1-15,-1 0 11 16,2 0-12-16,1 2 0 0,-1-2 14 16,-1 1-6-16,0-1 0 15,3-1-8-15,1 1 1 16,-2 2 11-16,2 1-12 16,2 0-1-16,1 0 0 15,-1 0 1-15,2 1 0 16,1-1 0-16,-1 3 0 15,-1 0 10-15,-1 1-9 16,-1 1 0-16,2 1 27 16,0 1-28-16,0 0 1 15,-1-1-1-15,2-1 1 16,-1-2 14-16,2-1-15 0,-1 0 0 16,2 0 1-16,-1-4-1 15,1 2-1-15,0-1 1 16,0 2 0-16,0-3 8 15,0 1-8-15,2-1 0 16,-1 1 4-16,0-1-4 16,1 2 0-16,-2 0 1 15,1 0-1-15,-1 0 4 16,-1 0-4-16,3-2 0 16,-1 0 13-16,1 0-13 15,-1-1 0-15,2 2 14 16,-1-1 5-16,-1 2 10 15,1 0-27-15,-1 0-1 16,1-2 26-16,1 2-26 16,0-1 5-16,0-2-4 15,0 1 11-15,0-2 7 0,4 0-20 16,4 1 0-16,0 0 11 16,2-1-10-16,2 0-1 15,-1 0 6-15,3-2-5 16,1-2 11-16,-2 1-12 0,2 0-11 15,0-1 10 1,0-1-18-16,0 1 10 16,-1-2 3-16,0 0-10 15,-2-1-10-15,3-1-3 16,-1-1-3-16,0-1 9 16,3 0 3-16,4-3 2 15,-1 1-11-15,3-1-11 16,2 0 30-16,1 0-1 0,-3 0-22 15,1 0 4-15,-4 0-4 16,-1-2 18-16,-2-4 7 16,-1 1 7-16,-2-3 1 15,-1 1 1-15,-1 0 0 16,1 0 38-16,-2-1-29 16,1 0-9-16,-1 3 10 15,0-2 2-15,1 1-2 16,0 2-11-16,0-2 0 15,1 2 7-15,-1-1-7 16,2-1-7-16,-1 0 7 16,1-1 0-16,0-1 0 0,0-2 0 15,2-2 1 1,-1 1 6-16,1 0-7 0,0 0 0 16,0 0 0-16,-3-1 0 15,2 1 1-15,-3-1-1 16,0 2 1-16,-2 0 16 15,0 1-7-15,-1-1-4 16,1 0 13-16,-1 0 3 16,0-1-8-16,3 1-14 15,0-1 9-15,-2 1 4 16,4 0-13-16,-5 1 0 16,2 0 17-16,-2 0-5 15,0 0 1-15,1 0-1 0,0-1-11 16,-3 0 21-1,2 0-22-15,0 0 0 0,-1 0 6 16,-1 1-6-16,-1-3 0 16,3 3 1-16,-3-3 0 15,0 2 53-15,0 0-37 16,0 2-17-16,3-2 18 16,-2 1-18-16,2 0-2 15,-1-1 2-15,2 0 0 16,-2 2 4-16,-1-2-4 15,1 1-4-15,0 0-5 16,-2 2 11-16,-1 2-2 16,-1-2 6-16,1 1-5 15,-1-2 15-15,1-1-16 16,1 0 1-16,0-3 3 0,1 2-4 16,2-1 0-16,0 1-1 15,-1 0 1-15,-1 2 0 16,2-1 0-16,-5 4 0 15,1-1 7-15,-2 1-7 16,1-1-1-16,1-1-1 16,2-2 2-16,1-1 6 15,-1 0-6-15,1-1-8 16,0 1-1-16,0 0 2 16,-2 1 6-16,0 0 0 15,0 1 1-15,0 1 2 16,-2-1-2-16,1 0 0 0,1-1-3 15,-2-1 3-15,5-1 0 16,-3 2 0-16,0-1 0 16,0 0-1-16,0 3 1 15,-3 0 0-15,3 1 9 16,-3 0-9-16,0 2 0 16,0-2 0-16,0 1 1 15,0-1 7-15,2-2-8 16,1-1 7-16,2-2-3 15,0 0-4-15,1-2-1 16,1 2 1-16,-2 1 0 16,-2 0 0-16,-2 3 13 15,-1 0-1-15,-3 1 33 16,2 1-32-16,-2-1-5 16,0 0 0-16,1-1-7 0,1-1 0 15,-2-1-1-15,1 1 2 16,3-2 9-16,-2-2-11 15,1 3-8-15,0-1 8 16,0 1 0-16,2 0 1 16,-2 2-1-16,0-1 0 15,1 1 9-15,0 0-9 16,-1 0-8-16,0 0 8 16,2 0 1-16,-2-2-1 15,-2 1 0-15,2-2 1 16,-1 1 3-16,-1-1-4 15,1 1 0-15,-2 1 2 16,2-1-2-16,-2 3 0 0,0 1 0 16,1-2 2-16,-1 1 5 0,0-1-7 15,2 0-7 1,-2-1 7-16,2-1 0 16,0 1 1-16,-1-1-1 15,1 1 0-15,-1 1 6 16,-1-1-6-16,0 3 0 15,0-2 1-15,0 1-1 16,0-1 0-16,0 0-1 16,-3 0 2-16,0-1 2 15,-2-1-3-15,0-1 0 16,-1 2 3-16,0-1-3 16,0 2-3-16,-1 1 3 0,-1 1 0 15,1-1 3 1,-1 2-3-16,-1 0 0 0,2-2 0 15,-1 2 0-15,-1-1 0 16,-1-1-1-16,-2-1 7 16,-3 0-9-16,2 0 3 15,-5-2 0-15,3 2-2 16,-1 0 2-16,0 0 0 16,0 0 0-16,1 1 0 15,-3 2 0-15,0 0 0 16,-4 2-4-16,-2 2-8 15,-3 0-23-15,-16 5-103 0,5 6-90 16,4-2-575-16</inkml:trace>
  <inkml:trace contextRef="#ctx0" brushRef="#br3" timeOffset="-148983.55">16866 8215 84 0,'0'0'92'16,"0"0"275"-16,0 0-115 15,0 0-86-15,0 0-28 16,0 0 21-16,0 0-27 16,-9-44 33-16,6 39-29 15,2-3-30-15,-2 1-5 16,0 2-33-16,0-1-23 16,1 2 9-16,0 0-32 15,1 1-6-15,1-1 5 16,-2 1-5-16,1 1 9 0,1 0 5 15,0 1-17 1,0 1 36-16,0 0-39 16,0 0-2-16,0 0 3 0,0 0-3 15,0 0-1-15,0 0 5 16,0 0-10-16,0 0 20 16,0 0-22-16,0 0-9 15,0 0 8-15,0 1-10 16,6 7 5-16,5 6 6 15,2 4 0-15,0 4 0 16,2 1 0-16,-4 2-8 16,-1 0 8-16,0 1 0 15,0-1 1-15,-3 0-1 16,1-1 1-16,0 1 8 0,0-6-9 16,-1-3-15-16,0-5 14 15,0-3-23-15,-3-2 3 16,1-3 4-16,-1-2-16 15,1-1 27-15,1 0 2 16,1 0 4-16,4-1 13 16,-1-9-11-16,3-4-1 15,-2-3 7-15,-2-4-6 16,1-2 14-16,-1-1-16 16,2-2 0-16,0-4 2 15,3-1-2-15,1-4-1 16,0-1 1-16,1 1 0 0,-1-2 7 15,0 2-7 1,-3 3 0-16,-3 6 15 0,-3 8-15 16,-2 8 17-1,-2 4-14-15,-2 5 3 0,0 1-12 16,0 0-25-16,0 0-33 16,0 0 7-16,0 0-83 15,0 8-14-15,0 4-47 16,0 9-36-16,0-3-110 15,0-2-473-15</inkml:trace>
  <inkml:trace contextRef="#ctx0" brushRef="#br3" timeOffset="-146462.87">15868 8815 312 0,'0'0'308'16,"0"0"-194"-16,0 0-49 0,0 0 7 16,0 0-10-16,0 0 3 15,0 0-48-15,51-55-4 16,-39 48 18-16,1 0 16 16,0-1 14-16,4-2-19 15,-1 0-17-15,5-2 11 16,0 1-35-16,-2-1 17 15,2 1-2-15,0-1-5 16,0-1 2-16,0 0-13 16,1 1 0-16,-4-3 6 15,1 3-6-15,-2 0 0 0,-1 1 1 0,0 0 1 32,0 1 5-32,-1-1-7 0,3 1 0 15,1 0 3-15,-1 0-3 16,1 0-5-16,-1 0 5 15,0 1 0-15,0 0 0 16,-5-1 0-16,1 2 1 16,-1-1 4-16,-2 1-5 15,0-1 0-15,-1 1 0 16,-1-1 0-16,2-1 1 16,0 2-1-16,3-2 0 15,0 2-9-15,1-2 9 16,2 0-18-16,-4 0 18 15,2 0-1-15,-5 3 1 16,-2 1 0-16,-2 2 1 0,-3 3 14 16,-3 1-7-16,0 0 2 15,0 0 6-15,0 0-8 16,0 0-1-16,0 0-7 16,0 0 0-16,0 0-12 15,0 0 12-15,0 0-24 16,3-2 5-16,-2 1-67 15,1 0 31-15,-2 1-49 16,0 0-168-16,0 0-511 0</inkml:trace>
  <inkml:trace contextRef="#ctx0" brushRef="#br3" timeOffset="-141543.97">11320 11297 111 0,'0'0'820'0,"0"0"-628"15,0 0-27-15,0 0 25 0,0 0-17 16,0 0-35 0,0 0-92-16,-1-22-34 0,-8 32-12 15,-5 12 0-15,-5 13 19 16,-6 12-19-16,-3 18 8 16,-5 17 1-16,0-6-8 15,10-7-1-15,1-13 1 16,6-16-1-16,1-2 7 15,0 0-7-15,7-12 0 16,2-11 0-16,5-6 0 16,-1-5-1-16,2-4-1 15,0 0 2-15,0-14 0 16,11-15-3-16,8-21-56 0,6-31 58 16,10-26-12-1,2-9-3-15,-1 7-16 0,-6 26 19 16,-8 30 13-16,-5 13 0 15,-1 11 0-15,5-3 42 0,3 3-10 16,4 1-3 0,1 8-13-16,-1 7 2 15,-3 6-8-15,-3 7-10 16,-3 0-5-16,-2 10-6 16,-2 13 19-16,-1 9-8 15,-4 10 18-15,-4 7 0 16,-3 8-17-16,-3 4-1 15,0 2 2-15,0 2 6 16,0-1-8-16,0-5-1 16,0-5-8-16,0-11-33 15,0-7-61-15,-3-8-111 0,-3-11-49 16,-1-9-99-16</inkml:trace>
  <inkml:trace contextRef="#ctx0" brushRef="#br3" timeOffset="-141316">11170 11644 358 0,'0'0'1014'0,"0"0"-718"15,0 0-189-15,0 0-78 0,106-76-13 16,-48 56 15-16,5 1 23 15,-4 4-49-15,-4 5-5 16,-10 3-134-16,-3 2-193 16,-12 0-66-16,-11 0-296 0</inkml:trace>
  <inkml:trace contextRef="#ctx0" brushRef="#br3" timeOffset="-140785.8">11987 11233 879 0,'0'0'364'0,"0"0"-94"15,0 0-72-15,0 0-77 16,0 0-37-16,0 0-64 16,0 0-20-16,-6 60 0 15,-6-12 14-15,-4 9-13 16,-1 9 19-16,0 0-20 15,-1-3 0-15,1-2 0 16,1-9 0-16,1-11 0 16,4-10 0-16,1-9-6 15,4-10 5-15,3-7-11 16,0-5 3-16,3 0-2 16,0-20-1-16,0-14-174 15,5-24 75-15,18-24 53 16,9-22 39-16,5-7-22 0,-2 18 23 15,-9 24 10-15,-6 24 11 16,-5 7-3-16,4-2 39 16,1 1 15-16,0 2 61 15,1 12-48-15,-4 8-15 16,-1 10 24-16,1 7-59 16,-1 0-17-16,-1 11 1 15,4 13 0-15,-5 10 37 16,-1 10-2-16,-4 7-3 15,-3 4 18-15,-3 3-51 16,-3 1 8-16,0 0-7 16,0-1-1-16,0 0 0 15,0-5-29-15,-3-3-85 16,-3-2-79-16,0-13-158 0,1-14-272 16</inkml:trace>
  <inkml:trace contextRef="#ctx0" brushRef="#br3" timeOffset="-140557.18">11905 11521 1035 0,'0'0'331'0,"0"0"-165"16,0 0-86-16,0 0-2 15,0 0-30-15,93-24-10 0,-42 13-19 16,5-2 31-1,4 0-19-15,-4-2-12 0,-9 3-19 16,-10 0-59-16,-14 2-123 16,-16-4-22-16,-6 2 4 15,-1-1-400-15</inkml:trace>
  <inkml:trace contextRef="#ctx0" brushRef="#br3" timeOffset="-140316.71">12484 10879 1060 0,'0'0'270'15,"0"0"18"-15,0 0-94 16,0 0-48-16,0 0-97 0,0 0-49 16,0 0 0-16,0 70-1 15,0-20 2-15,0 8 9 16,-3 0-10-16,-6-1-9 15,-3-7-61-15,-1-4-72 16,1-10-59-16,-1-11 9 16,2-9-65-16,5-12-117 0</inkml:trace>
  <inkml:trace contextRef="#ctx0" brushRef="#br3" timeOffset="-140106.15">12331 10832 1137 0,'0'0'291'16,"0"0"-100"-16,0 0-124 15,0 0 6-15,0 0 6 16,0 0-63-16,95-3-3 16,-38 3-2-16,2 0-10 15,1-3-2-15,-9 1-24 16,-6 2-263-16,-14 0-227 15,-10 9-395-15</inkml:trace>
  <inkml:trace contextRef="#ctx0" brushRef="#br3" timeOffset="-139809.52">12936 11358 1356 0,'0'0'338'16,"0"0"-219"-16,0 0-76 16,0 0 40-16,0 0 9 15,0 0-81-15,0 0-10 16,96 0 23-16,-40 0-8 0,7-10 9 15,1-1-6 1,-4 1-7-16,-10 2-12 0,-14 6-123 16,-19 2-147-16,-11 1-124 15,-6 9-312-15</inkml:trace>
  <inkml:trace contextRef="#ctx0" brushRef="#br3" timeOffset="-139619.52">12951 11546 322 0,'0'0'751'0,"0"0"-615"16,0 0-64-16,0 0 141 15,0 0 22-15,0 0-54 16,81 15-87-16,-38-14-28 16,8-1 1-16,8 0-14 0,9 0-44 15,29 0-9-15,-15-2-149 16,-14-3-485-16</inkml:trace>
  <inkml:trace contextRef="#ctx0" brushRef="#br3" timeOffset="-138887.65">14007 11064 413 0,'0'0'732'16,"0"0"-506"-16,0 0-18 16,0 0-46-16,0 0 13 15,0 0-72-15,0 0-58 0,0-40-36 16,0 41-9-16,0 16-3 15,-4 8 3-15,-3 11 13 16,1 5 18-16,3 7-24 16,1 0-6-16,2 5 11 15,0 0-10-15,2 1 7 16,11-1-9-16,0-5 6 16,5-3 4-16,2-6-10 15,2-6 0-15,2-8-1 16,1-7 1-16,-1-5-1 15,3-8 0-15,3-5 1 16,1 0 12-16,2-7-12 16,0-11 0-16,1-6 21 0,0-6-13 15,-5-6 15 1,-2-5 13-16,-3-6-15 0,-4-5 30 16,-3-6-27-16,-2-4-14 15,-5-4 23-15,-1 1-33 16,-3 3 2-16,-5 6 12 15,-1 10 1-15,0 11 27 16,0 10-27-16,0 8-6 16,0 7 20-16,0 6-29 15,0 2-6-15,0 2-43 16,0 0-62-16,-4 3-102 16,-2 8-388-16,2-1 112 0</inkml:trace>
  <inkml:trace contextRef="#ctx0" brushRef="#br3" timeOffset="-138188.78">14959 10929 1007 0,'0'0'280'0,"0"0"2"15,0 0-101-15,0 0-73 16,0 0-47-16,0 0-53 15,0 0 6-15,0 31 24 16,0 0-8-16,0 6 2 16,0 5 27-16,0 5-14 15,2 0 8-15,2 1-22 0,1 0-30 16,-1-3 32-16,1-1-29 16,-2-3-3-16,1-3-1 15,-3-4 1-15,1-4 0 16,-1-6-1-16,-1-4-4 15,2-5-2-15,-1-5-44 16,-1-3-36-16,0-3-38 0,0-4-96 16,0 0-122-1,0-7-55-15</inkml:trace>
  <inkml:trace contextRef="#ctx0" brushRef="#br3" timeOffset="-137631.95">14955 11015 147 0,'0'0'630'16,"0"0"-435"-16,0 0-82 16,0 0 1-16,0 0 11 0,6-76-21 15,4 66-8 1,6 1-47-16,3 4 4 0,4-1-1 16,7 2-21-16,3 4 2 15,4 0 7-15,3 0-5 16,-1 11 4-16,0 8-31 15,-3 3-7-15,-3 5 30 16,-2 3-30-16,-1 0 6 16,-2 3 3-16,1 1-2 15,-1-1 9-15,-1 2-3 16,0-2-12-16,-5 0 29 16,-4-2-31-16,-3-2 0 15,-6 3 8-15,-5-1 3 16,-4-1 12-16,0 3-21 15,-4 0-1-15,-12-1 45 16,-7-1-36-16,-7 0 26 16,-7-3 8-16,-3-2-6 0,-7-2 9 15,-3-6-27-15,-1-3-20 16,2-5 27-16,3-4-27 16,2-6-25-16,-8-4-68 15,10-12-169-15,8-5-475 0</inkml:trace>
  <inkml:trace contextRef="#ctx0" brushRef="#br3" timeOffset="-136032.68">15962 10974 818 0,'0'0'371'16,"0"0"-143"-16,0 0-65 15,0 0 39-15,0 0 8 16,0 0-67-16,0 0-79 16,0-34-5-16,0 34-41 15,0 0-17-15,0 4-1 0,0 12 1 16,0 11-1-16,0 8 5 16,0 10 2-1,0 5 13-15,0 2-20 0,0 1-1 16,0 0 1-16,0-1 2 15,1-4 4-15,1-2-6 16,0-3 0-16,0-7 3 16,-2-3-3-16,2-8-41 15,-2-7-45-15,1-6-47 16,-1-12-111-16,0 0-112 16,0-3-30-16</inkml:trace>
  <inkml:trace contextRef="#ctx0" brushRef="#br3" timeOffset="-135718.05">15692 10930 918 0,'0'0'595'0,"0"0"-455"16,0 0 7-16,0 0-30 16,0 0 25-16,0 0-49 15,0 0-93-15,57-25 0 0,-13 25 0 16,10 0 0-16,4 0 6 16,2 0-6-16,-3 0 0 15,-7 0-12-15,-11 4-14 16,-12 5-109-16,-13 3-121 15,-14 15-88-15,-7 0 66 16,-11-3-319-16</inkml:trace>
  <inkml:trace contextRef="#ctx0" brushRef="#br3" timeOffset="-135409.05">15719 11704 1288 0,'0'0'266'0,"0"0"-192"16,0 0 46-16,0 0 58 15,0 0-109-15,0 0-37 16,116-5-17-16,-70 0-1 15,4-3 4-15,3 0-18 16,2-2 2-16,-1 2 13 16,-9 1-15-16,-9 0-9 15,-8 3-39-15,-9-1-49 0,-1 1-58 16,-6 0-149 0,-1 0-236-16</inkml:trace>
  <inkml:trace contextRef="#ctx0" brushRef="#br3" timeOffset="-134968.08">16606 10968 1129 0,'0'0'339'0,"0"0"-115"16,0 0-103-16,0 0-15 15,0 0-53-15,0 0-27 16,0 0-26-16,24 56 33 16,-13-20 15-16,0 9-6 15,0 3-6-15,-2 2-18 16,1-1-10-16,-4-1 6 16,0-2-14-16,-3-3-6 15,-1-2 6-15,-2-4 0 0,0-5-29 16,0-4-82-16,0-5-92 15,0-6-87-15,0-6-121 16,-3-7-589-16</inkml:trace>
  <inkml:trace contextRef="#ctx0" brushRef="#br3" timeOffset="-134585.08">16505 10895 1094 0,'0'0'209'0,"0"0"-74"15,0 0-55-15,0 0 26 16,80-51-20-16,-41 50-54 16,6 1 4-16,4 3-28 15,3 11 9-15,-1 5 5 16,0 7-9-16,-6 4 22 15,-4 3-17-15,-8 6-12 16,-6 3 32-16,-7 2-4 16,-4 2 1-16,-6 1-5 15,-4-1-19-15,-2 1 13 16,-3-1-24-16,-1 0 0 16,0-3 2-16,-11 0-2 15,-5-4-6-15,-10-5 5 16,-3-3-11-16,-9-6 5 15,-3-5-38-15,-4-6-42 0,-15-8-49 16,11-4-212-16,9-2-397 0</inkml:trace>
  <inkml:trace contextRef="#ctx0" brushRef="#br3" timeOffset="-134197.28">17230 10675 955 0,'0'0'373'0,"0"0"-82"15,0 0-24-15,0 0-59 16,0 0-66-16,0 0-79 16,0 0-46-16,0-17-17 15,0 33-23-15,0 7 23 16,0 10 18-16,0 5-18 16,0 6 0-16,3 1 1 15,1 1 0-15,2 0 5 16,0-6-6-16,2-4-9 0,2-7-14 15,-2-6-80-15,1-6-50 16,-3-8-107-16,-1-5-135 16,-3-4-430-16</inkml:trace>
  <inkml:trace contextRef="#ctx0" brushRef="#br3" timeOffset="-133951.29">17067 10587 939 0,'0'0'350'0,"0"0"-83"0,0 0-76 16,0 0-32 0,0 0-32-16,0 0-56 0,106-69-33 15,-58 68-15-15,9 1-22 16,4 0 28-16,-1 0-29 15,-5 5-6-15,-10 5-32 16,-6 9-148-16,-14-2-310 16,-11-6-285-16</inkml:trace>
  <inkml:trace contextRef="#ctx0" brushRef="#br3" timeOffset="-132697.81">17701 10830 1045 0,'0'0'225'16,"0"0"-24"-16,0 0-20 15,0 0-27-15,0 0-40 16,0 0-97-16,0 0-17 15,2 10 0-15,-5 11 6 16,-6 9 21-16,2 5 14 0,-1 7-15 16,2 5 27-16,1 2-36 15,4 4 13-15,1-1-2 16,0 0-22-16,0-3-6 16,0-2 0-16,8-3 1 15,2-5 10-15,3-5-11 16,4-3-1-16,4-4-5 15,4-6 6-15,-1-4-2 16,5-6 1-16,-1-5 1 16,0-6-3-16,-1 0 3 15,0-6 0-15,-4-12 10 16,-1-9-9-16,-3-5 11 16,0-8 9-16,-4-5-4 0,1-7 29 15,-3-6-16 1,-1-15-5-16,-1 6 4 0,-5-1-9 15,0 2-5-15,-6 14 9 16,0 0-23-16,0 8 35 16,0 7-16-16,0 9-4 15,0 6 14-15,-3 3-20 16,0 8-1-16,2 4-9 16,1 2 6-16,0 4-6 15,-2 1 0-15,2 0-25 16,-1 0-20-16,-1 0-60 15,-1 0-79-15,-4 9 7 16,1 9-74-16,0-1-130 0,3-2-350 16</inkml:trace>
  <inkml:trace contextRef="#ctx0" brushRef="#br3" timeOffset="-132158.52">18289 10494 514 0,'0'0'516'16,"0"0"-267"-16,0 0-107 0,0 0 64 15,0 0 42-15,0 0-82 16,0 0-62-16,11-38-57 16,-11 38-45-16,1 3-2 15,2 15-9-15,0 10 4 16,3 10 5-16,-1 6 1 15,-4 4 9-15,1 0-10 16,-1-1 0-16,-1-2 0 0,2-3 0 16,-1-2-56-1,1-6-52-15,-1-6-82 16,-1-8-117-16,0-9-69 16,0-8-365-16</inkml:trace>
  <inkml:trace contextRef="#ctx0" brushRef="#br3" timeOffset="-131864.72">18070 10358 1013 0,'0'0'270'15,"0"0"-17"-15,0 0-140 16,0 0 32-16,0 0-63 16,121-30-34-16,-66 28 6 15,9 1 3-15,-1 1-8 16,-6 0-19-16,-8 0-29 0,-15 0-2 16,-13 0-11-16,-14 0-116 15,-7 5-137-15,-19 9-51 16,-11-2 129-16,2-1-733 0</inkml:trace>
  <inkml:trace contextRef="#ctx0" brushRef="#br3" timeOffset="-125281.34">13096 12766 38 0,'0'0'1028'0,"0"0"-517"15,0 0-322-15,0 0-56 16,0 0-15-16,0 0-3 16,-5 3-7-16,5-1-66 15,0-2-22-15,3 0 19 0,15 0-2 16,15 0-9-16,12 0-16 15,18-6-11-15,5-3 25 16,-2 1-26-16,-5 2-13 16,-13 3 13-16,-11 3-55 15,-13 0-62-15,-12 0-110 16,-12 10-292-16,-12 2 145 16,-9-5-766-16</inkml:trace>
  <inkml:trace contextRef="#ctx0" brushRef="#br3" timeOffset="-125085.89">13082 12968 1487 0,'0'0'589'0,"0"0"-510"16,0 0-57-1,0 0 59-15,0 0-10 0,90 0-24 16,-38 0-26-16,24 0-20 15,-4 0-1-15,31 0-66 16,-21 4-195-16,-22-4-536 0</inkml:trace>
  <inkml:trace contextRef="#ctx0" brushRef="#br3" timeOffset="-124320.78">14185 12556 983 0,'0'0'305'0,"0"0"-96"16,0 0-8-16,0 0-11 15,0 0-32-15,0 0-18 16,0 0-78-16,0-30-29 16,0 30-10-16,0 0-13 15,0 10-10-15,0 15-16 16,-2 17 16-16,-3 9 43 16,2 11-34-16,1 4-8 15,2-4 6-15,0-3-6 16,10-5 1-16,7-5-2 15,2-5 2-15,4-4 7 16,2-4-9-16,3-5-15 0,4-6 2 16,1-6-17-16,3-5 8 15,0-8-15-15,0-5-13 16,2-1 44-16,-4-6-21 16,-1-9 12-16,-3-5 15 15,-3-6 0-15,-7-4 10 16,-2-6 21-16,-4-5-2 15,-4-7 23-15,-4-4-25 16,-4-5-8-16,-2-5 3 16,0-2 0-16,-5-4-13 15,-4 1 5-15,-1 7-13 16,-2 5 40-16,1 8-16 0,1 9-5 16,4 9-4-16,0 7 0 15,5 8-8-15,-1 7-8 16,2 3-14-16,0 4 13 15,0 0-85-15,0 0-58 16,0 4-90-16,9 23-24 16,1-1-103-16,-4-2-454 0</inkml:trace>
  <inkml:trace contextRef="#ctx0" brushRef="#br3" timeOffset="-123895.81">14995 12536 937 0,'0'0'409'16,"0"0"-160"-16,0 0-70 16,0 0-65-16,0 0-35 15,0 0-24-15,0 0-54 16,5 58 55-16,-1-13 49 0,2 9-52 16,4 2-14-1,-1-1-13-15,4-1-9 0,-2-5 9 16,1-2-19-16,0-4-6 15,-3-3 14-15,-1-2-15 16,-2-4 0-16,-2-4 0 16,0-5-19-16,-4-4-15 15,0-4-59-15,0-3-53 16,0-5-21-16,-5-6-177 16,-6-3-54-16,0 0-596 0</inkml:trace>
  <inkml:trace contextRef="#ctx0" brushRef="#br3" timeOffset="-123502.06">15040 12519 20 0,'0'0'1145'0,"0"0"-961"15,0 0-12-15,3-89-58 16,13 71 39-16,6 5-55 15,8 5-88-15,8 2-10 16,5 6 1-16,8 0 0 16,1 6 11-16,-3 11-12 15,0 5 1-15,-7 9 12 16,-4 6-2-16,-8 6 19 16,-7 7 14-16,-5 2-8 15,-4 3 5-15,-7-1-20 16,0-1-21-16,-4-3 28 0,-3-5-19 15,0-1 0-15,-6-4 2 16,-11 0 1-16,-10-2 9 16,-9-4 13-16,-5-4-19 15,-8-3 38-15,-3-6-46 16,-2-6 1-16,2-6-8 16,3-5-15-16,0-7-124 15,13-11-190-15,13-9-488 0</inkml:trace>
  <inkml:trace contextRef="#ctx0" brushRef="#br3" timeOffset="-123006.6">15597 12097 945 0,'0'0'376'0,"0"0"-88"0,0 0-100 15,0 0-27 1,0 0-96-16,0 0-48 0,0 0-4 15,81 21-12-15,-60 3 9 16,-3 3-7-16,-5 3 3 16,-6 1 4-16,-7-1-10 15,-7-3 0-15,-16-1 5 16,-10-3 1-16,-3-4 23 16,2-3 5-16,4-5-19 15,9-2 26-15,10-5-41 16,7-1 0-16,4-3 0 15,4 0 0-15,19 0 0 16,16 0 2-16,6 0-1 16,7-5-2-16,1-2-38 0,-8-1-15 15,-7 1 52 1,-13 1-10-16,-9 2-13 16,-10 3-22-16,-6 1-78 0,0 0-159 15,-3 0-118-15,-7 2-204 0</inkml:trace>
  <inkml:trace contextRef="#ctx0" brushRef="#br3" timeOffset="-122102.74">16141 12475 970 0,'0'0'252'0,"0"0"-96"16,0 0-67-16,0 0-24 15,0 0 49-15,0 0-65 16,0 0-36-16,0 16-11 15,-2 9 81-15,1 10 8 0,-1 10-36 16,1 6-33-16,-1 6 45 16,1 0-40-16,1-3-11 15,0-3 9-15,0-3-13 16,0-4-11-16,4-3-1 16,7-3 9-16,2-4 5 15,4-3-14-15,0-4-6 16,6-5 5-16,-1-4 0 15,7-5 0-15,4-3 0 16,1-7 1-16,4-3-3 16,-2 0 3-16,-1-3 0 15,-5-11 5-15,-5-6 2 0,-4-5-6 16,-3-8 29-16,-2-8 5 16,-5-5 39-16,-5-9-41 15,-2-16-20-15,-2-18 3 16,-2 7-4-16,0 8-3 15,0 12 3-15,-2 18-6 16,-4-2 34-16,0 0-18 16,0 11-1-16,0 7 3 15,3 9-15-15,2 7 4 16,-1 3-13-16,2 7 1 16,0 2-16-16,0 0-13 15,-1 0-82-15,-2 0-78 16,-3 9-163-16,0 5 21 0,1 0-380 0</inkml:trace>
  <inkml:trace contextRef="#ctx0" brushRef="#br3" timeOffset="-121654.09">16966 12194 1139 0,'0'0'245'0,"0"0"-15"15,0 0-66-15,0 0-20 16,0 0-4-16,0 0-88 16,0 0-51-16,0 16 15 15,0 12-15-15,1 12 14 16,1 8 3-16,2 5-17 15,1 4 17-15,1 2-18 0,1-1 0 16,-1-3 0-16,-1-7 0 16,-2-8-35-16,0-8-40 15,-3-9-59-15,0-9-78 16,0-14-98-16,0 0-76 16,-6-12-400-16</inkml:trace>
  <inkml:trace contextRef="#ctx0" brushRef="#br3" timeOffset="-121405.39">16691 12161 1092 0,'0'0'331'0,"0"0"-75"15,0 0-102-15,0 0 0 0,0 0-69 16,0 0-36-16,124-7-13 15,-67 8-15-15,4 2 37 16,2-1-36-16,-4-1-4 16,-8 2-11-16,-11-2-7 15,-13 0-38-15,-13 1-86 16,-14 2-91-16,-3 2-173 0,-13-2-131 16</inkml:trace>
  <inkml:trace contextRef="#ctx0" brushRef="#br3" timeOffset="-120224.28">11426 12879 1195 0,'0'0'301'15,"0"0"-112"-15,0 0-119 16,0 0-46-16,0 0-24 0,0 0 44 16,0 0 34-1,-37 113-56-15,21-59-22 0,-2 2 23 16,-2 3-22-16,0-1-1 16,-2-2 2-16,2-6-1 15,-1-9 12-15,6-9-13 16,2-9 0-16,5-12-3 15,5-7 9-15,3-4-6 16,0-13 19-16,3-16-19 16,18-25-53-16,12-25 22 15,12-25-11-15,4-10-11 16,-4 2-24-16,-5 9 37 16,-15 26 32-16,-7 17 8 15,-3 19 23-15,-5 16 39 0,-1 3 14 16,3 3 16-1,0 6-39-15,3 10-19 16,0 3-25-16,6 15-9 0,0 16 0 16,7 24 1-16,-1 22 14 15,-6 1 42-15,-6-6-35 16,-2-9-6-16,-5-12 0 16,-2 5-16-16,1 4 1 15,-1-5-1-15,-3-7-25 16,-2-6 0-16,1-6-79 15,-2-7-85-15,3-9-152 16,-3-9-324-16</inkml:trace>
  <inkml:trace contextRef="#ctx0" brushRef="#br3" timeOffset="-119990.78">11312 13155 751 0,'0'0'592'0,"0"0"-359"16,0 0-80-16,0 0-51 15,0 0-83-15,125-21 31 16,-58 10 16-16,3-3-37 16,3 1-13-16,-13 3-16 15,1 0-16-15,2 5-155 16,-19 0-194-16,-18 4-270 0</inkml:trace>
  <inkml:trace contextRef="#ctx0" brushRef="#br3" timeOffset="-119357.02">12231 12824 804 0,'0'0'317'0,"0"0"-143"16,0 0-83-16,0 0 3 0,0 0 2 16,0 0-67-16,0 0-7 15,9 20 71-15,-9 7 21 16,0 6-13-16,0 10-55 15,0 3-8-15,-5 8 7 16,-4 1-33-16,-3 2 20 16,-1 2-27-16,1-6-4 15,-3-2 14-15,4-10-15 16,2-8-16-16,1-11-15 16,3-10-22-16,4-6 18 15,1-6-6-15,0-3 25 16,0-18 3-16,3-11-135 15,8-12 88-15,9-24 25 16,10-22-28-16,7-20 12 0,5-8-14 16,-2 5 4-16,-4 12 51 15,-9 28-6-15,-7 19 16 16,-4 22 36-16,-3 12 99 16,2 3-34-16,3 5-3 15,0 3-43-15,3 9 1 16,-1 2-56-16,0 17 0 15,-1 12 6-15,-1 9 19 16,-4 8 27-16,-2 4-38 16,-4 5-13-16,-2-1 44 15,-1-1-26-15,-4-1-6 16,-1-4-1-16,0 0-11 0,2-4 13 16,-1 1-14-16,1-5-13 15,-1-2-10-15,1-5-115 16,-2-4-93-16,0-8-151 15,0-12-436-15</inkml:trace>
  <inkml:trace contextRef="#ctx0" brushRef="#br3" timeOffset="-119124.52">12228 13125 1298 0,'0'0'500'16,"0"0"-380"-16,0 0-67 0,0 0-16 16,81-35-27-16,-39 28-3 15,6 0-4-15,-2 0-3 16,2-1 0-16,-5 0-28 16,-5-2-72-16,-4-1-22 15,-4-7-133-15,-5 3-48 16,-7 0-445-16</inkml:trace>
  <inkml:trace contextRef="#ctx0" brushRef="#br3" timeOffset="-118733.73">12900 12335 995 0,'0'0'279'16,"0"0"-142"-16,0 0 17 15,0 0-9-15,0 0-88 16,0 0-50-16,0 0-7 16,2 23 0-16,1 5 32 0,0 8 3 15,0 4-3-15,0 6-26 16,0 0 0-16,0 4 10 16,-2-2-16-16,1-2-13 15,-2-5-40-15,0-4-75 16,0-6-117-16,-3-10-56 15,-5-10-297-15</inkml:trace>
  <inkml:trace contextRef="#ctx0" brushRef="#br3" timeOffset="-118468.39">12648 12272 916 0,'0'0'306'0,"0"0"-45"16,0 0-41-16,0 0-56 15,0 0-90-15,0 0-62 16,81-18 28-16,-29 18-3 16,9-3 15-16,5 0 14 15,0-1-39-15,-7 0-18 16,-8 0-9-16,-12-1-76 15,-17 2-58-15,-11 1-211 16,-11 0-241-16</inkml:trace>
  <inkml:trace contextRef="#ctx0" brushRef="#br3" timeOffset="-116106.45">14277 13491 152 0,'0'0'317'0,"0"0"70"16,0 0-202-16,0 0-93 15,0 0 23-15,0 0 22 16,0 0-15-16,-1 2-15 15,1-2-4-15,1 0-30 16,10 0 16-16,8 0-51 16,8 0-4-16,9-3 9 15,7-3-9-15,6 1-1 16,4-2-10-16,3 1-17 16,-2 2 12-16,-9 1-18 15,-5 2-58-15,-13 1-64 16,-14 0-162-16,-13 0-72 15,-1 1-191-15,-15 3 32 0</inkml:trace>
  <inkml:trace contextRef="#ctx0" brushRef="#br3" timeOffset="-115751.95">14333 13598 129 0,'0'0'1136'16,"0"0"-831"-16,0 0-224 15,0 0 10-15,0 0-1 16,0 0-54-16,0 0-10 0,24 9-20 16,-5-3 20-16,5-1 36 15,3 1-36-15,4-2 31 16,6-2-4-16,-1-2-25 15,-2 0 9-15,-4 0-37 16,-8 0 1-16,-6 0 18 16,-7 0-19-16,-5 0 0 15,-1-2 1-15,-3 2 0 16,3-1-1-16,0-1-28 16,1 1-48-16,4 0-14 15,8 1-85-15,-2 0-157 16,-1 0-349-16</inkml:trace>
  <inkml:trace contextRef="#ctx0" brushRef="#br3" timeOffset="-113800.53">16238 13462 91 0,'0'0'85'0,"0"0"266"15,0 0-37-15,0 0-130 16,0 0-71-16,0 0 11 0,0 0-5 15,0 3-22-15,0-3-27 16,0 0 7-16,0 1-14 16,0-1 11-16,0 0-33 15,0 0 7-15,10 0-8 16,7 0-21-16,8 0-1 16,8 0-11-16,7 0-6 15,8 0 20-15,5-6-21 16,0 2 0-16,1-2-1 15,-5 2-39-15,-9 0-11 16,-10 1-19-16,-8 2-73 16,-11 1-19-16,-5 0-15 15,-6 0-41-15,0 0-117 0,-2 0-16 16</inkml:trace>
  <inkml:trace contextRef="#ctx0" brushRef="#br3" timeOffset="-113447.41">16363 13568 150 0,'0'0'774'0,"0"0"-592"16,0 0-118-16,0 0 22 15,0 0 36-15,0 0 2 16,0 0-68-16,18 0 33 0,-3 0 6 16,6 0-13-16,4 0-6 15,3 0-18-15,4-6-8 16,2 0-8-16,2-1-28 16,-3 2 28-16,-5 0-37 15,-6 1-4-15,-6 3 7 16,-8-1-8-16,-5 2-22 15,-1 0-36-15,-2 0-73 16,0 0-62-16,0 0-116 16,0 0-2-16,-3 4-97 0</inkml:trace>
  <inkml:trace contextRef="#ctx0" brushRef="#br3" timeOffset="-107366.2">15101 13487 110 0,'0'0'346'15,"0"0"-39"-15,0 0-116 16,0 0-72-16,0 0-11 16,0 0 17-16,0 0-35 15,7 0-9-15,1 0-20 16,2-1-28-16,7 1 8 15,1-2-7-15,6 2-17 16,4-1 17-16,6 1-23 0,5-1-3 16,6 1-3-1,1-2-3-15,2 2-4 0,-5-1-43 16,-1-1-79-16,-10 2-9 16,-7-1-85-16,-9 1-20 15,-12 0-1-15,-4 0-58 16,-15 0 160-16,-5 3 88 0</inkml:trace>
  <inkml:trace contextRef="#ctx0" brushRef="#br3" timeOffset="-107132.55">15191 13576 121 0,'0'0'221'0,"0"0"-19"15,0 0-13-15,0 0-8 16,89 0-41-16,-53-1-46 16,2-5-15-16,0 2 0 15,-4 1-33-15,-2 0-36 16,-6 3-10-16,-3 0-17 16,-10 0-134-16,-11 0-124 15,-2 0-139-15,0 0 91 0</inkml:trace>
  <inkml:trace contextRef="#ctx0" brushRef="#br3" timeOffset="-106950.42">15335 13597 227 0,'0'0'254'0,"0"0"-117"0,0 0 4 16,0 0 74-16,0 0-30 15,0 0-96-15,0 0-7 16,78 0-40-16,-48 0 5 15,4 0-30-15,0 0-15 16,2 0-2-16,-8 0-136 16,-8-3-424-16</inkml:trace>
  <inkml:trace contextRef="#ctx0" brushRef="#br3" timeOffset="-100622.58">11185 13677 74 0,'0'0'297'15,"0"0"-143"-15,0 0-105 16,0 0 18-16,0 0 19 15,0 0 30-15,0 0-14 16,0 0-37-16,0 0-10 16,0 0-24-16,0 0 2 15,0 0 34-15,0 0-15 16,0 0 3-16,0 0-6 16,0 0-24-16,0 0-1 0,0 0-24 15,4 0 0-15,3 0 3 16,1 0-3-16,6-1 0 15,3 1 0-15,0-1 1 16,7-2 18-16,1 2-12 16,3-4-6-16,4 3 44 15,-1-3-26-15,5 1 0 16,-2 1 3-16,-2 1-3 16,-1-1 6-16,-1 1-14 15,0 1 8-15,-2-2 32 16,2 2-29-16,1-2 3 15,2 0 1-15,1 0-1 16,2 0 1-16,3 0-26 0,-2 1 7 16,0-1 5-1,1 1-12-15,-2 1 0 0,-2-1 0 16,-3 2 0-16,-1-1 8 16,-3 0-8-16,4-1 0 15,3-1 2-15,1 0-2 16,-1 1-2-16,2-3 1 15,-2 1 1-15,-2 0 1 16,-4 0-1-16,-1 0 0 16,-4-1 0-16,0 1 0 15,1 0 0-15,0-1 1 16,2 0 0-16,3 1 5 16,2 0-6-16,-1-1 0 15,0 3 7-15,-2-1-7 0,-5 0 0 16,-4 1-1-16,-5 1 1 15,-1 1 1-15,-3-1-1 16,-2-1 0-16,4-1 8 16,-5 0-7-16,2 1-1 15,0-3 1-15,-5 3 1 16,1-1 15-16,-2 0-16 16,-3 1 0-16,2 1 29 15,-2-2-21-15,0-1 20 16,0-3-27-16,1-1-2 15,2-1 1-15,0 0-1 16,0 0 2-16,1 0 5 16,-1 1-7-16,0-1 0 15,2-1-1-15,-1-1 2 0,-1 0-1 16,2-1 0-16,-2-3 0 16,3 1 0-16,-2 0 0 15,2 0-1-15,0-2 1 16,0 1-1-16,0 1 1 15,3 0-1-15,-1-1 1 16,-1 1-10-16,-1 2 10 16,3-1-9-16,-3 1 2 15,0-3-2-15,0 2 3 16,0-1-3-16,-2 0-3 16,-1 0 2-16,2 2 4 15,-2-1-5-15,0 1 10 0,1 1-5 16,-1 1 6-16,0 0-1 15,3 0-2-15,-2-1-7 16,1 0 10-16,3-3-9 16,-1 1 8-16,2-1-1 15,-3 1 2-15,0 2 0 16,-2 0 0-16,1 1-2 16,1 2 2-16,0-2-2 15,1 0 2-15,2-2-1 16,3 1 0-16,0 0-10 15,3-2 3-15,-3 1 2 16,0-1 6-16,1 0-9 16,-4-1 8-16,2-2 1 15,-3-1 0-15,2 1 0 16,-3-3 0-16,3 2 4 0,-1 1-4 16,0 0-11-16,2 0-16 15,-1-1 3-15,-2 2 12 16,-1-1 11-16,-2 2 1 15,0 0 2-15,1 0-2 16,1 1 0-16,0-1 0 16,3-2 1-16,2 1-1 15,5-3 0-15,-2-2 1 16,2 2-8-16,0-1 7 16,-4 2-2-16,-1 2 2 15,-3 1 1-15,-4 1-1 16,5 0 0-16,-4-1 7 15,0-2 1-15,3 0-8 0,1-2-7 16,4-5 5-16,1-1 2 16,-2-1-11-16,2 1 9 15,-3-1 2-15,-1 5 3 16,-3 5-3-16,-2 1 0 16,-1 2-1-16,0-1 1 15,1 0 0-15,1-1 0 16,0-2-3-16,1 0-10 15,1-3 13-15,0 1-3 16,0-1-3-16,-2 4 6 16,-2-1-1-16,-1 4-2 15,-2 0 3-15,0 1-1 0,-2 2 1 16,2 2 0 0,-2 2-6-16,0-1 6 0,0 3-18 15,0-1 17-15,0 3 1 16,0-2-5-16,-6 1 5 15,-1 1-7-15,-2 0-4 16,0 1 11-16,-5 0-6 16,2 0 6-16,-2 0 0 15,-2 0 0-15,-1 0 0 16,0 0 0-16,-2 0-2 16,1 0 2-16,-2 0 0 15,0 0 0-15,-4 0 1 16,0 0 0-16,-2 0-1 15,0-2 0-15,0 2 2 16,0 0-2-16,0 0 0 0,4 0-1 16,-2 0 2-16,0 0 11 15,0 0-12-15,2 0 0 16,-4 4-6-16,1 2 6 16,-3 1 0-16,-1 1 0 15,1 0 0-15,-3 0 0 16,-1-1 0-16,0-1 0 15,-3 1 0-15,1-1 0 16,-1 0 0-16,3-2 0 16,2 1 0-16,3-1 1 15,3 1-1-15,0-1 0 16,3 0-1-16,-4 0 1 16,3-1-2-16,-2 0 2 15,0 1 0-15,-2-1 7 16,0 0-7-16,-3 1 0 0,1-1-3 15,0 0 3-15,-1-2-1 16,1 2 1-16,0 0 0 16,-2 0 0-16,0 1 0 15,-4-1 0-15,-2 1 0 16,-3 0 0-16,0 2 0 16,-1-2 0-16,1 0 1 15,0-1-2-15,2 0 1 16,0 1 0-16,3-3 1 15,1 2-1-15,1 0 0 16,1 0 0-16,-2 1 0 0,-1 0-1 16,-4 2 1-16,3 0 0 15,-4-1 0-15,3 1 0 16,2 0-1-16,1-2 1 16,0 0 0-16,0-1 4 15,2 0-4-15,1-3 0 16,0 0-4-16,5 0 4 15,1 0 0-15,6 0 0 16,3 0 0-16,5 0 0 16,2 0 0-16,3 0 0 15,3 0 0-15,1 0 0 16,1 0 0-16,0 0 0 16,0 0 0-16,0 0 0 15,-2 0 0-15,1 1 0 0,-2 2 3 16,-5 3-3-16,3 2 0 15,-5 2 5-15,3 2-3 16,-1 4 15-16,1 1-17 16,-2 5 1-16,4 0 23 15,-1 2-24-15,2 3 0 16,-1 2 8-16,-1 1 2 16,1 3 6-16,-1-1-6 15,-2 2-10-15,3 0 34 16,-1-1-28-16,-1 3-4 15,1 2 10-15,2 0-10 16,-1 3-1-16,2 0 5 16,0-1-5-16,2-3 24 0,-1-4-25 15,2-3 2-15,0-4 9 16,0-2-10-16,0-2 0 16,-4-1-1-16,4-3 2 15,0 0 4-15,0 1-6 16,-3-1 0-16,3 2 0 15,-2 1 1-15,-1 2 0 16,0 1-1-16,0-1 1 16,-1 3 6-16,-2-2-7 15,-1 0-1-15,2-2 0 16,-1 1 1-16,0 0 1 16,0-1-1-16,1-1 0 15,0-1 5-15,0 0-5 0,2-2-1 16,-1 0 0-1,1-1 2-15,-2-1-1 0,1-2 0 16,-5 0 6-16,6 0 17 16,-5-1-23-16,2 0 0 15,0-1 8-15,1-2-7 16,2 0 5-16,0-1-6 16,3-3 1-16,0-2 7 15,0-1-8-15,0-2 0 16,0 2 0-16,0-2 1 15,0 2 5-15,0 0-6 16,0-1 1-16,0 1 11 0,0 0-12 16,0 1 0-16,0-1 6 15,0 1-6-15,0-1 0 16,0 0 0-16,0 0 2 16,0-2-11-16,0 1-7 15,0-2-117-15,1 0-132 16,5-2-391-16</inkml:trace>
  <inkml:trace contextRef="#ctx0" brushRef="#br3" timeOffset="-65337.15">11868 14626 1061 0,'0'0'365'16,"0"0"-183"-16,0 0-104 15,0 0-13-15,0 0-16 16,0 0-28-16,0 6-5 16,0 9 19-16,0 5-3 15,-6 2 46-15,0 5-20 16,-3 3 5-16,-1 4 13 0,-1 5-25 16,-1 4-9-16,0 4-2 15,3 5-17-15,2-1 26 16,-2 2-32-16,6-2-16 15,2-4 14-15,1-1-8 16,0-5-6-16,10-5 1 16,6-3 5-16,8-7 3 15,6-6-10-15,10-4-7 16,6-9 7-16,7-7 0 16,2 0 1-16,0-9-1 15,-1-9 0-15,-8-5 8 16,-3-2-8-16,-7-3-2 15,-3-5 1-15,-3-3 2 0,-6-5 0 16,-5-9-1 0,-1-14 1-16,-3-25 16 0,-3-23-17 15,-3-2 0-15,-5 19 2 16,-1 29-1-16,-3 29 0 16,0 8 4-16,0 0-4 15,0 3 14-15,0 2-15 16,0 10-6-16,0 6 5 15,0 7-45-15,0 2-78 16,2 14-194-16,1 0-388 0</inkml:trace>
  <inkml:trace contextRef="#ctx0" brushRef="#br3" timeOffset="-64787.61">13242 14788 1684 0,'0'0'470'0,"0"0"-426"15,0 0-34-15,0 0-10 16,0 0 43-16,0 116 12 15,0-61-33-15,0 1 2 16,-3-1-24-16,0-5-12 16,0-7-10-16,-2-6-78 15,1-8-57-15,0-13-85 16,1-7-163-16,0-9-361 0</inkml:trace>
  <inkml:trace contextRef="#ctx0" brushRef="#br3" timeOffset="-64621.92">13372 14581 1008 0,'0'0'928'0,"0"0"-743"16,0 0-120-16,0 0-16 16,0 0-27-16,0 0-22 15,0 0-115-15,-2 10-149 16,2 12-403-16</inkml:trace>
  <inkml:trace contextRef="#ctx0" brushRef="#br3" timeOffset="-64286.72">13718 14705 1365 0,'0'0'533'0,"0"0"-420"0,0 0-67 16,0 0 54-16,0 0 7 15,0 0-70-15,0 0-28 16,-73 56 12-16,55-23-21 16,9 3-6-16,9 1-51 15,0 1-50-15,22-1-5 16,7-4-34-16,2-6 13 16,3-2 53-16,-2-7 26 15,-9-4 41-15,-4-5 13 16,-9-4 70-16,-6-1 32 15,-4-1 33-15,-4 3 2 16,-20 1 30-16,-10 3-47 16,-12 3-46-16,-5 1-40 0,0-1-21 15,9-4-13-15,11-9-90 16,12 0-299-16,12-9-1181 0</inkml:trace>
  <inkml:trace contextRef="#ctx0" brushRef="#br3" timeOffset="-62663.27">14330 15098 1437 0,'0'0'399'0,"0"0"-279"0,0 0-72 15,0 0 14-15,13-73 13 16,5 49-52-16,7-2-21 15,7 0-2-15,1 3-9 16,-1 5 7-16,0 5-15 16,-5 5-5-16,-5 7 21 15,-5 1-7-15,-4 1-5 16,-4 13 6-16,-3 7 5 16,-5 8 2-16,-1 4 0 15,0 5 0-15,-7 1 7 16,-8-4-6-16,-2-1 0 15,1-6 5-15,0-6-4 16,3-6-1-16,5-8-1 0,6-8 0 16,2 0 18-16,10-22-18 15,15-15-26-15,19-21 8 16,1-2 9-16,7-5 8 16,0 1-5-16,-11 19 6 15,-4 7 27-15,-9 16-18 16,-8 17-4-16,-8 5-5 15,-2 20-12-15,-4 15 12 16,-5 8 2-16,-1 2-2 16,0 0 24-16,-6-6-24 15,-8-7 0-15,0-10 1 0,1-7 0 16,4-6 7-16,4-9-1 16,5 0 2-16,0-21 3 15,8-16-12-15,16-11-30 16,7-10 30-16,8 1-1 15,-2 5 1-15,-1 15 7 16,-9 14-5-16,-8 13 38 16,-10 10-33-16,-6 10 2 15,-1 18 4-15,-2 10 15 16,0 6-4-16,-3 2-9 16,-2-1-15-16,4-8 1 15,1-6-1-15,1-8-69 16,22-9-36-16,6-8-43 15,12-6 6-15,6-6-17 0,3-19 25 16,-1-9 60-16,-6-7 45 16,-6 0 29-16,-13 5 91 15,-7 7 107-15,-13 8 35 16,-4 5-44-16,-4 7-71 16,-17 6-19-16,-7 3-71 15,-5 9-21-15,0 17 14 16,3 8-8-16,6 2-8 15,12 3-5-15,8-6-29 16,4-6 1-16,6-10-35 16,17-10-5-16,9-7 21 15,7-8 1-15,3-21 8 16,-4-5 26-16,-5-8 12 16,-9 3 55-16,-9 5 39 0,-6 10 14 15,-3 11-7-15,-5 9-19 16,-1 4-82-16,0 14 0 15,0 14-5-15,0 12 5 16,3 4 0-16,3 2-28 16,3-2-28-16,6-7-36 15,2-6-52-15,18-10-107 16,-5-8-257-16,2-12-195 0</inkml:trace>
  <inkml:trace contextRef="#ctx0" brushRef="#br3" timeOffset="-62461.84">16145 14280 1305 0,'0'0'551'0,"0"0"-295"15,0 0-15-15,0 0-100 16,0 0-80-16,0 0-55 16,5 88 10-16,-25 21 4 15,0 13-10-15,3-5-10 16,1-14-27-16,4-28-89 15,-2-18-59-15,-4-11-171 16,5-19-299-16,1-9-214 0</inkml:trace>
  <inkml:trace contextRef="#ctx0" brushRef="#br3" timeOffset="-62294.63">15831 14637 1455 0,'0'0'345'15,"0"0"-134"-15,0 0-42 16,0 0-95-16,89-52-64 16,-22 43-10-16,24 4-68 15,14-2-156-15,-17 0-297 16,-24 0-475-16</inkml:trace>
  <inkml:trace contextRef="#ctx0" brushRef="#br3" timeOffset="-62017.34">16545 14527 1377 0,'0'0'574'0,"0"0"-523"0,0 0-32 16,0 0 66-1,-76 107-13-15,52-64-20 0,2 2-46 16,7 0-6-16,3-3-48 16,8-7-81-16,4-7-66 15,0-11-68-15,8-12 14 16,6-5 73-16,-2-12 95 15,-3-18 81-15,-8-10 174 16,-1-6 103-16,-18-1 5 16,-13 2-54-16,-9 8-78 15,-6 9-39-15,2 10-59 16,8 8-37-16,13 5-15 16,13 5-68-16,20 0-237 15,16 0-368-15,10 3-481 0</inkml:trace>
  <inkml:trace contextRef="#ctx0" brushRef="#br3" timeOffset="-61837.34">16824 14509 1610 0,'0'0'300'16,"0"0"-249"-16,0 0-9 15,0 0 99-15,-34 111-20 16,22-60-90-16,2 3-31 15,2 2-39-15,4 10-154 16,-1-13-180-16,4-14-364 0</inkml:trace>
  <inkml:trace contextRef="#ctx0" brushRef="#br3" timeOffset="-61679.36">16938 14294 613 0,'0'0'1259'15,"0"0"-1040"-15,0 0-60 16,0 0-64-16,0 0-73 0,0 0-22 16,0 0-47-1,3 34-122-15,1-5-453 0</inkml:trace>
  <inkml:trace contextRef="#ctx0" brushRef="#br3" timeOffset="-61498.42">17454 14321 1844 0,'0'0'283'15,"0"0"-269"-15,0 0-13 16,-17 76-1-16,-1-28 1 16,-5 7-1-16,-7 4-37 15,-15 25-141-15,8-16-221 16,2-11-351-16</inkml:trace>
  <inkml:trace contextRef="#ctx0" brushRef="#br3" timeOffset="-61303.64">17165 14468 1687 0,'0'0'375'16,"0"0"-268"-16,0 0-52 15,95 55 34-15,-46-14-32 16,8 6-26-16,2 3-31 16,2 3-10-16,17 21-16 15,-13-13-96-15,-13-10-509 0</inkml:trace>
  <inkml:trace contextRef="#ctx0" brushRef="#br3" timeOffset="-60141.68">12068 15752 897 0,'0'0'885'16,"0"0"-730"-16,0 0-124 16,-90 2-15-16,59 20 15 15,1 10 3-15,8 8-23 16,5 2-10-16,10 2-2 16,7-3-5-16,0-6-34 15,22-9-18-15,11-11-24 16,7-12 12-16,4-3 26 15,1-14-10-15,-4-14 46 16,-8-6 0-16,-11-7 8 0,-11-2 24 16,-11 3 49-16,-5 6 58 15,-23 7-38-15,-5 9-26 16,-3 8-29-16,3 6-36 16,10 2-1-16,15 1-1 15,8-1-89-15,21-3-141 16,34-4 58-16,5-2-27 15,12-4 31-15,2-3-9 16,-13-1 77-16,2-4 100 16,-14-3 106-16,-10 3 98 15,-16 2 43-15,-10 4-7 16,-7 7 40-16,-6 4-69 0,0 6-108 16,0 4-71-16,-6 23-31 15,-7 25 4-15,-1 34-5 16,6 36 2-16,1 14 2 15,4-1-4-15,-1-13-1 16,-2-22-27-16,-5-4-33 16,-4-7-18-16,0-15-30 15,-2-18-36-15,1-15-86 16,2-10 91-16,-1 0-9 16,1-4-7-16,4-6-89 15,5-13-240-15</inkml:trace>
  <inkml:trace contextRef="#ctx0" brushRef="#br3" timeOffset="-59959.95">12301 16195 825 0,'0'0'1112'0,"0"0"-939"15,0 0-130-15,107-45-18 16,-16 28 19-16,36-1-44 15,10 1 0-15,-7-3-17 16,-41 7-232-16,-38 2-1219 0</inkml:trace>
  <inkml:trace contextRef="#ctx0" brushRef="#br3" timeOffset="-59352.68">13721 16041 985 0,'0'0'785'16,"0"0"-707"-16,0 0-78 0,0 0 0 16,0 0 7-1,0 0-7-15,0 0-30 0,27 37-16 16,13-37 11-16,3-3-22 16,-2-16-55-16,-7-4 13 15,-15-5 72-15,-9-4 27 16,-10 3 67-16,-7 4 48 15,-19 6 23-15,-7 9-2 16,-5 10-35-16,-1 3-13 16,7 21-11-16,5 10-39 15,12 8-16-15,12 5-13 16,3-1-9-16,18-3-1 16,12-10-23-16,6-7-32 0,4-13 26 15,9-10-31 1,0-3 1-16,1-20-28 0,-1-14-10 15,-6-10 45-15,-4-6 45 16,-8 1 8-16,-7 7 89 16,-9 14 52-16,-6 12 32 15,-6 14-53-15,-3 2-76 16,0 19-44-16,0 15 6 16,0 11-5-16,0 6 10 15,0 1-11-15,0-4-35 16,4-5-82-16,11-7-136 15,-1-10-297-15,-1-13-427 0</inkml:trace>
  <inkml:trace contextRef="#ctx0" brushRef="#br3" timeOffset="-59217.63">14343 15716 1099 0,'0'0'846'0,"0"0"-724"16,0 0-122-16,0 0-33 15,0 0-106-15,0 0-119 16,0 0-295-16</inkml:trace>
  <inkml:trace contextRef="#ctx0" brushRef="#br3" timeOffset="-58671.58">14683 15894 1038 0,'0'0'378'0,"0"0"-247"16,0 0 64-16,0 0-12 16,0 0-95-16,75-76-58 15,-72 58-15-15,-3 2-5 16,-2 2-10-16,-23 7 6 16,-14 6-6-16,-10 1-9 15,-6 6 9-15,1 12 1 16,9 1 27-16,15 1-5 15,19 0-22-15,11-6-2 16,23-4-14-16,22-6-7 16,15-4 22-16,4 0-21 0,0-5 2 15,-12-1 10 1,-9 5 9-16,-10 1 8 0,-11 4 2 16,-5 20-4-16,-5 24 48 15,-5 30-15-15,-2 29-11 16,1 17-6-16,2 2-22 15,6-7 18-15,0-13-18 16,-1-7-1-16,-7-20-6 16,-6-21-7-16,0-20 14 15,-4-10-1-15,-11-4 2 16,-6-7 29-16,-3-7 40 16,-4-10 66-16,-5-17 20 15,-4-19-41-15,-5-24-18 16,-3-25-21-16,5-23-43 15,17-5-26-15,15 18-7 16,8 28-59-16,14 30-15 0,10 11-30 16,12 1-14-16,12 0-15 15,43-6-77-15,-12 8-179 16,-7 5-329-16</inkml:trace>
  <inkml:trace contextRef="#ctx0" brushRef="#br3" timeOffset="-58045.32">15158 15827 1003 0,'0'0'626'0,"0"0"-436"16,0 0 25-16,0 0-52 0,0 0-64 16,0 0-63-1,0 0-28-15,13-65-8 0,-10 59-20 16,0 2 14-16,-2 0-12 15,-1 1 18-15,0 0 6 16,0 2 3-16,-3 1-8 16,-8 0 20-16,-4 1-21 15,-5 18 18-15,2 7-17 16,4 8-1-16,5 4 0 16,7 2-11-16,2-3-42 15,5-8-11-15,15-8-12 16,7-10-1-16,4-11 6 0,7-2-29 15,2-25-25 1,-1-12 9-16,-2-11 65 0,-6-5 51 16,-5 1 22-1,-7 8 80-15,-5 13 39 0,-7 17 32 16,-2 11-24-16,-4 5-133 16,4 18-16-16,2 15 0 15,5 8 0-15,0 7 4 16,0 1-4-16,-3-2-17 15,-5-3 3-15,-4-9-25 16,0-10 5-16,0-8 11 0,0-11 12 16,0-6 11-1,0-8 36-15,6-20-30 16,12-10 0-16,6-5-6 16,8-3-8-16,3 7-12 0,-1 8 8 15,-4 11 12-15,-7 10 6 16,-5 10-6-16,-6 0 17 15,-2 17-15-15,-4 11 24 16,-3 9-2-16,-3 5-12 16,0 2-6-16,0 3-6 15,-4 6-83-15,-4-9-140 16,-1-13-464-16</inkml:trace>
  <inkml:trace contextRef="#ctx0" brushRef="#br3" timeOffset="-57446.65">16187 15800 421 0,'0'0'1408'0,"0"0"-1121"16,0 0-202-16,0 0 19 16,0 0-2-16,0 0-56 15,0 0-45-15,-12 0 3 16,24 30-4-16,2 8 0 15,2 5 0-15,-3 2-13 16,0-2-11-16,-2-8-20 16,-2-8-1-16,-3-10 31 0,-1-11-10 15,2-6 24-15,2-10 39 16,6-21-18-16,3-13-5 16,3-11-10-16,-3-3-6 15,0 2 11-15,-5 7-11 16,-1 14-2-16,-5 14-32 15,-1 14-72-15,0 7-194 16,3 16-212-16,11 27 312 16,-1-5-39-16,2-1-275 0</inkml:trace>
  <inkml:trace contextRef="#ctx0" brushRef="#br3" timeOffset="-56980.32">16760 15948 192 0,'0'0'235'16,"0"0"-158"-16,0 0 107 0,0 0 82 15,0 0 23-15,52-85 31 16,-55 69-109-16,-15 3-75 16,-7 4-51-16,-5 8-30 15,-2 1-7-15,0 6-16 0,4 12-4 16,7 4-17 0,6 4-11-16,9-2-1 15,6-1-65-15,3-8-60 16,19-7-28-16,6-8 4 15,5-1 1-15,0-19 64 16,-4-6 56-16,-7-2 29 16,-9 5 42-16,-5 6 164 15,-6 7 24-15,-2 7-55 16,0 3-123-16,0 3-52 0,0 14 0 16,0 4-3-16,4 3 3 15,9 0-74-15,8-6-46 16,6-4-48-16,7-8-20 15,3-6 40-15,4 0 64 16,-2-14 62-16,-2-7 21 16,-10-5 1-16,-8-1 1 15,-10 2 59-15,-7 6 111 16,-2 3 8-16,0 7-74 16,-9 4-42-16,0 2-39 15,3 3-24-15,0 0-43 16,5 0-81-16,1 0-87 0,0 5-27 15,0-2-299-15</inkml:trace>
  <inkml:trace contextRef="#ctx0" brushRef="#br3" timeOffset="-56204.95">16624 15929 553 0,'0'0'711'15,"0"0"-372"-15,0 0-339 16,0 0-17-16,0 0 17 16,0 0 39-16,96 7-39 15,-60-7-13-15,3 0 13 16,-1-7-12-16,-1-8-37 0,-4-5-27 16,-8-1 26-16,-6-4 18 15,-9 1 32-15,-10 3 8 16,0 4 132-16,-15 6-8 15,-13 6-43-15,-7 5-20 16,-2 0 16-16,-2 13 7 16,1 9 11-16,6 8-29 15,10 4-18-15,7 6-40 16,12-1-6-16,3 1-2 16,6-5-8-16,18-7-15 15,9-7-27-15,9-8-21 16,8-10 3-16,8-3-66 15,6-10-63-15,4-10-89 0,15-18-24 16,-16 6 68 0,-13-1-732-16</inkml:trace>
  <inkml:trace contextRef="#ctx0" brushRef="#br3" timeOffset="-55992.13">17351 15769 320 0,'0'0'690'15,"0"0"-553"-15,0 0-18 16,0 0 115-16,0 0 16 15,0 0-96-15,0 0-74 16,-60 11 30-16,23 19 35 16,-2 7-49-16,5 5-21 15,10 2-49-15,13-2-16 16,11-4-10-16,5-6-16 16,23-6-44-16,11-12-65 15,24-13-152-15,35-12-262 0,-10-14 193 16,-6-9-281-16</inkml:trace>
  <inkml:trace contextRef="#ctx0" brushRef="#br3" timeOffset="-55785.72">17752 15432 806 0,'0'0'806'16,"0"0"-583"-16,0 0-164 15,0 0 32-15,0 0 17 16,0 0 15-16,-51 94-48 15,45-37-43-15,5 6-23 16,1 5-9-16,0-3 1 16,3-3-2-16,7-6-2 0,4-8-36 15,1-7-42-15,0-7-63 16,0-11-177-16,-11-15-676 0</inkml:trace>
  <inkml:trace contextRef="#ctx0" brushRef="#br3" timeOffset="-55620.45">17397 15744 168 0,'0'0'1436'0,"0"0"-1337"16,0 0-99-16,118-13-13 16,-54 13 2-16,15 0-139 0,17 1-159 15,-10 1-96-15,4-2-96 16,-29 0 233-16</inkml:trace>
  <inkml:trace contextRef="#ctx0" brushRef="#br3" timeOffset="-55366.65">18048 15721 114 0,'0'0'603'16,"0"0"-249"-16,0 0 142 15,0 0-286-15,0 0-84 16,-96 13-21-16,77 9-40 16,4 6-21-16,0 6-35 15,7 2-8-15,5-1-2 16,3-5-31-16,3-8-41 15,18-7-12-15,7-8-7 16,5-7 45-16,0-5-12 16,-3-16 49-16,-10-10 4 15,-10-7 12-15,-10-5 39 0,-10-1 59 16,-20 2-35-16,-11 7-19 16,-4 7-36-16,-4 8-13 15,7 12-2-15,17 8-174 16,11 0-418-16,14 2-415 0</inkml:trace>
  <inkml:trace contextRef="#ctx0" brushRef="#br3" timeOffset="-54891.36">18589 15511 1003 0,'0'0'330'0,"0"0"-215"0,0 0-24 15,0 0 8-15,0 0 19 16,0 0-62-16,0 0-5 16,-45-10-30-16,33 10 2 15,-1 3-2-15,1 4-10 16,0 0 17-16,-3 2 5 16,5 1-3-16,-2 0 7 15,4 0-12-15,5-3 13 16,0 0-6-16,2 1-8 15,-2 0 16-15,-3 5-6 16,-6 3-5-16,-3 8 10 16,-6 6-38-16,-3 2 19 0,-2 2-4 15,1 0-16-15,5-4 13 16,4-5-13-16,5-6-21 16,6-8 8-16,5-7-36 15,3-4-6-15,17-4 40 16,5-16 15-16,4-11 11 15,-6-7-10-15,-5-7 29 16,-12-1 23-16,-6 1-3 16,-19 6-11-16,-15 9-12 15,-11 9-17-15,-6 8 5 16,-1 11-15-16,6 2-55 16,4 11-115-16,13 6-403 15,15 0-581-15</inkml:trace>
  <inkml:trace contextRef="#ctx0" brushRef="#br3" timeOffset="-54540.47">19187 15394 1066 0,'0'0'314'0,"0"0"-71"15,0 0-20-15,0 0-104 16,-81-22-24-16,36 22-1 16,-6 10-29-16,5 10-43 0,3 7 3 15,11 2-25 1,12 6-5-16,13-2 4 0,7 0-39 16,17-1-8-16,14-3-11 15,9-1-15-15,5-6 3 16,0-1-20-16,-5-1 43 15,-9 0 46-15,-16-2 3 16,-12-1-1-16,-3 0 19 16,-22-3 44-16,-14-1 45 15,-10-3-30-15,-38-10-78 16,12 0-34-16,3-3-354 0</inkml:trace>
  <inkml:trace contextRef="#ctx0" brushRef="#br3" timeOffset="-52040.68">12544 17081 487 0,'0'0'978'0,"0"0"-869"16,0 0-109-16,0 0-1 16,-72 99 0-16,66-65 1 15,6-3 0-15,3-2 1 16,19-5-2-16,10-7-77 15,10-5-6-15,10-11 38 16,6-1 4-16,-1-11 4 16,-3-9-4-16,-8-7 25 15,-15-2 17-15,-16-3 44 16,-15 2 51-16,-4 3 117 16,-28 0-71-16,-11 8-46 0,-5 7-20 15,3 5-27-15,10 4-11 16,15 0-37-16,16 1-2 15,4-4-100-15,28-5-52 16,18-7-42-16,14-4 39 16,9-6 2-16,5-9-16 15,-1-4 58-15,-7-7 113 16,-6-1 45-16,-10 1 82 16,-11 3 22-16,-9 8 17 15,-11 7 37-15,-11 11 9 0,-7 6-48 16,-1 7-25-16,-3 6-68 15,-11 6-63-15,-5 19-8 16,-1 12 0-16,2 14 0 16,7 21 20-16,7 27-20 15,4 26 0-15,0 7 9 16,0-10-9-16,0-15-2 16,0-31-15-16,-5-16-47 15,-6-15 2-15,-3-8-5 16,-4 2 19-16,0 1 39 15,0-7-4-15,9-10 13 16,9-12 0-16,2-9 0 16,26-2 3-16,14-4-2 15,15-12 0-15,4-3 9 16,3 0-10-16,-6-1-17 0,-10 2 16 16,-15 1 1-16,-20 1 7 15,-13-6 11-15,-18-5 44 16,-34-10 18-16,-28-16-29 0,0-2-6 15,9 1-14 1,15 3-20-16,27 6 13 16,8 0-24-16,15-3-39 15,10 10-53-15,71 8-116 16,-2 13-191-16,-1 4-181 0</inkml:trace>
  <inkml:trace contextRef="#ctx0" brushRef="#br3" timeOffset="-51236.73">14300 17207 1560 0,'0'0'353'16,"0"0"-193"-16,0 0-48 15,0 0-65-15,0 0-13 16,0 0-19-16,0 0-14 16,-8 90 0-16,-1-46 16 15,-5 4-17-15,-2-1 0 16,0-3 0-16,0-5 0 15,-2-6-1-15,6-7-25 16,0-12-20-16,6-5 26 16,5-9-10-16,1 0 20 15,0-19 9-15,9-15-42 16,14-25-1-16,10-23 19 16,12-25 22-16,-3 6 2 0,-9 24 2 15,-11 28 8 1,-9 26 25-16,-1 7 13 0,-3 5 17 15,0 8-23-15,0 3-32 16,-2 19 6-16,3 12 16 16,0 7-2-16,3 6-17 15,-2-2-6-15,4-2 0 16,0-5-6-16,2-4-16 16,2-3 8-16,0-5-63 15,-1-4-84-15,-5-5-95 16,-10-2-141-16,-3-5-170 15,0-3-341-15</inkml:trace>
  <inkml:trace contextRef="#ctx0" brushRef="#br3" timeOffset="-51078.18">14255 17374 622 0,'0'0'492'16,"0"0"-328"-16,0 0-54 15,0 0-38-15,94-15 48 16,-25 8-20-16,23-5-68 15,-4-1-32-15,-9-1-63 16,2-5-52-16,-31 8-84 16,-6-2-786-16</inkml:trace>
  <inkml:trace contextRef="#ctx0" brushRef="#br3" timeOffset="-50673.01">15074 17076 1181 0,'0'0'697'15,"0"0"-535"-15,0 0-110 16,0 0-52-16,0 0 15 16,0 80 45-16,0-35-21 15,-10 6-27-15,-5 1-11 16,-5-2 14-16,1-4-15 16,2-4-1-16,1-8-6 15,6-7-21-15,2-7-24 16,4-12-38-16,4-8-46 15,0 0 73-15,0-22 38 16,12-15-8-16,8-25 17 16,10-28 16-16,12-23 37 0,-1 10 22 15,-7 23 21-15,-10 36 52 16,-8 27-29-16,-1 2-29 16,3 7-23-16,0 4-20 15,-2 4-15-15,1 15-16 16,2 14 1-16,0 9 21 15,-2 7-21-15,-2 4-1 16,-5 2 0-16,-2 0-6 16,-4-3-33-16,0-2-72 15,-4 4-89-15,0-11-131 16,-1-10-273-16</inkml:trace>
  <inkml:trace contextRef="#ctx0" brushRef="#br3" timeOffset="-50506.3">14990 17315 1622 0,'0'0'383'0,"0"0"-197"15,0 0-100-15,80-27-74 16,-27 19-12-16,12-2 0 16,2 1-47-16,19-10-96 15,-17 2-134-15,-14 1-426 0</inkml:trace>
  <inkml:trace contextRef="#ctx0" brushRef="#br3" timeOffset="-50281.54">15669 16816 967 0,'0'0'385'15,"0"0"-80"-15,0 0 11 16,0 0-108-16,0 0-75 15,0 0-62-15,0 0-57 16,8 15-13-16,-13 19 9 16,-1 9-9-16,-4 7-2 15,1 4-27-15,0 0-70 16,-3 12-89-16,3-17-179 16,2-12-351-16</inkml:trace>
  <inkml:trace contextRef="#ctx0" brushRef="#br3" timeOffset="-50026.59">15408 16762 614 0,'0'0'1062'0,"0"0"-817"16,0 0-26-16,0 0-73 15,0 0-69-15,0 0-56 16,88-15-12-16,-25 15 4 15,6 0-12-15,-2 0 7 16,-13 0-8-16,-14-3 1 16,-19 0-7-16,-13 2 6 15,-8 1-37-15,-3 0-22 0,-17 5 10 16,-15 15-50 0,5-2-162-16,4 1-457 0</inkml:trace>
  <inkml:trace contextRef="#ctx0" brushRef="#br3" timeOffset="-44893.3">22115 3793 345 0,'0'0'503'0,"0"0"-391"16,0 0-58-16,0 0 9 15,0 0-54-15,0 0-9 16,0 0 32-16,12-31 17 15,-10 31 16-15,0 0-34 16,-2 0-31-16,0 7 0 0,0 8-4 16,0 8 4-16,0 5 28 15,-2 4-17-15,-5 4-3 16,4 0 0-16,0 3-6 16,3 0 28-16,0 4-18 15,0 0-6-15,0 5 46 16,0 6-32-16,5 4 6 15,-4 5 8-15,-1 3 17 16,0 2-2-16,0 2-27 16,-4-1-21-16,-4-3 26 15,1 1-27-15,2 0 3 16,2 1 3-16,3-1-6 16,0 2 12-16,4 1-12 15,6 9 0-15,-1 12 26 16,-3 12-17-16,-1 5 1 0,-5-7 0 15,0-9-10-15,0-10 16 16,0-2-16-16,0 3 0 16,0 3 5-16,0 3-5 15,0-3 0-15,0-2 6 16,-7-4 1-16,-2-4 12 16,-5 5-7-16,-2 1 1 15,0 2 14-15,-2 1-27 16,0 1 1-16,5 0 7 15,2 2-7-15,4 5 9 16,5 1-10-16,2 2 0 16,0-3 1-16,0 0-1 15,6-1-1-15,3 4 1 0,-3 6 0 16,0 0 18 0,-1 2-18-16,-1 3 0 0,0 2 1 15,-1 4 0-15,0-3-2 16,-1-6 2-16,1-1-1 15,-2-4 15-15,1 3-15 16,-1 2 1-16,1-1 31 16,-2 4-25-16,0 3 11 15,2 6-6-15,-2 1 1 16,1-1 9-16,1-2-11 16,-1-2-10-16,2 2 22 15,0 2-23-15,0 1 1 16,-3 2 9-16,0 7-10 0,0 0 8 15,-2-5-8 1,-9-3 0-16,-5-7-6 0,-3 0 7 16,-3 1-1-16,-1-3 1 15,1 0 1-15,3 3 4 16,1 5-6-16,-2-1 0 16,5-1 1-16,-1-1-1 15,4-3-1-15,-1 2 1 16,4 1 0-16,1 2 8 15,-2 2-8-15,-1 7 0 16,-2-1-10-16,-5 0 10 16,-3-4 0-16,3-5 0 15,-3 0 1-15,4 1 0 16,1-4-1-16,3 3 0 0,0 2 1 16,4 3-1-16,2-2-1 15,0 0 1-15,3-4 0 16,-4-3 7-16,-1 4-7 15,-5-1 0-15,-3 1 2 16,-5 6-2-16,-2 1-1 16,0 2 0-16,4-2 1 15,1-7-1-15,4-6 1 16,2 0 0-16,5-2 1 16,2-1 0-16,5 0-1 15,1 1 0-15,0 6-1 16,-2-2 0-16,1-2 1 15,-2-2 0-15,-3-8-4 0,2 1 4 16,-1-1 0 0,2-1 0-16,0-1 3 0,-2-3 8 15,2 2-11-15,-2 3 0 16,-3-2-6-16,2-2 6 16,-1-6 0-16,0-6 6 15,3-3-4-15,0 1 14 16,1 1-15-16,-2 5-1 15,1 5 22-15,-2 4-21 16,-1 1 5-16,1-1-6 16,-2-1 6-16,0-5-4 15,1-5-2-15,1-15 1 16,3-15 19-16,0-12-20 0,2-6 0 16,1 0 1-1,-2 5 0-15,1 1 6 0,-1-9-7 16,-1-2 0-16,-1-2 1 15,-1 0 1-15,-4-4 9 16,2 1-10-16,-1 0-1 16,-2 1 1-16,3 0-1 15,-3 1 0-15,4-6 6 16,-1-7-6-16,4-6-8 16,3-10-115-16,0 0-215 15,0-7-423-15</inkml:trace>
  <inkml:trace contextRef="#ctx0" brushRef="#br3" timeOffset="-42821.03">23008 4192 352 0,'0'0'626'16,"0"0"-351"-16,0 0-21 16,0 0-2-16,0 0-44 15,0 0-59-15,-6-29-13 16,5 27-56-16,1 2-39 15,-2 0 8-15,1 0-49 16,-2 9 0-16,0 10-1 16,-3 12 1-16,2 9 18 15,-1 8-18-15,0 5 0 16,4 4 14-16,1-4-14 16,0-1 0-16,0-6 0 0,6-5 1 15,3-6-2-15,1-5-18 16,-1-7-34-16,0-5-2 15,-3-7-71-15,-1-3-30 16,-4-5-49-16,-1-3-88 16,-3-11 51-16,-7-6-439 0</inkml:trace>
  <inkml:trace contextRef="#ctx0" brushRef="#br3" timeOffset="-42450.98">22922 4257 1056 0,'0'0'164'0,"0"0"-69"15,0 0 88-15,3-86-36 16,9 68-7-16,1 2-37 16,5 6-26-16,3 6-34 15,6 4-43-15,6 0 1 16,7 17 10-16,2 7-11 15,4 7 0-15,-3 7 0 16,-2 3 0-16,-9 3 7 16,-5-1-7-16,-8 1 0 15,-9-1 0-15,-9-4 0 16,-1-1 0-16,-1-3 0 16,-16-1 2-16,-8-3 14 15,-7 0-16-15,-9-4 0 0,-4 0 35 16,-9-3-29-16,-1-3-6 15,3-2-7-15,3-5-82 16,4-11-158-16,13-3-300 16,14-2-569-16</inkml:trace>
  <inkml:trace contextRef="#ctx0" brushRef="#br3" timeOffset="-42046.24">23372 3989 1154 0,'0'0'352'16,"0"0"-95"-16,0 0-85 15,0 0-56-15,0 0-34 16,0 0-52-16,0 0-29 16,38 2 4-16,-28 14-5 15,0 5-6-15,-8 5 5 16,-2 2 1-16,-6 3 2 16,-13-1-2-16,-5-5 0 0,0-4 9 15,4-5-9-15,7-6 0 16,9-5-1-16,4-3 2 15,3-2-2-15,22 0-5 16,14 0 6-16,13 0-9 16,5-2-23-16,-4-5-83 15,-6-4-118-15,-17 1-158 16,-14 2-426-16</inkml:trace>
  <inkml:trace contextRef="#ctx0" brushRef="#br3" timeOffset="-41566.38">24095 4373 1001 0,'0'0'524'0,"0"0"-287"16,0 0-64-16,0 0-49 16,0 0-22-16,0 0-40 15,0 0-25-15,0-5-37 16,0 18 12-16,0 8-4 16,0 6-8-16,3 3 0 15,1 2 1-15,-1 2 0 16,-2-3 9-16,-1-3-10 15,0-2-27-15,0-4-1 0,0-3-78 16,0-4-38 0,0-1-59-16,0-5-137 15,0-5-168-15</inkml:trace>
  <inkml:trace contextRef="#ctx0" brushRef="#br3" timeOffset="-41264.66">24112 4091 1235 0,'0'0'334'16,"0"0"-64"-16,0 0-88 16,0 0-59-16,0 0-45 15,0 0-59-15,0 0-19 16,0-20-10-16,0 20-186 16,-3 11-299-16,-1 3 205 15,1-1-390-15</inkml:trace>
  <inkml:trace contextRef="#ctx0" brushRef="#br3" timeOffset="-40874.92">24526 4333 147 0,'0'0'1044'16,"0"0"-809"-16,0 0-71 15,0 0-43-15,0 0 6 16,0 0-41-16,0 0-39 16,-53-48-18-16,20 47-27 15,-4 1 15-15,5 0-17 16,5 8-1-16,9 5-5 16,9 0-6-16,9 2-9 15,0 2 1-15,18 3 13 16,10 1-2-16,6 2 9 15,2-2-12-15,-3-1 12 0,-6-5-8 16,-6 1 7-16,-11-1-5 16,-7 1 3-16,-3 1 3 15,-13-1 0-15,-14 0 2 16,-9-2 26-16,-4-2-8 16,-2-4-8-16,6-4-12 15,8-4-94-15,10-2-265 16,9-11-639-16</inkml:trace>
  <inkml:trace contextRef="#ctx0" brushRef="#br3" timeOffset="-39155.29">25122 4474 1129 0,'0'0'310'16,"0"0"-112"-16,0 0-1 0,0 0-55 16,0 0-34-1,0 0-15-15,-1-86-44 0,8 71-21 16,5-1-9-16,6 1-19 15,0-1 10-15,5 5-10 16,0 1-4-16,1 6-7 16,0 4 8-16,-3 0-7 15,1 10-8-15,-2 10-5 16,-5 8 21-16,-1 5-14 16,-6 4-28-16,-5 0 16 15,-3-3-15-15,0-6 5 16,0-6 18-16,-9-5 12 15,-1-7 2-15,2-5 6 16,1-5 0-16,2 0 20 16,1-6 2-16,4-15-7 0,0-10-15 15,15-7-22-15,10-6 22 16,8-3-22-16,3 2 22 16,-2 7 5-16,-4 8-3 15,-8 12 7-15,-7 11 3 16,-5 7-12-16,-4 9 0 15,-1 16-14-15,-3 7 12 16,-2 5 2-16,0 0 0 16,0-2-1-16,-7-6 0 15,-2-4-13-15,2-8 14 16,1-9-32-16,3-4-20 16,2-4 25-16,1-2 8 15,0-17 18-15,12-11-65 16,10-7-51-16,6-10 56 0,7-2 20 15,-1 2 31-15,-3 7 10 16,-4 13 26-16,-8 12 14 16,-6 12 1-16,-7 3-40 15,-2 14 16-15,0 10 12 16,-1 5-1-16,0 1 4 16,0 3-31-16,5-2 9 15,5-2-4-15,5-3-6 16,12-3-5-16,9-8-78 15,10-5-34-15,6-7-34 16,3-3-26-16,-4-7 24 16,-6-14 15-16,-14-8 94 15,-13-2 44-15,-13-1 91 0,-8 4 100 16,-10 5 89-16,-15 8-100 16,-8 6-63-16,-1 8-32 15,0 1-18-15,4 4-12 16,7 10-31-16,9 3-23 15,8-1 11-15,6-1-12 16,0-1-16-16,14-4-10 16,8-4 14-16,3-6 5 15,3 0 7-15,-4-5 0 16,-3-8 13-16,-8-4-12 16,-5 1 46-16,-5 2 54 0,-3 4-21 15,0 5-1 1,0 5-59-16,0 0-20 0,0 17-1 15,0 8-22-15,1 4 17 16,11 3 0-16,2 1-16 16,6-3-32-16,4-6-34 15,1-6-28-15,4-6 15 16,13-12-92-16,-8 0-149 16,-6-12-447-16</inkml:trace>
  <inkml:trace contextRef="#ctx0" brushRef="#br3" timeOffset="-38944.49">26538 4034 1115 0,'0'0'352'15,"0"0"-70"-15,11-83-8 0,-10 71-95 16,-1 11-75-16,0 1-104 16,0 24 1-16,0 13-1 15,0 11 0-15,0 8 1 16,0 8 28-16,0 1-29 15,6-2-1-15,3-2-46 16,-2-8-127-16,3-3-144 16,-4-16-264-16,-2-14-300 0</inkml:trace>
  <inkml:trace contextRef="#ctx0" brushRef="#br3" timeOffset="-38768.62">26364 4150 838 0,'0'0'244'16,"0"0"-104"-16,0 0-67 0,0 0-55 16,0 0-10-16,100 6 32 15,-50 6-38-15,5 1-2 16,4-1-12-16,17 1-83 16,-13-6-138-16,-13-3-350 0</inkml:trace>
  <inkml:trace contextRef="#ctx0" brushRef="#br3" timeOffset="-38494.93">26908 4178 886 0,'0'0'367'0,"0"0"-90"16,0 0-99-16,0 0-64 15,0 0-88-15,0 0-26 16,0 0 16-16,-73 64 2 0,52-28-1 16,3 1-17-16,8 0-10 15,4-5 9-15,6-4-44 16,0-6-31-16,0-10 9 15,4-6-13-15,4-6 77 16,-4-2 3-16,-1-19 41 16,-3-9 105-16,-6-6-45 15,-16-6-35-15,-6-2-22 16,-5 4-7-16,3 6-16 16,7 12-21-16,9 11-8 15,11 11-65-15,15 15-272 16,16 10 38-16,8 2-244 0</inkml:trace>
  <inkml:trace contextRef="#ctx0" brushRef="#br3" timeOffset="-38302.82">27141 4257 1219 0,'0'0'481'0,"0"0"-255"15,0 0-93-15,0 0-84 16,0 0-49-16,0 0-5 15,0 0 5-15,-6 95 0 16,6-49-43-16,0-2-106 16,0-3-142-16,2-7-54 15,-1-12-43-15,-1-12-250 0</inkml:trace>
  <inkml:trace contextRef="#ctx0" brushRef="#br3" timeOffset="-38153.17">27090 4058 1068 0,'0'0'307'0,"0"0"-73"16,0 0-118-16,0 0-116 15,0 0-38-15,0 0 9 16,0 0-49-16,76 109-185 16,-46-71-578-16</inkml:trace>
  <inkml:trace contextRef="#ctx0" brushRef="#br3" timeOffset="-37967">27604 4178 1400 0,'0'0'485'0,"0"0"-365"16,0 0-91-16,0 0-22 16,0 0-6-16,-97 69-1 15,68-28 10-15,6 3-10 16,6 1-31-16,6-4-116 15,6-2-138-15,5-10-5 16,0-14-267-16</inkml:trace>
  <inkml:trace contextRef="#ctx0" brushRef="#br3" timeOffset="-37802.18">27353 4199 1099 0,'0'0'378'15,"0"0"-88"-15,0 0-180 16,0 0-110-16,0 0 7 15,0 0 3-15,86 74-9 16,-50-35 0-16,2 4-1 16,3-4-48-16,7 2-134 15,-8-10-134-15,-10-13-576 0</inkml:trace>
  <inkml:trace contextRef="#ctx0" brushRef="#br3" timeOffset="-37136.99">28181 4151 1061 0,'0'0'245'16,"0"0"-116"-16,0 0 60 15,0 0-54-15,0 0-34 16,-90-64-13-16,59 64-39 16,-2 1-26-16,3 16-21 15,5 4 7-15,7 4-18 16,9 4-15-16,9-3-27 16,2-2 2-16,20-4-47 15,9-7 17-15,4-8 45 0,1-5 34 16,-4 0 5-16,-9-14 3 15,-9-7 60 1,-11-5 43-16,-3 0 16 0,-6-4-27 16,-11 3-18-16,0 3-52 15,2 6 13-15,6 7-43 16,9 8-5-16,0 3-102 16,24 6-146-16,15 9 81 15,15 2-55-15,10-3-85 16,1-6-64-16,0-5-138 15,-7-3 514-15,-10-7 101 16,-5-10 242-16,-10-6-9 16,-5-6-65-16,-8-2 13 0,-7-2-23 15,-7 0-65-15,-6 3-74 16,0 8-3-16,0 6-39 16,0 8-23-16,-6 8-55 15,-4 0 0-15,-4 23-3 16,-5 11-18-16,-1 16 18 15,4 9 3-15,5 16 0 16,10 15 0-16,1 13-8 16,10 3-39-16,7-18 31 15,-4-21 1-15,-4-20-19 16,-6-5-64-16,-3 9-48 16,0 3-95-16,-13 9-147 15,-10-15-166-15,2-18-223 0</inkml:trace>
  <inkml:trace contextRef="#ctx0" brushRef="#br3" timeOffset="-36961.99">28297 4378 1066 0,'0'0'611'0,"0"0"-512"15,111-19-52-15,-46 15-32 16,16 1 2-16,-4 0 17 15,1 2-15-15,15-8-19 16,-31 1-219-16,-5-5-1136 0</inkml:trace>
  <inkml:trace contextRef="#ctx0" brushRef="#br3" timeOffset="-36332.68">29343 4182 1121 0,'0'0'498'0,"0"0"-435"16,0 0-1-16,0 0-16 16,0 0-4-16,0 0-3 15,0 0-23-15,55-4-16 16,-22 4-12-16,1-3-39 16,-1-2-3-16,-6-5-31 15,-12-6 53-15,-9-5 29 16,-6-2 3-16,-7 0 8 15,-16 3 5-15,-2 4 19 16,-4 9 18-16,1 7-34 16,1 7 10-16,3 20-1 15,9 10-14-15,7 5-5 16,8 4-6-16,3 0-10 0,20-7-10 16,9-5-39-16,5-10-12 15,3-11 34-15,1-12 26 16,-4-1 11-16,-3-15-1 15,-7-11 2-15,-6-5 8 16,-6-3 17-16,-6 0 25 16,-3 4-19-16,-3 4 40 15,-2 8 23-15,-1 6 19 16,0 11-68-16,2 1-46 16,-1 10-46-16,1 14 25 15,2 7 21-15,5 4 1 16,0 1-1-16,5-3-13 0,3 0-78 15,6-6 9 1,8-5-78-16,-4-8-86 0,-6-10-363 0</inkml:trace>
  <inkml:trace contextRef="#ctx0" brushRef="#br3" timeOffset="-36171.77">29777 3783 1283 0,'0'0'240'16,"0"0"-240"-16,0 0-112 16,0 0 70-16,0 0 32 0,42 124-6 15,-21-73-164 1,-2-7-177-16</inkml:trace>
  <inkml:trace contextRef="#ctx0" brushRef="#br3" timeOffset="-35648.86">30113 4147 833 0,'0'0'329'0,"0"0"-193"16,0 0-18-16,0 0 40 15,0 0-5-15,25-83-21 16,-26 59-68-16,-17 0-29 16,-4 4-11-16,-7 7-24 15,-2 6-8-15,3 7-3 16,2 2-14-16,7 13 12 15,10 4-59-15,7 1 23 16,2 0-14-16,18-2-35 16,12-4 47-16,8-7 51 0,3-5 1 15,-1-2 60-15,-5 0 15 16,-8 0 40-16,-10-2 91 16,-8 2-40-16,-4 0-89 15,1 5-78-15,4 19-10 16,4 14 9-16,8 27 1 15,5 30-4-15,6 25-2 16,-4 8-19-16,-6-5-22 16,-10-20-9-16,-13-31-12 15,0-20 67-15,-19-19-40 16,-9-14-56-16,-11-5 78 0,-10-7 19 16,-8-7 35-1,-1-10 27-15,1-19 21 0,8-12 37 16,10-8-51-16,12-6-8 15,20-5 7-15,7-2-16 16,40-8-12-16,39-11-40 16,30-3-9-16,9 7-5 15,-19 24-74-15,-32 23-66 16,-32 17-16-16,-12 5-73 16,-5 0-98-16,-8 1-152 0</inkml:trace>
  <inkml:trace contextRef="#ctx0" brushRef="#br3" timeOffset="-34997.04">30558 4054 689 0,'0'0'284'0,"0"0"-58"16,0 0-49-16,0 0 10 15,0 0 17-15,0 0-80 16,0 0-2-16,25-63-37 15,-22 60-63-15,-3 1-7 16,1 1-6-16,-1 1-8 16,0 0 17-16,0 0-17 15,0 0 10-15,-4 0 17 16,-8 3-28-16,-6 11-12 16,-4 7 4-16,1 7 0 0,3 5 1 15,9-1-32 1,7-1-11-16,2-4 15 0,9-8-42 15,11-6 17-15,2-6 32 16,4-7 28-16,3 0 3 16,0-14-3-16,-1-7 0 15,-1-6 20-15,-6-1 15 16,-6 0 24-16,-3 3-19 16,-2 3 7-16,-4 8 20 15,-1 8-38-15,-2 6-29 16,0 0-31-16,1 12-43 15,2 10 53-15,0 7 20 16,0 1 1-16,0 0 2 0,-1-3-2 16,-1-6-17-1,-1-7 16-15,-3-4-57 0,1-7 16 16,-1-3 42-16,2 0 1 16,2-6 57-16,7-8-58 15,5-7 7-15,9-3-16 16,7-3-8-16,5-1-25 15,3 1-26-15,-1 3 68 16,-3 4 5-16,-12 8 67 16,-3 9-19-16,-8 3-17 15,-1 8-36-15,-1 15 0 16,-1 7 1-16,2 3 5 16,-2 3 16-16,2-1-22 0,-3-4-10 15,0 2-28 1,-3-11-196-16,-3-9-495 0</inkml:trace>
  <inkml:trace contextRef="#ctx0" brushRef="#br3" timeOffset="-33910.75">23001 5249 1024 0,'0'0'259'0,"0"0"-86"16,0 0 12-16,0 0-38 16,0 0-9-16,0 0-66 15,0 0-50-15,-8-20-22 16,10 37-5-16,7 8 5 15,1 8 14-15,5 8-13 16,-1 4-1-16,0 3 1 16,2 0-1-16,-2-6 0 15,0-6-26-15,-1-9-51 16,-4-12 59-16,0-10-14 16,0-5 20-16,3-13 12 0,0-20 15 15,3-9 18-15,0-9-19 16,0-5 0-16,-3 0 16 15,-2 7-30-15,-1 8 0 16,-3 13 1-16,-2 14-1 16,0 13-11-16,0 1-225 15,9 37-72-15,-2 3 109 16,2-2-204-16</inkml:trace>
  <inkml:trace contextRef="#ctx0" brushRef="#br3" timeOffset="-32983.68">23659 5434 946 0,'0'0'154'16,"0"0"-69"-16,0 0 18 16,0 0 59-16,0 0-34 15,0 0-57-15,-97-64-53 16,64 64 20-16,2 15-29 15,5 3 5-15,10 3-14 16,9 1 0-16,7-2-6 16,11-1-36-16,18-8-9 15,9-5 44-15,4-6-9 16,1 0 15-16,-7-14 1 16,-9-2 0-16,-12-1 22 15,-9 1 39-15,-6 4 56 16,0 3 27-16,0 5-77 0,-9 4-26 15,2 0-41-15,1 4-3 16,3 14-7-16,3 5-15 16,0 3 10-16,7-2 5 15,14-2-40-15,2-6 0 16,6-6 9-16,4-9 15 16,7-1 20-16,2-13-42 0,3-14-35 15,1-7 45 1,-1-12 12-16,1-19 18 0,-2-18 8 15,-10-24 0 1,-10-6-1-16,-17 6 2 16,-7 22 23-16,0 30 56 15,-7 20 36-15,-1 14-33 0,1 5 42 16,-4 9-21-16,-2 7-63 16,-8 27-41-16,-6 43-1 15,0 33-8-15,11 12 9 16,11-6 0-16,5-28-1 15,6-29-14-15,6-14-6 16,5-7-55-16,5-1-40 16,4-3 15-16,5-9-52 15,3-12 40-15,0-6 17 16,2-22 37-16,-3-12 47 16,-2-13 5-16,-4-4 7 15,-9-3 15-15,-5 6 48 0,-6 10 67 16,-6 12 71-16,-1 9-43 15,0 9-42-15,0 8-81 16,0 2-35-16,0 18-20 16,0 9-2-16,0 7 13 15,0 2-15-15,11 0-16 16,6-4-25-16,3-8-24 16,1-6-11-16,-1-9 10 15,3-8 37-15,-4-3 36 16,2-11 17-16,-3-14 6 15,-6-9 16-15,-4-6 24 16,-7 1 61-16,-1 2 48 16,0 10-12-16,-1 11-1 0,-5 10-46 15,-1 6-61 1,0 10-35-16,-2 18-33 0,3 10 24 16,5 7-3-16,1 5 6 15,1-1-56-15,17-2-48 16,21-3-112-16,-3-9-170 15,-2-17-333-15</inkml:trace>
  <inkml:trace contextRef="#ctx0" brushRef="#br3" timeOffset="-32410.57">24840 5215 914 0,'0'0'219'0,"0"0"-167"0,0 0-45 15,0 0-6-15,0 0 19 16,0 0-20-16,0 0 0 16,78 51 0-16,-56-51-45 15,-2-7-8-15,-2-10-23 16,-5-5 40-16,-4-7 36 16,-8-6 32-16,-1-2 19 15,0 0 106-15,-14 8 97 16,-3 11-11-16,-2 12-123 15,-1 6-80-15,-2 19 5 16,3 12-43-16,5 14 4 0,5 2 2 16,9 5-8-16,0-4 0 15,8-2-48-15,8-7-30 16,6-9-15-16,4-9-38 16,4-11 16-16,1-10 62 15,3-6 16-15,1-19 18 16,-1-11 9-16,0-7 10 15,-2-8 20-15,-5-1-4 16,-4 2 38-16,-8 8 97 16,-3 11-2-16,-7 13 4 15,-4 9-59-15,2 9-69 16,2 0-25-16,5 12-73 16,2 9 52-16,5 4 21 0,5 5 0 15,2-2 7 1,-1 0-7-16,-4-2-6 0,-3-4-1 15,-10-1 5-15,-6-1 1 16,0 0 1-16,-15 0 10 16,-9-2 15-16,-3 2-10 15,-3-3-15-15,-9 3 0 16,8-5-179-16,6-8-593 0</inkml:trace>
  <inkml:trace contextRef="#ctx0" brushRef="#br3" timeOffset="-31722.64">26279 5128 1388 0,'0'0'530'16,"0"0"-468"-16,-83-4-46 15,48 22-16-15,8 8 0 16,4 9 16-16,10 3-16 15,12 2-22-15,1-1-95 16,19-6-32-16,12-7-11 0,7-9 68 16,5-11 11-16,-3-6 26 15,-7-10 7-15,-9-16 48 16,-15-8 71-16,-9-7 183 16,-8-2 13-16,-20 0-116 15,-3 4-73-15,-1 8 18 16,7 10-53-16,10 11-26 15,11 10-17-15,4 0-156 16,25 12 9-16,17 8 17 16,13-2 19-16,12-1 18 15,5-7-109-15,-1-8 68 16,-3-2 60-16,-9-10 74 0,-8-13 84 16,-15-5 162-16,-13-3 47 15,-13-3-38-15,-10 2-86 16,0 2-61-16,-14 5-17 15,-5 6-39-15,1 10-16 16,-2 9-36-16,4 5-2 16,1 25-5-16,3 23-14 15,6 23 10-15,6 22 5 16,3 5 5-16,15-4-6 16,3-12-23-16,-8-20-21 15,-2-13 32-15,-4-11-67 16,-5-4-1-16,-2 7-19 15,0 17-98-15,-6-8-106 16,-5-13-226-16</inkml:trace>
  <inkml:trace contextRef="#ctx0" brushRef="#br3" timeOffset="-31533.68">26568 5481 1568 0,'0'0'248'0,"0"0"-163"16,117-25-61-16,-40 18-2 15,-4 3-2-15,3 1-11 16,20 0-9-16,-31 2-189 16,-3-3-868-16</inkml:trace>
  <inkml:trace contextRef="#ctx0" brushRef="#br3" timeOffset="-31075.3">27638 5210 1580 0,'0'0'290'0,"0"0"-104"15,0 0-15-15,0 0-52 16,0 0-27-16,0 0-92 0,0 0-21 16,-23 32 20-16,9 16-5 15,0 8 5-15,1 4-22 16,5-2-35-16,2-6 2 16,2-10-49-16,1-11-17 15,1-11 2-15,2-15 3 16,0-5 117-16,0-18 0 15,3-20 1-15,8-21 14 16,2-23-1-16,5 1 4 16,-2 8 26-16,1 11 35 15,-2 17 13-15,-2 3 13 16,-1 3-5-16,-3 18 13 16,-1 17-97-16,-1 4-16 15,6 24-39-15,4 14 30 16,7 10 9-16,2 6 0 0,3 1-19 15,1-3-5-15,-2-4-66 16,0 0-91-16,-7-14-116 16,-7-11-316-16</inkml:trace>
  <inkml:trace contextRef="#ctx0" brushRef="#br3" timeOffset="-30896.23">27546 5307 1272 0,'0'0'407'0,"0"0"-298"16,0 0-83-1,83 0-11-15,-31 0-15 0,9 0 0 16,5 0-8-16,17 0-151 16,-17-1-143-16,-12-6-586 0</inkml:trace>
  <inkml:trace contextRef="#ctx0" brushRef="#br3" timeOffset="-30490.53">28250 5048 538 0,'0'0'959'0,"0"0"-709"16,0 0-101-16,0 0-69 16,0 0-72-16,0 0 10 15,0 0-18-15,-14 108 55 16,5-53-30-16,0 3 6 0,3 0-31 15,2-3 0-15,1-8-1 16,0-7-55-16,1-11-55 16,2-11-47-16,0-14-5 15,0-4 128-15,0-13 10 16,0-18-139-16,6-10 73 16,6-9 82-16,4-8 9 15,7-5 74-15,1-1 48 16,3 3 84-16,0 6-42 15,-7 13-8-15,-5 15-26 0,-4 12-41 16,-5 15-64 0,-2 0-25-16,4 25-12 15,2 9 10-15,2 8 2 16,2 7 0-16,2 2 0 0,-3 1 0 16,2-2 0-16,-3-4-42 15,-4-5-94-15,-5-3-107 16,-3-11-279-16,0-11-514 0</inkml:trace>
  <inkml:trace contextRef="#ctx0" brushRef="#br3" timeOffset="-30309.23">28215 5243 565 0,'0'0'868'0,"0"0"-658"16,0 0-120-1,0 0-59-15,90-5-17 0,-41 5-2 16,6 0-12-16,7 0-13 16,13 0-56-16,-15 0-127 15,-13-4-204-15</inkml:trace>
  <inkml:trace contextRef="#ctx0" brushRef="#br3" timeOffset="-30054.95">28827 4913 1347 0,'0'0'531'0,"0"0"-402"0,0 0-46 16,0 0-64-16,0 0-13 15,0 0-4-15,0 0-2 16,0 112 22-16,0-64-10 15,0-2-4-15,0-4-8 16,0-3-15-16,0-8-23 16,0-5-92-16,0-7-141 15,3-6-55-15,0-9-244 0</inkml:trace>
  <inkml:trace contextRef="#ctx0" brushRef="#br3" timeOffset="-29874.11">28715 4830 1564 0,'0'0'256'15,"0"0"-71"-15,0 0-130 16,0 0-33-16,87-17-5 16,-40 17 21-16,4 0-38 15,19 14-59-15,-16 0-210 16,-13-1-521-16</inkml:trace>
  <inkml:trace contextRef="#ctx0" brushRef="#br3" timeOffset="-29663.49">29114 5424 1927 0,'0'0'367'16,"0"0"-227"-16,0 0-85 16,0 0-2-16,0 0 10 15,81-41-41-15,-82 23-22 16,-17 2-190-16,-3 1-597 0</inkml:trace>
  <inkml:trace contextRef="#ctx0" brushRef="#br3" timeOffset="1199.13">7621 8376 93 0,'0'0'173'0,"0"0"314"16,0 2-331-16,0-2-75 16,0 1-31-16,0 1 30 15,-2-1 31-15,1 2-14 0,-2 0-1 16,1-2 26-16,-1 2-19 16,3-2-8-16,0-1-30 15,0 0-8-15,0 0 7 16,0 0 4-16,0 0 6 15,0 0-8-15,0 0-24 16,0 0 15-16,13 0-23 16,5-3-9-16,12-5-4 15,6-3-11-15,7-2-2 16,-1-2-8-16,3 1 1 16,-2 2 10-16,-1 1-11 15,-6 1-1-15,-6 0 0 16,-8 3 1-16,-10 3-1 0,-2 1-9 15,-7 1-24 1,-3 1 9-16,0 1-54 0,0 0-21 16,0 0-36-16,-9 0-120 15,-6 0-147-15,0 0-478 0</inkml:trace>
  <inkml:trace contextRef="#ctx0" brushRef="#br3" timeOffset="1611.06">7649 8475 543 0,'0'0'134'15,"0"0"-66"-15,0 0-10 16,0 0 50-16,0 0 63 15,0 0-2-15,0 0-72 16,-6 6-30-16,6-6 13 16,1 0 7-16,4 0 6 15,7 1 14-15,1 0-5 16,3 1 5-16,4-2-37 16,2 0-8-16,2 0 10 15,4-6-21-15,4-4-19 16,2-1-8-16,-1-3-18 15,0 1 19-15,-3 0-25 0,-7 1-1 16,-4 2 1 0,-6 3 1-16,-4 1 0 0,-5 4-1 15,-2 0-33-15,-2 2-13 16,3 0-65-16,-3 0-63 16,7 0-152-16,-2 0-230 15,-1 4-114-15</inkml:trace>
  <inkml:trace contextRef="#ctx0" brushRef="#br3" timeOffset="4922.76">22468 5991 218 0,'0'0'345'16,"0"0"-204"-16,0 0-131 16,0 0-9-16,0 0-1 15,0 0 0-15,0 0 1 16,0 6 65-16,1-6 18 16,1 0 0-16,0 0-3 15,2 1-35-15,2 1 9 16,3-1-17-16,4 1-2 15,4-1 23-15,7-1-8 16,6 0-5-16,6 0 44 0,11 0-20 16,6 0 16-16,9-3-28 15,19-4-10-15,-6 1 12 16,2 2-34-16,2-2-1 16,-14 4 6-16,7-1-14 15,-5 0 27-15,-1 0-30 16,-5 2-4-16,-1-1 16 15,1 2-24-15,15 0-1 16,15 0-1-16,18 0 9 16,7 0-1-16,-7 3-8 15,-12 0 0-15,-12 0 1 16,0 0-1-16,0-1-1 16,0 0 1-16,-13-2 0 0,-12 0 3 15,-10 0-3 1,-3 0 0-16,11 0 1 0,6-2-1 15,10-5 0-15,-2-3-1 16,0-1 2-16,-1 0 6 16,12-4-7-16,12-4 0 15,17 2-3-15,0 1 3 16,-18 5-1-16,-23 4 0 16,-24 5 1-16,-3-1-3 15,4 0 3-15,6 2 0 16,3-2 0-16,-5 0 0 15,-3 2 0-15,0-2-1 0,5 0 2 16,1 2 1 0,20-1-2-16,17 2 0 0,16 0-2 15,4 0 2-15,-20 3 0 16,-23-2 0-16,-23 1-1 16,-6-2-12-16,9 0 13 15,2 0 0-15,9 0-4 16,-3 0 4-16,1 0-1 15,1 0 1-15,16 0 0 16,21 0 4-16,21 0-4 16,4 0-1-16,-21 1-10 15,-24 1 11-15,-29-2-13 16,-3 0 3-16,4 0 10 0,6 0-2 16,4 0 2-1,-5 0-1-15,-1-2-6 0,-2-1 7 16,4 1 0-16,4 0 0 15,3-1 0-15,5 2 6 16,19-1-6-16,16 1 0 16,-7-2 3-16,-9 0-3 15,-13-1-1-15,-17-2 1 16,6 1 0-16,5-4 13 16,-3 2-12-16,-4 0-1 15,-1 0 16-15,2 2-16 16,0-1-1-16,1 2 1 15,1 1 0-15,0 0 2 0,-3 2-2 16,-2 1 0 0,0 0-3-16,-2 0 3 0,-1 0 0 15,-2 0 0 1,-1 0 0-16,-1 1 4 0,1 2-4 16,3 1 0-16,4 3 0 15,3 0 0-15,2 1-7 16,1 2 6-16,2-3 2 15,2 1 2-15,-1-3-3 16,1-2 0-16,-4-1 2 16,-2-2-2-16,0 0-1 15,-3 0 1-15,1 0 0 16,0 0 5-16,-1-2-5 16,1-1 0-16,-2 2 1 15,-1-2-1-15,3 0 0 0,1 3 0 16,16 0 0-1,-7 0 2-15,6 0-2 0,1 0 0 16,-12 2-9-16,8 0-2 16,-6 1-5-16,-2 0 3 15,-7 0-9-15,-3-2 22 16,-4 2-10-16,-2-3 10 16,-4 0-7-16,-1 0 7 15,0 0-2-15,2 0 1 16,0-1-5-16,5-3 0 15,0 1-5-15,6 0-30 16,1 1 16-16,0 2-45 16,1 0 17-16,1 0-5 15,-2 0 20-15,-3 0 38 0,-4 0-9 16,-3 0 9-16,-3 0-2 16,-5 0 2-16,-6-1 0 15,-4-3 2-15,-6-1-2 16,-3 1 15-16,-5 0-15 15,-4 0-15-15,-3 1-31 16,3-1-141-16,-4 1-152 16,-2 0-522-16</inkml:trace>
  <inkml:trace contextRef="#ctx0" brushRef="#br3" timeOffset="11468.82">12638 14193 103 0,'0'0'965'0,"0"0"-787"16,0 0-116-16,0 0-37 0,0 0 8 15,-3-13 56-15,3 13-28 16,0 0-16-16,0 0-38 16,0 0-6-16,0 0 5 15,0 0-5-15,0 0 11 16,0 0-8-16,0 4-2 15,0 9 47-15,0 6 17 16,0 6 8-16,0 4-5 16,0 3-35-16,0 1-12 15,0-2-7-15,3-3-14 16,0-4 23-16,3-4-23 16,-2-7-1-16,-1-5 2 15,3-6 9-15,3-2 30 0,9-4 27 16,13-19-26-1,13-13 4-15,27-17-45 0,25-19 0 16,24-11 0-16,6 7 0 16,-23 21 1-16,-31 23-2 15,-32 23-16-15,-14 6-6 16,6 3-140-16,-8 1-188 16,-5 9-242-16</inkml:trace>
  <inkml:trace contextRef="#ctx0" brushRef="#br3" timeOffset="17061.95">6645 6935 859 0,'0'0'255'0,"0"0"-92"0,0 0-103 16,0 0-53-16,0 0 19 16,0 0-9-16,1-8 11 15,1 8 1-15,-2 0-10 16,0 0-12-16,0 0-7 16,0 0 0-16,3 0 2 15,0 4 0-15,1 9 5 16,2 2 13-16,1 5-4 15,-2 1-4-15,4 0-12 16,-6-1 7-16,5-4-4 16,-1-3-3-16,-1-4 0 15,3-4 1-15,0-5 12 16,10 0 3-16,5-12 16 16,6-13 12-16,6-9 30 0,3-11-44 15,5-9-4-15,10-15-14 16,-3 3-12-16,-2-2-11 15,-4 3-46-15,-17 21-57 16,0 5 21-16,-14 16 2 16,-14 23-53-16,0 2-365 15,-3 16 183-15</inkml:trace>
  <inkml:trace contextRef="#ctx0" brushRef="#br1" timeOffset="28236.89">22741 7305 136 0,'0'0'69'15,"0"0"51"-15,0 0 95 16,0 0-44-16,0 0 4 16,0 0-33-16,17-51 31 15,-16 44-23-15,2 2 28 16,-1 1 22-16,-2-1-37 0,0 4-41 15,0 1-21-15,0 0-61 16,0 0-18-16,0 0-22 16,0 4 6-16,0 12-12 15,-9 7 5-15,-5 10 1 16,-1 8 13-16,-2 5-13 16,-2 5 7-16,-1 0-7 15,-3 1 2-15,4-1 8 16,0-5-10-16,2-2 0 0,-1-6-14 15,4-6 8 1,3-9-30-16,3-6 2 16,2-7-27-16,3-6 27 15,3-4 13-15,0 0 21 0,0-18 34 16,8-13-34 0,12-24-31-16,15-26 23 0,8-21 5 15,8-12-6-15,-5 0 6 16,-10 27 3-16,-13 22 4 15,-9 21-4-15,-2 12 0 16,0-1 0-16,2 5 6 16,-2 3 55-16,-1 8-31 15,1 7-21-15,1 4 19 16,3 5-28-16,-1 1-2 16,1 0-4-16,-2 17-17 15,-3 10 23-15,-3 11-10 16,-5 10 10-16,-3 8-6 0,0 6 6 15,0 4 0 1,-6 1 8-16,-2-2-8 0,0-5 16 16,3-2-16-16,4-6 0 15,-1-2-7-15,2-8-42 16,0-5-75-16,0-9-114 16,-4-2-65-16,-2-9-86 15,-2-9-464-15</inkml:trace>
  <inkml:trace contextRef="#ctx0" brushRef="#br1" timeOffset="28476.82">22555 7586 1144 0,'0'0'394'0,"0"0"-201"15,0 0-120-15,88-31 0 16,-33 19 43-16,5 1-37 16,-1 0-43-16,-5 3-12 15,-8-2-24-15,-8 3-94 16,-8-2-79-16,-8-7-117 16,-9 2-19-16,-5 0-440 0</inkml:trace>
  <inkml:trace contextRef="#ctx0" brushRef="#br1" timeOffset="28805.43">23383 6869 856 0,'0'0'238'0,"0"0"-39"16,0 0-14-16,0 0 29 16,0 0-18-16,0 0-109 0,0 0-76 15,1-9-11 1,-2 31-7-16,-10 9 7 0,-2 11 18 16,1 7 1-1,-2 5 21-15,3 1-34 0,3-3-4 16,2-2 3-16,0-8-5 15,3-7-1-15,-1-6-71 16,1-10-80-16,0-7-96 16,1-7-78-16,1-5-313 0</inkml:trace>
  <inkml:trace contextRef="#ctx0" brushRef="#br1" timeOffset="29001.77">23154 6965 1126 0,'0'0'308'0,"0"0"-14"16,0 0-140-16,0 0-60 0,0 0-7 15,105-66-16-15,-53 55-25 16,5 1-46-16,-2 2 10 16,-4 6-22-16,-8 2-90 15,-15 2-190-15,-13 11-314 16,-12 3-370-16</inkml:trace>
  <inkml:trace contextRef="#ctx0" brushRef="#br1" timeOffset="29700.94">23551 7321 892 0,'0'0'389'0,"0"0"-96"16,0 0-143-16,0 0-71 0,0 0-38 16,0 0-41-16,0 0 17 15,-6 62 8-15,-7-23 3 16,-1 6 14-16,-3 2-33 16,0 1-8-16,-1-3 5 15,1-3-6-15,0-5 7 16,4-8-7-16,2-6 0 15,4-6-7-15,2-7 7 16,4-4-28-16,1-6-5 16,0 0 33-16,0-13 8 15,4-15-8-15,11-10-41 16,6-13 35-16,9-20-5 16,9-18-7-16,7-22 9 15,0-6-13-15,-8 20 15 16,-12 23 14-16,-11 35 8 0,-4 13 55 15,-2 4-24-15,1 4 32 16,-1 3 15-16,-3 10-38 16,0 5-23-16,3 0-32 15,3 10-3-15,2 11-5 16,3 8 8-16,-2 12 0 16,-5 8 0-16,-3 9 0 15,-4 6 18-15,-3-1-18 16,0-2 6-16,0-4 4 15,0-4-10-15,0-3 0 16,0-3 0-16,0-3-5 16,-2-3-30-16,-1-4-93 15,-3-1-106-15,-2-9-136 0,1-10-255 16</inkml:trace>
  <inkml:trace contextRef="#ctx0" brushRef="#br1" timeOffset="29940.86">23429 7507 561 0,'0'0'1003'0,"0"0"-725"15,0 0-130-15,0 0-64 16,0 0 8-16,105-36-33 0,-50 26-22 15,6 1-13-15,1 0-12 16,-3 1-12-16,-4 0-67 16,9-6-166-16,-15 2-322 15,-7 1-483-15</inkml:trace>
  <inkml:trace contextRef="#ctx0" brushRef="#br1" timeOffset="30233.5">24315 7453 10 0,'0'0'1397'0,"0"0"-1046"0,0 0-178 16,0 0-23-16,0 0-8 15,0 0-52-15,0 0-25 16,6-3-65-16,12 3 9 16,12-1-18-16,12-2 9 15,6 2-1-15,4-2-26 16,-3 1-39-16,-4 1-76 16,-13 1-132-16,-9 0-231 15,-17 0-47-15</inkml:trace>
  <inkml:trace contextRef="#ctx0" brushRef="#br1" timeOffset="30429.55">24315 7632 1018 0,'0'0'385'15,"0"0"-177"-15,79 0-20 16,-33-7 13-16,5-3-57 15,5 1-60-15,0 0-72 16,-4 2-12-16,1-1-110 16,-12 1-218-16,-15 1-366 0</inkml:trace>
  <inkml:trace contextRef="#ctx0" brushRef="#br1" timeOffset="33003.57">25287 7079 1041 0,'0'0'203'0,"0"0"-99"16,0 0 37-16,0 0 44 16,0 0 5-16,0 0-32 15,0 0-66-15,-2-49-2 16,2 49-50-16,0 0-18 16,-2 0-8-16,-1 0-14 15,-3 13-11-15,-5 9 4 16,-4 13 7-16,-3 12 6 15,1 6-6-15,1 5-6 0,4 0 6 16,7-4 2 0,5-4-1-16,0-7-1 0,13-6-3 15,7-8-3-15,4-6-10 16,6-10-5-16,2-9 10 16,2-4 11-16,-2-6 6 15,1-17 4-15,-3-7-10 16,0-11 46-16,-4-8-26 15,0-18-8-15,0-16 5 16,-4 5-1-16,-7 9 3 16,-2 13-1-16,-4 19-17 15,0 3 16-15,-1 6-17 16,-4 11-7-16,-1 11 6 0,-3 6-53 16,0 4-154-1,0 21-69-15,-1 24-54 0,-7-4 5 16,1-4-508-16</inkml:trace>
  <inkml:trace contextRef="#ctx0" brushRef="#br1" timeOffset="33298.31">25876 7102 535 0,'0'0'847'0,"0"0"-579"16,0 0-40-16,0 0-46 0,0 0-79 16,0 0-26-16,0 0-77 15,3-6-13-15,-3 32 13 16,0 11 0-16,0 7 6 16,-5 7-6-16,-4 1 0 15,0-2 10-15,-1-5-10 16,1-4-1-16,0-4-5 15,2-5-28-15,1-5-59 16,1 0-93-16,1-9-147 16,2-6-180-16</inkml:trace>
  <inkml:trace contextRef="#ctx0" brushRef="#br1" timeOffset="33598.26">25884 7081 1056 0,'0'0'259'16,"0"0"1"-16,0 0-76 16,41-79-58-16,-16 62-25 15,8 4-19-15,6 8-46 16,6 5-22-16,6 1-14 16,-4 19 1-16,-3 7-1 15,-13 11 0-15,-10 5-7 16,-12 4 1-16,-9 2 6 15,-8 2 0-15,-16-3-1 16,-10-4 2-16,-5-2 11 16,-7-4-12-16,-4-3 1 15,-3-2 4-15,-2-3-5 0,3-7-39 16,-5 0-112-16,14-9-251 16,13-7-529-16</inkml:trace>
  <inkml:trace contextRef="#ctx0" brushRef="#br1" timeOffset="34121.24">26502 7067 1249 0,'0'0'541'16,"0"0"-343"-16,0 0-91 15,0 0-23-15,0 0-45 16,0 0-18-16,0 0-21 15,11 50 1-15,-4-13 17 0,3 5-18 16,0 4 0 0,-1-3 6-16,0-3-6 0,-1-5-1 15,-2-5-9-15,-1-6-21 16,-2-7 15-16,-1-6-17 16,-1-6 8-16,1-3 25 15,2-2 1-15,3-2 27 16,4-14 36-16,7-10-53 15,1-9 16-15,7-10-20 16,-1-9-1-16,-1-4 9 16,-3 4-15-16,-5 4-1 15,-4 13 1-15,-4 12 0 16,-4 11-10-16,-3 9-5 16,-1 5-105-16,0 2-217 15,0 23-46-15,0-1-11 0,0-3-492 16</inkml:trace>
  <inkml:trace contextRef="#ctx0" brushRef="#br1" timeOffset="34392.93">27023 6938 940 0,'0'0'181'0,"0"0"14"15,0 0 54-15,0 0-13 16,0 0-56-16,0 0-126 16,0 0-54-16,7-9-16 0,-7 27 16 15,0 6-1 1,-4 5 1-16,-3 6 0 0,-1 5 12 16,1-1-12-16,-1 3-1 15,-1-6-19-15,3 0-109 16,0-3-67-16,2-8-109 15,1-7-216-15</inkml:trace>
  <inkml:trace contextRef="#ctx0" brushRef="#br1" timeOffset="34596.85">26872 6888 1205 0,'0'0'292'15,"0"0"-90"-15,0 0-106 16,0 0-31-16,0 0-15 16,108-40-23-16,-66 35 0 15,2 2-27-15,-2 2-6 16,4 1-68-16,-13 0-246 16,-13 0-269-16</inkml:trace>
  <inkml:trace contextRef="#ctx0" brushRef="#br1" timeOffset="34897.33">27413 6717 1209 0,'0'0'368'0,"0"0"-124"15,0 0-152-15,0 0-58 16,0 0 1-16,84 35 3 16,-57-4 10-16,0 8-48 15,-6 7 1-15,-3 6 6 16,-10 6-7-16,-8 12-2 16,-14 15-7-16,-19-8-43 15,-10-8-26-15,-24 4-41 16,-43 6-34-16,11-9-162 0,-6-1-436 0</inkml:trace>
  <inkml:trace contextRef="#ctx0" brushRef="#br1" timeOffset="35510.96">25248 6875 757 0,'0'0'325'0,"0"0"-186"16,0 0-99-16,0 0 28 15,-90 10 54-15,57 11 28 16,-4 7-20-16,-5 10-32 16,-1 7-14-16,3 6-31 15,1 5-20-15,9 6 0 16,9 4-4-16,12 0 12 0,9 0-41 16,20-1 2-1,20 1-4-15,24 5-36 0,33 5-129 16,-15-16-324-16,-6-14-663 0</inkml:trace>
  <inkml:trace contextRef="#ctx0" brushRef="#br1" timeOffset="36154.25">27701 6512 902 0,'0'0'224'16,"0"0"5"-16,0 0 19 15,0 0-45-15,0 0-11 16,31-76-63-16,-28 72-38 16,-2 2-33-16,-1 2-40 15,0 0-18-15,0 13-26 0,0 10 23 16,0 10 2-16,0 10 1 16,0 6 0-16,-1 2 7 15,-3 0-7-15,0-5 0 16,3-5-41-16,1-4-108 15,0-4-106-15,9-8-242 16,1-12-187-16</inkml:trace>
  <inkml:trace contextRef="#ctx0" brushRef="#br1" timeOffset="36366.06">27530 6482 801 0,'0'0'345'0,"0"0"-88"0,0 0-20 16,0 0-96-16,0 0-62 15,94-69-29-15,-26 62 1 16,-1 4-40-16,9 3-1 16,-5 0-10-16,-6 7-27 15,-12 9-231-15,-17 0-356 0</inkml:trace>
  <inkml:trace contextRef="#ctx0" brushRef="#br1" timeOffset="37437.78">28145 6921 692 0,'0'0'289'0,"0"0"-84"16,0 0-29-16,0 0 31 16,0 0-74-16,0 0-79 15,0 0-54-15,-19 16 1 0,2 16 6 16,-2 10 34-16,-2 8-28 16,4 5 24-16,7 4-27 15,4 1-9-15,6-6 7 16,2-4-8-16,20-8-1 15,8-6-25-15,6-11-18 16,7-8 18-16,2-10-3 16,2-7 27-16,-2-6 2 15,0-19 15-15,-6-9 13 16,-3-21 18-16,-5-19-9 16,-7 1 32-16,-9 5-31 15,-7 8-1-15,-5 14 18 16,2-1-24-16,0 0-15 0,-2 11-14 15,0 10 8 1,0 13-9-16,-2 10-1 0,1 3-206 16,2 29-174-16,2 0 87 15,-2 1-348-15</inkml:trace>
  <inkml:trace contextRef="#ctx0" brushRef="#br1" timeOffset="37717.64">28793 7004 1119 0,'0'0'374'0,"0"0"-96"16,0 0-155-16,0 0-76 0,0 0-30 15,0 0-11-15,0 0 10 16,6 93 4-16,-5-43-20 15,-1 6 31-15,0 1-30 16,0-3 0-16,0-5 5 16,0-5-6-16,0-5-35 15,0-6-50-15,-1-5-78 0,1-4-87 0,0-7-86 32,0-7-358-32</inkml:trace>
  <inkml:trace contextRef="#ctx0" brushRef="#br1" timeOffset="38012.31">28834 6999 1073 0,'0'0'173'0,"0"0"-34"16,0 0 24-16,0 0-74 15,111-68-6-15,-72 68-17 16,5 7-53-16,1 13 15 15,-3 6-28-15,-4 5 0 16,-6 7 12-16,-13 2-12 16,-7 6 0-16,-12 1 0 15,0 3 0-15,-19-2 29 16,-8-4-14-16,-7-5-14 16,-7-3 19-16,-3-6-20 15,-4-2-16-15,-3-5-44 0,-13-4-142 16,14-8-110-1,12-7-455-15</inkml:trace>
  <inkml:trace contextRef="#ctx0" brushRef="#br1" timeOffset="38498.94">29515 6932 1149 0,'0'0'282'0,"0"0"-11"16,0 0-156-16,0 0-61 15,0 0-21-15,0 0-32 16,0 0-1-16,24 81 1 16,-18-39 6-16,-2 7 7 15,2 3-14-15,-3 0-2 16,1-4-7-16,1-8 1 16,-1-7-29-16,1-10 3 15,1-11-10-15,-5-6 42 0,4-6 2 16,1 0 10-16,1-13 119 15,8-12-91-15,2-12 22 16,3-9-12-16,1-8-17 16,-1-4 15-16,1 0-46 15,-6 4 9-15,-1 11-4 16,-6 10-5-16,-2 12 0 16,-6 13 0-16,0 8-105 15,-6 8-231-15,-9 11 1 16,0-1-310-16</inkml:trace>
  <inkml:trace contextRef="#ctx0" brushRef="#br1" timeOffset="38802.15">30042 6678 1011 0,'0'0'210'0,"0"0"6"16,0 0-22-16,0 0 7 16,0 0-126-16,0 0-75 15,0 0 13-15,25 32-13 16,-21 0 1-16,0 6 14 16,-2 4-14-16,-1 2 14 15,1 1-15-15,-1-2-12 16,1-5 4-16,1-5-83 0,-3-5-82 15,0-6-56-15,0-8-77 16,0-10-286-16</inkml:trace>
  <inkml:trace contextRef="#ctx0" brushRef="#br1" timeOffset="39026.97">29980 6559 671 0,'0'0'369'0,"0"0"-181"16,0 0 4-16,0 0-15 15,0 0-72-15,0 0-58 0,118-33-30 16,-61 33-15-16,4 7 23 16,0 0-25-16,-6-1 0 15,-16-2-7-15,-17 0-101 16,-19 1-122-16,-29 3-136 15,-16 0 81-15,-7 1-287 0</inkml:trace>
  <inkml:trace contextRef="#ctx0" brushRef="#br1" timeOffset="41060.34">24446 8564 1098 0,'0'0'388'16,"0"0"-133"-16,0 0-61 15,0 0-22-15,0 0-45 16,0 0-47-16,3-18-57 16,10 15 8-16,6 0-31 15,6 0-4-15,3 0 4 16,4 2 0-16,2-1 1 15,2 2-1-15,1-1-36 0,1-1 5 16,-1 1-88 0,-1 0-141-16,-10-1-248 15,-10 2-283-15</inkml:trace>
  <inkml:trace contextRef="#ctx0" brushRef="#br1" timeOffset="41280.9">24465 8671 814 0,'0'0'269'15,"0"0"-123"-15,0 0 1 16,0 0 120-16,0 0 1 16,0 0-122-16,105 1-62 15,-58-1-19-15,2 0-24 16,-3 0-20-16,-3 0-21 0,5-4-84 15,-11-4-162-15,-7-5-490 0</inkml:trace>
  <inkml:trace contextRef="#ctx0" brushRef="#br1" timeOffset="43197.27">25486 8382 772 0,'0'0'294'15,"0"0"-111"-15,0 0-14 16,0 0 23-16,0 0-23 15,0 0-22-15,0 0-68 16,0-26-38-16,0 26 10 16,0 0-51-16,2 3-10 15,5 13-15-15,4 9 25 16,5 7 6-16,2 8-6 16,3 1 0-16,1 2 2 15,-1-2-2-15,2-2 0 16,-3-7 1-16,0-5-1 0,-4-6 0 15,-4-8-28-15,0-7 7 16,-3-6 21-16,2 0 9 16,3-16 19-16,5-11 3 15,1-8-4-15,1-12 15 16,0-6-18-16,3-16-12 16,1-18 15-16,-2 7-27 15,-5 11 0-15,-2 14 2 16,-5 21-1-16,0 4 8 15,-3 5-9-15,-5 12 0 16,-2 12-12-16,-1 1-61 16,0 18-159-16,-17 37 49 15,1-2-134-15,0-4-432 0</inkml:trace>
  <inkml:trace contextRef="#ctx0" brushRef="#br1" timeOffset="43943.14">26218 8282 740 0,'0'0'280'0,"0"0"-77"0,0 0 5 16,0 0 16-16,0 0-25 16,0 0-89-16,0 0-78 15,0-26-17-15,0 29-15 16,0 15-28-16,0 11 28 16,0 8 9-16,0 9 24 15,0 2-17-15,3 1-16 16,1-1 24-16,2-1-23 15,0-2-1-15,-2-4 0 16,2-3 0-16,-1-5-66 16,-1-7-110-16,1-3-143 15,-4-9-59-15,1-8-609 0</inkml:trace>
  <inkml:trace contextRef="#ctx0" brushRef="#br1" timeOffset="44284.39">26286 8256 126 0,'0'0'854'16,"0"0"-646"-16,0 0-61 16,12-79-20-16,2 63-32 15,2 5-21-15,2 3-14 16,6 5-51-16,6 3-7 15,4 0 7-15,4 15-3 16,0 8 7-16,-4 8-11 0,-6 10 5 16,-9 9 5-16,-8 3-12 15,-8 2 0-15,-3-1 7 16,-4-7-6-16,-12-2 7 16,-3-6-8-16,-1-2 1 15,-4-6 12-15,-4-3-13 16,-4-4-6-16,-4-6 6 15,-1-3-73-15,-9-11-136 16,10-3-110-16,8-1-507 0</inkml:trace>
  <inkml:trace contextRef="#ctx0" brushRef="#br1" timeOffset="44656.17">26790 7935 322 0,'0'0'744'0,"0"0"-568"16,0 0 27-16,0 0 42 15,0 0-46-15,0 0-43 16,0 0-94-16,8-42-39 0,-7 46-23 16,4 15-25-1,2 8 25-15,-1 9 1 0,0 7 1 16,0 5-2-16,-1 0 6 16,2 1 3-16,-3-1-9 15,1-4-9-15,-2-4 3 16,-1-6-90-16,-2-5-66 15,0-5-147-15,0-9-92 16,-5-9-411-16</inkml:trace>
  <inkml:trace contextRef="#ctx0" brushRef="#br1" timeOffset="44859.39">26644 7879 1094 0,'0'0'187'0,"0"0"-71"16,0 0-70-16,107-39 17 15,-60 30 62-15,3 5-52 16,-2 4-60-16,-2 0-13 16,-8 9-135-16,-13 5-208 15,-14 0-473-15</inkml:trace>
  <inkml:trace contextRef="#ctx0" brushRef="#br1" timeOffset="45474.52">27156 8181 864 0,'0'0'308'0,"0"0"-189"16,0 0-60-16,0 0-23 16,0 0-17-16,0 0-19 15,0 0 1-15,0 68 38 16,0-31-6-16,-2 5 4 16,2 3 3-16,0 2-15 15,0-2-9-15,0 1-6 16,2-1-10-16,7-6 19 15,3-2-19-15,4-8-31 16,6-7-1-16,5-7 18 0,5-8 14 16,-1-7 25-1,3 0-3-15,-2-16 53 0,-3-9-12 16,-2-9 25-16,-4-8-3 16,-4-9 9-1,-1-17-27-15,-1-18-28 0,-5 6-33 16,-2 8 25-16,-4 9-31 15,-3 21 1-15,1-2 7 16,-1 4-8-16,1 11 1 16,-3 12-1-16,-1 10-8 15,0 6-1-15,0 1-175 16,-1 3-100-16,-9 17 66 16,1-3-98-16,3-2-367 0</inkml:trace>
  <inkml:trace contextRef="#ctx0" brushRef="#br1" timeOffset="45767.46">27712 7940 1119 0,'0'0'207'0,"0"0"25"15,0 0-90-15,0 0-34 16,0 0-43-16,0 0-65 16,0 0 9-16,47 44-4 15,-33-13-5-15,0 4 0 0,-1 3 1 16,-1 2-1-16,-1-2 0 16,-1-1 0-16,-4-5-12 15,-3-4-23-15,-3-4-101 16,0-4-103-16,-6-6-36 15,-4-10-444-15</inkml:trace>
  <inkml:trace contextRef="#ctx0" brushRef="#br1" timeOffset="46002.45">27620 7831 32 0,'0'0'1055'16,"0"0"-812"-16,0 0-75 0,0 0-38 16,0 0-6-16,89-49-25 15,-45 45-32-15,11 1-53 16,6 3-12-16,5 0-2 16,-2 0-20-16,-9 0-58 15,-18 6-202-15,-16 1-220 16,-18-2-494-16</inkml:trace>
  <inkml:trace contextRef="#ctx0" brushRef="#br1" timeOffset="47908.33">28156 8019 563 0,'0'0'364'16,"0"0"-144"-16,0 0-94 15,0 0-19-15,0 0-21 16,0 0-27-16,0 0-38 16,-9 10-21-16,1 10 48 15,-4 6-1-15,2 9-6 0,1 5 17 16,-2 4-30-1,4 7-8-15,4 1-7 0,1 2-11 16,2-2 9-16,0-4-11 16,8-4 1-16,10-5-1 15,3-3 0-15,7-7-19 16,8-4-3-16,-1-6 1 16,3-9 3-16,-2-9 17 15,-5-1 1-15,-4-11 21 16,-8-13 26-16,-4-7 28 15,-6-9 13-15,0-7-38 16,-3-16-23-16,-1 1 4 16,-1-3-30-16,2-1 27 15,1 11-28-15,2-3 0 16,-1 6 0-16,0 10 0 0,-1 6 1 16,-1 11 0-16,-2 6 5 15,-2 8 25-15,-1 7-31 16,-1 4-12-16,0 0-60 15,-6 15-197-15,-7 8-27 16,1-1-112-16</inkml:trace>
  <inkml:trace contextRef="#ctx0" brushRef="#br1" timeOffset="48260.32">28782 8029 990 0,'0'0'241'15,"0"0"-19"-15,0 0-17 16,0 0-27-16,0 0-88 15,0 0-90-15,0 0-2 16,-3 24 2-16,-3 8 6 16,0 11-6-16,2 7 2 15,-1 7 22-15,5 2-13 0,0 0-10 16,0-2-1-16,0-6-1 16,2-6-5-16,4-7-89 15,0-7-65-15,0-2-83 16,-1-7-65-16,-2-9-211 0</inkml:trace>
  <inkml:trace contextRef="#ctx0" brushRef="#br1" timeOffset="48583.41">28761 8033 803 0,'0'0'186'15,"0"0"-37"-15,0 0 0 16,88-86-4-16,-64 78 9 0,2 5-50 16,7 3-60-16,6 10-20 15,8 14 6-15,4 8 8 16,-5 8-27-16,-3 6 20 16,-12 6-31-16,-12 2-10 15,-12 1 10-15,-7-1 0 16,-14-5 1-16,-15-4 0 15,-9-7 0-15,-7-5 34 16,-5-6-29-16,-4-6-6 16,1-3 0-16,5-2-19 15,7-5-81-15,10-2-113 0,12-4-125 16,12-4-410-16</inkml:trace>
  <inkml:trace contextRef="#ctx0" brushRef="#br1" timeOffset="49047.16">29442 8015 1109 0,'0'0'183'0,"0"0"65"15,0 0-19-15,0 0-51 0,0 0-40 16,0 0-63-16,0 0-75 16,13-38-12-16,-7 56-3 15,0 9 15-15,1 7 4 16,3 8-4-16,0 5-6 16,2 4 6-16,0 0 0 15,3 1 1-15,-2-5-1 16,-1-5-14-16,-3-12 13 15,-3-10-29-15,-3-7 1 16,-3-7 20-16,2-6 9 16,-1 0 18-16,3-12 48 15,2-12-45-15,3-9 10 16,3-9-31-16,5-5 0 0,2-5 0 16,0 2 0-1,2 0 0-15,-2 8 0 0,-3 7 1 16,-6 10 6-16,-1 8-7 15,-8 8-41-15,-1 9-109 16,-3 0-387-16,-10 3 138 16,1 3-439-16</inkml:trace>
  <inkml:trace contextRef="#ctx0" brushRef="#br1" timeOffset="49603.33">29984 7741 872 0,'0'0'281'0,"0"0"-23"16,0 0-45-16,0 0-49 16,0 0 0-16,0 0-101 15,0 0-63-15,13-19-9 16,-13 42 7-16,0 7 2 15,0 5 0-15,1 5 1 16,-1-1-1-16,2 2 10 0,1 0-8 16,1-3-2-1,2-2-3-15,0-6-5 0,-3-4-75 16,-2-5-112-16,-1-5-100 0,0-11-232 0</inkml:trace>
  <inkml:trace contextRef="#ctx0" brushRef="#br1" timeOffset="49844.24">29900 7631 1069 0,'0'0'248'16,"0"0"-41"-16,0 0-79 0,0 0-20 15,0 0-5-15,100-27-84 16,-53 27 1-16,9 0-20 16,3 9 0-16,-1-2-14 15,-4 0-26-15,-15-2-91 16,-27-1-115-16,-12-1-69 16,-9-3-411-16</inkml:trace>
  <inkml:trace contextRef="#ctx0" brushRef="#br1" timeOffset="51217.42">27144 9069 725 0,'0'0'183'0,"0"0"-105"0,0 0-7 16,0 0 26-1,40-80-22-15,-19 55-37 0,5 0 19 16,2 0-43 0,0 1 27-16,1 4 36 0,-3 6 5 15,0 4-12-15,-2 4-36 16,3 5-17-16,1 1 18 16,0 0-35-16,2 11 1 15,1 6 10-15,2 3 0 16,-1 3 9-16,-1 0-20 15,-3 0 0-15,-4-2 8 16,-3-2-8-16,-6-7-12 16,-3-3 2-16,-2-5 7 15,1-4 3-15,-1 0 4 0,2-7-2 16,-1-10 20-16,0-7-22 16,-2-6 8-1,0-2 0-15,2-2-8 0,-4 3 22 16,-2 6 6-1,-1 6 26-15,-2 6 38 0,-2 9-33 16,0 4-40-16,0 0-19 16,0 3-41-16,0 13 34 15,-6 4 1-15,0 2 6 16,1 2 0-16,4-1 0 16,1-2-10-16,0-3-33 15,0-3-4-15,7-2 5 16,-1-3-11-16,0-3-26 0,-1-1-18 15,-4-3-24 1,1-2 66-16,-2-1 55 0,0 0 10 16,0 0 100-16,0-8-46 15,1-5-62-15,5-6 24 16,3-2-26-16,3-2 0 16,7-5 0-16,5 3 0 15,-1 1 5-15,2 6-5 16,-4 5 0-16,-2 7 15 15,-4 6-15-15,0 0 0 16,-1 5-8-16,-1 9 2 16,3 4 6-16,2 2 0 15,2 1 0-15,2-1 14 0,3-2-13 16,2-2 0 0,0-4 19-16,3-2 5 0,-3-4 4 15,0-6-7-15,-3 0-12 16,-2 0 46-16,-4-13-33 15,1-5 14-15,-4-3 27 16,-2-2-33-16,-2-1-15 16,-3 3-16-16,-3 6 6 15,-3 3-17-15,-2 8-13 16,0 4-87-16,-13 0-281 16,-3 6-342-16</inkml:trace>
  <inkml:trace contextRef="#ctx0" brushRef="#br1" timeOffset="54597.37">24615 10487 1056 0,'0'0'365'16,"0"0"-72"-16,0 0-119 16,0 0-34-16,0 0-15 15,0 0-39-15,0 0-35 16,3 0-22-16,6 0-29 15,8 0 31-15,12 0-31 16,14 0 1-16,10 0 11 16,7 0-12-16,1 0 0 0,-2 0-28 15,-7 0-73 1,-11-4-30-16,-20 0-163 0,-14-1-189 16,-7 4-47-16</inkml:trace>
  <inkml:trace contextRef="#ctx0" brushRef="#br1" timeOffset="54807.9">24578 10686 1015 0,'0'0'270'0,"0"0"-87"0,0 0 25 15,0 0 29 1,89 1-63-16,-40-1-29 15,4 0-79-15,5 0-30 0,2 0-20 16,-2 0-16-16,21 0-73 16,-15 0-173-16,-9-4-442 0</inkml:trace>
  <inkml:trace contextRef="#ctx0" brushRef="#br1" timeOffset="55544.91">25688 10172 1020 0,'0'0'308'0,"0"0"-25"0,0 0-80 16,0 0 16-16,0 0-70 15,0 0-56-15,0 0-38 16,7-33-55-16,2 37-3 16,3 14-4-16,9 10 7 15,2 11 6-15,3 5-6 16,1 9 0-16,-1 0 1 15,-1 4-1-15,-1 0-1 16,-3-6 1-16,-2-2 0 0,-1-9 8 16,1-5-8-1,-2-9-2-15,-2-6 1 16,-1-5 1-16,-3-5 0 16,0-5-1-16,0-4 2 0,0-1 20 15,-1-3-21-15,7-14 0 16,-2-7 19-16,6-11-18 15,-1-11 6-15,9-17 2 16,3-19-9-16,-2 5 26 16,-1 6-26-16,-5 9 1 15,-3 14 3-15,1-4-4 16,-3 0 0-16,-1 12 0 16,-7 11 1-16,-4 10 5 15,-4 11-6-15,-2 3 0 16,-1 5-8-16,0 0-38 15,0 5-127-15,0 10-37 0,-13 18-52 16,0-5-125 0,-2-4-612-16</inkml:trace>
  <inkml:trace contextRef="#ctx0" brushRef="#br1" timeOffset="56392.25">26858 10119 529 0,'0'0'771'16,"0"0"-533"-16,0 0-23 16,0 0 16-16,0 0-61 15,0 0-53-15,0 0-66 16,-2-36-40-16,2 43-11 15,0 12-5-15,0 12 5 16,3 8 36-16,5 10-27 0,2 3-3 16,-1 3-5-1,0 0 9-15,1-2 1 0,-4-2-11 16,0-4 0-16,0-6-8 16,-1-8 8-16,0-6-44 15,-2-4-38-15,0-6-73 16,-1-5-106-16,-2-3-271 15,0-8-101-15</inkml:trace>
  <inkml:trace contextRef="#ctx0" brushRef="#br1" timeOffset="56751.97">26919 10099 84 0,'0'0'679'0,"0"0"-435"0,-17-76-40 15,13 52 34-15,4 6-24 16,0 4-42-16,4 4-59 16,11 4-78-16,7 2-25 15,5 4-10-15,8 0 0 16,4 10 6-16,8 11-6 16,3 8 0-16,3 8 17 15,-2 5 6-15,-6 7 5 16,-9 1-26-16,-8 4 8 15,-10 2 1-15,-9-1-11 16,-8-1-1-16,-1-2 1 16,-1-5 0-16,-17-5 1 15,-5-5-1-15,-7-7 0 16,-6-3 5-16,-8-7-5 16,-5-5-1-16,-4-4-5 0,1-6-35 15,-7-5-106-15,15 0-216 16,13-3-422-16</inkml:trace>
  <inkml:trace contextRef="#ctx0" brushRef="#br1" timeOffset="57216.66">27366 9656 864 0,'0'0'492'0,"0"0"-227"15,0 0-68-15,0 0-93 16,0 0 14-16,85-48-62 15,-56 48-38-15,2 10-8 16,-4 9-10-16,-3 5-8 16,-12 6 7-16,-9 3-2 15,-3-2-10-15,-8-1 13 0,-14-5-3 16,-2-6 3-16,-3-2 2 16,3-5 8-16,5-5-10 15,8-1 1-15,7-5 7 16,4-1-8-16,6 0 0 15,19 0 17-15,14 0-11 16,12-8 0-16,2-2-6 16,-2 1-15-16,-6 0 14 15,-12 5-71-15,-11 3-84 16,-15 1-142-16,-5 5-212 16,-2 5-78-16</inkml:trace>
  <inkml:trace contextRef="#ctx0" brushRef="#br1" timeOffset="57967.53">28049 10046 1018 0,'0'0'227'15,"0"0"-28"-15,0 0-3 16,0 0-21-16,0 0 7 15,0 0-37-15,0 0-62 16,3-40-64-16,-1 40 5 0,1 0-24 16,5 10-18-16,5 11 18 15,2 7 1-15,4 9 5 16,1 7-6-16,2 3 2 16,0 6 7-16,-1 1-9 15,-1-1-5-15,-3-1-4 16,-1-5-7-16,0-7-37 15,-3-11 10-15,-1-8-2 16,-1-8 45-16,-4-9-8 16,3-4 8-16,1-6 60 15,0-16-13-15,2-12 2 16,0-10 0-16,4-8-27 16,1-7 9-16,6-6-31 0,5-1 0 15,4-3 14-15,5-1-14 16,-1 4-2-16,0 7 1 15,-9 9 1-15,-7 14 1 16,-7 11 2-16,-8 13-2 16,-6 7-1-16,0 5 0 15,-6 9-121-15,-12 11 44 16,-6 21-138-16,3-6-158 16,5-5-301-16</inkml:trace>
  <inkml:trace contextRef="#ctx0" brushRef="#br1" timeOffset="58391.27">29109 9642 1107 0,'0'0'239'15,"0"0"62"-15,0 0-110 16,0 0-104-16,0 0-77 15,0 0-10-15,0 0 0 16,1 49 0-16,-1-15 1 16,-4 7 11-16,-1 4-4 15,2 0-8-15,2 2 17 16,-1-2-17-16,2-3 0 16,0-2-11-16,0-5 1 15,0-7-75-15,0-4-76 16,0-6-82-16,0-7-26 15,0-8-225-15</inkml:trace>
  <inkml:trace contextRef="#ctx0" brushRef="#br1" timeOffset="58692.7">28822 9600 846 0,'0'0'214'0,"0"0"52"16,0 0-18-16,0 0-102 15,0 0-12-15,0 0-100 16,115-5-25-16,-42 5 51 16,20 0-22-16,-4 0 4 15,-12 3 1-15,-18-1 4 0,-24-2-1 16,-7 0-38-16,-6 0-7 15,-13 0 36-15,-7 0-36 16,-2 0-1-16,0 0-55 16,-20 11-170-16,-4 0-143 15,1 2-126-15</inkml:trace>
  <inkml:trace contextRef="#ctx0" brushRef="#br1" timeOffset="59950.2">22902 10278 1117 0,'0'0'239'16,"0"0"-154"-16,0 0-85 16,0 0 0-16,0 0 10 15,0 0 80-15,-8 96-8 16,-2-48-31-16,0 6-13 0,0 1 3 16,-1-3-39-16,2-4 29 15,-3-7-31-15,3-6 0 16,0-6 1-16,-1-7 0 15,4-5-1-15,0-6-9 16,3-3-45-16,1-5 8 16,2-3 6-16,0 0 40 15,0-11 3-15,0-11-3 16,13-11-22-16,6-20 11 16,9-25 5-16,9-23-3 15,4-8 9-15,0 4-7 16,-11 23 7-16,-12 25 1 15,-3 14 0-15,-7 8 55 0,1 0-29 16,1 5 84-16,-4 3-3 16,-2 13-15-16,1 12-8 15,-2 2-85-15,3 8-25 16,4 17 25-16,1 9 0 16,3 7 22-16,0 6-21 15,0 2-1-15,-1 5 19 16,1-1-13-16,-1 1-5 15,0-1-1-15,2-1 7 16,-3 0-10-16,-1-3 3 16,-3-2-43-16,-5-7-56 15,-3 3-131-15,-11-14-122 16,-4-8-225-16</inkml:trace>
  <inkml:trace contextRef="#ctx0" brushRef="#br1" timeOffset="60164.17">22814 10499 1132 0,'0'0'386'16,"0"0"-252"-16,0 0-102 15,94-42 53-15,-39 31 10 16,7 2-50-16,0 2-25 15,-4 3-20-15,1 0-28 16,-15 1-251-16,-15 1-253 0</inkml:trace>
  <inkml:trace contextRef="#ctx0" brushRef="#br1" timeOffset="60593.68">23433 9839 1094 0,'0'0'225'16,"0"0"74"-16,0 0-182 15,0 0-62-15,0 0-33 16,0 0-21-16,0 0 46 15,16 76-21-15,-11-36-14 16,-2 2 24-16,0 1-35 16,0-4 0-16,-1-1-1 15,-2-4-16-15,0-6-61 0,0-2-96 16,0-6-88-16,0-6-61 16,-3-10-394-16</inkml:trace>
  <inkml:trace contextRef="#ctx0" brushRef="#br1" timeOffset="60823.1">23292 9822 838 0,'0'0'244'16,"0"0"-37"-16,0 0 55 0,0 0-44 15,0 0-119 1,0 0-67-16,0 0-32 0,143-36 0 15,-74 30 13-15,3 1-12 16,-6 0-1-16,-25 5 0 16,-8 0-86-16,-27 16-221 15,-6 5-78-15,-6 3-313 0</inkml:trace>
  <inkml:trace contextRef="#ctx0" brushRef="#br1" timeOffset="61535.65">23857 10175 922 0,'0'0'315'15,"0"0"-67"-15,0 0-14 0,0 0-55 16,0 0-48-16,0 0-117 15,0 0-14-15,-6 17 0 16,-6 14 0-16,-3 7 8 16,-3 9-8-16,-1 3 9 15,0 6 2-15,-2-1-11 16,0 0 0-16,3-7 0 16,-1-9 0-16,5-8-1 15,1-9-14-15,5-8-30 16,5-9 17-16,2-3-40 15,1-2 48-15,0-6 19 16,6-16 1-16,9-14-14 16,9-22 13-16,11-21 1 0,9-21 3 15,2-4-3 1,0 6-1-16,-11 23 0 0,-13 25 2 16,-6 14-1-16,-2 9 0 15,-4 5 1-15,1 2 35 16,-3 6-6-16,-2 7 2 15,-1 7-19-15,-2 0-13 16,3 4-16-16,1 13 15 16,1 7 1-16,-1 7 31 15,-1 8-22-15,0 2 5 16,0 7 1-16,-1-1-14 16,-1 4 7-16,-1-2-8 15,2 2 6-15,-2-3-12 16,0-3 6-16,1-1-77 15,-1-4-68-15,3 3-112 0,-3-9-82 16,0-9-349-16</inkml:trace>
  <inkml:trace contextRef="#ctx0" brushRef="#br1" timeOffset="61776.21">23716 10447 1151 0,'0'0'317'15,"0"0"-30"-15,0 0-94 0,0 0-96 16,0 0-43-16,92-44-16 16,-49 35-24-16,7 1 31 15,-1 0-29-15,-4 1-16 16,-5 2-2-16,-3-5-120 15,-14 1-159-15,-10 1-323 0</inkml:trace>
  <inkml:trace contextRef="#ctx0" brushRef="#br1" timeOffset="75929">13475 12079 689 0,'0'0'277'15,"0"0"-90"-15,0 0-53 16,0 0 1-16,0 0 18 15,0-37 7-15,0 34-8 16,0 3-73-16,0 0-18 16,0 0-3-16,0 0-14 15,0 0-6-15,0 0-38 16,0 0 6-16,0 5-15 16,0 10 5-16,1 8 4 15,2 6 0-15,2 2 1 16,-1 0 10-16,4-4-11 15,2-4 0-15,-1-8 6 0,8-5-5 16,3-7-1 0,7-3 15-16,8-5-6 0,3-18 9 15,8-10-18-15,-1-10 0 16,3-8 6-16,-6-3-6 16,-5 2 0-16,-8 8 1 15,-9 12 0-15,-9 11 12 16,-2 9-13-16,-6 10-13 15,-3 2-8-15,0 0-119 16,0 10-122-16,0 23 84 16,-3-2-114-16,-6-2-343 0</inkml:trace>
  <inkml:trace contextRef="#ctx0" brushRef="#br1" timeOffset="78466.06">27013 10871 506 0,'0'0'229'0,"0"0"-76"16,0 0-11-16,0 0-6 16,0 0 3-16,0 0-12 0,0 0-26 15,0-11-5-15,0 9-2 16,0-1-47-16,0 2 4 16,4-2-30-16,2-1-11 15,4 1 2-15,4-1-5 16,5-2-6-16,7 2-1 15,5-2 6-15,8 1-6 16,3-1 0-16,1 2-13 16,-6-1-40-16,-9 4-55 15,-12 0-90-15,-11 1 10 16,-12 0-126-16,-16 4 42 16,-3 3-18-16</inkml:trace>
  <inkml:trace contextRef="#ctx0" brushRef="#br1" timeOffset="78736.55">27050 10922 178 0,'0'0'308'0,"0"0"-137"16,0 0-31-16,0 0 34 15,0 0 33-15,0 0-65 16,0 0-62-16,54 0-39 15,-23 0 21-15,3-3-11 16,4 0-13-16,2 0-9 16,-4 0-10-16,-3 2-12 0,-8-2-7 15,-7 2 2-15,-6-1-9 16,-6 2-18-16,-5 0-87 16,-1 2-51-16,-6 6-102 15,-7 2-31-15</inkml:trace>
  <inkml:trace contextRef="#ctx0" brushRef="#br1" timeOffset="80382.69">15191 13428 436 0,'0'0'172'0,"0"0"-53"16,0 0-18-16,0 0 32 16,0 0 39-16,0 0-15 15,0 0 17-15,0-17-51 16,0 15-8-16,0 1-4 0,0 0-23 16,0-1-7-16,0 2-30 15,0-1-19-15,0-1 17 16,6-2-36-16,7 0-11 15,5-3 9-15,7 0-11 16,8-3 11-16,7 2-11 16,2-1 0-16,2 0 0 15,-3 2 0-15,-7 2-11 16,-8 1-37-16,-10 2-40 16,-6 2-25-16,-8 0-84 15,-2 0-97-15,-13 4-20 16,-8 6 56-16,-2 0-310 0</inkml:trace>
  <inkml:trace contextRef="#ctx0" brushRef="#br1" timeOffset="80659.72">15213 13505 35 0,'0'0'841'0,"0"0"-595"15,0 0-132-15,0 0-10 16,0 0 82-16,0 0-50 16,0 0-39-16,24 0-54 15,-3 0 12-15,6 0 7 16,2 0-23-16,4 0-17 16,2-3-20-16,2-2 5 0,-5-1-5 15,-2-1-2-15,-4 0-49 16,-10 2-49-16,-4 1-105 15,-6 1-16-15,-5 1-29 16,-1 1-167-16</inkml:trace>
  <inkml:trace contextRef="#ctx0" brushRef="#br1" timeOffset="92432.17">25922 10875 590 0,'0'0'228'0,"0"0"-68"16,0 0-18-16,0 0-25 15,0 0 24-15,-3-8 18 16,3 8-45-16,0 0-38 16,0 0-16-16,0 0 4 15,0 0 34-15,0 0-48 16,7-3-9-16,9 1-24 16,6 0-11-16,5-1-5 15,6 1-1-15,4 2 6 0,0 0-6 16,3 0 0-1,-7 0-23-15,-5 0-33 0,-11 0-70 16,-11 2-142-16,-9 3-123 16,-17 1 4-16,-3-2 40 0</inkml:trace>
  <inkml:trace contextRef="#ctx0" brushRef="#br1" timeOffset="92710.22">25882 10928 479 0,'0'0'146'0,"0"0"-78"15,0 0-3 1,0 0 91-16,0 0-22 0,0 0-31 16,0 0 1-16,74 33-4 15,-51-27-4-15,-2-2 11 16,3-1-31-16,1 0-12 15,0-2-46-15,-1-1-17 16,-1 1-1-16,-4-1 0 16,-4 0-38-16,-5 0-89 15,-5 0-34-15,-5 0 14 16,0 0-174-16,-12 0-576 0</inkml:trace>
  <inkml:trace contextRef="#ctx0" brushRef="#br1" timeOffset="94605.7">22862 11886 189 0,'0'0'1204'0,"0"0"-928"16,0 0-133-16,0 0-61 15,0 0 4-15,0 0-1 16,0 0-8-16,2-32-55 16,6 32-15-16,8 0 29 15,10 0-36-15,15 0 7 16,8 0 2-16,4 0-9 16,-3 0 6-16,-7-4-6 15,-12-6-18-15,-13-5 9 16,-9-6-10-16,-9-8-22 15,-6-3 5-15,-19-3 23 16,-12 3 12-16,-5 10-5 0,-7 11-2 16,-1 11-3-1,1 4 11-15,6 18 0 0,8 8 18 16,9 4 1-16,9 3 19 16,13 0-14-16,4-1-23 15,15 0 28-15,14-4-28 16,15-7-1-16,8-6 12 15,8-9-6-15,2-10-6 16,-2-3-22-16,-8-19-28 16,-7-10 41-16,-9-7-25 15,-8-5 22-15,-6-1 12 16,-5 5 0-16,-6 8 30 16,-4 12 36-16,-6 11-4 15,-1 9-21-15,0 0-41 16,0 20-26-16,0 10 26 0,0 9 1 15,0 7 11-15,0 3-10 16,0 0 5-16,0-1 8 16,0-4-15-16,2-4-15 15,2-6-41-15,2-9-86 16,5-14-107-16,-1-8-156 16,-2-3-220-16</inkml:trace>
  <inkml:trace contextRef="#ctx0" brushRef="#br1" timeOffset="94744.13">23477 11536 1260 0,'0'0'298'15,"0"0"-42"-15,0 0-163 16,0 0-70-16,0 0-23 16,0 0-35-16,0 0 28 0,-17 73-77 15,6-27-226-15,2-6-273 0</inkml:trace>
  <inkml:trace contextRef="#ctx0" brushRef="#br1" timeOffset="95955.11">23748 11939 976 0,'0'0'216'0,"0"0"-122"16,0 0-3-16,0 0 12 15,103-31-55-15,-77 16-9 16,-4-7-39-16,-4-3-2 16,-9-4-6-16,-9-4 5 15,0 2 3-15,-25 3 21 16,-11 8 49-16,-10 10-12 16,1 10 18-16,1 1-15 15,7 19-5-15,15 6-55 16,10 2 16-16,12 3-17 15,7-2 0-15,23 0-8 16,12-8-11-16,3-7-11 16,4-10 24-16,-6-4-21 15,-5-1 27-15,-9-12 4 16,-8-2 19-16,-9 2 74 0,-5 1 35 16,-4 4-33-16,-1 5 26 15,-2 3-83-15,0 0-42 16,0 16-31-16,0 15 19 15,0 25 10-15,0 27 2 16,11 26 0-16,8 7-1 16,3-5 1-16,-2-11-2 15,-6-11 1-15,-8-5-12 16,-6-14-6-16,0-16-20 16,0-17 35-16,-9-9-14 15,-5-3 18-15,-3-2-10 16,-5-4 10-16,-4-7 19 15,-2-11 33-15,-5-1 13 0,-3-7-19 16,-1-17 37-16,0-11-30 16,4-21 8-16,17-28-17 15,16-21-12-15,37-10-2 16,30 9-30-16,4 28-39 16,-9 32-30-16,-16 19-38 15,-8 14-4-15,5 6-50 16,-2 4-48-16,3 3 1 0,-9 0 41 15,-9 3 43 1,-5 2 49-16,-6-3 22 16,-3-2 46-16,1 0 7 15,8-8 20-15,3-12 5 0,4-5 1 16,3-6-8 0,-2-6 57-16,-4-5-21 0,-7-2-26 15,-9 2 55-15,-9 4 28 16,0 5 20-16,-7 8 23 15,-10 6-83-15,-5 11-8 16,-5 8-50-16,-3 0-11 16,-3 17-2-16,0 11 7 15,5 8 4-15,6 3-2 16,10 2-8-16,9-2 13 16,3-2-14-16,6-6-8 15,16-8 7-15,6-8-8 16,8-10 0-16,6-5 8 15,6-9-22-15,0-18 23 16,4-6-29-16,-6-6 23 0,-4 3-3 16,-9 5 15-16,-11 11-6 15,-8 10 37-15,-8 10-37 16,-2 7-8-16,2 21-8 16,-2 12 16-16,-1 8-6 15,0 4 7-15,-3-4-1 16,0-5 0-16,0-7-21 15,0-12-24-15,0-10-23 16,0-10 26-16,0-4 42 16,0-10 38-16,11-18-38 15,13-13-15-15,9-9-1 0,5-9 15 16,8 3 0 0,-4 6 1-16,-4 8 51 0,-8 15 10 15,-7 15-13-15,-5 12-22 16,-4 0-25-16,0 19-2 0,-3 11-2 15,0 7 3 1,-3 5 0-16,-2 4 1 16,-1 3-2-16,-2-1-14 15,1 8-144-15,-1-12-242 16,2-13-393-16</inkml:trace>
  <inkml:trace contextRef="#ctx0" brushRef="#br1" timeOffset="96342.88">25516 11950 1243 0,'0'0'392'0,"0"0"-260"15,0 0-77-15,0 0-5 16,0 0-2-16,0 0-26 15,0 0-16-15,59 41 35 16,-42-17-40-16,0 3 0 16,-5 4 4-16,-3 1-4 15,-2 0-1-15,0-4-5 16,-1-6-47-16,-1-5 22 0,-2-8-13 16,3-8 36-1,3-1 7-15,3-13 74 0,7-13-56 16,2-11 10-16,6-7-27 15,3-6 24-15,0-1-12 16,3 1 17-16,-4 8-12 16,-3 10-17-16,-7 10 0 15,-9 15-1-15,-3 7-164 16,-7 29-106-16,0 5 14 16,-8 0-130-16</inkml:trace>
  <inkml:trace contextRef="#ctx0" brushRef="#br1" timeOffset="96869.3">25904 12130 905 0,'0'0'206'15,"0"0"-95"-15,0 0 54 16,0 0 29-16,0 0-104 16,0 0-42-16,100-18-48 15,-73 11 0-15,3-4-21 16,0-4-32-16,0-5-52 15,-4-4 25-15,-2-3-11 16,-10 1 65-16,-8 1 26 16,-6 7 17-16,-9 7 104 15,-18 8-94-15,-9 3 40 16,-6 8 22-16,-1 15-1 16,6 7 14-16,7 3-57 15,8 4-24-15,11-2-15 0,11 1-6 16,0-5-1-16,21-4-41 15,13-8-43-15,10-5-20 16,9-9-90-16,7-5 5 16,4-6-59-16,2-18-97 15,-4-7 59-15,-5-7 121 16,-8 0 166-16,-13 3 116 16,-12 8 279-16,-14 8 20 15,-7 11-25-15,-3 7-142 16,-1 1-147-16,-17 4-83 15,-5 12 10-15,-3 7 30 16,-1 3-26-16,5 0-16 0,5 3 5 16,7-4-21-16,8-1 0 15,2-2-21-15,16-2-34 16,17-4 32-16,12-6-68 16,21-7-50-16,31-10-64 15,-17-13-74-15,-2-7-481 0</inkml:trace>
  <inkml:trace contextRef="#ctx0" brushRef="#br1" timeOffset="97079.96">27134 11562 1145 0,'0'0'292'16,"0"0"-95"-16,0 0-58 16,0 0-44-16,0 0-64 15,0 0-6-15,0 0 8 16,-66 95 7-16,57-40-33 0,6 4 19 15,3 2-26-15,0 1 0 16,1 0 4-16,10-2-4 16,1-1-28-16,0-6-38 15,-5 2-184-15,-2-15-254 16,-5-13-265-16</inkml:trace>
  <inkml:trace contextRef="#ctx0" brushRef="#br1" timeOffset="97244.66">26829 11841 487 0,'0'0'802'15,"0"0"-699"-15,0 0-69 16,126-11-34-16,-65 14-10 0,18 13-13 16,16 4-157-16,14-2-95 15,-16-4-53-15,-25-8 15 0</inkml:trace>
  <inkml:trace contextRef="#ctx0" brushRef="#br1" timeOffset="97521.03">27550 11850 814 0,'0'0'359'0,"0"0"-190"15,0 0-26-15,0 0-36 16,-105 0-47-16,80 21 32 16,4 9-43-16,3 2-19 15,8 5-13-15,7 0-16 16,3-2-1-16,4-4-14 0,14-6-24 15,9-5 37-15,1-8-11 16,4-10 12-16,-5-2 0 16,-4-11 7-16,-9-13 11 15,-8-9-5-15,-6-7 2 16,-3-2 56-16,-17 0-60 16,-2 6 2-16,0 9 32 15,7 9-5-15,7 9-40 16,8 9-170-16,24 0-460 15,11 9 404-15,9-1-335 0</inkml:trace>
  <inkml:trace contextRef="#ctx0" brushRef="#br1" timeOffset="97814.89">28051 11819 1119 0,'0'0'356'0,"0"0"-219"0,0 0-106 16,0 0-31-16,0 0 56 15,-113 48-39-15,80-14-17 16,6 4 0-16,7 2-26 16,7-3-57-16,7-2-19 15,5-8 6-15,1-8 44 16,0-9 4-16,0-9 48 16,0-1 197-16,0-14-63 15,0-14-16-15,-8-9-35 16,-14-6-15-16,-6-3-19 15,-1 2-47-15,2 4-1 0,8 9 11 16,7 11-12-16,9 12-64 16,18 8-291-16,12 0-275 15,10 10 80-15</inkml:trace>
  <inkml:trace contextRef="#ctx0" brushRef="#br1" timeOffset="98077.64">28279 11832 1024 0,'0'0'409'0,"0"0"-174"16,0 0-83-16,0 0-80 16,0 0-43-16,-80-6-27 15,53 9 31-15,6 14-33 16,7 7-28-16,6 4 9 16,8 3-37-16,0 2-6 15,8-1-16-15,8-1 17 0,-2-2 51 16,-3-5-8-16,-7-6 8 15,-4-4 1-15,0-6 18 16,-25-5 14-16,-11-3 72 16,-12 0-28-16,-8-10-26 15,-25-21-41-15,16 2-113 16,11-4-547-16</inkml:trace>
  <inkml:trace contextRef="#ctx0" brushRef="#br1" timeOffset="99251.11">29236 11582 1175 0,'0'0'343'16,"0"0"-154"-16,0 0-62 0,0 0 36 15,-48-86-52-15,13 75-34 16,-9 9-17-16,-6 2-19 16,-3 16 5-16,4 14-38 15,10 9-7-15,12 6 13 16,15 2-14-16,12-3-9 16,6-6-15-16,24-7-8 15,13-10 20-15,12-10-13 16,5-11 1-16,-2 0 15 15,-6-24-1-15,-11-11 10 0,-13-12 0 16,-16-9 8 0,-12-2 32-16,-9 2-17 0,-18 7-22 15,-4 13 35 1,4 13-35-16,5 13-1 0,10 10-24 16,9 9-65-16,3 15-39 15,22 5 21-15,20 4 51 16,25 0 24-16,27-8-92 15,16-16-6-15,-8-9 49 16,-23-11 57-16,-28-12 24 16,-23-7 73-16,-3-6 49 15,-2-6 79-15,-8-6-5 16,-12 3-54-16,-3 3-53 16,0 6-32-16,-9 9-3 15,-2 12-8-15,0 11-45 0,-2 4-1 16,-7 24-4-1,-7 28-14-15,0 33 18 0,4 36 0 16,13 12 1-16,10-5-1 16,4-12 1-16,13-23 1 15,-1-3-2-15,-10-2-2 16,-6-16-10-16,0-16-19 16,-6-16-27-16,-12-9-66 15,-19 8-131-15,4-5-93 16,-1-9-387-16</inkml:trace>
  <inkml:trace contextRef="#ctx0" brushRef="#br1" timeOffset="99423.62">29388 11987 1655 0,'0'0'271'15,"0"0"-94"-15,0 0-69 16,116-58-32-16,-26 47-6 15,27 8-48-15,13 3-22 16,-7 0-6-16,-38 0-183 16,-34-1-552-16</inkml:trace>
  <inkml:trace contextRef="#ctx0" brushRef="#br1" timeOffset="99933.66">30714 11304 1495 0,'0'0'331'0,"0"0"-141"16,0 0-112-16,0 0-78 15,0 0 0-15,-52 92 19 16,20-17 22-16,1 21-11 16,6-8-30-16,9-15 1 15,7-27-1-15,4-16 0 0,0-2-37 16,0-3-31-16,3-3 2 16,1-11 10-16,1-11 21 15,0 0 35-15,0-19 55 16,8-15-54-16,8-23 1 15,7-27 7-15,9-19-2 16,1 6 6-16,-2 19-1 16,-6 25 13-16,-3 17 42 15,1 3-21-15,-1 2 16 16,-1 6 25-16,-7 15-29 16,-5 10-58-16,3 13-2 15,1 22 1-15,3 11-14 16,1 10 15-16,4 7-5 0,1 1 4 15,2 0-9-15,2-3-41 16,-1-8-53-16,-1-5-131 16,-9-14-313-16,-7-16-383 15</inkml:trace>
  <inkml:trace contextRef="#ctx0" brushRef="#br1" timeOffset="100092.77">30622 11506 901 0,'0'0'351'0,"0"0"-174"16,0 0-83-16,0 0-70 15,127-9 9-15,-66 8-33 16,38-6-35-16,-16 0-110 16,-7-4-242-16</inkml:trace>
  <inkml:trace contextRef="#ctx0" brushRef="#br1" timeOffset="100307.76">31360 10876 937 0,'0'0'269'16,"0"0"-13"-16,0 0-123 16,0 0-100-16,0 0 43 15,0 0 63-15,-4 95-41 16,2-42-25-16,2 6-50 15,0 4-14-15,8 1-9 0,3-4 0 16,-1-3-54-16,-9-1-160 16,-1-15-179-16,0-15-233 0</inkml:trace>
  <inkml:trace contextRef="#ctx0" brushRef="#br1" timeOffset="100482.4">31265 10879 907 0,'0'0'238'0,"0"0"-16"15,0 0-117-15,124-24-43 16,-66 24-15-16,9 5-47 0,15 23-14 16,-15-3-180-1,-19-1-410-15</inkml:trace>
  <inkml:trace contextRef="#ctx0" brushRef="#br1" timeOffset="100982.66">31747 11225 1175 0,'0'0'553'15,"0"0"-356"-15,0 0-87 16,0 0-110-16,0 0 7 16,0 0-7-16,7 79 1 0,-16-29 11 15,-4 6 0 1,2 5-12-16,1-1 0 0,3-2 0 16,1-7-10-16,2-9-3 15,3-12-85-15,-1-10 0 16,2-13 7-16,0-7 31 15,0-2 54-15,0-21-7 16,7-13-100-16,4-12 89 16,0-9-34-16,1-3 25 15,-1-3 8-15,2-1 25 16,0 2 37-16,-1 4 103 16,0 6-25-16,3 7 69 0,-5 11-63 15,-1 13-32-15,-2 11-2 16,0 10-47-16,-1 0-40 15,3 18-20-15,5 13 14 16,2 12 5-16,1 6 1 16,-2 7 0-16,2 4-5 15,-7 0 5-15,-1-1-1 16,-6-3 1-16,-3-6-117 16,-7 1-89-16,-10-14-149 15,-1-15-244-15</inkml:trace>
  <inkml:trace contextRef="#ctx0" brushRef="#br1" timeOffset="101156.43">31541 11375 933 0,'0'0'554'0,"0"0"-479"15,0 0-27-15,127-3-16 16,-65 6 40-16,8 5-39 15,29 2-33-15,-17-3-152 16,-8-7-374-16</inkml:trace>
  <inkml:trace contextRef="#ctx0" brushRef="#br1" timeOffset="102560.74">23117 13140 1382 0,'0'0'576'0,"0"0"-419"16,0 0-135-16,0 0-22 16,0 0 0-16,0 0 71 15,9 108-28-15,2-59-8 16,-1 0-20-16,-1-2-15 15,-3-5 0-15,-3-7-37 16,-3-7-88-16,0-7-66 16,-15-15-180-16,-1-6-23 15,1-1-576-15</inkml:trace>
  <inkml:trace contextRef="#ctx0" brushRef="#br1" timeOffset="102717.74">23304 12903 1356 0,'0'0'306'16,"0"0"-93"-16,0 0-115 16,0 0-34-16,0 0-36 15,0 0-28-15,0 0-129 16,0 17-83-16,-2 18-98 16,2-1-316-16</inkml:trace>
  <inkml:trace contextRef="#ctx0" brushRef="#br1" timeOffset="103048.99">23745 13132 1328 0,'0'0'324'0,"0"0"-173"16,0 0-43-16,0 0 84 16,0 0-124-16,-95-56-43 15,57 56-2-15,4 6-9 16,9 12-14-16,12 8-8 15,13 5-57-15,8 3 15 16,27 3-17-16,10-1 27 16,7-2-5-16,1-3-39 15,-6-6-3-15,-8-6 43 16,-11-5 35-16,-10-4 9 0,-11-3 19 16,-7 0-7-16,-4 1 81 15,-22 2 77-15,-8 0-43 16,-9 1-49-16,-3-2-43 15,2-2 16-15,7-4-51 16,11-6-40-16,12-13-203 16,12-8-904-16</inkml:trace>
  <inkml:trace contextRef="#ctx0" brushRef="#br1" timeOffset="107263.33">23687 13241 857 0,'0'0'143'0,"-79"-1"-122"15,-2 1-14-15,-3 0 22 16,6 4 78-16,12 2 26 16,20-1-45-16,7 3-35 15,5-1-16-15,18-2-37 16,16 1-46-16,7-3-45 16,42-3 69-16,35 0 15 15,31-9-45-15,14-8-45 16,-20 2-16-16,-30 1 13 15,-38 8 99-15,-21 4 1 16,-9 2 72-16,-11 0-43 0,-8 2 1 16,-39 16 137-16,-10 1 24 15,-11 2-38-15,-3 2-67 16,16-4-32-16,6 1-25 16,16-1-19-16,23-2-10 15,10-3-133-15,39-2 45 16,14-6-59-16,13-6-46 15,8 0 2-15,-13-14 19 16,-1-7 70-16,-17-2 102 16,-23 2 86-16,-20 7 222 15,-33 8-119-15,-43 6 38 16,-6 9 23-16,4 7-80 0,11 6-62 16,23-4-57-1,6 3-50-15,10 2-1 0,39-5-123 16,24-7-247-16,16-11-385 0</inkml:trace>
  <inkml:trace contextRef="#ctx0" brushRef="#br1" timeOffset="111076.62">24509 13090 114 0,'0'0'143'0,"0"0"-143"16,0 0-128-16</inkml:trace>
  <inkml:trace contextRef="#ctx0" brushRef="#br1" timeOffset="111792.71">24506 13046 933 0,'0'0'336'0,"0"0"-46"16,0 0-76-16,0 0-45 15,0 0-30-15,0 0-67 0,0 0-42 16,5-6-19-16,2 21-11 16,4 11 0-16,7 8 6 15,1 9 1-15,2 6 2 16,0 1-9-16,-4 2 2 16,-3-4-14-16,-3-3 3 15,-4-5-76-15,-7-7-21 16,0-8-52-16,0-8-90 15,-18-10-25-15,0-6 31 16,2-1-83-16</inkml:trace>
  <inkml:trace contextRef="#ctx0" brushRef="#br1" timeOffset="112036.09">24482 13032 196 0,'0'0'557'15,"0"0"-373"-15,20-108-15 16,-4 73-4-16,5 10-43 15,3 6-6-15,5 9-11 16,7 6-52-16,8 4-26 16,3 1 5-16,-2 18-12 15,-4 6-7-15,-11 7-13 16,-14 4-15-16,-16 3-1 16,-6 0-8-16,-27-3 24 15,-15-2 6-15,-7-6-5 16,0-5 0-16,1-4-1 15,11-3 0-15,19 1-23 16,11-4-233-16,13-3-406 0</inkml:trace>
  <inkml:trace contextRef="#ctx0" brushRef="#br1" timeOffset="112188.4">25121 13198 631 0,'0'0'163'16,"0"0"-163"-16,0 0-79 0,0 0-304 15</inkml:trace>
  <inkml:trace contextRef="#ctx0" brushRef="#br1" timeOffset="112607.19">25121 13198 1071 0,'-58'27'294'16,"61"-36"-150"-16,1-2-51 15,2-3 9-15,6-3-35 16,-2-4 47-16,3-9-85 16,0-7-27-16,-3-9 8 0,-1-10-9 15,-3-4 6-15,-6-3 11 16,0 0 3-16,0 8 41 16,0 12-1-16,-6 13 48 15,2 14-25-15,-1 14-46 16,1 2-38-16,-4 22-17 15,-6 27 11-15,3 25 4 16,6 19 2-16,5-4-15 16,2-18 8-16,15-21 6 15,2-14-36-15,8 3-8 16,7 2-39-16,8 0-61 16,19-10-206-16,-10-11-158 15,-6-12-196-15</inkml:trace>
  <inkml:trace contextRef="#ctx0" brushRef="#br1" timeOffset="113140.53">25591 13137 441 0,'0'0'332'0,"0"0"-75"16,3-76-67-16,-3 48 8 15,0 7 35-15,-5 5-77 16,-2 7-31-16,-3 6-92 16,-1 3-32-16,-3 3 1 15,-3 16-2-15,-1 4-1 16,4 3-5-16,5 2-15 15,6-1 13-15,3-4-36 16,0-8-16-16,5-5 42 16,5-7-6-16,5-3 24 0,2-8 18 15,3-15-10 1,0-8 8-16,-2-4-16 0,-3-3 0 16,-5 4 13-16,-4 8 44 15,-4 10 65-15,-2 11-8 16,0 5-93-16,-5 9-21 15,-5 15-10-15,-4 8 10 16,5 4-14-16,5-1-15 16,4-3-24-16,0-6-8 15,10-7-33-15,14-9-25 16,7-10-70-16,8 0-46 16,5-20-62-16,3-10-211 15,2-10 387-15,-2-5 121 16,-5-5 86-16,-4 4 51 0,-8 6 105 15,-10 11 34-15,-10 10 64 16,-9 11-42-16,-1 8-133 16,-8 0-107-16,-16 10-44 15,-12 11 17-15,-1 7 14 16,-2 5-29-16,6 3 17 16,8 4-32-16,11-2-1 15,11 0-27-15,3-5-33 16,45-5-104-16,1-9-146 15,4-10-229-15</inkml:trace>
  <inkml:trace contextRef="#ctx0" brushRef="#br1" timeOffset="113489.32">26209 12951 1152 0,'0'0'193'15,"0"0"-192"-15,0 0-1 16,0 0 0-16,0 0 1 15,0 0 21-15,0 0-22 16,70 59-6-16,-40-59-10 16,-2-4-50-16,-1-13-37 15,-5-8 0-15,-5-8 47 16,-7-2 56-16,-9-3 0 16,-1 4 106-16,-16 8 117 15,-14 10-145-15,-6 12 24 16,-4 4 32-16,-2 15-40 15,8 11 1-15,6 7-21 16,8 1-54-16,8 1 9 0,11 1-29 16,1-3-2-1,18-1 1-15,16-4-27 0,11-7 1 16,10-6-60-16,27-13-96 16,-13-2-39-16,-10-3-388 0</inkml:trace>
  <inkml:trace contextRef="#ctx0" brushRef="#br1" timeOffset="113862.59">26725 12561 1179 0,'0'0'307'0,"0"0"-80"16,0 0-135-16,0 0-41 15,0 0-50-15,0 0 12 0,0 0-7 16,-3 109 13-16,6-48 5 16,7 6-12-16,3 1-1 15,-2-1-11-15,-2-6-11 16,-3-5-19-16,-4-8-139 16,-2-10-101-16,0-12-37 15,0-13-180-15</inkml:trace>
  <inkml:trace contextRef="#ctx0" brushRef="#br1" timeOffset="114697.43">26925 12653 811 0,'0'0'374'0,"0"0"-62"16,0 0-107-16,0 0-149 15,0 0-56-15,0 0 0 0,6 95 9 16,-14-38 4-16,4 2 6 15,2-6-19-15,2-6 1 16,0-9 0-16,0-8-1 16,8-9-55-16,5-12-28 15,2-9 11-15,7 0 43 16,4-18-73-16,3-13 12 16,3-6 61-16,-1-3 3 15,-4 1 26-15,-7 8 37 16,-7 13 173-16,-7 9-3 15,-6 9-150-15,0 2-57 16,0 15-1-16,-2 8-11 16,-2 3 11-16,2 2 1 0,2-2 0 15,0-7 0 1,8-4-28-16,9-8-33 0,6-8 51 16,6-1-8-16,0-8 1 15,1-17-50-15,-3-8 7 16,-5-7 9-16,-8-5 34 15,-5 3 17-15,-6 4 106 16,-3 11 45-16,0 11 10 16,-1 16-79-16,-12 0-82 15,-4 25-19-15,-2 7 19 16,0 5-1-16,4 1-11 16,7-3 8-16,8-4-12 0,0-6-12 15,16-7-12 1,10-6 12-16,7-9 15 0,5-3 0 15,2-9 12-15,0-12-16 16,-1-5 6-16,-3-9 11 16,-3 0 2-16,-6 1 12 15,-8 7 11-15,-7 12 35 16,-3 12-22-16,-3 3-38 16,0 18-23-16,0 9 22 15,0 7-1-15,1 1 2 16,2 1 0-16,-1-8-15 15,-2-7 15-15,-3-7-77 16,0-9-21-16,4-5 98 16,0-2 12-16,8-15-12 15,8-8-22-15,5-7-10 0,5-6 32 16,3-1-37-16,0 1 33 16,-3 7 4-16,-7 12 68 15,-3 11-17-15,-3 8-51 16,-2 16 9-16,3 13-2 15,1 5-7-15,1 3 0 16,-2-2 0-16,-3-1 0 16,-11 0-61-16,-2-9-167 15,-5-8-317-15</inkml:trace>
  <inkml:trace contextRef="#ctx0" brushRef="#br1" timeOffset="114898.3">26723 12435 1147 0,'0'0'248'16,"0"0"-199"-16,121-2-18 15,-24 2 55-15,27 0 0 16,7 6-19-16,-8 1-67 15,-40-2-41-15,-30-5-458 0</inkml:trace>
  <inkml:trace contextRef="#ctx0" brushRef="#br1" timeOffset="116396.66">28827 12901 133 0,'0'0'1068'0,"0"0"-853"16,0 0-118-16,0 0-49 15,0 0 31-15,0 0 52 16,34-90-77-16,-34 58-29 16,0-6 12-16,-4-3-29 15,-10 0 0-15,-5 7 18 16,-3 7-17-16,-5 10 13 0,-5 13-22 15,-3 4-21 1,-4 19 20-16,0 15-2 0,3 12 3 16,9 4 15-16,8 2-14 15,10-8-2-15,7-5-19 16,2-10-8-16,9-11 14 16,12-9-30-16,6-9 44 15,9 0 6-15,1-19-6 16,1-8 1-16,-4-9-1 15,-3-3 0-15,-7-2 33 16,-6 4-19-16,-8 9 38 16,-4 11 29-16,-6 13-4 15,0 4-77-15,-3 21-34 16,-10 12 34-16,-3 7-6 16,2 2 6-16,2-3-6 0,8-8 5 15,2-10-43-15,2-9 19 16,2-7-2-16,15-5 27 15,13-7 50-15,11-16-50 16,9-11-22-16,6-10-20 16,0-6-13-16,1-5 10 15,-6 2 20-15,-12 7 25 16,-11 9 21-16,-11 14 100 16,-10 11 8-16,-6 9-74 15,-1 3-55-15,0 9-34 16,0 13 26-16,0 9 8 15,0 7 8-15,11 8-8 16,9 1 0-16,7 0 13 0,1-1-12 16,-2-4 0-16,-10-7-1 15,-14-4 0-15,-7-6 3 16,-41-5-3-16,-5-6 0 16,-14-9 11-16,-2-2-11 15,16-3 0-15,8-5-69 16,16-8-233-16,24-3-632 0</inkml:trace>
  <inkml:trace contextRef="#ctx0" brushRef="#br1" timeOffset="116712.78">30156 12588 1003 0,'0'0'314'16,"0"0"-122"-16,0 0-76 15,0 0 40-15,-104-30-2 16,53 36-9-16,-2 17-85 15,3 6-45-15,7 9 19 16,9 4-34-16,11-2-7 16,10 2-8-16,13-8-63 0,4-1 3 15,26-7-33-15,37-4-125 16,-4-8-104-16,1-8-423 0</inkml:trace>
  <inkml:trace contextRef="#ctx0" brushRef="#br1" timeOffset="116993.62">30266 12807 1106 0,'0'0'568'16,"0"0"-495"-16,0 0-63 16,0 0 8-16,0 0 13 15,-65 72-6-15,56-44-24 16,9 1-2-16,0-4 1 16,19-3-40-16,8-5-13 15,5-7-10-15,-1-8 17 0,-1-2-20 16,-7-13 63-16,-7-11 3 15,-9-7 41-15,-5-5 74 16,-2-1-36-16,-2 3-38 16,-7 6 4-16,2 10 15 15,2 9-51-15,3 7-9 16,2 2-263-16,0 3 32 16,10 8-23-16,33 2 142 15,1-5-104-15,0-5-161 0</inkml:trace>
  <inkml:trace contextRef="#ctx0" brushRef="#br1" timeOffset="117192.67">30729 12561 439 0,'14'-76'178'0,"-3"0"38"16,-6 21 47-16,-4 11-44 15,2 6-28-15,0 0 44 16,0 5-63-16,-1 11-28 16,-2 18-122-16,-2 4-22 15,-17 26-35-15,-5 14 32 16,-3 12-17-16,0 17-1 15,10 19-29-15,12 15-4 16,5-9-68-16,6-18-55 16,9-24-21-16,9-13-63 15,-6-8-39-15,3-7-489 0</inkml:trace>
  <inkml:trace contextRef="#ctx0" brushRef="#br1" timeOffset="117492.53">30912 12701 636 0,'0'0'329'15,"0"0"-92"-15,0 0 10 16,0 0 35-16,0 0-83 16,0 0-137-16,0 0-62 15,-3-12-12-15,-14 48 12 16,0 7 3-16,5 0-3 16,8 0-21-16,4-8-34 15,4-6 2-15,17-6 16 16,7-7 1-16,4-9 36 15,-1-7 3-15,-3-3 16 16,-5-20 35-16,-8-11 12 16,-9-9 13-16,-6-11-5 15,-6-2-47-15,-15-2-27 0,-4 8 28 16,1 14-28-16,1 13-26 16,3 17-103-16,8 9-261 15,4 14-181-15,8 3-209 0</inkml:trace>
  <inkml:trace contextRef="#ctx0" brushRef="#br1" timeOffset="118305.42">31163 12645 1015 0,'0'0'250'0,"0"0"-172"16,0 0-2-16,0 0 94 15,80-26-3-15,-66 32-110 16,-2 16-55-16,-3 10 2 0,-8 8-4 15,-1 4-10 1,-7 0-3-16,-9-6-72 0,-5-7-49 16,1-9 21-16,3-9 16 15,4-7 82-15,5-6 15 16,8 0 57-16,0-16-6 16,13-6-25-16,14-8 29 15,10-8-23-15,8-2-31 16,7-5 23-16,2 6-24 15,-9 4 2-15,-8 9 21 16,-10 12-13-16,-11 11 17 16,-8 3-27-16,-5 20-9 15,-3 13-1-15,0 6 10 0,-9 3-16 16,-6-1 15-16,0-4-43 16,-1-9-24-16,5-8-5 15,2-10 5-15,6-7 0 16,3-3 68-16,0-4 30 15,15-15-30-15,12-6-35 16,9-8 14-16,8-6 6 16,4-5-51-16,0 3 48 15,-8 4 17-15,-7 9 1 16,-11 12 115-16,-10 11-35 16,-7 5-80-16,-5 18 0 15,0 15 0-15,-12 8 4 16,-6 2-4-16,0 2-15 15,0-7 14-15,8-6-90 0,4-9-42 16,6-9-41-16,0-9 49 16,21-5 117-16,16 0-6 15,21-14-64-15,26-16-39 16,-2-2 71-16,-6-4-91 16,-12-6-97-16,-18 2 234 15,-1-7 277-15,-2-4 75 16,-13 6-53-16,-12 11 0 15,-8 10 18-15,-8 10-121 16,-2 10-99-16,0 4-97 16,-12 8-8-16,-3 18 7 15,-1 10-18-15,4 8 13 16,4 7-32-16,8 3-20 16,0 0 2-16,3-3-39 15,11-7 42-15,-1-9 21 0,-5-10 7 16,-7-6 23-16,-1-6-6 15,-19-6 8-15,-19-4 13 16,-48-3-13-16,8-9-58 0,1-4-655 16</inkml:trace>
  <inkml:trace contextRef="#ctx0" brushRef="#br1" timeOffset="119392.53">24706 13593 728 0,'0'0'793'15,"0"0"-615"-15,0 0-127 16,-94-6-14-16,63 27 30 16,1 8 9-16,3 6-38 15,6 2-33-15,9-2 3 16,12-3-16-16,0-5 3 0,26-5-28 15,11-7 32-15,11-7 2 16,1-8-1-16,0 0 0 16,-7 0 1-16,-12-7 12 15,-11-1-12-15,-11 1 7 16,-8-2 95-16,0 0-40 16,-8-4-35-16,-10-2-13 15,3 0-14-15,5-3 16 16,4-2-17-16,6-4-27 15,27-6-14-15,30-8-87 16,5 3 7-16,8 1 55 16,0 6 19-16,-22 9 47 0,-3 4 0 15,-18 4 67-15,-15 4 103 16,-9 3-10-16,-3 2 6 16,0 2-57-16,-15 0-64 15,-9 2-24-15,-3 16-21 16,-1 10-2-16,-1 23-8 15,7 28 10-15,8 24-1 16,13 8 0-16,1-3 1 16,12-12 1-16,4-12-1 0,-2 2 0 15,-4 0-14 1,-8-12 2-16,-2-18-97 16,0-15-36-16,-9-7-10 15,-6 1-16-15,-6 1-6 16,-3-4 7-16,-9-10 39 15,7-9-50-15,4-10-215 0</inkml:trace>
  <inkml:trace contextRef="#ctx0" brushRef="#br1" timeOffset="119559.12">24821 14236 1587 0,'0'0'374'0,"0"0"-251"15,131-38-58-15,-25 23-2 16,36 1-32-16,12 1-31 16,-14-6-10-16,-45 5-230 0,-41-1-943 15</inkml:trace>
  <inkml:trace contextRef="#ctx0" brushRef="#br1" timeOffset="120189.16">26516 13684 1448 0,'0'0'299'0,"0"0"-106"16,0 0-66 0,0 0-55-16,0 0-39 0,0 0-30 15,0 0-3-15,22 70 0 16,1 8 13-16,2-1-13 15,0-4-2-15,-1-11 2 16,-2-15 2-16,1 2-1 16,1 0-1-16,-5-14-43 15,-4-15 37-15,1-16 6 16,3-4 7-16,7-27 40 16,12-27 1-16,14-30 48 15,14-37-58-15,2-11-29 16,-6 8 27-16,-16 29-35 0,-20 42 0 15,-11 24 8 1,-7 17-3-16,-5 7-6 0,-2 5-29 16,-1 40-296-16,-4 8-269 15,-8 6-127-15</inkml:trace>
  <inkml:trace contextRef="#ctx0" brushRef="#br1" timeOffset="120334.24">27341 14197 1726 0,'0'0'509'16,"0"0"-436"-16,0 0 11 15,0 0-60-15,0 0-24 16,0 0-170-16,0 0-1265 0</inkml:trace>
  <inkml:trace contextRef="#ctx0" brushRef="#br1" timeOffset="134577.2">24496 15199 1232 0,'0'0'546'15,"0"0"-416"-15,0 0-68 16,0 0 27-16,0 0-2 16,0 0-50-16,0 7-2 15,9-3-29-15,7 3-6 16,11 0 16-16,6-1-1 0,7-2-14 16,6-4-1-1,1 0-16-15,0-2-10 0,-3-16-54 16,-6-6-3-16,-9-7-9 15,-14-4 13-15,-12-5 51 16,-3 0 28-16,-15 3 0 0,-15 6 53 16,-6 10-2-1,-6 12 0-15,0 9-3 16,4 7-14-16,2 20-1 16,9 8 21-16,11 7-24 15,11 1 29-15,5 0-44 16,18-2-15-16,18-3 14 15,9-8-13-15,5-7 0 16,7-10-1-16,-2-11-14 16,2-2 13-16,-3-17-35 0,-8-12-13 15,-4-9 26-15,-11-3 14 16,-11 1 9-16,-7 9 31 16,-9 10 29-16,-4 11 50 15,0 10-61-15,0 2-49 16,-12 21 12-16,-2 12-12 15,1 10 8-15,6 6-7 16,4 0 0-16,3 1-1 16,0-7-27-16,10-8-75 15,0-9-47-15,2-12-134 16,-2-9-124-16,-3-7-293 0</inkml:trace>
  <inkml:trace contextRef="#ctx0" brushRef="#br1" timeOffset="134743.27">25180 14969 1283 0,'0'0'366'0,"0"0"-141"15,0 0-143-15,0 0-46 16,0 0-36-16,0 0 0 16,0 0-53-16,-11 85-174 15,11-52-144-15,0-4-506 0</inkml:trace>
  <inkml:trace contextRef="#ctx0" brushRef="#br1" timeOffset="135334.54">25445 15265 763 0,'0'0'334'0,"0"0"-159"16,0 0-26-16,0 0 8 15,0 0-8-15,94-55-103 16,-78 34-40-16,-4-3 2 15,-7-3 12-15,-5-1 17 16,-8 2 24-16,-19 4-17 16,-6 7 38-16,-6 6-22 15,-1 9-32-15,0 0-6 16,6 13-8-16,8 5-1 16,14 1-13-16,11 1 9 15,2-1-11-15,28-3 2 16,13-5 0-16,11-4 8 0,10-7-8 15,0 0-10-15,-5-10 9 16,-13-4 1-16,-14 0 12 16,-12 4 49-16,-10 4 36 15,-7 6-6-15,-2 0-87 16,0 16-4-16,-8 18-1 16,-5 23 1-16,-4 29 3 15,4 25-3-15,1 5 0 16,6-5 7-16,-2-17-7 15,1-26-22-15,-3-16-30 16,2-14-40-16,-1-9 37 16,-3-1 8-16,-3-2 28 15,-2-2 12-15,-5-11 14 16,-4-7 6-16,-6-6 45 0,-5 0 7 16,-5-19 4-16,-1-6-5 15,-3-9-13-15,-1-11 26 16,4-8-29-16,11-8-7 15,18-16 0-15,20-17-10 16,52-12-31-16,26 11-49 16,-1 25-69-16,-11 33-1 15,-30 29-87-15,4 8-174 16,-9 0-255-16,-9 0-397 0</inkml:trace>
  <inkml:trace contextRef="#ctx0" brushRef="#br1" timeOffset="135618.47">26052 14956 889 0,'0'0'263'0,"0"0"-82"16,0 0 11-16,1-96-28 15,-2 75 22-15,-11 7-79 16,-4 7-27-16,-10 7-24 15,-4 4-32-15,-5 24 5 16,-4 24 32-16,3 25-18 16,17 19 11-16,15 5-28 0,8-16-13 15,22-21 5 1,1-24-17-16,4-4-1 0,10-1-19 16,2 0-80-16,26-6-81 15,-18-13-349-15,-5-14-352 0</inkml:trace>
  <inkml:trace contextRef="#ctx0" brushRef="#br1" timeOffset="136154.44">26468 15031 945 0,'0'0'314'16,"0"0"-57"-16,0 0 40 15,0 0-39-15,0 0-92 16,0 0-93-16,0 0-73 16,17-13-5-16,-31 57 5 15,-1 11 0-15,0 5 17 16,0 3-17-16,5-5-2 15,4-8 2-15,2-9-24 16,2-11-20-16,2-11-15 16,0-10 3-16,0-9 55 15,0 0 1-15,2-21 0 16,8-13-5-16,0-20-12 0,5-22 2 16,2-18 8-1,0-6 7-15,-3 15 2 0,-3 23-1 16,-3 25 8-16,-3 13 37 15,1 4 12-15,-3 6-10 16,1 7-1-16,0 7-47 16,3 6-7-16,2 19-29 15,6 12 22-15,6 8 14 16,2 7 1-16,1 1 0 16,0-6-1-16,-1-1 2 15,-3-6 0-15,-3-1-2 16,-2-5-83-16,-6-7-63 15,-8 3-160-15,-1-8-175 0,0-10-279 16</inkml:trace>
  <inkml:trace contextRef="#ctx0" brushRef="#br1" timeOffset="136325.34">26270 15212 1013 0,'0'0'391'0,"0"0"-100"15,0 0-119-15,0 0-97 16,82-30-49-16,-28 27 5 16,8 3-31-16,5 0-18 15,8 0-54-15,-17 0-226 16,-16-3-389-16</inkml:trace>
  <inkml:trace contextRef="#ctx0" brushRef="#br1" timeOffset="137675.82">27040 14842 750 0,'0'0'261'16,"0"0"-54"-16,0 0-28 16,0 0 59-16,0 0-3 15,0 0-73-15,0 0-48 0,0-54-67 16,0 54-19-16,0 5-28 16,0 17 6-16,0 22-6 15,-4 6 0-15,-3 10 0 16,-2 5 16-16,3-13-15 15,2 3 0-15,-1-7-1 16,2-8-6-16,-1-8-34 16,1-10-33-16,0-7-14 15,1-10 15-15,2-5-11 16,0 0 58-16,0-15 24 16,0-14-24-16,0-8 15 0,0-13 1 15,15-18 9 1,0 5 6-16,6-5 6 0,0-1 16 15,-3 14 32-15,1 0 16 16,-2 11-18-16,-4 13-9 16,-4 11 8-16,-3 12 2 15,0 8-59-15,-2 0-1 16,4 16-24-16,6 11 20 16,5 13 5-16,3 9 0 15,5 8 1-15,-3 1 15 16,3 1-16-16,-3-4-2 15,-5-4 2-15,-4-7-23 16,-6-7-91-16,-9 1-100 16,0-12-172-16,-6-8-250 0</inkml:trace>
  <inkml:trace contextRef="#ctx0" brushRef="#br1" timeOffset="137866.11">26952 15077 1132 0,'0'0'396'16,"0"0"-103"-16,0 0-99 15,0 0-90-15,0 0-63 16,108-7-40-16,-52 10-1 16,5 6-8-16,12-1-89 15,-15-2-133-15,-15-5-377 0</inkml:trace>
  <inkml:trace contextRef="#ctx0" brushRef="#br1" timeOffset="138111.37">27562 14557 889 0,'0'0'514'0,"0"0"-197"16,0 0-88-16,0 0-96 15,0 0-57-15,0 0-73 16,0 0 8-16,10 35-11 16,2 3 0-16,0 9 6 0,4 6 1 15,-2 3-7 1,1 0-38-16,-5-3-43 0,-2-5-92 16,-5-3-100-16,-2-12-41 15,-1-13-244-15</inkml:trace>
  <inkml:trace contextRef="#ctx0" brushRef="#br1" timeOffset="138307.97">27345 14534 986 0,'0'0'288'15,"0"0"-19"-15,0 0-2 16,0 0-155-16,0 0-62 15,84-8-34-15,-29 15-10 0,14 4 3 16,-2 2-9-16,14-1-32 16,-20 0-160-16,-14-8-409 0</inkml:trace>
  <inkml:trace contextRef="#ctx0" brushRef="#br1" timeOffset="138594.53">28140 14578 1510 0,'0'0'334'16,"0"0"-150"-1,0 0-85-15,0 0-48 0,96 41-18 16,-59 2 4-16,9 25-20 15,-1 22-5-15,-6-3-3 16,-9-10-9-16,-12-10 11 16,-14-21-11-16,-4 5-46 15,-9 3 18-15,-37-4-64 16,-46 0-64-16,5-12-213 16,2-10-478-16</inkml:trace>
  <inkml:trace contextRef="#ctx0" brushRef="#br1" timeOffset="140237.7">24835 16466 1181 0,'0'0'384'0,"0"0"-227"16,0 0-34-16,0 0-3 16,0 0-7-16,0 0-28 15,0 0-42-15,23 13 19 16,3-6-7-16,10-3-14 15,10-1-8-15,8-3-24 16,5 0-2-16,1-3-7 16,-6-11-55-16,-10-6 6 15,-11-5-12-15,-15-5 26 16,-16-1-14-16,-2 0 38 16,-26 4 11-16,-10 6 14 15,-6 9-3-15,-2 7 37 16,4 5-9-16,5 6-16 15,10 15 16-15,13 5-2 0,12 7-28 16,4 4 0 0,31-1-8-16,14 0 6 0,12-7-7 15,6-6-21-15,0-12 5 16,-1-8-34-16,-6-3-12 16,-7-14-14-16,-8-12 14 15,-9-6 51-15,-9-2 11 16,-9 0 3-16,-9 8 101 15,-6 9 3-15,-3 7-14 16,0 10-34-16,0 0-45 16,0 13-14-16,0 12-1 0,-2 7 1 15,2 5-7 1,0 1-2-16,2-1-34 16,9-3-62-16,6-6-117 0,-2-8-291 15,-5-10-154-15</inkml:trace>
  <inkml:trace contextRef="#ctx0" brushRef="#br1" timeOffset="140380.94">25774 16212 1197 0,'0'0'392'16,"0"0"-159"-16,0 0-44 16,0 0-97-16,0 0-92 15,0 0-80-15,0 0-163 16,8 32-102-16,-5-10-555 0</inkml:trace>
  <inkml:trace contextRef="#ctx0" brushRef="#br1" timeOffset="140952.24">26010 16395 998 0,'0'0'236'15,"0"0"-180"-15,0 0 33 16,84-48 49-16,-64 28-9 15,-6-2-36-15,-8-3-28 16,-6 1 27-16,-9-1-10 16,-21 7-47-16,-9 7 9 15,-7 9-35-15,-2 2 5 16,6 8 6-16,11 11-18 16,13 4 4-16,15 3-6 0,3-1-6 15,29-3 6-15,11-3-28 16,12-8-13-16,5-7 10 15,-3-4 9-15,-5-2 22 16,-12-11 24-16,-8 0 79 16,-12 2 52-16,-6 2-12 15,-8 5-31-15,-2 4-38 16,-1 0-74-16,0 17-42 16,0 16 20-16,0 23 21 15,0 30 1-15,0 28-37 16,5 15-6-16,1-2 33 15,-2-11-7-15,-4-30-55 0,0-22-109 16,-3-21 55-16,-9-15 50 16,-3-4 23-16,-2-4 52 15,-2-9 1-15,-1-11 74 16,0-1 63-16,1-25-21 16,-2-11-5-16,-3-22-17 15,-1-23-28-15,5-21-30 16,9-7 16-16,11 10-40 15,13 22 6-15,12 28-8 16,3 16-10-16,2 13-13 16,6 4-51-16,5 7-37 15,21 10-52-15,-11 3-165 16,-12 7-437-16</inkml:trace>
  <inkml:trace contextRef="#ctx0" brushRef="#br1" timeOffset="141222.14">26650 16095 93 0,'0'0'1135'16,"0"0"-833"-16,0 0-63 16,9-78-28-16,-9 73-7 15,0 5-93-15,-12 1-56 16,-13 20-46-16,-8 11 2 15,-6 13 21-15,2 9-12 16,4 17 1-16,14 15-8 16,13-6-12-16,6-8 23 0,13-12-24 15,16-15-18-15,9-1-34 16,29 1-83-16,-9-14-118 16,-5-18-352-16</inkml:trace>
  <inkml:trace contextRef="#ctx0" brushRef="#br1" timeOffset="141770.26">27011 16218 1192 0,'0'0'377'15,"0"0"-151"-15,0 0-56 16,0 0-66-16,0 0-57 16,0 0-41-16,0 0 3 15,-42 80 4-15,20-32-12 16,1 6 28-16,3-2-29 15,3-3 0-15,5-5 0 16,1-9-3-16,2-8-34 16,2-11-16-16,2-9-8 15,0-7 52-15,2-2 9 0,1-20-1 16,0-14-11-16,1-13 12 16,20-20 5-16,0 1 12 15,4-4-5-15,2 0 27 16,-5 14 22-16,-2 2 18 15,-4 14 26-15,-5 14-11 16,-3 15-28-16,-3 11-50 16,1 2-16-16,5 17-18 15,3 14 3-15,1 9 15 16,5 8 0-16,-2 2 0 16,0 3 0-16,1-3-1 15,-3 0-4-15,4-5-14 16,-4-2-51-16,-1 0-105 0,-4-10-150 15,-8-11-449-15</inkml:trace>
  <inkml:trace contextRef="#ctx0" brushRef="#br1" timeOffset="141950.53">26722 16442 1121 0,'0'0'566'0,"0"0"-399"15,0 0-69-15,0 0-47 16,109-16-33-16,-23 15-16 16,1 1-2-16,-8 0-40 15,6-11-95-15,-32 1-157 16,-9-3-580-16</inkml:trace>
  <inkml:trace contextRef="#ctx0" brushRef="#br1" timeOffset="142356.23">27281 15869 773 0,'0'0'412'0,"0"0"-167"15,0 0-1-15,0 0-32 16,0 0-63-16,0 0-68 15,0 0-65-15,11 8-16 16,-7 24 0-16,5 9 2 16,0 8 7-16,-1 4 11 0,1 0-20 15,-2-6-8 1,-3-5-24-16,-2-9-138 0,-2-6-174 16,-3-10-64-16,-7-9-421 0</inkml:trace>
  <inkml:trace contextRef="#ctx0" brushRef="#br1" timeOffset="142529.01">27151 15875 1243 0,'0'0'347'16,"0"0"-90"-16,0 0-143 15,0 0-62-15,114-23-45 16,-54 23-7-16,4 3-16 15,16 15-153-15,-17 0-338 0,-17-2-611 0</inkml:trace>
  <inkml:trace contextRef="#ctx0" brushRef="#br1" timeOffset="142973.25">27708 16104 1096 0,'0'0'558'16,"0"0"-455"-16,0 0-47 16,0 0-17-16,0 0 5 15,0 0 43-15,-21 101-55 16,7-57-18-16,-2 2-3 0,3 4-10 16,1-1 5-1,4-2-6-15,4-9-7 0,1-9-19 16,3-9-45-16,0-11-20 15,0-9 20-15,0-2 58 16,1-21 12-16,10-12-20 16,1-10 20-16,1-10 1 15,1-4 0-15,5-6 18 16,0-3 42-16,2 3 6 16,0 3 29-16,-2 13 19 15,-3 13-12-15,-7 17-19 16,-1 13-41-16,-2 6-42 15,3 13-13-15,3 16 2 16,0 11 10-16,0 5 1 0,1 2 0 16,-2-1 7-16,0-2-7 15,0-3-10-15,0-1 9 16,-5-3-95-16,-6 5-101 16,0-12-168-16,0-7-273 0</inkml:trace>
  <inkml:trace contextRef="#ctx0" brushRef="#br1" timeOffset="143151.73">27571 16290 1288 0,'0'0'365'16,"0"0"-222"-16,0 0-93 0,94 0 13 15,-36 3-22-15,8 5-40 16,2 0-1-16,14-6-33 15,-16-2-190-15,-15 0-417 0</inkml:trace>
  <inkml:trace contextRef="#ctx0" brushRef="#br1" timeOffset="143404.63">28202 15761 1159 0,'0'0'362'0,"0"0"-228"0,0 0-56 16,0 0 44-16,106 70 34 15,-57-10-30-15,9 24-26 16,3 17-27-16,-10 5-47 16,-21-9-8-16,-21-24-2 15,-9-23-14-15,-15-9-4 16,-16-4-20-16,-26 10-89 0,-48 7-69 15,10-4-351 1,1-15-644-16</inkml:trace>
  <inkml:trace contextRef="#ctx0" brushRef="#br1" timeOffset="145537.12">12375 14070 644 0,'0'0'85'16,"0"0"237"-16,0 0-141 15,0 0-29-15,0 0-3 16,0 0-2-16,0 0-17 16,-1-61-25-16,1 61-38 15,0 0-65-15,0 3-2 16,0 18-27-16,0 12 22 16,1 9 5-16,2 9 1 15,0 1 2-15,3 0-3 16,6-7 1-16,2-5 8 15,6-11-9-15,6-10-8 16,8-14 8-16,9-5 7 16,11-19-6-16,6-21-1 0,13-20 1 15,9-22-5-15,-12 3 4 16,-13 8 0-16,-17 15 0 16,-16 17 1-16,-5 6 1 15,-2 3-2-15,-10 14-1 16,-4 15 1-16,-3 1-171 15,0 17-115-15,3 21 159 16,1-3-133-16,1-5-271 0</inkml:trace>
  <inkml:trace contextRef="#ctx0" brushRef="#br1" timeOffset="146551.29">15088 12165 684 0,'0'0'140'0,"0"0"0"16,0 0-56-16,0 0 23 16,0 0 49-16,-14-78-5 15,14 70-2-15,0 2-40 16,0 4 5-16,0 2-78 16,0 0-36-16,0 1-4 15,-4 16-19-15,-1 8 22 0,-1 8 0 16,0 5 1-16,3 1 12 15,3-2-12-15,0-5-7 16,2-3 7-16,14-8-2 16,7-7 2-16,9-7 0 15,9-7 7-15,8-7 2 16,4-17-9-16,-3-13 0 16,-1-6 8-16,-10-6-8 15,-12 2-6-15,-8 1-2 16,-10 8-25-16,-4 9 32 15,-5 10-36-15,0 13-74 16,0 6-165-16,0 30-74 16,1 4 88-16,1 0-258 0</inkml:trace>
  <inkml:trace contextRef="#ctx0" brushRef="#br1" timeOffset="148112.94">25810 9794 1071 0,'0'0'187'16,"0"0"-57"-16,0 0-85 15,0 0-32-15,0 0-13 16,0 0-3-16,0 0 1 0,3 40 2 16,0-13 0-16,0 1 3 15,0 0-3 1,1-4 6-16,1-4 3 0,-1-7-9 16,1-5 0-16,3-4 5 0,5-4 57 0,5 0 30 31,10-8-29-31,8-12-27 15,9-6 49-15,0-5-33 16,2-5-2-16,-2-3-23 16,-2 2-11-16,-6 0 1 15,-7 4 3-15,-7 8-19 16,-8 8 19-16,-6 7-20 16,-4 9-53-16,-5 8-180 15,0 13-269-15,0 1 209 0</inkml:trace>
  <inkml:trace contextRef="#ctx0" brushRef="#br1" timeOffset="159969.24">24705 15714 307 0,'0'0'120'0,"0"0"-89"16,0 0 10-16,0 0 89 16,0 0 40-16,0 0-30 15,0 1-16-15,0-1 5 16,0 0-9-16,-2 0-24 15,2 0 23-15,0 0-43 16,0 0-35-16,0 0 10 16,0 0-22-16,0 0 16 15,0 0 22-15,0 0-8 16,6 0 13-16,15-3-65 16,12-5 6-16,22-3-19 15,28-1 6-15,25 1-1 16,10-1 1-16,-20 2 0 0,-26 1 0 15,-30 5 0-15,-14-1 0 16,-5 3-5-16,-4 0 5 16,-7-1-1-16,-6 3 0 15,-6 0-20-15,-2 0-79 16,-26 19-91-16,1 1-14 16,0-1-170-16</inkml:trace>
  <inkml:trace contextRef="#ctx0" brushRef="#br1" timeOffset="160689.51">25342 16887 1041 0,'0'0'236'16,"0"0"-69"-16,0 0-42 16,0 0 18-16,0 0-3 15,0 0-36-15,0 0-64 16,74-8-36-16,-26 8 6 16,9 0 9-16,8 0-19 15,6 0-6-15,4 5 5 16,0 0 1-16,0 0 0 0,-4-4-1 15,-10 1-47 1,-13-2 18-16,-15 0-46 0,-14 0-13 16,-19 0-79-16,0 0-161 15,-16 0-519-15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7-02T13:26:45.8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6105 3513 103 0,'0'0'80'16,"0"0"-42"-16,0 0 196 16,0 0-66-16,0 0-71 15,0 0-52-15,-2 0-18 16,2 0 24-16,0 0 4 16,0 0-16-16,0 0-5 15,0 0-22-15,0 0-5 16,0 0-6-16,0 0 5 0,0 0-6 15,0 0-7-15,3 0 7 16,2 0 20-16,3 0 43 16,0 0-26-16,7 3-1 15,1 0 11-15,5 0-2 16,3 0-2-16,5-1-13 16,2 1 7-16,6 2 6 15,-1-3-43-15,0 3 1 16,-2-1 11-16,-1 0-12 15,0 1 20-15,-2-3-18 16,0 1 16-16,1 1-3 16,-4-1-14-16,3-2 11 15,-1 2-12-15,3 0 0 0,0-2 9 16,3 1-7-16,4 1 12 16,-1-2-8-16,3 2-2 15,2-2 15-15,-2 2 6 16,1 0 6-16,-1-2-18 15,-3 1 3-15,-2-1 1 16,-1 0-17-16,-2-1 16 16,0 2 10-16,2-1-20 15,2-1 0-15,2 0 1 16,5 0 24-16,4 0 0 16,2 0 7-16,1 0-15 15,-7 0-8-15,-7 0-14 0,-9 0 2 16,-8 0-3-16,-7 0-3 15,-6 0 3-15,1 0 1 16,0 0-1-16,1 0 10 16,2 0-10-16,5 0-2 15,1 0-49-15,23 2-93 16,-6 2-196-16,2-4-420 0</inkml:trace>
  <inkml:trace contextRef="#ctx0" brushRef="#br0" timeOffset="1291.46">10070 3589 801 0,'0'0'215'15,"0"0"-154"-15,0 0-54 16,0 0 19-16,0 0 45 0,0 0-31 15,0 0-40-15,0 0-46 16,8 0 46-16,5 0 41 16,4 0-4-16,2 0 5 15,3 0-25-15,1 0 18 16,4-2 2-16,2 0 7 16,1 1-12-16,3 1-7 15,0-2 11-15,1 2 13 16,-2 0-33-16,-1 0 8 15,2 0 0-15,-3 0-23 16,-2 0 9-16,3 0 5 16,1 0-1-16,-1 0-6 15,0 0-1-15,5-1 6 16,-2 0 22-16,0-1-20 16,1 2-5-16,-1 0 6 0,2 0-7 15,0 0-1-15,5 0 12 16,-2 0-20-16,2 0 0 15,-1 0 0-15,-3 0 0 16,-1 2 1-16,3 2-1 16,2 0 6-16,3 2-5 15,5-2 0-15,2 2 17 16,1-2-18-16,3-1-13 16,-7 0 13-16,0-1 8 15,-6 0 3-15,-5-1-5 16,0 1-5-16,-1-1 12 15,-2-1-13-15,-1 2 0 16,3-2 9-16,0 1-9 16,1-1-10-16,2 1 9 0,-2 1 1 15,5-2 0-15,-2 0 1 16,-1 0-1-16,0 0 9 16,-3 1-9-16,-2 2-16 15,1 0 16-15,0 0 0 16,2 1 0-16,1 2-3 15,2-1 3-15,0 1-2 16,-1-1-8-16,-2-1 10 16,-2 2 2-16,-4-3-1 15,2 0-1-15,-5-2 0 16,-6-1 10-16,-2 0-2 0,-7 0-7 16,-2 0-1-16,0 0-24 15,3 0-113-15,-1 0-141 16,-5-1-528-16</inkml:trace>
  <inkml:trace contextRef="#ctx0" brushRef="#br0" timeOffset="2432.77">14958 3568 639 0,'0'0'348'0,"0"0"-167"0,0 0-107 16,0 0 4-1,0 0 51-15,0 0 24 0,0 0-42 16,-2 2-40 0,2-2-17-16,0 0-32 0,0 1-16 15,5-1 26-15,10 0-32 16,12 2 38-16,12 0 14 15,11 1-9-15,8 0-13 16,0-2-13-16,-3-1-15 16,-4 0 23-16,-6 0-24 15,-6 0 12-15,-5-2-3 16,-7-3-4-16,-3 0-6 16,-6 1 0-16,-3 0-59 15,-3 2-56-15,-2 2-108 16,-6 0-107-16,-2 2-9 15,-2 7-146-15,0 0-33 0</inkml:trace>
  <inkml:trace contextRef="#ctx0" brushRef="#br0" timeOffset="4407.45">18058 3542 75 0,'0'0'322'16,"0"0"-91"-16,0 0-103 15,0 0-63-15,0 0-4 16,0 0 8-16,0 0-8 0,9 0-25 16,-8 0-4-16,1 0-12 15,1 0 2-15,3 0-8 16,3 0 1-16,4 0 2 16,4 0-17-16,5 0 1 15,5 0 15-15,4 1 17 16,4 2 14-16,2-2-17 0,-1 1-10 15,2 1-2 1,-2-2-5-16,-3 1 1 16,0-1 21-16,-2 0 3 15,-1-1-16-15,-2 2 2 16,1-2-16-16,-3 0 22 16,3 0-10-16,1 0 5 0,1 0-7 15,2 0-7-15,3 0-2 16,3 0 10-16,0 1-10 15,3 2 10-15,2 0-11 16,0-1 0-16,-2 1-1 16,-3 0-6-16,0 0 0 15,-2 0 8-15,-2-1-9 16,-3 1 8-16,0 0-7 16,1 0 0-16,-2 1 0 15,2-1-1-15,1 0-1 16,4 1 1-16,3 0 0 15,1 1 0-15,0-1 0 16,1 0 0-16,-3 0 0 16,-1 1 0-16,0-2 0 0,-2 1 1 15,-3-3-1-15,2 1 0 16,0-2 1-16,3 0 0 16,1 0 8-16,4 0-9 15,2 0 0-15,-1 0-1 16,-3 0-1-16,-1 0 2 15,-5 0-1-15,-6 0 1 0,-2 0 7 16,-3 0-7 0,-1 0 1-16,2 0-1 15,2 1 0-15,5 0 1 16,5 1-1-16,6-1 0 16,8 1 16-16,3-1-10 15,1-1-5-15,0 0 18 0,-2 0-7 16,-6 0 4-1,-5 0-3-15,-6-4-4 0,-2-2 10 16,-3 2-12-16,1 0-6 16,4-1 11-16,4 3-12 15,4-1-1-15,2 1 0 16,3-1 1-16,2 2-1 16,-2-2 1-16,-3 2 0 15,-4-2 7-15,-4-1-6 16,-7 1-1-16,-3 0 1 15,-2-1 9-15,-4 1 0 16,0 0-10-16,1-1 0 16,0 1-1-16,-1 0 1 15,-1 2-6-15,-3-1 5 16,-4 1 0-16,-5 1-18 0,-4 0-37 16,-6 0-65-16,-6 0-91 15,-13 4-152-15,-3 0-155 0</inkml:trace>
  <inkml:trace contextRef="#ctx0" brushRef="#br0" timeOffset="6548.33">23178 3491 91 0,'0'0'245'0,"0"0"-66"16,0 0-68-16,0 0-8 15,0 0-11-15,0 0-28 16,0 0-44-16,0-3-4 15,3 3-15-15,-1 0 32 16,-1 0 19-16,1 0-9 16,-1 0-34-16,2 0-9 15,0 0-17-15,3 0 17 16,3 0 19-16,0 0 2 0,2 0 15 16,3 0-21-16,3 0 8 15,1 0 2-15,0 0-15 16,1 0 4-16,0 0 9 15,0 0-2-15,1 0-20 0,1 0 9 16,0 0-8 0,0 0 21-16,-2 0-13 15,1 0 6-15,-1 0-16 16,-1 0 0-16,1 0 23 16,2 0-23-16,-3 1 0 15,2-1 7-15,-4 2-7 16,0-2 6-16,2 0-5 15,-3 1 11-15,2-1 7 16,-2 0-19-16,-2 0 7 0,0 0-6 16,1 0 1-16,1 0 5 15,0 0-7 1,0 0-16-16,0-1 15 0,1 1 1 16,-1-2 3-16,4 2-3 15,1 0-5-15,-2 0 5 16,2 0 0-16,3 0 2 15,-2 0 8-15,3 0-10 16,1 0 0-16,0 0 0 16,2 0-12-16,0 0 12 15,2 0 5-15,0 0-5 0,0 0 3 16,1 0-2 0,-1 0-1-16,0 0 1 0,-3 0 0 15,1 0 4-15,-1 0 3 16,0 0-8-1,0 0 0-15,2 0-1 0,1 0 0 16,-1 0 1-16,0 0-2 16,2 0-3-16,0 0 4 15,0 0 2-15,0 0 0 16,1-1-1-16,-1 1 0 16,-2 0 0-16,0 0 0 15,-1 0 0-15,-3 0 0 16,3 0 0-16,-1 0 1 15,0 0-1-15,1 0 1 16,1 0-1-16,-1 0 1 0,-1 0 7 16,1 0-7-16,-3 0 0 15,-2 0 30-15,2 1-8 16,-3-1-13-16,3 0 13 16,1 2-22-16,0-2 18 15,2 0-2-15,0 1-10 16,1 0 4-16,2 1-6 15,2 1-3-15,0-1 6 16,2 0-7-16,-2-1-1 16,-5 1 13-16,0-2-11 15,-3 1 28-15,-2-1-5 16,-3 0-12-16,5 0 9 16,0 1-22-16,6 2 0 0,3 0 0 15,3 1-1-15,1-1-7 16,3 0 8-16,-3 0-1 15,-2 0 1-15,-1-3 1 16,-3 0 0-16,-1 0 10 16,-1 0-11-16,-4 0 9 15,0 0-8-15,-2 0-1 16,2 0 0-16,0-3-5 16,2 2 5-16,1 1 2 15,2-2-2-15,2 1 0 16,0-1 0-16,3 1-6 15,-1 1 4-15,2-2 2 16,0 1-24-16,2 0 16 0,1-1 4 16,2 1-18-1,0-1-10-15,-2 1-16 0,-1 1-13 16,-3-2 7-16,-3 1 12 16,-1 0-6-16,0 1-39 15,4 0-14-15,17 0-72 16,-8 0 40-16,-3 0-253 0</inkml:trace>
  <inkml:trace contextRef="#ctx0" brushRef="#br0" timeOffset="37632.25">4332 5877 90 0,'0'0'334'0,"0"0"-78"15,0 0-122-15,0 0-13 16,0 0 25-16,0 1-8 16,0-1-37-16,0 0-28 15,0 0-4-15,0 0 24 16,0 0-20-16,0 0 4 16,0 0 5-16,0 0 9 15,0 0-6-15,0 0-25 16,0-10-21-16,0-6-17 15,6-8-22-15,5-6-14 0,3-1 5 16,3-1-13 0,4 3 10-16,1 4 2 0,1 4 10 15,2 4 0-15,0 4-11 16,1 3 10-16,-1 4 1 16,-4 5-7-16,1 1-5 15,-4 4-1-15,2 15-2 16,-4 6-8-16,-4 6-14 15,-4 6 15-15,-7 4 14 16,-1 3 6-16,0 1 2 16,-12-2 0-16,-3-2 0 15,-3-7 5-15,3-7-5 0,2-9 0 16,4-6 5 0,4-7-4-16,4-5 9 0,1 0 26 15,0-15 29-15,1-15-56 16,13-11-9-16,10-11-23 15,4-7 22-15,9-1-30 16,2 7 3-16,-3 6 10 16,-2 14 7-16,-7 8 11 15,-3 11 0-15,-6 7-3 16,-3 7-3-16,-2 0-15 16,1 6 1-16,-4 11 10 15,2 6 8-15,-3 3 2 16,-3 5-1-16,-4 5 1 0,-2 0 4 15,0 4-4 1,-8-2-1-16,-9 0 1 0,-2-3 0 16,-3-3 1-16,1-5 5 15,0-7-5-15,6-6 8 16,5-7-9-16,5-4 0 16,4-3 19-16,1-8 19 15,0-19-38-15,13-13-35 16,11-10-1-16,12-10 18 15,8-2-2-15,1 4-21 16,1 8 30-16,-7 12 11 16,-7 10 5-16,-7 13 20 15,-4 7 2-15,-5 5-4 16,-2 3-23-16,1 0-16 16,-3 11 16-16,1 7 0 15,-4 8 20-15,2 4-1 0,-3 5 0 16,-5 3-3-16,-3 1-16 15,0 1 1-15,-6-2 15 16,-7-3-16-16,-1-1 0 16,-2-2 0-16,1-3-6 15,5-5-43-15,4-6-94 16,6-9-132-16,1-7-93 16,11-2-262-16</inkml:trace>
  <inkml:trace contextRef="#ctx0" brushRef="#br0" timeOffset="37821.58">5459 5882 584 0,'0'0'227'15,"0"0"-132"-15,0 0-11 16,0 0 33-16,-11 98-14 16,-2-62-35-16,-2 3-33 15,-1 1-28-15,2-3-5 16,0-3-2-16,3-5-52 15,5-10-85-15,4-8-113 16,2-9-259-16</inkml:trace>
  <inkml:trace contextRef="#ctx0" brushRef="#br0" timeOffset="37986.94">5578 5650 1121 0,'0'0'303'0,"0"0"-170"0,0 0-98 16,0 0-25-16,0 0-10 16,0 0-101-16,0 0-40 15,-15 70-199-15,6-38-480 0</inkml:trace>
  <inkml:trace contextRef="#ctx0" brushRef="#br0" timeOffset="38577.49">5602 6188 1053 0,'0'0'289'16,"0"0"-146"-16,0 0-17 15,0 0 26-15,22-91-59 16,-5 60-46-16,2-4-35 15,5-3-6-15,0 1-12 16,4 3 6-16,-1 7-15 16,-3 9 14-16,-5 8-5 15,-1 6-7-15,-3 4-5 16,-3 0 2-16,-3 14-1 16,1 7 5-16,-5 6 0 15,-4 7 11-15,-1 3 1 16,0 3-1-16,-6 1 1 0,-7-2-1 15,1-3 1-15,0-6-2 16,2-8-14-16,1-6 10 16,1-8-23-16,8-6 23 15,0-2 6-15,0-10 15 16,8-17-15-16,10-11-66 16,7-13 32-16,8-6 33 15,1-3-9-15,2 4 10 16,-2 7 20-16,-6 12 35 15,-5 13 13-15,-5 8 9 16,-6 9-17-16,-2 7-20 16,1 0-40-16,-1 1 1 15,3 14-1-15,1 6 0 0,-2 4 6 16,-2 7 7-16,-2 5-1 16,-4 2 3-16,-2 3-15 15,-2 0 0-15,0 1 4 16,0-2-4-16,-3 1 0 15,-6-3-21-15,-7 5-89 16,2-10-252-16,3-11-689 0</inkml:trace>
  <inkml:trace contextRef="#ctx0" brushRef="#br0" timeOffset="40048.68">7837 5378 504 0,'0'0'567'16,"0"0"-419"-16,0 0-48 16,0 0 17-16,0 0 21 15,0 0-34-15,40-75-23 0,-37 63 11 16,-3 2-4-16,0 0-19 15,0 2 3-15,0-2-37 16,0 2-26-16,-8-2 13 16,-3 0-22-16,-1 3-2 15,-3 0 2-15,0 3-7 16,-1 2 5-16,-1 2-2 16,-1 0 4-16,3 0-10 0,-1 3 10 15,1 9-1 1,0 3 0-16,0 6 1 15,-1 4 4-15,4 8-4 16,0 5 0-16,3 3 11 0,4 4-10 16,2 3-1-1,3 0 7-15,0 3 1 0,0-2 5 16,0 1-4-16,0-1-9 16,2 2 13-16,1 4-6 15,0 4 1-15,0 2-1 16,0 1 11-16,-3 2-8 15,0-4-4-15,0-1-4 16,0-2 12-16,0-4-13 16,0-3-1-16,-9-2 6 15,-2-4-6-15,-3-5 0 16,-2-3 0-16,-1-8 0 16,-7-6 0-16,-2-4-52 15,-5-8-28-15,-6-7-60 16,-23-11-127-16,11-14-265 0,0-6-399 15</inkml:trace>
  <inkml:trace contextRef="#ctx0" brushRef="#br0" timeOffset="40276.68">7174 5981 230 0,'0'0'1002'15,"0"0"-773"-15,0 0-65 16,82-59-33-16,-38 42 11 0,11 0 13 16,20 1-87-1,23 3-44-15,18 0-14 0,-8 5-10 16,-26 2 0-16,-30 6-95 16,-16 0-174-16,-8 1-253 15,-10 7-345-15</inkml:trace>
  <inkml:trace contextRef="#ctx0" brushRef="#br0" timeOffset="42339.12">7928 6310 314 0,'0'0'527'0,"0"0"-374"15,0 0 2-15,0 0 8 16,0 0 41-16,0 0-43 15,0 0-48-15,0-6-23 16,0 6-30-16,0 0-36 16,0 0-10-16,-3 0-14 15,-5 6-13-15,-5 5 13 16,-5 6 0-16,4 3 7 16,1 3-7-16,4-2 1 15,5 0 12-15,4-2-13 0,0-4-8 16,0-2 6-16,9-4-19 15,7-3 10-15,2-2 10 16,3-4 1-16,-3 0 3 16,4-4-2-16,-4-10 10 15,-3-4 22-15,-2-3-8 16,-2-5-10-16,-5-1 38 16,-5 1 6-16,-1 1 21 15,0 4-36-15,-7 5-19 16,-9 2 8-16,-4 5-33 15,-2 5 0-15,-2 4-9 16,0 0-16-16,0 24-130 16,8-1-233-16,8 0-546 0</inkml:trace>
  <inkml:trace contextRef="#ctx0" brushRef="#br0" timeOffset="43255.5">8598 5577 424 0,'0'0'383'15,"0"0"-177"-15,0 0-51 16,0 0 20-16,0 0 78 16,0 0-79-16,0 0-100 0,0-13-37 15,0 13-36 1,-6 3 15-16,-12 12-10 16,-5 10 11-16,-8 9 32 0,-6 11-8 15,0 6-5-15,2 4 2 16,5 6-7-16,5 0 12 15,7 3-31-15,8 1-5 16,8-1 9-16,2 0-8 16,15-7-7-16,13-1 4 15,10-7-5-15,7-4-28 16,26 3-43-16,-11-14-135 16,-9-12-399-16</inkml:trace>
  <inkml:trace contextRef="#ctx0" brushRef="#br0" timeOffset="44103.47">8786 5921 887 0,'0'0'334'16,"0"0"-190"-16,0 0-9 16,0 0-9-16,0 0 29 15,0 0-43-15,0 0-54 16,85-69-41-16,-57 63-11 15,3 3 7-15,-4 3-13 0,0 0 0 16,-7 6-1-16,-1 12-12 16,-7 6 2-16,-3 7 11 15,-9 7 2-15,0 3-1 16,-9 3-1-16,-11 0 1 16,-5-4 13-16,-3-4-14 15,-1-6-1-15,1-9 1 16,3-6-1-16,7-8 1 15,3-4-9-15,9-3-5 16,6-3 12-16,0-17-10 16,9-10-82-16,22-12-2 15,11-8 23-15,7-7 14 16,6-1-57-16,-1 5 29 0,-6 6 87 16,-5 11 23-16,-13 9 50 15,-12 11 49-15,-6 6 11 16,-8 7-2-16,-4 2-62 15,0 1-23-15,0 0-25 16,-3 0-21-16,-10 10-6 16,-2 6 5-16,-4 6 1 15,0 5 0-15,2 5 0 16,3 4 16-16,4 1 12 16,5 3-4-16,4-1-13 15,1 1 17-15,0-3-20 16,13-5-2-16,1-2 0 15,3-7-6-15,3-5-1 16,5-7-18-16,8-4-28 0,8-7 1 16,27-13-150-16,-11-10-189 15,-5-8-379-15</inkml:trace>
  <inkml:trace contextRef="#ctx0" brushRef="#br0" timeOffset="44441.31">9514 5417 1137 0,'0'0'400'0,"0"0"-229"0,0 0-76 15,0 0 7-15,0 0-27 16,0 0-47-16,0 0-18 16,107 59-10-16,-53-24 20 15,1 8-20-15,3-1 0 16,-4 3 6-16,-9-1-6 16,-8 1 1-16,-12 0-1 15,-14 3-7-15,-11 1 1 16,0 4 4-16,-27 3-6 15,-49 33-42-15,7-14-155 0,-4-10-185 16</inkml:trace>
  <inkml:trace contextRef="#ctx0" brushRef="#br0" timeOffset="46921.65">11350 5978 631 0,'0'0'1010'0,"0"0"-796"16,0 0-159-16,0 0-42 15,0 0-12-15,0 0 0 16,0 0-1-16,3 16-20 16,-3 11 20-16,-10 7 6 15,-7 4-6-15,-24 10-78 16,5-11-182-16,2-11-285 0</inkml:trace>
  <inkml:trace contextRef="#ctx0" brushRef="#br0" timeOffset="47829.35">12914 5639 1051 0,'0'0'411'0,"0"0"-273"16,0 0-91-16,0 0 20 15,0 0 75-15,0 0-47 16,109-40-52-16,-78 40-42 15,3 10 4-15,-1 11-5 16,-9 8-11-16,-7 5 11 16,-12 10 1-16,-5 4 1 15,-16 5-1-15,-20 0-1 16,-10-2 0-16,-6-6 0 16,-5-7-1-16,5-8-7 15,10-10 8-15,11-8 0 16,13-6-1-16,15-6 2 15,3 0-2-15,22-20-9 0,17-10-95 16,25-16 31-16,26-15 48 16,-4 2-3-16,-8 4-53 15,-8 8-39-15,-24 11 92 16,0 0 29-16,-5 4 82 16,-16 10 31-16,-13 9-41 15,-7 6 67-15,-5 5-45 16,0 2-59-16,-14 0-25 15,-11 6-10-15,-10 10 1 16,-5 6 2-16,-5 6 3 16,5 6 0-16,4 4 13 15,8 2 3-15,6 1-12 16,9-1 9-16,9 0-18 0,4-2 24 16,4-2-19-16,18-6 0 15,9-3 21-15,9-7-26 16,3-8-1-16,5-8-10 15,0-4-29-15,7-23-78 16,-15-4-266-16,-10-4-415 0</inkml:trace>
  <inkml:trace contextRef="#ctx0" brushRef="#br0" timeOffset="48286.25">14246 5555 23 0,'0'0'1179'0,"0"0"-894"15,0 0-165-15,0 0-66 0,0 0 16 16,0 0-23-16,0 0-15 16,-116 37 21-16,67-9-28 15,-1 5-3-15,3 0 19 16,5 3-16-16,3-1-3 15,12-1 1-15,5-2-1 16,7-2-2-16,12-1-15 16,3-1-4-16,3-3 12 15,22-1-12-15,8-6 5 16,13-2-6-16,9-6 0 16,8-6-15-16,3-4-86 15,11-13-125-15,-14-8-110 16,-15-2-240-16</inkml:trace>
  <inkml:trace contextRef="#ctx0" brushRef="#br0" timeOffset="48543.39">13891 5805 110 0,'0'0'856'15,"0"0"-613"-15,0 0-124 16,0 0 16-16,0 0 87 16,0 0-16-16,0 0-125 15,83 0-46-15,-33 0 3 16,11-3-25-16,7 0-4 16,3 2-3-16,0-1-6 15,2 0-54-15,16-7-109 16,-18 2-385-16,-18-3-356 0</inkml:trace>
  <inkml:trace contextRef="#ctx0" brushRef="#br0" timeOffset="48909.93">14844 5416 195 0,'0'0'1069'16,"0"0"-794"-16,0 0-93 15,0 0-76-15,0 0-4 16,0 0-51-16,0 0-49 15,6 30 26-15,-3 5-7 16,2 9 19-16,1 10 1 16,-2 7-16-16,1 1-5 15,-2 0-20-15,-2 0 0 0,-1-4-8 16,0-4-25 0,0-6-75-16,0-7-68 0,-7-2-88 15,-2-12-44-15,-2-10-214 16</inkml:trace>
  <inkml:trace contextRef="#ctx0" brushRef="#br0" timeOffset="49479.67">14857 5550 182 0,'19'-78'672'0,"6"-11"-492"15,-3 24 0-15,-2 13-59 16,-2 14 101-16,-5 13-34 15,3-3-73-15,4 3-12 0,4 1-55 16,0 9-26 0,2 6-22-16,4 9-26 0,2 0-6 15,0 16 31-15,3 8-16 16,-1 8 12-16,-2 7-3 16,-6 2 8-16,-8 6-1 15,-13 2-33-15,-5 1-25 16,-18-2 26-16,-18-1 17 15,-11-4 16-15,-8-6-10 16,-6-6 10-16,2-8-6 16,4-6-5-16,9-6 0 15,13-5 11-15,13-2-2 16,8-3 2-16,9 1 1 16,3-1-1-16,0 2-19 0,0 1 19 15,12 3 6-15,5 3 40 16,2 1-3-16,3 0-23 15,-1 2 27-15,2-1-26 16,-3 0-7-16,-2 1 1 16,0 1-2-16,-3-1 0 15,0 2-7-15,-4-1-4 16,-1 2 4-16,-1 1-6 16,-2-1 0-16,2 3 7 15,2 1-6-15,1 3-1 16,3-1 1-16,4 2-1 15,0 0 17-15,-1-3-17 16,2-4 0-16,-4-4-8 16,1-5-23-16,3-8-46 15,-2 0-128-15,-3-8-330 0</inkml:trace>
  <inkml:trace contextRef="#ctx0" brushRef="#br0" timeOffset="50473.3">15734 4835 65 0,'0'0'790'16,"0"0"-530"-16,0 0-114 16,0 0-54-16,0 0 80 15,0 0-35-15,0 0-77 16,-7-66-35-16,-6 55 7 15,-3 0-18-15,-8 1-13 0,-3 1-1 16,-4 6 0-16,-2 3-1 16,2 0-15-16,-1 12 15 15,4 8-8-15,6 7 2 16,5 5 0-16,7 5 7 16,8-1-8-16,2-1 4 15,9-3-41-15,11-7-31 16,5-7 28-16,2-7 48 15,3-8 26-15,-2-3 56 16,-1-11 37-16,-2-14-56 16,-2-9-28-16,-3-7 36 15,0-7-40-15,-5-1-18 16,-1-4-4-16,-3 0-1 0,1-1-2 16,0 1-5-16,-2 0 28 15,-1 11 2-15,0 9-22 16,-3 12 34-16,-4 12-11 15,-1 4-5-15,-1 5-27 16,0 0-2-16,0 0-35 16,0 6 11-16,-3 8 1 15,-7 7 15-15,1 5 10 16,-2 5 1-16,2 4 0 16,1 5 5-16,2 6-5 15,6 4 26-15,0 4-26 16,0 4-1-16,14 2 7 15,7 0-7-15,3-1-1 16,3-5-39-16,-2-6-67 16,4-7-109-16,-8-14-164 0,-5-12-307 0</inkml:trace>
  <inkml:trace contextRef="#ctx0" brushRef="#br0" timeOffset="57885.24">7740 7260 628 0,'0'0'388'16,"0"0"-229"-16,0 0-89 15,0 0 18-15,0 0 105 16,0 0-56-16,24-60-41 15,-21 52-2-15,-3-2-37 16,0-1-19-16,0-1 11 16,-5-1-23-16,-10-3-4 15,-6 2-12-15,-7 1 2 16,1 3 23-16,-4 5-20 16,-2 3-2-16,2 2 25 15,2 0-7-15,6 2-14 16,3 9-1-16,4 3-9 0,2 7-5 15,1 6-2-15,2 8 10 16,5 7 20-16,2 4-2 16,0 5-9-16,4-1 17 15,0 4 0-15,0 0-13 16,0 1-8-16,4 1-2 16,2 2 5-16,1 0-11 15,1 1-6-15,-2 2 15 16,3-4-16-16,-5 2-2 15,-2-3 2-15,-1-1 0 16,-1-1 5-16,0-4-5 16,0-4-6-16,-3-4 5 15,-10-5-48-15,-1-4-15 16,-6-3-40-16,-19-3-76 16,6-7-145-16,-3-11-377 0</inkml:trace>
  <inkml:trace contextRef="#ctx0" brushRef="#br0" timeOffset="58126.3">7052 8012 1273 0,'0'0'497'16,"0"0"-392"-16,0 0-29 15,88-40 31-15,-40 29 15 16,23 0-35-16,23 3-35 0,17-1-15 16,-7 5-37-16,-26 1-27 15,-26 3-92-15,-27 0-133 16,-8 0-286-16,-10 1-319 0</inkml:trace>
  <inkml:trace contextRef="#ctx0" brushRef="#br0" timeOffset="58697.65">7871 8171 1053 0,'0'0'655'0,"0"0"-509"15,0 0-107-15,0 0 16 16,0 0 41-16,0 0-21 16,0 0 2-16,-34 65-15 15,23-29-37-15,-1 5-1 16,1-1-2-16,3 0-1 16,5-3-8-16,3-6-7 15,0-6-6-15,9-5-33 0,7-5-43 16,4-6-23-16,7-8-74 15,11-9-204-15,-5-14-381 16,-6-3-83-16</inkml:trace>
  <inkml:trace contextRef="#ctx0" brushRef="#br0" timeOffset="59088.48">8040 7912 980 0,'0'0'353'16,"0"0"-147"-16,0 0-51 15,0 0 21-15,0 0-46 0,0 0-63 16,0 0-26-16,-52 8-29 16,38 9-2-16,6 2 3 15,4 2-13-15,1-2-1 16,3 0-20-16,0-5-20 15,12-4-5-15,2-6 7 16,2-4 23-16,-3 0 16 16,-1-11 0-16,-3-6 9 15,-6-2 5-15,-3 1 23 16,0 4 54-16,0 4-29 16,-6 5 7-16,-4 2-30 0,4 3-23 15,0 0-14-15,0 1-2 16,1 6-10-16,4 2-10 15,1-2-36-15,0-2-66 16,3-5-79-16,6 0-183 16,0 0-384-16</inkml:trace>
  <inkml:trace contextRef="#ctx0" brushRef="#br0" timeOffset="59995.61">8559 7452 1061 0,'0'0'349'0,"0"0"-195"16,0 0-93-16,0 0 38 16,-97 41 49-16,49 12-1 15,-3 25-14-15,2 25-65 16,12 10-13-16,19-1-18 15,18-11-11-15,5-9-6 16,26-5-20-16,6-15 0 16,0-14 0-16,-2-20-3 15,-1-8-49-15,27-6-116 16,-7-7-76-16,-3-9-511 0</inkml:trace>
  <inkml:trace contextRef="#ctx0" brushRef="#br0" timeOffset="60567.31">8728 7824 803 0,'0'0'789'0,"0"0"-590"15,0 0-87-15,0 0-31 0,0 0-14 16,0 0 11 0,86-67-18-16,-50 65-26 0,7 2-10 15,-4 2-23-15,-3 16 6 16,-11 9-7-16,-7 8-1 16,-14 7 0-16,-4 5-11 15,-17 1 6-15,-16-1 0 16,-8-5 5-16,-5-4 1 15,4-8 1-15,6-8 6 16,10-7 2-16,8-7-9 16,12-7 7-16,6-1 17 15,6-14-24-15,22-16-9 16,12-11-40-16,10-9 2 0,5-7-3 16,0-1-25-16,-7 6 21 15,-11 10 54-15,-13 12 10 16,-11 13 46-16,-8 10 50 15,-5 6-6-15,0 1-42 16,-2 0-33-16,-11 5-24 16,-4 9 15-16,-3 8 0 15,-1 6 5-15,4 4 15 16,7 5-16-16,4 3-5 16,6 0-7-16,6 4-7 15,18 1-2-15,9-1-5 16,8-2-42-16,4-6-7 15,16-11-78-15,-10-11-143 16,-8-11-447-16</inkml:trace>
  <inkml:trace contextRef="#ctx0" brushRef="#br0" timeOffset="60995.34">9473 7440 849 0,'0'0'376'16,"0"0"-161"-16,0 0-16 16,0 0-7-16,0 0-1 15,0 0-55-15,0 0-74 16,8-1-39-16,17 22-16 16,11 12-7-16,9 10 22 15,7 13 0-15,8 4 4 16,-2 6-10-16,-5 2-4 15,-9-1 14-15,-11-1-18 16,-17-4-8-16,-16-1 0 16,-7-5 0-16,-25-3-9 0,-14 0-27 15,-27 3-78 1,9-12-222-16,11-12-962 0</inkml:trace>
  <inkml:trace contextRef="#ctx0" brushRef="#br0" timeOffset="63012.78">10868 7631 1117 0,'0'0'328'16,"0"0"-184"-16,0 0-55 16,0 0 39-16,0 0 36 15,0 0-78-15,0-6-65 16,0 6-21-16,-7 0-4 15,-14 11-6-15,-12 4 10 0,-11 5 6 16,-9 1 16 0,-7 2-16-16,-4 2-5 0,0-4 27 15,3 0-12-15,4-4 2 16,10-3 3-16,9-3-7 16,15-2 6-16,9-3-20 15,8-4-2-15,4 1 1 16,2-1 1-16,0 1-13 15,2 2 13-15,7 5 13 16,9 0 39-16,0 1-9 16,3 1-8-16,4 0 8 15,3-1-6-15,7 2-3 16,5 1-1-16,9-1-14 0,4 1-1 16,3 0-5-1,-2-1-12-15,-5-1 16 0,-7 0-17 16,-12-2-9-16,-11-3 9 15,-6-3-18-15,-8-1-14 16,-5-2-9-16,0-1-22 16,0 0 18-16,0 0-1 15,0 1-23-15,0 2-58 16,-3 0-97-16,-6 0-141 16,0-3-389-16,0 0-10 0</inkml:trace>
  <inkml:trace contextRef="#ctx0" brushRef="#br0" timeOffset="65455.08">11740 7634 827 0,'0'0'350'16,"0"0"-182"-16,0 0-18 16,0 0 35-16,0 0 2 15,0 0-35-15,0 0-67 16,-5-3-39-16,4 3-17 16,-4 0-13-16,-2 5-2 15,-8 10-14-15,-3 8 10 16,-6 3 14-16,0 8-14 0,2 3-1 15,4-1-3-15,5 0-5 16,7-1 9 0,4-3-10-16,2 0-8 0,3-4 7 15,16-6-19-15,8-2 1 16,7-6-1-16,10-5 0 16,6-6 9-16,6-3-12 15,-2-3-13-15,1-11 36 16,-6-6 0-16,-6-4 15 15,-7-4 14-15,-8-5 29 16,-4-4-6-16,-10-3-4 16,-4-4 3-16,-9-1 11 15,-1 1-8-15,-4 0-28 16,-17 3-6-16,-4 3-11 16,-5 7-2-16,-4 6-7 15,-1 8 1-15,-2 7-7 0,-3 10 4 16,1 0-20-16,-1 11-44 15,-1 16-63-15,-8 24-135 16,10-5-349-16,8-2-568 0</inkml:trace>
  <inkml:trace contextRef="#ctx0" brushRef="#br0" timeOffset="67716.17">7558 9289 1075 0,'0'0'407'15,"0"0"-247"-15,0 0-109 16,0 0 19-16,0 0 83 16,0 0-60-16,0-31-35 15,0 26-12-15,0-4 5 16,0-1-2-16,0-4-24 16,-3-3-19-16,-3-4 9 0,-6 0-15 15,-4-2 1-15,-4 0 0 16,-4 5 0-16,-4 6 0 15,-5 6-1-15,-3 6 1 16,-2 9 7-16,-1 16-8 16,0 11 1-16,6 7 17 15,9 5-18-15,12 1 0 16,9-1-1-16,3-4-17 16,18-7 0-16,12-9-14 15,6-11 1-15,10-12 21 16,2-5-18-16,1-12-23 15,3-16 7-15,-4-11 21 16,-5-3 10-16,-6-3 12 0,-8 3 1 16,-11 5 24-1,-5 7 25-15,-7 9 14 0,-4 10 31 16,-2 5-3-16,0 6-48 16,0 0-43-16,0 9 1 15,-8 13-1-15,-5 13 1 16,2 12 8-16,-3 21 6 15,0 24-14-15,0 20 5 16,1 8-6-16,1-4 0 16,-1-11 10-16,2-14-10 15,-1-2 0-15,1-6-1 16,0-14 1-16,5-14-22 16,-1-12-11-16,-1-7-20 15,-1 4 3-15,-4 1 4 0,2-2-3 16,-4-9 37-16,-4-9 4 15,1-7 8-15,-1-7 22 16,-4-7 21-16,-2 0 21 16,-5-4-10-16,-3-16 4 15,-4-6 4-15,1-13-17 16,0-7 6-16,5-9 1 16,10-22-11-16,21-20 3 15,36-22-44-15,33-6-22 16,22 15-4-16,10 20-29 15,-6 22-30-15,-2 7-24 16,-18 12-87-16,-14 1-84 16,-25 14-120-16,-20 13-729 0</inkml:trace>
  <inkml:trace contextRef="#ctx0" brushRef="#br0" timeOffset="68420.17">7988 9740 453 0,'0'0'783'0,"0"0"-483"15,0 0-117-15,0 0-61 0,0 0 69 16,0 0-71-1,0 0-58-15,-41 37-2 0,19-4-5 16,5 6-8-16,-2 5-10 16,5 1-16-16,4 0 6 15,6-4-21-15,4-4-6 16,0-5 1-16,10-6-1 16,8-5-25-16,4-7-21 15,5-6-50-15,9-8-102 16,-3-12-299-16,-6-8-249 0</inkml:trace>
  <inkml:trace contextRef="#ctx0" brushRef="#br0" timeOffset="68917.86">8128 9532 146 0,'0'0'838'15,"0"0"-589"-15,0 0-20 16,0 0 4-16,0 0-11 16,0 0-104-16,0 0-79 15,-18-14-37-15,10 31 22 16,-1 2-1-16,2 4-14 16,3 0-3-16,4-6-6 15,0-5-24-15,0-4-5 16,4-5-2-16,3-3 21 0,1 0 8 15,1-14-3-15,-2-4 4 16,1-5 1-16,-7 1 0 16,-1 2 0-16,0 3 22 15,0 7 31-15,0 6 2 16,0 4-39-16,0 0-16 16,0 4-10-16,0 9 4 15,0 4 6-15,0-2 0 16,0-1 0-16,0-2-8 15,2-5-7-15,1-4 14 16,1-3-9-16,2 0 10 16,1-10 12-16,-1-6-4 15,-1-2 6-15,-5 0 19 16,0 2 1-16,0 3 28 16,-3 8-24-16,-2 3-30 0,-2 2-8 15,1 16-111-15,0 4-130 16,5-1-379-16</inkml:trace>
  <inkml:trace contextRef="#ctx0" brushRef="#br0" timeOffset="69330.5">8772 9082 1137 0,'0'0'293'15,"0"0"-55"-15,0 0-78 16,0 0-20-16,0 0-15 16,-83 17-10-16,39 15-27 15,-14 23-12-15,-9 26-9 16,-4 24 1-16,8 9-12 0,18-2 10 16,20-11-50-16,19-14-5 15,6 1-4-15,18-5-7 16,7-14-21-16,3-16-41 15,-1-13-60-15,27-2-99 16,-8-7-86-16,3-8-449 0</inkml:trace>
  <inkml:trace contextRef="#ctx0" brushRef="#br0" timeOffset="70336.56">8993 9508 550 0,'0'0'723'0,"0"0"-453"15,0 0-142-15,0 0-20 16,0 0 23-16,16-78-10 15,2 61-68-15,5 2-34 16,2 2-3-16,5 3 6 16,-2 4 6-16,5 5-27 15,-3 1-1-15,-6 4 0 16,-3 16 0-16,-11 10-6 16,-8 8 6-16,-2 7 0 0,-17 6 6 15,-14 0-6-15,-5-4 0 16,-7-1 1-16,1-8-1 15,2-6 0-15,5-8 0 16,10-8 1-16,9-9 2 16,10-6-3-16,6-1 0 15,7-11-6-15,22-16-34 16,11-10-23-16,15-9 20 16,8-7-12-16,-2-3-58 15,0 1 20-15,-10 4 77 16,-17 11 16-16,-9 13 80 15,-13 11 26-15,-10 10-4 16,-2 6-30-16,-2 0-26 16,-13 6-35-16,-7 13-10 15,-5 7 38-15,-3 8-7 0,4 6 17 16,3 0 0-16,8 3-25 16,8-1-5-16,7 2-3 0,3-2-14 15,19-1-2 1,9-4-3-16,10-6-48 15,4-5-51-15,5-11-20 16,14-15-81-16,-10-1-318 16,-12-16-733-16</inkml:trace>
  <inkml:trace contextRef="#ctx0" brushRef="#br0" timeOffset="70637.42">9491 9070 977 0,'0'0'660'16,"0"0"-508"-16,0 0-102 15,0 0 61-15,88 19 52 16,-42 5-41-16,7 11-23 15,8 9-53-15,13 19-7 16,4 21-15-16,-14-4-11 16,-16-8-7-16,-23-10-6 0,-22-15-13 15,-3 4-30-15,-16 6-60 16,-54 11-67-16,1-16-220 16,-4-11-758-16</inkml:trace>
  <inkml:trace contextRef="#ctx0" brushRef="#br0" timeOffset="73067.92">7756 9777 29 0,'0'0'798'0,"0"0"-594"16,0 0-65-16,0 0-9 16,0 0 9-16,0 0-7 15,0 0-59-15,0 0-6 16,3 0-13-16,5 0 3 0,3 0 16 15,3 0-21-15,8 0-2 16,1 0 5-16,5-1-23 16,5-2 4-16,1-1-20 15,2 0-15-15,-2 1 9 16,-2 0-10-16,-7 1-41 16,-8 1-42-16,-6 1-22 15,-5 0 1-15,-4 0-30 16,-2 0-74-16,0 0 19 15,0-1-94-15,-9-1-111 16,-3-1-108-16</inkml:trace>
  <inkml:trace contextRef="#ctx0" brushRef="#br0" timeOffset="73420.7">8016 9743 48 0,'0'0'399'15,"0"0"-88"-15,0 0-119 16,0 0-29-16,0 0-15 15,0 0 21-15,0 0-23 16,0 3-53-16,0 1-14 16,0 2-18-16,0 5-19 15,0 7 86-15,0 3-27 16,0 7-35-16,0 3-17 16,-5 5-20-16,-1 4 2 15,-1 2-4-15,-2 4-17 16,3-1 5-16,0-2-15 15,0 2 1-15,-2-1 8 0,1-1-9 16,0-2-1-16,-2-2 1 16,-3-2 0-16,0-5 7 15,-6-4-7-15,0-4-3 16,-6-5-3-16,-6-5 5 16,-4-5-23-16,1-5-46 15,-3-4-40-15,-5-17-62 16,8-7-197-16,12-5-287 0</inkml:trace>
  <inkml:trace contextRef="#ctx0" brushRef="#br0" timeOffset="75074.92">10482 9440 644 0,'0'0'866'16,"0"0"-576"-16,0 0-219 15,0 0-49-15,0 0 68 16,0 0 40-16,0 0-35 16,116-2-50-16,-62-4-22 15,6 0 2-15,-1 2-21 16,-2 1-4-16,-11 2-84 15,-13 1-105-15,-27 0-199 0,-6 0-296 16,-9 0-129-16</inkml:trace>
  <inkml:trace contextRef="#ctx0" brushRef="#br0" timeOffset="75257.39">10481 9618 834 0,'0'0'359'15,"0"0"-209"-15,0 0 35 16,0 0 71-16,0 0-54 0,0 0-86 16,125 19-70-1,-55-17-5-15,0-2-34 0,5 1-7 16,27-1-59-16,-30-4-236 16,-3-7-593-16</inkml:trace>
  <inkml:trace contextRef="#ctx0" brushRef="#br0" timeOffset="75652.87">11660 9276 810 0,'0'0'762'0,"0"0"-491"15,0 0-92 1,0 0-112-16,0 0-3 0,0 0-8 15,0 0-21 1,-98 12-16-16,64 14-5 0,1 11-3 16,3 5 13-16,5 4-23 15,8 0-1-15,10-3 5 16,7-4-5-16,3-4-9 16,22-6-8-16,11-7 6 15,10-6 11-15,11-8-9 16,6-6 4-16,4-2 4 15,3-12 2-15,-8-11-1 16,-9-6 26-16,-12-6 23 16,-16-9-7-16,-12-6-20 15,-13-1 15-15,-9-1 2 0,-21 6-38 16,-13 9-1-16,-7 12-5 16,-33 19-72-16,14 6-167 15,7 0-531-15</inkml:trace>
  <inkml:trace contextRef="#ctx0" brushRef="#br0" timeOffset="80734.73">7027 5221 305 0,'0'0'2'15,"0"0"191"-15,0 0-105 16,0 0 11-16,0 0-6 15,0 0-15-15,0 0 8 16,0-31-10-16,0 28-13 16,0 1 14-16,0 1-21 15,0 1-25-15,0 0-8 0,0 0-22 16,0 0-1 0,0 0 0-16,0 0 0 0,0 0-1 15,0 0-9-15,0 0 10 16,-3 4 3-16,0 5-3 15,-2-1 1-15,-1 5-1 16,-1 0 1-16,2 2 9 16,-2 2 0-16,1 3-10 15,-2 1 19-15,0 2-18 16,0-1 0-16,2 2 11 16,0 2-2-16,-1 0-9 15,1 3 15-15,1 1-6 16,-2 0 9-16,-1 3-17 15,1-1-1-15,1 0 9 16,-2 0-1-16,4-1 1 0,-2-3-10 16,0 2 1-1,3-1 10-15,0 1-5 0,0 4 1 16,0 1 15-16,3 5 8 16,0 2-1-16,0 3 2 15,0 2-30-15,0-2 20 16,0 1-19-16,0 0-1 15,6-3 17-15,-3-3-18 16,2-5 0-16,-1-4 0 16,-1-3 1-16,1-1 5 15,-2-3-6-15,1-1 0 16,-2-2 5-16,-1 0-5 16,2-1 0-16,-2 1 2 0,0 0-1 15,0 0 8 1,0 0-9-16,0-1 0 0,0 1 3 15,0 2-3-15,0 1-1 16,0 0 1-16,0 1 0 16,0 2 0-16,0-2 0 15,0 0 0-15,0-3 3 16,0-2-3-16,0-4-2 16,0-1 2-16,0-2-1 15,0-5-1-15,4-1 2 16,1-1 0-16,-2 0 7 15,4-4-7-15,-1 1 14 16,2 0 18-16,-1-2 8 16,6 2-9-16,1 0-8 0,4 0-15 15,0 1 15-15,7-1-15 16,-1 1-7-16,4-1 10 16,2-1-10-16,-2 1 14 15,1 0-15-15,-1 0 0 16,0-2 9-16,0 2-9 15,0-1 0-15,2 1 15 16,1-2-13-16,-1 0 5 16,3 1 4-16,1-1-11 15,0 1 14-15,2-2-14 16,0 1 1-16,0-1 12 16,-2 0-13-16,-1 0 0 15,-2 0 0-15,-1 2 1 0,-3-1 9 16,-2 2-10-1,0 0 0-15,-1 0 1 0,-1-1-1 16,7 1-1-16,0 0 1 16,4-1 0-16,4 0 1 15,3-2-1-15,2 2 0 16,0-2 11-16,-1 0-11 16,-1 0 0-16,-3 1 2 15,1-1 4-15,1 0-5 16,-1 0 6-16,3 0-7 15,0 0 15-15,2 0-15 16,1 0 0-16,3 0 2 16,1 0 9-16,-1 0-9 0,-2-3-2 15,-1 2 1 1,-6 1 5-16,-3-1-6 0,-4 1-1 16,-2-2 1-16,0-1 1 15,0 2-1-15,0-2 0 16,3-1 1-16,1 1 2 15,0-1-3-15,2-1 0 16,-2 1 3-16,-1 0-3 16,0 1 0-16,-2-1 2 15,0 1-2-15,1 0 6 16,-1 0-6-16,-1 0 0 16,6 2 3-16,3-2-3 15,4 0-1-15,0-1 0 0,3 1 1 16,1 1 0-1,-4-3 0-15,2 3-2 0,-5-1-4 16,-4 0 6-16,1 0 0 16,-6 0 0-16,-5 1 1 15,-1-3 0-15,-4 2-1 16,1-1 1-16,-5-2 6 16,1 1-7-16,-3-1 0 15,1-1 1-15,4 0-1 16,0 0 1-16,3 0-1 15,2 0 0-15,-2 1 3 16,0-1-3-16,-2 2-5 16,0-1 5-16,-6-1 1 15,3-2 7-15,-3-1-8 0,-3-2 0 16,1-3 22-16,-4 0-21 16,0-3 38-16,1-2 2 15,1-1-26-15,-2-2-9 16,3 0-6-16,0-2 1 15,0 1 8-15,-3 2-9 16,-2-1 0-16,1 1 15 16,-3-1-3-16,-2 1 6 15,2-2-8-15,-2-2-10 16,0-1 6-16,-3-1-6 16,5-2 0-16,-2-1-1 15,-2-5 1-15,2-7-2 16,1-6-9-16,-1-5 5 15,-1-1 4-15,1 2 2 0,-3 3 0 16,0 7-1-16,0 4 1 16,0 6-6-16,0 2 6 15,0 2-1-15,0 1 0 16,-2 0 0-16,2 1-1 16,0-1-11-16,0 0 11 15,0-2-38-15,0-1 14 16,0 0 10-16,2 0 4 15,2 0-4-15,1-2 8 16,-1 2-1-16,1 2 9 16,-2 0-6-16,3 2 6 15,-5 4 1-15,1 0-1 16,-1 2 0-16,-1 2 1 16,0 1 0-16,0 3-1 0,0 1-7 15,0 4 7-15,0 1-10 16,0 3 10-16,0 2-1 15,0 1 1-15,0 2-6 16,-3-2 6-16,-7 2-19 16,-1-2 11-16,-4 1-42 15,-4 2 9-15,-2-1 25 16,-4 1-3-16,1 0 9 16,-5-1 1-16,-3-1 9 15,-1-1-4-15,-4 2 4 0,2-3 0 16,1 1-1-1,0 0 1-15,2 1 3 0,-2-1-3 16,0 0 0-16,-4 0 2 16,-3 2-2-16,-4-2-2 15,-3 0 2-15,-3 2-2 16,-4-2 2-16,0 0 0 16,0-1 0-16,4 1-10 15,-1-1 10-15,3-1-6 16,1 2 6-16,-3-1 0 15,1 0 0-15,0 0 0 16,-2 1 0-16,0 0-1 16,4 0 1-16,-1-1-2 15,4 1 2-15,-1-1 1 16,4 0-1-16,0 1 0 0,-1-1 1 16,0-2 2-16,-3 2-3 15,-7-1-12-15,-2-3 12 16,-2 3-26-16,-2-1 14 15,-1 0 11-15,0 1-9 16,2-1 8-16,3 2 2 16,6-2 0-16,3 2-7 15,5 1 7-15,2 0 0 16,3 2 0-16,-2 1 0 16,-1 0-1-16,-3 0 0 15,-4 0-8-15,-2 0 2 16,-1 0 6-16,7 0 0 15,-1 1 0-15,9 0 0 16,2 1 1-16,6-1-1 16,3 1 1-16,1-1 0 0,-2 2 0 15,0 0-1-15,-4 0 1 16,-2-1-1-16,-1 3 0 16,-1-2 1-16,1-1 0 15,5 3-3-15,1-2 3 16,4-1-3-16,2 1 3 15,5 2-1-15,2 0 0 16,-1 2-7-16,1 2-9 16,0 0 17-16,0 4-11 15,0 1 2-15,0 0 9 0,0 2 0 16,-1 0-2 0,1 0-6-16,3 2 6 15,0 4 1-15,3 2 1 0,5 3 0 16,1 2 7-16,0 3-6 15,0 0 1-15,0 2 5 16,0-2-6-16,1 0 9 16,-1 1-10-16,0 8-88 15,0-9-184-15,-6-7-488 0</inkml:trace>
  <inkml:trace contextRef="#ctx0" brushRef="#br0" timeOffset="84187.06">9861 7363 84 0,'0'0'180'15,"0"0"-131"-15,0 0 36 16,0 0-17-16,0 0-3 0,0 0-12 15,0 0 5 1,3 15 58-16,-1-8-24 0,1 1-14 16,3-1-20-16,-3 0-3 15,0 0-22-15,-2 0-4 16,2 1-4-16,-1 2 5 16,-1 0 5-16,2 0-8 15,0 0-9-15,0 0 11 16,3-3-8-16,0 0 31 15,-3-3 18-15,5-1 10 16,-1-3 26-16,5 0-10 16,1 0-13-16,5-3-17 0,0-8-44 15,6-6-15-15,0-5 23 16,3-3-30-16,1-3 0 16,0-3-1-16,-5 0-15 15,1 5-6-15,-8 6-17 16,-10 11-20-16,-6 9-151 15,0 14-335-15,0 6-22 0</inkml:trace>
  <inkml:trace contextRef="#ctx0" brushRef="#br0" timeOffset="84990.59">9893 8743 1060 0,'0'0'235'0,"0"0"-38"15,0 0-31-15,0 0-20 16,0 0-44-16,0 0-33 15,0 0-52-15,4-13-17 16,-4 13-1-16,0 2-22 16,0 8 8-16,0 4 15 15,2 2 0-15,-2 1 8 16,0-1-8-16,1-3 0 0,3-5 7 16,4-3-6-16,4-4-1 15,7-1 17-15,8-1 10 16,9-12-9-16,3-7-10 15,4-4-7-15,-1-4 18 16,-5 0-19-16,-5 1 0 16,-9 6-37-16,-12 5-58 15,-11 12-43-15,0 4-182 16,0 0-579-16</inkml:trace>
  <inkml:trace contextRef="#ctx0" brushRef="#br0" timeOffset="99947.62">5205 12124 595 0,'0'0'627'0,"0"0"-427"15,0 0-63-15,0 0-50 16,0 0 17-16,0 0 40 16,25-56-39-16,-23 56-59 15,-2 0-24-15,0 0-21 16,0 0-1-16,0 0 2 15,0 0-2-15,0 4-15 16,0 10-3-16,-3 7 18 16,-7 7 6-16,-4 8-6 15,0 3 1-15,-3 6 11 16,-1 2-12-16,0 1 0 16,0 0 0-16,3 0 1 15,0 1-1-15,2-1 0 0,-2 0 0 16,3 0 9-1,0-3-9-15,-3-1-2 0,3-1 2 16,-3-5 0-16,0-2 1 16,-1-3 0-16,1-3-1 15,0-2 17-15,0-3-17 16,3-3-6-16,0-1 6 16,-4-3 6-16,5-1-5 15,1-5-1-15,0-2 2 16,2-2 5-16,5-4-7 0,3-2 0 15,0-1 0 1,0-1 0-16,0 0 0 16,0 0 6-16,0 0 10 15,3 0 22-15,15 0-25 0,7-3-5 16,11-4 1 0,6 2-9-16,8-1 0 0,7 1 16 15,7 1-4-15,5 1 15 16,1 1-13-16,-4 2-12 15,-8 0 15-15,-6 0-17 16,-13 0 0-16,-5 2 0 16,-7 1 1-16,-6-2 6 15,-4-1-7-15,-4 0 0 16,-1 0 8-16,1 0-8 16,-2 0 0-16,-2 0 0 15,-1 0 0-15,0 0-1 16,-5 0-29-16,0 0-44 0,3 0-26 15,-3 0-129-15,0-1-336 16,-3-5-446-16</inkml:trace>
  <inkml:trace contextRef="#ctx0" brushRef="#br0" timeOffset="100405.49">6418 12110 152 0,'0'0'974'0,"0"0"-785"16,0 0-58-16,0 0-38 15,0 0 42-15,0 0-5 16,0 0-70-16,-48 2-9 16,15 24 2-16,-4 8-9 15,-3 10 6-15,1 5 10 0,0 19-7 16,-4 18-25-1,1 25 9-15,5 8 12 0,10-6-22 16,16-13-5-16,11-19-10 16,0-18-1-16,14-11 4 15,7-11-14-15,7-4 0 16,11 5-2-16,13-1-21 16,12-3-20-16,22-18-97 15,-15-13-239-15,-17-7-1019 0</inkml:trace>
  <inkml:trace contextRef="#ctx0" brushRef="#br0" timeOffset="101667.49">6652 12547 912 0,'0'0'318'15,"0"0"-131"-15,0 0 1 16,0 0 9-16,0 0-5 15,0 0-44-15,0 0-69 16,-7-47-16-16,7 42-12 0,10-2-36 16,9-3-15-16,7 0-7 15,5 2 7-15,3 1-2 16,1 4 2-16,-4 3-11 16,-4 0 10-16,-4 4-14 15,-6 12 14-15,-3 4-1 16,-7 5-3-16,-4 4 4 15,-3 7 0-15,-3 3 1 16,-18 5 1-16,-7 1-1 16,-5-1 0-16,-4-3-1 15,1-7 2-15,-1-7-2 16,11-8-4-16,4-5-10 16,7-5 14-16,8-5-32 0,5-4 11 15,2 0 21 1,3-11 0-16,18-14-114 0,9-12 7 15,9-10 57-15,8-10 17 16,4-3-51-16,1-2-7 16,-1 2 36-16,-8 10 37 15,-5 6 19-15,-13 10 7 16,-4 10 15-16,-12 6 48 16,-5 4-14-16,-4 5 17 15,0 4 3-15,0 1-10 16,-1 1-43-16,-11 3-18 15,-6 0-4-15,-6 5 8 16,-3 15-6-16,-5 8 7 0,3 11 9 16,-1 4-1-1,9 5 4-15,5 3-7 0,7 0-15 16,9-2 24-16,0-3-12 16,12-4-5-16,7-7 9 15,5-9-15-15,3-4-1 16,1-8 2-16,2-7 5 15,-2-4 18-15,-5-3-2 16,-2 0-4-16,-9-4 27 16,0-5-9-16,-6 1-12 15,-3 1 3-15,-2 1 5 16,1 3 8-16,-2 2-36 16,0 1-5-16,0 0-15 15,0 0-53-15,0 0-91 0,0 0-204 16,0-2-563-16</inkml:trace>
  <inkml:trace contextRef="#ctx0" brushRef="#br0" timeOffset="102141.7">7443 12851 157 0,'0'0'1219'16,"0"0"-910"-16,0 0-155 16,0 0 16-16,0 0-16 15,0 0-51-15,0 0-75 16,24-7-20-16,-8 11-7 15,-1 7-1-15,0 2 7 0,-3 4-7 16,-3 1 0-16,-8 3 4 16,-1 4-4-16,-3-2 0 15,-16 1-1-15,-11 0 1 16,-6-2-1-16,-20 1-64 16,8-4-178-16,8-9-406 0</inkml:trace>
  <inkml:trace contextRef="#ctx0" brushRef="#br0" timeOffset="103070.84">8170 12365 905 0,'0'0'498'0,"0"0"-350"0,0 0-73 16,0 0 60-16,0 0 17 16,0 0-46-16,0 0-61 15,-2 4-30-15,2 10 1 16,6 11 21-16,7 7 26 15,-1 6-21-15,3 6-26 16,0 2 6-16,1 2-7 16,0-1-5-16,0-2 20 15,0-2-29-15,1-7 0 16,-4-4 5-16,0-4-5 0,-5-9-1 16,1-2-5-16,-3-6-41 15,-2-2-5-15,-1-4-35 16,-1-3-65-16,-1-2-79 15,-1-7-48-15,0-9-38 16,0-3-784-16</inkml:trace>
  <inkml:trace contextRef="#ctx0" brushRef="#br0" timeOffset="103302.88">8320 12645 570 0,'0'0'596'0,"0"0"-409"15,0 0 1-15,0 0 16 0,0 0-30 16,0 0-77-16,0 0-33 16,-75 12-22-16,41 4 5 15,1 4-1-15,-2 1-14 16,2 3-14-16,6 1-6 16,4 1-11-16,1-1 3 15,3-1-4-15,7 0-105 16,3-2-152-16,4-5-308 15,3-5-448-15</inkml:trace>
  <inkml:trace contextRef="#ctx0" brushRef="#br0" timeOffset="103658.86">8736 12862 1210 0,'0'0'286'16,"0"0"-192"-16,0 0 11 15,0 0 22-15,0 0-64 16,0 0-19-16,0 0 0 16,45 41-3-16,-42-20 28 0,-3 2-31 15,0 1-14-15,-6-1-7 16,-13 2-9-16,-4-3-8 16,-7-2-13-16,-16-3-87 15,6-6-149-15,7-7-441 0</inkml:trace>
  <inkml:trace contextRef="#ctx0" brushRef="#br0" timeOffset="105821.17">9537 12541 428 0,'0'0'497'0,"0"0"-268"16,0 0-132-16,0 0-12 15,0 0 66-15,0 0 12 16,0 0-92-16,3-6-44 16,-6 18-19-16,-11 11 3 0,-10 8 30 15,-2 8-14 1,-9 4-19-16,-6 2 9 0,-2-2-16 15,-5-7 0-15,2-4 9 16,1-7-9-16,5-9 0 16,7-3 1-16,3-8-2 15,5-3 16-15,7-2-10 16,3-2-5-16,3-13 14 16,2-7-8-16,8-7 1 15,2-5-8-15,0-1-2 16,15 0 2-16,0 4 0 0,1 7 0 15,0 8 32-15,0 9-20 16,-1 7-2-16,6 0-9 16,2 10-1-16,6 12 15 15,2 4 4-15,3 5 17 16,4 2 15-16,-1 0-15 16,1-1-4-16,-4-1-11 0,0-2-20 15,-11-3-1 1,-6-4-26-16,-8-2-85 15,-9-7-64-15,-4-5-316 16,-11-7-570-16</inkml:trace>
  <inkml:trace contextRef="#ctx0" brushRef="#br0" timeOffset="106878.97">9578 12075 553 0,'0'0'805'15,"0"0"-635"-15,0 0-90 16,0 0 51-16,0 0 55 16,0 0-51-16,0 0-72 15,36 1-32-15,-3 16-22 16,13 7 6-16,6 9 19 16,8 6-24-16,1 9-3 15,2 5-2-15,-8 5-4 16,-6 2 6-16,-10 3-7 15,-11 12 0-15,-10-6-1 16,-9 0 1-16,-6-1-1 16,-3-13 1-16,-3 3-21 15,-15-6-23-15,-9-5-73 16,-27 2-121-16,5-12-157 16,0-11-566-16</inkml:trace>
  <inkml:trace contextRef="#ctx0" brushRef="#br0" timeOffset="108604.58">10676 12558 199 0,'0'0'688'16,"0"0"-428"-16,0 0-178 15,0 0-2-15,0 0 138 16,0 0-3-16,0 0-74 16,-3 2-59-16,3-1-15 15,0-1 3-15,0 2 6 16,0-2-17-16,1 0 10 16,11 1-27-16,12-1-20 15,12 0-4-15,9 0-8 16,13 0 8-16,6 0-13 15,3-4-4-15,-3 0-2 16,-7-1 1-16,-9 2-77 16,-15 2-68-16,-23 1-112 0,-10 0-295 15,0 0-298-15</inkml:trace>
  <inkml:trace contextRef="#ctx0" brushRef="#br0" timeOffset="108833.22">10788 12786 166 0,'0'0'850'0,"0"0"-649"16,0 0-71-16,0 0 126 16,0 0 11-16,0 0-56 15,94 1-99-15,-50-1-53 0,6-1-24 16,7-5-18-16,-4 2-17 15,-4 1 0-15,-5-7-136 16,-13 3-166-16,-13-4-450 0</inkml:trace>
  <inkml:trace contextRef="#ctx0" brushRef="#br0" timeOffset="111016.04">12821 11925 196 0,'0'0'648'0,"0"0"-509"16,0 0-84-16,0 0 10 15,0 0 57-15,54-76-7 16,-45 60 28-16,1 1-74 0,-4-2-44 16,-1-2 20-1,-4 1 27-15,-1 0-7 0,0 0-30 16,-15-1-7-16,-9 4-15 16,-5 0-12-16,-7 4-1 15,-3 4 22-15,2 6 4 16,1 1 25-16,5 4 4 15,1 13-13-15,5 8-14 16,5 8 6-16,2 5-11 16,8 8 17-16,7 18-24 15,3 18 6-15,9 17 3 16,13 5-10-16,2-5 9 16,3-10-12-16,-3-8-6 15,-2 1 20-15,-4 3-26 16,-3 4 0-16,-6-15 1 15,-3-14 0-15,-3-15 0 0,-3-10-1 16,0 4 1-16,0 0-7 16,0 4 6-16,-8-11-42 15,-4-4-6-15,-5-7-31 16,-6-5-41-16,-23-9-111 16,2-4-269-16,0-3-328 0</inkml:trace>
  <inkml:trace contextRef="#ctx0" brushRef="#br0" timeOffset="111205.23">12323 12612 952 0,'0'0'321'15,"85"-36"-205"-15,1 11-65 16,27 3 40-16,6 7 11 15,-22 8-56-15,-14 7-46 16,-38 0-219-16,-19 4-418 0</inkml:trace>
  <inkml:trace contextRef="#ctx0" brushRef="#br0" timeOffset="111557.58">13062 12759 859 0,'0'0'655'16,"0"0"-572"-16,0 0-62 16,0 0 30-16,0 0 31 15,-56 78-9-15,55-54-52 16,1-2-21-16,3-1-5 15,16-2-33-15,5-6-17 16,4-5-1-16,4-7-6 16,-3-1 18-16,-4-1 13 15,-8-15 31-15,-6-5 32 16,-11-3 69-16,0-2-9 0,-9-4-10 16,-15 1-34-1,-4 6 0-15,-5 3-36 0,-1 8-12 16,-1 7-8-16,-2 5-172 15,7 1-226-15,9 8-729 0</inkml:trace>
  <inkml:trace contextRef="#ctx0" brushRef="#br0" timeOffset="112112.24">13828 11841 74 0,'0'0'1154'16,"0"0"-929"-16,0 0-111 16,0 0 28-16,0 0-17 15,0 0-31-15,-103 5-16 16,62 25-29-16,-1 13 1 16,-4 21 12-16,2 22-17 15,5 18-1-15,14 2-16 16,19-7-13-16,8-12 6 0,27-12-21 15,6-11 2 1,1-12-2-16,-2-11-11 0,2-6 10 16,15 1-45-16,27 0-77 15,-9-6-84-15,-8-17-449 0</inkml:trace>
  <inkml:trace contextRef="#ctx0" brushRef="#br0" timeOffset="112727.05">13957 12250 1132 0,'0'0'229'0,"0"0"-89"16,0 0-87-16,0 0 22 15,0 0 34-15,89-63-20 16,-56 59-60-16,3 4-11 16,1 0-3-16,-4 2 4 15,-6 12-11-15,-6 7 6 16,-12 7-14-16,-9 7 0 15,-2 4 6-15,-20 0 0 16,-13-1 0-16,-5-1-5 16,-3-6-1-16,1-7 18 0,11-6-18 15,10-6 0-15,8-7 1 16,10-5 1-16,3 0 14 16,8-7 26-16,18-15-42 15,14-10-7-15,6-5-16 16,10-10 1-16,-1-1 2 15,-6 0-10-15,-7 3 23 16,-14 8 7-16,-11 12 47 16,-10 9 57-16,-5 8 27 15,-2 8-68-15,-3 0-39 16,-14 8-17-16,-7 13-7 16,-4 7 15-16,0 8-6 15,5 2 12-15,10 2-21 0,10 0 0 16,3 0 0-16,12-1 0 15,18-1-13-15,11-2-9 16,9-6-18-16,6-7-44 16,25-13-68-16,-16-7-94 15,-10-3-343-15</inkml:trace>
  <inkml:trace contextRef="#ctx0" brushRef="#br0" timeOffset="113014.27">14600 11854 983 0,'0'0'307'0,"0"0"-34"16,0 0-93-16,0 0-38 0,0 0-32 16,82-35-31-16,-50 44-27 15,9 16-32-15,5 12 17 16,10 20-7-16,9 22-4 15,0 19 8-15,-9 2-16 16,-21-15-6-16,-21-22-3 16,-14-19-8-16,-1-2-2 15,-23 8 1-15,-9 3-24 16,-11 4-22-16,-23-1-51 16,11-14-166-16,10-16-490 0</inkml:trace>
  <inkml:trace contextRef="#ctx0" brushRef="#br0" timeOffset="113359.1">15513 12360 1341 0,'0'0'368'16,"0"0"-173"-16,0 0-97 16,0 0-38-16,0 0 21 15,103-7-30-15,-57 7-31 16,6 1 5-16,5 5-25 15,-2-1-1-15,-7 1-5 16,-7-4-25-16,-9 0-56 16,-12-2-39-16,-16 0-64 15,-4-3-59-15,0-7-342 0</inkml:trace>
  <inkml:trace contextRef="#ctx0" brushRef="#br0" timeOffset="113597.42">15689 12161 664 0,'0'0'856'0,"0"0"-556"15,0 0-125-15,0 0-39 16,0 0-22-16,0 0-54 16,0 0-36-16,15 50 29 15,-5-6-8-15,2 7 11 16,2 8-29-16,0 16-14 15,3 13 4-15,1-8-17 16,-3-8-2-16,1-13-32 16,1-1-83-16,-3-10-99 15,-2-9-558-15</inkml:trace>
  <inkml:trace contextRef="#ctx0" brushRef="#br0" timeOffset="115024.96">17697 11417 713 0,'0'0'529'16,"0"0"-332"-16,0 0-95 15,0 0-54-15,0 0-34 16,0 0 8-16,-73-14 13 16,20 15 16-16,-24 12-4 15,-17 4-5-15,-16 7-7 16,10-2 12-16,20-1-35 15,25-3-12-15,16-4 10 16,-2 3-9-16,4 1-2 0,1 3 1 16,13 0 0-16,10-1-6 15,10 3 6-15,3-1 0 16,9 1 11-16,18-2-11 16,13 0 16-16,24-3 8 15,30 1-2-15,33-4 13 16,13 0-20-16,-1-3 5 15,-16 1 9-15,-37-2-20 16,-25-3-3-16,-22 0-6 16,-14-1 0-16,-1 0 2 15,-6-1-2-15,-5 1-13 16,-10-3 13-16,-3 3-35 16,-6 1-18-16,-22 5 49 0,-12 2 4 15,-27 5 15 1,-23 3-15-16,-23 4 0 0,-5 1 16 15,21-4-16-15,25-3 1 16,25-3 5-16,8 0-5 16,-3 5 0-16,3 4 2 15,5 2-3-15,12 0 25 16,13-2-10-16,9-2 2 16,9-1 20-16,24-3-3 15,28 1-6-15,37-4 3 16,36-6-12-16,23-3 11 15,6-6-29-15,-5-3 5 16,-17 0 8-16,-9-6-7 16,-28-1 2-16,-31 0-6 15,-27 4 6-15,-20 2-18 0,-4-1-28 16,-6 2-64-16,-8 0-22 16,-14 0-133-16,-16 0-369 15,-8 2-137-15</inkml:trace>
  <inkml:trace contextRef="#ctx0" brushRef="#br0" timeOffset="115641.08">17406 13006 1114 0,'0'0'541'0,"0"0"-377"16,0 0-78-16,0 0 17 16,0 0-8-16,0 0-55 15,0 0 17-15,-40 44 19 16,22-18-45-16,1 3 10 15,3 0 1-15,3 1-23 0,5 0-4 16,6-1-6-16,0-1-2 16,5-2-7-16,14-3-1 15,5-5-1-15,9-6-14 16,5-6-48-16,19-6-90 16,-8-11-173-16,-8-9-420 0</inkml:trace>
  <inkml:trace contextRef="#ctx0" brushRef="#br0" timeOffset="116205.01">17525 12630 3 0,'0'0'1149'15,"0"0"-972"-15,0 0-22 16,0 0 55-16,0 0-45 16,0 0-92-16,0 0-54 15,-20 3-9-15,8 14 1 16,-1 2-10-16,2-1 8 0,5-1 1 15,3-6-10 1,3-3-7-16,0-3-2 0,0-4 8 16,9-1 1-16,4 0 16 15,2-1-15-15,0-12 6 16,-5-1-7-16,-4-3-10 16,-3 2 9-16,-3 2 1 15,0 4 15-15,0 7-15 16,-7 2 6-16,-5 0-7 15,-1 14 1-15,0 1 0 16,6 4 1-16,1 0 0 16,6-2-1-16,0-3-11 15,7-2-14-15,6-5 16 16,0-6-4-16,3-1-1 0,-3-1 3 16,-3-12-17-16,-4-5 3 15,-6-2 25-15,0 0 1 16,-3 3 29-16,-12 6-30 15,0 5 0-15,-9 6-1 16,6 10-225-16,5 3-437 0</inkml:trace>
  <inkml:trace contextRef="#ctx0" brushRef="#br0" timeOffset="117592.85">18739 11415 360 0,'0'0'912'15,"0"0"-681"-15,0 0-26 16,0 0 21-16,0 0-36 15,0 0-72-15,0 0-43 16,0-18-62-16,0 28-13 16,2 14 0-16,10 13 13 15,7 24 24-15,0-1-16 0,3 8-21 16,2 0 17-16,-2-13-17 16,7 5 0-16,1-6 0 15,-2-5 0-15,-1-6 0 16,-4-7-37-16,0-7-48 15,-7-5-3-15,-1-8-57 0,-6-4-73 16,-6-11-119 0,-1-1-50-16,-2-3-246 0</inkml:trace>
  <inkml:trace contextRef="#ctx0" brushRef="#br0" timeOffset="117877.18">18980 11777 1069 0,'0'0'370'16,"0"0"-97"-16,0 0-61 15,0 0-18-15,0 0-36 16,0 0-78-16,0 0-57 16,-16-7-14-16,-2 17-8 15,-10 7-1-15,-10 5 9 16,-5 3-8-16,-5 4 15 15,2 1-16-15,0 0 0 16,2 2 2-16,3-1-2 16,5-1-15-16,6-1-74 0,5-2-84 15,8-4-140-15,8-6-322 16,5-5-549-16</inkml:trace>
  <inkml:trace contextRef="#ctx0" brushRef="#br0" timeOffset="118330.13">19357 11812 385 0,'0'0'862'16,"0"0"-653"-16,0 0-30 15,0 0 24-15,0 0-35 16,0 0-78-16,0 0-39 16,-16 5-33-16,9 13 0 15,-1 6 13-15,-1 6-3 16,5 3 10-16,4 1-20 0,0 0-5 16,6-3 11-16,12-3-23 15,2-4 1-15,3-6-2 16,2-4-11-16,1-7-38 15,-1-7-75-15,5-8-115 16,-8-13-246-16,-4-6-301 0</inkml:trace>
  <inkml:trace contextRef="#ctx0" brushRef="#br0" timeOffset="118766.02">19471 11475 992 0,'0'0'214'0,"0"0"-118"16,0 0-9-16,0 0 32 16,0 0-62-16,0 0-11 15,0 0 14-15,-58 45-34 16,49-24-11-16,3-2-15 15,4-3-6-15,2-4-6 16,0-5-45-16,5-4 18 16,5-3 34-16,2-2 4 15,-3-12 1-15,-3-4-32 0,-4-2 32 16,-2 0 19-16,0 5 41 16,-5 5-25-16,-4 5 19 15,-1 5-19-15,2 0-10 16,2 6-20-16,2 7 1 15,4 4-7-15,0-1 1 16,0-4-12-16,0-3 3 16,1-5 1-16,4-4 7 15,-4 0-1-15,2-2-36 16,-1-12-153-16,-2-2-16 16,0 1-123-16,-3 5-554 0</inkml:trace>
  <inkml:trace contextRef="#ctx0" brushRef="#br0" timeOffset="119282.28">20345 11430 753 0,'0'0'175'0,"0"0"-136"16,76-78-23-16,-46 47 16 15,-8 3 105-15,-8 3 22 16,-8 2-9-16,-6 4-6 16,0 1 0-16,-4 3-53 0,-13-1-33 15,-5 3-28-15,-5 3-3 16,-6 2 10-16,-1 5 14 15,-2 3-2-15,-2 0 8 16,3 11-11-16,1 9-11 16,4 7 4-16,3 8-2 15,4 9-6-15,5 10-2 16,9 15-12-16,9 18 12 16,0-4-14-16,11-6 2 15,7-11 8-15,1-14-12 16,4 8-2-16,2 6-11 15,2-1 0-15,-4-2 16 0,-3-2-16 16,-2-3-5-16,-4-6 4 16,-6-7-6-1,-3-5-23-15,-5-8-22 0,0-5-31 16,0-6-24-16,-10-3-80 16,-19-8-102-16,5-4-242 15,-3-6-531-15</inkml:trace>
  <inkml:trace contextRef="#ctx0" brushRef="#br0" timeOffset="119499.51">19996 11926 1220 0,'0'0'494'16,"0"0"-349"-16,0 0-16 15,118-35 10-15,-66 28-36 16,6 3-26-16,6 3-53 16,1 1-15-16,-3 0-9 15,-4 0-78-15,7-5-135 16,-17-2-319-16,-12-3-245 0</inkml:trace>
  <inkml:trace contextRef="#ctx0" brushRef="#br0" timeOffset="119846.68">21088 11329 660 0,'0'0'487'0,"0"0"-269"15,0 0 34-15,0 0-103 16,0 0-44-16,0 0-12 16,0 0-3-16,-107-24-15 15,71 44-13-15,0 7-13 16,2 8-18-16,2 9 14 16,4 7-23-16,6 7-10 15,11 5 7-15,8 1-18 0,3 1 6 16,15-5-7-1,15-3 6-15,8-6-13 0,8-8-1 16,7-6-27-16,19-7-57 16,-14-12-159-16,-10-12-473 0</inkml:trace>
  <inkml:trace contextRef="#ctx0" brushRef="#br0" timeOffset="121018.05">21164 11546 222 0,'0'0'907'0,"0"0"-593"15,0 0-118-15,0 0 6 16,0 0-29-16,0 0-28 16,0 0-40-16,3-68-31 15,9 58-45-15,3-1-17 0,6 1-5 16,1 1-6-1,2 4-2-15,2 3 1 16,0 2-3-16,0 0-6 0,-3 3 8 16,-3 11-10-16,-4 7 1 15,-7 9 1-15,-5 7 8 16,-4 5-29-16,-4 3-5 16,-15-1 24-16,-3-2-14 15,-7-4 7-15,-1-5 4 16,2-6-10-16,3-6-16 15,3-8 18-15,8-4-6 16,5-5 28-16,3-2-12 16,5-2 2-16,1 0 10 15,0-10 0-15,7-7 0 16,11-7-28-16,10-6-11 0,11-5 21 16,7-6-49-16,8-5-9 15,1-4 17-15,2 2 36 16,-3 3-1-16,-5 6 14 15,-12 6 10-15,-9 9 16 16,-12 6 63-16,-8 8-23 16,-6 6 54-16,-2 2-61 15,0 2-34-15,-15 0-15 16,-9 10 0-16,-7 7 12 16,-3 7-6-16,1 5 1 15,1 5 24-15,9 3-22 16,4 4 8-16,9 0 1 15,9 1-6-15,1 1 13 16,13-4-9-16,15-3-10 16,7-7-4-16,3-5-2 0,0-9-24 15,-4-6-31-15,-4-9-39 16,-6 0-71-16,-13-27-155 16,-6 1-180-16,-5 0-525 0</inkml:trace>
  <inkml:trace contextRef="#ctx0" brushRef="#br0" timeOffset="121781.93">20621 12320 987 0,'0'0'223'0,"0"0"-97"16,0 0 31-16,0 0 9 15,0 0-85-15,0 0-56 16,0 0 26-16,-7 40 12 15,1-21-13-15,-2 4-15 16,2 1-7-16,-1 1 10 16,4-1-25-16,2 2-4 15,1-4 0-15,0-1-8 0,8-2-1 16,9-4-7-16,5-3-18 16,6-5-38-16,14-7-161 15,-6-6-179-15,-7-11-421 0</inkml:trace>
  <inkml:trace contextRef="#ctx0" brushRef="#br0" timeOffset="122316.09">20690 12079 82 0,'0'0'785'16,"0"0"-558"-16,0 0-131 16,0 0-47-16,0 0 32 15,0 0 13-15,0 0-44 16,-48 65-21-16,45-44-15 15,2-1-8-15,1-6-6 16,0-3-16-16,0-5-35 16,3-5 41-16,4-1 9 0,3-1 1 15,-1-12 0-15,-2-3 0 16,-3 1 0-16,-4 0 31 16,0 2 31-16,0 6 34 15,0 2-54-15,-6 5-31 16,-5 0-1-16,-2 9 3 15,1 5 7-15,3 2-15 16,3-4-5-16,3-1-2 16,3-4-34-16,0-4-8 15,8-3 44-15,5 0 31 16,6-13-9-16,0-6-12 16,-3-2-9-16,-7-2 30 15,-6 3 7-15,-3 5 25 0,0 7-21 16,-5 5-42-1,-14 3-16-15,-1 14-121 0,4 1-230 16</inkml:trace>
  <inkml:trace contextRef="#ctx0" brushRef="#br0" timeOffset="122954.03">21803 11077 446 0,'0'0'660'15,"0"0"-486"-15,0 0 13 16,0 0 19-16,0 0-7 15,0 0-18-15,0 0-61 16,40-31-88-16,-15 31 1 16,7 9-26-16,5 14 6 15,8 13 7-15,6 23 9 0,7 28-2 16,2 31-9-16,-10 14-18 16,-14-7 25-16,-18-18-25 15,-15-32 0-15,-3-22 6 16,0-11-6-16,-15-2-1 15,-9 5-57-15,-34 23-86 16,3-6-102-16,1-16-353 0</inkml:trace>
  <inkml:trace contextRef="#ctx0" brushRef="#br0" timeOffset="123892.55">22823 11714 484 0,'0'0'602'0,"0"0"-282"15,0 0-159-15,0 0 19 16,0 0 41-16,0 0-57 16,0 0-50-16,-1 4-43 15,7-3-6-15,10 2-24 16,11 0 11-16,9 1 0 15,10 0-18-15,9 0-19 16,8 1-13-16,1-1 5 16,0-2-14-16,-4 0-27 0,-9-1-48 15,-12-1-18-15,-11 0-33 16,-10-3-2-16,-18-17-62 16,0 1-384-16,-6-4-262 0</inkml:trace>
  <inkml:trace contextRef="#ctx0" brushRef="#br0" timeOffset="124164.6">23084 11408 544 0,'0'0'958'0,"0"0"-694"15,0 0-59-15,0 0-6 16,0 0-60-16,0 0-62 15,0 0-47-15,-5 7-30 16,5 22 6-16,0 26 1 16,0 25 4-16,11 20 17 15,3-5-28-15,2-19 1 16,2-1 3-16,3 0-4 16,0-2-29-16,-3-1-32 15,-11-8-111-15,-7-30-329 16,0-6-721-16</inkml:trace>
  <inkml:trace contextRef="#ctx0" brushRef="#br0" timeOffset="125334.3">25333 10997 327 0,'0'0'922'16,"0"0"-777"-16,0 0-63 16,0 0 38-16,0 0 62 15,0 0-62-15,0 0-79 16,-46-28-35-16,-16 28-5 15,-30 6 5-15,-30 16 2 16,-5 2 0-16,22-1-2 16,31-3 19-16,33-6-24 15,11-1 1-15,4 4 9 16,5 3-6-16,10 5-5 16,11 4-1-16,18 3 1 15,21 4 10-15,27 8-10 0,25 4 1 16,20-1 6-16,-6-8-5 15,-23-12 4-15,-30-11-6 16,-22-7 7-16,-3 0 6 16,-6-1-13-16,-9-1-7 15,-11-1 6-15,-1 3-17 16,-25 3-4-16,-27 11 22 16,-32 6 18-16,-28 10 9 15,-4 1-27-15,20-4 1 16,28-9 9-16,34-9-10 15,11 0-1-15,7 3 0 0,7 5-4 16,9 2 5-16,10 2 1 16,42 2-1-16,38 2 34 15,35-3-14-15,19-5 1 16,5-12 2-16,-5-9 0 16,-15-5 9-16,-9 0-19 15,-25-8-2-15,-30-3 14 16,-26 2-25-16,-17 2-15 15,-4 3-37-15,-6 0-49 16,-12 4-69-16,0 0-235 16,-6 5-310-16</inkml:trace>
  <inkml:trace contextRef="#ctx0" brushRef="#br0" timeOffset="125732.49">24845 12474 173 0,'0'0'1322'16,"0"0"-1145"-16,0 0-143 15,110 0 11-15,-40 1 56 16,-3 2-44-16,4 1-32 16,-3-1-25-16,-8-3-149 15,-9 0-195-15,-22 0-383 0</inkml:trace>
  <inkml:trace contextRef="#ctx0" brushRef="#br0" timeOffset="126025.93">24973 12460 567 0,'0'0'599'15,"0"0"-533"-15,0 0 63 16,0 0 102-16,0 0-50 16,27 93-52-16,-15-68-4 15,1 4-63-15,1 3 0 16,-1 2-22-16,1 2-19 15,-4 0-10-15,-7-3-10 16,-3-4 0-16,0-4-1 0,-12-5 2 16,-10-3 1-1,-8-6-3-15,-6-2-6 0,-6-7-11 16,-4-2-47-16,1 0-71 16,-7-25-108-16,10-3-269 15,12-3-580-15</inkml:trace>
  <inkml:trace contextRef="#ctx0" brushRef="#br0" timeOffset="126507.08">25111 12209 993 0,'0'0'313'16,"0"0"-112"-16,0 0-39 15,0 0 19-15,0 0-71 16,0 0-70-16,0 0-40 16,-3-15-6-16,0 18-2 15,0 6 2-15,3-2-19 16,0 0-1-16,0-3-18 15,0-1 29-15,0-3 15 16,0 0 10-16,0 0 18 16,0 0 10-16,0 0-19 0,0 0 13 15,0 0-10 1,0 0-9-16,-4 0-13 0,-2 0-22 16,-1 0 21-16,0 7-9 15,4 0-24-15,3-1 7 16,0-2-6-16,0-1 28 15,11-3 5-15,0 0 25 16,0 0-1-16,-1 0 1 16,-6-7 7-16,-2 1 23 15,-2 1-30-15,0 0-25 16,-8 5-6-16,-6 0-185 16,-2 0-722-16</inkml:trace>
  <inkml:trace contextRef="#ctx0" brushRef="#br0" timeOffset="129133.05">26353 11361 555 0,'0'0'528'15,"0"0"-365"-15,0 0-86 0,0 0-4 16,0 0 53-16,0 0 25 16,5-78-66-16,-5 61-30 15,0-1 7-15,0-1-8 16,-3 1 15-16,-11 0-44 15,-7 1-14-15,-9 1-9 16,-10 3-2-16,-6 6 0 16,-3 4 0-16,1 3 0 15,3 2 4-15,8 13-4 16,7 7-2-16,6 5-4 16,11 2 5-16,8 5-9 15,5 0 0-15,9 0-18 16,20-3 19-16,8-7-3 0,11-8 12 15,3-7 5 1,2-8-4-16,-4-1 1 0,-5-10 9 16,-11-9-10-16,-8-6 25 15,-6-5-4-15,-7-3 0 16,-4 1 32-16,-4-1-24 16,-1 7 8-16,-3 6-5 15,0 6 7-15,0 7 23 16,0 5-50-16,0 2-12 15,0 0-2-15,0 8-31 16,0 10 9-16,0 7 22 16,3 8 1-16,0 4 6 0,1 3-6 15,4 4 0-15,1 5 4 16,4 6-4-16,-1 6-1 16,3 5 1-16,-3 2 0 15,-1-1 0-15,-1-2-3 16,-2-2-31-16,-2-3-9 15,-2-3-7-15,-4-6 24 16,0-6-52-16,0-10 6 16,-6-9 12-16,-6-9 9 15,-3-7 30-15,-1-8 21 16,-5-2 6-16,-6-5 38 16,-3-15 35-16,-3-9 41 15,-1-7 9-15,0-9-47 16,1-6-18-16,8-1-14 15,8-2-10-15,16 5 7 0,2 2-3 16,25 4-22-16,14 6-22 16,8 6-16-16,7 8-36 15,7 9-10-15,4 9-61 16,19 5-97-16,-18 0-282 16,-13 0-396-16</inkml:trace>
  <inkml:trace contextRef="#ctx0" brushRef="#br0" timeOffset="129456.73">26826 11788 745 0,'0'0'929'0,"0"0"-704"15,0 0-87-15,0 0 9 16,0 0-23-16,0 0-66 16,0 0-58-16,58-7-2 15,-23 7-24-15,4 0-10 16,-1 0-44-16,-4 4-73 0,-8-1-102 15,-11-1-90-15,-15-2 38 16,0 0-7-16,-12 0-193 0</inkml:trace>
  <inkml:trace contextRef="#ctx0" brushRef="#br0" timeOffset="129665.42">26949 11780 97 0,'0'0'355'0,"0"0"-42"16,0 0-81-16,0 0-62 15,0 0-33-15,0 0-8 16,0 0 31-16,-36 55-21 15,36-30-59-15,0 5-30 16,0 1-11-16,3 3-15 16,1 0-11-16,-1-1-6 15,-3 0-5-15,0-2 1 16,-4-6-3-16,-11-2-43 16,-8-7-14-16,-3-6 20 0,-6-8 5 15,-11-3-89-15,4-15-151 16,9-4-214-16</inkml:trace>
  <inkml:trace contextRef="#ctx0" brushRef="#br0" timeOffset="130184.88">27032 11438 500 0,'0'0'626'0,"0"0"-483"0,0 0-27 16,0 0 26-16,0 0 15 15,0 0-78-15,0 0-63 16,0-25-16-16,0 25-48 16,0 0-48-16,0 0-31 15,0 2 81-15,0 4 37 16,0-3-1-16,0 1-15 15,0-2 24-15,1-2-7 16,-1 0 8-16,0 0 12 16,0 0-4-16,0 0 37 15,0 0 8-15,0 0-23 16,-3 0-2-16,-5 0-27 16,-4 4 14-16,0 3 10 0,-2 2 2 15,4 2-9-15,5 1-18 16,5 0-4-16,0-3 1 15,3-2-3-15,11-2 6 16,5-5 16-16,-2 0 3 16,2-7 3-16,-4-10 15 15,-5-3 18-15,-2-1 30 16,-5 0 6-16,-3 2-23 16,0 4-22-16,0 7-31 15,-9 6-15-15,-6 2-14 16,0 7-78-16,-6 25-75 15,6 0-144-15,2-3-252 0</inkml:trace>
  <inkml:trace contextRef="#ctx0" brushRef="#br0" timeOffset="130597">27551 11129 975 0,'0'0'266'0,"0"0"-57"15,0 0-6-15,0 0-57 16,0 0-36-16,0 0-38 16,0 0-20-16,-98-10 13 15,65 30-22-15,-1 7-2 16,-4 10 21 0,4 8-26-16,3 7-16 0,5 20-3 15,13 20 0-15,13 16 11 16,3 4-18-16,28-9-9 15,10-16-2-15,9-12 0 16,1-10-26-16,-2-13-48 0,17 0-14 16,-17-19-156-16,-4-11-443 15</inkml:trace>
  <inkml:trace contextRef="#ctx0" brushRef="#br0" timeOffset="131657.29">27861 11465 576 0,'0'0'399'0,"0"0"-200"0,0 0-76 16,0 0 15-16,0 0 21 15,39-76 26-15,-23 63-55 16,0 3-74-16,1 2-12 16,3 1 1-16,4 4-17 15,1 3-18-15,2 0-10 16,-3 1-5-16,0 15-1 15,-5 5 2-15,-8 8-11 16,-8 6 6-16,-3 2-8 16,-11 5-27-16,-14-3 25 15,-8-4 1-15,-4-3 18 16,-2-9-3-16,-1-5-6 16,7-8 8-16,8-4-6 0,9-6 7 15,10 0 0-15,6-1 2 16,0-14 7-16,22-6-9 15,11-5-19-15,9-4 18 16,11-4-33-16,-1 0-14 16,0 0 23-16,-8 4 25 15,-11 1 6-15,-11 9 70 16,-9 6-4-16,-10 7 31 16,-3 4-29-16,0 3-34 15,-3 0-31-15,-13 0-9 16,-8 2 5-16,-3 7-5 15,1 6 0-15,1 2 12 0,6 4-10 16,7 4 4-16,3 3-5 16,9 7 5-16,0 1 5 15,16 4-11-15,14-1-13 16,6-2 4-16,6-7-65 16,1-7-27-16,7-13-71 15,-12-6-205-15,-10-4-299 0</inkml:trace>
  <inkml:trace contextRef="#ctx0" brushRef="#br0" timeOffset="131993.1">28418 10949 1051 0,'0'0'298'0,"0"0"-92"15,0 0-79-15,0 0 9 16,0 0-25-16,0 0-64 16,0 0-25-16,43 59 7 15,-11-16 31-15,7 10-4 16,4 6-22-16,6 13 22 15,5 17-29-15,-4 14-18 0,-14 4 3 16,-18-19-12 0,-17-24 0-16,-1-21-1 0,-19-7-49 15,-40 25-64-15,2-8-136 16,-7-4-384-16</inkml:trace>
  <inkml:trace contextRef="#ctx0" brushRef="#br0" timeOffset="133307.04">25722 11414 198 0,'0'0'16'0,"0"0"701"0,0 0-490 16,0 0-36-1,0 0 33-15,0 0-39 0,0 0-67 16,8-10-71-16,-8 10-6 15,0 0-32-15,0 0-9 16,-5 11-12-16,-7 7 3 16,-4 6 9-16,-5 5 0 15,-5 5 1-15,-2 1 9 16,-2 0-10-16,-1-2-16 16,0-5 3-16,1-4-8 15,2-5-1-15,4-7-7 16,4-4-9-16,4-6 24 15,4-2-3-15,0 0 12 16,5-5 4-16,2-10 1 16,3-5-1-16,2-3 0 0,0-5 1 15,11-4 0-15,5 1 0 16,1 3 0-16,2 1 16 16,0 7-7-16,0 6 1 15,-2 6-9-15,0 4-1 16,2 3 10-16,2 1-10 15,-3 0 0-15,3 2 11 16,-3 11-11-16,0 2 1 16,-6 6 1-16,-1 2-1 15,-4 3 14-15,-6 0-15 16,-1 4 1-16,0 0 31 16,0-1-26-16,0-3-6 15,0-4 0-15,-3-5-40 0,3-3-65 16,0-3-135-1,0-2-56-15,0-5-89 0</inkml:trace>
  <inkml:trace contextRef="#ctx0" brushRef="#br0" timeOffset="133639.04">25834 11637 124 0,'0'0'539'16,"0"0"-333"-16,0 0-47 15,0 0 31-15,0 0-19 16,0 0-39-16,0 0-59 15,40-1-27-15,-19 1 5 16,3 0-14-16,0 0-30 16,0 0-7-16,-3 0-101 15,-8 0-115-15,-7 0-19 16,-6 0-37-16,-3 0-97 16,-12 0 129-16,-3 1-62 0</inkml:trace>
  <inkml:trace contextRef="#ctx0" brushRef="#br0" timeOffset="133864.1">25834 11637 95 0,'63'17'240'0,"-65"-13"-19"16,-1 0-40-16,2 2-10 16,-2 2-9-16,1 4-5 15,0 2-28-15,0 3-10 16,2 0-20-16,0 0-4 16,0 0-35-16,0 0-8 15,0 0-15-15,4 0-18 16,-4-3-2-16,0-2-17 15,0 0 0-15,-4-2-1 16,-5-3 1-16,-3-2-13 16,-4-3 0-16,-1-2-36 15,-8 0-104-15,2-7-126 0,7-5-288 16</inkml:trace>
  <inkml:trace contextRef="#ctx0" brushRef="#br0" timeOffset="134344.79">25904 11511 176 0,'0'0'198'16,"0"0"108"-16,0 0-169 15,0 0 26-15,0 0 16 16,0 0-58-16,0 0-46 16,0-8-5-16,0 8-24 15,0 0-17-15,0 0-23 16,0 0-6-16,0 0-1 15,0 4-6-15,0 3 7 16,0-1 10-16,0 0-8 16,0-2-2-16,0-1 2 15,2-2 11-15,2-1 13 16,3 0-7-16,-2 0-5 0,-2 0 16 16,-2-5-19-16,1-4 7 15,-2 0 21-15,0-1 19 16,0 2-12-16,0 2-29 15,0 4-16-15,-2 2-1 16,-2 0-44-16,-1 16-115 16,1 3-111-16,4-2-809 0</inkml:trace>
  <inkml:trace contextRef="#ctx0" brushRef="#br0" timeOffset="137018.13">18612 12278 130 0,'0'0'30'0,"0"0"152"16,0 0 107-16,0 0-109 16,0 0-79-16,0 0-11 15,0 0 15-15,0 0-22 0,0 0-27 16,0 0-21-16,0 0-15 15,0 0 21-15,0 0-21 16,0 0-1-16,0 0 1 16,1 0-8-16,6 1 0 15,7 0 4-15,7 1-2 16,5-1 21-16,10 1-19 16,9-1-2-16,9 0 14 15,9-1-5-15,4 2 4 16,6-2-17-16,-3 0-9 15,0 0 20-15,-3 0-21 16,-4 0 0-16,-8 0 11 16,-4 0-11-16,-9 0-2 0,-6 0-4 15,-7 0-30-15,-5 0-35 16,-6 1-56-16,-11 5-52 16,-4 0-93-16,-3-2-298 0</inkml:trace>
  <inkml:trace contextRef="#ctx0" brushRef="#br0" timeOffset="137445.53">18714 12435 232 0,'0'0'623'16,"0"0"-524"-16,0 0-53 15,0 0 116-15,0 0 4 16,0 0-71-16,0 0-49 15,96-5 22-15,-62 4 37 16,5 1-38-16,9-1-3 16,4 1 4-16,18 0-13 0,-3 0-11 15,5 0-17-15,2 0-18 16,-13 0 10-16,2 0-19 16,-12 0-1-16,-12 1 1 15,-14 0-25-15,-7 1-26 16,-10-2-31-16,-5 1-67 15,-3 3-85-15,0 0-111 16,0 1-215-16</inkml:trace>
  <inkml:trace contextRef="#ctx0" brushRef="#br0" timeOffset="138383.06">19092 12573 646 0,'0'0'413'16,"0"0"-242"0,0 0-64-16,0 0 88 0,0 0-21 15,0 0-85-15,0 0-61 16,0-5-28-16,0 11-6 15,0 10-23-15,-2 8 29 16,-2 9 40-16,-1 10-12 16,0 6-6-16,2 6-9 15,3 2-6-15,0 2 67 16,1 2-42-16,15 0-5 16,8-3 12-16,7 0-16 15,8-1 18-15,9-2-13 0,11-3-13 16,2-4-2-1,1-3-13-15,-3-5-14 0,-9-8-17 16,-13-8-58 0,-10-7 22-16,-8-7 17 0,-9-4 5 15,-4-4 2-15,-3-2-33 16,3 0-81-16,-2-2-121 16,-1-6-310-16</inkml:trace>
  <inkml:trace contextRef="#ctx0" brushRef="#br0" timeOffset="138656.38">19144 13446 307 0,'0'0'852'0,"0"0"-710"15,0 0-93-15,0 0 41 16,0 0 99-16,0 0-39 16,91 58-75-16,-51-41-30 15,4-3-20-15,2 0-24 16,-4-1-1-16,-2-3-57 16,-1-3-85-16,3-6-78 15,-10-1-40-15,-5 0-260 0</inkml:trace>
  <inkml:trace contextRef="#ctx0" brushRef="#br0" timeOffset="138850.66">19768 13277 126 0,'0'0'947'0,"0"0"-627"16,0 0-60-16,0 0-101 15,0 0-56-15,0 0-75 16,0 0 35-16,-41 77 20 15,22-38-52-15,-2 0-29 16,2 2 14-16,-4 0-16 16,-3 10-66-16,2-12-218 15,6-9-460-15</inkml:trace>
  <inkml:trace contextRef="#ctx0" brushRef="#br0" timeOffset="140792.41">25926 12065 126 0,'0'0'573'16,"0"0"-323"-16,0 0-161 15,0 0-26-15,0 0 61 16,0 0-28-16,0 0-50 0,-3 4-10 16,3 0-23-1,0 3 27-15,0 3 25 0,3 3-17 16,4 2-15-1,-1 5-14-15,4 3-4 0,-3 3 11 16,2 4-24-16,0 1 5 16,0 3-7-16,-3 1 1 15,-1 1 0-15,-2 2-1 16,-2 1 1-16,-1 2 7 16,0 3-8-16,2 1-2 15,-2 3 2-15,0 1-1 16,0 2 0-16,-2-1 1 15,-8 0-6-15,-5-1 5 16,-3-2 1-16,-8 0-1 0,-2-2-1 16,-3 2-6-1,-5-2 8-15,-1-1-1 0,-3-4 1 16,-2-1 5-16,-3-4-5 16,-6-3-2-16,-2-3 2 15,-6-3 0-15,-2-2-1 16,-6-1 1-16,-2-2-10 15,-4-1 9-15,2-1-14 16,-3-1 7-16,0-3-5 16,4-1-17-16,3-1-10 15,2-2 5-15,6-3-15 16,-1 2 23-16,0-1-9 16,1-1 14-16,-1 0 21 15,1-1 0-15,-1-2 1 16,-3 1-1-16,1-2-5 0,-3-1 5 15,1 0-25-15,0-2 8 16,1 2 17-16,1-2-4 16,0-1 5-16,1 0 0 15,3 0 0-15,0 0 0 16,3 0 0-16,2-5 1 16,3-2 2-16,-1-3-2 15,5 0-2-15,-2-1 1 16,2-2-6-16,-3 1 6 15,2 1-7-15,-3 1-7 16,-2 1 13-16,-1 0 1 16,-2 1-1-16,-5 1 1 15,-1 0 0-15,0-1 0 16,1 3 6-16,5 2 2 16,4 1 18-16,2 2-17 0,3 0-6 15,1 0-2-15,0 3 0 16,-1 7 5-16,3 0-6 15,0 0 0-15,4 3 3 16,3-2-3-16,3 1-6 16,3 1 6-16,6 0 0 15,4-2 0-15,5-1 0 16,5-2 0-16,3-3 11 16,4-2-11-16,3-2-1 15,0-1-2-15,0 0-23 16,3 0-45-16,4-1-207 0</inkml:trace>
  <inkml:trace contextRef="#ctx0" brushRef="#br0" timeOffset="141242.96">22568 13161 39 0,'0'0'1060'16,"0"0"-723"-16,0 0-287 15,0 0-50-15,0 0 0 16,0 0 17-16,0 0-10 0,-89 72-6 16,56-42 17-16,-2 1-17 15,-3 3 0-15,1 1 10 16,1-2-10-16,1-3 1 15,7-1-2-15,4-4 0 16,6-4 2-16,2-1-1 16,5-5 5-16,4 0 0 15,-2-2-5-15,5-2 12 16,-1 0-12-16,3-3 9 16,2 1 52-16,0-2-6 15,8 1 4-15,16 2 2 16,9 2 5-16,13 2-16 15,21 3-29-15,-1-2-20 16,5 2 17-16,2 0-19 16,-19 0-1-16,-2 0-128 0,-16-2-141 15,-21-2-17-15,-14-6-114 16,-1-4-268-16</inkml:trace>
  <inkml:trace contextRef="#ctx0" brushRef="#br0" timeOffset="148407.16">4898 13834 895 0,'0'0'149'0,"0"0"-107"16,0 0-28-16,0 0 27 15,0 0 11-15,0 0-13 16,-29 30-10-16,29-29-21 16,0-1 24-16,0 0 45 0,-1 0 29 15,1 0 18-15,0 0-6 16,0-1-4-16,0-12-4 15,0-6-87-15,0-10-13 16,0-5-9-16,6-1 0 16,4 0-1-16,5 2 0 0,4 7 0 15,7 4-12 1,5 5 9-16,8 3-7 16,9 4 9-16,10 2 0 15,8 1 1-15,16 4 0 16,15 3 0-16,13 10 11 15,2 14-11-15,-5 11-1 16,-11 3 1-16,-10 0-2 0,-14-2 2 16,-9-8 0-16,-14-4 0 15,-3 0-6-15,20 6 6 16,25 3-1-16,25 2 1 16,5-9 1-16,-3-11 0 15,-14-9-1-15,-25-6 0 16,-16 0-1-16,-18 0-49 15,-5 0-25-15,-3-7-2 16,1-6 33-16,-4-6 40 16,-10-7 4-16,-9-9 10 15,-3-9 45-15,-3-5-11 16,-3-5-22-16,-2 1-1 0,0 5-15 16,-2 10 36-16,-2 12 20 15,0 11 9-15,0 6 13 16,0 6-53-16,0 3-31 15,0 0 0-15,0 0-19 16,1 0-12-16,2 3-25 16,-1 7 24-16,4 4 31 15,0 5 1-15,3 0 0 16,-2 5 4-16,2 3-4 16,2 3 0-16,-1 2 0 15,1 2 0-15,-1 1 2 16,2-1-2-16,-3 0-22 15,-1-3-8-15,0-5-11 0,-2-5-11 16,0-6 13-16,0-4 2 16,-4-4 18-16,1-2-10 15,0-4-6-15,-3-1 35 16,4 0 0-16,-4 0 22 16,5 0 22-16,-1-13-24 15,1-3-5-15,2-10-15 16,5-5 12-16,0-7 9 15,7-3-21-15,1-1-1 16,10 2 0-16,0 4-1 16,4 6 2-16,6 6-1 15,0 5 1-15,4 4 7 16,3 4-7-16,0 3 19 16,3 3 15-16,2 5-5 15,1 0-8-15,2 0-10 0,3 7-10 16,2 6 20-16,1 4-21 15,2 1 6-15,1 3 13 16,3 2-6-16,3 2 0 16,9 3-12-16,17 4-1 15,14 3 14-15,6-1-14 16,-8-5 0-16,-8-5 1 16,-12-5 0-16,3-4 0 15,0-5 4-15,-3-4-4 16,0-6-2-16,-3 0-13 0,-15-6-8 15,-10-7-2 1,-14-1-11-16,0-6 4 0,11-8 9 16,7-6 9-1,8-7 7-15,-5 2 6 0,-7 3 0 16,-11 6 0-16,-18 6 0 16,-13 5 0-16,-18-6-132 15,-10 5-233-15,-14 2-603 0</inkml:trace>
  <inkml:trace contextRef="#ctx0" brushRef="#br0" timeOffset="162506.93">12393 7338 582 0,'0'0'242'16,"0"0"-103"-16,0 0-38 15,0 0-39-15,0 0-16 16,-4-27 54-16,4 25-8 16,0 1 8-16,0 1-25 15,0 0-51-15,0 0-24 16,0 0-5-16,3 7-12 15,2 7 10-15,1 6 7 16,-1 4 0-16,1 3 7 16,-1 1-7-16,-2 0-1 15,1-1 0-15,0-2 1 16,2-4 6-16,2-2-6 16,1-7 0-16,10-3 3 15,8-6 30-15,9-3 35 16,25-10-21-16,27-24-22 0,34-14 4 15,14-10-23-15,-3 0-5 16,-32 12 13-16,-35 14-14 16,-29 14-1-16,-14 8-8 15,-10 6-88-15,-4 4-111 16,-9 13-364-16,-7 9 260 16,-10 4-260-16</inkml:trace>
  <inkml:trace contextRef="#ctx0" brushRef="#br0" timeOffset="179131.87">8638 15434 451 0,'0'0'777'0,"0"0"-572"16,0 0-130-16,0 0 78 15,0 0 44-15,0 0-68 16,-15 0-76-16,15 0 0 16,0-5 3-16,0-5-3 15,0-5-41-15,0-5-5 16,6-6 3-16,9-3-10 15,3-4-5-15,7-1-1 0,5 4 6 16,3 2-10-16,0 7 4 16,0 8 0-16,-4 8-3 15,0 5 2-15,-4 0-14 16,-6 19 3-16,-4 10-23 16,-7 6-9-16,-5 6 29 15,-3 4 13-15,0 2-2 16,-8-1 9-16,-7-2 1 15,-7-4 2-15,4-5-2 16,0-8-2-16,2-7 2 16,7-9 0-16,3-6 0 15,4-3 0-15,2-2 0 0,0 0 28 16,5-14-28 0,7-12-3-16,12-8-20 0,4-9 17 15,5-7 0-15,3-5 4 16,1-1 2-16,0-1 5 15,-4 5-5-15,-5 5 6 16,-5 11 32-16,-4 6 0 16,-5 9 11-16,-6 8-5 15,-3 5-13-15,-2 5 5 16,-3 3-36-16,3 0-9 16,-3 0 0-16,5 0-10 15,-1 11-6-15,3 10 19 0,-1 11 6 16,-3 7 5-1,-1 6-5-15,-2 4 0 16,0 4 1-16,-5-2 0 0,-5-3 8 16,1-3-9-1,-2-4 0-15,1-8-1 0,1-6 1 16,2-8-5-16,1-9 5 16,1-5 0-16,5-5 8 15,-4-1 5-15,4-19-7 16,0-14-6-16,7-21-55 15,17-25 24-15,16-19 12 16,2 6-28-16,-3 21 8 16,-9 25 23-16,-3 22 14 15,1 0 2-15,3 2 0 16,1 2 0-16,-7 8 14 0,-1 8-3 16,-6 5-9-1,4 0-2-15,-3 13 0 0,-2 10 0 16,-4 7 0-16,-5 5 8 15,-7 7 24-15,-1 5-17 16,-1 3-5-16,-14-2-1 16,-3 4-8-16,-1-5 16 15,-1 0-17-15,-1-3-44 16,5 3-79-16,4-12-255 16,9-13-296-16</inkml:trace>
  <inkml:trace contextRef="#ctx0" brushRef="#br0" timeOffset="179658">10182 15336 613 0,'0'0'160'15,"0"0"-53"-15,0 0 50 16,0 0 24-16,54-82-68 16,-47 61 12-16,-7-2-17 15,0 2 15-15,-10 1 19 16,-13 5-42-16,-11 6-20 16,-8 8-18-16,-4 1-1 15,-3 10 10-15,0 15-40 0,8 8-22 16,7 9 12-16,9 3-14 15,11 1-5-15,7-2-2 16,7-6-9-16,12-7-16 16,11-8-26-16,6-10 6 15,5-13 43-15,5 0-4 16,6-24 0-16,4-10-10 16,-4-8-19-16,-2-7 25 15,-7 3 1-15,-11 6 9 16,-10 11 48-16,-6 12 41 15,-8 11-9-15,-1 6-37 16,0 9-42-16,-8 16-1 0,-4 13 0 16,-6 8 0-16,6 3 12 15,-2 2-12-15,4-1-1 16,4-3-30-16,3-3-58 16,3-6-54-16,3-7-104 15,11-8-253-15,2-13-145 0</inkml:trace>
  <inkml:trace contextRef="#ctx0" brushRef="#br0" timeOffset="179913.42">10774 15108 1187 0,'0'0'564'0,"0"0"-372"0,0 0-74 16,0 0-13-16,0 0-64 15,0 0-19-15,-88 86-4 16,60-28-18-16,-2 16-6 16,5-5 5-16,2 1-40 15,1-2 4-15,4-13-80 16,-3 3-15-16,-1-10-44 16,-2-11-96-16,2-13-10 15,-5-24-25-15,9 0-192 16,3-21 171-16</inkml:trace>
  <inkml:trace contextRef="#ctx0" brushRef="#br0" timeOffset="180130.61">10327 15217 1350 0,'0'0'348'0,"0"0"-79"16,0 0-61-16,0 0-100 15,0 0-86-15,0 0-21 16,0 0-1-16,88 78 9 15,-44-28 4-15,0 6-12 16,-2 0 0-16,-4 2 13 16,-6-3-14-16,-11-3 0 15,-7-2-18-15,-9-4-83 16,-5 5-89-16,-3-12-374 0,-8-12-462 16</inkml:trace>
  <inkml:trace contextRef="#ctx0" brushRef="#br0" timeOffset="182535.34">12295 15123 694 0,'0'0'268'16,"0"0"-84"-16,0 0-12 16,0 0 78-16,0 0-42 15,0 0-41-15,0 0-32 0,7-40-47 16,-7 40-11-16,0 0-18 15,0 0-20-15,0 0-17 16,0 0-22-16,0 1-1 16,0 13-6-16,-1 12 0 15,-7 11 7-15,-1 9 0 16,-1 9 2-16,-1 3 10 16,2 1-12-16,2-1 0 15,4-4-9-15,-1-8 9 16,4-9-27-16,0-9-18 15,0-11-10-15,0-7 6 16,8-7-41-16,1-3 58 16,8-4 32-16,1-17 6 0,4-10 0 15,8-12 0-15,-2-7-5 16,2-7-2-16,0-2-3 16,-3 0 4-16,-5 3 3 15,1 10 4-15,-7 9 18 16,-3 9 19-16,-4 11-7 15,0 6 13-15,-4 5-32 16,-2 3-17-16,0 3 13 16,1 0-14-16,2 0-1 15,6 0 0-15,3 9-1 16,3 8 2-16,0 8-8 16,0 6 8-16,-2 9 6 0,-1 6-6 15,0 4 0 1,0 0 6-16,-5 0-6 0,2-2 0 15,0-3-2-15,2-6-7 16,-1-5 8-16,4-9-9 16,-4-8-17-16,-3-7-1 15,-2-10 9-15,5 0 19 16,-1-17 12-16,3-16-2 16,3-24 36-16,1-22-18 15,2-21-3-15,-4-6-11 16,-3 17 6-16,-6 23 17 15,-2 22-28-15,0 6-9 16,0-3 24-16,1 3-12 16,-2 3 3-16,-1 10-14 15,-1 10 1-15,0 7 2 0,-3 3-4 16,0 5-59-16,0 0-60 16,0 15-138-16,0 31 55 15,-4-3-129-15,-4-3-256 0</inkml:trace>
  <inkml:trace contextRef="#ctx0" brushRef="#br0" timeOffset="184944.78">13220 15505 173 0,'0'0'707'15,"0"0"-409"-15,0 0-149 16,0 0 17-16,0 0 73 16,0 0-57-16,0 0-62 15,0-8-36-15,0 8-9 0,0 0-8 16,0 0-32-1,-6 1-24-15,-6 10 9 0,-8 7 7 16,-2 8 15-16,-2 5-23 16,2 1-6-16,1 4 11 15,7-1-24-15,4 0 0 16,7-2 12-16,3-4-12 16,0-2 0-16,6-4-19 15,12-5-24-15,1-2-5 16,2-8-41-16,3-5-61 15,9-10-126-15,-5-13-274 16,-4-4-412-16</inkml:trace>
  <inkml:trace contextRef="#ctx0" brushRef="#br0" timeOffset="185521.84">13438 15199 114 0,'0'0'1085'0,"0"0"-869"16,0 0-26-16,0 0 17 16,0 0-56-16,0 0-102 15,0 0-42-15,-3-10-7 16,-2 18-5-16,-1 4 4 16,3 2 2-16,1-1-2 15,2-4-34-15,0-2-4 16,0-4-4-16,0-3-18 15,3 0 46-15,8-1 15 16,2-12 8-16,1-2 3 16,-2-4-11-16,-5 4 0 15,-2 3 21-15,-5 7 49 0,0 5-10 16,0 0-60 0,-9 8 12-16,-5 12-8 0,5 6-4 15,2 0 0-15,4-2-10 16,3-4-28-16,0-9-12 15,10-6 13-15,2-5 37 16,5-7 45-16,-4-18-30 16,2-7 7-16,-6-5 40 15,-6-1-17-15,-3 5-14 16,0 6-31-16,-8 9-5 16,-14 17-110-16,0 1-496 15,2 3-632-15</inkml:trace>
  <inkml:trace contextRef="#ctx0" brushRef="#br0" timeOffset="187636.75">13297 14283 87 0,'0'0'915'15,"0"0"-650"-15,0 0-108 16,0 0-21-16,0 0 36 0,0 0-24 16,0 0-54-1,5-28-55-15,-5 28-8 0,0 0 1 16,0 11-27-16,0 12-4 15,-6 10 53-15,-6 10-19 16,-3 3 1-16,-3 4-22 16,0-1-13-16,-1-4 10 15,1-1-11-15,3-6-31 16,3-4-64-16,0 2-110 16,6-13-148-16,3-7-222 0</inkml:trace>
  <inkml:trace contextRef="#ctx0" brushRef="#br0" timeOffset="187954.72">13063 14290 823 0,'0'0'228'0,"0"0"-104"15,0 0-27 1,0 0 67-16,0 0 53 15,0 0-58-15,0 0-74 16,-66-46-44-16,71 46-4 16,19 0 1-16,12 0-20 15,28 0 43-15,28 1 9 16,28-1 0-16,6-4 7 16,-23-8-28-16,-31 4-23 0,-39 3-1 15,-17 3-25-15,-4 0-11 16,-1 2-34-16,-7 0-29 15,-4 0-50-15,-7 6-193 16,-10 8-162-16,-5-1-190 0</inkml:trace>
  <inkml:trace contextRef="#ctx0" brushRef="#br0" timeOffset="189184.89">14573 14760 87 0,'0'0'932'16,"0"0"-719"-16,0 0-132 15,0 0 42-15,0 0 59 0,28-76 2 16,-28 67-38-16,0 2-64 15,-9-1-69-15,-9 0-4 16,-8 3 3-16,-10 1-12 16,-9 4 19-16,-12 0-18 15,-4 2 14-15,-2 11 37 16,2 1-27-16,6 5 0 16,9 1-8-16,6 3-9 15,10 4-4-15,9 2-4 16,6 1 0-16,10 3-7 15,5 0 4-15,2-3-18 16,16 2-1-16,4-3 0 16,7-2 21-16,2-3-8 15,6 0 9-15,0-1 0 16,5-2 0-16,0 0-1 0,1 0 0 16,-1 0 0-16,0-1-6 15,-2 0-23-15,-4 0 8 16,-2 1 21-16,-5 0-25 15,-6 1 11-15,-6 1-6 16,-5 1 0-16,-8 1 15 16,-4-1-1-16,0 2 7 15,-3-2 6-15,-10 0-6 16,-2 0 2-16,-3-1 6 16,-2-3-7-16,-2 0 24 0,-3-1-16 15,-3-5-2-15,-4-3 27 16,-4-4-15-16,-1-3 18 15,-2-4 10-15,-2 0-3 16,-1 0 7-16,3-11-7 16,2-3-7-16,4-2 10 15,6 2-30-15,6 3 4 16,5 1-5-16,4 3-4 16,6 3 2-16,3 1-14 15,0 2-12-15,3 1-4 16,0 0-69-16,-3-2-70 15,0 2-148-15,-2-4-436 0</inkml:trace>
  <inkml:trace contextRef="#ctx0" brushRef="#br0" timeOffset="190516.69">15141 14966 820 0,'0'0'250'0,"0"0"-29"16,0 0 1-16,0 0-3 0,17-80-45 15,-17 74-31 1,1 2-44-16,-1 4-20 0,0 0-43 16,0 0-32-16,0 4-4 15,0 17-22-15,-6 14 21 16,-4 11 0-16,-4 9 1 15,4 2-2-15,-1 1 2 16,1-1-1-16,3-5 1 16,4-7-25-16,1-6-20 15,2-7-6-15,0-10-17 16,6-6 2-16,10-9-17 16,5-7 45-16,6 0 27 15,3-18-9-15,4-12 8 16,2-11 3-16,3-9-1 15,-2-4 10-15,1-5 1 0,-6 5 36 16,-3 4 7-16,-6 12 32 16,-7 11 22-16,-6 10-4 15,-4 12-50-15,-2 5-24 16,1 1-20-16,-1 19-20 16,4 8 14-16,-4 6 6 15,1 5 1-15,-2 5-1 16,0 0 0-16,0 1 3 15,1-4-3-15,5-3-17 16,0-6-11-16,0-6-3 16,2-8-3-16,0-6 3 15,0-6-4-15,4-6 35 0,0 0 0 16,4-16 10 0,2-11-1-16,3-8 13 0,0-11 32 15,-1-5-12-15,1-11 3 16,-3-15 29-16,0-19-15 15,-4 10-7-15,-6 12-6 16,-3 24-1-16,-5 26-5 16,0 5-13-16,0 7-27 15,-3 12 0-15,0 1-71 16,0 26-119-16,-10 43 60 16,-4-2-156-16,-4-4-439 0</inkml:trace>
  <inkml:trace contextRef="#ctx0" brushRef="#br0" timeOffset="190994.94">16107 15305 198 0,'0'0'903'16,"0"0"-588"-16,0 0-178 16,0 0 42-16,0 0-30 15,0 0-58-15,0 0-36 16,-66 45-15-16,47-20 1 16,3 4-7-16,2 1-19 15,5 1 7-15,3 1-16 16,6-3-5-16,0-1 1 15,3-2-2-15,12-4-2 16,6-5-15-16,4-3-11 0,2-5 3 16,4-6-96-1,2-3-133-15,10-17-99 0,-8-7-51 16,-6-4-379-16</inkml:trace>
  <inkml:trace contextRef="#ctx0" brushRef="#br0" timeOffset="191469.14">16341 15041 693 0,'0'0'214'0,"0"0"-13"0,0 0-10 16,0 0 108-16,0 0-102 15,0 0-105-15,0 0-54 16,-7-54-6-16,-1 62-24 16,-3 6 6-16,0 2-3 15,2 0-4-15,3-2-7 16,2-4-1-16,4-3-17 16,0-3-9-16,0-3-6 15,5-1 16-15,7 0 2 16,4-2-27-16,0-11-37 15,-2-2 28-15,-5-4 14 16,-3 0 37-16,-6 7 19 16,0 3 76-16,-1 8-41 0,-11 1-36 15,-4 1-1-15,0 11 4 16,3 3-21-16,6 1 0 16,5-2-6-16,2-2-47 15,0-6-5-15,13-3 26 16,2-3 14-16,2-1 17 15,-4-13-52-15,-2-5-74 16,-6-4 14-16,-5 0 22 16,-13 5-28-16,-7 5-198 0</inkml:trace>
  <inkml:trace contextRef="#ctx0" brushRef="#br0" timeOffset="194328.15">11814 14863 778 0,'0'0'283'0,"0"0"-109"15,0 0-44-15,0 0 28 16,0 0-11-16,0 0 18 15,0 0-34-15,45-66-66 16,-48 66-23-16,-18 0-29 16,-13 10-12-16,-16 6 7 0,-11 5-8 15,-10 5 0-15,-1 1 7 16,2 1-7-16,6-1 0 16,7-3 0-16,11-2 0 15,10-3-2-15,12-2-6 16,9-2-16-16,9 1 24 15,6-2-43-15,0 0 11 16,8 0 19-16,10-1 13 16,16 1 6-16,5-1-6 15,10-2 0-15,8-1 8 16,6-1-8-16,2-2 0 16,7 1 0-16,-2-1 0 15,-4 0 0-15,-8 0-16 0,-16 0-44 16,-14 2-3-16,-15-2-12 15,-13 1 11-15,-4 0 54 16,-25 3 10-16,-11 2 38 16,-12 1-18-16,-9 1-11 15,-8-1 38-15,-1 1 8 16,1 1-6-16,1-1-17 16,5 4-13-16,5 1-4 15,9-1-15-15,10 2 0 16,6 2-3-16,11 1 3 15,2 0-1-15,4-2 1 16,5 0 0-16,4-4-1 16,7-1-24-16,0-6 0 15,10-1 24-15,19-3 2 16,13-6 11-16,22-1 9 0,24 0-10 16,23-15 1-16,-9-2-12 15,-19 3 0-15,-30 4-1 16,-19 6-28-16,-2 0-125 15,-4-1-114-15,-3 0-18 16,-10 2-54-16,-12 0-364 0</inkml:trace>
  <inkml:trace contextRef="#ctx0" brushRef="#br0" timeOffset="194863.84">11320 16122 1134 0,'0'0'624'0,"0"0"-415"16,0 0-99-16,0 0-57 15,0 0 2-15,0 0-2 16,-83 59-9-16,56-27-25 16,2 5-17-16,5 3 24 15,5-1-20-15,6-1 6 16,6-4-3-16,3-4-9 15,3-6 1-15,14-5-1 16,8-6-26-16,7-5 3 0,2-6-45 16,6-2-74-16,12-21-158 15,-7-6-328-15,-9-3-526 0</inkml:trace>
  <inkml:trace contextRef="#ctx0" brushRef="#br0" timeOffset="195366.65">11346 15814 856 0,'0'0'293'0,"0"0"-104"16,0 0-84-16,0 0 7 15,0 0-5-15,0 0-53 16,0 0-28-16,-73 76-17 16,73-59-9-16,0-4-8 15,12-6-3-15,4-4 2 16,6-3 9-16,-2-3-2 15,1-13-19-15,-6-4 20 0,-5-1-18 16,-4 2 19 0,-6 3 17-16,0 6 37 0,-9 6 22 15,-9 4-40-15,-4 2-35 16,5 12 26-16,0 4-21 16,6 0-6-16,6-1-1 15,5-1-31-15,0-6-5 16,2-5-11-16,9-5-6 15,2 0 45-15,-1-10 2 16,-5-7 6-16,-2-1 1 16,-5 3 0-16,0 4 0 15,-5 11-30-15,-7 0-197 16,2 2-324-16</inkml:trace>
  <inkml:trace contextRef="#ctx0" brushRef="#br0" timeOffset="195717.47">11583 16212 598 0,'0'0'805'0,"0"0"-415"16,0 0-199-16,0 0-59 15,0 0-36-15,0 0-58 16,0 0-17-16,110-31-21 15,-62 21-1-15,3 0-44 16,-8 4-89-16,-4 6-141 16,-15 0-278-16,-9 0-245 0</inkml:trace>
  <inkml:trace contextRef="#ctx0" brushRef="#br0" timeOffset="195898.28">11592 16329 165 0,'0'0'492'0,"0"0"-163"16,0 0-87-16,0 0-54 15,93 6-58-15,-53-6-58 16,0 0-37-16,-1-3-35 16,10-9-132-16,-10 4-242 15,-8 0-709-15</inkml:trace>
  <inkml:trace contextRef="#ctx0" brushRef="#br0" timeOffset="196078.81">12169 16109 1542 0,'0'0'341'16,"0"0"-209"-16,0 0-85 15,0 0 6-15,0 0 4 16,-26 83-18-16,10-48-22 15,0 1-17-15,-2 9-141 16,2-10-229-16,4-6-499 0</inkml:trace>
  <inkml:trace contextRef="#ctx0" brushRef="#br0" timeOffset="198652.71">11355 14407 26 0,'0'0'547'0,"0"0"-388"16,0 0 27-16,0 0-24 0,-14-83-12 16,13 63 21-1,-1 2-8-15,-1 4-1 0,2 3-6 16,1 3-43-16,-2 4-3 16,1 3-25-16,-1 1-34 15,1 0-32-15,-4 4-19 16,1 14-16-16,-3 10 14 15,-1 11 2-15,2 6 0 16,3 3 0-16,1-1 1 16,2-1-1-16,0-4 0 15,0-4-64-15,0-5-33 16,0-7-67-16,-1-3-61 16,-1-7-55-16,2-16-43 0,0 0-193 15,0-6-26-15</inkml:trace>
  <inkml:trace contextRef="#ctx0" brushRef="#br0" timeOffset="199075.04">11671 14284 385 0,'0'0'248'16,"0"0"-72"-16,0 0-91 15,0 0-51-15,0 0-17 16,0 0 2-16,0 0 28 15,5 27 21-15,-13-4 21 16,-8 4-13-16,-4 1 4 16,-7 1 3-16,-6 0-31 15,-1-4 9-15,-6-2-33 0,1-5-2 16,0-4-7 0,5-5-9-16,7-5-3 0,8-4 11 15,10 0 3-15,7 0 83 16,2-1-31-16,3-6-64 15,11 0-9-15,8 1-9 16,-1 3 9-16,3 3-1 16,-3 0 1-16,-2 0 3 15,-1 7-3-15,0 3-1 16,1 2 1-16,1 2 0 16,7 0 1-16,3 1-1 15,4-1 7-15,-1-3 9 16,-2-1-16-16,-4-3-7 0,-8-1-39 15,-13-5-139 1,-3-1-98-16,-3 0-317 0</inkml:trace>
  <inkml:trace contextRef="#ctx0" brushRef="#br0" timeOffset="200872.92">11153 14427 214 0,'0'0'547'0,"0"0"-410"16,0 0-97-16,0 0-31 15,0 0 8-15,0 0-16 16,0 0 9-16,0 27 84 15,-9-6 0-15,-4 4-15 16,-2 8 5-16,-3 3-8 16,-1 7 1-16,-2 5 0 15,-4 15 25-15,-7 21-32 16,-2 17-9-16,-2 5 5 16,8-2-12-16,5-6-19 15,11-5 14-15,5 6-29 16,7 1 6-16,0 3 4 0,15 1-20 15,13 4-4-15,8 6-6 16,6-4-7-16,6-5 7 16,2-4-32-16,5-17-67 15,-13-23-134-15,-9-17-174 0</inkml:trace>
  <inkml:trace contextRef="#ctx0" brushRef="#br0" timeOffset="201861.04">16359 14245 42 0,'0'0'843'16,"0"0"-637"-16,0 0-26 15,0 0-84-15,0 0-28 16,0 0 35-16,0 0-20 16,91-16-18-16,-61 43 23 15,7 10-21-15,11 11 17 16,14 22-15-16,15 28-27 16,7 34 8-16,0 18-22 15,-17-2-6-15,-23-7-17 0,-24-18-4 16,-20-6 12-16,-7-1-13 15,-31-6 0-15,-17-6-1 16,-15-3 1-16,-12-7-9 16,-6-3-63-16,2-12-107 15,23-26-300-15,16-19-375 0</inkml:trace>
  <inkml:trace contextRef="#ctx0" brushRef="#br0" timeOffset="204710.91">14662 16773 222 0,'0'0'377'0,"0"0"-132"15,0 0-18-15,0 0-26 16,0 0-22-16,0 0 13 16,0-73-13-16,0 73-69 0,0 0-56 15,0 0-32-15,0 6-22 16,0 14-10-16,-7 13 10 15,-6 14 30-15,-1 9 13 16,2 8-12-16,0 1-10 16,8-3-8-16,2-3-12 15,2-12 5-15,5-9-4 16,11-10-2-16,5-11 0 16,7-11-6-16,4-6-3 15,2-10 8-15,2-21-1 16,-2-11-10-16,-3-11 3 15,-2-10 9-15,-7 1 0 16,-2 2 0-16,-7 12 1 0,-3 13 6 16,-2 14 5-1,-5 10 16-15,-2 10-24 0,2 1-4 16,-1 13-15-16,1 17-1 16,3 10 9-16,0 9 7 15,0 5 1-15,3 1-1 16,4-5 0-16,1-6-1 15,2-9-11-15,-3-11-49 16,1-10-1-16,-2-11 23 16,0-3 33-16,-1-17 6 15,3-18 7-15,1-23-1 16,0-25 31-16,0-16-20 16,-3 7-5-16,-6 20 4 15,-3 26 3-15,-3 22-6 0,1 0 0 16,-1 6-12-16,0 8 6 15,0 10-7-15,0 8-149 16,2 46 0-16,-2-5-125 16,0 1-235-16</inkml:trace>
  <inkml:trace contextRef="#ctx0" brushRef="#br0" timeOffset="205095.34">15392 17076 90 0,'0'0'1109'0,"0"0"-628"15,0 0-306-15,0 0-78 16,0 0-43-16,0 0-9 16,0 0 12-16,-27 80-23 15,22-49-6-15,5 0-20 0,0-1 11 16,0-5-19-1,13-1-2-15,4-8-23 0,5-4-28 16,3-4-73-16,12-8-95 16,-3-2-172-16,-7-11-392 0</inkml:trace>
  <inkml:trace contextRef="#ctx0" brushRef="#br0" timeOffset="205464.81">15602 16803 205 0,'0'0'808'15,"0"0"-547"-15,0 0-183 0,0 0-66 16,0 0-1-16,0 0-2 16,0 0-9-16,-7 48-28 15,13-38-8-15,3-7-10 16,0-3 1-16,0 0 20 15,-1-3 10-15,-1-13 14 16,-4 2 2-16,-3-4 11 16,0 6 54-16,0 3 48 15,-8 8 78-15,-5 1-105 16,2 4-68-16,2 12 2 16,2 0-14-16,7 2-7 15,0-2-9-15,0-6-32 16,9-4-7-16,1-6 6 0,-1 0-10 15,-2-9 5-15,-7-8-28 16,-5-12-115-16,-15 2-63 16,-4 5-475-16</inkml:trace>
  <inkml:trace contextRef="#ctx0" brushRef="#br0" timeOffset="205801.39">15525 16302 606 0,'0'0'238'0,"0"0"-25"16,0 0 1-16,0 0 9 15,0 0 38-15,0 0-107 16,0 0-88-16,3-48-58 16,-11 67-8-16,-2 8 12 15,-2 3 1-15,1 6-4 16,2-1-9-16,1 2 1 16,2-3 3-16,1-4-4 15,2 0-61-15,1-4-92 16,2-3-124-16,0-4-71 0,0-9-418 15</inkml:trace>
  <inkml:trace contextRef="#ctx0" brushRef="#br0" timeOffset="206071.09">15341 16300 831 0,'0'0'269'15,"0"0"-106"-15,0 0 58 16,0 0-29-16,0 0 11 16,0 0-89-16,0 0-73 15,-45-43-41-15,60 42 0 16,12-1 0-16,9 1 8 0,10-3-7 16,7-2 26-16,3 0-8 15,1 0-6-15,-7 2-12 16,-6 2-1-16,-10 0-108 15,-7 2-100-15,-11 0-168 16,-10 2-527-16</inkml:trace>
  <inkml:trace contextRef="#ctx0" brushRef="#br0" timeOffset="207115.05">16035 16778 469 0,'0'0'367'16,"0"0"-75"-16,0 0-90 15,0 0-17-15,0 0-18 16,0 0-79-16,0 0-58 15,10-24-30-15,-7 29-13 16,0 15 13-16,-1 9 7 16,-1 7 12-16,-1 7 27 15,0 1-33-15,0 2-13 16,0-8 7-16,0-4-7 16,0-9 2-16,0-6-2 15,0-10-9-15,0-6 9 0,11-3-22 16,5-3 20-16,8-18 1 15,3-7 0-15,3-9 0 16,-1-5 1-16,0-2-13 16,-5 2 13-16,-3 5-3 15,-5 8 3-15,-5 8 19 16,-5 8 13-16,-3 6 34 16,-2 7-3-16,1 0-57 15,-2 10-6-15,1 14-18 16,3 6 17-16,1 7-1 15,-1 3 1-15,4-4 1 16,1-3 0-16,3-5-6 0,1-8 5 16,3-9-15-1,1-7-12-15,2-4 20 0,1-8 8 16,-2-16 9-16,-1-11-8 16,-1-11 12-16,-2-6 27 15,-3-6-4-15,-4-5 3 16,0 4 0-16,-5 6-2 15,0 11 9-15,-2 12-9 16,0 14-24-16,0 10-13 16,0 6-38-16,0 11-180 15,3 36 48-15,-2-5-179 16,2-1-302-16</inkml:trace>
  <inkml:trace contextRef="#ctx0" brushRef="#br0" timeOffset="207394.17">16805 16823 477 0,'0'0'825'16,"0"0"-507"-16,0 0-76 15,0 0-129-15,0 0-78 16,0 0-35-16,0 0 0 15,-12 45 15-15,1-15 1 16,2 5 38-16,1 0-23 16,3 1-15-16,4-4-5 0,1-1-10 15,0-4 6-15,13-5-7 16,6-5-59-16,19-8-58 16,-1-9-172-16,-4 0-290 15</inkml:trace>
  <inkml:trace contextRef="#ctx0" brushRef="#br0" timeOffset="207777.05">16957 16542 586 0,'0'0'573'0,"0"0"-335"16,0 0-2-1,0 0-93-15,0 0-42 0,0 0-71 16,0 0-30-16,-24-14-8 16,18 26 7-16,0 2 1 15,2 2-32-15,4-2-2 16,0 0 8-16,0-2-34 16,0-5-9-16,4-4 4 15,3-3 12-15,-2 0 36 16,1-6 11-16,-3-8 6 15,-3-6 28-15,0 1 23 16,0-4 31-16,-7 6 4 16,-1 4-19-16,1 7 21 15,4 6-60-15,0 0-28 16,3 8-41-16,-2 7-19 0,2 5-60 16,0 5-86-1,0-5-91-15,0-6-507 0</inkml:trace>
  <inkml:trace contextRef="#ctx0" brushRef="#br0" timeOffset="208222.6">17294 16799 1425 0,'0'0'406'16,"0"0"-185"-16,0 0-51 15,0 0-64-15,0 0-66 0,0 0-25 16,0 0-14-16,115-20 1 16,-52 13 8-16,5 1-10 15,-4 1 1-15,-8 0 11 16,-13 4-12-16,-12 0-35 15,-13 1-33-15,-8 0-40 16,-8 0-101-16,-2 2-304 16,-10 10 150-16,-4-2-484 0</inkml:trace>
  <inkml:trace contextRef="#ctx0" brushRef="#br0" timeOffset="208445.28">17381 17033 1614 0,'0'0'391'0,"0"0"-226"15,0 0-40-15,0 0-40 16,0 0-29-16,0 0-20 16,104 1-26-16,-43-6-10 15,8-4 9-15,1 2-9 16,-3 0-31-16,-4-2-51 15,10-7-104-15,-18 3-133 16,-13-2-349-16</inkml:trace>
  <inkml:trace contextRef="#ctx0" brushRef="#br0" timeOffset="208909.17">18830 16429 789 0,'0'0'614'16,"0"0"-356"-16,0 0 0 16,0 0-69-16,0 0-75 15,0 0-67-15,0 0-47 16,0 9 2-16,5 19 18 15,1 11 16-15,2 10-1 16,-1 4 3-16,3 2-28 16,-3 0-9-16,-4-3 0 15,-2-2-1-15,-1-5 7 16,0-5-7-16,0-7-30 16,0-3-17-16,-3-6-72 15,-5-6-100-15,1-4-262 0,3-10-249 0</inkml:trace>
  <inkml:trace contextRef="#ctx0" brushRef="#br0" timeOffset="209286.21">18746 16433 74 0,'0'0'699'0,"0"0"-434"16,0 0-61-16,0 0 55 15,0 0 29-15,0 0-58 16,0 0-86-16,15-36-70 16,-20 36-30-16,-12 0-11 15,-11 9-32-15,-9 6-1 16,-2 5 8-16,-1 4-8 16,1 2 0-16,7 4-46 0,6 15-91 15,8-7-183 1,14-6-497-16</inkml:trace>
  <inkml:trace contextRef="#ctx0" brushRef="#br0" timeOffset="209719.92">18521 17118 1177 0,'0'0'367'16,"0"0"-185"-16,0 0-21 15,0 0-74-15,0 0-52 16,0 0-25-16,110-14-9 16,-41 9-1-16,22-3 12 15,-6 0-4-15,-12 1 26 16,-15 0 17-16,-24 4-33 0,-4 0-8 15,-6 0-10-15,-12 2-39 16,-6 1-25-16,-6 0-113 16,-14 0-315-16,-2 0-355 0</inkml:trace>
  <inkml:trace contextRef="#ctx0" brushRef="#br0" timeOffset="-212478">8092 14949 360 0,'0'0'404'0,"0"0"-215"15,0 0-143-15,0 0-38 16,81-60 22-16,-58 45 81 16,0 0 36-16,2 0-31 0,2 1-53 15,0 2-19-15,8-2-37 16,1 1-7-16,0 0 4 16,0 2-4-16,1-2-6 15,3-1 5-15,-1 0-28 16,5-1 28-16,3-2-13 15,3-2-3-15,2 1 17 16,0-2 0-16,3 2 1 16,-4 1 6-16,1 1-6 15,2 1 25-15,1 1-16 16,2 1 0-16,6 2 0 16,1-2-9-16,4 0 0 15,4 1-1-15,13-4 6 0,12-1-3 16,-9 2-3-16,-9 1-6 15,-13 2 6-15,-14 2 1 16,0 0-1-16,5-1 2 16,-11 1-2-16,-7 2 31 15,1 1-29-15,-1-1 0 16,1-2 7-16,6 0-8 16,2-2 0-16,3-1-1 15,2 2 1-15,-3 0 8 16,4 0-9-16,-4 0 0 15,-2 1 7-15,0 0 41 16,-5 0-13-16,0 0-15 16,-4 0-18-16,3 0 10 0,5-1-12 15,3 0 0 1,7 0-1-16,1-2 1 0,4 0-2 16,0 1 1-16,-1 0 1 15,-3-1 1-15,-3 1-1 16,-1-2 0-16,-3-2 0 15,-1 2 0-15,-3-2 1 16,2 2-1-16,0 2 1 16,0-1 8-16,5 2-9 15,2-2-7-15,3 0 7 16,0 0 0-16,-5 1 0 16,-5-2 0-16,-5 1 0 15,-7 2 10-15,-4-1-10 16,-1 1-1-16,1-2 1 0,3 2 0 15,3-2 0-15,7 1 0 16,2 2 1-16,4 1 0 16,3 2-1-16,3 3-1 15,-2 0 1-15,1 1-1 16,-4 1 1-16,-1 1 0 16,-4 0 0-16,3-1 5 15,2-1-5-15,0 0-2 16,5 1 1-16,0-1 0 15,0 0 1-15,-1 2 0 16,0-1 0-16,-5 1 1 16,-3 1-1-16,-4 0-1 15,-2 0 1-15,-5 0-1 0,-1 0 1 16,-1 0 0-16,5 0 0 16,7 0 4-16,7 0-4 15,8 0-6-15,6 0 5 16,2 0-9-16,1 0 2 15,-5 0-3-15,-6 0 8 16,-7 1 1-16,-8 2 2 16,-4-2-1-16,-3-1 0 15,1 2 0-15,5-2-1 16,4 1 2-16,6 2 0 16,5 1-8-16,3 2 8 15,1 3-11-15,-2 1-10 16,0 1-8-16,-4 2 13 0,-5 1 15 15,-5-2-2-15,-3 1-3 16,-5-2 6-16,2 1-9 16,1-2 9-16,5 0-1 15,3-3 1-15,5-1-1 16,6 1 1-16,0 0 2 16,2 0-2-16,-2-1-2 15,-6 0 2-15,-5 1-1 16,-8-3 1-16,-7 2 0 15,-3-2 0-15,-2-1 11 16,4 1-11-16,5 0-1 16,8 2 1-16,19 4 0 0,21 3 0 15,-5-2 0-15,-9-2 0 16,-15-1 1-16,-19-4-1 16,-1-1 0-16,-2 0 0 15,-5-2 1-15,-4 0 15 16,2-1-16-16,1 3 0 15,5 0 12-15,9 1-12 16,7 4-2-16,19 2 1 16,-2 1 1-16,1 3 0 15,1 1-1-15,-16-2 1 16,1 2-3-16,-8-2 3 16,-11 0 0-16,-4-2-1 15,-3 0 1-15,0 0 1 16,6 4-1-16,7-1 0 0,9 4 5 15,20 6-5-15,22 6-1 16,-4-2 0-16,-9-1 1 16,-12-3-1-16,-18-4 1 15,2 1 0-15,-2 1 5 16,-6-1-3-16,-6 1-2 16,-3-2 11-16,1 1 2 15,6 1 13-15,7 5-16 16,6 3-9-16,8 3 23 15,6 4-23-15,-3 1-2 16,-2 3 1-16,-7 0 0 16,-6 3 4-16,-1-2-4 0,-4 2 0 15,-2-3 9 1,3 0-9-16,0-3 1 0,2 0 0 16,1-1 8-16,3 2 5 15,0 1-14-15,-1-1 0 16,-3-1 6-16,-4 1-6 15,-7-4 0-15,-3-3-1 16,-5 1 1-16,-3-4 7 16,2 1-7-16,-2-2 0 15,4 2-1-15,0 0 1 16,3 0-1-16,-1 1-5 16,3 1-1-16,-3 0 5 15,-2 2-6-15,-1 1 2 16,-4 0-3-16,-3 2 9 0,0 1 0 15,-2 2-1-15,-1 0 1 16,-1 3-1-16,2-1 1 16,0 1 0-16,-2-1-4 15,2-1 4-15,-3 0 0 16,-2 0-1-16,1 3 2 16,-3-1 3-16,-1 4-4 15,0 1 0-15,-1-2-1 16,-1 1 1-16,-2 1 0 15,0 0 0-15,-4 0 0 16,-3 3-1-16,-2-1-1 16,-1 3 2-16,0-1-4 15,-4-2 4-15,-4-1-2 16,-2-2-4-16,-1-2 6 16,1-5 6-16,-3 0-6 0,-1-9 0 15,-4-3 3-15,-4-1-3 16,-2-6 0-16,-6-1 0 15,-7-1 0-15,-5 0 11 16,-7 1-11-16,-5-1 1 16,-6 1 9-16,-2 1-9 15,-1 2 15-15,2-1-3 16,6-2-12-16,4 0 8 16,6 0-9-16,1 0 0 15,2-4 0-15,-3-2 0 16,-6-4 1-16,-1-4-1 15,-4-5 0-15,-4-1 14 16,3 0-14-16,-3 0 1 0,2-4 4 16,0 0-5-16,0 1 1 15,0-3-1-15,-2 3 0 16,2 2 8-16,1 1-8 16,2 0-2-16,-2 0 2 15,2 0 0-15,1 0 0 16,-1 1 0-16,3-1 1 15,-3 0 5-15,-2 0-6 16,-1 0-5-16,0 0 5 16,-2 0 1-16,0 0 1 15,3-1-1-15,-2-5 0 16,2 2 21-16,-1-3-8 16,1-1 1-16,-1 0-3 15,-1-1-1-15,-1 2-9 16,0-3 5-16,-2 3-6 0,-1 0 16 15,-1 1-17-15,-4 2-1 16,1 1 1-16,-2 0 1 16,0 2 0-16,0 1-1 15,0 0 1-15,2 0 5 16,0 0-6-16,0 0-1 16,3 0 1-16,3 0 0 15,0 0 0-15,1 0 0 16,-1 0 1-16,0 0 4 15,-1 0-5-15,1-2-1 0,-1 2 1 16,-1 0 1-16,-1 0-1 16,-2 0-1-16,-3 0 1 15,-1 0 1-15,-3 0-1 16,-2 0-1-16,0 0 1 16,-2 0 0-16,4 0 0 15,0 0 0-15,4 0 1 16,4 2 0-16,-1 2-1 15,3 2 0-15,1 1 0 16,0 0 0-16,1 0 0 16,0 3 0-16,3-3 0 15,-2 2 6-15,2-4-6 16,-1-2-1-16,-3 0 0 16,-2 0 1-16,0-3 0 15,-2 0 0-15,1 0 1 0,-1 0 3 16,4 0-4-16,-1 0-2 15,2 0 2-15,-2 0-1 16,2-5 1-16,-2 1 0 16,2-1 1-16,0-1 1 15,1 0-2-15,2 2-1 16,-2-5 0-16,0 4-12 16,1-2 1-16,-4-1-3 15,0 3 8-15,-1-1-2 16,-4 2 9-16,5 1-1 15,1 2 0-15,0-1 1 16,4 2 0-16,3-2-1 16,-3-1 1-16,-2-1 5 0,-4-2-5 15,-3-1-1-15,-3-1 0 16,1 2 1-16,3-1 0 16,4 4 0-16,2-3 0 15,8 5 12-15,2-1-12 16,0 1 0-16,1 1 1 15,-1 0 0-15,-3 0 17 16,-2 0-2-16,-2 0-15 16,-3 0 20-16,2 0-20 15,0 0-1-15,1 0 1 16,5 0-1-16,0-3 7 16,1 2-7-16,-3-2 0 15,-1 1 2-15,-3 1-2 0,-3 1-1 16,0 0 1-1,2 0 0-15,1 0 1 0,4 0-1 16,5-4 0 0,6-1 1-16,2 0-1 0,3-1 1 15,1-2 0-15,-2 0-1 16,-2-1 5-16,-2 2-5 16,-3 0 0-16,-6-2 1 15,-3 1-1-15,-2-2-1 16,0 0 1-16,3-3 0 0,2 1 7 15,6-2-7 1,3 0 0-16,2-2 5 16,4 0-5-16,-3 1 0 15,7 0 0-15,-4-1 0 0,-1 2 0 16,-3-2 0-16,-1 2 0 16,-3-1-1-16,0-2 2 15,5 1 7-15,1-2 10 16,4-1-11-16,6 1 5 15,2-3-11-15,2 0 0 16,3 0 18-16,1 1-18 16,0 0 0-16,0 1 8 15,2 0-8-15,-1 2 8 16,-2-3-9-16,-2 2 0 16,1 0-1-16,-2-1 2 15,0-1-1-15,1 0 1 16,0-4-1-16,3-1 22 0,2-1-1 15,-2-2 14 1,6 1 16-16,-3-2-34 0,3 4 1 16,-3 1-13-16,2 0-4 15,-2 1 9-15,0 3-10 16,-3-2 0-16,5 1 7 16,-1 0-6-16,1 0 0 15,2-2-1-15,1 0 0 16,1-1 13-16,1 2-13 15,-2-3 1-15,1-1 0 16,-4 1-1-16,1-1 0 16,-3 1-1-16,0-1 1 15,0 0 3-15,0-3-3 0,2 1 0 16,2 0 1 0,3 1-1-16,0 2-1 0,6 0 1 15,-2 2 0-15,3 2-1 16,-2-1 1-16,0 3-3 15,0-2 3-15,-6 1 0 16,4-2-1-16,-1 2 1 16,-2-3 0-16,0-1 5 15,-1-2-5-15,-1 3-4 16,-1-3 4-16,-2 1 0 16,1-1 0-16,-3 1-1 15,1-2-8-15,-2 0 3 16,0 1 6-16,4-3-8 0,-1 2 8 15,2 1 1-15,3-1 0 16,0 0-1-16,3 2 1 16,4 2 5-16,1 0-6 15,-2 2-8-15,5 2 2 16,-3 1 5-16,3 0-7 16,-4 1 8-16,1 0 0 15,-2 0 2-15,1-2-2 16,-2-2-12-16,0-4-6 15,-3 0 1-15,3-1 9 16,0-2 2-16,3 2-4 16,3 2 4-16,0 1 6 15,0 5-32-15,0 2-39 16,3 5-12-16,5 3-59 0,11 6-144 16,-4 2-115-16,4 0-357 0</inkml:trace>
  <inkml:trace contextRef="#ctx0" brushRef="#br0" timeOffset="-207672.69">13654 17011 810 0,'0'0'412'16,"0"0"-221"-16,0 0-101 0,0 0-3 16,0 0 63-16,0 0-40 15,33 0-57-15,-8 0-30 16,6-2 12-16,7-1 15 15,3 1-12-15,0 0-20 16,2 1 10-16,-3-1-28 16,-4 1 9-16,-5 1-9 15,-7 0 0-15,-7 0 0 16,-7-1 0-16,-6 1-22 16,-2 0 3-16,-2 0-26 15,0 0-7-15,0 0-20 16,3 0-46-16,0 0-89 15,2-3-41-15,-1-1-108 16,2 1-21-16,-5-4 62 0</inkml:trace>
  <inkml:trace contextRef="#ctx0" brushRef="#br0" timeOffset="-207349.36">14061 16864 116 0,'0'0'343'15,"0"0"-166"-15,0 0-24 16,0 0 34-16,0 0 9 15,0 0-49-15,0 0-8 16,-12-30-20-16,12 30-5 16,0 0-28-16,0 0-39 0,0 0 14 15,0 0-26 1,6 3-11-16,9 4 20 16,7 4 26-16,4 2-17 15,8 1-5-15,0 1-22 0,-2-1-3 16,-8-1-23-16,-6 0-4 15,-8-2 4-15,-7 1-1 16,-3-2-12-16,-3 3 6 16,-17 1 7-16,-6 1 10 15,-9 2-10-15,-2 0 0 16,0 3 0-16,3 1-50 16,-1 7-145-16,10-4-302 15,8-7-411-15</inkml:trace>
  <inkml:trace contextRef="#ctx0" brushRef="#br0" timeOffset="-202521.29">17109 15048 747 0,'0'0'278'16,"0"0"-172"-16,0 0-35 0,0 0 7 16,0 0 5-1,0 0 10-15,-4 0 5 0,4-1-50 16,5-1-13-16,12-1-22 15,13-2-13-15,14-3 13 16,28-3-13-16,37-5 0 16,49-3 12-16,29 1 12 15,19 2 24-15,1 9 17 16,-11 7-13-16,-1 0-5 16,-4 6-31-16,0 5 9 15,-1 2-2-15,-2-1-1 16,-2 1 3-16,-4 1-2 15,-3-3-8-15,-2 1 7 16,1-4-22-16,-6 1 0 16,-10-1 2-16,-37-1-1 0,-39-3 6 15,-36 1-7-15,-26-4-9 16,-7 0 8-16,-7-1-8 16,-4 0 9-16,-6 0 13 15,0 0-3-15,0 0-9 16,-2 0-1-16,-8 0-46 15,-5-2-81-15,-6-3-72 16,-1 3-68-16,-15-5-46 16,5 1-100-16,7 0-214 0</inkml:trace>
  <inkml:trace contextRef="#ctx0" brushRef="#br0" timeOffset="-202191.78">20450 14876 54 0,'0'0'622'0,"0"0"-479"16,0 0-17-16,0 0 46 15,0 0-23-15,0 0 92 16,0 0-43-16,-3-43-75 16,3 43-50-16,0 0-42 15,7 0-14-15,9 10-5 16,7 7-12-16,8 7 25 15,9 5-19-15,5 4 4 16,4 4-2-16,-2-2-1 0,-4-1 4 16,-9-2-11-16,-10 0 0 15,-13-4-11-15,-11 0 7 16,0 0-2-16,-27-2 6 16,-11-2 0-16,-9-1-1 15,-7-1-8-15,-1-2-69 16,-5 3-119-16,16-4-292 15,14-5-380-15</inkml:trace>
  <inkml:trace contextRef="#ctx0" brushRef="#br0" timeOffset="-200115.53">22589 15549 560 0,'0'0'361'0,"0"0"-202"15,0 0-38-15,0 0 8 0,0 0 92 16,0 0-43-16,0 0-79 16,-33-29-17-16,32 13-34 15,1-3-1-15,0-5 21 16,12-3-46-16,7-3-15 15,8-3-6-15,6-1-1 16,1 3 0-16,5 3 0 16,-3 7-4-16,-4 7-5 15,0 7 9-15,-7 7-10 16,-1 0-5-16,-6 15-7 16,-5 12-1-16,-4 7-28 15,-7 8 4-15,-2 5 41 16,0 0-31-16,-8 2 1 15,-8-3 9-15,-1-5-31 0,-3-9-12 16,-1-6 6-16,4-9 32 16,1-7 32-16,4-9 0 15,6-1 13-15,3-8 36 16,3-15-27-16,6-9-3 16,17-11-12-16,8-8 7 15,10-7 5-15,6 0-17 16,2-2 7-16,-3 9 9 15,-7 13-8-15,-11 13 57 16,-10 14-13-16,-5 11-52 16,-3 7-2-16,-3 19-11 15,-1 14 5-15,-3 8 6 16,-3 4-10-16,0-1 8 16,0-4-29-16,-9-8-28 0,2-9-8 15,-1-9-19-15,1-11 21 16,2-9 30-16,4-1 35 15,1-15 48-15,0-15-48 16,13-11 0-16,20-20 19 16,4 1-5-16,8-5 4 15,7 0-11-15,-10 15 21 16,1 7 58-16,-8 13-25 16,-10 19 6-16,-8 11-30 15,-3 8-37-15,-5 23 0 16,-1 11 9-16,-4 8 7 15,-4 4 2-15,0-2-18 16,0-4-1-16,0-6 1 0,0-5-24 16,9-6-36-16,3-7-70 15,10-6-94-15,7-7 12 16,8-8-86-16,7-3-33 16,5-8-28-16,4-16 112 15,0-8 180-15,-1-7 67 16,-5-4 178-16,-5-3 128 15,-7 1-52-15,-10 3-3 16,-10 4 15-16,-6 5-36 16,-9 8-16-16,0 6-39 15,-15 8-111-15,-9 9-20 16,-9 2-26-16,-5 15 0 0,-4 15-7 16,-1 11-10-1,7 5 5-15,7 3-6 0,14 0-25 16,11-9-19-16,4-7-51 15,6-9-35-15,18-11 31 16,7-10 61-16,6-3 31 16,5-16 7-16,4-13 0 15,-4-7 16-15,-3-5 34 16,-6 0 52-16,-9 6 19 16,-8 9 10-16,-9 12 29 15,-7 13-54-15,0 1-78 16,-1 19-28-16,-11 17-8 15,-1 7 8-15,-1 9 0 16,1 0-17-16,4-3-67 16,4-5-53-16,5-6-136 0,0-9-3 15,24-10 20-15,2-9-53 16,4-10-295-16</inkml:trace>
  <inkml:trace contextRef="#ctx0" brushRef="#br0" timeOffset="-199952.09">24590 15279 690 0,'0'0'361'0,"0"0"-35"16,0 0-70-16,0 0-106 15,0 0-106-15,0 0-25 16,0 0 7-16,-90 93-15 16,47-42 6-16,3 0-17 15,4 0-66-15,-6 7-109 0,11-12-156 16,8-13-427-16</inkml:trace>
  <inkml:trace contextRef="#ctx0" brushRef="#br0" timeOffset="-199749.95">24303 15293 633 0,'0'0'557'0,"0"0"-265"15,0 0 5-15,0 0-108 16,0 0-132-16,0 0-55 15,0 0-2-15,36 81 43 16,3-18-28-16,9 5-15 0,7-4 4 16,3-4-4-16,-5-8-12 15,-4-5-109-15,-18-14-416 16,-13-15-624-16</inkml:trace>
  <inkml:trace contextRef="#ctx0" brushRef="#br0" timeOffset="-198954.54">25491 14729 1023 0,'0'0'398'0,"0"0"-199"16,0 0 61-16,0 0-106 15,0 0-63-15,0 0-17 16,0 0-65-16,-7 11-8 15,7 42 11-15,0 24 17 16,0 25 1-16,11 8-2 16,6-6-28-16,-1-11 24 15,-2-13-14-15,-1-14-1 16,-7-14-7-16,-1-14-2 0,-5-7-21 16,0 0-56-16,0 0-48 15,-2 1-70-15,-9-12-287 16,-3-10-120-16</inkml:trace>
  <inkml:trace contextRef="#ctx0" brushRef="#br0" timeOffset="-198676.53">25122 14622 1101 0,'0'0'217'16,"0"0"-6"-16,0 0-86 15,0 0-22-15,133-81 0 16,-33 77 24-16,52 4-52 16,27 8-18-16,2 16-4 15,-23 5-23-15,-53-4-17 16,-36-4-13-16,-31-5-42 15,-25 2-151-15,-4-2-359 16,-9-3-234-16</inkml:trace>
  <inkml:trace contextRef="#ctx0" brushRef="#br0" timeOffset="-198196.89">26522 15172 1239 0,'0'0'504'0,"0"0"-428"0,0 0-67 16,0 0-8-16,0 0 50 15,-87 68 28-15,50-26-57 16,0 10-16-16,4 5 3 16,6 3-7-16,5 1-2 15,8-3-51-15,8-3-84 16,6-5-5-16,2-11-88 15,16-11 79-15,3-12 53 16,-1-13 64-16,-5-5 32 16,-6-23 95-16,-9-16 102 15,-4-22 104-15,-33-24-62 16,-25-18-78-16,0 10-57 16,5 21-45-16,20 29-4 0,17 24-32 15,5 7-23-15,9 14-39 16,2 4-243-16,4 15-559 0</inkml:trace>
  <inkml:trace contextRef="#ctx0" brushRef="#br0" timeOffset="-197768.13">27311 14386 1136 0,'0'0'351'16,"0"0"-117"-16,0 0-139 15,0 0-41-15,0 0 16 16,-118 58 1-16,54 1 15 0,-5 33-40 16,4 39-12-1,11 20 14-15,23 4-27 0,19-5-8 16,12-23-12-16,15-4 0 15,13-11 4-15,8-11-5 16,0-22-63-16,-6-22-64 16,16 0-122-16,-11-22-140 15,1-8-471-15</inkml:trace>
  <inkml:trace contextRef="#ctx0" brushRef="#br0" timeOffset="-196582.07">27524 14849 884 0,'0'0'270'15,"0"0"-96"-15,0 0-25 16,0 0 62-16,30-79 0 16,-27 70-46-16,0 6-51 15,-3 3-38-15,0 0-16 16,0 0-56-16,0 12-4 0,0 27-27 15,-16 32 27-15,-2 28 4 16,-1 10-4-16,3-4 0 16,8-26 0-16,3-22 0 15,4-17-1-15,1-4-36 16,0-1-53-16,0 0-22 16,3-3-82-16,7-13-60 15,4-13 63-15,3-6 123 16,4-16 61-16,6-17 7 15,5-24 32-15,8-22 106 16,3-17-31-16,-1-3 1 16,-2 5 25-16,-13 22-17 15,-8 22-52-15,-4 16 5 0,-6 14-7 16,-1 2 9-16,-2 7-25 16,1 7-28-16,-4 4-18 15,1 18-33-15,-1 19-4 16,2 17 31-16,-3 9 6 15,-1 4 0-15,-1 4 0 16,0-4-1-16,3-5-1 16,2-6-42-16,5-6-33 15,2-8-9-15,7-8-8 16,2-7 30-16,3-11 17 16,1-7 9-16,-1-9-7 15,-3-4 29-15,2-20 16 16,-1-13 11-16,2-21 37 15,4-22 28-15,2-22 1 16,1-11 8-16,-4 2 1 0,0 7-5 16,-6 23-34-16,-5 21-4 15,-4 23 3-15,-4 14-16 16,-4 7-30-16,-1 8-1 16,-3 8-33-16,0 8-186 15,-27 57 24-15,-1-2-76 16,-2-1-224-16</inkml:trace>
  <inkml:trace contextRef="#ctx0" brushRef="#br0" timeOffset="-196042.84">29122 14770 955 0,'0'0'247'0,"0"0"-112"15,0 0-57-15,0 0 95 16,0 0-14-16,-112-51-81 15,56 51-30-15,-7 4-10 0,0 14-15 16,4 7 2-16,5 4-16 16,9 5-7-16,11 6 11 15,9 2-13-15,8 2-7 16,14-1-8-16,3-2-27 16,17-3 15-16,12-1-30 15,10-4 15-15,9-3 29 16,3 0-25-16,2 0-34 15,-1-1-19-15,-4 1 32 16,-5 1 42-16,-8 0 8 16,-11-1 9-16,-12 0 6 15,-12-4 6-15,0 3 40 16,-15-1 3-16,-12 0-2 16,-6-1-9-16,-6-3-28 15,-2-3 26-15,-4-6 18 0,-1-6-24 16,1-8 1-16,0-1-15 15,5-3-22-15,-8-26-51 16,14 2-267-16,8-3-613 0</inkml:trace>
  <inkml:trace contextRef="#ctx0" brushRef="#br0" timeOffset="-195595.56">28628 14139 487 0,'0'0'705'0,"0"0"-496"16,0 0 53-16,0 0-21 0,0 0-45 15,0 0-91-15,0 0-91 16,8-27-14-16,-8 51-8 15,-2 12 2-15,-5 11 6 16,-3 9 6-16,-1 4-5 16,-2-1-1-16,1-2-6 15,-2-5-105-15,-1-7-65 16,-1-5-167-16,3-13-189 16,2-12-334-16</inkml:trace>
  <inkml:trace contextRef="#ctx0" brushRef="#br0" timeOffset="-195370.79">28377 14023 755 0,'0'0'313'16,"0"0"-132"-16,0 0 48 15,0 0-35-15,0 0-77 16,0 0-21-16,0 0-74 15,87-1 6-15,3 13 9 16,26-2-1-16,-7-1-2 16,-22-8-33-16,-32-1-1 15,-28 0-15-15,-7 0-216 16,-4 0-159-16,-12 0-482 0</inkml:trace>
  <inkml:trace contextRef="#ctx0" brushRef="#br0" timeOffset="-194254.62">29555 14707 67 0,'0'0'1006'0,"0"0"-668"16,0 0-62-16,0 0-57 0,0 0-36 16,0 0-63-16,0 0-79 15,7-46-41-15,-7 73-38 16,-1 25 38-16,-12 28-4 15,1 1 4-15,-1-3 0 16,2-9-1-16,3-17 1 16,2 6-32-16,2 3-55 15,4-12-19-15,0-9 7 16,4-12-33-16,8-10-37 16,8-13 76-16,2-5 67 15,4-8 26-15,2-18 1 0,5-11-1 16,0-10 42-1,3-7 43-15,0-6-23 16,0-4-5-16,2-2 6 0,-4 2 67 16,-3 7-36-16,-4 10-6 15,-6 15-7-15,-9 15-24 16,-3 15-34-16,-6 7-23 16,-3 38-40-16,0 8 40 15,0 13-1-15,0 4 1 16,0-9-9-16,0 3-12 15,1-6-13-15,11-9-26 16,6-10-18-16,5-8 46 16,2-9 12-16,3-12 7 15,1-8 12-15,0-4-7 16,3-21 8-16,1-14-1 16,1-10 1-16,2-9 17 0,4-18 10 15,-4 4-16-15,-3-3 25 16,-1 0 32-16,-5 15-21 15,3-4 5-15,-2 12-24 16,-6 13 0-16,-6 15-28 16,-9 14-24-16,-7 10-129 15,-7 25-236-15,-14 6 85 16,0-1-569-16</inkml:trace>
  <inkml:trace contextRef="#ctx0" brushRef="#br0" timeOffset="-193856.31">30744 14093 72 0,'0'0'823'16,"0"0"-609"-16,0 0-110 16,0 0-44-16,0 0 4 0,0 0 105 15,58 104-14 1,-9-21-39-16,14 30-21 0,3 20-7 15,-7 6 19-15,-14 3-61 16,-18-13-33-16,-15-4-3 16,-12-10-10-16,-34-11 6 15,-26-2-6-15,-30-3-9 16,-29-4-35-16,-30-8-54 16,25-24-123-16,11-20-370 0</inkml:trace>
  <inkml:trace contextRef="#ctx0" brushRef="#br0" timeOffset="-184705.85">15513 17434 894 0,'0'0'228'16,"0"0"-116"-16,0 0-14 0,0 0 30 16,0 0-6-16,0 0-29 15,0-7-52-15,0 7-34 16,0 0 14-16,0 0-20 16,0 0 18-16,0 0 10 15,0 0 3-15,0 0-3 16,3 0-15-16,7 0-12 15,9 0 25-15,11 0-18 16,6 3-2-16,8 1 0 16,6-1-6-16,2 0 7 15,1-1-8-15,3 1 0 16,-2-1 1-16,0-1-1 16,-6 0 0-16,-1-1-1 0,-3 0 1 15,-1 0 1-15,-1 0 0 16,1 0 0-16,3 0 9 15,4 0-10-15,2 0-1 16,4-2 1-16,4 0 0 16,-2 2 3-16,-1 0-3 15,-5 0 0-15,-4 0-1 16,-6 0 1-16,-2 0 0 16,-2 2 0-16,1 0 0 15,3 0 2-15,1 1-2 16,1-2-5-16,0 2 5 15,1-2 1-15,0 2-1 16,-2-2 0-16,1 1 1 0,-1-1 3 16,-3 1-4-16,1-1-1 15,0 0 1-15,-1 1 0 16,2 1 0-16,4 0 0 16,1-1 0-16,2 0 5 15,0 1-5-15,-3-3-1 16,0 0 1-16,-5 0 0 15,-4 0 0-15,-4 0 0 16,-3 0 0-16,-2 0 9 16,-1 0-9-16,1 0-7 15,1 0 6-15,4 0 1 16,1 0 0-16,3 0 0 16,1 0 1-16,2 0-4 0,-3 0 3 15,-1 0-2 1,-2 0-7-16,-1 0 1 0,-3 0 7 15,1 0 0-15,-1 0 1 16,2 0-1-16,-1-2 1 16,0-1-6-16,2 1-4 15,0-1-8-15,-2 1 5 16,2-1-7-16,-5 1-1 0,1 0 20 16,-2 1-7-1,-2-2 8-15,-1 0-1 16,-1 2 1-16,0-2 3 15,2 0-3-15,1 0 0 0,0 2 3 16,3 0-3 0,-3-1-2-16,-1 1 2 0,-2 1-7 15,-2-2 7-15,-3 2-21 16,-1-2 2-16,-5 0 18 16,1 0-4-16,-3-1 5 15,4-1 0-15,-2-1 0 16,1-2 6-16,4 3-6 15,0-5 0-15,-2 1 3 16,-1-1-3-16,-1-1 0 16,-1-1 1-16,-2 0 8 15,0-2 29-15,-3-2-21 16,1-2-11-16,0-3 16 16,0 0-21-16,-1-1 0 15,0 0 5-15,0 0-6 0,-4-2 28 16,-2 1-15-1,-1-2 0-15,0-2 11 0,0-2-23 16,0-4 0-16,-1-2 8 16,-2-3-8-16,1 0 1 15,1-1-2-15,1 1 0 16,0 2 0-16,0 2 1 16,0 1 0-16,0 1-1 15,0 0 1-15,0 3 5 16,0 1-6-16,0 2-8 15,0-1 8-15,0 2 0 16,0 1-7-16,0-1-6 16,0 1-6-16,0 2 17 15,0 0-24-15,0-2-14 16,0 2-11-16,0 0 15 0,0 1 14 16,0 2 13-16,0 3 9 15,0 1-2-15,0 3 2 16,0 1-2-16,0 0 1 15,0 1 0-15,0-1-7 16,0 0 8-16,0 1 0 16,0 2 0-16,0 0 0 15,-3 1 0-15,0 2-1 16,-2 1 0-16,-1-1 0 16,0 1 1-16,-1-1-3 15,-5 0-7-15,-2 0 7 16,-3 1-35-16,-5 0 12 15,-3 0 18-15,-1 0 8 0,-4 1-7 16,-2 0 7-16,1 2-2 16,-2-1 2-16,2 1 0 15,-2 0 0-15,2-1 0 16,-1 1 6-16,2-2-6 16,-1 1 0-16,0-2 6 15,-1 0-6-15,-1-1-1 16,-2-1 0-16,1 1 1 15,-4 0 0-15,1 1 0 16,-2 0 0-16,-2 2 2 0,-1-1-2 16,-3 2-2-1,3 0 2-15,2 0 0 0,0 0 0 16,4 0 0-16,2 0 0 16,2 0 1-16,2 0-1 15,-1 0 0-15,0 0-1 16,-1 0 1-16,0 0 4 15,-3 0-4-15,1-3 0 16,-1 2 0-16,1-2 0 16,-1 0-1-16,0 0-5 15,2 1 6-15,2-1 1 16,3 0-1-16,3 0 0 16,2 0 5-16,-1 2-5 15,2-2-1-15,-2 2 0 16,0-3-7-16,-3 1 8 0,-3 0-12 15,-3-1-4-15,-3 0 9 16,-5-2-6-16,-2 2 7 16,-5-3 5-16,3 1 1 15,-1-1 6-15,1 0-6 16,1-2-6-16,2 2 6 16,1 1 1-16,1 1-1 15,1-1 0-15,2 1 0 16,1-2 3-16,0 0-3 15,3 0-1-15,-2-2 0 16,2 1 0-16,0-1 1 16,0 1 0-16,2-1 0 15,0-1 0-15,-1 0 0 0,-1 2 0 16,1-2 0 0,0 2 1-16,1 1-1 0,-2-2 0 15,0 1 1-15,0 1 6 16,-1-1-7-16,-2 1-1 15,1 2-1-15,0 1 1 16,1 1 0-16,3 0 1 16,-2 2 0-16,-2 1 0 15,1-2 0-15,0 1 0 16,-2-1 0-16,-1 1 1 16,2-2 9-16,1 2-10 15,0-2 1-15,-1 2 11 0,-1-2-12 16,-2 2-1-1,1-1 1-15,-2-1 0 0,0 2 0 16,0 0 0-16,2-1 0 16,1 1 3-1,-1 1-3-15,-1 0-7 0,0 0 6 16,0 0 1-16,3 0 6 16,0 0-6-16,-1 0-1 15,2 3-6-15,0 2 7 16,-2 3 0-16,3 1 0 15,2 1 0-15,-2 1 1 16,-1 0-1-16,-2 1 0 16,-3 0 2-16,1 1-2 15,0-3-1-15,4 0 0 16,1-2 1-16,3 0 2 0,0 1-2 16,3-2 0-16,1-1 0 15,3 1 0-15,2-3 0 16,0 2 0-16,3-2 2 15,-1 2 4-15,0-2-6 16,-1 2 0-16,1-1-5 16,2-1 5-16,3 1 0 15,3 0 0-15,2-1 0 16,2 2-3-16,1 0 3 16,1 1-5-16,-1 3 5 15,2 3 0-15,-5 1 0 16,4 1 0-16,-1-1 0 15,2 0 5-15,-1-3-5 0,1 1-1 16,-2-2 0-16,3 1 1 16,0 2 1-16,0 1 7 15,0 1-8-15,0 2 20 16,1 2-19-16,-1 1 0 16,2-1 6-16,-4 2-7 15,1 2 7-15,1 1-7 16,0 0 0-16,3 0 12 15,0 1-12-15,0 1 0 16,0-1 0-16,0 2 2 16,0 3 8-16,5-4-4 15,2 1-5-15,0 0 6 16,1-2-7-16,-2-1 0 16,-1-2 1-16,-1-3 0 15,-3-2 0-15,-1-2-1 0,0 1 1 16,0 1 5-16,0 2-6 15,-7 3 0-15,1 2 0 16,-1 0 0-16,2 2 0 16,-1 0 0-16,2 4 0 15,1-3 3-15,0 2-3 16,1 1-1-16,-1-2 1 16,2-1 0-16,-2-2 4 15,-2 0-4-15,2-3-1 16,-4 0 1-16,1 0 0 15,0-2 0-15,-2 1 0 16,-1 1 0-16,1-1 0 0,2 1 0 16,1-1 0-16,2-2-1 15,3 0 1-15,0-4 0 16,0-2 0-16,0-1-1 16,0-4 1-16,6-1-13 15,-1 0 13-15,-2-3-2 16,1 2 2-16,2-1 0 15,0 1-1-15,3 1 0 16,6 0 1-16,4 0-1 16,10-1 1-16,6-3 4 15,13-2-4-15,21-1 0 16,20 0 0-16,23-4 0 16,5-5-6-16,-6-1-17 0,-12 2-88 15,-17-5-104 1,-24 2-187-16,-15-1-323 0</inkml:trace>
  <inkml:trace contextRef="#ctx0" brushRef="#br0" timeOffset="-182685.37">26845 16521 1128 0,'0'0'307'0,"0"0"-120"16,0 0-9-16,0 0-20 16,0 0-63-16,0 0-37 15,0-16-58-15,2 33-26 16,2 10 25-16,1 10 1 15,0 7 1-15,1 3 3 16,1 2-2-16,0 0-2 16,2-4 0-16,3-3-1 15,0-5 1-15,0-7 0 16,3-8-1-16,-1-6-24 0,3-9 2 16,0-7 17-16,5-3 6 15,3-20 3 1,4-12 4-16,1-11 2 0,1-9 19 15,-1-5-15-15,-2 1 11 16,-7 10 15-16,-3 9-5 16,-6 15 20-16,-5 14-16 15,-4 11-28-15,2 2-10 16,1 25-35-16,3 13 32 16,6 9-6-16,0 5 9 15,4-1-28-15,2-3-3 16,-2-9-31-16,1-10-9 15,-7-12 1-15,-1-12 24 0,-5-7 46 16,0-11 35 0,-1-20-10-16,-3-13 19 0,-2-10 3 15,-1-9 6-15,0-3-21 16,0 2-19-16,0 8 4 16,0 12-17-16,0 13 0 15,0 16 0-15,0 15-60 16,-7 7-202-16,-6 45-49 15,2-1 38-15,2-2-388 0</inkml:trace>
  <inkml:trace contextRef="#ctx0" brushRef="#br0" timeOffset="-182400.58">27738 16736 590 0,'0'0'885'0,"0"0"-616"16,0 0-51-16,0 0-43 15,0 0-119-15,0 0-49 16,0 0-7-16,-32 37 1 16,18 2 1-16,4 4-2 15,4 1 0-15,6-3-1 16,0-3-2-16,14-5-24 15,8-8 1-15,5-7-46 16,3-9-35-16,1-9-82 16,8-24-152-16,-7-9-187 0,-9-9-381 15</inkml:trace>
  <inkml:trace contextRef="#ctx0" brushRef="#br0" timeOffset="-182239.12">27787 16552 388 0,'0'0'846'16,"0"0"-626"-16,0 0-13 16,0 0-1-16,0 0-88 15,0 0-62-15,0 0-56 0,21-37-69 16,-21 44-292 0,0 3-367-16</inkml:trace>
  <inkml:trace contextRef="#ctx0" brushRef="#br0" timeOffset="-181542.17">28188 16627 1096 0,'0'0'506'15,"0"0"-322"-15,0 0 9 16,0 0-30-16,0 0-76 16,0 0-65-16,0 0-22 15,0 17-16-15,0 15 15 16,-1 9 1-16,-2 4-1 16,3 2 0-16,0-1 0 15,1 0-49-15,11-7-6 16,3-5-40-16,3-9-7 0,2-9-7 15,2-9 34-15,2-7 9 16,2-4 0-16,3-21 61 16,-2-11 6-16,0-8 61 15,-2-4 57-15,-3-1 18 16,-3 6 9-16,-5 8-17 16,-5 13-40-16,-3 8 2 15,-2 11-44-15,-1 3-46 16,3 14-25-16,1 13-9 15,3 9 28-15,2 4 0 16,0-1-40-16,1-3-7 16,-1-8 17-16,-1-10 21 0,-3-7 14 15,0-8 2 1,1-3 5-16,3-14 43 0,1-14-15 16,3-13 13-16,-3-8-18 15,-3-8-13-15,-4-2 8 16,-2 0-24-16,-4 3-12 15,0 6-55-15,0 5-81 16,0 13-166-16,0 12-377 0</inkml:trace>
  <inkml:trace contextRef="#ctx0" brushRef="#br0" timeOffset="-180995.98">28997 16726 1041 0,'0'0'501'16,"0"0"-334"-16,0 0-50 15,0 0-38-15,0 0-6 16,-84 43 2-16,62-4-40 15,5 5-1-15,7 5-24 16,10 1-10-16,0 0 0 0,16-4-26 16,10-5-43-16,5-7-50 15,3-14-104-15,11-20-65 16,-7-6-214-16,-7-17-401 0</inkml:trace>
  <inkml:trace contextRef="#ctx0" brushRef="#br0" timeOffset="-180842.46">29250 16570 499 0,'0'0'1190'0,"0"0"-965"0,0 0-93 16,0 0-61 0,0 0-71-16,0 0-64 0,0 0-303 15,8-53-1071-15</inkml:trace>
  <inkml:trace contextRef="#ctx0" brushRef="#br0" timeOffset="-180245.4">27663 16201 704 0,'0'0'502'0,"0"0"-343"16,0 0 56-16,0 0 46 16,0 0-83-16,0 0-73 15,0 0-67-15,0-29-38 16,0 31-14-16,0 9-17 0,0 6 31 15,3 7 1-15,0 4-1 16,3 5 1-16,1 2 7 16,1 2-8-1,0 1 0-15,0-2-48 0,-3 7-88 16,-2-11-171-16,-3-9-272 0</inkml:trace>
  <inkml:trace contextRef="#ctx0" brushRef="#br0" timeOffset="-180016.72">27472 16096 1187 0,'0'0'239'16,"0"0"-75"-16,0 0 93 15,0 0-52-15,0 0-99 0,0 0-88 16,0 0-17-16,84-37-2 15,-17 37-6-15,2 0 7 16,6 0-1-16,-1 2-40 16,-9-1-44-16,-6-1-240 15,-22 0-558-15</inkml:trace>
  <inkml:trace contextRef="#ctx0" brushRef="#br0" timeOffset="-179103.41">29279 16809 159 0,'0'0'177'16,"0"0"431"-16,0 0-334 16,0 0 16-16,0 0 6 15,0 0-62-15,0 0-52 16,-5 2-77-16,5-1-35 15,0-1 0-15,2 0-12 16,14 0-9-16,13 0-19 16,13 0-29-16,11 0 6 15,8 0-7-15,-1 0-49 16,-3 0-58-16,-8 0-77 0,-1-4-101 16,-11-6-313-16,-12-3-430 0</inkml:trace>
  <inkml:trace contextRef="#ctx0" brushRef="#br0" timeOffset="-178854.58">29946 16448 1590 0,'0'0'324'15,"0"0"-152"-15,0 0-50 16,0 0-36-16,0 0-40 15,0 0-46-15,0 0 0 16,21 70 9-16,-14-23 7 0,-1 6 9 16,-2 5-25-16,-4 2 0 15,0-1-1-15,-5 0-20 16,-4-2-52-16,1 13-102 16,2-15-167-16,5-11-408 0</inkml:trace>
  <inkml:trace contextRef="#ctx0" brushRef="#br0" timeOffset="-178585.62">30487 16689 147 0,'0'0'1333'0,"0"0"-960"16,0 0-165-16,0 0-68 15,0 0-53-15,0 0-33 16,93-13-51-16,-38 13-2 16,5 0-2-16,-1 0-39 15,1 3-140-15,-18 0-336 16,-15 0-206-16</inkml:trace>
  <inkml:trace contextRef="#ctx0" brushRef="#br0" timeOffset="-178415.18">30478 16926 137 0,'0'0'686'15,"0"0"-450"-15,0 0-57 16,113 0-67-16,-41-2-78 15,22-6-34-15,22-10-60 16,-18 2-211-16,-17-4-450 0</inkml:trace>
  <inkml:trace contextRef="#ctx0" brushRef="#br0" timeOffset="-178114.39">31550 16613 36 0,'0'0'1451'0,"0"0"-1175"16,0 0-119-16,0 0-48 15,0 0-52-15,0 0-56 16,0 0 7-16,-45 79 4 16,24-33-11-16,6 5 11 15,6 1-12-15,9-4-9 16,0-3-8-16,23-5-32 16,13-10 4-16,13-10 30 15,12-10 15-15,4-10 22 16,3-8 25-16,-6-21 22 15,-7-15 20-15,-10-11-4 16,-15-6 3-16,-15-1-7 0,-12 4-21 16,-3 10-1-16,-27 13-42 15,-25 17-17-15,-51 20-104 16,11 20-148-16,-1 6-531 0</inkml:trace>
  <inkml:trace contextRef="#ctx0" brushRef="#br0" timeOffset="-173006.66">23043 14408 765 0,'0'0'131'16,"0"0"-105"-16,0 0-24 0,0 0 3 16,0 0-3-16,-83-10 25 15,58 10-11-15,-3 8-9 16,-2 0 5-16,-3 5-2 16,0 0 20-16,-4 2-5 15,1 0-14-15,2 2 27 16,0 2-12-16,-1 1-6 15,-1 4 0-15,1 4-12 16,-5 6 5-16,-2 4 0 16,-3 4-12-16,-1 5 25 15,2 1-12-15,3 2 2 16,3 4 9-16,2 1 2 16,4 0-1-16,0-1-8 15,4-2-17-15,3 0 22 0,2 2-16 16,5 1 9-16,4 3 3 15,3 0 0-15,3-1-12 16,5 2 0-16,3-2-7 16,0-1 6-16,3 3-6 15,9 0 0-15,6 1 0 16,3 5 2-16,6 2 17 16,8 2-5-16,6-2-1 15,4 0 15-15,7-5-21 16,3-3 8-16,1-4-2 15,5-1-12-15,0-4 12 16,2-1-7-16,-1-4-6 16,2-3 25-16,2-4-24 0,1-4 13 15,2-1 11-15,14 0 3 16,16 3-2-16,17 2-13 16,5 0-11-16,-6-6 14 15,-12-2-16-15,-25-9 1 16,-14-2 8-16,-15-5-8 15,-3-2 15-15,8 4-14 16,7 1-1-16,12 1 27 16,-3 2-22-16,15 2 3 15,14 5-8-15,15 5 12 16,6 1-4-16,-7 1-9 16,-11-3 0-16,-26-7 12 0,-17-4-12 15,-14-6 12-15,-3-4 10 16,6 0 0-16,9 1 21 15,20 0-20-15,20 0 5 16,28 1-9-16,14 0-17 16,3 0 0-16,-12-1-2 15,-23-2-35-15,-22-2 18 16,-22-2 5-16,-17-2 7 16,-9-3 4-16,5 2 2 15,4-2 4-15,9 0 1 16,2 0 5-16,13 0 13 15,24 4-23-15,26 7-1 16,8 3 1-16,-7-3-1 0,-14 1-1 16,-29-5 0-1,-16-6-3-15,-15-1 4 0,-3 0 0 16,10 0 0-16,6-8 13 16,10-2 6-16,0 0 3 0,2 0-9 15,2 4-11 1,11 2 9-16,14 3-11 15,13 1-1-15,4 0 1 16,-20 0 0-16,-23 0 1 16,-25 0-1-16,-7 0 0 15,6 0 12-15,6 0 6 16,5 0-5-16,-4 1-3 16,1 6-8-16,1 0 3 15,-1 3-5-15,4 0 0 16,2 3 10-16,4 0-10 0,-1-1-6 15,0 2 6-15,-3-3 0 16,-3 1 5-16,-4-2-5 16,-5-3 0-16,2 0 8 15,1-6-2-15,1 2 3 16,0 0-3-16,2-3-5 16,0 0 8-16,1 0-9 15,2 0-4-15,2 0-2 16,2 3 6-16,1-3-1 15,-3 4-9-15,-1-1 3 16,-3 3 7-16,-4 1 0 16,-1-3 0-16,1 3 3 15,3 1-3-15,1-1-1 0,4 3-6 16,-1 0-8-16,2 3 6 16,-1-3-12-16,-2 1 0 15,-2-1 20-15,-2-3-4 16,-2-2 5-16,0 0 0 15,2-5 0-15,3 0 1 16,1 0-1-16,1 0 0 16,3-2-7-16,2-3 0 15,2-1-11-15,1 0 5 16,0 1-15-16,-1-2 28 16,-2 0-16-16,-3 0 2 15,-6-3 13-15,-1 1 1 0,-4-1 0 16,0 0 0-1,2-1-1-15,1 1 0 0,0-1-57 16,1 0-2-16,-2 1 19 16,-4 0 16-16,-1 1-3 15,-2 1 3-15,0 1 17 16,-3-2 7-16,1 0 1 16,-1-2-6-16,0-2 5 15,-1-1 1-15,-1-2-1 16,-1-1-12-16,3-1-25 15,0-2 25-15,1-1-10 16,3-3 0-16,-1-2-17 16,0 0 10-16,0-4 12 15,-1-4 5-15,0-1 13 16,-1-5 10-16,-1-2-10 0,-7-2-2 16,-3 1 1-16,-4-3-6 15,-3 0-17-15,-3-1-9 16,-2-1-18-16,-2 2 41 15,-1-1-9-15,-1-1 9 16,-3 0 9-16,1 0 1 16,-2 0-1-16,0 2 1 15,0-1 0-15,-2 1-3 16,2 0 3-16,3 4 0 16,-1-1-1-16,2 6 1 15,-1-3 5-15,3 2-5 16,-1-2 0-16,1-2 1 0,0 1-1 15,-3-1 0-15,2 1-1 16,-7 0 1 0,-2-1 5-16,-7-2-5 0,-1-3 0 15,-4-2 2-15,-13-2-2 16,-7 1-1-16,0 0 1 16,2 5 0-16,3 4-1 0,-1 3 1 15,4 3-3 1,-4-1 2-16,-2 0 1 15,-5-3-1-15,0 0 0 16,-7-4 1-16,0 3 6 16,-5-3-6-16,0 1 0 15,-5-2 2-15,-3-2-2 0,0-1-1 16,-1-2-1-16,-2 1-5 16,2 0 6-16,-2 1 1 15,-2 2 0-15,-5 0-6 16,-4 1 6-16,-5-1 0 15,-4 0 0-15,-2-3 0 16,0-2-9-16,-2 0-4 16,1-3-19-16,-1 4 5 15,2 0 9-15,2 5 1 16,3 4 10-16,6 6 0 16,5 5-4-16,6 3 7 15,1 6 3-15,2 3-5 16,1 1 6-16,0 2-1 15,-5 0 1-15,-3-2 0 16,-3 0 4-16,-4-4-4 0,-4-3-5 16,1 0 5-16,1 1 9 15,3-1-6-15,5 2-3 16,0 1 1-16,1 1 5 16,2 0-6-16,2 2 0 15,-3 3 11-15,1 0 2 16,-2 3-5-16,-1 1-8 15,-2 0 8-15,2 2-9 16,0-1 1-16,-2 2 0 16,-3 0 0-16,-16-3 1 15,-16-3 0-15,-17-2-1 16,-6 0 1-16,8-2 6 16,11 4-7-16,23 1 0 0,12 4-2 15,10 1 2-15,3-2 0 16,-23-2 0-16,-22-4 0 15,-26-4 6-15,-9 2-6 16,5 3-2-16,11 4 1 16,8 3 1-16,4 0-1 15,1 2-5-15,4-1 2 16,-1-1 2-16,-1 1 2 16,2 2-1-16,1 0 0 15,-1 3 1-15,1 1 0 16,0 0 0-16,3 0 0 15,1 0 0-15,6 2 0 16,-1 3 0-16,-3 0-2 16,-1 0 4-16,-2-3 13 15,1 3-7-15,7 0-7 0,10 1 36 16,15-1-25-16,11 1-2 16,1-1-8-16,-5 2-2 15,-10 2 13-15,-9 0-13 16,3 1 0-16,-2 1 14 15,3 2 1-15,1 1-1 16,4 2-3-16,2 3-10 16,4-1 21-16,0 4-22 15,-1-2-1-15,-4 2 1 16,-3-1 1-16,-2-1 5 0,-1-1-6 16,-1 1 1-1,1 0 9-15,2-2-10 0,-2 2-7 16,3-3 7-16,2 1 0 15,3 1 1-15,3 2-1 16,0 1 0-16,-2 4 7 16,-1-1-7-16,-3-1-5 15,-2-4 5-15,-1-3 1 16,0 0 1-16,1-3-2 16,2 0 1-16,1 2 6 15,2-4-7-15,0 2 0 16,1-1 0-16,0-2 0 15,1 2 0-15,-2 0 0 16,-2-1 0-16,0 0 4 16,1 0-4-16,-1 1 0 15,2 1-2-15,2-1 4 0,1 3 3 16,2-1-5-16,1 2 0 16,-1 0 6-16,-2 0-6 15,-2 0-1-15,1-2 1 16,1 2 0-16,1-1-1 15,0-2 1-15,3-1-2 16,5-2-9-16,1-1-2 16,7-1-37-16,3 1-24 15,4 4-52-15,9-1-133 16,8-4-360-16</inkml:trace>
  <inkml:trace contextRef="#ctx0" brushRef="#br0" timeOffset="-170611.03">4459 6244 1175 0,'0'0'337'16,"0"0"-337"-16,0 0-64 16,0 0-96-16,0 0 150 15,0 0 10-15,127 48 68 16,-26-34 18-16,50-2-31 15,25 0-13-15,6-2-27 0,-12-2 9 16,-30 2-23 0,-32 0 0-16,-28-1-1 15,-29-2 0-15,-21 0-32 16,-8 1-50-16,-22 5-117 0,0-1-190 16,-13-2 57-16</inkml:trace>
  <inkml:trace contextRef="#ctx0" brushRef="#br0" timeOffset="-170353.85">4766 6560 942 0,'0'0'343'0,"0"0"-268"0,0 0-75 16,0 0-7-16,0 0 7 16,87 4 57-16,-23-3-11 15,27 1-35-15,31 3-11 16,11 5-9-16,-9 2-104 16,-33-4-78-16,-39-3-437 0</inkml:trace>
  <inkml:trace contextRef="#ctx0" brushRef="#br0" timeOffset="-139596.08">21115 15250 49 0,'-176'0'204'15,"15"0"-155"-15,-12 2-49 16,-8 8-6-16,-11 0-42 16,-11-2-5-16,-6-2-13 15,47-3 5-15</inkml:trace>
  <inkml:trace contextRef="#ctx0" brushRef="#br0" timeOffset="-131657.55">23568 14076 578 0,'0'0'586'0,"0"0"-357"16,0 0-40-16,0 0-65 15,0 0 1-15,0 0 0 16,0-23 5-16,0 23-62 15,0 0-34-15,0 0-19 16,0 0-15-16,-5 1 2 16,-4 11-2-16,-5 6 0 15,-6 9 28-15,-2 7-21 16,-2 4 8-16,3 1-14 16,0 4 0-16,3-4 6 15,3 1-7-15,2-4 0 16,1-3-10-16,1-5-42 0,0-3-45 15,0-4-45 1,0-5-79-16,-2-9-83 0,4-2-57 16,3-5-239-16</inkml:trace>
  <inkml:trace contextRef="#ctx0" brushRef="#br0" timeOffset="-131342.72">23344 14163 221 0,'0'0'303'16,"0"0"-165"-16,0 0-9 16,0 0 44-16,0 0 43 0,0 0-9 15,0-72 31 1,0 71-82-16,0 1-71 0,0 0-15 16,0 0-55-16,3 0-15 15,6 11-7-15,6 7 7 16,3 6 9-16,6 6 2 15,3 2-10-15,-1 1 26 16,0-2-27-16,-1-2 0 16,-4-2 5-16,-2-2-5 15,-5-5-1-15,-4-4-33 16,-7-5-58-16,-3-2-56 16,0-5-73-16,-10-4 79 15,-5 0-35-15,1-9-194 0</inkml:trace>
  <inkml:trace contextRef="#ctx0" brushRef="#br0" timeOffset="-130997.59">23460 13974 548 0,'0'0'144'16,"0"0"-44"-16,0 0 27 15,0 0 67-15,-25-73-26 16,23 68-18-16,2 4 3 16,-1 1-64-16,1 0-37 15,-2 0-52-15,-2 10 12 16,-2 8-8-16,0 6 11 0,2 4-3 16,-1 5 5-16,5 2 1 15,0 1 15-15,0-1-15 16,0-3-8-16,6 1 12 15,3-4-21-15,0-2 0 16,-3-4-1-16,0-2-6 16,-1-3 5-16,-2-1-61 15,-3-3-61-15,0 2-95 16,0-3-78-16,-8-6-84 0</inkml:trace>
  <inkml:trace contextRef="#ctx0" brushRef="#br0" timeOffset="-130639.38">23195 14249 134 0,'0'0'671'15,"0"0"-361"-15,0 0-179 16,0 0-58-16,0 0 46 16,0 0 20-16,0 0-63 15,16 0-54-15,8 0-12 16,13 3 16-16,10 1 6 16,9-1 11-16,5-1 15 0,-1-2-24 15,-3 0-9-15,-12 0-14 16,-11 0-10-16,-12 0 9 15,-10 0-10-15,-6 0-3 16,-6 0-4-16,0 0-33 16,0 0-77-16,-13 4-108 15,-1 1 1-15,0 2-133 0</inkml:trace>
  <inkml:trace contextRef="#ctx0" brushRef="#br0" timeOffset="-122573.75">16823 3605 59 0,'0'0'48'15,"0"0"-9"-15,0 0 238 16,0 0-77-16,0 0-101 16,0 0-11-16,24 1 14 15,-21-1-19-15,0-2 42 16,-2-1-64-16,1 1-23 16,-2 1-6-16,1 1-6 15,-1 0 0-15,0-2 3 16,0 2-23-16,2 0 33 15,-1-1-38-15,5 0 0 0,-2-2 12 16,7 1-13-16,5-2 0 16,5 1-1-16,6-1 1 15,8 0-1-15,1 0 1 16,3 1 0-16,2 0 1 16,-2 2 1-16,4 1 9 15,-1 0-11-15,4 0 0 16,-1 0 3-16,-1 0-2 15,0 0-2-15,-4 0 1 16,-3 0 0-16,0 0 9 16,-4 0-9-16,0 0 0 15,-3 0 4-15,-3-6-4 0,-3 2 0 16,0-2 0 0,-4 2-9-16,-1 0 8 0,-2 2-49 15,2 2-62-15,8 0-37 16,-4 5-153-16,1 0-90 0</inkml:trace>
  <inkml:trace contextRef="#ctx0" brushRef="#br0" timeOffset="-120613.79">26802 3543 18 0,'0'0'75'15,"0"0"85"-15,0 0 20 16,0 0-122-16,0 0 24 16,0 0-24-16,0 0 15 15,-3 0 11-15,3 0-16 16,0 0-23-16,0 0-21 15,0 0-12-15,0 0 37 16,0 0-10-16,0 0 33 16,0 0 19-16,0 0-14 15,0 0-9-15,0 0-13 0,0 0-8 16,3 0 2 0,6-1-48-16,2-2 0 0,5 1 19 15,7 0-20-15,8 0 15 16,5 2-8-16,8 0-7 15,4 0 0-15,3 0 1 16,4 0-1-16,-1 2 15 16,-2 0-2-16,3-2-13 15,-3 0 12-15,1 0 11 16,-3 0 22-16,1 0-7 16,-5 0-29-16,0 0 16 15,-4-4-15-15,-3 0 24 0,-4-2-32 16,-1 2 7-16,-9-2 6 15,-2 3-15-15,-6 0 1 16,-6 1-3-16,-4 0 4 16,-2 2-15-16,-2 0-38 15,-2 0-120-15,2 0-74 16,3 3-101-16,0 6 135 16,0-2-145-16</inkml:trace>
  <inkml:trace contextRef="#ctx0" brushRef="#br0" timeOffset="-106352.64">27938 13189 643 0,'0'0'262'0,"0"0"-152"15,0 0-66-15,0 0 47 16,0 0-9-16,0 0-2 16,0 0-19-16,0 0-35 15,0 0 36-15,0 0-8 16,0 0 9-16,0 0 44 15,0 0-47-15,0 0-10 16,0 0-8-16,0 0-26 16,0 0 47-16,0 2-63 15,0 2 6-15,1 6-6 16,7 7 6-16,3 4 7 16,2 6-13-16,-2 1 2 15,0-1 11-15,-1-2-13 16,1 1-5-16,-4-4 4 0,2-1 1 15,-3-1 0 1,1-6-1-16,-2-2 1 0,-2-7 6 16,0-2-6-16,-1-1 0 0,-1-2 7 15,4 0 20 1,2 0 24-16,11 0 6 16,9-13-39-16,10-6 28 15,12-8-45-15,8-6-1 16,5-10 14-16,6-6-7 15,0-6 15-15,3-2-22 16,-6 3 0-16,-5 4-1 16,-13 12 1-16,-14 11-12 15,-12 10-1-15,-12 8-14 0,-7 7-42 16,-2 2-177 0,-2 2-313-16,-11 10 60 0,1 1-256 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7-02T15:09:55.4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11494 4543 496 0,'0'0'432'16,"0"0"2128"-1,0 0-751-15,0 0-937 16,0 0 64-16,0 0-312 0,0-3 208 16,0 3 345-16,0-3-401 15,0 3-240-15,0 0-256 16,0 0-232-16,0 0-40 0,0 0 0 31,0 0 0-31,0 0 96 16,0 0-96-16,0 0 232 0,0 0 96 15,0 0-128-15,4 0-208 16,5 0-32-16,6 0 32 31,5 0 80-31,16 0 0 0,7 0-40 0,21 0 144 16,33 0-56-16,17 0 120 15,10 0 96-15,-8 0 24 0,-17 0-136 16,-11 0-143-16,-4 0 23 16,0 0 48-1,3 0-56 1,0 0 120-16,5 0 152 0,0 0-72 16,-1 0 8-16,1 0-200 15,4 0 176-15,-9 0-88 0,-10 0-48 0,-19 0-24 16,-13 0 0-16,-6-3-16 31,-3 3-32-31,5 0-72 16,-10 0 32-16,-6-3 32 0,-10 3-64 15,-11 0 72-15,0 0-32 0,-4 0-40 16,4 0 40-16,-4 0-48 16,4 0-152-16,8 0-512 15,31 0-1368-15,-2 0-1049 0,6 0-2240 16</inkml:trace>
  <inkml:trace contextRef="#ctx0" brushRef="#br0" timeOffset="1522.6">16737 4514 3688 0,'0'0'1329'16,"0"0"-521"-16,0 0-408 0,0 0-296 16,0 0 16-16,0 0 216 0,-11-3 224 31,11 3 32-31,0 0-232 15,0 0-56-15,0 0-16 0,0 0 0 16,0 0 201-16,0 0 31 16,0 0-96-16,0 0 0 0,3 0-208 15,5 0-88-15,12 0 272 16,8 0-88-16,8 0 136 0,8 0-16 31,4 0-256-31,-4 0-32 16,3 0-8-16,2 0 16 0,-6 0 48 15,1 3-192-15,0 1 120 16,-1 2-32-16,2-3 1 31,-2 1-9-31,5-1-88 0,0-3 88 16,0 3 24-16,-1-3-40 16,1 0 56-16,1 0 40 15,-2 0-40-15,-3 0 32 0,0 0-160 0,-5 0 64 16,2 0-8-16,-6 0-56 15,-3 0 0-15,0 0 16 16,4 3-16 0,0-3 0-16,8 3 8 15,3 0-8-15,1 0 64 16,0 1-64-16,4-1-8 0,-5 3 8 16,1 0 0-16,1 1 0 0,-2-4-40 15,1 3 40 1,-1 1 56-16,2-4-48 15,2 3-8-15,1-3 0 16,0 1 8-16,4-1 16 16,-1 3-16-16,1-6-8 0,0 3 16 15,0 1-16-15,-4 2 8 0,3-6 40 32,1 3-40-32,0 0-8 15,4 0-32-15,-4-3 32 16,3 4 56-16,-7-4-56 0,4 0 0 15,-8 0 8-15,3 0-8 32,1 0 32-32,0 0-16 0,-1 0-16 15,1-4 72-15,1 1-72 16,2 0 0-16,-7 0 0 16,4 3 0-16,-9-4 16 0,2-2-8 15,-2 3-8-15,1 3 48 0,0-3-48 16,3 0 0-16,5 3 0 15,0 0 0 1,8 0 0-16,0 0-48 16,0 0 48-16,4 0 40 15,-5 0-40-15,1 0 0 0,-5 0-8 16,1 0 8 0,-4 0 8-16,0 0-8 15,3 0 0-15,1 0 8 0,4 0-8 16,-8 0 0-16,4 0 0 15,-5 0 0-15,-6 0 0 16,-2 3-32-16,-2 0 32 0,-6-3 0 31,-3 3 0-31,-9 1 0 0,1-4 0 16,-3 2 0-16,-6-2-8 16,-2 0-216-16,-6 0 128 15,5 0-80-15,1 0-913 0,-2 4-951 16,9-4 264-16,-4 0-1217 31,-7 0-4136-31</inkml:trace>
  <inkml:trace contextRef="#ctx0" brushRef="#br0" timeOffset="12742">16587 17291 16 0,'0'0'112'0,"0"0"3936"16,0 0-2527-16,0 0-377 16,0 0 48-16,0 0-160 0,3-7-127 0,-3 4-57 15,0 3-24 1,0 0-72-1,0 0-96-15,0 0-8 0,0 0-47 16,0 0-57-16,0 0-24 16,0 0-136-16,0 0-64 15,0 0-152-15,0 7-120 0,0 5-40 16,0 7 40 0,4 3 120-16,0 7-16 15,4 3-72-15,0 3 16 0,0 3-88 16,4 3 80-16,-4 4-80 15,0-1 0-15,4 0 40 16,-4 1 8-16,-5-3-56 0,6-5 8 31,-5-5-8-31,-4-7 0 0,4-2-16 16,-4-7-40-16,0-4-16 16,4-2-112-16,-4-7-368 15,0 0-424-15,4-3-777 0,3-9-639 16,-2-4-1873-16</inkml:trace>
  <inkml:trace contextRef="#ctx0" brushRef="#br0" timeOffset="13177.8">16686 17259 5305 0,'0'0'1880'16,"0"0"-536"-16,0 0-23 15,0 0 279-15,0 0 144 0,0 0-375 32,0 0-561-32,0 0-280 15,0 0-144-15,0 0-24 0,15-3 56 16,6-4-88-16,11-2-176 16,3-7-64-16,13 0-16 0,-4-3-64 15,0 0 0-15,-4 7-8 31,-12-1-56-31,-9 6-296 0,-6 4-272 16,-9 3-336-16,-4 0-1169 16,-8 19-767-16,-12 0 135 15,-1 1-2400-15</inkml:trace>
  <inkml:trace contextRef="#ctx0" brushRef="#br0" timeOffset="13454.33">16638 17504 3840 0,'0'0'1585'0,"0"0"-417"16,0 0 344-1,0 0 1 1,0 0-129-16,0 0-120 0,0 0-16 0,0 0-103 16,40 9-345-16,-20-9-112 15,4 0-56-15,4 0-104 16,0 0-208-16,0-7-96 0,3 1-88 31,1 0-48-31,0 0-16 16,-4 2-72-16,-5-2-8 0,-6 0-168 15,-2 3-360-15,-6-1-360 16,-9-2-720-16,0 3-2257 0,0-4-3825 16</inkml:trace>
  <inkml:trace contextRef="#ctx0" brushRef="#br0" timeOffset="16019.94">18905 7823 4368 0,'0'0'3961'0,"0"0"-2800"31,0 0-129-31,0 0 0 0,0 0 176 16,0 0-136-16,0 0-343 15,8-22-313-15,-8 22-176 16,0 3-184-16,0 10-48 0,-8 9 104 16,-4 10 160-16,-8 5 184 15,4 15-8 1,-12 17-184-16,0 23-104 0,-4 23-8 15,0 5 56-15,0-9-120 16,4-15-40-16,9-30-32 16,3-12-16-16,0-16 8 15,4-3 16 1,-4-3-16-16,0 0-16 0,4-3-40 16,5-14-168-16,3-5-80 0,-1-10 16 15,5-3 280-15,0-19-16 16,13-30-256-16,11-27-216 15,15-29 256 1,13-19 128-16,-1 0 56 16,-2 7-16-16,-6 12 48 15,-2 12 16-15,-10 17 16 0,-7 22-8 16,-4 13 0-16,0 5 48 16,-1-2 48-16,6 0-56 0,-1-4 24 31,0 13 72-31,-5 4 64 15,-2 6-8-15,-2 6-152 0,-6 6 8 16,-2 4 248-16,-3 3-40 16,0 3-64-16,-4 0-200 15,0 6-88-15,4 14 40 0,-4 11 48 32,4 7 200-32,1 13-48 0,6 3-104 15,1 3 32-15,0 3 16 0,8-3-48 16,0 1 0-16,4-1-32 15,-5 3 0-15,2 0-8 16,-5 1-8-16,-4-1 8 16,-9-6 56-1,1-6-64-15,-4-7 0 16,0-6-8-16,0-6 8 0,0-4 0 16,0-3-48-16,0-6-32 0,0 0-368 15,0-4-376-15,0 1-408 16,0-3-1025-1,0-7-935-15,-4-3-3650 16</inkml:trace>
  <inkml:trace contextRef="#ctx0" brushRef="#br0" timeOffset="16321.77">18718 8318 5249 0,'0'0'5105'0,"0"0"-2857"31,0 0-880-31,0 0-471 16,0 0-1-16,0 0-128 0,79-25 72 15,-15 15-248-15,24-6-208 0,20 0-112 16,-9-3-103-16,-19 4-65 15,-33 5-96-15,-19 4 56 16,-3-4-64 0,-10 4-168-16,-2-1-137 15,-10 4-159-15,-3-3-408 16,-12 0-1936-16,0 3-3538 0</inkml:trace>
  <inkml:trace contextRef="#ctx0" brushRef="#br0" timeOffset="16964.77">19817 7499 5537 0,'0'0'1736'15,"0"0"208"-15,0 0-591 16,0 0 527-16,0 0 81 15,0 0-281-15,5-47-672 16,-5 47-488-16,0 0-296 0,0 2-216 16,0 21 40-16,-9 8-48 0,1 17 288 31,1 19 8-31,-1 18-184 16,3 17-40-16,-3 9 1 15,5-6-1-15,-1-6-16 0,0-10-56 16,0-1 0-16,0-18-8 15,-1-13 8-15,1-15 0 0,1-10 0 16,-1 3-72-16,0 2-217 31,-4 2-375-31,-1-14-352 16,6-6-512-16,3-10-897 0,0-12-103 16,0-16 351-16,12-3-5416 0</inkml:trace>
  <inkml:trace contextRef="#ctx0" brushRef="#br0" timeOffset="17414.3">19953 7629 5233 0,'0'0'1448'15,"0"0"-8"-15,0 0-167 0,0 0-41 16,0 0 288-16,8-73 96 16,-8 67-439-16,0 6-521 0,0-3-176 31,4 3-112-31,-4 0-96 16,0 0-80-16,0 0-96 0,0 0-88 15,0 0 48-15,0 3 32 16,0 7-88-16,0 5 248 0,0 7 96 31,0 4-144-31,0 5-24 16,0 8-56-16,-4 5 48 15,0 10 32-15,-4 7-55 0,-1 12 55 16,-2 25-96-16,-1 19-40 16,0 7-16-16,8-3-40 0,0-16-8 15,4-32 8 1,-4-19-8-16,0-13-176 15,1-3-369-15,-6 0-271 16,-7 3-664-16,0-9-1553 0,1-13-3064 16</inkml:trace>
  <inkml:trace contextRef="#ctx0" brushRef="#br0" timeOffset="18112.88">17786 7826 5097 0,'0'0'4401'16,"0"0"-2561"-16,0 0-336 15,0 0-448-15,0 0-247 16,0 0-337-16,0 0-272 0,0 35 160 16,0 10 264-16,0 21-160 15,-5 23-152-15,1 19-64 0,-3 6-120 31,-1-9-56-31,-1-22-64 16,5-29 64-16,-3-10-72 0,3-3 8 16,-4 7 0-16,-1 0-8 15,2-1-104-15,-1-9-368 32,0-9-664-32,4-10-776 0,-1-16-857 0,2-3-200 15,-1-3-1144-15</inkml:trace>
  <inkml:trace contextRef="#ctx0" brushRef="#br0" timeOffset="18446.75">17992 7721 9009 0,'0'0'2209'0,"0"0"-521"16,0 0-640-16,0 0-63 15,0 0-337 1,0 0-264-16,0 0-304 16,0 48-72-16,0 19 336 0,0 28 72 15,0 10 40-15,-3 9-184 16,3-6 136-16,-4-13-32 31,4 1-120-31,-4-14-119 0,4-16 15 16,0-12-96-16,0-12 56 15,0-7-40-15,0 3-64 0,0 3 0 16,0-6-8-16,0-6-360 16,0-14-649-16,8-15-895 31,-1 0-2369-31,6-18-1008 0</inkml:trace>
  <inkml:trace contextRef="#ctx0" brushRef="#br0" timeOffset="19212.34">20180 8579 6905 0,'0'0'4097'0,"0"0"-2689"16,0 0-584-16,0 0 57 0,0 0 111 15,0 0-344-15,0 0-312 16,0 31 144 0,-4 1 64-16,-8 6-96 15,4 3-24-15,0 4-120 16,0-1-96-16,-3-3-80 0,6-2-56 15,-3-4 9-15,0-4-73 32,1 1-8-32,-2-6 0 0,5-4-8 15,-4-3-65-15,5-3-391 16,-1-7-720-16,4-9-1016 16,0 0-2049-16,0-3-616 0</inkml:trace>
  <inkml:trace contextRef="#ctx0" brushRef="#br0" timeOffset="19468.87">20204 8585 7217 0,'0'0'2585'0,"0"0"-945"16,0 0-256-16,0 0-63 15,0 0-337-15,0 0-584 16,56-16-240-16,-20 16-144 0,3 0 32 31,2 0-48-31,-6 0-368 16,-11 0-672-16,-4 0-1097 0,-20 0-591 16,0 3-1825-16,-4 4 536 0</inkml:trace>
  <inkml:trace contextRef="#ctx0" brushRef="#br0" timeOffset="19662.14">20144 8797 4016 0,'0'0'1985'0,"0"0"-169"0,0 0-103 16,0 0 63-16,0 0 328 15,0 0-479 1,0 0-721-16,80 10-496 0,-40-16-280 15,3-7-128-15,2 0-440 16,-2-15-920-16,-7 6-1553 16,-8 0-2824-16</inkml:trace>
  <inkml:trace contextRef="#ctx0" brushRef="#br0" timeOffset="20353.18">20264 7286 6065 0,'0'0'2160'16,"0"0"-679"-16,0 0-593 0,0 0 696 16,0 0 305-16,0 0-609 0,0-28-528 15,15 28-456-15,5 0-200 16,8 0-24-16,0 0-64 0,4 0 72 31,0 9-32-31,-8 4-48 16,-5 3-8-16,-6 0-72 0,-13 3 8 15,0 0 72-15,-16 3-56 16,-12 3 56-16,-8 1 72 0,-4-4 56 16,9 0-24-16,3-3-96 15,7-6 64-15,14-4-72 0,7-2-32 31,11-1 32-31,26-3 224 16,6 1-24-16,17-4-56 16,4 0-96-16,-4-7 8 0,-8-2-16 15,-13-1-40-15,-11 4-112 16,-8-1-208-16,-20 7-456 31,0-3-1144-31,0 3-3097 0</inkml:trace>
  <inkml:trace contextRef="#ctx0" brushRef="#br0" timeOffset="21504.78">21076 8013 8529 0,'0'0'2385'0,"0"0"-641"0,0 0-191 15,0 0 71-15,0 0-168 16,0 0-424-16,13 0-431 0,2-6-209 15,9 0-160-15,4 0 88 16,0 2-40-16,0 1-136 31,0 0-96-31,0 3-48 0,-1 0 0 16,6-3-104-16,-1-1-336 16,-5 1-112-16,1 3-465 0,-4-6-447 0,-4 3-992 15,-4 3-1441 1,-8-3-1376-1</inkml:trace>
  <inkml:trace contextRef="#ctx0" brushRef="#br0" timeOffset="21734.99">21149 8172 2528 0,'0'0'5913'0,"0"0"-4456"15,0 0-273-15,0 0 176 16,0 0 96-16,0 0-343 0,0 0-257 31,47 6-16-31,-12-6-368 16,18 0-280-16,3 0-96 0,0 0-96 16,-5-6-112-16,-7-6-888 15,-12 2-1505-15,-17 0-3440 0</inkml:trace>
  <inkml:trace contextRef="#ctx0" brushRef="#br0" timeOffset="23390.74">24057 7156 6465 0,'0'0'2112'16,"0"0"-271"-16,0 0-513 16,0 0-264-16,0 0 80 0,7-28-111 15,-22 28-561-15,-13 0-320 16,-8 0-144-16,-27 9-8 0,-25 10 0 31,-24 7 24-31,-3 2-24 16,3 4 0-16,17-7 8 0,18-3-8 15,18-5 8-15,11-5-8 16,9 1 8-16,-2-1 48 16,-6 4-48-16,6 0 0 0,6 0-8 31,11 3-72-31,12-3 56 16,8 0-240-16,4 3 152 0,12-3 56 15,23 3 48-15,30 3 80 0,22 0-24 16,25 1-48-16,-4-8-8 15,-25-5 0-15,-27-1 8 16,-13-2 0 0,-2-1 8-16,-2 4-16 15,1-1-16-15,-12-2-96 16,-12-1-64-16,-12 0-304 0,-4 0-112 0,-11 4 383 16,-21 6 209-16,-13 0 8 15,-22 9 72 1,-25 4-24-16,-20 9 65 15,-11 3-113-15,12 1 120 16,23-7-56-16,28-10 0 16,21-3 256-16,7 0 24 0,-1 7-200 15,6-1-96-15,3 4-48 16,16-6 0-16,8-4 64 0,12-6-24 31,23-1 104-31,33-2 96 16,27-6 136-16,38-7 128 0,13 0-24 15,2-7 32-15,-16-2-16 16,-21-4-40-16,-12 4-159 0,-7-4-161 31,-20 3-80-31,-12 1 0 16,-13 2-64-16,-7 1 56 16,4 0-48-16,-4 3-8 0,-4-4 0 15,-12 4-80-15,-13 3-280 0,-6-3-377 16,-10-1-727-16,-14 4-1649 15,-5-5-4616 1</inkml:trace>
  <inkml:trace contextRef="#ctx0" brushRef="#br0" timeOffset="31620.8">23312 8658 72 0,'0'0'656'0,"4"-3"-448"15,-1 3-208-15,-3 0 0 0,0 0 48 16,0 0 96-16,0 0 456 16,0 0-256-1,0-4-224 1,0 4-120-16,0-2-192 0,0 2-216 0,0-4-112 16,0 4 176-16,4-3 344 15,0-3 80-15,1-1 496 0,3 1 248 16,-4 0 248-16,3-4 529 31,-3 4-145-31,-4 0-208 16,4-1-136-16,1 4-71 0,-5 0-241 15,0 0 64-15,0 3-32 0,0 0-224 16,0 0-216-16,0 0-120 16,0 0-112-16,0 3-64 31,-9 6-88-31,-2 10 96 0,-6 7 209 15,2-1 79-15,-2 7-32 16,2 0-8-16,3 3 0 0,4-7-56 16,8 1-168-16,0-4-24 15,0-3 24-15,12-3-120 32,4-3 40-32,8-3-48 0,0-7-200 15,4-6-448-15,-5 0-704 0,9-25-865 16,-8-4-544-16,-4-6-3272 0</inkml:trace>
  <inkml:trace contextRef="#ctx0" brushRef="#br0" timeOffset="31815.57">23451 8369 7401 0,'0'0'2225'0,"0"0"-537"31,0 0-136-31,0 0-199 16,0 0-385-16,0 0-296 0,0 0-416 16,0 0-256-16,0-29-1008 0,0 45-2121 15,0 7-104-15,0-5-2536 0</inkml:trace>
  <inkml:trace contextRef="#ctx0" brushRef="#br0" timeOffset="32062.72">23611 8728 5881 0,'0'0'1744'0,"0"0"-1016"16,0 0-168-16,0 0 65 15,0 0-33-15,0 0-320 0,64 54-128 0,-64-35 16 16,0 6 64-16,-13 0-40 15,-6 4-24-15,-9-3 0 16,0-4-88-16,-4 0-72 16,4-6-432-1,8-3-1240-15,4-7-2921 16</inkml:trace>
  <inkml:trace contextRef="#ctx0" brushRef="#br0" timeOffset="32393.72">23913 8708 7937 0,'0'0'1328'0,"0"0"-847"0,0 0-345 15,104-22-56-15,-72 22-80 0,-4 0-576 16,-13 0-1241-1,-2 0-3136 1</inkml:trace>
  <inkml:trace contextRef="#ctx0" brushRef="#br0" timeOffset="32628.14">23918 8744 8025 0,'0'0'2713'0,"0"0"-1921"15,0 0-504-15,0 0 336 16,0 0 416-16,0 0-119 0,28 73-345 16,-24-45-352-16,-4 4-112 31,0 0-96-31,-4-1 40 0,-13-5-56 16,-3-4-96-16,-3 0-64 15,-1-9-296-15,-4-3-569 0,-8-10-831 16,8 0-817-16,4-4-3032 15</inkml:trace>
  <inkml:trace contextRef="#ctx0" brushRef="#br0" timeOffset="33061.44">23981 8464 6361 0,'0'0'1536'0,"0"0"-280"16,0 0-231-16,0 0-97 15,0 0-8-15,0 0-392 0,0 0-280 0,4-19-240 32,-4 19-8-32,0 0 0 15,0 0-56-15,0 0 48 0,0 0 8 16,0 0 8-16,0 0 96 15,0 0-104-15,0 0 0 16,0 4-168-16,-4 5 80 0,1 4 88 31,3-4 0-31,0 4-48 0,0 0-112 16,7-7-216-16,1-3-88 16,4-3 184-16,-4 0 240 15,0-9 40-15,-4-4 56 0,-4 0 296 16,0-6 112-16,0 3 72 15,0 7 88-15,-8 2 104 0,8 4-359 32,-4 3-369-32,0 3-593 15,0 10-1279-15,0 0-1225 0</inkml:trace>
  <inkml:trace contextRef="#ctx0" brushRef="#br0" timeOffset="34093.93">25037 7312 7769 0,'0'0'2369'0,"0"0"-1377"0,0 0-680 16,0 0-208-16,0 0 328 0,0 0 616 15,0 0-208-15,0 0-279 16,0 0-241-16,0 0-56 0,0-10-112 31,0-3-88-31,0-5-64 0,0-5 0 16,-8-2 8-16,-8-1-8 15,-3 1 0-15,-6 0 0 16,1 2 0-16,-4 11 8 0,-7 6-8 16,-1 6 0-16,-8 9-72 31,4 19 72-31,-3 11 72 0,11 8-24 15,4 4-32-15,7 0-16 16,14-4 0-16,7-2-72 16,0-7-144-16,11-6-88 0,13-7-128 15,8-6 15-15,4-6 73 32,0-13-88-32,-1 0-16 15,-3-13 256-15,-4-12 88 0,0-4 64 0,-4-9 40 16,-7 0 8-16,-2-6 0 15,-2 2 112-15,-2-2 8 0,-3 2-48 16,0 7 280 0,0 7 368-1,-8 15-367-15,4 7 47 16,-4 6-408-16,0 3-80 0,0 16-112 0,0 10 192 16,0 2 8-16,-7 8 120 15,2 2-32-15,1-3-40 0,0 0 32 31,4 0-32-31,0 0 16 16,8 3-24-16,8-2-32 16,8-8 56-16,-4-2-72 0,7-7-224 15,-2-6-216-15,3-9-441 0,11-7-583 16,-3-13-712-16,-4-9-2978 0</inkml:trace>
  <inkml:trace contextRef="#ctx0" brushRef="#br0" timeOffset="34380.67">25376 7410 8649 0,'0'0'2313'0,"0"0"-881"16,0 0-920-16,0 0-368 0,0 0-80 15,0 0 488 1,0 0-87 0,-32 89-145-16,24-64-168 15,8 4 24-15,0-7-40 0,4 0-80 16,11-2-56-16,2-8-200 0,2 1-184 16,1-10-457-16,4-3-247 0,-3-19-224 31,-2-6-1097-31,-6-7-2832 15</inkml:trace>
  <inkml:trace contextRef="#ctx0" brushRef="#br0" timeOffset="34581.51">25503 7147 8449 0,'0'0'3169'15,"0"0"-704"-15,0 0-697 0,0 0-520 16,0 0-400-16,0 0-384 31,0 0-408-31,0-26-56 16,0 26-800-16,0 0-1328 0,0 13-3073 16,0-4-593-16</inkml:trace>
  <inkml:trace contextRef="#ctx0" brushRef="#br0" timeOffset="34860.47">25750 7474 4705 0,'0'0'4048'0,"0"0"-2559"16,0 0-265-16,0 0-384 0,0 0-360 31,0 0-296-31,0 0-184 16,88-45-16-16,-56 45-368 0,7 0-640 15,-7 0-816-15,-12-3-2561 0</inkml:trace>
  <inkml:trace contextRef="#ctx0" brushRef="#br0" timeOffset="35137.51">25763 7452 5089 0,'0'0'2376'0,"0"0"-1560"0,0 0-344 16,0 0 353-1,0 0 119 1,0 0-16-16,7 85-64 0,1-53-192 16,4 6-144-16,0 0-328 15,-8 3-112-15,8 4-40 0,-12-4-48 16,0 0 8 0,0-2-8-16,0-8 0 15,-12-6-144-15,-8-2-360 16,0-7-160-16,-24-7-16 0,8-5-496 15,4-4-1801-15</inkml:trace>
  <inkml:trace contextRef="#ctx0" brushRef="#br0" timeOffset="35607.91">25941 7195 6969 0,'0'0'2056'0,"0"0"-1015"16,0 0-585-16,0 0-40 0,0 0 40 0,0 0-368 15,-4-13-88 1,4 13-784-1,0 3 248-15,0 3 128 0,-4-2 144 16,4-4 55-16,0 2 105 16,0-2 104-16,0 0 441 15,0 0 79-15,-4 0-128 16,4 0-144-16,0 0 64 16,-3 0-288-16,3 0-24 15,-4 7-120-15,0-1 120 0,4 7 0 16,0-7 0-16,0 0-16 15,0-2 16-15,0-4 0 16,0 0 176 0,0 0 264-16,0-4-200 15,0-8 16-15,0-1 272 0,-5 3 120 16,-7-2-344-16,1 6-192 16,-2-1-112-16,2 7-640 15,7 7-1472-15,0 6-2897 0</inkml:trace>
  <inkml:trace contextRef="#ctx0" brushRef="#br0" timeOffset="35947.03">26173 6817 7209 0,'0'0'2401'0,"0"0"-1033"15,0 0-880-15,0 0-288 16,0 0-144-16,0 0 144 16,0 0 440-16,63 94-72 15,-35-46-80-15,0 3-39 0,-5 10-49 16,-2 11-120-16,-5-5-80 15,-12 3-184-15,-4 0-8 0,-4-13 64 32,-16 10-72-32,-12-4-80 15,-11-3-680-15,-49 23-1073 0,12-13-351 16,0-16-4250-16</inkml:trace>
  <inkml:trace contextRef="#ctx0" brushRef="#br0" timeOffset="36539.8">24519 7077 6065 0,'0'0'2048'15,"0"0"-391"-15,0 0-305 16,0 0-456-16,0 0-336 16,0-10-248-16,-4 26-312 0,-8 10 16 31,-8 15 456-31,0 9 176 16,-3 14 17-16,6 3-137 0,2 12-88 15,10-6-96-15,5 0-112 0,16 0-160 16,16-9-64-16,17-1-8 15,22 1-264-15,24-4-288 16,-7-15-1241 0,-13-17-2640-16</inkml:trace>
  <inkml:trace contextRef="#ctx0" brushRef="#br0" timeOffset="37345.41">26479 6445 4705 0,'0'0'1560'0,"0"0"-744"31,0 0-192-31,0 0 288 16,0 0 193-16,0 0-129 15,0 0-176-15,0 0-104 0,-28-25 80 16,28 25 280-16,0 0-191 15,16 0-337-15,8 0-320 0,8 0-192 32,7 0 40-32,2 0-56 15,-9 9 0-15,-4 4-48 16,-13 3-56-16,-6 9 32 0,-9 1 56 16,-5-1-64-16,-18 4 80 0,-1-1 0 15,-8-2 0-15,8-4 8 16,4-7 8-1,12-2-16-15,8-3 0 16,0-4-136-16,28-3 136 16,28 0 56-16,4 1-8 0,11-4-48 15,5 0-80-15,-21 0-648 16,9-7-745-16,-16-2-1255 16,-20-1-2889-1</inkml:trace>
  <inkml:trace contextRef="#ctx0" brushRef="#br0" timeOffset="40709.58">21579 10382 4320 0,'0'0'2321'31,"0"0"-1057"-31,0 0-296 0,0 0 217 16,0-35 47-16,0 32 264 16,0 3-456-16,0 0-551 15,0 0-473-15,0 6-16 0,0 20-168 16,-9 24 168-16,-2 4 160 16,-6 13 16-1,-2 12-56-15,-5 7-8 0,-4 19-104 16,-4 3 0-16,4-7 48 15,0-21-48-15,13-26 56 16,-2-16-56-16,9-6-8 0,-3-4 0 16,-2 1-8-1,6-4 0-15,3-9 0 16,0-13-112-16,4-3-16 16,0 0 136-16,0-19-48 0,11-13-96 15,10-25-369-15,11-25 281 16,7-29-152-16,6-7-144 0,-6 7 368 31,-3 0 112-31,-4 6 48 0,-4 3 8 16,-4 13-8-16,-9 26 8 15,-2 22 0-15,-6 9 0 16,1-3 248-16,0 4 0 0,4-1-112 16,-4 7 80-16,0 5-64 31,4 8 144-31,-8 5-55 0,4 7-121 15,0 0-128-15,0 7-72 16,4 15 72-16,-1 13 88 16,6 6 16-16,-2 10 56 0,6 19-64 15,10 15 8-15,1-5 48 32,-4-10 16-32,4-10-56 15,-12-12-40-15,8 2-64 0,-8 7-8 0,0-3 0 0,-5-3 16 16,-6-3 0-1,-5-4-16-15,0-2 8 0,-4-4-8 16,0 0 0 0,0-6-96-1,0-4-360-15,0-3-441 16,0-2-439-16,7 2-400 0,1-9-1025 0,1-4-2304 16</inkml:trace>
  <inkml:trace contextRef="#ctx0" brushRef="#br0" timeOffset="41033.25">21439 10928 9057 0,'0'0'1409'0,"0"0"87"0,0 0-264 16,0 0-39-16,0 0-305 31,103-70-368-31,-55 64-288 16,5-4-112-16,6 4-120 0,1-4 16 0,0 4-8 15,-5-7-8-15,-7 4-168 16,-12 0-256-16,-8-4-384 0,-13 0-761 15,-2 0-343 1,-13 4-1129 0</inkml:trace>
  <inkml:trace contextRef="#ctx0" brushRef="#br0" timeOffset="41631.85">22468 10128 4016 0,'0'0'1457'16,"0"0"343"-1,0 0-192 1,0 0-135-16,0 0 71 0,0 0-160 0,0 0-223 16,0-57-345-1,0 57-208-15,0 0-296 16,0 0-168-16,0 0-144 0,0 16-256 0,0 6 176 16,0 13 80-16,0 9 280 31,0 20-104-31,0 19 8 15,7 18 32-15,5 7 16 0,0-19-120 16,-4-19 16-16,0-29-128 16,-1-3 48-16,2 10-24 0,-1-1-16 31,-4 7-16-31,3-9-80 16,-7-14-240-16,0-2-96 0,0-10-72 15,0-6-136-15,0-7-456 16,0-2-825-16,0-4-319 0,0-10 95 15,4-6-4296-15</inkml:trace>
  <inkml:trace contextRef="#ctx0" brushRef="#br0" timeOffset="42043.87">22659 10207 4304 0,'0'0'849'0,"0"0"127"0,0 0 312 16,0-85 480-16,0 69-551 15,0 6-105-15,0 1 16 0,0 3-192 0,0 2-311 32,0 4-105-32,0 0-88 15,0 0-184-15,0 0-248 16,0 0-8-16,0 13-112 0,0 6 120 15,0 9 8-15,0 11 192 16,0 2 128-16,3 13-8 0,5 12 0 31,5 21 96-31,-2-5-184 16,1-6-88-16,-3-9-64 0,-2-16-32 16,1 6 24-16,4 10-32 15,-4-11-40-15,-4-1 0 16,0-8-64-16,0-5-240 0,-4-11-96 31,0-6-328-31,0-5-1088 16,-8-11-1377-16,-4-9-4809 0</inkml:trace>
  <inkml:trace contextRef="#ctx0" brushRef="#br0" timeOffset="42683.03">20348 10525 7865 0,'0'0'1513'0,"0"0"127"0,0 0-448 16,0 0 80-16,0 0 49 0,0 0-321 15,11-42-560-15,-7 49-440 16,4 15-64-16,4 10 64 16,4 12 184-16,4 10 24 15,-4 7 16-15,8 12-8 16,0 16-56-16,-4-10-64 16,-5-9-24-16,-6-6-64 0,-1-20 56 15,-8 6-64-15,4 1 0 16,-4-9-8-16,0-1-104 15,0-12-392 1,0-7-128-16,0-7-248 16,0-5-633-16,0-10-663 0,0 0-585 15,0-3-127-15</inkml:trace>
  <inkml:trace contextRef="#ctx0" brushRef="#br0" timeOffset="43039.02">20651 10426 5857 0,'0'0'1536'15,"0"0"56"-15,0 0-143 0,0 0 175 0,0 0-280 16,0 0-223-16,0 0-697 15,0-50-344-15,0 59-72 16,0 13-8-16,7 17 304 16,1 11 144-1,4 7 0-15,8 19-48 0,12 13-88 16,12 19 0-16,-4 3-120 16,-8-12-72-16,-4-20-64 0,-17-28-48 15,-3-13 0-15,1 0-8 16,2-2-64-1,-3 5-216-15,4 3-240 16,0-6-688-16,-1-9-1225 16,-2-13-1856-16</inkml:trace>
  <inkml:trace contextRef="#ctx0" brushRef="#br0" timeOffset="43874.47">23033 9804 6145 0,'0'0'1472'0,"0"0"8"15,0 0-255 1,0 0 215-16,0 0 64 16,0 0-559-16,0 0-337 15,0 0-152-15,0 0-280 0,52-12-24 16,-25 12-32-16,1 0-48 0,-4 0-32 16,-4 2-40-1,-12 8-56-15,-8 6-16 16,0 6 64-16,-15 0 8 15,-13 7 16-15,0 0 56 16,-4-4 8-16,4-3-72 0,8 1-8 16,12-11 0-16,8 1 0 0,8-7 16 31,23 0 56-31,18-2 32 16,7-4-56-16,7 0-48 15,-3 0-248-15,-5 0-640 0,-10-4-753 16,-10 1-1079-16,-19 0-2369 0</inkml:trace>
  <inkml:trace contextRef="#ctx0" brushRef="#br0" timeOffset="44355.94">23048 10779 7937 0,'0'0'2081'16,"0"0"127"-16,0 0-391 0,0 0-377 16,0 0-816-16,0-7-464 15,5 24-80-15,7 1 112 16,-1 5 64-16,-2 2-8 0,3 3-144 31,-5 4 48-31,-3 3-8 16,0 0-72-16,-4 0-64 15,0-3-8-15,0-1 0 0,-8-2 0 16,1-6-256-16,3-4-504 16,-4-1-800-16,-1-5-1209 0,5-6-1472 0</inkml:trace>
  <inkml:trace contextRef="#ctx0" brushRef="#br0" timeOffset="44632.21">23037 10709 7273 0,'0'0'1688'0,"0"0"-423"32,0 0-505-32,0 0-176 0,0 0 344 15,0 0-376-15,103-16-320 16,-62 16-152-16,2 0-24 0,-7 0-56 16,-8 0-56-16,-8 0-1128 15,-20 7-944-15,0 5-161 31,-4-2 233-31</inkml:trace>
  <inkml:trace contextRef="#ctx0" brushRef="#br0" timeOffset="44823.34">23025 10935 3976 0,'0'0'2897'0,"0"0"-1553"16,0 0 41-16,0 0 511 15,0 0-200-15,92-4-864 0,-49-2-551 16,9-1-177-16,0-2-104 16,-4-4-64-1,-1-12-1161-15,-10 6-1455 0,-14-3-4250 16</inkml:trace>
  <inkml:trace contextRef="#ctx0" brushRef="#br0" timeOffset="45116.35">24013 10525 6249 0,'0'0'2264'16,"0"0"-719"-16,0 0-529 0,0 0 208 16,0 0-144-16,0 0-367 15,92-29-305-15,-56 26-120 32,-5 0-24-32,5 0-136 0,-4-1-88 15,-4 4-40-15,-13 0-1008 0,-6 0-1457 16,-9 0-2840-16</inkml:trace>
  <inkml:trace contextRef="#ctx0" brushRef="#br0" timeOffset="45323.35">23969 10680 3448 0,'0'0'6618'15,"0"0"-5154"-15,0 0-160 31,0 0 177-31,0 0-201 16,88 7-536-16,-44-7-320 0,7 0-296 16,-3 0-56-16,0 0-72 0,-4 0-376 15,-12-7-1056-15,-8-2-2465 16,-16-4-5337-16</inkml:trace>
  <inkml:trace contextRef="#ctx0" brushRef="#br0" timeOffset="47261.75">25662 9861 8937 0,'0'0'1521'0,"0"0"-1"15,0 0-200-15,0 0-95 16,0 0-313-16,-8-28-304 0,8 34-496 31,0 13 8-31,8 13-80 16,5 12 144-16,2 10 112 0,9 7-120 15,-8 5-24-15,4 1-80 16,-4 3-32-16,-4-7-40 0,-8 1 0 16,-4-7 0-16,0-6-232 31,0-7-600-31,-4-3-768 15,-4-12-961-15,4-13-1368 0</inkml:trace>
  <inkml:trace contextRef="#ctx0" brushRef="#br0" timeOffset="47535.88">25196 9760 5633 0,'0'0'5945'15,"0"0"-4401"-15,0 0-71 16,8-89-321-16,20 69-408 0,28 5-56 0,39 5-256 16,49 4-160-16,15 6-80 15,-3 3-136-15,-41 7-40 0,-51 3-16 31,-28-4-248-31,-12 0-1008 16,-9 8-992-16,-2-2-1721 16,-13-2-608-16</inkml:trace>
  <inkml:trace contextRef="#ctx0" brushRef="#br0" timeOffset="48016.09">26320 10150 8689 0,'0'0'2089'0,"0"0"-313"15,0 0-416 1,0 0-271 0,0 0-473-16,0 0-408 15,0 0-112-15,0 0-96 0,-95 70 224 16,74-29-96-16,5 1-120 0,1 5-8 16,7 1-16-16,3-4-304 0,5 1-512 31,0-7-120-31,16-10 15 15,5-5 81-15,2-11 608 16,-3-8 208-16,0-4 40 0,-8-10 720 16,-8-15 288-16,-4-10-47 0,-4-10 7 15,-20-6 8-15,-12-3-352 32,-3-3-128-32,-10 3-296 15,2 10-96-15,7 9 48 0,8 13-152 16,12 9-16-16,20 13-1072 15,0 10-3289-15,4 5-488 0</inkml:trace>
  <inkml:trace contextRef="#ctx0" brushRef="#br0" timeOffset="48382.46">26981 9575 7217 0,'0'0'1016'0,"0"0"585"31,0 0-185-31,0 0 56 16,0 0 249-16,0 0-809 15,0 0-624-15,0 0-280 0,-95 7 200 16,55 34 200-16,-8 23-120 16,8 18-8-16,8 23 0 0,16 6-56 31,16-3-112-31,16-7-104 16,20-12 112-16,20 4-120 15,15-1-88-15,13-7 80 0,4-14-168 16,-9-21-368-16,-6-21-888 0,-26-17-1785 15,-19-12-6105-15</inkml:trace>
  <inkml:trace contextRef="#ctx0" brushRef="#br0" timeOffset="49372.3">27419 9712 7497 0,'0'0'2241'0,"0"0"-705"15,0 0-88-15,0 0 105 0,4-29-73 16,-4 29-472-16,0 0-608 16,0 0-400-16,0 20-192 15,-4 8 192-15,-4 16 16 16,-3 20-8-16,2 22 80 16,-2 15-16-16,3-9-64 15,4-18 88-15,-5-24-96 0,6-15-104 16,-1 0-248-16,0 0-272 15,0-3 96-15,0-10-128 16,0-9 96 0,4-10 55-16,0-3 297 15,0-3 208-15,0-17 152 0,0-11-152 16,0-4 8-16,0-12 88 16,0-5-48-16,8-8-31 15,4-13-17-15,8-16 8 0,8-19-8 31,-4 10 0-31,-1 22 72 16,-7 25 8-16,-12 23 16 0,4-1 288 16,1 0-128-16,-5 4 64 15,-1 9-40-15,1 3-8 16,0 7 40-16,0 3-32 0,-4 0-56 16,4 3-136-1,0 0-88-15,4 0-200 16,4 12 32-16,4 11 72 0,8 8 88 15,0 10-56-15,8 20 64 16,7 21 8-16,5 20 72 16,-4-7 16-16,-8-18-24 15,-8-20-64 1,-8-20-16-16,4 5-80 0,0-1-528 16,-1 0-280-16,-6-9-737 0,-5-10-359 15,-8-22-361-15,0 0-583 16,-12-6 135-16</inkml:trace>
  <inkml:trace contextRef="#ctx0" brushRef="#br0" timeOffset="49621.2">27280 10020 9297 0,'0'0'1553'16,"0"0"-345"-16,100-9-240 15,-44-4-24-15,7 0 17 0,1 0-313 32,0 1-312-32,-16-1-192 0,-9 0-144 15,-14-3-320-15,-18 4-696 0,-7-1-1089 16,0 3-2168-16</inkml:trace>
  <inkml:trace contextRef="#ctx0" brushRef="#br0" timeOffset="50572.54">28304 9506 5961 0,'0'0'1368'0,"0"0"72"0,0 0 33 16,0 0 79-16,4-80 680 15,-4 77-687 1,0 3-585-16,0 0-784 15,0 6-176-15,0 20-224 16,-8 15 224-16,0 10 32 16,0 19 112-16,-4 22-72 0,1 13 32 15,-6-7-104-15,9-18 64 0,-4-30-64 32,8-15-392-32,0 0-368 15,-4 0-176-15,5-6-1 16,3-7-343-16,-4-9 288 0,4-13 248 15,-4 0 744-15,4-10 48 16,0-12 8-16,0-13-56 0,0-6 0 31,0-7 72-31,0-6-72 16,4-7 0-16,3-2 168 16,5-13 24-16,4 6 128 0,5 0-120 0,-6-3 296 15,2 13-272-15,-2-10-144 16,1 13 112-16,-4 16 96 15,0 9-8 1,-9 13 176-16,6 6 81 16,-1 10-105-16,0 3-40 15,4 0-256-15,0 0-80 0,4 16-48 16,3 9-8-16,-2 13 56 0,-2 7 40 16,5 9 8-1,-4 9 0-15,-4 1-96 16,0 2 56-16,8 10-56 15,0-5-8-15,0-5 16 16,0 1-16-16,4-13-88 0,-1-3-640 16,2-13-841-16,-1-10-383 0,-4-8-905 31,-9-18-2408-31</inkml:trace>
  <inkml:trace contextRef="#ctx0" brushRef="#br0" timeOffset="50813.25">28236 9849 9794 0,'0'0'2048'0,"0"0"-696"0,0 0-696 16,116-35 185-1,-68 22 39-15,4 6-496 16,0 1-264-16,-9-3-120 16,-11 2-472-16,-8-5-888 0,-8-20-1073 15,-8 7-1672-15,0-4-3592 0</inkml:trace>
  <inkml:trace contextRef="#ctx0" brushRef="#br0" timeOffset="51157.23">28783 9061 3696 0,'0'0'1225'16,"0"0"-9"-16,0 0-192 0,0 0 560 15,0 0 65-15,3-54-265 16,-3 48-24-16,0 6-303 0,4 0-177 31,-4 0-176-31,0 0-312 16,0 0-392-16,4 9 0 15,0 10-96-15,8 10 96 0,0 6 192 16,4 10 80-16,0-1-8 16,-1 3-56-16,6-2-64 0,-10-1-88 0,6-2-56 15,-6-8 0 1,2-5-264-1,-5-3-704-15,-1-7-616 16,-7-13-1065-16,0-6-1408 0,0 0-2448 16</inkml:trace>
  <inkml:trace contextRef="#ctx0" brushRef="#br0" timeOffset="51390.48">28567 9074 9249 0,'0'0'2073'0,"0"0"-481"15,0 0-391-15,0 0-89 16,124-57-136-16,-57 41-488 0,1 0-296 16,3 3-96-16,2 1-96 15,-26 5-64-15,-3-2-704 16,-16 5-1120-16,-16 4-1233 0,-12 0-4513 0</inkml:trace>
  <inkml:trace contextRef="#ctx0" brushRef="#br0" timeOffset="51928.63">29524 9010 7721 0,'0'0'1937'15,"0"0"-201"-15,0 0-1024 16,0 0-624-16,0 0-72 0,0 0 216 16,51 73 360-16,-7-16-112 15,16 29-144-15,7 32 49 32,-7 6-81-32,-9-7-184 0,-26-12-48 0,-17-26 16 15,-8-9-72-15,-8-16 32 16,-12-13-48-16,-8-3 8 0,0 4 0 15,-7-1-8-15,-2 3-72 16,5-8-785 0,0-2-879-1,13-11-840-15,3-8-3450 0</inkml:trace>
  <inkml:trace contextRef="#ctx0" brushRef="#br0" timeOffset="52110.37">30488 9899 11690 0,'0'0'1856'16,"0"0"-1271"-16,0 0-553 31,0 0-32-31,0 0-1225 0,0 0-4504 16</inkml:trace>
  <inkml:trace contextRef="#ctx0" brushRef="#br0" timeOffset="53272.63">24539 12014 6977 0,'0'0'5185'31,"0"0"-3593"-31,0 0-935 0,0 0-105 16,103-25 336-16,-58 15-40 16,15 4-392-16,-2-1-240 15,7 7-144-15,-6 0-72 0,-7 0-792 16,-4 7-1128-16,-16 2-2049 31,-17 0-1376-31</inkml:trace>
  <inkml:trace contextRef="#ctx0" brushRef="#br0" timeOffset="53443.43">24635 12097 5249 0,'0'0'1488'15,"0"0"-808"1,0 0 232-16,0 0 761 0,0 0 647 15,0 0-407-15,103 35-857 16,-39-29-400-16,23-3-160 16,-7 0-256-16,27-3-240 0,-30 0-632 15,-21 0-4409-15</inkml:trace>
  <inkml:trace contextRef="#ctx0" brushRef="#br0" timeOffset="53737.15">25937 11541 11330 0,'0'0'3857'16,"0"0"-3025"-16,0 0-272 0,0 0-344 15,0 0-208-15,0 0 176 31,4 63 464-31,9-12-112 0,-2 9-184 16,9 1-87-16,5-1-65 16,-2-3-48-16,-3 0-80 15,0-3-48-15,0-3 32 0,-4-3-56 16,-8-4 0-16,-1-2-272 16,-3-8-505-1,-4-2-1135-15,0-9-2313 0,-8-11-712 16</inkml:trace>
  <inkml:trace contextRef="#ctx0" brushRef="#br0" timeOffset="54007.52">25643 11557 11282 0,'0'0'3193'31,"0"0"-1489"-31,0 0-616 0,0 0-440 16,0 0-256-16,103-51 209 15,-15 41-233-15,39 1-112 16,17 0-144-16,-5-1-96 0,-35 0-16 16,-40 0-144-16,-28 5-785 31,-21 1-1207-31,-6 1-2473 0,-9 3-560 15</inkml:trace>
  <inkml:trace contextRef="#ctx0" brushRef="#br0" timeOffset="54443.88">26702 11836 13138 0,'0'0'2385'16,"0"0"-1313"-16,0 0-760 15,0 0-296-15,0 0-16 0,0 0 224 16,-67 89-48-16,47-48-136 31,8 7-40-31,-1-4-72 16,10 1-8-16,3-7-288 0,0-10-80 15,0-6 8-15,3-9 128 0,2-9 240 16,3-4 72-16,-8 0 552 31,0-17 256-31,0-11-144 16,-13-7 8-16,-10-6-63 0,-5 0-289 15,-4 3-88-15,-3 6-144 16,7 6-80-16,11 13-8 0,6 8-664 16,11 5-1433-16,4 0-3736 31,16 5-3097-31</inkml:trace>
  <inkml:trace contextRef="#ctx0" brushRef="#br0" timeOffset="54712.9">27213 11372 10898 0,'0'0'2232'0,"0"0"-303"0,0 0-529 16,0 0-184-16,0 0-592 16,0 0-528-16,0 0 16 0,-49 76 40 31,18 17-47-31,3 18 111 15,7 10-72-15,21-10-72 16,9-19-8-16,19-25-64 0,4-17 0 16,0-11-152-16,3-11-232 0,13 1-41 15,24-10-943-15,-8-4-1705 32,-8-15-4472-32</inkml:trace>
  <inkml:trace contextRef="#ctx0" brushRef="#br0" timeOffset="55199.04">27686 11557 4584 0,'0'0'7826'0,"0"0"-6097"0,0 0-209 0,0 0-696 16,0 0-568-1,0 0-256 1,0 0 0-16,0 92 64 16,0-29 8-16,0 1-64 0,0 3 0 15,0-4-8-15,0-6-352 16,-7-9-504-16,-2-10-264 0,1-13-65 0,1-9-151 31,-1-16 520-31,4 0 392 16,-1-19 176-16,5-19-1081 15,0-22 1257-15,13-26 72 0,22-34 513 16,5-8-41-16,4 4 64 16,-4 13 120-16,-12 38 1240 0,-13 22-31 31,-6 23-737-31,-5 18 128 16,4 1-288-16,-8 6-327 0,4 3-393 15,-1 0-248-15,6 22-208 16,3 16 192-16,3 22 16 0,9 23 0 15,8 21 0-15,0-5 0 32,-8-20 0-32,-11-25-72 15,-2-15-569-15,-7 5-327 0,0 16-584 16,0-6-2657-16,-4-16-1680 0</inkml:trace>
  <inkml:trace contextRef="#ctx0" brushRef="#br0" timeOffset="55392.53">27555 11817 8425 0,'0'0'5009'16,"0"0"-4296"-16,120-41-361 15,-33 22 224-15,-7-1 32 16,-5 8-136-16,-10-4-288 0,-14-9-184 15,-7 6-1960-15,-8-7-4306 16</inkml:trace>
  <inkml:trace contextRef="#ctx0" brushRef="#br0" timeOffset="55692.66">28205 10947 9858 0,'0'0'2752'0,"0"0"-1167"16,0 0-593-16,0 0-120 16,0 0-312-16,0 0-480 0,0 0-16 15,11 45-40 1,-7-7 56-16,9 10-8 15,-6-1-24-15,1 0-40 0,-4 1 72 16,1-3-80-16,-1-7-176 16,-4-4-720-16,0-5-1249 15,0-6-711-15,-4-14-3225 0</inkml:trace>
  <inkml:trace contextRef="#ctx0" brushRef="#br0" timeOffset="55883.27">28053 10922 11106 0,'0'0'2496'0,"0"0"-1015"16,0 0-977-16,127-22-136 16,-50 22 176-16,-10 0-248 15,5 3-296-15,-5 22-520 0,-22-6-2473 31,-14 0-6809-31</inkml:trace>
  <inkml:trace contextRef="#ctx0" brushRef="#br0" timeOffset="56391.13">28830 11265 13570 0,'0'0'2601'0,"0"0"-1337"15,0 0-392-15,0 0 33 16,0 0-249-16,0 0-656 16,0 0 0-16,0 0-64 0,20 82 64 15,-32-12 0-15,0 16-8 16,-4-7-160-16,4-6-40 15,0-19-32 1,4-19-257-16,-4-3-295 16,8-4 56-16,-3-9-112 15,7-16-200-15,0-3 576 0,0-12 472 16,0-23-312-16,7-19-88 16,17-32-9-16,12-22 289 0,4-6 120 31,-1 9 0-31,-7 26 88 15,-15 28 593-15,-6 16 279 0,2 10 272 16,-6 3-152-16,5 5-264 16,-7 5-207-16,2 12-337 15,-3 0-272-15,0 16-216 0,8 12 208 32,0 11 8-32,4 8 0 0,4 7 0 15,-4 3 0-15,4 3 0 0,-8 1-56 16,0 2-353-16,-8 20-543 15,-4-16-1480-15,0-20-3746 16</inkml:trace>
  <inkml:trace contextRef="#ctx0" brushRef="#br0" timeOffset="56594.78">28734 11547 12466 0,'0'0'1937'16,"96"-25"-1345"-16,-20 15-128 0,-1 4-8 15,5 3-24-15,-4 0-432 16,-5-7-112-16,-2 0-2529 0,-22-2-8153 16</inkml:trace>
  <inkml:trace contextRef="#ctx0" brushRef="#br0" timeOffset="56970.24">29428 10817 7137 0,'0'0'5121'0,"0"0"-4137"0,0 0-560 15,92 25 33 1,-49 10 567-16,9 19-208 15,8 22-224-15,8 26-64 16,-17 3-232-16,-23-4-184 16,-28-9-112-16,-16-9 0 0,-19-4-8 15,-6-15-336-15,2-13-480 0,-9-3-800 32,12-20-1617-32,8-6-4001 0</inkml:trace>
  <inkml:trace contextRef="#ctx0" brushRef="#br0" timeOffset="57142.25">30411 11500 13658 0,'0'0'2737'15,"0"0"-2737"-15,0 0-344 16,0 0 120-16,0 0-8 15,0 0-3585 1</inkml:trace>
  <inkml:trace contextRef="#ctx0" brushRef="#br0" timeOffset="59352.27">20778 11849 1144 0,'0'0'7433'0,"0"0"-6040"0,0 0-1177 16,0 0-216-16,0 0 0 16,0 0 208-16,36 3 104 31,-12-3-104-31,4 0-128 0,11 0 16 16,9 0-40-16,11 0 24 0,5-9 24 15,5 2-96-15,2-6 144 0,-3 4 160 16,-1-1 160-16,2 1 120 15,2 3-48 1,-3-4-96 0,19 0-79-16,9 1 7 0,24-4-104 15,3 1-88-15,-7-1-176 0,-9-3 88 16,-15 0-96-16,-1 0 112 0,-14 3 72 16,-14 4 16-16,-16 3 0 31,-2-1-16-31,10 1-96 15,1-4-32-15,16 1 8 0,-8 3-64 16,3-1 40-16,-3-2-32 16,0-1-8-16,-4 4 0 0,-4-3 0 15,-5 2-8-15,-3-3 8 32,-12 4 0-32,-1-1 8 0,-3 1 0 15,-4-3 0-15,0 6-8 16,0-7 8-16,0 7-16 0,0-7 8 15,4 7 0-15,-4-3 0 16,-4 3-56-16,-5-1 48 31,-6 4 8-31,-5 0-152 0,-1 0-56 16,-3 0-208-16,0 0-280 16,-4 0-585-16,0 0-847 0,-8 4-49 15,-3-4 33-15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7-01T14:25:38.0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6588 8253 22 0,'0'-1'1'0,"3"-1"-1"15,0-1-10-15,0 2 10 16,0-2 9-16,0 0-9 0,3 2 0 16,-3 1 0-1,0 0 0-15,-3 0-8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7-02T15:11:21.24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1645 6118 656 0,'0'0'5409'0,"0"0"-2785"31,0 0-1647-31,0 0-473 16,0 0 320-16,0 0 304 0,0 0-8 16,0 0-207-16,-4 13-145 15,4-13-240-15,0 0 0 16,0 0 160-16,0 0 56 0,0 0-8 16,0-3-111-1,0-14-17-15,8-5-504 16,8-13-104-16,4-3-80 0,8-3 72 15,0 9 0-15,-1 4-136 16,5 12 64-16,-4 3-128 16,0 13-49-16,-4 0-63 15,0 10 104-15,-5 12-32 16,-2 10 64-16,-6 9 112 16,2 10 72-16,-9 3 0 0,-4 3 0 15,0 0 8-15,-4-10-8 16,-9-2 64-16,-2-13-64 15,2-7 24 1,2-9 56-16,3-10 16 16,4-2 48-16,4-4 136 0,0-19-192 15,0-13-88-15,8-19-320 16,12-3 8-16,3 0 160 16,5 7 72-16,0 11 16 0,-3 8 56 31,-5 15-8-31,-1 1-32 15,5 12-24-15,-4 0-24 0,0 0 24 16,-4 15 0-16,0 11 64 16,-8 3 8-16,-4 8 0 15,-4 5 0-15,0-1 16 0,-4-3-8 32,-12-3 88-32,0-6-32 0,0-10 8 15,4-3 24-15,9-13 8 0,-2-3 96 16,5-3 8-16,0-23-208 15,28-28-264-15,12-28-8 16,8 2 120-16,-4 7-128 16,-4 16 120-1,-13 29 104-15,-2 2 56 0,-6 7 144 16,-3 13 40-16,-8 6-120 0,0 0-64 16,-1 16 256-16,2 9 112 15,3 10-96-15,-5 6-152 16,2 7-40-1,-9 3-8-15,0 3-72 16,0-4-56-16,0-2-296 0,0-10-416 16,8-6-1184-16,28-16-1121 15,-5-7-1088-15,5-9-1216 0</inkml:trace>
  <inkml:trace contextRef="#ctx0" brushRef="#br0" timeOffset="386.27">2960 6204 1032 0,'0'0'5809'16,"0"0"-3345"-16,0 0-1023 16,11-89 287-16,-11 60 9 0,-4 0-185 31,-11 7-336-31,-1 3-280 0,-8 10-408 16,0 9-328-16,-8 0-152 0,1 22-40 15,-1 13 0-15,0 0 9 16,8 6 55-16,7-6-64 15,10-3-8-15,7-10-64 16,0-6 7 0,7-7-143-16,18-6 64 15,3-3 96-15,3-15 40 0,5-11 0 0,0-9-88 16,-8 4 88-16,-12 2 8 16,-4 10 72-16,-8 9 192 15,-4 10 65 1,0 0-241-16,0 19-96 15,0 10-8-15,-4 6 8 16,-4 3 0-16,4 1-8 0,4-5-393 16,0-2-583-16,0-13-792 15,19-10-993-15,6-5-239 0,3-4-905 16</inkml:trace>
  <inkml:trace contextRef="#ctx0" brushRef="#br0" timeOffset="610.22">3426 5877 7209 0,'0'0'3929'0,"0"0"-2177"31,0 0 97-31,0 0-193 16,0 0-448-16,0 0-776 0,0 0-368 16,0 0-56-16,-56 111-8 0,33-54 0 15,-1 7 0-15,-4-4-160 16,3 0-384-16,1-9-504 15,5-10-520 1,-1-6-897-16,8-16 113 16,0-19-105-16,4-12 65 0,4-17-801 15</inkml:trace>
  <inkml:trace contextRef="#ctx0" brushRef="#br0" timeOffset="783.87">3167 6226 1360 0,'0'0'2672'0,"-8"-95"-31"16,4 50-153-1,0 10 625-15,4 19-352 16,0 10-921-16,0 6-1144 15,0 0-696-15,4 16-8 16,12 6 8-16,12 13 368 0,4 0-96 16,4 3-120-16,3 0-56 0,6 1-8 31,-10-8-88-31,1 1-96 16,-12-1-840-16,-9-8-2072 15,-10-11-5562-15</inkml:trace>
  <inkml:trace contextRef="#ctx0" brushRef="#br0" timeOffset="2046.97">5534 5607 4416 0,'0'0'4433'16,"0"0"-2464"-16,0 0-377 15,12-45 65-15,-12 36-137 0,0 9 40 16,0 0-528-16,0 0-415 16,0 0-241-16,0 0-248 31,-4 15-128-31,-17 17-56 0,-2 13 56 15,-5 9 104-15,-8 22-88 16,-8 13-8-16,9-3 56 0,7-16-64 16,7-10 8-16,6-19 0 15,2 4-8-15,2-4 0 16,-1-6-432 0,7-13-321-16,1-6-479 0,1-3-880 15,3-13-1073-15,-4 0-1224 16,0 0-856-16</inkml:trace>
  <inkml:trace contextRef="#ctx0" brushRef="#br0" timeOffset="2456.34">4892 5461 8065 0,'0'0'1889'0,"0"0"-873"16,0 0-376-16,0 0 48 0,0 0 32 15,0 0-256-15,0 0-192 16,0 0 361-16,24 60 23 31,-4-28-80-31,4 3-16 0,4 3-120 16,-4 0-192-16,8 0-176 15,-4-3-24-15,4 3 24 0,0-3-64 16,-4-6 64-16,-5-1-64 16,-3-6 0-16,-4-6 0 31,-8-3 0-31,0-4 0 0,-8-5 8 0,0-1-16 16,0-3 8-16,0 0-8 15,0 0 0-15,0 0 0 0,4 0-168 16,-1-13-448-16,6-3-1112 15,-5 0-3754-15</inkml:trace>
  <inkml:trace contextRef="#ctx0" brushRef="#br0" timeOffset="3296.59">5912 6010 5233 0,'0'0'7065'15,"0"0"-4688"-15,0 0-1249 32,0 0-112-32,0 0 144 0,0 0-279 15,0 0-361-15,-4 3-224 16,4-3-168-16,12 3-32 0,8 1-80 16,16 2 112-16,3-3-32 0,14 3 24 15,6-2-64 1,-6-4-8-1,-2 3 32-15,-11-3-72 0,-4 3 0 16,-8-3-8-16,-13 0 8 16,-2 3 56-16,-9-3-64 0,-4 0-8 15,4 0 0-15,-4 0-192 0,7 0-256 32,6 0-104-32,-2 0-449 15,5 0-855-15,-4 0-3033 0,-4 0-3537 16</inkml:trace>
  <inkml:trace contextRef="#ctx0" brushRef="#br0" timeOffset="4495.57">7933 5568 6705 0,'0'0'2913'0,"0"0"-1537"15,0 0-96-15,0 0 104 0,0 0 9 16,0 0-417 0,0 0-592-16,-9 7-384 15,-3 16-16-15,-8 5 16 16,-8 16 448-16,-4 7-136 0,-7 13 160 16,3-1-128-16,-3 0-96 15,2 4-112-15,10-6-120 0,-1-1 40 31,4-6-40-31,3-10-16 16,10-12 0-16,3-7-320 0,-1-9-400 16,9-6-528-16,0-7-560 15,0-3-625-15,0-6 377 0,0-7-4178 16</inkml:trace>
  <inkml:trace contextRef="#ctx0" brushRef="#br0" timeOffset="4835.03">7434 5657 7705 0,'0'0'2793'0,"0"0"-601"0,0 0-247 0,0 0-121 15,0 0-768-15,0 0-592 16,0 0-464-16,-8-6 24 0,16 32-24 15,8 8 224 1,5 8-48 0,2-1-112-16,5 4-8 15,0-1-48-15,0-3 56 0,0-6-64 0,-4 0 0 16,0-7-8-16,-13-8-104 16,5-1-136-16,-7-10-24 0,-6-2-72 31,1-7-32-31,-4 0-72 15,0 0-264-15,-7-13-144 16,-6-9-1841-16,-2 0-1912 0</inkml:trace>
  <inkml:trace contextRef="#ctx0" brushRef="#br0" timeOffset="5342.66">7510 5359 2760 0,'0'0'4033'0,"0"0"-2297"15,0 0-847-15,0 0 31 16,0 0 480-16,0 0-256 0,-44-6-552 0,44 6-312 31,0 0-152-31,0 0-8 16,5 3-7-16,14 9 383 15,5 1 368-15,12 3-72 0,8-3-128 16,7 0-216-16,9-4-24 0,0-3-152 16,-4 1-72-16,-4-4-96 31,-16 0-88-31,-12-3-8 16,-13 0 40-16,-3 3-40 0,-8-3 0 15,0 0-8-15,0 0-64 16,0 0-152-16,0 0-264 0,0 3-600 15,0 14-1496-15,0-5-433 32,0 1-3609-32</inkml:trace>
  <inkml:trace contextRef="#ctx0" brushRef="#br0" timeOffset="6010.8">7821 6235 1400 0,'0'0'6137'15,"0"0"-4032"-15,0 0-1513 0,0 0 32 16,0 0 688-16,0 0 112 31,0 0-343-31,84-66-361 16,-77 60-208-16,5 2-80 0,-3 4-232 15,-2 0-160-15,-3 4-40 16,0 11 0-16,4 4 0 0,-8 4 8 0,0 2 0 16,0 0 8-1,0-2-16 1,0-5 0-16,0-1-64 15,-8-8-32-15,4 0-24 0,0-5 64 16,1-4-40-16,3 0 96 16,0-10 0-16,7-12-72 0,9-10-144 15,8-6 104 1,4-3 48-16,0 6 64 16,-4 3 0-16,-5 10 48 15,-2 13 208-15,-6 2 160 0,-2 7-208 16,-1 0-208-16,-1 9 0 15,1 11 48-15,1 2 176 16,-5 6 72 0,-4 1-120-16,0 3-120 15,0-4-56-15,0 1-112 0,-13 3-664 16,5-7-1144-16,1-6-3498 0</inkml:trace>
  <inkml:trace contextRef="#ctx0" brushRef="#br0" timeOffset="6692.84">8618 5432 72 0,'0'0'6961'16,"0"0"-5233"-16,0 0-383 15,0 0 623-15,0 0-160 0,0 0-295 16,0 0-473 0,4-54-520-16,-4 54-464 15,0 7-56-15,0 11-152 0,0 14 152 16,0 10 88-16,-4 12 40 15,0 6 32-15,-5 16 24 16,1 20-8-16,1 11-160 16,-1 8-8-1,-5-8 8-15,10-27-8 16,3-26-8-16,-4-16-80 0,0-6-296 0,0 0-240 16,0-1-344-16,-5 1-176 15,2-13-241-15,3-7-287 16,-8-8-553-1,8-4-2087-15</inkml:trace>
  <inkml:trace contextRef="#ctx0" brushRef="#br0" timeOffset="7177.76">8693 5394 368 0,'0'0'6129'0,"0"0"-5089"0,0 0-248 16,0 0 232-16,0 0 129 0,0 0-105 15,0-26-480-15,0 26-320 16,0 0-248-16,0 4-176 15,4 12 176-15,-4 3 256 16,0 6 120 0,0 4-40-16,0 2 216 15,5 1 33-15,-5 3-201 0,0 0 16 16,0 0-88-16,0 6-96 0,-9 4 192 16,1 6 48-16,-3 12-8 15,-2 19-40 1,-2 20-184-16,6-6-152 15,1-20-24-15,4-22-40 16,1-13-8-16,3 0 0 0,0 7-56 16,0-4-288-16,0-9-184 15,0-9-112-15,0-7-16 16,0-13-64 0,3 0-113-16,1-6-167 15,-4 0 280-15,0-12-56 16,0-7-1849-16,0 3-3872 0</inkml:trace>
  <inkml:trace contextRef="#ctx0" brushRef="#br0" timeOffset="7840.69">8841 5318 1632 0,'0'0'7802'0,"0"0"-5810"16,0 0-744-16,0 0-336 15,0 0-119-15,0 0-361 16,0 0-72-1,71-7-120-15,-51 17-136 16,-3 3-48-16,-10 6 16 16,-3 6 0-16,-4 4-64 0,-4 2 232 0,-12-2 48 15,1 0-56-15,-2-7-8 16,6-6-8 0,3-7-120-16,8-2-80 15,0-7-8-15,8 0 8 16,20 0 64-16,15-10 64 15,1-9-144-15,4 0-536 0,-4-6-1024 16,-12 2-3185-16,-17 7-3689 16</inkml:trace>
  <inkml:trace contextRef="#ctx0" brushRef="#br0" timeOffset="8890.2">4430 5474 1720 0,'0'0'5113'15,"0"0"-2392"-15,0 0-1713 16,0 0-704-16,0 0-152 0,0 0-16 16,0 3-136-16,0 12-16 15,0 11 16-15,0 9 112 16,-4 12 72 0,0 7 216-16,-4 16 64 0,-4 19-80 15,5 22 48-15,-6 10-200 16,5-7-8-16,4-21-144 0,1-34-24 15,3-14-56-15,-4-7 8 16,4 3-8 0,-4 7-144-1,-1-7-288-15,1-6-352 0,0-13-48 0,4-6-40 16,-4-13-577-16,1-3-719 16,3 0-993-16</inkml:trace>
  <inkml:trace contextRef="#ctx0" brushRef="#br0" timeOffset="9317.42">4514 5381 2416 0,'0'0'64'31,"0"0"976"-31,0 0-184 0,0 0 65 0,0 0 119 16,0 0 24-16,0 89 0 15,0-50-87-15,0 5-193 0,0 6-160 16,0 4 32-16,0 4 216 15,0 5-128 1,0 10-232-16,0 16-55 16,0 13-81-16,4-7-168 15,-4-25-104-15,0-16 24 0,8-19-120 16,-8 9 64-16,4 1-72 0,-4 5 0 16,3-5-56-16,-3-10-296 31,0-4-441-31,4-2-479 15,-4-10-480-15,0-6-2177 0</inkml:trace>
  <inkml:trace contextRef="#ctx0" brushRef="#br0" timeOffset="10399.21">8992 6232 6241 0,'0'0'4009'0,"0"0"-2681"0,0 0-24 16,0 0 41-16,0 0 23 0,0 0-240 15,0 0-432 1,0 0-424-16,0 3-144 0,0 7-72 0,0 9 120 16,-4 3 144-1,0 7-96 1,1 2-79-16,-2 4 23 0,1 1-48 15,-4 1-40-15,4-2-16 16,0-3-64-16,4-3 8 16,-3-4-8-16,-1-3-168 0,-1-6-185 0,1-3-167 31,0 0-392-31,-4-7-792 16,5-3-1145-16,-1-3-1320 0</inkml:trace>
  <inkml:trace contextRef="#ctx0" brushRef="#br0" timeOffset="10743.12">8972 6204 728 0,'0'0'4561'16,"0"0"-1385"-16,0 0-1343 15,0 0-417-15,0 0 144 0,0 0-359 0,0-4-345 16,12 4-248 0,4-3-224-1,8 0-16-15,4 0-64 0,4 0-32 16,0 0-80-16,-4-1-136 15,-8 1-56-15,-5 3-48 16,-7 0-416-16,-4 0-696 0,-4 7-1657 16,-16 5-151-1,5 4 295-15</inkml:trace>
  <inkml:trace contextRef="#ctx0" brushRef="#br0" timeOffset="10940.06">8925 6461 5417 0,'0'0'2488'15,"0"0"-1031"-15,0 0-297 16,0 0-96-16,103-22 56 0,-71 12-472 16,-4 3-304-16,0-2-344 31,-8 3-16-31,-9 3-1392 0,-7-1-1016 15,-4 1-3754-15</inkml:trace>
  <inkml:trace contextRef="#ctx0" brushRef="#br0" timeOffset="24385.34">4350 7931 5409 0,'0'-13'1488'0,"0"3"-768"0,0 1 296 16,4 3 361-16,-4 2 279 16,0 1-32-1,0 3-447-15,0 0-313 0,0 0-248 16,0 0-104-16,0 10-152 15,0 9-224-15,-8 26-80 16,-3 27 296-16,-2 33 8 0,2 13-32 16,3 6-80-1,4-10-80-15,4-6 64 16,-5-1-71-16,5-5-33 0,-4-3-48 16,0-11-72-16,1-17 40 15,-1-14 0-15,4-16-48 16,-4-6-8-16,0 0 0 0,-5 0-88 31,5-3-184-31,4-10-129 0,-3-9-111 16,3-11-208-16,0-2-320 15,0 0 144-15,0-19-417 16,0-28-3248-16,0 2-920 0,0-5 2361 16</inkml:trace>
  <inkml:trace contextRef="#ctx0" brushRef="#br0" timeOffset="24819.95">4462 7931 864 0,'0'0'4433'0,"0"0"-3201"16,0 0-64 0,0 0-32-16,0 0-23 15,0 0-177-15,0-6-408 16,0 21-368-16,0 8 464 0,-4 11 272 16,0 11-264-16,-1 6-71 15,5 19-33-15,0 18-144 0,0 21-40 31,0 2 160-31,0-10-72 16,5-6-72-16,3-9-112 0,-8 0-48 16,4-4-56-16,-4-15-96 15,0-13-32-15,0-10 24 0,0-2-40 16,0 2-8-16,0 10 8 31,0 0-8-31,0-3-120 16,0-10-240-16,0-9-512 0,0-7-632 15,4-5-1417-15,-4-14-4233 0</inkml:trace>
  <inkml:trace contextRef="#ctx0" brushRef="#br0" timeOffset="25885.17">5072 8325 3776 0,'0'0'3321'0,"0"0"-1553"0,0 0-495 16,0 0 887-1,-4-80-47 1,4 74-553-16,0 3-576 0,0 3-384 16,0 0-256-16,0 0-160 15,-5 15-72-15,1 11-112 0,-3 28 112 16,-5 25 208-16,-4 26-87 0,4 3-9 31,3-10-96-31,5-18-32 16,4-26-88-16,0-13 40 15,0-9-32-15,0 3-8 0,4-6-8 16,5-4-240-16,-1-9-152 0,3-16-177 16,2 0 265-16,2-19 296 31,13-32 0-31,4-26-88 16,4-34-128-16,0-6-224 0,-12 19 64 15,-4 28 120-15,-16 29 216 16,0 12 48-16,3 4 144 0,-7 2 408 15,5 7 40-15,-5 10-144 32,0 6-272-32,4 0-176 15,4 13-232-15,-1 12 64 0,6 13 168 16,-1 10 0-16,-1 12 64 0,2 1 88 16,-2 5-56-16,2 1-48 0,2-1-32 15,2-5 56 1,-6-4-72-1,6-13-136-15,-6-6-248 16,1-15-64-16,-4-11 168 0,0-8-16 16,4-4 176-16,0-16 120 0,0-16 64 15,4-22 16-15,0-32 64 0,0-28 88 32,-4-7-88-32,-8 4-48 15,-1 25 56-15,-3 34 96 16,0 21 72-16,0 11-40 0,0 7 89 15,0 7-73-15,0-1-96 0,0 9-200 16,0 4-168-16,0 4-481 31,0 15-631-31,0 12 480 16,0 21-1024-16,0-8-1393 0,0-9-2336 16</inkml:trace>
  <inkml:trace contextRef="#ctx0" brushRef="#br0" timeOffset="26186.16">5845 7906 2632 0,'0'0'7122'16,"0"0"-4746"-16,0 0-640 15,0 0-295 1,0 0-153-16,0 0-392 15,0 0-544-15,0-35-352 0,0 60 8 16,0 7-8-16,0 9 72 16,4 10-64-16,-4 6 0 0,0 6 0 15,0 4 48 1,0-3-8-16,-4-4-48 16,0-6 16-16,4-10-16 15,-4-9-304-15,-1-9-496 0,5-10-880 16,0-10-1297-16,0-3-1664 15</inkml:trace>
  <inkml:trace contextRef="#ctx0" brushRef="#br0" timeOffset="26497.16">5562 7928 1256 0,'0'0'7305'0,"0"0"-5160"0,0 0-265 16,0 0-383-16,0 0 351 15,0 0-488-15,-5-42-616 16,29 36-432-16,17-3-168 0,18-4 129 16,5 0 71-1,4 0-16-15,3 1-32 16,-7 5-136-16,-4 4-104 0,-12-3-56 15,-8 6-64-15,-16 0-208 16,-9 0-416-16,-7 0-673 16,-8 6-1223-16,0 7-1505 15,0-4-3273-15</inkml:trace>
  <inkml:trace contextRef="#ctx0" brushRef="#br0" timeOffset="27174.51">6526 8356 4729 0,'0'0'5793'15,"0"0"-3841"-15,0 0-1200 16,0 0-176-16,0 0 289 0,0 0-329 31,-17 16-296-31,-2 13 272 16,-5 12 240-16,-8 3-120 0,0 8-160 15,1 5 40-15,3-1-168 16,-4 5-119-16,8 2-145 31,-4-2-32-31,0 2 24 0,4-6-64 16,0-6 8-16,4-7-16 0,0-9-248 16,8-9-137-16,1-10-311 0,2-6-664 15,1-10-968-15,1-10-441 16,-1-12-3464-16</inkml:trace>
  <inkml:trace contextRef="#ctx0" brushRef="#br0" timeOffset="27512.1">6103 8506 472 0,'0'0'9218'0,"0"0"-6922"0,0 0-456 15,0 0-311-15,0 0-441 16,0 0-464-16,0-13-312 0,13 26-208 16,2 12 224-16,13 7 56 15,0 9-160-15,8 6 153 0,0 5-105 32,-1 5-72-32,2-3-64 15,3 3-56-15,-1 0-8 16,1-6-64-16,-4-1 16 0,0-5 24 15,-8-7-48-15,-9-6-16 16,-2-4-216-16,-6-8-104 0,-7-8 8 31,-4-9-185-31,0 0-335 0,0-6-528 16,0-10-1385-16,-11-6-4920 16</inkml:trace>
  <inkml:trace contextRef="#ctx0" brushRef="#br0" timeOffset="29769.72">7080 8855 4064 0,'0'0'6018'0,"0"0"-3162"16,0 0-1928-16,0 0-319 31,0 0 615-31,0 0 248 0,0 0-504 15,0 0-327-15,-4 0-297 16,8 0-144-16,3 0-80 0,14 0-40 16,11 0 16-16,11 0 80 15,9 0-112-15,8-4-16 32,0 2-40-32,0-2 0 0,-9 1 0 15,-7 0-8-15,-8 0 8 16,-8 3 40-16,-13-4-48 0,-6 1 80 15,-5 3 80-15,-4 0 40 16,4 0-24-16,-4 0-104 31,0 0-24-31,0 0-48 0,0 0-72 16,7 0-248-16,1 0-408 0,8 0-569 16,-4 0-1255-16,-3-3-4130 0</inkml:trace>
  <inkml:trace contextRef="#ctx0" brushRef="#br0" timeOffset="31457.46">8128 8461 1240 0,'0'0'5985'16,"0"0"-4089"-16,3-82-607 16,1 50-49-16,-4 6 520 15,0 7-239-15,0 3 55 0,0 7-440 16,0 3-384-16,0 2-239 16,0 4-265-1,0 0-72-15,0 0-120 0,0 7-56 16,0 12-88-16,0 13 88 15,0 15 0-15,0 20 8 16,-4 22 64-16,1-7-64 0,3-9 56 16,0-12-64-1,0-14 16-15,0 1-16 16,3-1 0-16,5-8-232 0,5-14-152 16,-2-12-145-16,6-7 25 15,2-6 280-15,5-9 176 16,4-17 48-16,4-12-8 0,7-22 8 31,2-16 0-31,2-20 0 0,-3 7-8 16,-12 17 8-16,-12 18 0 15,-8 22 0-15,0-3 128 16,0 3 384-16,-8 7-40 0,4 12 25 16,-4 7-177-16,0 6-144 31,0 0-176-31,0 19-48 0,0 12-112 15,0 14 120-15,0 15 40 16,0 4 64-16,0-1-64 16,0-2 8-16,0-4-8 0,8-7 16 15,4-9-16-15,4-2 0 16,-1-14-184 0,6-6-160-16,-1-9 71 0,-1-7 137 15,-2-3 136-15,2-7 0 0,-3-15 8 16,0-13 48-1,0-6 161-15,0-22 31 0,-8-17-40 16,0-22-16 0,-8-2 32-1,0 18-8-15,0 26 8 0,0 28 120 16,-4 10-32-16,0 6-72 0,1 0-160 16,3 6-32-16,-5 8-48 15,5 2-432-15,0 0-384 0,0 6-649 31,0 29-407-31,0-7-945 16,0 1-2912-16</inkml:trace>
  <inkml:trace contextRef="#ctx0" brushRef="#br0" timeOffset="31764.91">9024 7852 7721 0,'0'0'4881'16,"0"0"-3032"-16,0 0-777 31,0 0-432-31,0 0 48 0,0 0-72 16,0 0-384-16,0 0-216 0,0 41 72 15,0 0-24-15,0 10 16 16,0 3-8-16,0 6 0 0,-4 1 0 15,0 2-16 1,0-6-8-16,1-3-40 16,3-6-8-16,-5-10-72 15,5-7-328-15,0-8-664 0,-4-7-496 16,4-13-1113-16,0-3-584 16,-4 0-2952-16</inkml:trace>
  <inkml:trace contextRef="#ctx0" brushRef="#br0" timeOffset="32065.1">8642 7880 9570 0,'0'0'2656'16,"0"0"-1400"-16,0 0 169 15,0 0-201-15,0 0-232 0,0 0-456 16,92-22-128-16,-41 18 8 31,8 2 9-31,5 2-89 0,0-7-40 16,-4 7-120-16,-4-3-88 0,-8 0-80 16,-16 0-8-16,-4 3-432 15,-13 0-625-15,-11 0-991 0,-4 9-2577 16,0-2-1600-16</inkml:trace>
  <inkml:trace contextRef="#ctx0" brushRef="#br0" timeOffset="32754.42">10167 8013 1424 0,'0'0'8602'0,"0"0"-6586"15,0 0-1288-15,0 0-304 16,0 0 569-16,0 0-9 0,0 0-608 31,0 0-208-31,-39 61 424 16,11-14 160-16,-8 20-192 0,-3 0-88 16,-2 6-144-16,1 0-40 15,9-13-119-15,-5 4-81 16,0-1 8-16,0-6-48 0,4-3-32 31,4-3-8-31,1-7 8 16,3-2-16-16,3-7-112 0,6-10-417 15,6-3-599-15,-2-12-928 0,3-4-1809 16,4-6-1112-16</inkml:trace>
  <inkml:trace contextRef="#ctx0" brushRef="#br0" timeOffset="33077.44">9649 8071 5705 0,'0'0'6617'15,"0"0"-4824"-15,0 0-913 0,0 0-376 16,0 0-168-16,0 0-144 15,0 0 472-15,45 82 224 0,-21-18-336 32,3-4-240-32,5 6 33 15,4 1-65-15,0-10-32 0,3 1-56 16,6-1-96-16,-6-3-40 16,-7-10-48-16,0-3-8 15,-4-2-16-15,-9-8-384 0,-2-5-441 31,-10-4-743-31,1-6-1545 16,-8-7-2560-16</inkml:trace>
  <inkml:trace contextRef="#ctx0" brushRef="#br0" timeOffset="33652.24">10267 8699 9281 0,'0'0'2601'16,"0"0"-1737"-16,0 0 192 0,0 0 33 15,0 0-305-15,0 0-416 16,24-9-320-16,-12 27 8 16,0 8 48-16,-4 3-24 0,-1 5 16 31,-2-2-48-31,-1 0-40 15,-4-3 32-15,0-7-40 0,0-6-72 16,0-6-8-16,0-8-128 16,0-2 40-16,0 0 168 15,0-9 0-15,4-13-72 0,15-13-176 16,9-7-8 0,4-5-112-16,0 2-8 15,1 8 376-15,-10 11 344 0,-11 10 360 16,0 13 16-16,-8 3-480 15,0 6-232-15,4 13 120 16,-4 4 40-16,4 5 80 16,-8 1-72-16,4 2-72 15,0-2-88-15,-4-3-16 16,0-4-712-16,0-7-1264 0,-4-5-2577 16,-8-7-4665-16</inkml:trace>
  <inkml:trace contextRef="#ctx0" brushRef="#br0" timeOffset="34451.83">9685 7756 1040 0,'0'0'472'16,"0"0"1192"0,0 0 1097-16,0 0-961 15,0 0-248-15,0 0-431 16,0 0 31-16,0 0 160 0,-16 4-23 15,16-4-321-15,0 3-288 16,12 0-96-16,4 0 96 0,9 0-120 31,10 0-112-31,5-3-192 16,8 3-48-16,7-3-23 0,1 0 15 16,13 0-80-16,-6 0-24 0,1 0-88 15,-4 0 8-15,-9 0-8 16,-11 0 0-16,-8 0 8 15,-16-3 48 1,0 3 8-16,-8 0 96 16,-4-3-40-16,3 3-16 0,2-3-32 15,3 3-80-15,-1-3-8 0,6 3 8 16,-2 0 0-16,1 0-8 16,0 0-112-1,-7 0-168-15,-2 0-256 16,-7 3-241-16,0 3-343 15,-20 1-360-15,-8 2-561 0,0-5-2936 16</inkml:trace>
  <inkml:trace contextRef="#ctx0" brushRef="#br0" timeOffset="35808.4">11060 7677 104 0,'0'0'7657'31,"0"0"-6361"-31,0 0-111 0,0 0-433 16,0 0 16-16,0 0 240 15,0-19-176-15,0 19-343 0,0 0-281 16,0 19-208-16,0 10 224 16,-4 12 640-16,0 22-184 31,0 23-200-31,-4 19-8 0,8 12-32 15,0-3-256-15,0-8 80 16,0-15-88-16,0-2-32 0,0-3-56 16,0-7-40-16,0-12-32 15,0-13 56-15,4-16-24 16,-4-3-48 0,4 0 0-16,-4 3-56 0,0-3-512 15,0-10-376-15,0-6-632 16,4-15-1001-16,0-1-471 0,-4-3-2090 15</inkml:trace>
  <inkml:trace contextRef="#ctx0" brushRef="#br0" timeOffset="36517.78">11355 7597 1064 0,'0'0'680'0,"0"0"2032"16,0 0-1591-16,0 0-337 15,0 0 144-15,0 0-96 0,0 0-128 16,0 0-167-16,0 0-9 15,0 0 40 1,0 0 16-16,0 0 64 16,-4 0 16-16,4 0-40 0,0 0 40 15,0 0 17-15,-5 0-193 16,5-2-312-16,-3 2 168 0,3-4 8 16,-4 4-144-16,4 0-136 31,-4 6-64-31,-8 10-8 15,0 10 96-15,0 9 0 0,-4 6-24 16,8 13 104-16,0 3-8 0,1 16 32 16,7 16 16-16,0 22 16 15,0 13 8-15,7-7-56 32,5-12-16-32,-3-16-96 0,2-6-24 15,-3-17 0-15,0-9-32 16,-4-12-16-16,0-7 8 0,-4 7 0 15,0 2 0-15,0 1 0 16,0-10-8-16,0-6-56 31,0-7-64-31,0-9-224 0,0-7-336 16,0-2-448-16,-8-7-649 0,4-7-231 16,0-8-1025-16</inkml:trace>
  <inkml:trace contextRef="#ctx0" brushRef="#br0" timeOffset="37248.71">11618 7471 7521 0,'0'0'2585'0,"0"0"-777"0,0 0-584 16,0 0 33-16,0 0-57 16,0 0-456-16,0 0-368 0,31-7-200 15,-3 7-104-15,4 0 8 0,4 7 32 32,-4 5-64-32,-8 1-40 15,-4 6-8-15,-12 3-8 0,-8 6 8 16,0 2 8-16,-24 1 72 15,-4 1-8-15,-4-4 0 0,4-2 8 16,5-7-32-16,6-7 0 31,10-5-48-31,3-4 0 0,4-3 8 16,0 0 0-16,11 0 48 16,13 0 48-16,16 0 16 15,4 0-48-15,4-3-64 0,8 0 8 16,-4 3-8-16,-9-4-8 31,-11 4-104-31,-12 0-240 0,-8 0-232 16,-12 0-408-16,0 0-592 15,-16 0-961-15,-8 0 153 0,-4 0-7058 16</inkml:trace>
  <inkml:trace contextRef="#ctx0" brushRef="#br0" timeOffset="38033.78">11713 8775 7313 0,'0'0'5689'16,"0"0"-4448"-16,0 0-809 15,0 0 24-15,0 0 368 16,0 0-160-16,4 7-464 0,-4 12-72 16,0 9 336-16,0 7-184 31,0 0-64-31,0 6 32 0,0 1-48 15,0 2 32-15,-4-6-112 16,0 1-103-16,4-2-9 16,-4-8 40-16,4-1-40 0,0-5-8 15,0-7-105 1,0-3-391-16,0-7-424 16,0-6-720-16,0 0-1137 15,0-6-367-15</inkml:trace>
  <inkml:trace contextRef="#ctx0" brushRef="#br0" timeOffset="38302.24">11713 8626 672 0,'0'0'8762'0,"0"0"-6746"31,0 0-1200-31,0 0-368 16,0 0 32-16,0 0 240 0,0 0-39 16,127-19-161-16,-71 19-264 15,8-3-128-15,-12 3-72 0,-4 0-8 32,-12 0-48-32,-20 0-784 15,-13 6-1073-15,-10 10 97 16,-14 0 416-16,-6-3-785 0</inkml:trace>
  <inkml:trace contextRef="#ctx0" brushRef="#br0" timeOffset="38494.18">11754 8918 4721 0,'0'0'2848'0,"0"0"-1136"15,0 0 185-15,0 0 447 16,83 3-607-16,-43-3-641 0,0 0-472 15,-5-3-320 1,-3-3-208 0,-4 3-96-16,-11 0-872 0,-10 3-824 15,-7-3-2297-15,0 3-3257 0</inkml:trace>
  <inkml:trace contextRef="#ctx0" brushRef="#br0" timeOffset="41650.65">5239 10772 2736 0,'0'0'6730'16,"0"0"-4834"-16,0 0-344 15,0 0-303 1,0 0 255-16,0 0-176 0,0 0-552 16,0 0-432-1,-4-22-200-15,4 38-144 0,-4 10 8 16,0 12 264-16,0 22-23 0,-4 22-89 16,0 14-40-1,0 2-8-15,0-12-32 16,8-26 16-16,-4-22-48 15,4-6-48-15,0 0 0 0,0-3 0 16,8-1-72-16,8-9-256 16,4-9-209-16,4-10 241 0,12-4 88 31,0-18-224-31,3-13-16 16,9-22 136-16,-4-25 48 15,-9-17-8-15,-3 7 152 0,-15 16 104 16,-13 28 16-16,-4 17 256 15,0-1 336-15,0 6 376 0,0 4-192 32,0 9-231-32,0 7-153 15,0 6-208-15,0 0-184 0,0 6-96 16,0 16-136-16,0 17 168 0,11 15 64 16,2 6 48-16,-2 10-40 15,6-4 8-15,-2 1-8 16,2-6 0-1,2-4-8-15,1-3 0 16,4-10-104-16,-5-6-320 16,9-9-185-16,-3-7 225 0,3-16 112 0,0-6 152 15,-4 0 120-15,4-22 0 16,-9-10 72 0,5-18 64-16,-4-27 280 15,-8-24-40-15,0-13 89 16,-12-7 23-16,0 10-128 15,0 13-16-15,-8 21-16 0,4 23-88 16,0 19-16-16,0 16 16 0,4 4-96 31,-4 2-88-31,4 3-56 16,0 10-496-16,0 6-728 16,0 33-521-16,0-5-631 0,0-2-4906 15</inkml:trace>
  <inkml:trace contextRef="#ctx0" brushRef="#br0" timeOffset="42468.33">6283 10385 4745 0,'0'0'4000'0,"0"0"-2495"16,0 0-425-1,0 0 336-15,0 0 289 16,7-35 31-16,-7 35-576 0,0 0-592 16,0 0-272-16,0 0-128 15,0 0-120-15,0 10-40 0,0 6-8 31,0 9 184-31,0 7 1 16,0 6-1-16,0 6 8 0,0 4-24 16,0 3 32-16,4 0 0 15,1-4-32-15,-1 1-152 0,0-4 88 16,-4-2-96-16,4-8 8 16,-4-2-8-16,0-9 8 31,4-11-16-31,-4 1-48 0,0-10-208 15,0 0-160-15,0-3-176 16,0 0-113-16,0-25-247 0,0-1-3489 16,3-2-2968-16</inkml:trace>
  <inkml:trace contextRef="#ctx0" brushRef="#br0" timeOffset="42877.42">6040 10283 1256 0,'0'0'7705'0,"0"0"-5424"0,0 0-1225 15,0 0 136-15,0 0 513 32,0 0-417-32,0 0-592 15,71-2-200-15,-19-5 144 0,12 1-103 16,3-4-153-16,2 1-72 15,-9-1-168-15,-17 4-104 0,-15 2-40 16,-9 4-296-16,-10 0-200 31,-1 0-633-31,-8 0-1111 0,4 4-2313 16,-4-1-5353-16</inkml:trace>
  <inkml:trace contextRef="#ctx0" brushRef="#br0" timeOffset="43494.94">7048 10328 6361 0,'0'0'6113'0,"0"0"-5041"16,0 0-656-1,0 0 145 1,0 0 463-16,0 0-160 0,-60 35-240 0,24 3-48 16,-12 26-56-16,-3 21-32 15,-1 26 25-15,7 7-137 0,17 3-56 32,13-14-56-32,11-5-88 15,4-4-32-15,19-5-24 16,14-11-48-16,-1-16-72 0,4-14 8 15,0-15-8-15,-1-5-168 16,9-3-328-16,8-1-360 0,15-15-713 16,-15-6-3464-16,-12-7-4601 0</inkml:trace>
  <inkml:trace contextRef="#ctx0" brushRef="#br0" timeOffset="43884.55">7817 10468 9858 0,'0'0'4193'0,"0"0"-3353"0,0 0-512 15,0 0 0-15,0 0 120 0,0 0 56 32,-40 73 472-32,4-10-256 15,-8 20-248-15,5 15-79 0,-2 7-81 16,13-6-112-16,13-14-32 15,-2-18-96-15,10-16-16 0,-1-13-8 16,0-3-48-16,-1 0-96 31,2 0-352-31,-5-4-433 0,0-5-951 16,4-17-2473-16,0-6-1976 0</inkml:trace>
  <inkml:trace contextRef="#ctx0" brushRef="#br0" timeOffset="44178.84">7411 10541 5921 0,'0'0'5321'0,"0"0"-2801"16,0 0-1215-1,0 0-313 1,0 0-264-16,0 0-352 0,0 0 224 15,55 83 176-15,-27-30-303 16,3 20-49-16,10 13-112 16,-1 9 16-16,-1-6-48 0,-3-19-128 0,-12-19-72 31,-4-16-16-31,1 3-64 16,2 0 0-16,1 3-344 0,0-9-360 15,0 0-729-15,-9-10-1463 16,2-9-3978-16</inkml:trace>
  <inkml:trace contextRef="#ctx0" brushRef="#br0" timeOffset="44554.04">8184 11201 2960 0,'0'0'9882'0,"0"0"-7457"16,0 0-1473-1,0 0-112-15,0 0 176 0,0 0-319 16,87 0-401-16,-36 0-160 15,9-3 24-15,8 3-48 16,4 0 64-16,-4 0 48 0,-8 3-8 16,-8 0-16-1,-9 4-64-15,-11-1-24 16,-12-6-24-16,-8 0-16 0,-5 0-64 16,-7 0 48-16,0 0-56 15,0 0-176-15,0 0-536 16,0-3-785-16,0-7-4120 0</inkml:trace>
  <inkml:trace contextRef="#ctx0" brushRef="#br0" timeOffset="45309.68">9956 10426 512 0,'0'0'9442'0,"0"0"-7330"0,0 0-552 16,0 0 33-16,0 0 39 0,20-41-368 15,-20 41-551-15,0 3-433 16,-11 16-216-16,-10 13-16 0,-7 22 40 15,-11 25 56 1,-9 20 24 0,-4 9 56-16,12-7-80 15,4-12-16-15,8-9-112 0,4-17 56 0,9-9-72 16,2-16 0-16,2-3-344 16,-1 0-240-16,-4 0-473 0,-5 6-631 31,6-12-1281-31,3-13-2248 15</inkml:trace>
  <inkml:trace contextRef="#ctx0" brushRef="#br0" timeOffset="45617.47">9430 10506 5281 0,'0'0'5585'16,"0"0"-3505"-16,0 0-839 31,0 0-449-31,0 0-192 16,0 0-120-16,0 0 128 0,0 0 280 0,104 111-296 16,-64-57-240-16,-1 3-79 15,6 4-57-15,-2-1 80 0,1 3-56 16,0 1-56-1,-4-1-136 1,-9 1 0-16,1-4-48 0,-4-6-160 16,-7-6-576-16,-2 2-849 0,-7-11-3104 15,-4-11-3401-15</inkml:trace>
  <inkml:trace contextRef="#ctx0" brushRef="#br0" timeOffset="46129.97">10160 11122 10762 0,'0'0'4009'15,"0"0"-3529"-15,0 0-376 32,0 0 248-32,0 0 192 15,0 0-128-15,79 70-16 0,-71-32-152 0,0 6-72 16,-8 1 64-16,0-7-64 16,0 3-104-16,0-9-72 15,-8-7 0 1,5-9-144-16,3-7-168 15,0-5 56-15,0-4 256 16,0-10-56-16,11-16-8 0,6-5-368 0,10-14 216 16,4-5 208-16,1-1-48 15,1 6 56-15,-6 8 280 0,-7 8 416 32,-3 13 16-32,-13 9-71 15,3 7-217-15,-3 4-344 16,4 18-72-16,1 4 40 0,-2 5-40 15,5 4 8-15,-8-3-8 0,4-4-8 16,-4-2-96-16,-4-4-601 31,0-3-1103-31,-7-6-2657 16,-6-10-3897-16</inkml:trace>
  <inkml:trace contextRef="#ctx0" brushRef="#br0" timeOffset="46772.61">9454 10198 824 0,'0'0'7377'0,"0"0"-5296"0,0 0-601 16,0 0 96-16,0 0-31 15,0 0-129-15,0 0-472 0,24 6-400 16,12-3 48-16,8 1 105 16,15-4-353-1,9 3-96-15,4-3-32 16,0 0-40-16,-1 0-64 0,-6 0-64 15,-5 0-48-15,-17 0 8 16,-11 0 0-16,-12 0 0 0,-12 0 40 16,-4 0 16-1,-4 0-64-15,0 0-136 16,0 0-448-16,-12 9-825 16,-4 1-1639-16,4-1-2569 0</inkml:trace>
  <inkml:trace contextRef="#ctx0" brushRef="#br0" timeOffset="47724.27">10789 10109 9121 0,'0'0'2289'0,"0"0"-561"16,0 0-207-16,0 0-105 15,0 0-288 1,0 0-432-16,0 0-304 15,28 9-312-15,7 36-64 16,21 25 240-16,21 34 137 0,6 14-145 16,-3 6-56-16,-5-10-24 15,-15-13-48-15,-16 5-48 0,-8 1-16 32,-25-5-8-32,-11-10-32 15,-3-6-8-15,-22-16 48 16,6-16-56-16,-1-13-128 0,-4-3-32 15,1 3-184-15,-5 0-320 16,-17 10-777-16,9-13-1319 0,8-15-3522 0</inkml:trace>
  <inkml:trace contextRef="#ctx0" brushRef="#br0" timeOffset="57230">4326 10477 8569 0,'0'-9'1393'0,"0"-1"-945"31,-4 4-152-31,4 3 1160 0,0 0-40 16,0 3-823-16,0 0-593 15,0 9 0-15,0 13 0 16,0 26 48-16,0 25 312 0,-8 29-56 15,5 12 216-15,3 7 64 32,0-10-152-32,0-10-128 0,0 4-56 15,0-3-8-15,3 2-104 0,1 5-136 16,0-5 48-16,0-8-32 16,1-11-8-16,3-18-8 0,-8-13 0 15,0-16-56 1,0-3-72-1,0-3-192-15,0 2-200 0,0-2-312 16,-4-10-632-16,-9-12-537 16,5-7-856-16,-3-3-3544 15</inkml:trace>
  <inkml:trace contextRef="#ctx0" brushRef="#br0" timeOffset="57682.33">4537 10211 3040 0,'0'0'1769'0,"0"0"63"0,0 0-1264 16,0 0-496-16,0 0 200 0,0 0 1016 16,13 89 89-1,-13-13-393 1,4 28-168-16,0 14-120 0,-1 2 112 15,5-2-175-15,5-10-1 16,-2 3-224-16,2 0 48 16,-2-3-200-16,5-10-64 0,-7 1-72 15,-2-10-48 1,1-16-72-16,0-19 8 16,-4-13-8-16,0-9 0 0,0-3-336 15,4-4-664-15,3-6-913 16,-2-9-927-16,-1-10-3466 15</inkml:trace>
  <inkml:trace contextRef="#ctx0" brushRef="#br0" timeOffset="58703.94">11598 9960 808 0,'0'0'4017'0,"0"0"-2481"16,0 0 152-16,0 0 225 0,-5-73-545 16,2 63 16-16,-1 7 377 15,4 0-353-15,0 3-528 0,0 0-328 16,0 0-256-16,0 10-296 31,0 15 48-31,0 29-48 16,0 35 200-16,4 38-16 0,-4 19 8 15,0 3-112-15,0-6 32 16,0-16-40-16,0-3 80 0,0-4 49 16,0-2-97-16,0-4 8 15,3-6-16 1,2-3-96-16,-1-13 0 16,-4-16-96-16,0-16-232 0,0-22-241 15,-4-9-223-15,-4-4-408 16,4 1-456-16,-4-13-985 0,0-7-1496 15,4-6-2928-15</inkml:trace>
  <inkml:trace contextRef="#ctx0" brushRef="#br0" timeOffset="59198.99">11861 9890 864 0,'0'0'696'0,"0"0"2416"15,0 0-1199-15,0 0-505 0,0 0-392 16,0 0-63-16,0 0-145 31,0 0-176-31,0-7-368 16,0 20-128-16,0 13 352 0,-4 9 504 0,-4 12-159 16,-1 20-121-16,2 22-88 15,3 25 104-15,0 19-168 16,4-3-104-1,0-2-104-15,0-17-32 16,0-4-176-16,4 5-40 0,-4-7-16 16,0-4 72-16,0-9-144 15,0-6 56-15,0-7-72 0,0-9 0 16,-4-19 0-16,0-10-8 0,4-6-192 31,-4 3-184-31,4-3-240 16,0-3-216-16,-4-10-408 15,0-15-1009-15,0-7-927 0,0 0-3698 0</inkml:trace>
  <inkml:trace contextRef="#ctx0" brushRef="#br0" timeOffset="59734.08">12192 11093 7801 0,'0'0'2705'0,"0"0"-1113"16,0 0-704-16,0 0 0 0,0 0-247 31,0 0 199-31,7 73 424 16,-7-28-520-16,0 5-256 0,0 4-136 16,0 0-32-16,0 3-23 15,0-3-121-15,0-3-64 16,0-6-56-16,-4-4-56 0,1-9 8 31,-1-1-8-31,4-8-368 16,-4-7-705-16,4-13-1151 0,0-3-2417 15,0 0-2809-15</inkml:trace>
  <inkml:trace contextRef="#ctx0" brushRef="#br0" timeOffset="59973.78">12263 11112 5401 0,'0'0'5281'0,"0"0"-3745"16,0 0-944-16,0 0-368 15,92-57 496-15,-48 48 289 0,7-1-577 16,1 7-272-16,0 0-160 15,-8 3-88-15,-12 3-1633 0,-16 10-2552 32,-12-1-1312-32</inkml:trace>
  <inkml:trace contextRef="#ctx0" brushRef="#br0" timeOffset="60159.27">12279 11293 4761 0,'0'0'2224'31,"0"0"-792"-31,0 0-135 16,0 0 711-16,0 0 168 0,0 0-567 16,0 0-417-16,88 29-480 15,-41-29-264-15,6 0-176 16,3-10-184-16,-1-6-88 0,4-9-728 16,-14 6-1448-1,-13-3-3153-15</inkml:trace>
  <inkml:trace contextRef="#ctx0" brushRef="#br0" timeOffset="60864.89">12171 9534 1072 0,'0'0'9618'15,"0"0"-7450"-15,0 0-743 16,0 0-769-16,0 0-32 16,100-35 48-16,-48 35-208 15,0 0-40-15,-5 0-96 16,-2 13-80-16,-14 3-120 0,-6 3-128 16,-14 0 0-16,-11 7 8 15,-4 2 0-15,-24 3 72 16,-7 1 0-1,-1-3-16-15,-5-1-8 16,10-5-48-16,11-7 64 0,8-7-72 16,8-3 0-16,4-2-8 15,12-4-48-15,36 0 56 32,4 0 152-32,15 0-144 0,5-4 0 15,-12 2 64-15,-1-2-64 16,-10-2-8-16,-18 6 8 0,-15-3-8 15,-7 3 0-15,-9 0-192 16,0 0-424-16,0 0-816 16,-28 0-336-16,0 3-609 0,0 0-5961 0</inkml:trace>
  <inkml:trace contextRef="#ctx0" brushRef="#br0" timeOffset="66606.55">7613 11865 368 0,'0'0'496'15,"0"0"1448"1,0 0-352-16,0 0-839 16,8-10 119-16,-3 7 400 15,-5 3 16-15,0 0-143 0,0 0-233 16,0 0-72-16,0 0 16 16,0 0-144-16,0 0-32 0,0 0-167 31,0 0-161-31,0 0-72 15,0 0-96-15,0 0-112 16,0 0-16-16,0 0 16 0,0 0-56 16,0 0 72-16,0 0-24 0,0 0 96 15,0-3 136-15,0 0 8 32,-5-7 32-32,5 0-240 15,0-5-48-15,0-4-48 0,5 0-88 16,6-4 8-16,6 5 64 15,2-2-64-15,1 4 24 0,12 4-64 16,4 2-8-16,3 4 120 16,6 6-40-1,6 0 40-15,-7 0 0 16,0 16-88-16,-4 3 88 0,-4 3-64 16,-4 0 16-16,-4 7 56 15,0-4-72-15,4 4 72 0,-4-1 0 16,4 1-24-1,-1-4 24 1,1 4 8-16,4-10 0 16,3 0 0-16,1-7 0 0,1-2-8 0,-6-3 0 15,1-4-224-15,-8-3 8 16,4 0 56-16,-12-10 104 0,3-12 56 31,-3 0-8-31,-3-10 8 16,-6 0 0-16,1-3 8 0,-8-3-8 15,5 7 0-15,-9 2 8 16,0 4 160-16,0 9-40 0,0 6 136 16,0 4-16-16,0 6-72 31,3 0-128-31,-3 0-48 16,0 0-40-16,0 0 32 0,0 0-56 15,0 0 64-15,0 0 16 16,4 0-16-16,-4 0-16 0,4 9-32 15,0 7 40-15,-4 3 8 32,4 7-8-32,-4 2 8 15,0 4 0-15,0 0-96 0,0-1-88 16,0-2-296-16,4-7-248 0,-4-3 95 16,5-6 73-16,-5-10 48 0,0 0-160 15,3-3 672 1,1 0 24-1,0-6 952-15,0-13-824 16,4-6-144-16,0-7 120 0,4 0-56 16,0-3-16-16,0 3-56 0,0 4 8 15,4-1 0-15,-1 10 0 0,2 3 80 32,2 4-32-32,1-1-56 15,8 6 8-15,0 5-8 16,0-2 0-16,8 4 0 0,4 0 0 15,-1 0 0-15,2 4 0 16,-2 5 0-16,5 4 0 0,0-1 0 31,-4 4-16-31,-1 3 8 16,-2 1-56-16,2 2 56 0,1-3 0 16,-4-1 8-16,4 2 0 15,4-1 0-15,-5-6 0 16,6 2 16-16,2-5-8 0,1-1 80 31,4 1-80-31,-5-4 64 16,6-2 8-16,-1-4-72 0,3 0 48 15,-3 0-48-15,-4-7 80 0,3-6 41 16,-3-6-121-16,0-6 160 16,-4-4-104-16,-4-2-56 15,-9-1 40 1,-6 3 128-16,-14 10 504 15,-7 3-72-15,1 7-384 0,-5 6-224 16,-5 3-248-16,-10 0-2137 0,-2 6-4880 16</inkml:trace>
  <inkml:trace contextRef="#ctx0" brushRef="#br0" timeOffset="67456.82">5546 12957 6833 0,'0'0'4449'0,"0"0"-3737"15,0 0-704-15,-8 25-8 0,-9 7 608 16,-2 12 568-16,-9 20-15 15,-8 22-449-15,0-7-208 16,0-9 72-16,4-10-128 16,4-6-152-16,-4 4-8 15,-7 8-24-15,-1 1-184 16,5-7-32-16,-2-3 16 0,5-9-64 16,4-4 0-16,5-12-280 15,3-3-408-15,-1-10-784 16,6-4-753-1,2-11-511-15,6-4-1705 16,3 0-1943-16</inkml:trace>
  <inkml:trace contextRef="#ctx0" brushRef="#br0" timeOffset="67741.84">5055 13049 3672 0,'0'0'6450'16,"0"0"-4554"-16,0 0-208 16,0 0-559-16,0 0-561 0,0 0-256 15,0 0 296 1,0 0 592-16,116 149-416 16,-60-47-215-16,0 3-329 15,-9-4-88-15,-11-25-96 0,-12-25-48 16,-7-7 0-1,2-5-8 1,1 5 0-16,-1 4-168 0,6-1-369 0,-5-8-295 16,8-8-624-16,-9-9-1457 15,-2-9-2736-15</inkml:trace>
  <inkml:trace contextRef="#ctx0" brushRef="#br0" timeOffset="68036.13">5824 13773 4400 0,'0'0'10219'15,"0"0"-8739"-15,0 0-912 16,0 0 168-16,0 0-208 0,0 0-40 15,140 0 137-15,-40-9-329 16,-5-4-128-16,-20 3-72 0,-26 4-88 31,-25 6 80-31,-9 0-88 0,2 0 0 16,-10 0 0-16,-3 0-248 16,-4 0-200-16,-4 0-529 0,-3 0-1199 15,-6 0-2521-15</inkml:trace>
  <inkml:trace contextRef="#ctx0" brushRef="#br0" timeOffset="68695.6">7450 13036 4809 0,'0'0'7497'0,"0"0"-5777"15,0 0-727-15,0 0-617 16,0 0-264-16,0 0 696 0,-60 92 192 15,21-25-488-15,-6 19-112 16,-6 15-24-16,-5 4-87 0,12-22-97 31,8-20-136-31,17-19 16 16,-1-5-72-16,-1 2 0 16,-3 3-8-16,5 4 8 0,-1-13-208 15,8-7-409-15,0-8-623 16,4-14-1024-16,0-3-2569 0,4-3-2129 0</inkml:trace>
  <inkml:trace contextRef="#ctx0" brushRef="#br0" timeOffset="68980.98">6900 13160 6665 0,'0'0'6017'16,"0"0"-4136"-16,0 0-1025 0,0 0 24 16,0 0-320-16,0 0-224 0,0 0 520 15,80 80-15 1,-32-27-305-16,4 8-336 16,4-1-40-16,4 1-32 15,-9-4-120-15,-3-3 0 16,-9 0-8-16,-7-7 0 0,-4 1 0 15,-7-1-328-15,-2-6-272 32,-3 7-577-32,-4-13-1127 0,-8-12-3305 15</inkml:trace>
  <inkml:trace contextRef="#ctx0" brushRef="#br0" timeOffset="69469.57">7693 13655 2816 0,'0'0'10602'15,"0"0"-9161"-15,0 0-937 0,0 0-216 16,0 0-64-16,0 0 16 0,0 0-24 31,68 39-120-31,-57-11-56 16,2 4-40-16,-9 0 0 0,0 3-48 16,-4-7-192-16,0-2 16 15,0-7-216-15,-4-7 152 0,0-6 112 16,4-6 104-16,0 0 72 31,0-18 0-31,0-14-80 0,19-9-64 16,9-10 88-16,8-7 40 15,1 1 8-15,-2 10 8 0,-3 9 320 16,-8 15 280-16,-4 14-168 16,0 9-104-16,-9 0-224 31,6 16-32-31,-6 6 8 0,2 3-32 15,-9 4 32-15,0 6-32 16,-4-6-48-16,-4 9-480 0,-9-10-1064 16,-2-9-2889-16</inkml:trace>
  <inkml:trace contextRef="#ctx0" brushRef="#br0" timeOffset="70134.3">6717 12871 1088 0,'0'0'6897'0,"0"0"-5392"15,0 0-561-15,0 0 480 0,0 0-24 16,24 0 1-16,0 0-9 15,4 0-360 1,8 0-320-16,7 0-168 16,6 0-127-16,18 0-1 0,21-6-136 15,15 3-128-15,-7-1-56 16,-20-2-32-16,-25 6-64 0,-23-3 56 16,0 3-56-16,-4-3-16 31,-4 3 16-31,-12 0 0 15,-4 0 72-15,-4 0-64 0,0 0-8 16,0 0 0-16,0 0-72 0,0 0-192 16,0 0-577-16,8 6-887 15,-1 0-1064-15,2 1-5898 0</inkml:trace>
  <inkml:trace contextRef="#ctx0" brushRef="#br0" timeOffset="71093.67">4171 13534 4520 0,'0'0'5746'0,"0"0"-2818"0,0 0-1935 16,0 0-41-16,0 0-40 15,0 0-136-15,0 0-328 0,28 0-144 16,-4-2-64-16,0-1-112 0,4 3-24 16,8-4-88-1,3 1 32 1,2 3-48-16,-2-3-64 0,-3 3-320 15,0 0-376-15,-12 0-776 0,-4 0-873 16,-8 0-431-16,-5 6-1537 16</inkml:trace>
  <inkml:trace contextRef="#ctx0" brushRef="#br0" timeOffset="71334.63">4199 13725 1424 0,'0'0'5401'0,"0"0"-4361"15,0 0-424-15,0 0 625 16,0 0 263-16,0 0 544 16,95 16-623-16,-47-16-497 0,8 0-176 15,0-6-352-15,-5 0-192 31,-2-1-208-31,-17 4-568 0,-12 3-928 16,-9 0-1081-16,-11 0-2040 0</inkml:trace>
  <inkml:trace contextRef="#ctx0" brushRef="#br0" timeOffset="72046.58">3155 13055 5673 0,'0'0'5345'16,"0"0"-4177"0,0 0-808-16,0 0-168 15,0 0 296-15,0 0 120 16,0 0 1-16,-83 102 23 0,47-51-256 16,4 9 64-16,-8 16-16 15,-12 13-96-15,4-3-120 0,9-13 16 31,3-10-88-31,8-12-64 16,-4 9-64-16,0 4-8 0,4-10 8 16,0-3 0-16,4-13-8 15,4-10 0-15,5-6-88 0,2-5-360 16,1-5-224-16,1-5-408 31,-2-7-801-31,2 0-559 16,-2-13-3217-16</inkml:trace>
  <inkml:trace contextRef="#ctx0" brushRef="#br0" timeOffset="72421.95">2438 13278 1456 0,'0'0'7593'16,"0"0"-6224"-16,0 0-961 0,0 0-16 15,0 0 128-15,12-3-168 0,0 18 136 16,8 11 816-16,7 9-367 16,10 9-185-16,2 7-264 0,5 3-256 31,4 6-16-31,4 3 56 15,3 4-96-15,-3 0-48 16,0-7-80-16,-8-6 8 0,-5-3-48 16,-6-13 0-16,-6-9 0 0,-3-4 0 15,-3-6-8-15,-10-6-8 32,5-4-192-32,-8-2-368 15,0-4-464-15,8-3-737 0,0 0-847 16,-8-10-4010-16</inkml:trace>
  <inkml:trace contextRef="#ctx0" brushRef="#br0" timeOffset="73073.7">3474 13897 8465 0,'0'0'2233'16,"0"0"-1649"-16,0 0-264 0,0 0 192 16,0 0 120-16,0 0-112 0,-92 19-32 15,76-6 89 1,1 2 127-1,-2 1-24-15,6 3-136 16,-2 3-192-16,9 4-8 0,0 2 104 16,4 4-184-16,0-3 32 0,8-1-48 15,12-2-88-15,12-4 8 16,4-3-72 0,8-6 33-16,3-7-1 15,2-6-56-15,-6 0-72 16,-7 0-144-16,-3-6-449 0,-10-17-647 15,-7 5-2937-15,-8-1-5121 0</inkml:trace>
  <inkml:trace contextRef="#ctx0" brushRef="#br0" timeOffset="90662.35">4530 14890 7769 0,'0'-3'2513'0,"0"0"-1417"16,0 3-448-16,0 0-32 15,0 0 128-15,0 0-184 32,0 0-279-32,0 0-161 0,0 6-120 15,-4 11 8-15,4 5 136 16,-8 15 128-16,4 2-64 0,-5 11 64 15,6 2 160-15,-1 2-56 16,-4 5-32-16,4 5 16 31,4 0-32-31,-4 15-104 0,4 7 8 0,-5 16-64 16,5 2-72-16,-3-5 32 16,-1-8 40-16,0-5-64 15,0-16 24-15,0-9-56 0,0-17-64 16,-1-3 56-1,-2 7-56 1,-1-1 0-16,4 4 48 0,0-6-56 16,0-14 0-16,0-5-192 0,4-7-368 15,0-6-392-15,0-4-584 16,0-5-1025-16,8-11-71 0,4-12 39 31,-4 0-4264-31</inkml:trace>
  <inkml:trace contextRef="#ctx0" brushRef="#br0" timeOffset="91262.52">4705 14855 2576 0,'0'0'464'0,"0"0"1337"16,0 0-1425-16,0 0-248 0,0 0 360 16,40-44 448-16,-36 41-40 15,-4 0 8-15,0 3 57 0,0 0-289 32,0 0-208-32,0 3-104 15,0 16-176-15,0 16 432 0,-4 10 344 16,-4 5-464-16,4 11-176 15,4-1-8-15,0 13 25 0,0 13-65 16,0 15 128-16,0 11-16 31,0-8-176-31,0-8 88 0,-9-8-24 16,6 1 16-16,-5 3 56 16,0-3-144-16,-1-16-144 15,9-13 72-15,-3-18-40 0,3-4 16 16,0 3-48-16,0 7-48 31,0 3 40-31,0-7-48 0,0-6 0 16,-4-3 0-16,0-9-264 0,4-4-360 15,0-7-216 1,0-8-720-16,0-7-745 0,4-3-904 0,3-13-3656 16</inkml:trace>
  <inkml:trace contextRef="#ctx0" brushRef="#br0" timeOffset="92305.25">5375 15252 432 0,'0'0'9282'15,"0"0"-7690"-15,0 0-896 16,0 0 792-16,0 0 129 0,0 0-881 16,0-38-512-16,-5 57-224 15,1 29 0-15,-4 32 408 16,1 24-80-16,-2 14-80 0,5-7 104 31,0-16-80-31,4-28-48 16,0-17-96-16,0-15-80 0,0-6-32 15,4-4-8-15,5-2 8 16,2-4-16-16,6-16-48 0,-2-3 32 16,9-19 16-16,12-32-112 31,0-28-112-31,-1-23-160 15,1 4-144-15,-16 22 24 0,-3 24 288 16,-13 24 216-16,3 2 56 16,-3 4 200-16,4 0 0 0,-3 12 184 0,-1 5-160 15,0 5-184 1,3 0-96 0,5 22-160-16,0 9 160 15,8 10 8-15,-4 13 128 0,-1 0-136 16,6 10 16-16,-5-1 48 15,3 1-56-15,2-1 0 0,-6 1 56 0,5-10-64 32,-3-6 0-32,-6-20 0 15,1-6-64-15,-3-15 0 16,-2-7-80-16,1-3 144 0,9-26 88 16,-2-25 0-16,1-38 32 15,8-35-48-15,-8-22-16 0,-5-4-16 31,-6 17-32-31,-5 37-8 16,0 30 8-16,0 24 112 0,0 20 560 16,-5 2-175-16,-2 5-281 15,3 5 96-15,4 13-320 0,0 0-192 16,0 25-376-16,0 13 279 31,0 13-1023-31,11 25-1008 16,6-12-2233-16,-6-14-2905 0</inkml:trace>
  <inkml:trace contextRef="#ctx0" brushRef="#br0" timeOffset="92606.06">6458 14868 8969 0,'0'0'3873'16,"0"0"-1824"0,0 0-857-16,0 0-240 0,0 0-384 15,0 0-496-15,0 0-24 0,0 0 8 16,0 98 312-16,0-40-88 16,0 2-64-16,0 4-119 0,0-4-17 31,0-3-80-31,0 4 16 15,0-4-8-15,-8-7 0 0,4-2-8 16,0-10-433-16,-4-6-567 16,8-10-880-16,-4-9-2017 0,4-13-1320 15</inkml:trace>
  <inkml:trace contextRef="#ctx0" brushRef="#br0" timeOffset="92853.07">6135 14865 304 0,'0'0'8009'0,"0"0"-5344"16,0 0-513-16,0 0-1135 0,0 0-593 16,131-47 344-16,-26 30-72 15,33-8-288-15,14 0 24 0,-29 3 56 16,-31 2-120-1,-47 14-368-15,-26 3-168 16,-7 3-1152-16,-12 0-680 16,-24 9-2369-16,-8 4 1440 0</inkml:trace>
  <inkml:trace contextRef="#ctx0" brushRef="#br0" timeOffset="93759.02">2561 14471 2592 0,'0'0'6193'0,"0"0"-4344"16,0 0-1025-16,0 0 144 15,0 0 328 1,0 0-167-16,0 0-257 15,0 0-352-15,-11-6-320 0,11 6-24 16,0 0-64-16,0 0-40 16,15 0-72-1,9 0 0-15,12-3 72 16,16-4 40-16,16 1-104 0,19-3 96 16,20-4-96-16,-6 0 40 15,-22 0-40-15,-15 7-8 0,-20-3 8 16,12 2 56-16,4-2-64 31,7 3-8-31,-7-4-240 0,-9 7-280 16,-6-4-200-16,-10 7-416 15,-7-3-369-15,-7 3-63 0,-18 0-120 16,-3 0-385-16,0-3-984 0</inkml:trace>
  <inkml:trace contextRef="#ctx0" brushRef="#br0" timeOffset="94178.84">2821 14598 2960 0,'0'0'3081'0,"0"0"-1969"0,0 0-488 15,0 0 424-15,0 0-23 0,0 0-177 16,0 0-328-16,-20 0-8 16,20 0-120-1,0 0-192-15,7 0-64 16,10 0 88-16,6 0 336 16,10 0 176-16,6 0-231 0,12-3 39 15,9-3 32-15,20 0-72 16,-5-4-120-16,6 1-232 15,-10-1-16 1,-15 4-128-16,0-1-8 16,-17 4 16-16,-11 0 0 0,-7 0-8 15,-14 3 0-15,1 0-8 16,1-3 0-16,-5 3 0 16,3-4-512-16,-3 1-368 0,4-3-865 31,-3-3-967-31,-1-1-3361 0</inkml:trace>
  <inkml:trace contextRef="#ctx0" brushRef="#br0" timeOffset="96593.63">7578 15116 7289 0,'0'0'1864'0,"0"0"-671"16,0 0 23-16,0 0 664 16,0 0-343-16,0 0-633 31,3-16-480-31,-3 23-248 0,-11 11-128 15,-9 14 104-15,-5 16 48 16,-10 19 96-16,-5 18 136 0,-4 23-8 0,0 3-104 16,5-6-24-16,11-16-79 15,8-22-97 1,4-13-120 0,4-16 8-16,4-4 0 0,-4 8-8 15,0-4-104-15,0 3-321 16,1-9-335-16,2-10-504 0,1-9-760 15,4-13-873-15,4 0-1904 16,-3-6-1008-16</inkml:trace>
  <inkml:trace contextRef="#ctx0" brushRef="#br0" timeOffset="96924.47">7040 15329 1800 0,'0'0'6577'0,"0"0"-4656"15,0 0-49-15,0 0 1 16,0 0-465-16,0 0-464 31,0 0-448-31,4-29-400 0,15 51-88 16,5 13 392-16,8 13 104 15,17 19-80-15,7 15 9 0,-5-3-89 16,-3-6-160-16,-9-12-120 16,-3-10-64-16,5 6 8 15,6 6-8 1,-4-3 0-16,2-2-88 0,-10-10-424 16,-7-11-201-16,-7-8-287 15,-10-10-352-15,-7-10-1137 0,-4-5-1952 16,0-4-3944-16</inkml:trace>
  <inkml:trace contextRef="#ctx0" brushRef="#br0" timeOffset="97629.31">8235 15773 9618 0,'0'0'1496'15,"0"0"-440"-15,0 0 600 16,0 0-439-16,0 0-401 0,0 0-88 31,-55-32-160-31,38 32-112 0,2 0 56 16,-9 7-56-16,0 2 25 15,3 7-177-15,-7 6 40 16,9 7-104-16,-1 3-64 0,4 6-64 16,8 3-8-16,4 4 0 31,4 2-32-31,0-2-24 0,12-4 16 16,8-3 104-16,4-3-88 15,4-6-8-15,0-11-56 16,7-1-16-16,-3-8-16 0,8-9-80 15,4 0-120-15,-4-7-248 32,-1-8-8-32,-2-1-144 0,-14-3-369 0,-3 6-351 15,-8-6-624-15,-3 6-1089 16,-5 4-2600-16</inkml:trace>
  <inkml:trace contextRef="#ctx0" brushRef="#br0" timeOffset="99002.07">8981 14808 6569 0,'0'0'1872'16,"0"0"-359"0,7-73-1-16,-7 57 464 15,0 6 17-15,4 8-321 0,-4 2-560 16,0 0-672-16,0 0-343 15,0 18-97-15,0 30-113 16,0 31 113-16,0 35 64 16,0 20-7-16,0-4 71 15,4-9-16-15,0-13 120 16,-4 0-72-16,4-3-80 0,1-4 48 16,-2-2-112-16,1-1 56 15,0-22-72-15,0-18 8 0,-4-21 0 31,0-8-8-31,0 3-24 16,0-7-152-16,0 0-168 0,0-5-217 16,0-11-247-16,0-6-672 15,0-3-1169-15,0-12-487 0,0-8-4602 16</inkml:trace>
  <inkml:trace contextRef="#ctx0" brushRef="#br0" timeOffset="99410.75">9279 14798 4488 0,'0'0'3169'0,"0"0"-2025"15,0 0 49 1,0 0 631-16,0 0 88 16,0 0-679-16,8-38-593 15,-8 38-376-15,0 13-264 0,0 12 8 16,0 26 120-16,0 32 432 16,0 25-56-16,0 9-56 0,-4 4-64 31,0-10-40-31,0-9-48 15,4-4 1-15,0-3-113 0,0 0-16 16,0-6-16-16,0-3-144 16,0-16-8-16,0-16 8 0,0-16-8 15,0-9-224-15,0-1-313 32,0 1-527-32,0-10-656 15,0-7-2225-15,0-12-2840 0</inkml:trace>
  <inkml:trace contextRef="#ctx0" brushRef="#br0" timeOffset="100081.85">9685 15738 4400 0,'0'0'5498'0,"0"0"-2754"16,0 0-1087-1,0 0-41-15,0 0-376 0,0 0-504 16,0 0-464-16,0 16-200 0,5 13 360 16,2 12-15-16,-3 7-145 15,4 9-104-15,-4 0-120 16,5 3 48 0,-9-2-16-16,3-5-8 15,-3-5-56-15,0-3-16 16,0-4 0-16,0-10-216 0,0-5-424 15,0-7-497-15,0-19-1399 16,0 0-2465-16,0-4-2689 0</inkml:trace>
  <inkml:trace contextRef="#ctx0" brushRef="#br0" timeOffset="100338.65">9725 15662 10914 0,'0'0'1808'15,"0"0"-1016"-15,0 0-207 16,0 0-89-16,120-57-16 16,-69 44-24-16,9 4-272 15,0 2-88 1,-8 4-96-16,-13 3-96 15,-11 0-944-15,-11 13-1321 0,-22 16-119 16,-14-7-457-16,-9 3-2416 0</inkml:trace>
  <inkml:trace contextRef="#ctx0" brushRef="#br0" timeOffset="100550.26">9777 16072 1800 0,'0'0'5353'0,"0"0"-3120"15,0 0 55-15,0 0 289 0,91 0-889 32,-50-13-496-32,2 4-280 15,-3-8-392-15,0 5-279 0,-4-1-185 16,-8 3-56-16,-4 4-377 16,-9 3-791-16,-7-6-992 31,-8 2-2329-31,0-3-3513 0</inkml:trace>
  <inkml:trace contextRef="#ctx0" brushRef="#br0" timeOffset="101244.1">9510 14395 224 0,'0'0'7689'0,"0"0"-4944"0,0 0-953 15,0 0-568-15,0 0-23 16,0 0-169 0,0 0-280-16,88 0-176 15,-48 6-136-15,7 4-232 0,-3 3 8 16,0 6-80-16,-12 0-136 15,-12 6 0-15,-9 7 0 0,-11 0 0 16,-4 6 8 0,-15 0-8-16,-9-3 56 15,-4 0-48-15,4-7-8 16,8-9 64-16,9-3-56 0,2-6-8 16,9-4 0-16,9-3-80 15,22-3 80-15,17 0 120 0,11 0-104 31,9 0 56-31,4-3-64 16,0-3-8-16,-12 2-120 0,-12 2-512 16,-16 2-800-16,-25 0-1193 15,-7 0-1343-15,-7 0-1025 0</inkml:trace>
  <inkml:trace contextRef="#ctx0" brushRef="#br0" timeOffset="122109.9">5342 16402 1040 0,'0'0'1984'0,"0"0"-496"16,0 0-895-16,0 0-41 31,0 0 352-31,33 0 64 15,-25 0-88-15,-5 0-200 0,1 0-303 16,-4 0-193-16,4 0-176 16,-4 0 0-16,0 0 72 0,0 0-64 0,0 0 88 15,0 0 128-15,0 0 8 16,0 0-8 0,0 0-72-1,0 0-112-15,8 3-40 0,-3 0 72 16,6 4 224-16,1-1 24 15,0 0-240-15,4 4 8 0,0-1-96 16,0 1 8-16,4 3 0 0,0-4-8 31,3 4 16-31,1 0 32 16,8-1-40-16,0-2 176 0,8-4 176 16,0 3 48-16,0 1-184 15,-1-4-16-15,-2 4-112 0,-1-7 0 16,-8 3-88-16,-5 1 0 31,1-1 0-31,-4 0 56 0,-1-3 16 16,6 1 56-16,-5 2 88 15,4-6 105-15,4 3-97 0,4 1-64 16,4-1-56-16,-1 0-48 16,1-3-56-16,0 3-8 31,-5 3 16-31,-3-2-16 0,-3 2 8 15,-5 0-8-15,-1 0 8 16,1 1-8-16,1 3 8 16,2-7 0-16,1 0 40 0,4-3-40 15,4 0-8 1,0 0 48-16,3 0-40 16,1 0 8-16,-8 0 32 0,-4 0-48 15,-7 0-40-15,-2 0 40 16,-4 0 8-16,2 0 0 15,-1 0 0-15,4 0 64 0,3 0 104 16,5 0-24 0,4 0 0-16,0-3-24 15,0-4-80-15,0 4-32 0,-8 0-8 16,4 0 0-16,-8 3 40 16,-4 0-48-16,0-4 72 15,0 4 8-15,-1-3 0 0,2 3 56 31,2-3 152-31,-2 0-8 0,6 0-64 16,-2-3-88-16,7-1-48 16,-1 1-16-16,-3 3-64 15,1-4 0-15,-2 1 56 0,-3 3-48 32,0-4 88-32,-4 7-32 15,0-2 88-15,-1-2 48 0,6 1-56 16,-6 0 56-16,6 0 0 15,-6-1-72-15,6 1-8 16,-2-3-112-16,-2 2 64 0,-2-2-23 16,1 3-1-1,-3 0 104-15,2-3 40 16,2 2-16-16,-6 4-16 0,5-3-152 16,1-3 64-16,2 6-56 15,5-3-8-15,8 0 0 16,-5 3 48-16,9 0-48 0,-4 0 72 15,0 0 40 1,-4 6 24-16,-3 0-88 16,-6-3-56-16,-7 1 64 0,-3-4-64 15,-2 0 8-15,1 0 0 16,4 0 40-16,0 0 8 16,0 0-48-1,0 0-8-15,0 0 8 16,-1 0 0-16,-2-4-8 0,-1 4 0 15,0 0-32-15,4 0 32 16,-1-3 8-16,10 3-8 16,-2-3 8-16,6 0-8 0,7 3-8 15,-4 0 0-15,-1 0-64 32,-3 0 64-32,-8 0-88 0,0 0 80 15,-4 0 0-15,0 0 8 16,0 0 8-16,4 0 24 15,-1 0-24-15,10 0 8 0,3-6 0 32,4 2 0-32,0-2-8 0,0 3 0 15,-5 0 0-15,-7-1 8 0,0 2-8 16,-7 2-16-16,-2 0 16 16,-3 0-8-16,4-4 8 15,1 1 0-15,6 0 0 0,1 0 56 16,0-7-56-1,4 3-8-15,-5 2-72 16,2-2 80-16,-2 1-64 0,-2 2 56 16,-5-2-88-16,3 3 96 15,-2 3-48-15,2-3 48 16,1 0-8-16,1-4 8 0,2 4-8 31,1-6-64-31,0 2 24 0,0-2-32 16,4-4-88-16,-4-6 32 15,4 3-136-15,-4-6 88 16,4-4 47-16,-1 4-15 0,1-3 96 16,1-1-16-16,-2 4 0 31,1 0 16-31,-8 0 48 0,0 3 8 16,0-3 0-16,-4-4 80 15,4-2-8-15,-4-1-40 16,4-6-32-16,0 0 0 0,0 3 0 31,0-3 0-31,-4 7-16 16,0 0-40-16,-5 5 48 0,1 4 8 0,-4 0 0 15,0-3 8-15,0 3 0 16,0-3-8-16,0-1 8 16,5-2-8-16,-1-1 0 15,0 1 8 1,-4 0-8-16,4 2 0 0,-4 1 0 15,0 0 0-15,0 3-8 16,0 0 8-16,0 0 8 0,0 0 40 16,-4-7-48-16,0 1 0 15,0 0 0-15,4 3-8 0,-5-4-56 32,1 4 8-32,1 3 32 15,-5 0 24-15,-5-1-48 0,6 5 48 16,-9-1 0-16,4 0-16 15,-4 3 16-15,4-3-8 0,-4 7 8 16,9-4 0-16,-6 0-8 31,1-2 8-31,1-1 0 16,-6 0-104-16,6 0 16 0,-9 0-64 16,-1 0-32-16,-2-3 48 15,-1 3 8-15,-4 4 72 0,4-1-32 31,0-3 32-31,-4 4 48 16,5-1-40-16,-5 3 48 16,4-3 0-16,-4 1 0 0,0 2-8 0,0-3 8 15,4 1 0-15,-3 2-8 16,-1-3 0-16,0 1 8 0,3-1 8 16,-3 1-8-1,4 2 0 1,5-3 0-16,-1 1 8 15,-1-1-16-15,2 0 8 0,-1 4 0 16,0-4 8-16,-3-3-8 0,2 0 0 16,-3 0 0-16,0 1 0 0,1 2 8 31,-5-3-8-31,4 3 0 16,0 1 0-16,-4-1 0 15,5 3 0-15,2 1 0 0,-3-4 8 16,0 4-8-16,1-1 0 0,-5 0 0 15,4 1 0-15,-4-1 0 32,4 1 0-32,-4 0-72 15,3-1-80-15,2 3 136 0,-5 1-40 16,4-3 48-16,-4 5-8 16,-4 1 8-16,4 0-64 0,-3 3 64 15,-1-3 8-15,0 0 0 31,4-1-16-31,0-2 8 16,0 0-72-16,0-4-72 0,5 4-16 16,-1-1 112-16,-4 1 48 15,0 3 0-15,0 0 0 0,0 0-8 0,0-1 8 16,-4 1-48 0,4 0 56-1,-4 0 8-15,0 0 0 16,0 0-8-16,1 0 0 0,-1-1-8 15,0 1 8-15,4 0 0 16,-4 3-56-16,4 0-136 16,-4 0 64-16,0 0-144 15,1 0-8-15,-1 0 208 16,-4 6 72-16,4-2-200 16,-3 5 56-16,3-3 88 0,0 4 56 15,-4-4 0-15,4 0-72 16,4 1 72-1,4-1-8-15,0 4 0 16,9-4 8-16,-2 0-8 16,2 4 0-16,2-4 0 0,-2 4 0 15,-5-1 8-15,-1-2-16 16,-2 3 16-16,-9 2 0 0,0-6-88 16,-4 4-168-16,0-4 208 31,4 1 8-31,0-4 32 15,-3 3-80-15,3-3-369 0,0 1 457 16,4 2 152-16,8-3-8 16,-3 3-144-16,-1 1 8 0,3 2 32 15,6 1-32 1,-5 3 49-16,3-1-57 16,2 1-8-16,-2 3 8 15,6-3-8-15,-1-1-49 0,0 4 57 16,0-3 0-16,4-1 0 15,-4 4 0-15,4-3 0 0,-4-3 0 0,4 2 0 32,0-2-8-32,0-1 8 15,-4 4 0-15,0-3 0 16,1 2 0-16,-6 1 0 0,2 3 0 16,2-3 8-16,2 2-8 15,-2 1 0 1,-2 3 0-16,7-3 0 15,-5 7 8-15,6-1-8 16,-5 3 57-16,0-3-9 0,4 0-48 16,-4 1 48-16,0-4 48 15,0 6-40-15,0-3 40 0,-4 0-24 16,5 4 32-16,-2 3-48 31,5-4-48-31,1 4 48 16,-2-1-8-16,-3 1-32 0,5-1 40 15,-2-2-48-15,1-1-8 16,-3 0 8-16,3-3 0 0,-5 1 104 16,6-4-40-16,-1 3-64 15,-1-3 48 1,2 0-56-16,3 0 0 16,0 3 8-16,0 0 0 0,-5 4 0 15,5 3 0-15,-3 2 112 16,-1 1-40-16,4 0 48 15,0 0 24-15,-1-4-24 16,5 1-64-16,0-1 16 16,0 1-72-16,0-4 40 15,0 4 24-15,0-1-72 0,0 1 8 16,0 3 48-16,0-7-56 16,0 4 8-16,0-4 0 15,0-2 56 1,5 2-64-16,-1-3 0 15,0 0 160-15,4 0 40 0,-1-2 24 16,2 2 0-16,7-3-40 16,-4 0-72-16,4 3-48 15,-5 0-64-15,9 0 8 0,-3-2 40 32,-2-1-48-32,2 0 0 15,-2-6 0-15,2-1 8 0,2 1-8 16,1-3 0-16,4-1 8 15,4-3 40-15,0 4-48 32,-1-7 0-32,1 3 8 0,0-3 0 0,-4 1-8 15,0 2-8-15,0-3 8 16,-4 0 0-16,-4 3-8 0,0-2 0 16,0-1-40-16,-1 0 48 15,2-3 0-15,-2 0-64 16,2 3 56-16,-2-3 0 15,2 0-160-15,-6 0-136 16,-2 0-264-16,2 0-504 16,-7 0-1057-16,-4-3-1135 0,0-3-4162 15</inkml:trace>
  <inkml:trace contextRef="#ctx0" brushRef="#br0" timeOffset="125677.17">14227 5413 288 0,'0'0'728'32,"0"0"672"-32,4 41-88 0,-4-16 673 0,0 1-849 15,-11 6-192-15,2 3 96 16,-2 3-263-16,-5 3-113 0,4 7-96 16,-4-1 80-1,0 4-208 1,0 6-96-16,0 16-8 15,0 20 104-15,0 15-136 0,1 9-72 0,2-9 40 16,1-3-87-16,0-13-65 16,4 3 8-16,-3-3 48 0,-2 0-112 15,5-3 24-15,1 6-24 32,-6 7 80-32,5 3 16 15,1 3 8-15,-5 0-64 0,3-1-8 16,-2 4-48-16,-2 1-40 15,2-4 56-15,3 6-64 0,4 4 64 32,0 2-64-32,-1 4 0 15,5-3 8-15,0 3-8 0,0-4 0 16,5 7 8-16,3 3-8 16,0 7 8-16,-1 3 0 0,2 3-8 15,-5-4 8-15,0-6 0 16,-4-3-8-16,0-6 16 31,0 0-16-31,-4 3 8 0,-5 0 40 16,-2 3-48-16,-1-3 0 0,0 0 0 15,0 0 0-15,4-6 48 0,4 0-48 16,4 2 48-16,0 1 8 0,0-3 40 31,4 6-96-15,4-3 8-16,4-3 0 0,-4-4 0 15,-4 0-8-15,0 1 0 0,-4-1 8 16,0 1 0-16,0-4 0 0,0 4-8 16,-4-4 0-16,0-3 0 31,-1 0 8-31,2-9-8 16,-1 6 0-16,0-4 8 0,4 2 88 15,0-5-88-15,0 4 88 0,0 0-24 16,0-1-72-16,0 1 0 31,-8-3 0-31,0-1 0 16,0-2 8-16,-4-4-8 0,8 3 8 15,0-2 0-15,-4-1-8 16,4 0 8-16,0 0 0 0,4 4 0 16,0-4 0-16,0-3 0 15,0-3-8-15,0 0 8 31,0-4-8-31,0 1 8 0,0 0-8 16,-4 0 0-16,4 6 8 0,0 0-8 16,-4 0 0-16,4 9 8 0,0-5 0 15,-4-4-16-15,1-6 16 16,-2-7-8 0,1-3 0-1,4 0 8-15,0-12-8 0,0-10 0 16,0-10 0-16,0-3 8 15,0 11 0-15,0 7-8 0,4 8 0 0,1 0-8 16,-5 0 8-16,3-4 0 31,-3-3 0-31,0-9 8 0,0-9-8 16,4-5 8-16,-4-2 40 16,4-6-48-16,-4 6 0 15,0-3 8-15,0 3-8 0,0 6 0 16,0 0 0-16,-4 4 8 31,-3 3-8-31,-2-4 0 0,1 1 0 16,0-4 40-16,5-6-40 15,-1-7 0-15,4-9 0 0,0-9 0 16,0-4-144-16,0-6-88 16,0 0 120-16,0-38-80 31,0 3-768-31,0-13-2025 0</inkml:trace>
  <inkml:trace contextRef="#ctx0" brushRef="#br0" timeOffset="127712.55">16479 6334 8481 0,'0'0'1953'0,"0"0"-545"15,0 0-128-15,0 0 193 0,0 0-1 16,0 0-440-16,-8-32-400 31,8 32-320-31,-4 0-200 16,0 9-112-16,-5 14 48 0,2 9 144 0,-1 12 104 15,-5 23-47-15,6 19-25 16,7 15 72-16,0 4-144 0,0-20-88 16,7-18-8-1,6-25-48 1,2-8-8-16,2 1-48 15,7 0-184-15,3-3-160 0,1-13 23 0,0-13-39 16,4-6 32-16,-4-18 96 16,0-17 216-16,0-26-16 0,0-18 80 31,4-23-8-31,-4-6 8 16,-4 19 80-16,-9 22 128 15,-7 33 136-15,-3 12 120 0,-2-1 57 16,5 7-33-16,-8 7-96 15,4 9-288-15,-4 0-104 0,4 19-176 32,0 16 144-32,4 22 32 15,0 3 8-15,0 7 40 0,4-1-40 16,-4-5 0-16,8 6-8 16,-4-7 0-16,4-6-72 0,0-3-192 31,3-13-216-31,2-6-233 15,-1-13 393-15,-1-16 32 16,9-3-8-16,0-16 240 0,0-19 56 16,4-25 72-16,-4-26-16 0,-4-25 160 15,-12-3 232-15,-12 3 49 0,0 28 47 16,0 26-136 0,-4 15 16-1,0 11 40-15,0 2-80 16,0 7-216-16,-1 3-168 0,5 13-16 15,0 6-624-15,0 6-976 0,0 29-465 16,0 0-2032-16,0-4-2168 0</inkml:trace>
  <inkml:trace contextRef="#ctx0" brushRef="#br0" timeOffset="128123.35">17610 5968 4761 0,'0'0'6665'0,"0"0"-4337"16,0 0-711-16,0 0-169 0,0 0-160 0,0 0-311 15,0 0-433 1,-4-63-384 0,1 73-160-16,-2 18-48 15,1 10 48-15,-4 16 48 0,4 7-32 16,4 2 56-16,0 4-72 15,0-7 56-15,0 0-56 0,0-9-176 16,0 0-128 0,0-10-497-16,0-2-63 15,0-11-1064-15,0-9-1889 16,0-9-864-16</inkml:trace>
  <inkml:trace contextRef="#ctx0" brushRef="#br0" timeOffset="128372.97">17272 5921 6753 0,'0'0'6321'32,"0"0"-4384"-32,0 0-577 15,0 0-536-15,0 0-248 16,84-41-192-16,-17 38-56 0,29 3 9 15,23 0-201-15,-8 0-72 16,-27 0-64-16,-32 0 0 16,-29 3-617-16,-2 0-1367 0,-5 0-2841 15,-8-3-4729 1</inkml:trace>
  <inkml:trace contextRef="#ctx0" brushRef="#br0" timeOffset="128930.69">18355 6328 9482 0,'0'0'2744'16,"0"0"-1128"-16,0 0-647 0,0 0-49 16,0 0 40-16,0 0-416 15,0 0-336 1,-20 15-192-1,-3 17 160-15,-5 13 200 0,-13 18-48 0,-6 19-40 16,-5 20 137-16,0 6-177 16,5-6-152-16,7-10-16 0,16-22-80 15,0-13-8-15,12-13 0 32,0-9-104-32,4 3-328 15,0 1-505-15,-1-5-431 0,6-14-936 16,-1-11-2009-16,0-9-1761 0</inkml:trace>
  <inkml:trace contextRef="#ctx0" brushRef="#br0" timeOffset="129229.51">17857 6489 8161 0,'0'0'1641'16,"0"0"-305"-16,0 0 184 15,0 0-47-15,0-76 143 0,0 73-424 32,4 3-624-32,4 12-472 0,4 11-96 15,8 18 344-15,8 19 88 0,11 20-87 16,10 25-73-16,3 3-128 16,-1-4 48-1,1-8-72 1,-13-26-64-16,-7-14-48 0,-8-14-8 15,-3-10-104-15,3 0-256 0,-1-4-377 16,-3-3-439-16,0-12-856 0,-4-10-2273 16,-12-3-3377-1</inkml:trace>
  <inkml:trace contextRef="#ctx0" brushRef="#br0" timeOffset="129705.78">18845 7042 7785 0,'0'0'2009'16,"0"0"-553"0,0 0 264-1,0 0 33-15,0 0-377 0,-91-60-360 16,63 60-224-16,-4 0-120 15,-4 6-191-15,4 16-113 0,1 10-48 0,3 9-72 16,11 4-48-16,6 5-112 16,11 1-16-16,0 0 0 15,15-3-56 1,13-11 40-16,12-2-48 16,4-12-8-16,8-7-40 0,4-10-352 15,-5-6-32-15,1-9-280 16,-12-17-657-16,-12-25-1279 15,-8 7-2433-15,-16 0-3673 0</inkml:trace>
  <inkml:trace contextRef="#ctx0" brushRef="#br0" timeOffset="132323.12">19833 6452 368 0,'0'0'4737'0,"0"0"-2857"16,0 0 120-16,0 0-303 15,-7-48 255-15,7 38-183 0,0 1-457 16,0 5-264-16,0-2-216 16,0 3-120-1,0 3-215 1,0 0-201-16,-4 0-296 0,-5 19-128 15,-2 22 104-15,-6 26 24 0,6 22 168 16,-1 0-104-16,12-13-8 0,0-25-16 16,0-10-40-16,12 7 0 31,4-1-128-31,3 7-120 16,5-6 47-16,1-13-143 0,3-10-72 15,-5-12-112-15,5-13-136 0,-4-3 144 16,4-26 336-16,-4-9 184 31,4-22 8-31,0-19-8 16,0-17 48-16,-5 7 72 0,-7 16 128 15,-8 22 144-15,0 17 8 16,-4 2 72-16,1 3 40 0,-2 4-64 16,1 12-7-16,-4 7-209 31,4 6-232-31,-4 3-40 15,4 19-184-15,0 10 144 0,0 16 72 16,4 6 8-16,0 9 0 16,0 0 56-16,4 1-56 0,4-7-48 0,4-3-176 15,-1-7-209-15,2-5-183 16,3-14-56 0,-5-9 216-1,1-9 240-15,-3-10 56 0,2-3 160 16,-6-23 152-16,2-15 216 15,5-22 88-15,-4-29-64 0,8-23-96 0,-8 1-16 16,-4 15-136-16,-8 36 184 31,-4 25 41-31,0 9-57 16,0 7-88-16,0 0-48 0,0 6-112 16,0 10-64-16,0 6-64 15,0 3-472-15,0 13-793 0,-4 22-135 16,4-3-1681-16,0-7-1824 0</inkml:trace>
  <inkml:trace contextRef="#ctx0" brushRef="#br0" timeOffset="132638.44">20782 6013 5153 0,'0'0'4040'0,"0"0"-2279"0,0 0 7 15,0 0 577 1,11-76-457-16,-11 73-576 16,0 3-647-16,0 0-617 0,0 6-48 15,0 17-240-15,-3 24 240 16,-5 7 80-16,0 10-32 15,-1-1-40-15,6-6 48 0,-1 4-40 0,0-7-16 32,4-4-80-32,0-5-281 15,0-7-439-15,0-6-584 0,0-7-624 16,0-6-1889-16,0-10-1240 16</inkml:trace>
  <inkml:trace contextRef="#ctx0" brushRef="#br0" timeOffset="132879.51">20543 5981 4096 0,'0'0'6090'15,"0"0"-3858"-15,0 0-239 0,0 0-593 16,0 0-352-16,31-70-192 15,9 58-568-15,20-4 8 16,28 0-176-16,-4 3-112 0,-9 7-8 16,-15 6 0-1,-25 0-816-15,-11 19-1184 16,-3 3-2721-16,-17 4-720 0</inkml:trace>
  <inkml:trace contextRef="#ctx0" brushRef="#br0" timeOffset="133281.97">21678 6204 10282 0,'0'0'2272'0,"0"0"-727"31,0 0-601-31,0 0-200 16,0 0-328-16,0 0-272 0,0 0 344 15,0 0 72-15,-80 107-264 16,48-55 16-16,0 14-168 15,-11 20 8-15,-1 12 80 0,-4 7-56 32,9-19-7-32,11-23-113 0,4-19 0 15,3-5-56-15,2 5 0 0,-5 7-48 16,-4 3-489-16,8-6-455 16,4-10-944-16,4-6-2097 15,4-20-1608-15</inkml:trace>
  <inkml:trace contextRef="#ctx0" brushRef="#br0" timeOffset="133604.57">21168 6350 9658 0,'0'0'2424'0,"0"0"-568"0,0 0-391 15,0 0-105-15,0 0-552 16,0 0-608-16,12-13-136 0,0 45-16 31,-1 9 136-31,10 16 112 16,3 7-128-16,-4 5-24 0,3 11-71 16,-2-10-65-16,3 0 8 15,0-1 40-15,-5-15-48 16,1 3-8-16,5-9-321 0,-10-3-247 31,1-10-560-31,0-10-888 16,-4-6-2281-16,-4-9-3609 0</inkml:trace>
  <inkml:trace contextRef="#ctx0" brushRef="#br0" timeOffset="133967.44">21965 6877 7513 0,'0'0'2345'0,"0"0"-1321"0,0 0 40 16,0 0 560-16,0 0-327 15,0 0-393-15,0 0-120 0,-100-48-128 32,72 64-32-32,-7 13-64 15,7 3-215-15,4 9-121 16,4 6-80-16,12 1-88 0,8 3 40 16,3 3-24-16,25-6-64 15,9-4-8-15,3-6-40 0,12-13-232 31,3-9-249-31,1-13-159 16,15-25-960-16,-15-16-2793 16,-8-10-3721-16</inkml:trace>
  <inkml:trace contextRef="#ctx0" brushRef="#br0" timeOffset="134416.54">22316 5874 2472 0,'0'0'6962'0,"0"0"-4714"15,0 0-440-15,0 0-535 0,0 0-321 16,0 0-320-16,47 18-120 16,-11 14 104-16,8 10-88 0,16 21-232 31,-9 0-64-31,5 11-104 15,-4-5-23-15,-16-5-33 0,0 6-64 16,-12 3 72-16,-13 6-80 16,-11 13 0-16,-27 10 0 15,-21 3 8-15,-19-4 0 0,-10-9-8 0,-2-3-473 16,-1-6-839 0,-4-4-1512-1,21-25-2258-15,15-16-3447 16</inkml:trace>
  <inkml:trace contextRef="#ctx0" brushRef="#br0" timeOffset="135061.78">19710 6185 2920 0,'0'0'5585'16,"0"0"-4344"-16,0 0-353 0,0 0 728 16,0 0 8-16,0 0-583 15,0 0-513 1,-40-32-248-16,16 35-8 15,-8 16 216-15,-12 6 120 16,-3 10 32-16,-13 23-216 0,-8 24 16 16,5 29-223-16,11 10-57 15,20 0-48-15,24-7-104 0,8-13 64 32,32 1-56-32,11 6-16 15,25-7 0-15,16-8-96 16,19-8-385-16,9-18-399 0,-24-26-1448 15,-21-12-3097-15</inkml:trace>
  <inkml:trace contextRef="#ctx0" brushRef="#br0" timeOffset="135811.13">23013 5359 8041 0,'0'0'2433'32,"0"0"-649"-32,0 0-120 15,0 0-255-15,0 0-145 0,0 0-152 16,0 0-384-16,7-28-407 0,-7 28-321 15,0 9-73-15,5 13 17 16,-5 7 56-16,4 12 48 16,0 6 17-16,-4 8-57 0,0 2 0 31,0-3 88-31,4 0-96 16,-4-3 0-16,4-1-233 0,-1-5-599 15,1-7-576-15,1-10-504 16,-1-2-673-16,0-13 16 15,-4-7-1887-15</inkml:trace>
  <inkml:trace contextRef="#ctx0" brushRef="#br0" timeOffset="136164.57">22631 5207 8361 0,'0'0'2129'16,"0"0"-129"-16,0 0-584 15,0 0-655-15,0 0-265 16,99-4 80-16,-47 14 32 0,19 3-56 15,1-1-176-15,4 4-120 16,3 0-72-16,-14-3-128 0,2-4-48 31,-11 1 56-31,-16-3-64 16,-12-5 0-16,-9-2-120 0,-10 0-80 16,-9 0-320-16,0 3-656 15,-13 1-1897-15,-6-1-3080 0</inkml:trace>
  <inkml:trace contextRef="#ctx0" brushRef="#br0" timeOffset="137251.26">14813 6264 7985 0,'0'0'2289'0,"0"0"-545"0,0 0-192 15,0 0-335 1,0 0-225-16,0 0-288 16,-4-16-432-16,0 35-264 0,1 7 592 15,-6 15 40-15,9 10-192 16,-4 9-127-16,4 6-129 16,-4 4-88-16,0 1-8 0,0-8-24 31,1-3-8-31,-6-6-64 0,9-6 0 15,-4-1 0-15,0-6-8 16,0-6-72-16,4-6-320 16,-4-6-265-16,4-4-447 0,0-10-792 15,-3-9-1177-15,-1 0-840 16,0-13-1688-16</inkml:trace>
  <inkml:trace contextRef="#ctx0" brushRef="#br0" timeOffset="137574.96">14502 6191 2784 0,'0'0'5105'0,"0"0"-3745"0,0 0 145 16,0 0 367-1,0 0-279-15,0 0-761 16,0 0-288-16,48-54-216 0,32 54 8 16,36 3 112-16,15 0 160 15,-15 0-160-15,-37 1-200 0,-35-1-128 16,-16 0-112-16,-5 0-8 31,-2 4-360-31,-1-1-688 16,-12 0-320-16,-1 1-553 0,-7 8-567 15,0 1-1721-15,0 0-1496 0</inkml:trace>
  <inkml:trace contextRef="#ctx0" brushRef="#br0" timeOffset="138083.5">15423 6667 2840 0,'0'0'6217'0,"0"0"-4336"0,0 0-857 16,0 0-552-16,0 0 296 0,-80 26 56 16,56 2-159-16,1 4-209 15,2 9-200-15,1 7-184 0,9-1-72 32,3 4-16-32,4 3-288 15,4 0-296-15,4-6 112 0,11-7-121 16,5-6 121-16,1-12-144 15,-2-11 136-15,-3-12-216 0,-8 0 712 16,-4-19 328-16,-4-13 1208 31,0-9-103-31,-12-13-329 16,-16 0-72-16,0-3-232 0,-3 0-224 16,-5 12-16-16,8 7-231 15,4 10-105-15,4 11-184 0,8 11-40 16,4 6-673-16,8 10-1351 31,0 9-1857-31,0-3-1072 0</inkml:trace>
  <inkml:trace contextRef="#ctx0" brushRef="#br0" timeOffset="138616.26">16319 5788 2736 0,'0'0'3249'0,"0"0"-1393"15,0 0-119-15,0 0 255 31,0 0 96-31,0 0-431 16,0 0-553-16,0 0-600 0,0 0-288 0,-28-54-208 16,0 66 40-16,-7 14 400 15,-5 9 0-15,-4 9-88 0,-7 26-15 16,-5 25-89-16,0 29-88 16,7 16 56-1,14 6-112 1,15-7-24-16,16-5-16 0,8 2-24 15,28 7-32-15,12 0-16 0,16-6-40 16,3 0-424-16,1-14-793 0,-16-37-1815 31,-12-19-3866-31</inkml:trace>
  <inkml:trace contextRef="#ctx0" brushRef="#br0" timeOffset="139742.18">23802 5334 680 0,'0'0'8738'0,"0"0"-6306"0,0 0-1048 16,0 0-632-16,0 0-111 15,0 0-161-15,-4 3-248 16,19 19-32-16,6 10 368 0,7 12-224 16,7 20-96-1,14 18-56-15,6 23 152 16,-3 13-96-16,-9 2-72 0,-6 4-48 16,-14-9 0-16,-7 2 88 15,-12-3 80-15,-4 1-168 16,-24-2-56-16,-15 2 25 0,-10-10-17 15,2-7-32 1,-9-3-40-16,4-6-8 16,-3-6-136-16,-5-10-665 0,12-22-975 15,8-19-3041-15</inkml:trace>
  <inkml:trace contextRef="#ctx0" brushRef="#br1" timeOffset="146707.72">17702 8763 4424 0,'0'0'4809'0,"0"0"-3912"0,19-77-625 32,-2 40 32-32,7 2 448 15,4 3 112-15,4-3 336 0,3 6-279 16,5 4-417-16,8 3-8 16,-1 2-56-16,2 5 144 15,-2 2-8-15,-7 4-184 0,0 2 0 31,-8 7-248-31,-8 0-136 0,-5 10-8 16,-10 5-64-16,-5 17 64 16,-4 7 40-16,-4 5-32 15,-12 10 56-15,-5 0-56 0,-2-1 0 32,-1-1-8-32,4-15-72 15,-3-5-32-15,6-10 32 0,6-9-104 16,6-13 8-16,5-3 168 15,0-22-8-15,24-14-456 16,16-24 168-16,19-20 96 0,18-18 128 16,-6 9-32-1,-11 19 104-15,-21 26 8 16,-15 24 384-16,-3 4 32 0,-6 6-120 0,2 7 120 16,-14 6-400-1,5 22 40-15,-4 17-64 16,1 11 128-16,-5 4-56 15,0 3 24-15,-9 0-88 16,-6-6 48-16,-6-3-56 16,2-7-40-16,-1-12-48 0,-4-7-64 15,8-9-88-15,0-10 40 16,8-3 16-16,8-16 168 16,0-16-208-16,16-12-272 0,19-10 120 31,10-7 208-31,7 4 104 0,-1 3 64 15,-7 10 104-15,-4 15 176 16,-12 10 40-16,-8 9 80 16,-4 10-48-16,-9 7-208 0,2 12 40 31,-1 13 136-31,-1 6-32 16,-7 3-104-16,0 10-104 0,0-3-71 15,-3 2-1-15,-5 1-8 16,4-3-321-16,4-4-687 15,15 1-1000-15,10-13-2057 0,6-13-1496 0</inkml:trace>
  <inkml:trace contextRef="#ctx0" brushRef="#br1" timeOffset="147113.4">19467 8534 7617 0,'0'0'2513'15,"32"-79"-929"-15,-16 25-24 0,-4 0-143 16,-9 9-49-16,-3 7-192 0,0 19-240 16,-19 10-319-16,-9 9-393 15,-9 15-216-15,-10 20 72 16,-9 13 64 0,4 13-144-16,5 2 88 15,11-3-88-15,8-6 8 0,16-3-16 16,8-13-112-16,4-6-128 15,16-17-177-15,12-11 65 16,12-4 280-16,3-22 64 0,5-17-144 31,4-11 96-31,-4-4-40 16,-13-3 104-16,-7 6 152 0,-7 13 304 16,-14 16 153-16,-3 12-17 15,-4 10-472-15,0 22-120 16,-7 19 0-16,-5 7 96 0,-1 10 0 31,6 1-88-31,-5 2-8 0,7-7-152 16,1-3-776-16,4-4-1081 0,0-8-2496 15,13-17-1200-15</inkml:trace>
  <inkml:trace contextRef="#ctx0" brushRef="#br1" timeOffset="147353.51">20240 8318 12202 0,'0'0'2929'0,"0"0"-1273"15,0 0-632-15,0 0-608 0,0 0-280 32,0 0 56-32,-25 102 377 15,-2-16-201-15,-13 15-296 0,0 7 24 16,5-19-96-16,7-22-192 15,7-26-601-15,6-9-887 0,-13 6-848 32,4-10-2738-32,0-9-2591 0</inkml:trace>
  <inkml:trace contextRef="#ctx0" brushRef="#br1" timeOffset="147541.29">19953 8414 9249 0,'0'0'4561'31,"0"0"-2744"-31,0 0-953 0,0 0-408 16,88 44 384-16,-52-3-96 0,3 10-279 15,6 0-313-15,-2 3-80 16,0-6-56-16,2-4-16 16,-6-3-328-1,-7-12-1825-15,-12-17-4648 16</inkml:trace>
  <inkml:trace contextRef="#ctx0" brushRef="#br1" timeOffset="152225.26">14985 7689 616 0,'0'0'6281'15,"0"0"-5057"-15,0 0-800 16,0 0 368-16,87 0 561 16,-55 0 15-16,-1 0-408 15,6 0-248-15,3 0-271 16,-5 4-113-16,1-1-176 0,-4 3-104 16,0 0 8-16,3 1-56 15,2-4 8 1,3 4 88-16,3-1-96 15,9-3 48-15,4-3-40 16,8 3 96-16,16-3 96 0,19 0 24 16,-7 3 0-16,-9-3-120 15,-11 0-24-15,-16 0 56 32,8 0-8-32,7 3-16 0,13-3 32 15,12 0-40-15,15 4 32 16,5-1-24-16,-12 3-112 0,-25 1 72 15,-15-4-64-15,-16 0-8 16,-5 0 48-16,5 3-48 16,8-2 0-1,8 5 0-15,0-5-80 0,-1 2 72 16,1-3 0-16,24 0-64 16,11 0 16-16,21-3-16 0,-9 0 72 15,-23 0 40-15,-28 3-24 16,-12-3 32-1,3 4-32-15,14-1-8 16,6-3 40-16,17 0-40 0,7 0 0 16,16 0-8-16,1 0 0 15,-16 0 0-15,-29 0 0 0,-18 0 8 16,-6 0 72-16,1 3-32 31,7 0-48-31,5 0 16 0,-7-3-16 16,-2 3 16-16,-3 1-8 15,0-1-8-15,4 0 0 0,-1-3 0 16,9 0-72-16,0 0-8 16,-4 3-16-16,-4-3 80 31,-9 0 16-31,-2 0-8 0,-9 0 0 16,-1 0 0-16,-3 0 8 15,4 0-8-15,4 0 8 0,0 0 0 16,3 0-8-16,6 0-64 15,-5 0-32-15,-5 0-48 16,-7 0 144 0,0 0 8-16,-4 0-8 0,-4 0 8 15,4 0 0-15,0 0 8 16,4-3-8-16,-5 3 0 0,9 0 0 16,-7 0 0-16,3 0 0 15,-1 0 0 1,-7 0 8-16,0 0-8 15,-8 0 0-15,4 0 8 0,-8 0 32 16,3-3-40-16,6 3 0 16,2 0-8-16,2 0 8 0,2 0 0 15,1 0 0-15,1 0 0 32,-2 0 0-32,-3 0 0 15,0 0-8-15,0 0 0 0,1 0 8 16,-6 0 8-16,5 0 0 0,4 0-8 15,4 0 0-15,0 0 0 16,4 0 8-16,-5 0 0 16,9 0-8-16,-8 0 8 0,4 0-8 31,-4 0 0-31,4 0 8 16,0 0 72-16,4 0-16 0,0 0 8 15,0 0 16-15,0 0-40 16,3 0-8-16,1 0-32 31,-4 3 0-31,4-3 56 0,-1 0-16 0,2 3 24 16,-5-3-56-16,4 0 48 15,-1 4 32-15,5-1 0 0,0-1 24 16,4 2-48-16,-1-4-64 16,2 3 0-1,-2 0 0 1,-2-3 8-16,2 3 32 0,0-3-40 0,2 0 40 15,2 0 24-15,1 0-56 16,4 0-8-16,3 0 40 0,1 0 0 16,0 0-48-16,4 0-48 31,-4 0 48-31,4 0 8 16,-4 0-8-16,-1 0 0 0,1 0 8 15,-8 0-8-15,3 0 72 0,-3 0-64 16,0 0 80-16,-4 0-32 15,8 0-40-15,-5 0 64 32,2 0-24-32,2 0 56 0,1 0 24 15,4 0-128-15,0 4 40 16,-1-1-8-16,1 0-40 0,-4 3 0 16,-4-3 8-16,-1-3 0 15,-2 3-8-15,2-3-8 31,1 0 8-31,3 0 8 0,2 0-8 16,-1-3 0-16,3-6 0 16,-3-1 0-16,0 1-16 0,0 0-56 0,-5 2 64 15,-2-3 0-15,2 1 0 16,-8 3 8 0,6-4-8-1,-2-2 8-15,6-1 0 0,2 0 0 16,5-3 0-16,3-3-8 15,5 0-144-15,-8-3-24 0,4 0-64 0,-8-1 176 16,-1-2 64-16,-6-1-8 31,-10 1 8-31,5 0 16 16,-4-1-16-16,0 1 16 0,0 0-16 16,0-4 0-16,-1 0 0 15,5-2-112-15,0-4-160 0,0 0 24 16,-1-3 64-16,-3-7 120 31,5 1-48-31,-6-4 64 0,1 0 48 16,-4 4-48-16,-4-4 48 15,0 4 0-15,-8 0-96 16,3 2-80-16,-2 1-352 0,-1 3 136 16,-5-4-152-16,2 5 56 31,-6-5 216-31,1 1 176 0,-3 0-33 15,2-1 121-15,-3 1-48 16,-4 0 56-16,1 2 0 0,-5 2 0 16,0-2 0-16,0 8 0 0,0-4 0 15,-9 0-8 1,1 0-96 0,4 3 96-16,-7-3 8 0,6 3-8 15,-7 1 0-15,1 2 0 16,-6-6 0-16,-3 4 8 0,-7-1-48 0,-5 3 48 15,-4-3-64-15,-4 4-232 32,0-1-88-32,-4 1-360 15,1 2 56-15,3 1 248 0,0 3 0 16,4-3 160-16,0 2 168 16,0-2 8-16,5 6 104 15,-1-3-8-15,0 2 8 0,4 1-8 31,-8-3-24-31,4 3 32 0,-8 0 8 16,0-3 0-16,1 0-8 16,-2-1 0-16,5 4 8 15,5 0-8-15,-1 0 0 0,4 3 0 16,0 3 8-16,-4-2-8 31,0 2 0-31,-4 0 0 0,-3 0 0 16,-5 1 40-16,-4-1-32 15,0-3-8-15,5 4 0 16,3 2-8-16,-1-3 8 0,6 4 8 0,-1-4-8 16,8 4 8-1,0-1 16 1,-4 1 48-16,0-1-16 0,-3 0-48 16,-5 1-8-16,0 0 8 15,-4-1-8-15,1 4 8 16,2-4-8-16,-2 0 8 0,3 1 0 0,0 0-8 31,0-1 8-31,5-3-8 16,-6 4 0-16,5 2 0 0,-3-2 0 15,-1-1 0-15,-8 1 0 16,-4 0 0-16,-3-4-8 16,-5 3 0-16,0-6 0 0,4 7 8 31,-7-1-88-31,7-3 88 0,0 1 0 15,5 2 0-15,-2 1 0 16,-3-4 0-16,0 0 8 16,-3 4 40-16,-1-7-48 0,-4 4 0 15,0-8 0-15,-3 5 8 32,3-2-8-32,-3 5 144 0,7-4 64 15,-4 3 24-15,4 4-96 16,-7-4 72-16,-2 4-16 15,-6-1-32-15,-9-3 24 0,-15 1-56 16,-13-1-72-16,1-3 32 16,3 4-72-1,8 2 112-15,5 0 24 0,-4-2-32 16,-1-1-8-16,-4 0-24 16,1 4-8-16,-5-4-24 15,1 4-56-15,-5-1-8 0,8 0 8 16,5 4 0-1,-1-3 8-15,8 2 0 16,0 1-8-16,17-1 80 0,11 4-80 16,12 0 8-16,-4 3 0 15,-27-3-8-15,-29 0 0 16,-19 3 8-16,8-3-8 0,3 3 0 31,12 0 8-31,9 0-8 0,-5 0 0 16,9 0 8-16,-1 0-16 15,5 3 16-15,3 3-8 16,4 3 0-16,0 4 0 0,-4-3 0 16,5 6 0-16,7-7 0 15,12 1 0-15,13-1 0 0,3 1 0 32,-12 2 0-32,-4 1 0 15,-11 3 0-15,-5 3 8 16,4-3-8-16,-7 6 0 0,3-6 0 0,4 3 0 0,4 0 8 47,12 0-8-47,-11 3 0 0,7 1 0 15,1 2 0-15,3 0 0 0,4 1 0 16,0-4 0-16,1 4 16 16,-9 2-16-16,4-2 0 0,-8 2 8 15,4 1 0 1,0-1-8-16,8 1 0 15,1-1 0-15,-1 1 48 16,4-4-40-16,-4 4-16 0,0-7 0 16,13 3 8-16,3-3 16 15,9 1-8-15,-5-1 96 0,8-3-16 32,-4 6-80-32,0-5-8 15,-4 5 8-15,0-3 64 0,8-3-24 16,-4 4-40-16,4-4-8 15,1 3 8-15,3-6 0 0,0 3 0 16,0-4 0-16,4 5-8 31,0-1 104-31,0-3-96 16,4 3 40-16,-4 0-8 0,-4-3-40 16,1 3 0-16,-5 0 16 15,0 0-16-15,-4 6 56 0,-4-6-56 16,0 3 16-16,4 0-8 31,4 1 0-31,5-4-8 0,6-3 8 16,-3 0-8-16,9-1 0 0,-5 1 8 15,4 0-8-15,-4 4 0 16,4 2 0-16,0-3 16 0,0 3-16 16,-4 0 8-1,8-3 0 1,-4 3-8-16,4-2 16 15,-4-1 24-15,0 6-32 0,-4-3-8 0,0 3 0 16,1-3 8-16,-2 1 0 16,-2-1-8-16,3-3 16 0,-5 0-16 31,6 0 0-31,3 0 0 16,-4 1 8-16,-1 2 0 15,6 3-8-15,-5 0 0 0,0 4 0 16,8 0 56-16,1-1-56 0,-6 4 0 15,9 0 0-15,-4-4 0 32,1 4-8-32,-6-3 8 15,2-1 0-15,2-2 8 0,1-1-8 16,0 4 0-16,5-4 0 16,-1 0-8-16,0 7 8 0,4-3-48 15,0-1 48-15,0 4 8 31,0 0 0-31,4-4 8 0,7 4 48 16,-3 0-56-16,5 0 48 0,-2 2-56 16,6 1 81-16,6-3 23 15,5 3-8-15,4-6-8 0,-1-4 56 16,6 0-72 0,-1-2 32-1,-1 2-104-15,-7 0 48 16,-3-2-40-16,-2 2-8 0,-3-3-8 15,0 0 8-15,8 4 0 0,4-4 64 16,4-3-64-16,7 3 56 0,9-3 48 16,0 4-40-16,3-4 64 31,-6 0-120-31,-6-3 0 16,-11-1 0-16,-4 2-8 0,-8-8 0 15,-4-3 8-15,-8-2 0 0,4-1-8 16,-1-3 0-16,2 0 0 31,6 0-296-31,26-16-520 16,-6 0-1089-16,-3-3-2032 0</inkml:trace>
  <inkml:trace contextRef="#ctx0" brushRef="#br1" timeOffset="157816.93">16622 10229 9594 0,'0'-6'2920'0,"0"3"-1408"16,-4 0-655-16,4 3 495 16,0 0 8-16,0 0-496 15,0 0-415-15,0 0-257 0,0 3-96 16,0 16 32-1,-4 10 144-15,4 9 88 16,-4 13-176-16,0 18 24 0,0 20-56 16,0 20-72-16,0 2 8 15,-3-16-16-15,2-29-16 16,5-21-56-16,-4-7 0 0,4 3-104 31,0 0-384-31,0-2-152 0,0-8-313 16,0-12-783-16,0-6-2073 15,-4-13-2184-15</inkml:trace>
  <inkml:trace contextRef="#ctx0" brushRef="#br1" timeOffset="158076.13">16351 10150 7193 0,'0'0'5049'0,"0"0"-3361"0,0 0-375 15,8-76-97-15,12 63 240 0,8 4-639 16,23-1-561-16,33 10-120 16,24 0 0-16,16 7-88 0,-25 8-48 15,-24 2 0-15,-34-5-552 16,-1 10-1121-1,-9-2-2384-15,-7-8-1816 16</inkml:trace>
  <inkml:trace contextRef="#ctx0" brushRef="#br1" timeOffset="158528.94">17331 10541 1640 0,'0'0'10138'15,"0"0"-8482"-15,0 0-1248 0,0 0 233 16,-95 35 591-16,54 0-312 31,-2 6-352-31,3 10-280 0,9 3-176 16,-1 6-96-16,12-3-8 0,8 4-8 15,12-4-208-15,0-13-712 16,4-6 344-16,15-16-232 0,1-15 408 16,1-7 400-1,-6-16 376 1,-2-16 400-16,-6-12 208 0,-7-7-8 15,-4-13 33-15,-16 1-321 0,-8-7-168 16,-4 0 32-16,-3 6-264 16,-1 7-80-16,4 10-160 0,12 15-48 31,4 13-48-31,8 10-584 16,8 9-768-16,0 12-1081 15,0 4-5313-15</inkml:trace>
  <inkml:trace contextRef="#ctx0" brushRef="#br1" timeOffset="158880.87">18176 10011 6225 0,'0'0'5105'0,"0"0"-2841"0,0 0-663 15,0 0-153-15,0 0-480 0,0 0-336 16,-96 38-63 0,44 25-41-1,-8 32-136-15,0 42-184 16,9 12-32-16,20-3-96 0,14-9-16 15,17-33 40-15,17-8-88 0,10-20-16 16,1-19-168-16,-1-19-440 0,10-9-160 31,46-4-625-31,-7-6-887 16,3-6-3978-16</inkml:trace>
  <inkml:trace contextRef="#ctx0" brushRef="#br1" timeOffset="159893.24">18387 10131 9394 0,'0'0'2472'15,"0"0"-528"-15,0 0-527 16,0 0 399-16,0 0-336 0,0 0-447 16,4-57-457-16,-4 57-488 15,0 19-88-15,-8 13 0 16,-8 25 48 0,-7 22 56-16,2 23 0 0,10-4-96 15,11-22 56-15,0-21-64 16,0-27 0-16,15 1-128 0,6-1-160 15,6-9-32 1,9-9 56-16,4-10 72 16,4-10 136-16,0-21-8 15,8-23 64-15,-13-4 56 0,1-2-56 16,-8-7 48-16,-16 13 72 16,-1 0 200-16,-6 17 144 15,-1 14-56 1,-4 14-16-16,-4 9-392 15,0 9-168-15,4 23-8 0,-1 25 176 16,10 0-16-16,2 10 16 16,6-1-416-16,7-15 112 15,7 0 120-15,1-16 88 0,4-13 16 32,-9-12 0-32,-3-10 80 15,-3-26 128-15,-5-25-32 0,-5-34 96 16,-7-23 88-16,-3-10-96 15,-5 20-104-15,0 28 0 16,0 32 16-16,0 9-16 0,0 7-80 16,0 3 0-1,0 6-120-15,0 13-720 16,0 0-1497-16,0 26-711 0,0 0-1049 16,4-8-2105-16</inkml:trace>
  <inkml:trace contextRef="#ctx0" brushRef="#br1" timeOffset="160147.87">19474 9737 8089 0,'0'0'4625'16,"0"0"-3224"-16,0 0-265 16,0 0 384-1,0 0 24-15,0 0-711 16,0 0-657-16,0 0-176 0,25 13 0 15,-25 60 40-15,0 22 48 16,0-2-40-16,-4-21 0 16,4-20-48-16,0-15-344 0,0 2-489 31,0 2-1263-31,7-3 24 16,-7-16-2593-16,4-12-1241 0</inkml:trace>
  <inkml:trace contextRef="#ctx0" brushRef="#br1" timeOffset="160353.04">19263 9734 6425 0,'0'0'4377'0,"0"0"-3009"16,0 0 88-16,0 0-63 15,0 0-265-15,0 0-544 16,132-60-360-1,-40 50-24-15,24 4-112 0,-13 3-88 16,-24 3 0-16,-27 13-312 0,-31 6-1448 16,-14 0-3841-16</inkml:trace>
  <inkml:trace contextRef="#ctx0" brushRef="#br1" timeOffset="160708.7">20292 9893 3816 0,'0'0'6762'31,"0"0"-4450"-31,0 0-583 0,0 0-609 16,0 0-520-16,0 0-320 0,0 0 424 15,-112 92-120-15,61-25-264 16,-5 21-64-16,-4 14-136 16,4 9-48-16,4-3-64 15,12-22-8 1,12-29-104-16,13-15-864 15,-2-14 416-15,6 1-1968 0,2-7-2177 0,1-6-2305 16</inkml:trace>
  <inkml:trace contextRef="#ctx0" brushRef="#br1" timeOffset="160952.31">19822 9934 10458 0,'0'0'2528'0,"0"0"-551"0,0 0-241 32,0 0-536-32,0 0-832 15,0 0-240-15,0 0 241 16,79 118-1-16,-43-45-144 0,4 22-136 16,7 13-40-16,-6 3-40 15,-14-19-8-15,-14-25-248 0,-6-29-601 31,-3 0-1399-31,4-6-2169 0,-3-10-2416 16</inkml:trace>
  <inkml:trace contextRef="#ctx0" brushRef="#br1" timeOffset="161307.04">20702 10500 9249 0,'0'0'2313'16,"0"0"-1337"-16,0 0 112 16,0 0 513-16,-92-51-73 15,53 51-576-15,3 12-328 0,-5 17-215 16,6 6-41-16,3 12-48 0,9 1-48 31,6 3-168-31,17-7-16 16,0 1-80-16,24-7-8 15,16 0 0-15,3-16 0 0,9-3-152 16,8-13 16-16,-4-6-48 16,-4-9-184-16,-1-16-489 0,-10-17-1079 31,-14 4-2577-31,-11 6-1448 0</inkml:trace>
  <inkml:trace contextRef="#ctx0" brushRef="#br1" timeOffset="163635.54">21778 9881 5417 0,'0'0'5761'0,"0"0"-3961"0,0 0-687 16,0 0-73-16,0 0 104 15,0 0-368-15,-8-17-392 0,-12 34-224 16,-8 8 256-16,-8 13 72 16,-7 6-183-16,-2 7-113 31,-2 9-16-31,2-2-48 0,2 5-72 15,0 0-56-15,2 1 0 0,5-4 16 16,5-2-16-16,3-8-192 16,3-8-184-16,10-11-633 0,7-8-799 15,0-10-1321 1,8-8-1864 0</inkml:trace>
  <inkml:trace contextRef="#ctx0" brushRef="#br1" timeOffset="163921.68">21312 9763 10362 0,'0'0'4097'0,"0"0"-2313"15,0 0-1064-15,0 0-424 0,0 0 72 31,31 76 704-31,-6-3-199 0,-1 29-377 16,4 9-120-16,-9 0-208 16,5-10-120-16,-4-14-48 15,-4-11 0-15,4-23-72 0,-8-14-272 16,8-11-64-16,-5 1-328 31,6-7-449-31,3 0-823 0,-5-9-2137 16,-10-10-1456-16</inkml:trace>
  <inkml:trace contextRef="#ctx0" brushRef="#br1" timeOffset="164259.17">22045 10439 7329 0,'0'0'5249'0,"0"0"-3977"16,0 0-255-16,0 0 111 0,-13-73 256 15,-6 67-584-15,-5 6-288 16,-8 0-135-16,0 16-89 0,-3 6 40 16,7 9-64-16,0 8-96 31,11 2-64-31,6 0-56 0,11 1-48 15,0-8-96-15,24-5-96 16,11-7 96-16,9-6-152 16,4-6-224-16,4-10-337 0,8-13-1031 15,-13-16-2577-15,-7-6-4177 0</inkml:trace>
  <inkml:trace contextRef="#ctx0" brushRef="#br1" timeOffset="164588.84">22435 9363 5417 0,'0'0'4985'0,"0"0"-2953"0,0 0-95 16,0 0-505-16,0 0-272 15,0 0-592-15,0 9-464 16,-8 33 432-16,0 12 8 0,-3 9-311 31,2 7-137-31,1-3-24 0,4 2-64 16,4-2-8-16,0-3-176 15,0-10-241-15,0-10-751 16,0-6-760-16,0-16-1953 0,0-9-776 16</inkml:trace>
  <inkml:trace contextRef="#ctx0" brushRef="#br1" timeOffset="164827.2">22088 9268 11802 0,'0'0'2729'0,"0"0"-1345"16,0 0-640-16,100-10 224 16,-44 10-32-16,24 0-423 0,19 6-257 15,-7 4-112 1,-12-1-144-16,-9 14-344 15,-31-8-1833-15,-8-2-5200 16</inkml:trace>
  <inkml:trace contextRef="#ctx0" brushRef="#br1" timeOffset="165847.37">23121 10042 9394 0,'0'0'2712'0,"0"0"-896"16,0 0-279-16,0 0-9 16,0 0-240-16,0 0-583 0,0 0-417 15,4-48-288-15,-8 71-96 31,-9 9 96-31,-2 12 152 16,-2 10-56-16,2 6-24 0,2 4-72 0,2 0 0 16,11-1-8-16,0-6-312 15,0-9-32-15,7-10-281 0,10-13-287 16,2-15 200 0,1-10 512-1,8-13 208-15,0-19 104 0,8-22 40 16,9-25-32-16,-6 6 176 0,-7 0-104 15,-8 13 216-15,-1 12 120 16,-3-6-88-16,5 0 17 0,-10 12-129 31,-2 17 80-31,-6 9-40 16,-7 16-304-16,0 10-56 16,0 21-136-16,0 17 96 0,-4 9 40 15,1 4 0-15,3 2-64 0,0-3-136 16,0-6-136-16,15-9-88 31,1-10-137-31,4-13-95 16,4-12 320-16,0-10 336 0,0-13 16 15,-5-22 328-15,9-22 104 16,-4-26-104-16,8-25-39 0,-4-3-41 16,-4 19-32-16,-8 23-96 31,-7 30 40-31,-6 11-72 15,5-1 88-15,-4 7-88 0,0 3-104 16,-4 15-16-16,0 4-1080 0,-4 39-1529 16,-8-1-1480-16,-8 0-4433 0</inkml:trace>
  <inkml:trace contextRef="#ctx0" brushRef="#br1" timeOffset="166388.1">24240 9194 6969 0,'0'0'2553'16,"0"0"-729"-16,0 0-312 0,0 0-231 16,0 0-273-16,0 0-160 15,108 61-64 1,-61-1 88-16,21 26-176 16,8 28-223-16,-1 13 23 0,-15 0-224 15,-8 0 56-15,-20-12-56 16,-4-4-80-16,-16-4 40 0,-12-1 80 15,-8 1-216-15,-20-2-48 0,-12-3-40 32,-16-4-8-32,-7-9 8 15,-5-3-8-15,0-13-536 0,-4-3-688 16,20-23-1753-16,9-15-4537 16</inkml:trace>
  <inkml:trace contextRef="#ctx0" brushRef="#br1" timeOffset="168713.22">19749 11242 8737 0,'0'0'3113'16,"0"0"-2193"-16,0 0-688 31,0 0 592-31,0 0 369 16,0 0-569-16,0 0-216 0,-3 0 120 16,-1 0-88-16,4-6 32 15,0-4-112-15,0 1-24 0,0-7-128 16,4-6-96-16,8 0-64 15,4 0-40 1,0-4 56-16,3 4-64 16,2 6 0-16,-1 6 16 0,3 4-16 15,1 6 8-15,0 0 0 16,8 6 0-16,0 7 57 16,0 6-17-1,3 3 0-15,1 4-48 0,5 2 64 0,-6 4-64 16,5 0-16-1,-1 3 8-15,2 0 8 0,-1-3 0 16,-1-4 0-16,6-2-8 16,-6-4-137-1,1-10-151-15,-5-2 72 16,-3-10-112-16,-4 0 176 16,-8-7 72-16,1-15 80 0,-6-6 8 15,-2-7 16-15,-6-3 120 16,1-7-24-16,-8 1-16 0,4 6-40 31,-4 3 224-31,0 6 56 16,0 13-55-16,0 7 7 15,0 9-136-15,0 0-152 0,0 0-208 16,0 9 128-16,0 7 72 16,-4 3 0-16,4 0 8 0,0-3 0 31,0 0-56-31,0 0 56 15,0 0-88-15,4-4-24 16,0 4-57-16,4 0-55 0,-4 0-64 0,4 3-32 16,0-6-208-16,-4 0-88 15,-1-1-128-15,6-2 48 16,-5-1 80 0,0-5-33-16,0 2 137 15,0-6 120-15,-4 0 200 16,0 0 192-16,0 0 320 0,3-6-8 15,-3-11-152-15,4-1 96 0,5-5-15 16,-5 1 143 0,4-4-8-16,4 1 80 15,-4 0-152-15,3 3 376 16,2 0-128-16,2 9-232 16,2 0-136-16,-6 7-136 0,6 3-40 15,-2 3-8-15,2 0-56 0,2 0 56 16,5 0 8-16,4 0 48 31,4 0 40-31,0 0-16 16,3 0-32-16,5 0 32 0,-8-7-80 15,5 1 8-15,-6 0 0 16,1 2 0-16,-9 1 0 0,-2 0 0 16,-5 3 128-16,-4 0 24 31,-1 0-160-31,2 10-8 15,2 5 0-15,5 11 8 0,5-1 48 16,3 4-48-16,0-1 8 0,3-3-8 16,-4 1 0-16,1-7-16 15,0 0-120 1,-4-6 16-16,1-7 120 16,3-2 40-16,-4-4 8 15,8 0-40-15,7-7-8 0,-7-12 88 16,7-3-80-16,-3-4 48 0,1-5-48 15,-1-4 0 1,-5-3 0-16,1 0 112 16,0-3-112-16,0 5 88 15,-8 5-88-15,-5 9-8 16,-2 5 16-16,-10 5 56 0,-3 9 56 16,-4 3 17-16,0 0-145 0,0 0-57 31,0 0-159-31,0 0-80 15,-7 6-32-15,-1 3-712 16,-9 1-592-16,6-3-2281 0,2-4-5113 16</inkml:trace>
  <inkml:trace contextRef="#ctx0" brushRef="#br1" timeOffset="169897.84">16881 12591 11842 0,'0'0'2409'15,"0"0"-953"-15,0 0-48 16,0 0 160-16,4-31-327 0,-4 31-521 16,0 0-432-16,0 3-288 31,0 23 0-31,0 18 16 16,0 35 192-16,0 23 48 0,0 9-120 15,4-3-40-15,-4-13 40 0,0-12-40 16,0-16-40-16,0-11-48 15,0-17 72-15,0-1-32 32,0 0-48-32,0 0-56 0,-4-3-88 15,4-6-288-15,0-10-208 16,0-7-168-16,0-5-240 0,0-7-777 16,0 0-927-16,0-13-1977 0</inkml:trace>
  <inkml:trace contextRef="#ctx0" brushRef="#br1" timeOffset="170214.03">16391 12541 9842 0,'0'0'2704'0,"0"0"-1288"16,0 0-175-16,0 0 79 0,0 0-32 16,95-57-720-16,-3 53-240 15,44 4 41 1,19 0-1-16,5 10-144 16,-13 6 88-16,-27 0-96 15,-37-3-160-15,-23-4-48 0,-29-3-8 16,-10 1-296-16,-14-4-384 31,-3 0-841-31,-4 3-2320 0,0-6-1616 16</inkml:trace>
  <inkml:trace contextRef="#ctx0" brushRef="#br1" timeOffset="170958.29">17538 13166 10122 0,'0'0'3929'0,"0"0"-3009"16,0 0-432-16,0 0 168 0,0 0-96 0,0 0-184 16,-40 48-96-1,16-13-120 1,5 9-8-16,-1 4 72 0,-1 6-48 16,2 3-88-16,7-3-80 15,4-3-8-15,4-3 0 16,4-10-136-16,0-10-248 0,8-12 40 0,0-6 64 31,4-10 280-31,-4 0 128 16,-1-16 96-16,-2-16 280 0,-5-6 184 15,0-13-151-15,-20-3-113 16,-8-3-40-16,0-3-32 16,-8 12-56-16,8 4-128 0,4 12-104 31,9 10-64-31,2 12-144 0,13 10-776 15,5 10-1849-15,14 12-3040 16,2 0-1825-16</inkml:trace>
  <inkml:trace contextRef="#ctx0" brushRef="#br1" timeOffset="171375.5">18694 12515 520 0,'0'0'10018'0,"0"0"-8378"16,0 0-24-16,0 0 217 0,0 0-73 16,0 0-640-16,0 0-607 15,-103-37 23-15,51 62-32 16,-8 26-112-16,-16 28 16 0,0 29 96 31,5 19-80-31,19 3-120 0,28-6-128 16,24-3-8-16,8-4-88 15,28-2-80-15,11-8 0 16,-2-21-248-16,6-22-344 0,-7-20-616 16,24-3 24-16,-8-9-593 31,-4-13-3216-31</inkml:trace>
  <inkml:trace contextRef="#ctx0" brushRef="#br1" timeOffset="172216.25">19152 12880 10762 0,'0'0'3008'0,"0"0"-1439"16,0 0-465-16,0 0 560 31,0 0-303-31,0 0-793 16,0 0-568-16,8-12-88 0,-8 63 88 16,-12 25 168-16,0 0-112 15,4 0-8-15,4-15-48 0,4-11-112 16,0 4-160-16,0-2-176 15,12-11 32 1,8-13-249-16,0-15-31 16,8-13 256-16,4 0 336 0,0-29 24 15,0-12 80-15,7-19 8 16,-3-4 0-16,-4 1 120 0,-4-4 136 16,-8 16 192-16,-4 3 336 15,-4 14-55 1,-4 11-25-16,-4 14-200 15,-4 9-512-15,0 9-32 0,0 17-136 16,0 15 168-16,0 7 8 16,0 3-8-16,4 3 8 0,8-7-8 15,4-2-216-15,8-7-152 32,8-7 24-32,3-12 8 15,5-6 168-15,0-6 16 0,-4-7 104 16,0-13 48-16,-1-16 8 0,-7-12 0 15,0-10 96-15,-3-9 64 32,-2 0-72-32,-7-4 152 15,-4 0 40-15,-9 7-40 0,2 0 72 16,-5 3 24-16,0 7 0 16,0 9-64-16,0 9-112 0,0 13-112 15,0 10-56-15,-8 6-112 31,0 0-248-31,0 12-368 0,-4 8-472 16,0 14-1305-16,4-8-2496 0,5-1-3721 16</inkml:trace>
  <inkml:trace contextRef="#ctx0" brushRef="#br1" timeOffset="172560.36">20383 12417 10162 0,'0'0'2272'16,"0"0"-944"-16,0 0 185 0,0 0 471 15,0 0-544-15,0 0-783 0,21-31-401 16,-21 34-256-16,0 19 0 31,-9 13 152-31,-3 22 144 16,0 22-128-16,-4 17-80 0,13-11-40 15,-5-15-48-15,8-23 8 16,0-15-16-16,0 7-184 0,0-4-296 16,0 2-537-16,4-5-759 31,-4-12-1129-31,0-8-2080 15,0-12-3856-15</inkml:trace>
  <inkml:trace contextRef="#ctx0" brushRef="#br1" timeOffset="172790.13">20069 12322 11202 0,'0'0'2360'0,"0"0"-839"0,0 0-201 32,0 0-408-32,0 0-144 15,119 0-376-15,-51 19-71 16,0 0-97-16,3 0-144 0,1 0-72 16,-17-6-8-16,9-3-849 15,-20-4-2319-15,-12-6-4530 0</inkml:trace>
  <inkml:trace contextRef="#ctx0" brushRef="#br1" timeOffset="173870.01">21650 12589 7193 0,'0'0'2425'0,"0"0"-1369"15,0 0-232-15,12-96 968 16,-12 74 185-16,-4 6-665 16,-20 4-760-16,-12 2-232 0,-28 7-72 15,-31 3 40-15,-21 9 120 16,-7 17 25-16,23 2-153 16,29 4-56-1,31-7-32-15,7 1-112 16,2 15-32-16,8 4-48 0,10 5-16 15,13 4-48-15,9 1-32 16,26-1 96-16,13-1-48 16,11-2-8-16,18 0 40 0,18 3-168 31,-3-6 184-31,-13-11 0 16,-15-8 48-16,-20-4-48 0,-1-2 56 15,-2 2-48-15,-18 1-8 16,-6-4-16-16,-10 0 8 15,-3 1 8-15,-4-1-72 0,0 3 24 16,-11-3 48 0,-14-3-64-16,-3 0 56 15,-11-3 0-15,-9-3 8 0,-7-7 72 16,-14-6-72-16,2 0 72 16,-1-9 64-16,4-11 32 15,12-2 0-15,13 0-96 16,7 0 56-1,15 0 24-15,10 9-64 0,3 3-40 16,4 8-48-16,0 2-120 0,0 0-176 16,0 0-464-16,0 9-1001 15,4 4-351-15,-4-4-3321 16</inkml:trace>
  <inkml:trace contextRef="#ctx0" brushRef="#br1" timeOffset="176264.87">22288 12484 8753 0,'0'0'2633'0,"0"0"-745"16,0 0-695-16,0 0 455 31,0 0-32-31,0 0-591 0,0-61-617 16,0 61-408-16,-9 23-48 15,-2 11 48-15,-5 18 104 0,4 17 0 16,0 1-96-16,5 3 0 16,-2-3 0-16,9-13 0 31,0 0-8-31,0-6-72 0,0-7-200 16,12-12-121-16,4-6 113 15,4-14-208-15,4-8 40 0,3-4 376 16,10-13 72-16,-1-19-120 15,3-9 72-15,-3-13 48 16,4-16-120 0,-8 0 120-16,0 0 184 0,-9 1 144 15,-6 21 320-15,-2 7-136 16,-6 12 65-16,-5 19-113 0,-1 10-464 16,-3 10-48-16,0 34-104 15,0 30 144 1,0 2 0-16,-3-3 0 15,3-13 8-15,0-13 0 0,7 5-40 16,10 5-136-16,11-3-368 16,-1-10 199-16,9-6-127 0,-4-16 88 15,0-12-168-15,-9-10 312 32,1-10 240-32,-3-25 224 15,3-19 160-15,-1-28 160 0,1-32-144 16,0-13-64-16,0 6-15 0,-12 26-1 15,-8 34 48-15,3 20-104 16,-2 13 80-16,-5 6-40 31,4 2-136-31,-4 10-168 0,0 10-280 16,0 30-1040-16,-16 7-905 16,4 2-2208-16</inkml:trace>
  <inkml:trace contextRef="#ctx0" brushRef="#br1" timeOffset="176857.83">23392 11937 5921 0,'0'0'6025'0,"0"0"-4465"16,0 0 89-16,0 0 175 15,0 0-352-15,0 0-567 31,43-25-433-31,-11 25-232 0,8 13-184 0,8 12 40 16,4 14-8-16,16 21 96 16,3 23 80-16,9 28-24 0,-12 6-96 15,-9 1 96-15,-19-1-160 16,-16-6-64 0,-5-3 40-1,-10 0-56-15,-9-3 24 0,-12 0-16 0,-24-7 0 16,-8-3 40-16,-4-19-48 15,5-19-512-15,-2-18-416 16,-26 5-721-16,7-9-2399 0,1-6-6315 16</inkml:trace>
  <inkml:trace contextRef="#ctx0" brushRef="#br1" timeOffset="184080.72">14387 13458 8993 0,'0'0'2865'0,"-8"0"-1457"0,4 0 113 31,0 0 287-31,4-3-440 31,0-3-776-31,0 0-295 0,0-7-73 0,0-3-120 16,4-6 40-16,4-4-88 16,8-2-56-16,0-4 0 15,4 1 0-15,3 2 0 0,5 4 0 16,0 5-72 0,4 11-24-1,-4 3 96-15,0 6-104 0,0 0 56 16,-4 18 40-16,-5 8-40 15,2 9-64-15,-10 6-24 0,-6 7-9 16,-1-4-95-16,-4 4 16 0,-9-4 96 16,-6-2-16-16,-6-4 24 15,-2-7-8 1,3-9 56-16,4-5 64 16,4-11 8-16,4-6-56 15,8 0 56-15,0-13 112 0,4-15-112 16,16-11-48-16,12-21 48 31,0 3 0-31,12-6 0 0,-1-1 0 16,-6 20-8-16,-6-1 8 15,-3 16 160-15,-12 14-72 16,-5 8-88-16,-2 7 0 0,-1 10-96 16,-4 12 32-16,3 13 64 31,-7 6 56-31,0 7-48 0,0-4-8 15,-7 4 0-15,-5-3-16 0,-4-4 8 16,-4-10-104-16,0-2 104 16,4-10-40-16,0-6 48 0,0-10 0 15,8-3 8 1,4-10 184 0,4-18-104-16,0-16-88 0,24-20 0 15,20-25 0-15,4 6-48 16,-4 7 24-16,-5 16-80 0,-7 25 104 15,1 3 128-15,-1 7 16 0,-9 15 64 32,-3 10-64-32,-5 3-136 15,-2 20-8-15,-1 12 72 0,-9 6 96 16,-3 6-56-16,0 1-24 16,0 0-39-16,-7 3-41 15,-5-7-8-15,-4-6-201 0,4 0-375 31,4-6-728-31,8-6-1377 0,0-8-2312 16,12-8-3984-16</inkml:trace>
  <inkml:trace contextRef="#ctx0" brushRef="#br1" timeOffset="184520.54">15706 13338 6185 0,'0'0'2392'0,"0"0"-999"0,52-89-201 16,-41 44 552-16,-7 1-375 0,-4 6-449 16,0 3-200-1,-19 13-136 1,-5 12-256-16,-12 10-280 0,-4 16 48 16,-8 19 32-16,4 13-24 15,4 6 0-15,9 6-96 0,6-6 56 16,18-7-64-16,7-5-8 0,0-13-88 31,20-11-96-31,12-11 48 16,0-7 144-16,7-7 8 0,5-18 96 15,-4-13 8-15,0-3-104 16,-5-13 96-16,-10 6-96 16,-5 4 64-16,-9 9 464 0,-7 9 88 15,-4 20 17-15,0 6-545 0,0 6-96 31,-8 26 0-31,-4 10 48 16,0 8 0-16,-3 1-40 16,2 0-8-16,2-3-296 0,2-7-665 15,1-6-735-15,8-7-1017 32,0-9-303-32,0-9-1729 0</inkml:trace>
  <inkml:trace contextRef="#ctx0" brushRef="#br1" timeOffset="184786.7">16359 13017 6617 0,'0'0'5609'0,"0"0"-3953"15,0 0-871-15,0 0-305 0,0 0-304 16,0 0 536-1,-44 95-192-15,20-41-256 16,-4 3-96-16,0 7-160 0,4-4 112 16,-8-2-120-16,9-5-184 15,-1-2-576-15,0-9-432 16,4-7-697-16,-3-7-143 0,2-9-409 31,10-9-2344-31</inkml:trace>
  <inkml:trace contextRef="#ctx0" brushRef="#br1" timeOffset="185074.18">16037 13030 8809 0,'0'0'2281'0,"0"0"-433"15,0 0-303-15,0 0 271 16,0 0-368-16,0 0-832 0,0 0-496 15,-17-35-112-15,30 63 88 16,2 7 257 0,9 7-17-16,0 9-16 15,8 2-72-15,4 1 136 0,4 0-152 16,-1-2-88-16,2-2-96 16,-6 1-40-16,-3-4-8 0,-8-2-144 15,-4-4-352 1,-4-3-480-16,-4-3-1081 15,-9-9-2952-15,-3-11-6313 16</inkml:trace>
  <inkml:trace contextRef="#ctx0" brushRef="#br1" timeOffset="186249.74">16594 12014 280 0,'0'0'4304'31,"0"0"-2199"-31,0 0-545 16,0 0-504-16,0 0-423 0,0 0-305 15,0 0-40-15,0 0 824 16,-16 16 160-16,0-3-408 0,4 9-223 16,0 0 135-16,1 3-40 15,-6 7-352-15,2 3-64 31,-1 7 104-31,0 2 80 0,0 0-264 0,4 7-88 16,0 0-56-16,4 6 24 16,0 13 8-16,8 13-32 0,0-1-16 15,0-9 40 1,0 6-72 0,4 0-40-16,16 30 81 15,3 11 15-15,9-2 16 0,4-7-64 0,4-6-48 16,4-1 88-16,4-2-96 15,8-4-64-15,12-2 56 16,-9-23-56 0,21-3-160-16,0-13-401 15,4-13-991-15,-17-6-1025 16,-16-22-3008-16</inkml:trace>
  <inkml:trace contextRef="#ctx0" brushRef="#br1" timeOffset="187425.93">24101 11712 8737 0,'0'0'2713'0,"0"0"-777"0,0 0-407 0,0 0-41 31,0 0-192-15,0-34-288-16,0 34-535 15,12 0-473-15,3 9 8 0,18 16 40 16,6 7 144-16,5 13-64 16,8 18-120-16,8 22 104 15,7 27 24-15,-3 8-56 16,-4 1 8-16,-8-3-80 15,-9-7 352-15,-7 6-128 16,-4 1-88-16,-12-7 40 0,-3-3-24 16,-14-6-64-16,-3-4 0 15,-8-6-24-15,-12-10-64 16,-4-15 56-16,-4-13-64 0,4-13-56 31,-8-6-520-31,-19 16-376 0,-1-13-1097 16,4-3-3528-16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7-02T15:14:48.94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10207 8912 24 0,'0'0'2312'0,"0"0"-264"15,0 0-831-15,0-19-25 16,0 12-272-16,0 4-592 0,0 0 192 16,-4 0 216-16,0 3-143 31,0 0-33-31,4 0-96 0,-4 0-224 15,4 0-32-15,0 0-56 0,0 0 48 16,0 0 8-16,0 0-80 16,0 0 80-16,0 0 0 0,0 0-136 15,0 0-72 1,0 0-104 0,0 0 104-16,0 0-8 0,0 0 0 15,0 3 8-15,4 3 96 0,4 1-72 16,-4-1 96-16,5 1-40 15,2 2-80-15,-3 4 0 0,8-3 72 32,0 2 24-32,-4-2-16 15,0 2-72-15,4-2 0 0,-4 0 0 16,-4-1 8-16,8 0-16 16,-5 1 8-16,6-1-8 0,2 1 72 15,1 0-64-15,1-4 8 31,-2 3-8-31,5 1 8 0,-4-1-16 16,0 1 8-16,0-4-8 16,0 1 16-16,0 2 40 15,4-3 56-15,0 4 40 0,-4-1-56 16,3-2 88-16,1 3-112 31,4-1 80-31,-4 0 57 0,1 1-161 16,-2-1 48-16,1 1-40 15,0-4 16-15,-4 4 24 0,3-4-96 16,-2 1 144-16,-1-1-16 0,-1-3-80 16,1 0 32-1,1 3 16 1,2-2-8-16,-3-1 40 0,0 0-112 16,0 4 24-16,4-4-24 15,-4 3-16-15,-1 0 8 0,2-3-8 16,3 4 8-16,0 3 32 0,-1-7-40 31,1 3 0-31,4 0 0 16,-4 1 8-16,4-1-8 15,0-3 8-15,-1 3 8 0,-3 1-8 16,0-1 48-16,1 1-56 16,-6-4 48-16,1 3-48 0,4-3 0 31,-3 0 16-31,6 4 120 15,1-7 8-15,3 3-144 0,1 0 56 16,5 1-8-16,2-2-48 16,-3 2 0-16,0-1 8 0,-4 0 8 15,-4 3-16-15,-4-6 0 32,0 4 8-32,-5-1 48 15,5 0-56-15,-3 0 48 0,3 0 16 16,-1-3 8-16,1 3 24 15,4 1-88-15,0-1 96 0,4-3-96 0,0 0 8 16,-1 3-8 0,-6-3 0-1,-1 0 0-15,-1 0 64 16,-3 0-72-16,0 0 88 0,0 0-24 16,4 0-64-16,4 0 8 15,-4-3-8-15,4 3 8 0,4-3-8 0,-4 3 56 31,-5-4-56-31,5 1 0 16,-4 3 8-16,-4-3 0 16,-4 3-8-16,4 0 24 0,-5-3 120 15,6 0-144-15,-1 3 48 16,8-3-32-16,-5 3-16 0,5-4 0 31,4 4 0-31,-4 0 8 16,0-3-8-16,0 0 40 0,-4 3-40 15,0-3 8-15,-5 0-8 16,5-1 8-16,-3 2-8 0,-2-2 8 16,1-2-8-16,1 3 8 31,-2-4-8-31,5 1 56 16,4 0-56-16,-4-1 0 0,-1 1-8 15,1-1 8-15,0 1 0 16,-3 3 8-16,-2-3-8 0,1-1 16 15,1-2-16-15,2 3 0 16,1-4 0 0,0 0 0-16,-4 4 0 15,0-3 0-15,0-1 0 0,-5 3 80 16,2-2-80-16,-2 0 72 16,5-1-64-16,-3 1 48 0,2-1 8 15,-3-2-56 1,0 2-8-16,0-3 48 15,0 4-48-15,0-1 0 16,0 0 0-16,-4 4 48 0,0-3-40 16,-1 2-8-16,6-2 48 15,-6-1-48-15,2 4-8 0,2-4 8 32,-2 4 0-32,2-3 0 15,-7 2 0-15,4 4-104 0,-8 0 104 16,-4-1-128-16,0 4-416 15,0 0-888-15,-4 0-2753 0,-8 0-872 16</inkml:trace>
  <inkml:trace contextRef="#ctx0" brushRef="#br0" timeOffset="14767.66">19925 7099 544 0,'-4'0'9114'0,"0"0"-6722"15,0 0-1232-15,-4 10 361 0,0 9 39 31,0 3-408-31,1 10-392 16,-2 6 137-16,5 3-73 0,0 6-152 16,0 1-304-16,4 3-32 15,0 6 48-15,0 7 0 16,0 3-256-16,-3 2 120 0,3 1-104 31,0-3-96-31,-4-4 16 16,0-2-64-16,4-4-168 0,-5-7-352 0,1-2-224 15,0-10-304-15,4-6-376 16,-4-7-1065-16,4-12-2656 16,-3-13-3113-16</inkml:trace>
  <inkml:trace contextRef="#ctx0" brushRef="#br0" timeOffset="15108.76">19403 6911 7401 0,'0'0'3945'31,"0"0"-2817"-31,0 0-392 15,0 0 313-15,0 0 39 0,92-18-136 16,-21 18-120-16,29 0-144 16,28 0-264-16,15 3-104 15,-7 7-200-15,-17-1 1 0,-36-6-65 32,-23 0-56-32,-24-3-56 15,-12 0-361-15,-8 0-351 0,-4 0-240 16,-8 0-544-16,-4 0-1161 15,-4 3-3568-15</inkml:trace>
  <inkml:trace contextRef="#ctx0" brushRef="#br0" timeOffset="15684.3">20853 7534 24 0,'0'0'11282'0,"0"0"-9010"31,0 0-1271-31,0 0-473 16,0 0-24-16,0 0 136 15,-88 41 72-15,57-6-192 0,-1 7-240 16,4 5-136-16,0 4-40 0,12 3-8 15,0 0-88-15,8 0 0 16,4-3-8 0,4-4-400-16,4-8 96 15,8-11-96-15,0-6 128 16,0-9 8-16,-3-10 184 0,-2-3 80 16,-7-9 776-16,0-20-112 15,0-12 88-15,-20-10 9 16,-12-6-9-16,-11-7-184 15,-5 1-224-15,-8 2-128 16,5 4 48-16,6 16-208 16,9 6-56-16,16 16-120 0,9 6-408 15,11 13-576-15,11 0-1233 16,6 0-5016-16</inkml:trace>
  <inkml:trace contextRef="#ctx0" brushRef="#br0" timeOffset="16157.6">21618 6899 6281 0,'0'0'4641'16,"0"0"-2793"-16,0 0-319 15,0 0-89-15,0 0-256 16,-67-41-312-16,43 44-280 0,-4 16-183 16,-4 16-129-16,-4 19 112 15,-8 31-32 1,8 30-136-16,-3 9-96 16,14 3 144-16,14-10-104 15,11-6-80-15,0-6-40 16,19 0-40-16,18-7 0 0,2-5-8 15,17-8-216-15,-8-18-424 0,-4-19-264 32,12-4-729-32,-20-22-2184 15,-1-9-3000-15</inkml:trace>
  <inkml:trace contextRef="#ctx0" brushRef="#br0" timeOffset="17594.02">22045 7137 6977 0,'0'0'4329'16,"0"0"-2617"-16,0 0 345 15,0 0-417-15,0 0-400 0,0 0-488 0,0-51-359 16,0 51-393-16,-4 20-176 31,-12 14 176-31,-5 23 96 16,2 26 24-16,3 15 24 0,8-5-40 15,8-21-40-15,0-20-56 16,0-15-8-16,8 2-16 0,4 2-40 16,0-3-136-16,-1-10 16 31,6-11 8-31,7-11 80 0,0-6 88 15,3-19 112-15,10-16-8 16,6-23 24-16,13-27-80 0,4-20-32 16,-4-9 56-16,-17 22-64 15,-14 25 128-15,-14 32 88 32,-7 13 104-32,4 6 72 0,-3 6-40 15,-5 10-192-15,3 4-168 16,1 44-312-16,0 28 312 0,0 22 0 0,4-3 16 15,4-19-16-15,0-25-296 16,4-13-64 0,3 4-152-1,6-1 120-15,6-3 184 0,-3-13-305 16,0-12 361-16,0-13 72 16,-3-10 80-16,-2-25 168 0,5-25 64 15,0-28 65-15,-4-24-9 0,-4-8-88 31,-12 5 88-31,-8 30 104 16,0 28-24-16,0 18 192 0,0 14-256 16,0 9-136-16,-4 3-168 15,0 7-96-15,0 6-856 0,-8 22-184 16,0 13-89-16,-4 25-1263 31,4-9-2785-31,8-6-4777 0</inkml:trace>
  <inkml:trace contextRef="#ctx0" brushRef="#br0" timeOffset="17898.84">23204 6575 6009 0,'0'0'5561'0,"0"0"-3497"0,0 0-487 15,0 0-1 1,0 0-400 0,0 0-480-16,0 0-696 0,0 0-32 15,40-12 32-15,-52 62 321 16,-8 26-49-16,0 23 240 0,0 2-160 16,4-5-240-16,9-20-40 15,7-22-32 1,0-16-40-16,0-3-184 15,0 0-392-15,0 0-112 0,4 0-321 16,3-13-895-16,1-13-929 16,1-9-1152-16,-2-3-2000 0</inkml:trace>
  <inkml:trace contextRef="#ctx0" brushRef="#br0" timeOffset="18185.45">22833 6588 3776 0,'0'0'5025'0,"0"0"-3432"0,0 0-1 16,0 0 481-16,0 0-81 16,0 0-640-16,-27-67-736 15,82 67-376-15,46 0 112 0,30 0 65 16,16 0-1-16,-28 0-88 15,-35 0-16 1,-40 0-136-16,-20 0-104 0,-4 0-64 16,-4 0-8-16,-4 0-200 15,-8 0-216-15,-4 0-352 16,-4 10-1009-16,-8 5-3384 0,-4 2 440 16</inkml:trace>
  <inkml:trace contextRef="#ctx0" brushRef="#br0" timeOffset="19171.66">24388 7017 8345 0,'0'0'1793'15,"0"0"-601"-15,0 0 40 0,-25-77 265 16,-3 55-305-16,-3 6-320 31,-13 3-264-31,-12 1-224 0,-20 9-72 16,-11 3 168-16,-1 0-16 15,8 6-184-15,17 10-15 16,15-1-121-16,0 8-48 0,5 6-96 16,15 5-48-16,7 8 48 31,18 2 0-31,3 7-80 0,15 3-24 15,22 0 88-15,10-3-40 0,9-4 56 16,24-2-8-16,-9-10-88 16,5-7 88-16,0 1 8 0,-20-7-8 15,4 7 0 1,-13-4-9 0,-15 0 17-16,-8 1-80 0,-13 2 32 15,-7-2-56-15,-4 5 88 0,0 1-32 16,-11 0-48-16,-13 0 88 15,-4 3-200-15,-8-6-80 0,-4-4 184 32,-12-3 32-32,5-10-32 15,-9-2 16-15,0-10 88 0,0 0 0 16,0-3 0-16,9-13 256 16,7-6 240-16,9-3 41 0,6-4-9 15,13 1 48-15,4-1-160 31,4 3 8-31,4 4-136 16,0 12-64-16,0 4-16 0,0 6-208 16,0 0-184-16,0 0-504 15,0 10-576-15,0 12-305 0,0 0-2792 16,8-3-4873-16</inkml:trace>
  <inkml:trace contextRef="#ctx0" brushRef="#br0" timeOffset="20229.55">24981 7080 176 0,'0'0'9562'0,"0"0"-7858"16,0 0 80-16,8-86-23 15,-8 70-97-15,0 10-304 0,0 3-519 0,0 3-617 31,0 6-224-31,-4 16-200 16,-8 16 200-16,-8 20 96 16,-4 24 24-16,8-3-40 0,5-5-32 15,11-14-48-15,0-12-8 16,8 5-336-16,11 8-273 0,5-10-447 31,0-10-608-31,4-12 248 16,0-11-305-16,0-11 569 0,-4-7 736 15,-1-13 424-15,1-16 600 16,-3-12 248-16,-6-7 256 0,5-9-87 16,-8-3 63-16,1 0 136 31,-2 0-136-31,1-1-280 16,-4 11-167-16,0 11-161 0,0 11-48 15,-4 15 16-15,-4 13-440 16,4 10-48-16,-4 28-256 0,0 9 160 15,0 14 144-15,0 2 16 16,0-6-8 0,0 7-8-16,0-7-144 15,0-3-120-15,16-6-208 0,12-4 96 16,8-6-57-16,7-9-95 16,5-10 152-16,1-13-88 0,-6-6 160 15,0-16 304 1,-2-15 8-16,2-27 192 15,-7-21 168-15,-8-20 272 16,-8-5-48-16,-8 2-119 0,-12 19-73 16,0 23 56-16,4 19-8 15,-4 9-176-15,0 4 16 0,5 6-168 32,-5-1-104-32,0 14-16 15,0 9-560-15,0 0-688 0,0 32-1577 16,-9-1-1264-16,1 4-936 0</inkml:trace>
  <inkml:trace contextRef="#ctx0" brushRef="#br0" timeOffset="20688.84">26173 6559 2896 0,'0'0'4737'0,"0"0"-2680"15,0 0 31-15,0 0-72 0,0 0-391 16,0 0-393-16,0 0-624 16,0 0-312-16,67 29 0 0,-19 22 96 31,16 28 105-31,7 26-41 16,-3 15-160-16,-8 8-24 0,-12-11-96 15,-16-9-56-15,-4 0-64 16,-13-10-56-16,-11-3 16 15,-4 1 40-15,-19-11-56 0,-18-2-64 32,2-13 64-32,-1-16-136 15,0-13-96-15,0-3-216 0,-8 0 0 16,-23 20-537-16,3-11-1263 16,12-12-3353-16</inkml:trace>
  <inkml:trace contextRef="#ctx0" brushRef="#br0" timeOffset="35319.22">18857 9699 9618 0,'0'0'2200'0,"0"0"-424"16,0 0-695-16,-8-41-201 15,4 38-24-15,4 3-40 0,0 0-232 31,-3 0-392-31,-1 3-192 16,-9 16-80-16,-6 19 80 0,-13 35 88 16,0 32 48-16,4 16-40 15,12-7 16-15,16-13-96 16,0-30-16-16,7-21-128 0,10-12-176 31,-2-9-8-31,6-7-120 16,7 0-192-16,3-12 424 0,5-10 152 0,4-19 48 15,0-32 128-15,11-28-120 16,5-32 88-16,-7-10-96 16,-14 6 80-16,-11 27 32 15,-12 34-104 1,-8 22 328-16,-4 13 248 16,0 6 160-16,0 10-175 0,0 3-569 15,-4 26-192-15,-12 46 184 0,0 33 8 16,8 13 48-16,5-1 48 15,3-25-96 1,15-31-265-16,1-20-327 16,12-6-88-16,8-3 232 15,4-7 232-15,4-9 216 0,-4-16 128 16,-5-13 16-16,1-38 272 16,-4-34-144-16,-8-36 104 15,-9-6-24 1,-2 3-232-16,-13 29 121 15,0 31 31-15,0 23 80 0,0 13 200 16,-8 5-272-16,3 4 32 16,1 13-312-16,1 6-144 15,-1 16-1040-15,-8 31 519 0,0 33-383 32,4-7-1768-32,0-13-4290 0</inkml:trace>
  <inkml:trace contextRef="#ctx0" brushRef="#br0" timeOffset="35557.42">20000 9963 11562 0,'0'0'2881'15,"0"0"-2249"-15,0 0-528 16,0 0-104-16,92-51 224 16,-40 42-112-16,4-1-40 15,8 4-72-15,-8 2-1056 0,4 4-1553 16,-17 0-1472-16,-19 7-864 0</inkml:trace>
  <inkml:trace contextRef="#ctx0" brushRef="#br0" timeOffset="35754.82">19865 10204 7809 0,'0'0'880'16,"0"0"-111"-16,0 0 911 15,84 19 280-15,-20-19-543 0,28 0-761 16,27 0-472-16,12-6-184 0,-7-10-1449 15,-36 3-2863-15,-32-3-3802 0</inkml:trace>
  <inkml:trace contextRef="#ctx0" brushRef="#br0" timeOffset="36305.47">21295 9436 9570 0,'0'0'2432'0,"0"0"-1416"15,0 0-608-15,0 0 64 16,0 0-247-16,0 0 47 0,0 0-168 15,-107-73 56-15,59 60-160 16,-12 1 120-16,1-1-48 0,-1 0-16 31,4 4 48-31,12-1 200 16,8 3 72-16,17 4 48 16,6 3-312-16,10 7-104 0,3 15 0 15,0 13 128-15,0 10 24 16,11 8 80-16,2 1 48 0,2 4 104 15,-6-8-200 1,-1 4 160-16,-5-3-56 16,-3 9-104-16,0 10 65 15,-11 16 55-15,-6 12-32 0,-3 13-112 16,5 1-48-16,3-1 32 16,7-6 184-16,5-1-232 15,0-12 8-15,13-18-112 16,2-20 48-16,2-13-48 15,11-10-104-15,7 4-40 16,25 0-80-16,24-6 16 0,27-20-96 16,9-9-401-16,-4-32-863 15,-32 1-1537 1,-26-10-4808-16</inkml:trace>
  <inkml:trace contextRef="#ctx0" brushRef="#br0" timeOffset="36842.15">22307 9340 5217 0,'0'0'3120'16,"0"0"-1567"-16,0 0-1017 0,28-85-536 15,13 66-48-15,14 0 48 16,25 6 48-16,0 3 312 16,-5 10-304-16,-7 0 72 15,-12 0 56-15,0 13 168 16,-5-3 8-16,-11 2 184 15,-15 4-80-15,-14 0-192 0,-11 9 160 16,0 7 537-16,-8 10-137 16,-4 5-144-1,-4 10-184-15,4 7 0 16,4 9-216-16,4 9-112 16,4-2-48-16,0-10-48 0,8-10-64 15,5-13 152-15,-2 7-8 16,9 10 104-16,-4-4-16 0,0 1-192 31,-4-4 129-31,-8-6-185 16,-4 3 104-16,-4-3 0 15,-16-4-96-15,-7 4 120 0,-14-6-112 16,-2-1-16-16,-6-9-72 16,-38 3-1009-16,19-10-1551 31,-3-12-2873-31</inkml:trace>
  <inkml:trace contextRef="#ctx0" brushRef="#br0" timeOffset="37846.44">18754 10674 3952 0,'0'0'4377'0,"0"0"-2776"0,0 0-593 16,0 0-64-16,0 0 144 16,-17-13 313-16,17 13-441 0,0 0-488 15,0 0-320-15,9 0-152 0,19 0 0 31,23 0 680-31,37 4 24 16,28 2-160-16,15-3-128 0,-11 0-248 16,-25-3-112-16,-35 0-56 15,-21 0-304-15,-7 0-400 0,-8 0-568 16,1 0-200-16,-10 0 423 31,-15 0 41-31,-12 0-1000 0,-16 0-2121 16,-3-3-2447-16</inkml:trace>
  <inkml:trace contextRef="#ctx0" brushRef="#br0" timeOffset="38124.96">18924 10792 4176 0,'0'0'5113'0,"0"0"-3976"16,0 0-769-16,0 0 456 15,0 0 472 1,0 0 137 0,84 2-497-16,-20 2-232 0,5-4-16 15,2 0-40-15,0 0-184 16,-15 0 40-16,4 0-208 0,-20 0-248 16,-12-4-48-16,-17 4-8 0,-2 0-112 31,-9 0-248-31,0 0-696 15,-4-2-760-15,-5-1-1193 0,-2-4-2552 16</inkml:trace>
  <inkml:trace contextRef="#ctx0" brushRef="#br0" timeOffset="39955.01">23280 10436 4705 0,'0'0'5137'0,"0"0"-3977"15,0 0-752-15,0 0-72 0,0 0 808 16,0-10-112-16,0 10-423 15,0 0-457-15,0 7-144 0,0 9 368 0,8 0 32 16,-5 12 16 0,1 1-16-1,-4 2-240-15,0 8 8 16,0-7-80-16,-15-1-96 0,-9-6 0 16,-8 1-280-16,-32-7-784 0,4-7-1161 15,8-5-3760-15</inkml:trace>
  <inkml:trace contextRef="#ctx0" brushRef="#br0" timeOffset="41559.35">24674 9772 8705 0,'0'0'2649'0,"0"0"-809"15,0 0-639-15,0 0-153 16,0 0-184-16,0 0-480 0,0-3-320 15,-4 48 96-15,0 24 136 16,1 30-72-16,3 6-128 16,0-4-24-1,3-21-48-15,9-30-24 16,-3-11 0-16,2-8-80 0,1-2-120 16,4-10-72-16,0 0 48 15,4-19 8-15,0 0 216 16,3-29 96-16,14-25 80 0,3-18-112 31,16-27 0-31,-5-3 24 16,-3 17-40-16,-16 21 64 0,-12 29-24 15,-5 7 64-15,-7 5 392 16,5 5-16-16,-6 5-23 16,-3 13-201-16,0 0-304 0,0 25-208 31,-4 26 192-31,5 22 16 0,-1 3 72 15,0-6 24-15,-1-10-88 0,5-12-8 16,9 3-16-16,2 3 8 16,5-7-184-16,8-15-200 15,4-16 23-15,-5-10 257 16,6-9 112 0,-5-25 104-16,7-33-48 0,-3-28 16 15,-4-32-48-15,-4-8 56 0,-12 1-64 16,-12 24 32-16,0 34 0 15,-4 16 73-15,0 19 111 16,0 16-8 0,0 0 16-16,0 6-232 15,0 7-8-15,0 6-728 16,-16 38-1785-16,0-3 361 0,0 6-2433 0</inkml:trace>
  <inkml:trace contextRef="#ctx0" brushRef="#br0" timeOffset="41972.68">26001 8950 8705 0,'0'0'2209'15,"0"0"-185"-15,0 0-479 16,0 0-33-16,0 0-416 15,0 0-512 1,0 0-552-16,-12-6 88 16,-12 31 200-16,-8 10 8 15,-3 6-79-15,-1 7-113 0,0-1-24 16,4 5-40-16,1-2-72 16,3 4-345-16,7 16-743 0,10-13-1784 31,2-9-3770-31</inkml:trace>
  <inkml:trace contextRef="#ctx0" brushRef="#br0" timeOffset="42429.78">26073 9928 6665 0,'0'0'7498'0,"0"0"-5978"0,0 0-712 16,0 0-192-16,0 0 280 0,0 0-200 31,36-29-559-31,3 23-9 16,17 3-32-16,12-4-16 15,3 1-80-15,-2 0-96 0,-5-1-48 16,-17-2-89-16,-15 6-167 16,-16-3-208-16,-12 6-696 0,-24 0-1529 31,-12 3-1768-31,-4 3-4319 0</inkml:trace>
  <inkml:trace contextRef="#ctx0" brushRef="#br0" timeOffset="42640.13">26013 10223 10986 0,'0'0'3097'0,"0"0"-2145"16,100-6-144-16,-37-4 504 0,5 1-128 15,16-1-439 1,-9 4-329-16,1 0-368 15,4 2-48-15,-21-2-552 16,25-13-865-16,-20 0-1543 16,-16-3-5114-16</inkml:trace>
  <inkml:trace contextRef="#ctx0" brushRef="#br0" timeOffset="43157.23">27384 9423 8937 0,'0'0'3905'16,"0"0"-2056"-16,0 0-385 0,0 0-112 16,0 0-488-16,0 0-223 15,0 0-289 1,0 0-280-16,7 38 240 16,-2 29 80-16,3 19-104 15,3 22-40-15,6-1-200 0,-6-18 144 16,1-19-88-16,-7-29-104 15,-1 1 0-15,-4-4-664 0,0 6-408 32,0 4-857-32,0-13-3088 15,0-16-3345-15</inkml:trace>
  <inkml:trace contextRef="#ctx0" brushRef="#br0" timeOffset="43643.45">27866 9629 10218 0,'0'0'2392'0,"0"0"-1592"31,0 0-792-31,0 0 280 16,0 0 489-16,-76 102 111 16,56-54-304-16,0-1-248 0,12 4-120 15,5 3-88-15,3-10-128 16,0-2 0-16,23-10-120 31,5-7-272-31,8-12-24 0,4-4 240 16,3-9 176-16,-2-6 248 15,-5-16-96-15,-13-10-56 0,-7-10-40 16,-12-8 96-16,-4-4 200 16,-12-7-280-16,-12 7 272 31,-11 1 16-31,-1 8-168 0,-1 14-40 15,5 8-152-15,13 10-512 0,7 10-976 16,12 3-1353-16,12 16 793 0,16 3-361 16,8-3-2104-16</inkml:trace>
  <inkml:trace contextRef="#ctx0" brushRef="#br0" timeOffset="43983.49">28364 9633 8433 0,'0'0'1729'15,"0"0"-1065"-15,0 0-416 32,0 0 0-32,0 0 472 15,-107 66 96-15,66-21-192 0,9 5-280 16,4 5-168-16,13-5-176 0,11-2-72 16,4-7 8-16,16-9 56 15,11-3-464-15,9-14 416 31,9-11 56-31,-2-4 272 0,0-16 289 16,-6-16 455-16,-9-13-8 16,-9-12-256-16,-11-3-176 0,-8-6-176 15,-4 2 120-15,-19 10-79 16,-1 6-201-16,-4 16-16 31,-4 13-224-31,4 16-136 0,-4 3-553 16,-16 42-543-16,12-1-896 0,8 3-2537 15</inkml:trace>
  <inkml:trace contextRef="#ctx0" brushRef="#br0" timeOffset="44867.9">28762 9423 4793 0,'0'0'4601'0,"0"0"-3153"16,0 0 48 0,0-89 8-1,0 76 297-15,0 4-233 0,0 6-392 16,0 3-655-16,0 0-521 0,0 25-152 16,0 20 152-16,-4 5 120 15,-3 14 56-15,-2 3-168 0,9-4 40 31,0 4-48-31,0-4-24 16,0-5-80-16,20-14-193 0,1-9-247 16,2-13-48-16,5-9-32 15,4-13 624-15,-1-3 352 0,5-20-48 16,1-12-104-16,-2-9-112 31,-3-7-40-31,0-3 112 0,0 0-152 16,-4 0 120-16,-9 10 120 15,2 9-32-15,-5 10-39 0,-8 15 71 16,-4 10-248-16,-4 6-72 16,0 26-200-16,0 9 272 31,0 10 8-31,0 0 0 0,3 0 48 16,1-1-56-16,13-8-56 15,-2-4-57-15,9-6-231 0,8-10 40 16,0-9 40-16,0-10 264 0,0-3 64 15,-4-19 168 1,0-13 88 0,-4-25-8-16,4-26-215 0,-4-22-25 15,-1-6 8-15,-7 22-80 16,-4 23 112-16,-8 24 96 16,0 14-64-16,4-1-48 0,-4 7-48 0,-4 9-96 31,0 13 0-31,-8 42-2385 15,-12 12-720-15,0 3-2296 0</inkml:trace>
  <inkml:trace contextRef="#ctx0" brushRef="#br0" timeOffset="53540.51">17359 7950 1200 0,'0'0'6809'31,"0"0"-5304"-31,0 0-657 0,0 0-152 16,0-3 312-16,0 3 424 16,0-4-199-16,0 4-521 15,0-3-168-15,0 0-48 0,0-3-120 16,0-4-80-16,0-3-176 31,0-2-48-31,0-7-72 16,12-4 8-16,4-2-16 0,8-4 8 0,0 3-104 15,4 4-40-15,4 0-176 16,-4 8-256-16,7 8 200 0,-7 6 224 16,4 3 144-1,-4 0-56 1,-8 22-152-16,0 7 32 16,-8 6 8-16,-4 12 128 0,-8 1 40 0,0 2-72 15,0-2 72-15,-12 0-144 16,0-3-152-16,-4-11 224 0,4-5-96 31,0-13-1-31,8-4 17 16,0-9-32-16,4-3 192 15,0-6 0-15,8-19 0 0,8-13-616 16,8-7 160-16,0-9 456 0,4-3 0 16,0 3 0-16,-4 3 16 31,-5 10-16-31,-2 12 8 15,-6 11 120-15,-3 11-72 0,-4 7-56 16,1 13-192-16,-2 9 192 16,5 13 104-16,-4 3-8 0,-4 0-40 15,0 0 16-15,0-3-48 32,0-3-24-32,-4-10 0 15,-4-3-48-15,5-6-56 0,-2-7-144 16,1-6 248-16,0 0 72 0,4-9-72 15,0-16-104-15,0-10 24 0,16-7-432 16,12-9 280 0,4-6 0-1,8 3-184-15,-1 6-8 16,-3 11 424-16,-4 11 144 0,-12 10 16 16,-8 16 280-16,-7 0-368 0,-5 23-24 15,0 5 184-15,0 10 368 0,0 7-248 31,-5-1-104-31,-3 1-120 16,4-4-64-16,0 0-64 16,4-3-824-16,0-6-456 0,28-7-697 15,-4-9-1271-15,8-10-1737 16</inkml:trace>
  <inkml:trace contextRef="#ctx0" brushRef="#br0" timeOffset="53943.14">18578 7810 2512 0,'0'0'3025'0,"0"0"-1041"16,4-73-848-16,-4 44-223 31,-15 1 111-31,2 9 392 16,-10 6-536-16,3 13-368 0,-12 0-312 15,0 16-144-15,0 16 64 0,0 6-112 16,8 6 88-16,4 1 8 0,12-1-104 15,8-9-8 1,4-9-192 0,16-7-336-16,12-10 168 15,8-9 248-15,0 0 120 0,4-19-8 16,-9-6-248-16,-7-1 256 16,-4-6 184-16,-12 1-40 0,-3 3 192 15,-9 8 128 1,0 11 321-16,0 6-609 15,0 3-176-15,-5 19-160 16,-11 12 160-16,0 8 40 0,1 5 16 16,2-3-56-16,1 0-280 15,1-2-929-15,11-2-791 0,0-8-1185 32,0-13-1816-32</inkml:trace>
  <inkml:trace contextRef="#ctx0" brushRef="#br0" timeOffset="54145.14">19092 7607 7521 0,'0'0'2505'16,"0"0"-1705"-16,0 0-384 15,-59 92-232-15,38-48-8 0,2 4 16 16,3-3-144-16,4-1-48 15,-4-6-80 1,4 4-488-16,-4-5-600 16,0-5-1129-16,0-12-1736 0</inkml:trace>
  <inkml:trace contextRef="#ctx0" brushRef="#br0" timeOffset="54383.51">18825 7708 3088 0,'0'0'5161'16,"0"0"-2752"-16,0 0 7 16,0 0-1223-16,0 0-1113 15,0 0 40 1,0 0 640-16,0 0-16 16,99 112-296-16,-66-65-328 0,-1 1 0 15,0-3-120-15,-4 2-264 16,-1-3-296-16,5 1-208 15,-4 2-1289-15,-4-12-199 0,-12-12-3801 16</inkml:trace>
  <inkml:trace contextRef="#ctx0" brushRef="#br0" timeOffset="55103.78">19618 6410 1216 0,'0'0'1672'0,"0"0"-160"0,0 0-151 15,0 0-9-15,0 0-656 0,0 0-64 16,-28-51-448-16,17 51-88 16,-2 0-48-16,-6 0 168 15,-1 16 377-15,-8 3-57 16,0 9-88 0,-4 11 248-16,0 9-8 0,4 15 216 15,-4 19-152-15,4 27-207 0,13 8-97 16,7 7 184-16,8 6-256 15,4-10 8-15,11 8-120 16,9-2-88 0,12-5 16-16,4 0-88 15,12-7-32-15,11 0-64 16,10-9-8-16,6-3-40 0,13-4-168 16,11-12-520-16,9-13-400 15,4-22-945-15,-25-26-1216 0,-23-9-5032 16</inkml:trace>
  <inkml:trace contextRef="#ctx0" brushRef="#br0" timeOffset="55962.11">26368 6105 5777 0,'0'0'2488'16,"0"0"-687"-16,0 0-185 16,0 0-352-16,0 0-296 15,0 0-343-15,12-19-297 0,11 38-248 16,14 16 48-16,10 10 176 0,21 24-32 31,12 20-88-31,15 26-16 16,-3 15-144-16,-12 0 120 15,-12 0-48-15,-25-9-80 0,-3 3 16 16,-9 0-32-16,-10-7 0 16,-10-9-8-16,-11-13 24 0,0-6-16 31,-19-7 0-31,-1-12-40 16,0-12-96-16,4-17-256 15,-8 19-488-15,5-9-1137 0,-2-3-2152 0</inkml:trace>
  <inkml:trace contextRef="#ctx0" brushRef="#br0" timeOffset="63279">27460 10414 496 0,'0'0'496'0,"0"0"1328"16,-5 0 97-16,1 0-713 16,4 0-144-16,0 0-32 0,-4 0-64 31,4 0-135-31,0 0-169 16,0 0 8-16,0 0 16 0,0 0-88 15,0 0-120-15,0 0-128 16,0 0-48-16,0 0-8 0,0 0 33 15,0 0 47-15,0 0-48 16,0 0-160-16,8 0-168 0,4 0 0 31,4 0 384-31,8-3-176 16,4-4-160-16,12-3 24 16,4 1 32-16,7-4 16 0,1 1 0 15,8-4-24-15,-4 0 16 16,0 0-112-16,0 4 64 0,-5-5-64 15,-7 2 0 1,4 2 0-16,-9 4 64 16,-2-4-56-16,-1 3 80 15,-1 1-32-15,1 2-56 0,0-2-88 16,-4-1 80-16,-1 4-64 0,-3 0-88 16,0-1-96-1,-4-2 8-15,-3 6-24 16,-2-4-240-1,-6 4-216-15,-2 0-193 0,-7-1-463 16,-4 4-392-16,0 0-1089 0,-12 0-2728 16</inkml:trace>
  <inkml:trace contextRef="#ctx0" brushRef="#br0" timeOffset="63710.68">27460 10528 6729 0,'0'0'2681'16,"0"0"-1985"-1,0 0-336-15,0 0 416 16,0 0 656-16,0 0-160 16,83-6-583-16,-51-1-177 0,8 1-200 15,7 0-72-15,5-4 24 16,8-6-56-16,19-3-32 16,22-10 112-16,-10 1-176 15,-8 3-24-15,-10-1-72 16,-26 13 64-16,1 1 88 15,3-1-40-15,-14 4 40 0,-9 2-96 16,-5 7-72-16,-6-3 0 31,-10 3-8-31,-3 0-40 16,0 0-136-16,-4 0-304 0,0 0-552 16,0 0-1137-16,-8 3 185 0,-3 4-417 15,-6-4-3416-15</inkml:trace>
  <inkml:trace contextRef="#ctx0" brushRef="#br0" timeOffset="71543.82">5418 13566 3448 0,'0'-12'8738'0,"0"2"-6881"0,0 7-913 15,0-4-416-15,0 7 0 16,0 0 248 0,0 0-352-1,0 17-304-15,-7 11 88 0,-14 23 208 16,-3 28-72-16,-8 29-72 0,-3 4-31 16,3-5-9-16,0-11-56 0,4-17-112 15,8-15 8-15,4-14-72 31,5-11 88-31,2-8-88 16,1 1-48-16,4-4 32 0,-3 4-232 16,2-12-401-1,1-5-535-15,-4-15-496 0,4 0-1449 0,-3 0-104 0</inkml:trace>
  <inkml:trace contextRef="#ctx0" brushRef="#br0" timeOffset="71883.11">4761 13576 2496 0,'0'0'7338'0,"0"0"-5794"0,0 0-544 0,0 0-992 15,0 0 240 1,0 0 1193 0,171-35 23-16,-20 13-376 0,37-4-352 15,11 1-160-15,-15 0-64 16,-57 12-352-16,-35 4-23 16,-49 5-137-16,-23 4 0 0,-4 0-289 15,-16 0-623 1,0 4-312-16,-16 5 864 15,-19 7-40-15,-25 9-1425 0,4 1-2023 16,8-7-1361-16</inkml:trace>
  <inkml:trace contextRef="#ctx0" brushRef="#br0" timeOffset="72887.5">6614 13512 1640 0,'0'0'6177'0,"0"0"-4985"15,0 0-247-15,0 0-41 0,0 0 400 16,-105-31 304-16,58 37-135 31,-5 13-241-31,-4 16-288 0,-4 19-360 16,0 28-56-16,6 33-119 15,5 9-129-15,25 3 40 16,16-13-120-16,8-16-32 0,8-2 32 16,16-20-192-16,0-16 96 31,1-18-104-31,2-7-120 0,13-1-296 0,3-2-72 15,10 0-273-15,27-19-327 16,-22-11-1808-16,-2-2-3546 16</inkml:trace>
  <inkml:trace contextRef="#ctx0" brushRef="#br0" timeOffset="73847.17">5665 14021 8249 0,'0'0'2297'32,"0"0"-953"-32,0 0-320 15,0 0 24-15,0 0-15 0,0 0-609 16,0 0-424-16,12 2 0 0,-24 27 656 15,-4 9-8-15,-3 13-248 0,-6 6-104 16,1 4-120 0,5-1-72-1,3-3 80-15,8-6-184 16,4-7 0-16,4-12-8 0,0-10-296 16,0-9-72-16,12-3 56 0,-5-10 320 15,6-4 80-15,-5-15 288 0,-1-12 200 31,-7-11 24-31,0-9-87 16,-19-6-89-16,-9 3-32 16,-13 4 56-16,2 8-72 0,3 10-320 15,1 10 72-15,14 10-120 0,14 5 0 16,7 7-824-16,11 0-1201 31,57 26-167-31,4-4-2161 16,-4-3-4281-16</inkml:trace>
  <inkml:trace contextRef="#ctx0" brushRef="#br0" timeOffset="74648.67">6893 13786 7985 0,'0'0'2977'0,"0"0"-1233"0,0 0 201 16,0 0-185-16,0 0-584 15,0 0-936-15,-17-4-112 0,-11 55 72 16,0 3 224-16,-4 13-63 31,5 2-169-31,7-11-120 16,4 5-8-16,8-6-56 0,8-9-8 16,0-13-72-16,4-10-200 15,16-9 23-15,8-9-263 0,8-7 264 16,7-13 96-16,2-16-16 15,2-9 160 1,-3-9-8-16,0-4-168 16,-13 0 176-16,-6 13 8 0,-5 6 288 15,-16 13 384-15,0 13-159 16,-4 6-65 0,0 0-448-16,0 19-48 15,0 16 48-15,3 6 88 0,1 10-88 16,13-4-48-16,6 4-168 15,1-13-64-15,8-9 143 0,0-10-287 16,3-13 184-16,6-6 224 16,-5-22 16-16,-1-29 112 15,5-25 232 1,-8-32 273-16,-4-13-105 16,-8 7-312-16,-9 26-8 0,-7 30 96 15,5 23-40-15,-5 13-144 16,0 6-104-16,3 10-304 15,2 2-392-15,3 11-745 0,-5 44-39 32,1 0-2721-32,-3-4-3352 0</inkml:trace>
  <inkml:trace contextRef="#ctx0" brushRef="#br0" timeOffset="74994.84">8019 13325 5369 0,'0'0'6513'16,"0"0"-4369"-16,0 0-727 0,0 0-577 15,0 0-152-15,0 0 96 16,-23 57 96-16,7-9-279 16,4 12-217-1,0 4-184-15,0 3-56 16,8-1-72-16,-3-2-64 0,2-7-8 16,1-7-80-16,4-8-208 15,0-10-184-15,-4-10-385 16,4-6-879-16,0-7-1305 0,-4-9-2576 15</inkml:trace>
  <inkml:trace contextRef="#ctx0" brushRef="#br0" timeOffset="75212.75">7621 13411 8889 0,'0'0'2761'15,"0"0"-497"-15,0 0-127 0,5-77-681 16,23 59-584-16,27 2-159 16,33 0-81-16,35-3-136 15,17 9-256-15,-25 4 32 16,-27 3-152 0,-40 3-120-16,-20 0-536 0,-4 9-1161 15,-9 4-2407-15,-3 0-2130 0</inkml:trace>
  <inkml:trace contextRef="#ctx0" brushRef="#br0" timeOffset="76276.84">8773 13719 2712 0,'0'0'5497'15,"0"0"-4048"-15,0 0-369 16,0 0-232-16,19-76 456 16,-19 63 1-1,-7-3-225-15,-13 3-368 16,-8 4-128-16,-12-1 144 0,-4 7 32 16,-8 3-408-16,1 0 17 0,-1 3 23 15,4 13-120-15,4 7-80 16,13 8-72-1,14 11-72-15,13 2-48 16,4 10-48-16,21 3-48 16,10 6-168-16,9-5-64 15,4-5 16-15,4-1-17 0,-4-5-63 16,-4-5 48-16,-1-5-24 0,-11 5 312 31,-11-8-24-31,-10-2-40 16,-7 0 64-16,-7-7 56 15,-18-5 160-15,-14-8 384 0,-9-2 0 16,-5-4 17-16,-6-6-113 16,-5 0-72-16,9-6 32 0,3-7-160 31,8-3-48-31,17-6 16 16,6 0-208-16,10-1 16 15,11 1-24-15,0 7-240 0,0 5-32 0,0 4-168 16,4 6-120-16,-4 0-81 15,0 3-223-15,0 10-176 16,0 9-680 0,-4 0-2553-16,-1-9-3081 15</inkml:trace>
  <inkml:trace contextRef="#ctx0" brushRef="#br0" timeOffset="77476.84">9443 13770 9161 0,'0'0'2489'16,"0"0"-665"0,0 0-383-16,0 0 111 15,0 0-160-15,0 0-848 0,4-32-448 16,-4 60 0-16,-13 17 0 15,-2 15 177-15,-10 4-57 0,5 6-56 16,5 0-88-16,-2-13-24 31,10-3-48-31,3-13 8 0,4-9-8 16,0-10-208-16,11-9-112 16,10-13-89-16,3 0 345 0,11-19 24 15,5-16 32-15,4-13-64 16,0-6 64-16,-9-7 0 31,1 5-72-31,-12 8 80 0,-7 13 256 16,-10 16 97-16,-3 19-105 15,-4 6-248-15,0 35 0 0,0 29 40 16,0 0-32-16,8-3 72 16,5-10-80-16,6-19-416 15,1-3 175 1,8-3-15-16,-4-16-88 0,8-16 272 15,0-10 72-15,0-28 264 16,3-22 128-16,5-29-55 0,-4-29-1 16,0-6-96-16,-12 20-88 15,-12 28-80 1,-8 38 80-16,-4 19 264 16,0 2-144-16,4 11-272 0,-4 3-280 15,4 9-936-15,-4 45-313 16,0 3-911-16,-4-6-3562 0</inkml:trace>
  <inkml:trace contextRef="#ctx0" brushRef="#br0" timeOffset="77747.13">10399 13364 11666 0,'0'0'3897'16,"0"0"-3017"-16,0 0-376 16,83 5 88-16,-43 31 296 0,15 24-127 15,14 32-265-15,2 28-152 16,-19 11-80-16,-16-4-216 31,-36-19-48-31,-20-19-64 0,-36-3-16 16,-19-1-56-16,-25-2-24 0,-19-1-304 15,-9-12-609-15,20-19-2711 0,20-16-3882 16</inkml:trace>
  <inkml:trace contextRef="#ctx0" brushRef="#br0" timeOffset="79068.07">1777 14566 864 0,'0'0'432'31,"0"0"4753"-31,0 0-3305 0,0 0-503 16,0 0 111-16,0 0 184 15,0 0-47-15,0 0-209 0,-28-31-368 16,24 15-248-16,0 0-248 15,-1-10-216 1,5-2-239-16,0-10-25 16,13-7-72-16,11-2 0 0,-1-7-32 15,14 3 32-15,2 7-72 16,1 9-9-16,3 9 65 0,-2 11-184 16,-2 11 56-16,-7 4 56 0,-4 13-152 31,-8 19 96-31,-4 9-160 15,-8 10 248-15,-8 9 56 0,0 4 56 16,-12-1 24-16,-12 0 72 16,5-8-136-16,-5-11 40 0,3-9 16 15,10-10-72-15,-2-12 48 32,13-13-48-32,0 0 224 0,0-19-224 15,24-32-104-15,12-28-216 16,20-26 152-16,0 4-8 15,-13 25 32-15,-11 31 80 0,-12 29 64 16,-3 6-96-16,2 7-40 31,1 3 88-31,1 16 48 0,-6 16 0 16,-3 12 64-16,-4 4 48 16,0 3-16-16,-8 0-16 15,0-7-80-15,-4-3 72 0,-8-9-72 0,0-10 0 16,-3-9 48-1,2-3-40 1,5-10 168-16,4-10 144 0,4-28-320 0,0-32-552 16,36-31 32-1,4-1 200-15,4 19-120 16,-12 29 184-16,-9 29 256 0,5 3 96 16,-4 6-24-1,-3 10 104-15,-2 6-24 16,-7 9 160-16,0 23 128 0,-3 6-88 15,-6 13-128-15,-3 3-32 16,0 3-136-16,-3 0-56 16,-6-3-104-1,5-3-440-15,4-7-408 16,0-12-944-16,44-13-2009 0,-4-9 960 16,7-10-1368-16</inkml:trace>
  <inkml:trace contextRef="#ctx0" brushRef="#br0" timeOffset="79449.77">3103 14341 2496 0,'0'0'3889'0,"0"0"-2593"0,0 0 232 15,12-101 9-15,-12 69 583 16,-8 3-759-16,-12 7-385 16,1 6-296-16,-9 13-88 0,-4 3-240 15,0 9-192 1,0 17 120-16,4 9-80 15,8 0-80-15,8 6-120 0,12-6 0 16,0-3-16-16,8-7-160 16,12-9-120-16,4-10 136 15,4-6 160-15,0-3 8 0,3-19 48 16,-3-3-48 0,-7-7 40-16,-2-3 56 15,-7 6 160-15,-4 4 344 0,-4 9-96 16,-4 6 33-16,0 10-545 15,0 7-256-15,0 18 192 16,-8 13 64 0,-3 7 72-16,-2 5-72 15,2-2-377-15,-2 0 9 0,5-3-544 16,5-14-368-16,3-5-825 16,3-11-1047-16,9-11-2473 0</inkml:trace>
  <inkml:trace contextRef="#ctx0" brushRef="#br0" timeOffset="79689.45">3605 13973 12106 0,'0'0'2833'16,"0"0"-2553"-16,0 0-264 15,0 0 712 1,-20 79-112-16,8-31-200 0,-3 6-232 15,-5 3-40-15,-4 7-88 16,-1-4-56-16,2 0-24 16,-1-9-424-16,0-3-472 0,8-13-664 15,0-13-649 1,8-19 113 0,5-3-657-16,3-6-1968 0</inkml:trace>
  <inkml:trace contextRef="#ctx0" brushRef="#br0" timeOffset="79907.1">3398 14011 3776 0,'0'0'8530'0,"0"0"-6681"15,0 0-953-15,0 0-528 0,0 0-168 16,0 0 176-16,35 25 832 16,-7 7-456-16,9 3-288 0,-1 9-87 15,-4-2-33-15,0 5-272 31,-5-2 56-31,-7 3-112 16,0-1 56-16,-4-3-72 0,4 1-336 16,8-1-705-16,0-9-2959 15,-8-19-3346-15</inkml:trace>
  <inkml:trace contextRef="#ctx0" brushRef="#br0" timeOffset="81758.33">7598 15408 4032 0,'0'0'6994'0,"0"0"-5146"16,0 0-119-16,0 0-57 0,0 0-128 15,0 0-391-15,0-67-705 16,-4 67-448-16,4 16-136 15,-13 25 136-15,6 29 168 0,-10 29-16 32,6 6-56-32,3-16 8 15,8-23-104-15,0-28 0 0,0-6 0 16,12 0-56-16,8-4-120 16,-1-5-88-16,9-14-200 15,9-9 271-15,-1-19 57 0,7-19-176 16,5-19-80-1,-1-26 16-15,-2 4 104 16,-13 6 112-16,-17 19 160 0,-7 25 136 16,-3 4 528-16,-1 6 152 15,-4 19-399-15,0 0-417 16,0 19-176-16,3 16 176 16,1 13 120-16,8 5-72 15,4 5-48-15,8-5-40 16,4-2-192-16,8-9 95 0,0-11-143 15,-8-8 8-15,4-17-120 32,-8-6 344-32,-5-10 48 15,1-18 8-15,-8-23 336 0,-8-29 208 16,1 4-175-16,-5 4-257 0,0 11 0 16,0 16 96-16,-5 1-88 15,-3 9-128-15,4 13 0 16,4 16-216-16,0 6-1177 0,0 31-2688 31,0 4 1521-31,4 0-2273 0</inkml:trace>
  <inkml:trace contextRef="#ctx0" brushRef="#br0" timeOffset="82217.58">8578 15684 9297 0,'0'0'5138'0,"0"0"-4570"0,0 0-560 31,0 0 648-31,0 0 352 16,-28 102-200-16,12-58-336 0,8 7-64 16,0 0-264-16,8 0-64 15,0-4-80-15,0-9 0 16,12-6-328-16,3-10-384 0,6-9-520 31,18-13-160-31,-7-3-1089 0,1-16-2632 16</inkml:trace>
  <inkml:trace contextRef="#ctx0" brushRef="#br0" timeOffset="82585.64">8661 15538 8385 0,'0'0'4609'15,"0"0"-3585"1,0 0 145-16,0 0-313 16,0 0-480-16,0 0-376 15,0 0 8-15,-8 29 88 0,8-17-96 16,0 1-296-16,0-3-192 16,4-7-432-16,0-3 71 0,5 0 849 31,-5-3 8-31,0-13 241 15,-4-7 191-15,0 1 184 16,0-3 160-16,0 3-24 0,-13 6-48 16,1 10-160-16,5 6-360 15,-6 0-144-15,5 12-48 0,1 7-192 32,7 4-672-32,0-1-1232 15,0-3-2009-15,4-10-3201 0</inkml:trace>
  <inkml:trace contextRef="#ctx0" brushRef="#br0" timeOffset="83000.78">8287 14922 4905 0,'0'0'5833'31,"0"0"-4473"-31,11-92 464 16,-6 70-207-16,-1 6-393 15,0 10-80-15,-4 6-392 0,0 0-752 16,0 6 0-16,0 16 0 16,0 13 113-16,-8 16 255 0,3 3-216 31,-2 3-8-31,7 0-72 16,-4 0-72-16,4-6 0 15,0-3-176-15,0-4-144 0,0-9-385 0,0-3-823 16,0-6-856-1,4-11-1841 1,3-8-1721-16</inkml:trace>
  <inkml:trace contextRef="#ctx0" brushRef="#br0" timeOffset="83251.66">8036 14970 5297 0,'0'0'2416'0,"0"0"-808"16,0 0 457-16,0 0 567 0,0 0-959 15,0 0-1097-15,0 0-472 0,32-45 400 32,24 55 304-32,28 3-160 15,27-4-159-15,-3-3-313 16,-21-3 104-16,-35 1-280 0,-21-1-569 15,5 0-999-15,-4-3-1224 16,-8 0-2746-16</inkml:trace>
  <inkml:trace contextRef="#ctx0" brushRef="#br0" timeOffset="84497.01">8044 14795 4384 0,'0'0'5490'15,"0"0"-3930"-15,0 0 16 0,0 0-447 16,0 0-321-16,-8-9-504 0,8 9-304 16,4 0 0-16,7 3 0 15,13 6 648-15,12 1 96 31,9-4-272-31,26-2 264 0,17-4-40 16,0 0-159-16,-9-4-137 16,-16-2-136-16,-18 3-120 0,-10 3-112 15,1-4 32-15,-19 4-40 32,-6 0-16-32,-7 0 0 15,-4 0 32-15,0 0-40 0,4 0 0 0,-4 0-168 16,5 0-352-16,-1 0-393 15,11 4-495-15,-2 5-1280 0,-2 1-1769 16</inkml:trace>
  <inkml:trace contextRef="#ctx0" brushRef="#br0" timeOffset="85621.05">9067 15446 7889 0,'0'0'2785'0,"0"0"-849"31,0 0-175-31,0 0 135 16,0 0-336-16,0 0-720 0,0 0-495 16,0 0-345-16,9-9 72 15,-9 47-72-15,0 13 208 0,0 2-112 16,0 8-56-16,0-4-40 0,0-6 0 15,8-7 0 1,-1-6-128 0,6-9-96-16,6-10-257 0,2-10-263 15,3-9 400-15,-1 0 232 16,5-22 112-16,0-10-8 0,-4-9 16 16,0-7 24-16,-9-2-24 0,-2 2-8 31,-5 7 200-31,-4 9 224 15,-1 13 176-15,-3 13-39 0,0 6-369 16,0 0-192-16,4 13-120 16,0 15 112-16,9 7 8 0,-2 6-40 31,6 7 32-31,2-4-48 16,1-3-288-16,1-9 103 0,-2-3 25 15,1-10-128-15,-3-10-104 16,-2-5 80-16,-3-4 368 15,4-23 160-15,-4-12 8 0,0-19 336 16,0-22-64-16,-9-22-79 31,1 9-185-31,-4 19 104 0,0 26 184 16,-4 21-8-16,1 5-256 16,3 5 208-16,-4 0-408 15,4 10-72-15,0 3-576 0,0 6-704 0,0 26-329 16,7-4-1327-1,6 1-3882 1</inkml:trace>
  <inkml:trace contextRef="#ctx0" brushRef="#br0" timeOffset="86574.36">10107 15513 5393 0,'0'0'8257'0,"0"0"-5952"0,0 0-1625 15,0 0-104-15,-3 0 544 16,3 0-271-16,3 0-505 15,18 0-336-15,11 0 360 0,15-6 24 32,13-4-296-32,8 4 40 15,-4 2-136-15,-13 1-104 0,-10 3-368 16,-13 0-448-16,-9 0-377 16,-15 13-551-16,0-1-2161 0,-4 1-72 15</inkml:trace>
  <inkml:trace contextRef="#ctx0" brushRef="#br0" timeOffset="86792.11">10111 15795 8121 0,'0'0'3977'0,"0"0"-2617"16,0 0 985-16,0 0-385 0,105 10-695 0,-54-10-609 15,9-3-232-15,8-10-168 16,0 0-248-16,3 4-16 0,9-7-888 16,-20 3-1777-1,-17 4-3712-15</inkml:trace>
  <inkml:trace contextRef="#ctx0" brushRef="#br0" timeOffset="87215.39">11610 15052 1032 0,'0'0'11378'32,"0"0"-9137"-32,0 0-1017 15,0 0-568-15,0 0-208 0,0 0 528 16,-32 73-119-16,28-19-217 0,4 10-200 15,0 2-232-15,12 1 56 0,0 0-64 16,0-7-112 0,-1 0-32-1,2-5-56-15,-5-8 8 16,-5-6-8-16,5-9-440 0,-3-3-80 16,-5-10-336-16,4-7-625 0,-4-5-687 15,0-7-1993-15,-4 0-576 0</inkml:trace>
  <inkml:trace contextRef="#ctx0" brushRef="#br0" timeOffset="87481.9">11621 15116 6305 0,'0'0'6153'0,"0"0"-4296"16,0 0-761-16,0 0 464 0,0 0-256 16,0 0-527-16,0 0-321 31,-47-57-368-31,27 57 72 16,-4 13-88-16,-4 5-24 0,1 8-48 15,-10 2-96-15,5 7-312 0,0 4-505 16,-15 27-1095-16,8-9-2457 0,6-6-952 15</inkml:trace>
  <inkml:trace contextRef="#ctx0" brushRef="#br0" timeOffset="87751.57">11291 15957 3592 0,'0'0'5978'16,"0"0"-3346"-16,0 0-1624 15,80-6 513-15,-36-4 71 0,3 1-424 32,5-4-504-32,4 0-384 15,4 1-88-15,-9 5-120 0,-3 1-72 16,-12 3-344-16,-12 0-848 15,-8 3-312-15,-4 0-793 0,-8 0-1631 16,-4 0-3194-16</inkml:trace>
  <inkml:trace contextRef="#ctx0" brushRef="#br0" timeOffset="89191.51">8024 14795 224 0,'0'0'4104'0,"0"0"-2703"15,0 0-641-15,0 0 72 16,0 0 224 0,0 0 65-16,0 0 151 15,-12-16 56-15,12 16-168 0,0 0-408 16,0 0-239-16,0 0-201 16,0 0-144-16,0 0-128 15,0 0-40-15,0 0 0 0,0 0 0 31,0 0-152-31,0 0-120 16,4 0 272-16,4 0 240 0,4 7-24 16,8-1-40-16,3 0 216 15,5 1-32-15,0-1-304 16,4-3 40-16,0 1 0 0,0-2 48 31,4 2 8-31,-5-4-56 0,6 0 0 16,-1 0-48-16,-1 0 8 0,1 0-48 15,0 0 0-15,-4 0 0 16,-1 0 0-16,6 0-8 16,-1 0 8-16,0 0-8 15,-1 0 0 1,1 0 0-16,-8 0 0 0,0 0-8 16,-4 0 0-16,-5 0 0 0,-2 0 8 15,-6 0-8-15,-2 0 48 16,3 0-40-16,-9 0 8 15,5 0-8 1,1 0 0-16,-1-4-240 16,3 2-96-16,-7-2-496 15,5 4-48-15,-5 0-361 0,-4 0-231 16,0 0-456-16,-13 0-1049 16,-2 0-3912-16</inkml:trace>
  <inkml:trace contextRef="#ctx0" brushRef="#br0" timeOffset="89875.08">8143 14862 1112 0,'0'0'2952'0,"0"0"1441"16,0 0-3392-16,0 0-401 16,0 0 104-16,0 0 56 0,-12-16-80 31,5 13-272-31,3 0-264 0,-5 3-144 0,-2-3 168 16,-1 3-80-1,-4 0 96-15,-5 0-88 0,6-4-80 16,-5 4-8-16,0-3-8 15,0 3 16-15,0-3 8 16,1 3-8 0,2 0-16-16,6-3 8 15,-2 3 8-15,9 0 64 16,0 0-72-16,4 0 56 0,0 0-64 16,0 0-24-1,0 0-80-15,0 0-192 16,0 0-448-16,0 0-472 0,17 0 472 15,-2 0-985-15,5 3-1527 16</inkml:trace>
  <inkml:trace contextRef="#ctx0" brushRef="#br0" timeOffset="96377.89">13789 14998 5977 0,'0'0'4137'0,"0"0"-2577"16,0 0-288-1,48-63-232-15,-28 50-63 16,0 4 247-16,3 3-200 16,5 2-448-16,-3 4-128 0,2 0-160 15,-6 19-176-15,-2 7-40 16,-6 5-64-16,-13 8 113 0,0 2-121 31,-9 3 32-31,-19 1-32 16,-8-7 0-16,-11 0-72 15,-1-3-265-15,-12 0-599 0,16-10-1760 16,9-12-4194-16</inkml:trace>
  <inkml:trace contextRef="#ctx0" brushRef="#br0" timeOffset="97277.33">16375 14122 5233 0,'0'0'6161'0,"0"0"-5049"16,0 0-224-16,-24-95 329 16,8 73 95-1,-11 3-352-15,-6 3-312 16,-26 3-232-16,-25 3 80 15,-28 10-175-15,-11 0 207 16,16 13-40-16,27 0-56 0,36 3-112 16,12 0-96-16,0 6-112 15,4 10-112 1,8 6-24-16,20 6 16 16,8 4-64-16,28 6-120 15,23 10-48-15,29-1 184 0,0-3-56 16,-8-13-16-16,-8-12-304 15,-17-9 152-15,13 2 56 0,-4 4-16 32,-8 0 184-32,-17-7-33 15,-19 1 17-15,-12-4 72 16,-8 0 0-16,-11 4 177 0,-17-4 191 16,-12 0 96-16,-8-3 48 15,-12-6-136-15,-4-3 64 0,-7-7-64 16,-1-3-256-1,8 0 64-15,8-16-184 16,13-7-48-16,11-5-616 16,32-32-440-16,11 9-1425 0,21 0-6281 15</inkml:trace>
  <inkml:trace contextRef="#ctx0" brushRef="#br0" timeOffset="97715.65">16845 14420 9033 0,'0'0'4913'16,"0"0"-3768"-16,0 0-369 15,0 0 600 1,0 0-160-16,0 0-471 0,-4-6-377 15,20 6-272-15,8 0 176 16,12 0 112-16,8 0-224 0,7-3 48 16,1-3-200-16,4-4 0 15,-9 7-8 1,-6-3-432-16,-5 3-232 16,-12-1-417-16,-13 4-799 0,-7 0-2425 15,-4 7-520-15,0 2-2695 16</inkml:trace>
  <inkml:trace contextRef="#ctx0" brushRef="#br0" timeOffset="97913.66">16817 14652 8161 0,'0'0'5129'16,"0"0"-3704"-16,0 0 191 15,0 0 88-15,0 0-479 31,0 0-433-31,100-3-360 0,-28-10-216 16,-4 7-160-16,7-4-56 16,-3 1-80-16,-17 3-480 0,1-7-889 15,-15 4-1663-15,-18-1-3274 0</inkml:trace>
  <inkml:trace contextRef="#ctx0" brushRef="#br0" timeOffset="100209.52">19081 13725 8305 0,'0'0'2465'0,"0"0"-1"32,0 0-799-32,39-82-49 15,-35 72-24-15,-4 7-551 0,0 3-473 16,0 0-528-16,-11 10 64 16,-13 18-40-16,-12 26 40 0,-16 29 112 15,-8 24-112-15,-4 8 48 31,1-4-16-31,10-9-64 16,10-17 24-16,11-12-88 0,12-12-8 16,4-17-56-16,8-6-280 15,-4 4-344-15,4 2-32 0,0 1-633 16,0-10-911-16,-3-10-1785 31,-2-13-448-31,1-12-2407 0</inkml:trace>
  <inkml:trace contextRef="#ctx0" brushRef="#br0" timeOffset="100503.46">18339 13909 7033 0,'0'0'3057'0,"0"0"-689"0,0 0-511 16,0 0-1017-16,0 0-112 0,33-25-264 31,6 53 552-31,25 20 96 16,3 0-543-16,13 12-201 15,0 4-120-15,-17-7-168 0,14 9 8 16,-14 1-8-16,-3-6-80 16,-13-4-8-16,-10-10-160 0,-10-5-232 31,-11-11-88-31,0-5-353 15,-11-11-375-15,10 2-784 0,1-11-3762 16,0-3-1527-16</inkml:trace>
  <inkml:trace contextRef="#ctx0" brushRef="#br0" timeOffset="100927.95">19682 14316 8161 0,'0'0'2897'15,"0"0"-1329"-15,0 0-55 0,0 0 295 31,0 0-328-31,-103-51-504 16,71 51-359-16,0 16-185 16,0 10-32-16,8 5-112 0,4 10-120 15,12 4-64-15,8-1-104 0,4 0 0 16,20-5-64-16,12-4 64 31,3-10 0-31,10-6-56 16,3-13-64-16,-1-6 24 0,-7 0-128 15,-12-9 32-15,-9-7 72 16,-6 0-24-16,-10 0-128 0,-7 1-241 16,0 5-367-16,-11 7-720 31,-6 0-3217-31,2 3-2625 0</inkml:trace>
  <inkml:trace contextRef="#ctx0" brushRef="#br0" timeOffset="101671.24">20574 13754 6121 0,'0'0'2912'15,"0"0"-247"-15,0 0-601 0,12-77-671 16,-12 65-81-16,0 5-88 16,0 4-208-16,0 3-551 0,0 0-465 31,0 16-24-31,-12 29 24 16,-16 28 216-16,-11 25 280 0,-13 13-280 15,-4-6-40-15,5-16 16 16,10-22-112-16,9-10 56 15,9-16-136-15,3-3 8 0,-4 7-8 32,4 2-536-32,-4-2-144 15,8-4-409-15,4-9-863 0,5-13-1249 16,2-7-2400-16</inkml:trace>
  <inkml:trace contextRef="#ctx0" brushRef="#br0" timeOffset="102001.72">20077 13858 4048 0,'0'0'5794'0,"0"0"-3746"16,0 0-120-1,0 0-231-15,-12-76-193 0,12 76-560 16,0 0-816-16,4 10-128 0,15 15 0 15,9 26 496-15,20 22 33 16,16 26 143-16,4 5-160 16,-12-15-272-1,-9-22 144-15,-15-26-112 16,-4-3-152-16,7 1-96 16,6 2-24-16,-5 0-64 0,-8-12-232 15,-4-7-408-15,-5-7-184 16,-6-8-585-16,-6-7-1311 0,-3-7-2049 31,-4-11-4961-31</inkml:trace>
  <inkml:trace contextRef="#ctx0" brushRef="#br0" timeOffset="102512.23">21001 14265 984 0,'0'0'8169'31,"0"0"-5744"-31,0 0-1201 16,0 0-80-16,0 0 433 0,0 0-193 16,-96 3-544-16,76 19-368 15,1 13-8-15,2 0-183 16,10 6 31-16,7 1 8 0,0-4-288 16,15-3 32-1,9-3-16-15,12-4 56 16,8-6-104-16,0-6-104 0,4-6-240 15,-8-10-240-15,7-13-969 0,-19-9-1015 16,-8-7-2834 0</inkml:trace>
  <inkml:trace contextRef="#ctx0" brushRef="#br0" timeOffset="103050.5">21085 13125 8673 0,'0'0'2329'16,"0"0"-313"-16,0 0-279 16,0 0-265-1,0 0-80-15,0 0-304 16,0 0-791-16,0 0-289 16,15-19 8-16,-11 54 232 0,0 10 128 0,1 9-240 15,-5 6 16-15,0 4 8 16,0-5-152-1,0 2-8-15,4-4 0 16,0-3 0-16,-1-6-296 16,9-7-376-16,-3-6-265 15,-2-7-551-15,-3-11-784 0,4-8-1729 16,-8-9-2001-16</inkml:trace>
  <inkml:trace contextRef="#ctx0" brushRef="#br0" timeOffset="103329.72">20730 13090 8409 0,'0'0'2513'0,"0"0"-817"0,0 0-456 16,0 0-519-16,0 0 87 15,123-60-32-15,-27 53-168 16,35 5-192 0,1-2-8-16,-25 4-72 15,-39 0-208-15,-35 0-120 16,-22 0-8-16,-7 4-704 0,-4-2-528 0,-11 15-1041 16,-17-5 217-16,-8 1-2129 15</inkml:trace>
  <inkml:trace contextRef="#ctx0" brushRef="#br0" timeOffset="104746.38">18789 15395 224 0,'0'0'9298'32,"0"0"-6842"-32,0 0-1440 15,0 0 8-15,0 0 361 16,0 0-265-16,0 0-376 0,-35-51-560 16,39 26-176-16,12-10 88 15,-1-3 112-15,10-3-88 16,3-3-72-1,0 8-48-15,3 5 0 0,5 12 56 16,7 6 32-16,6 6-64 16,7 7 40-16,3 0-8 0,9 10 48 15,0 12-96-15,-5 10 56 16,-3 6-64 0,-4 7-88-16,-9 5 88 15,-2-2-168-15,-6 0-64 0,1-7-40 16,-4-10-88-16,-4-5-72 15,4-13-120-15,-4-10-8 0,0-3 280 32,-4-16 192-32,0-16 40 15,-5-19 48-15,1-3 64 0,-8-6-8 16,-4 0 136-16,-4 15 248 16,-5 4 336-16,-3 13 40 0,0 8-120 15,0 11-151-15,5 9-489 16,-5 0-56-16,8 0-232 31,-4 13 111-31,4 3 121 0,4-1 48 16,0 4-48-16,-5-3 0 15,2-3-40-15,-1 0-16 0,-4-3-40 16,3-1-312-16,6 0 224 16,-1 7 96-16,-1-3-136 15,6 6-184 1,-6-3-80-16,2 3-48 0,-6 0 160 15,1-3-8-15,-4 0 208 16,0-7-16-16,1 1-64 0,-5-7 0 16,0-3 256-16,0 0 128 15,0 0 680 1,0-13-328-16,0-6-256 16,0-6-88-16,4-10-40 0,-1-6 56 15,9-4 72-15,1-3 16 16,6 4-32-16,1 6 16 0,4 6 216 15,-1 13-232-15,5 4-208 32,0 8 8-32,4 7 0 15,4 0-8-15,8 7 72 0,8 8-64 16,8 1 120-16,8 3-16 0,3 0-64 16,0-3 0-16,-2 0-40 15,-9-3 0-15,-9-1 8 31,-7-5-8-31,-4-1-8 0,-8-6 88 16,-4 0 129-16,0 0 79 16,-4-10-32-16,3-2 16 0,-3-11-24 15,4-8-208-15,-8-7 56 16,4-7-56-16,-1-2 0 31,-2-1-48-31,-6 7-56 0,-2 6 56 0,-6 6-88 16,-3 13-256-16,0 7-200 15,-4 6-593-15,0 3-1159 0,-11 0-3425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7-02T15:16:49.003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3461 5531 3448 0,'0'0'5769'16,"0"0"-3528"-16,0 0-465 15,0 0-511-15,0 0-9 16,0-35-144-16,0 35-312 0,0 0-336 15,0 0-256-15,0 0-88 16,0 0-120-16,0 9-144 0,-3 10 48 31,-5 13 96-31,4 10 176 16,-9 11 40-16,2 5-15 0,-1 14-25 16,0 21 8-16,0 11-56 15,1 4 16-15,2-19-40 0,5-22-96 16,4-26 48-16,0-6-48 31,-4 3 0-31,4 0-8 16,-4 7-24-16,1-10-280 0,-1 0-353 15,-5-10-631-15,1-6-928 16,-12-13-1713-16,8-6-1512 0,1-3-327 0</inkml:trace>
  <inkml:trace contextRef="#ctx0" brushRef="#br0" timeOffset="368.41">2733 5594 8673 0,'0'0'4065'0,"0"0"-3089"32,0 0-463-32,0 0-41 15,0 0 488-15,0 0-32 0,123-35-504 16,-3 19-200-16,35-6 136 16,12 0 8-16,-4 2-96 0,-26 8-128 15,-30 2-64-15,-35 4-72 31,-29 3-8-31,-18 0-8 16,-6 3-416-16,-3 0-40 0,-8 0-136 16,-8 0-304-16,0 0-80 15,-19 19-865-15,-9 6-127 16,-4 1-2313-16</inkml:trace>
  <inkml:trace contextRef="#ctx0" brushRef="#br0" timeOffset="1002.98">4043 6004 5217 0,'0'0'6625'16,"0"0"-5465"-16,0 0-888 15,0 0-160-15,0 0 272 0,-88 44 145 32,61-9-121-32,-4 10-184 0,7 2 56 15,-1 0-160-15,5 5-120 0,9-5 64 16,-1-2-64-16,3-1 8 15,5-9 72-15,4-3-80 16,0-7 0-16,0-9-56 16,0-6-80-1,0-4-40-15,4-6 128 16,-4 0 48-16,0 0 792 0,0-16 80 0,-7-9-248 16,-14-7-80-16,-2-7 24 31,-9-5-111-31,-4 3-121 15,-4 0 64-15,1 2-64 0,7 11 8 16,0 3-48-16,12 9-160 0,4 6-128 16,7 1-8-16,6 9-216 15,3 0-600-15,3 0-1049 16,10 9-3792-16,6 1-240 0</inkml:trace>
  <inkml:trace contextRef="#ctx0" brushRef="#br0" timeOffset="1619.86">4864 5289 5209 0,'0'0'4833'0,"0"0"-3273"0,0 0-840 31,0 0-256-31,0 0 280 16,-84 10 209-16,41 18-281 0,-17 26-96 16,-7 29 8-16,-6 25-168 0,18 12 16 15,19 4 56-15,24-6-288 16,12-7-40-16,20 0-48 15,20 0-56 1,16-9 8-16,8-13-56 16,-5-13 0-16,-8-22-8 0,-6-16-664 15,7 0-1216-15,-5-16-2849 16,-7-6-4841-16</inkml:trace>
  <inkml:trace contextRef="#ctx0" brushRef="#br0" timeOffset="2819.77">5136 5680 2800 0,'0'0'6874'16,"0"0"-5554"-16,0 0-200 0,0 0 720 0,0 0-223 16,0 0-545-1,0-29-664-15,0 39-408 16,0 15-232-16,-9 23 232 16,-10 28 280-16,2 25-8 15,6 10-200-15,3-18-56 16,8-23 64-16,0-26-80 0,0-12 64 15,11 0-64-15,6-4 0 16,2-3-240 0,9-15-216-16,4-10-96 15,4-6 280-15,4-26 72 16,7-29-8-16,6-24-592 0,-6-23-89 16,-11 12 345-16,-12 20 320 15,-16 35 224-15,-4 22 712 0,-4 3 609 31,0 7-241-31,0-1-224 16,0 10-424-16,0 0-432 16,0 23-408-16,0 14 304 0,4 11 104 15,0 10 8-15,4 8 0 32,8-6-8-32,3-3 0 0,5-6-296 15,1-16-200-15,3-10 16 0,-4-12 24 16,-1-13 256-16,-3-6 200 15,-3-23 304-15,2-28-16 0,-3-29 232 16,-4-21-144-16,-8-4-24 16,-4 15-32-16,0 33 72 15,0 25 176 1,0 9-168-16,-4 4 89 0,0 2 79 16,0 8-248-16,4 8-256 15,0 7-64-15,0 3-1032 0,-4 23-1433 16,4 18 825-16,0-3-2369 15,0-6-5289-15</inkml:trace>
  <inkml:trace contextRef="#ctx0" brushRef="#br0" timeOffset="3114.21">6135 5248 2512 0,'0'0'9594'16,"0"0"-7537"-16,0 0-833 15,0 0-320-15,0 0-256 0,0 0-544 32,0-10-104-32,0 39-168 0,-8 15 168 15,1 7 136 1,3 10-24-16,-5-1-104 0,5 0 40 0,0-3 0 15,4-3-48 1,-3-6 0 0,-1-4-256-16,4-9-968 15,-13-3-753-15,5-10-887 0,1-9-2761 0</inkml:trace>
  <inkml:trace contextRef="#ctx0" brushRef="#br0" timeOffset="3330.92">5817 5229 6601 0,'0'0'6289'15,"0"0"-4648"-15,0 0-841 16,0 0-16-16,0 0-136 31,88-54-320-31,-6 51-152 0,30-3-96 16,-4 6-8-16,-21 0-72 15,-31 0 0-15,-24 2-520 0,-8 18-1568 16,-3-5-2769-16,-14 5-1457 0</inkml:trace>
  <inkml:trace contextRef="#ctx0" brushRef="#br0" timeOffset="4002.24">6908 5600 4977 0,'0'0'5185'15,"0"0"-3697"-15,0 0 80 16,0 0-95-16,-64-82-65 0,29 73-368 15,-9 5-616-15,-4 4-256 32,-8 0-88-32,5 6 40 15,-1 10 72-15,12 3-192 0,8 7 0 16,8 5 0-16,12 5-88 16,12 2 24-16,0 3-8 0,16 4-24 15,12-1-104-15,8 0-120 16,3-6 216-1,6 4 96-15,-2-5-80 16,2 2-96-16,-10-1-16 0,-3 3 96 16,-8 1-8-16,-12-4 8 15,-8-4 96-15,-4-5 0 0,-12-1 8 16,-16-8 192-16,-8-4 144 16,-8-4 184-1,-7-2-48-15,-1-7-208 16,0-3-32-16,4 0 201 0,8-16 39 15,12-6-128-15,9-4-152 16,6-8-96-16,9-5-96 0,4-2-384 16,4 6-400-16,20 7-337 31,0 12-1303-31,-8 12-3914 0</inkml:trace>
  <inkml:trace contextRef="#ctx0" brushRef="#br0" timeOffset="4642.89">7243 5645 10538 0,'0'0'3841'16,"0"0"-2569"-16,0 0-576 0,0 0-184 15,0 0-192-15,0 0-320 16,0 0-232 0,-16 76 232-16,4-29 0 15,0 11 48-15,5 2-40 0,-2 4-8 16,9-4 64-16,0-3-64 15,0-9-176-15,9-10-384 0,6-13-88 16,5-15 64-16,8-10 376 31,0-10 136-31,4-22-8 16,0-12-72-16,-4-10-168 0,4-6 55 16,-9-1 265-16,-7 8 81 15,0 8 535-15,-4 10 432 0,-4 16 88 16,-8 12-288-16,4 7-520 31,-4 4-328-31,4 18-424 0,4 13 328 16,4 13 88-16,3 9 0 15,9 3 8-15,4 0 0 16,8-3-16-16,1-12-440 0,-1-10-120 16,-8-22 480-16,0-13 96 15,-9-10 240 1,5-34 8-16,-9-32 152 0,2-26 40 15,-6-6-168-15,-7 16-192 16,1 25 64-16,-5 29 176 16,0 6 57-16,0 0-137 0,0 7-144 15,4 6-96 1,-4 16-280-16,0 25-1713 16,0 10-2912-16,-9 6 2144 0</inkml:trace>
  <inkml:trace contextRef="#ctx0" brushRef="#br0" timeOffset="4993.92">8107 5254 7153 0,'0'0'5977'16,"0"0"-4600"-16,0 0-465 16,0 0 120-16,0 0-400 15,28-19-632-15,-4 38 0 0,8 13 0 16,12 13 96-16,4 9 48 31,8 15-136-31,0 17 96 0,-1 16 16 0,-7 6 104 16,-16-7-72-16,-24-6-48 15,-8-6 8-15,-24 0-32 16,-8-13-64-16,-4-15 88 0,-24 2-104 16,-19 1-520-1,3-10-944 1,1-10-3761-16</inkml:trace>
  <inkml:trace contextRef="#ctx0" brushRef="#br0" timeOffset="6310.15">9319 6051 6025 0,'0'0'4353'16,"0"0"-2801"-16,0 0-504 0,0 0 177 15,0 0 175-15,0 0-184 0,0 0-416 16,0 3-328-16,0-3-88 0,0 3-55 31,0-3-177-31,0 0 16 16,0 0-24-16,12 4-64 15,16-4 136-15,7 0 120 0,21 0-56 16,8 0-88-16,7 0-184 16,6 0 40-16,-6 0 0 0,1 0-48 31,-13 0 0-31,-7 0-184 16,-16 0-208-16,-12 0 0 0,-12 0-168 15,-8 0-81-15,-4 0-423 16,0 0-288-16,-20 3-1129 0,0 3 177 15,-4 1-3329-15</inkml:trace>
  <inkml:trace contextRef="#ctx0" brushRef="#br0" timeOffset="6716.96">9387 6420 1088 0,'0'0'8890'16,"0"0"-6042"-16,0 0-1848 0,0 0-351 15,0 0 423-15,0 0-64 16,24 0-304-16,12 0-392 0,15 0-192 31,9 0 112-31,8 0-64 16,3 0-40-16,1 2 16 0,-9-2-144 16,-10 4 48-16,-14-1-40 15,-11-3-8-15,-11 3-8 0,-10-3-216 16,-7 0-184-16,0 0 96 31,0 0-224-31,0 0-656 16,-7 0-1817-16,-2 0-3672 0</inkml:trace>
  <inkml:trace contextRef="#ctx0" brushRef="#br0" timeOffset="10237.36">11992 5794 8529 0,'0'0'1577'0,"0"0"-289"15,0 0-288-15,0 0 520 16,5-26-103-16,-5 26-769 0,0 0-624 15,0 4-24-15,0 15-248 16,0 10 208 0,-5 8 40-1,1 8 8-15,0 6 0 0,4 0-8 16,0 2 8-16,0-1 48 0,4-8-56 16,9-6 56-16,2-9-56 0,1-10 0 15,0-10-8-15,0-5-96 31,7-4 104-31,-2-20 16 16,7-12-8-16,-4-9 0 0,0-9 72 16,-1-8-72-16,-7 7 80 0,0 1-32 15,-4 11 208-15,-8 11 224 16,0 12 416-16,0 13-240 31,-4 3-664-31,0 10-48 0,0 15-216 16,0 16 160-16,0 13 104 15,0 3 16-15,8 1-16 0,8-11 0 16,1-6 0-16,2-16 0 16,1-12 0-16,-1-13 0 31,2-6 136-31,3-23 64 0,0-25-96 16,-5-22 192-16,-6 0-111 15,-6 9-105-15,-7 7 64 0,0 15-136 0,0 1 88 16,0 6-16-16,0 13 40 15,0 15-104 1,0 10-16 0,0 6-1257-16,-3 42-607 0,-18 35 728 15,1-7-793-15,5-3-3056 0</inkml:trace>
  <inkml:trace contextRef="#ctx0" brushRef="#br0" timeOffset="10500.84">12654 6042 9994 0,'0'0'4145'32,"0"0"-2305"-32,0 0-808 0,0 0-720 15,0 0-312-15,0 0-128 16,0 0 128-16,-4 89 120 0,-5-45-16 15,5-3-88-15,1 0 32 32,3-5-40-32,-4-8-8 15,4-3-192-15,0-2-608 0,0-11-1104 16,0-2-2273-16,0-10-3225 0</inkml:trace>
  <inkml:trace contextRef="#ctx0" brushRef="#br0" timeOffset="10936.13">12813 5311 7033 0,'0'0'4665'0,"0"0"-3537"0,0 0 40 16,0 0 233-16,0 0-89 31,0 0-616-31,0 0-592 16,4-15-104-16,-4 30-304 0,0 14 160 15,0 6 144-15,-4 10 64 16,0 5-56-16,0 1 0 0,0 0 0 16,1-3 48-16,3-4-56 15,-5-3-496-15,5-9-736 16,-4-3-697-1,0-10-583-15,0-10-2185 0</inkml:trace>
  <inkml:trace contextRef="#ctx0" brushRef="#br0" timeOffset="11212.56">12646 5264 3088 0,'0'0'7050'0,"0"0"-5018"0,0 0-568 16,0 0-103-16,0 0 127 31,0 0-456-31,-16-22-512 0,32 22-256 16,20-4-152-16,39-2-112 16,1 0-8-16,0 3-72 15,-9 0 80-15,-26 3 8 0,-6 0-8 16,-7 0-416-16,-16 0-712 31,-12 6-1160-31,-16 13 335 0,-15-3-215 16,-1-4-6386-16</inkml:trace>
  <inkml:trace contextRef="#ctx0" brushRef="#br0" timeOffset="11966.43">13542 5600 5025 0,'0'0'4809'16,"0"0"-3833"-16,0 0 488 31,0 0-288-31,-84-63-47 0,36 60-329 0,-3 3-440 16,-5 0-96-16,4 12-48 15,5 10-208-15,6 1 8 16,14 2 32-16,7 4-48 0,7 6 0 16,10 3-16-1,3 0-24-15,3 3 32 16,22 1-312-16,3 2 144 0,7-6 48 16,6 0 48-16,-2-6-40 15,5-1-80-15,-4-2 40 16,-8-6 144-16,-9-1-40 0,-10-7-16 31,-13 5 16-31,0-5 56 0,-4 8 240 16,-16-4 88-16,-8 0 152 15,-12 0-56-15,1-6-224 16,-10-4 104-16,1-5-32 0,1-4-72 16,2 0-48-16,6-13 0 31,11-6 72-31,9-7 48 0,10-5-176 15,9-8-96-15,0-2-296 16,20 6-1000-16,8 7-704 16,0 12-881-16,-9 6-3136 0</inkml:trace>
  <inkml:trace contextRef="#ctx0" brushRef="#br0" timeOffset="12686.82">13749 5709 4480 0,'0'0'4473'0,"0"0"-2896"31,0 0 287-31,0 0-344 0,0 0-335 16,0 0-609-16,0 0-576 15,0 0-72-15,-8 44 72 16,-7-6 56-16,2 10 16 0,5 2-72 31,1 11 8-31,7-4 32 16,0-3-40-16,0-6-32 0,11-7-160 16,6-10-336-16,2-15-128 15,5-13 247-15,4-3 121 0,4-19 160 16,-4-19 128-16,0-9 0 0,0-10 128 15,-9-4 48 1,2 1 57 0,-10 6 271-16,2 12 200 0,-10 11 576 15,1 15-136-15,-4 13-664 16,0 3-480-16,0 9-272 0,0 23-48 16,0 9 272-16,4 7 40 0,0 3 8 31,9-4 0-31,-2-5-232 15,9-10 8-15,-4-14 104 16,8-8 120-16,0-10 104 0,-5-6 88 16,6-20 136-16,-9-12 264 0,-4-9-176 15,-5-4-199-15,-2-3 7 32,-5 3-16-32,0 7-112 15,0 9-48-15,0 12 0 0,-5 14-48 16,-2 9-584-16,-18 28-1921 15,10 4 104-15,-5 3-2392 0</inkml:trace>
  <inkml:trace contextRef="#ctx0" brushRef="#br0" timeOffset="12945.57">14399 5997 8913 0,'0'0'5474'0,"0"0"-4594"0,0 0-880 15,0 0-8-15,0 0 8 16,0 54 160-16,-8-16 208 0,-8 4-136 31,7 2-136-31,-2-3-96 16,3-3 0-16,0-3-656 15,8-3-1209-15,0-7-1983 0,0-12-3194 16</inkml:trace>
  <inkml:trace contextRef="#ctx0" brushRef="#br0" timeOffset="13304.55">14654 6004 1304 0,'0'0'9618'16,"0"0"-7578"-1,0 0-1032-15,0 0-247 16,0 0-305-16,84-16-128 0,-41 16-248 16,9 0 72-16,3 0-96 15,-6 0-48-15,-6 0 80 16,-6 0-88-16,-14 0 8 16,-11-3-8-16,-8-7-72 15,-4 3-80-15,-4-5-832 16,-27-7-1337-16,3 0-223 0,4-3-3914 15</inkml:trace>
  <inkml:trace contextRef="#ctx0" brushRef="#br0" timeOffset="13497.79">14849 5721 3224 0,'0'0'7394'16,"0"0"-5186"-16,0 0-751 15,0 0-529-15,0 0-744 0,0 0 144 16,0 73 752-16,0-25-256 31,0 9-384-31,0 3-192 16,8 3-104-16,0 1-72 0,0 0-72 15,4-4-88-15,0 13-1040 16,4-16-1688-16,0-16-3410 0</inkml:trace>
  <inkml:trace contextRef="#ctx0" brushRef="#br0" timeOffset="14785.32">15754 5603 4200 0,'0'0'6202'15,"0"0"-4282"-15,0 0-432 16,0 0-247-16,0 0-193 16,0 0-480-1,0 0-568-15,-5 13-88 0,1 22 88 16,0 13 0-16,-3 6 8 0,-1 6 0 16,-1 4 8-16,9-1-8 31,-4 1-8-31,4-11-8 15,0-5-480-15,8-10-104 0,5-12-120 16,7-14 176-16,-1-12 135 0,9 0 297 16,0-28 104-16,0-14 64 15,0-8 96-15,0-7 393 16,-5-7 207-16,1 1-200 0,-3 6-24 31,-6 5 176-31,-2 18 80 16,-6 9-64-16,-3 15-95 0,-4 10-609 15,0 3-24-15,0 22-448 16,4 16 328-16,-4 11 112 31,13 8-1-31,-6 0-111 0,9 0-152 16,8-6-272-16,0-9-8 16,4-10 224-16,4-13 160 0,-8-9 112 0,0-13 56 15,-5-3 208-15,-6-26 192 16,-1-16 8-16,-9-8 24 15,1-8-160-15,-4-6-152 16,0 7 72 0,0 3 81-16,-4 9-193 15,1 17-16-15,-1 12-64 0,0 15-96 0,-5 4-1505 16,-2 48-1415-16,-5-3 199 31,0 2-4833-15</inkml:trace>
  <inkml:trace contextRef="#ctx0" brushRef="#br0" timeOffset="15128.34">16482 5988 9858 0,'0'0'3016'0,"0"0"-1599"16,0 0-785-16,0 0-192 0,96-13 88 31,-72 26-240-31,0 9-288 16,-8 3-16-16,-8 4-304 0,-8 3 312 16,0 0-48-16,-20-1 56 0,0-2 176 15,-8-7 32-15,5-3 48 16,6-6-88-16,6-7-160 15,11 0-8 1,0-3-104-16,11-3-248 16,21 0 344-16,16 0-240 0,3 0-552 15,9-12-401-15,13-26-551 0,-17 3-960 16,-21 0-5538-16</inkml:trace>
  <inkml:trace contextRef="#ctx0" brushRef="#br0" timeOffset="15476.24">16642 5251 9618 0,'0'0'2656'0,"0"0"-1144"15,0 0-855-15,0 0-281 16,0 0-64-16,0 0-312 0,3 26 48 16,2 2 16-16,-5 13 296 15,0 7 96 1,0 9-152-16,0 1-224 0,0 1 8 15,0-4-40-15,0-1-48 16,0-7-184-16,0-3-856 16,0-8-873-16,0-11-615 0,0-12-2329 15</inkml:trace>
  <inkml:trace contextRef="#ctx0" brushRef="#br0" timeOffset="15698.4">16340 5203 7137 0,'0'0'5689'15,"0"0"-3536"-15,0 0-1169 16,0 0-504-16,111-9 0 16,-20 9 416-16,21 0-192 0,-5 6-319 15,-19 4-321-15,-32-4-64 16,-20 4-248-16,-4 15-1289 0,-8-6-2368 31,-13 0-1824-31</inkml:trace>
  <inkml:trace contextRef="#ctx0" brushRef="#br0" timeOffset="16273.07">17594 5645 7153 0,'0'0'1968'0,"0"0"-183"15,0 0 151-15,0 0-431 16,-43-77-329-16,7 68-568 0,-12 3-256 16,-8 3-152-16,1 3 24 31,-1 0-64-31,11 12-144 0,10 7-16 15,7 3-48-15,12 4-128 16,12 2 176-16,4 7-72 16,16 4 72-16,12-2 56 0,11 5-56 15,6-4 0-15,-2-3 0 16,1-3 64-16,-8 3-64 0,0-4-16 16,-16 4 16-1,-4-6-8-15,-13 3-56 16,-3-4 64-16,-3-5 8 15,-22-5 40-15,-3-1 112 0,-7-11 136 16,-9-6 360-16,-4 0-248 16,5-16-240-16,3-9-64 15,3-1-64-15,18-6-40 16,10 1-528-16,9-8-1064 16,21 7-2777-16,3 7-3857 15</inkml:trace>
  <inkml:trace contextRef="#ctx0" brushRef="#br0" timeOffset="16882.45">17881 5568 488 0,'0'0'9938'0,"0"0"-7266"31,0 0-1135-31,0 0-801 0,0 0-560 16,0 0-176-16,0 0 0 0,0 0 48 15,-36 118-40-15,28-64 128 16,4 0-120-16,4 0 56 0,0-3-64 15,4 0-16-15,9-10-208 16,-2-6-368 0,5-13-72-1,-4-9 79-15,4-10 321 0,4-3 256 0,0-22 104 16,8-7 88-16,-5-9 521 16,1-6-313-16,-3-1-136 0,-6 1 328 15,-2 9 8-15,-6 13 120 31,-3 5 112-31,0 15-336 16,-4 2-496-16,0 19-680 0,0 12 392 16,0 17 216-16,8 3 64 0,4 2-112 15,4-5-368-15,8-3 272 16,4-10-8-16,0-16 96 31,4-10 128-31,-4-9 424 0,0-19 144 16,0-19-32-16,-9-13-48 15,-6-6-136-15,-6-6-119 0,-3 2-153 16,-4 1 96-16,0 12 48 16,0 10-136-16,-4 16-88 31,0 19-328-31,-12 22-1809 0,-3 16-3272 16,2 3 344-16</inkml:trace>
  <inkml:trace contextRef="#ctx0" brushRef="#br0" timeOffset="17227.57">18550 5911 6121 0,'0'0'5577'0,"0"0"-4169"15,0 0-512-15,0 0-319 0,0 0 15 16,0 0-264-16,88 16-216 16,-68 10-24-16,-4 2-32 0,-4 4-56 15,-12 0 0-15,0 0-136 32,-12-4 64-32,-12 1 56 0,-4-7 16 15,4-3 120-15,4-6 8 16,5-4-24-16,15-2-104 0,0-1-184 15,11-3-472-15,25 0 32 32,48-3-505-32,-9 0-1175 15,-2-9-1889-15</inkml:trace>
  <inkml:trace contextRef="#ctx0" brushRef="#br0" timeOffset="17519.64">19100 5981 7561 0,'0'0'5025'0,"0"0"-3737"15,0 0-879-15,92 0 79 16,-48 4 272-16,0-1-368 0,8 3-232 16,-5 4-96-16,1-4-64 31,-8-3-288-31,-8-3-904 0,-16 0-665 16,-12-16-479-16,-4-3-2953 0</inkml:trace>
  <inkml:trace contextRef="#ctx0" brushRef="#br0" timeOffset="17730.66">19300 5715 6433 0,'0'0'4745'0,"0"0"-3737"0,0 0-808 16,0 0 936-16,0 0 601 15,-13 98-497 1,13-50-496-16,0 6-136 15,0 3-224-15,13 3-256 0,-9 0-56 16,3-2-72-16,-3-8 0 16,0-2-680-16,0 0-1312 0,1-13-2097 15,-1-16-1816-15</inkml:trace>
  <inkml:trace contextRef="#ctx0" brushRef="#br0" timeOffset="18009.04">19953 6045 5497 0,'0'0'7705'0,"0"0"-5552"0,0 0-993 16,0 0-520-16,0 0-16 15,0 0-344-15,24 3-280 16,-12 0-640-16,4 3-1040 0,-4 1-2249 16,3-4-1856-16</inkml:trace>
  <inkml:trace contextRef="#ctx0" brushRef="#br0" timeOffset="18179">20288 6032 6689 0,'0'0'5617'0,"0"0"-3680"0,0 0-1001 16,0 0-160-16,0 0-416 0,0 0-360 15,92-12-32-15,-68 24-1616 16,-1 4-1585-16,-7-7-2168 15</inkml:trace>
  <inkml:trace contextRef="#ctx0" brushRef="#br0" timeOffset="18354.32">20750 6029 8633 0,'0'0'1785'0,"0"0"-649"31,0 0 272-31,0 0-199 0,0 0-713 16,0 0-496-16,0 0-232 16,0 0-865-16,0 0-927 15,0 0-2513-15</inkml:trace>
  <inkml:trace contextRef="#ctx0" brushRef="#br0" timeOffset="19596.09">21587 5680 9618 0,'0'0'2600'0,"0"0"-607"0,0 0-457 16,0 0-120-16,0-73-184 0,0 69-383 15,0 4-241-15,0 0-368 16,0 0-240-16,0 7-120 15,0 9-208 1,0 15 296-16,0 8 32 16,3 5 0-16,5 7 8 15,-4 3 0-15,5-3 0 0,-2-7-8 0,5 1-232 16,4-14-24-16,0-5-104 16,0-11-9-16,0-8 145 0,4-7 176 31,4-16 48-31,8-16 96 15,0-12-96-15,0-4 72 16,-1-6 128-16,1 4 65 0,-8 2-89 16,-4 7 48-16,-4 12 136 15,-4 13 136-15,-8 13-416 0,0 3-80 32,0 19-448-32,4 16 160 15,0 13 208-15,4 6 80 0,0 3-152 16,8 0-136-16,3-6 39 15,5-7 241-15,0-12 0 0,4-13 8 0,-4-13 48 16,0-6 24 15,0-25 89-31,0-13 119 16,-8-23 80-16,-4 4-64 0,0-6-144 16,-4-4-32-16,-9 10-16 0,5-3 32 15,1 6-64-15,-9 12 24 16,4 11-96-1,-4 15 0-15,0 9-96 16,0 7-856-16,0 13-1849 16,0 35-80-16,0-4-143 0,-4 1-4274 0</inkml:trace>
  <inkml:trace contextRef="#ctx0" brushRef="#br0" timeOffset="19989.43">22698 5861 9009 0,'0'0'4505'0,"0"0"-2904"16,0 0-873-16,0 0-344 16,0 0-384-16,0 0 24 0,-4 31-24 0,-7-2 200 15,6 6-40 1,-3 0 32-1,4 3-120-15,0 0-64 16,4 0 64-16,-3-6-72 0,-1-3-184 16,4-7-472-16,0-6-480 15,0-4-953-15,4-6-607 0,3-6-1849 16</inkml:trace>
  <inkml:trace contextRef="#ctx0" brushRef="#br0" timeOffset="20309.47">22909 5867 5129 0,'0'0'5841'0,"0"0"-3265"31,0 0-1055-31,0 0-1097 16,0 0-424-16,0 0 0 0,0 0 120 16,0 0 56-16,-87 64-168 15,71-49 96-15,0 2-56 0,8-5-48 16,-1-2 0-16,9-1 0 31,0 1 0-31,0 2-8 16,0-2 16-16,0 3-8 0,0-4 80 15,5 4-80-15,-1 0 8 16,4-1 8-16,8 4-8 0,0 3-8 16,12 0-112-16,3 0-240 15,9 0-552 1,-4-3-65-16,8-6-367 15,-12-4-400-15,-12-6-2649 0</inkml:trace>
  <inkml:trace contextRef="#ctx0" brushRef="#br0" timeOffset="20769.87">22715 4988 9738 0,'0'0'2728'0,"0"0"-799"0,0 0-665 15,0 0-648-15,0-7-616 16,3 26-112-16,1 13-64 0,4 9 176 15,0 10 88-15,0 3 72 16,4 0-40-16,-4 3-120 16,-5-3 16-16,1-6-16 15,-4-1-24-15,0-6-560 16,0-9-904-16,0-9-577 16,0-7-655-16,-7-13-3258 0</inkml:trace>
  <inkml:trace contextRef="#ctx0" brushRef="#br0" timeOffset="20983.39">22451 4997 1568 0,'0'0'7049'0,"0"0"-4880"31,0 0-1353-31,0 0-112 15,0 0 720-15,99 13 1 0,-46-3-497 16,22 5-504-16,-3-2-248 16,0 0-176-16,19 9-216 15,-31-6-1552-15,-8-4-3177 0</inkml:trace>
  <inkml:trace contextRef="#ctx0" brushRef="#br0" timeOffset="21719.65">23973 5454 4849 0,'0'0'5505'0,"0"0"-4129"16,0 0-480-16,0 0 120 0,0 0 273 31,0 0 311-31,28-54-552 16,-28 48-408-16,-16 0-376 0,-16 3-264 0,-8-4-72 15,-19 7 72-15,-6 0 48 16,-2 0-48-16,7 10-8 15,9 5 8-15,10 5-112 16,18 5-40 0,7 4-24-16,8-1 32 15,8 10-160-15,12 4 136 0,12 2 8 0,15 1 160 16,6 2 0-16,6-2 0 16,5-4 56-16,-4-3-48 15,-5-3 0 1,-6-4 8-16,-9-2-16 15,-13-3 0-15,-7-4 0 16,-12-3-48-16,0-4 48 0,-3 2 8 16,-18-5 0-16,1-2 64 15,-8-4-16-15,-4-3 120 0,-7-3-8 32,-1 0-120-32,4-6 56 15,1-7-40-15,7-6-56 0,7 3 72 16,10 0-80-16,2 1-176 15,9-4-136-15,0 3-408 16,0 6-928-16,13 1-1481 0,-6 5-4192 0</inkml:trace>
  <inkml:trace contextRef="#ctx0" brushRef="#br0" timeOffset="22672.96">24384 5511 7041 0,'0'0'3129'16,"0"0"-1113"-1,0 0-240-15,0 0-223 16,0 0-25-16,0 0-336 16,0 0-479-16,0-32-449 0,0 32-264 15,0 0-16-15,0 7-88 16,-13 16-120-16,5 11 128 16,-7 17 48-16,-1 6 48 15,8 10 0-15,4 0-9 16,4-1 1-16,12-6-96 15,12 1 96-15,4-13-200 0,7-14-216 16,-7-11-8-16,0-17 176 16,-3-6 256-1,2-19 80-15,4-13 112 16,-7-12-136-16,4-4-40 16,-3 0 232-16,-5-2 32 0,-1 5 56 15,-2 7-87-15,-6 6 23 31,-3 14 96-31,-4 1-120 0,1 14-240 16,-5 3-8-16,0 7-424 16,0 18-409-16,0 17 649 15,-5 8 48-15,5 11 128 0,0-4-32 16,5 3-208-16,14-6-16 16,5-10-96-16,4-9 80 0,0-16-16 15,0-9 296 1,-4-10 288-16,-1-22 144 15,-3-17-88-15,-4-8-32 16,-4-10-112-16,-4-4 0 0,-4-2-80 16,-4 6-16-1,0 0 48-15,0 12-63 16,0 7 23-16,0 10-104 0,0 9-8 16,0 15-265-16,0 4-1007 15,0 16-2777-15,0 35 2449 16,0-3-1001-16,0-7-3568 0</inkml:trace>
  <inkml:trace contextRef="#ctx0" brushRef="#br0" timeOffset="23047.2">25188 5915 5537 0,'0'0'7057'0,"0"0"-5200"16,0 0-257-16,0 0-144 15,0 0-528-15,-3-16-848 0,-1 22-80 16,4 13-344 0,-9 10 344-1,1 12 0-15,4 10 8 0,-3 3 48 0,7 0-48 16,-4-3-8-16,4-7-56 16,0-9-608-16,0-7-312 15,0-5-304-15,0-14-953 0,4-2-335 16,0-7-2105-16</inkml:trace>
  <inkml:trace contextRef="#ctx0" brushRef="#br0" timeOffset="23414.82">25491 6016 2600 0,'0'0'6089'0,"0"0"-4120"16,0 0-945-16,0 0-1024 15,0 0 208-15,0 0 120 16,0 0 800-16,-119 41-472 0,74-28-287 16,2-3-169-16,7-1 48 31,12-6-152-31,4 1-88 16,16-1-8-16,4 0-168 0,0 6-256 0,4 4 144 15,8 6 280-15,8 7 64 16,0-1 264-16,0-3 88 0,3 4-96 15,5-4-160-15,-4 0 40 16,4 1 16 0,0-1-168-1,0-3 8-15,0-3 16 0,-8-1-64 16,-4-2-8-16,-4-7-296 0,-7-2-800 16,-5-4-585-16,-5 0 73 0,-7-7-1417 15</inkml:trace>
  <inkml:trace contextRef="#ctx0" brushRef="#br0" timeOffset="28500.64">3736 7925 5945 0,'0'0'4697'0,"0"0"-2761"31,0 0-608-31,0 0-423 16,0 0 127-16,-7-58 232 0,7 55-384 15,0 3-496-15,0 0-304 16,-4 0-80-16,0 10-136 16,-4 15-120-16,-12 23 248 0,-8 28 0 31,-12 26-8-31,5 9 16 16,7-16 8-16,11-25 8 0,10-32-16 0,7-6-16 15,0-7 8-15,0 0-128 16,15-3-408-16,9-15-120 15,8-7 80-15,12-16 584 16,11-32 8 0,5-31 128-16,4-29-136 15,-8 6-80-15,-24 17-280 0,-12 34 344 0,-16 29 16 16,0 6 528-16,0 6 152 16,-4 4-440-16,0 6-240 15,0 3-360 1,3 16 72-16,-3 16 280 15,5 7 8-15,3 8 8 16,4 4 72-16,0 0-80 0,4-3-8 16,0-10-416-16,-1-6 56 31,6-16-80-31,-10-6-112 0,10-13-48 16,-6 0 608-16,1-26 176 15,8-21 8-15,-4-26 72 0,4-29-80 16,-4-9-32-16,-4 16-40 15,-13 28 64-15,1 32 112 16,-4 13 128-16,0 3 0 0,0 10-200 31,0 5-208-31,-7 11-1336 16,-1 44-273-16,0-4-407 0,-1 7-3089 0</inkml:trace>
  <inkml:trace contextRef="#ctx0" brushRef="#br0" timeOffset="28813">4449 8188 1536 0,'0'0'8554'0,"0"0"-7138"16,0 0-1080-16,-51 73 24 0,31-35 416 31,5 3 32-31,-2 7-239 16,10-7-241-16,3 1-160 15,4-7-160-15,4-7-8 0,16-2-200 16,7-7-336-16,25-10-393 15,-4-2-639-15,-4-7-2337 0</inkml:trace>
  <inkml:trace contextRef="#ctx0" brushRef="#br0" timeOffset="29203.66">4638 7915 904 0,'0'0'9370'16,"0"0"-8186"-16,0 0-976 16,0 0-208-16,0 0 0 15,0 0 144-15,0 0-88 16,-64 86-56-16,64-64-192 15,0-6-240-15,8-4-312 0,3-9-8 32,10-3 520-32,-2 0 152 0,-3-9-25 15,-4-10-71-15,-4 0 176 16,-8-3 353-16,0 6 599 16,-8-3-64-16,-4 6-64 0,-4 4 144 15,4 6-488-15,1 3-192 16,2 0-288-16,1 3-152 0,8 16-1344 31,0 0-1016-31,0-3-3618 0</inkml:trace>
  <inkml:trace contextRef="#ctx0" brushRef="#br0" timeOffset="29542.64">4597 7274 8409 0,'0'0'2769'16,"0"0"-1185"-16,0 0-1088 0,0 0-424 15,0 0-72-15,0 0 152 16,-23 60 96 0,7-25-64-16,8 6-112 15,-5 3 1-15,2 4-9 16,3 0-64-16,-5 3 0 0,10-4-177 16,-13 7-1311-16,7-9-896 31,2-14-2201-31</inkml:trace>
  <inkml:trace contextRef="#ctx0" brushRef="#br0" timeOffset="29774.71">4286 7308 11946 0,'0'0'2273'16,"0"0"-1121"-16,0 0-488 15,0 0 240-15,0 0-112 0,0 0-280 16,0 0-400-16,136-60-112 16,0 32-56-16,11 3 56 15,-19 5-56-15,-48 17-112 16,-45 3-472-16,-19 10-944 16,-16 28-1641-1,0-4-1624-15,-16 5-1736 0</inkml:trace>
  <inkml:trace contextRef="#ctx0" brushRef="#br0" timeOffset="30585.41">5171 7867 2800 0,'0'0'7874'0,"0"0"-6122"31,0 0-608-31,0 0-199 15,0 0-89-15,0 0-504 16,0 0-352-16,0 0-64 0,-32 54 64 16,16 0 56-16,4 7-48 0,1 2 40 15,2 1-40-15,5-7-8 32,4-3 0-32,0-13 0 15,13-13-256-15,-2-8-432 0,5-14 64 16,4-6 512-16,8-9 39 15,4-26 73-15,7-23-448 0,-7-2-424 16,-4-7 256-16,-4-2 616 16,-16 18 80-16,1 3 992 31,-5 13 1-31,0 13 135 0,-4 15-120 0,0 7-840 16,0 10-248-16,0 25-400 15,0 9 304-15,0 17 88 0,7 2 16 16,-3 4-8-1,9-6 0 1,-2-11-88-16,10-9-352 16,-2-12-208-16,5-13-8 0,0-16 416 15,4-3 240-15,-4-26 80 0,-1-16 16 16,-2-18 296-16,-6-22 0 0,-6 2-152 31,-5 10 104-31,-4 12 88 16,0 20 0-16,0 3-8 15,-4 3-160-15,-5 19-264 0,5 13-16 16,-4 25-1312-16,1 13-1545 0,-1 4-359 16</inkml:trace>
  <inkml:trace contextRef="#ctx0" brushRef="#br0" timeOffset="30942.79">5793 8201 9874 0,'0'0'3952'0,"0"0"-3543"16,0 0-353-16,0 0 216 15,-40 73 296-15,27-32-104 0,6 0-88 0,-1 4-128 32,4-1-136-32,4-9-64 15,4 3-48-15,16-9-352 16,0-10-456-16,8-3-409 0,20-16-575 15,-12 0-448-15,-1-7-3946 16</inkml:trace>
  <inkml:trace contextRef="#ctx0" brushRef="#br0" timeOffset="31401.58">5888 7852 5009 0,'0'0'3176'16,"0"0"-1431"-16,0 0-361 0,0 0-432 15,0 0 40 1,0 0-352-1,0 0-391-15,0 0-169 0,-47-26-8 16,38 32-72-16,1 4 8 16,8-7-8-16,0 1-56 0,0-4-72 15,0 0-113-15,0 0 17 0,0 0 144 32,0 0 80-32,0 0 0 15,0 0 0-15,0 0 8 0,0 0-8 16,0 0 0-16,0 3 0 15,0-3 8-15,0 0-8 16,0 0 56 0,0 0 48-16,0 0 417 15,0 0 287-15,0 0 32 0,0 0-312 16,0 0-344-16,0 0-184 16,-7 6-712-16,-6 7-1921 15,5-1-3752-15</inkml:trace>
  <inkml:trace contextRef="#ctx0" brushRef="#br0" timeOffset="32531.2">2207 8071 7681 0,'0'0'2337'0,"0"0"-1361"0,0 0 344 16,0 0 561-16,0 0-113 16,8-35-584-16,-8 35-584 15,0 0-504-15,0 13-96 0,0 9-248 31,0 15 248-31,4 21 48 0,0 2-40 16,-1 7 88-16,1 0-40 16,-4-10-40-16,9 0 24 15,-5-6-32-15,7-7-16 0,-7-3-88 32,5-6-576-32,-1-3-528 15,-1-6-929-15,-3-17-2496 0</inkml:trace>
  <inkml:trace contextRef="#ctx0" brushRef="#br0" timeOffset="32926.15">2554 8404 9217 0,'0'0'4193'0,"0"0"-3544"16,0 0 551-16,0 0 272 16,0 0-504-1,0 0-544-15,0 0-424 16,0 0-200-16,55-22 184 15,1 22 16-15,3 3 8 16,6 3-8-16,-10 0 0 0,-11-2 0 16,-12 2-8-16,-16 1 0 0,-8-4-112 31,0-3-104-31,-8 0 152 16,0 0 64-16,0 0 0 15,0 0-48-15,4 0-432 0,16-7-1152 16,-1-6-3409-16,2 1-3809 0</inkml:trace>
  <inkml:trace contextRef="#ctx0" brushRef="#br0" timeOffset="33624.37">6391 7995 2968 0,'0'0'9666'0,"0"0"-8306"15,0 0-1103-15,0 0 23 0,0 0 400 16,0 0-48 0,8 0-248-16,7 0 208 15,1 2-72-15,4-2-152 16,4 0-88-16,0 0-136 0,4 0-72 15,4 0 16-15,3 0-80 16,-3 0-8-16,4 0-400 0,-8-2-744 31,-4 2-1296-31,-9 0-2602 16,-6 2-3303-16</inkml:trace>
  <inkml:trace contextRef="#ctx0" brushRef="#br0" timeOffset="33816.87">6406 8283 3632 0,'0'0'5441'0,"0"0"-3672"16,0 0-921-16,0 0 296 0,0 0 0 16,96 3-399-1,-44-6-377-15,15-3-192 16,1-4-176-16,4 7-232 15,20-3-1137-15,-28-1-1759 0,-4 5-5442 16</inkml:trace>
  <inkml:trace contextRef="#ctx0" brushRef="#br0" timeOffset="34193.07">7394 7988 6329 0,'0'0'5737'0,"0"0"-4137"31,0 0 25-31,0 0 31 0,0 0-440 16,0 0-543-16,0 0-481 15,-20-10-184-15,5 33 0 0,-6 5 0 16,2 10 8-16,3 1-16 16,8 5 0-16,8-6-64 15,0 0-249-15,8-3-63 0,16-3-192 31,8-13-96-31,11-3 216 16,1-16 336-16,4 0 112 0,0-10 48 16,-9-15-40-16,-3-10 328 15,-12-6 224-15,-7-7-56 16,-13-3-128-16,-4 0-40 0,-4 1 57 16,-20 8-145-1,-4 7-200-15,-12 13 24 16,-4 6-72-16,-7 13-312 0,-33 6-937 15,16 13-1543-15,4 3-5034 16</inkml:trace>
  <inkml:trace contextRef="#ctx0" brushRef="#br0" timeOffset="41654.03">733 6321 8569 0,'0'0'3913'16,"0"0"-3329"-16,0 0 0 15,-4 0 633-15,0 0 87 16,4 0-72-16,-5 0-256 16,5-6-431-16,-4 0-137 0,-3-1-216 15,3-6-32-15,4-2-32 16,0-11-128-16,0-6 0 15,0-3-8 1,15-6-96-16,9 0-24 16,-3 6 8-16,3 6 24 0,-5 7 8 15,1 9-72-15,-4 7 88 16,4 6-72-16,-4 0-169 31,0 10-143-31,0 12 32 0,-4 6 184 16,-1 14 184-16,-6 2-16 15,-5 4 72-15,0-1-8 0,0 1 8 16,-8-7 0-16,-4-6-64 16,-1-3 48-16,2-13-96 15,7-3-24-15,0-10-64 0,0-3 40 32,4-3 160-32,0-6 192 0,0-13-136 15,0-10-56-15,0-12-88 0,12-3 16 16,-1-4 56-16,2 4 8 15,-1 9-32-15,-4 6 40 16,-4 17 96-16,0 5 0 16,-4 7-96-16,4 0-120 15,0 3-176-15,0 16 88 16,3 7 72-16,-2 2 136 0,-1 4 0 16,0 3 0-16,-4-6-8 31,0-4-80-31,0-9 0 15,-4 0-40-15,0-10-144 0,4 1-136 16,0-7 96-16,0 0 312 0,0-20-16 16,8-14-392-16,20-18-529 15,0-5 425-15,7-6 120 32,5 3 392-32,-4 12 88 0,4 7 216 15,-13 12 8-15,1 10 296 16,-4 10-175-16,-7 9-249 0,2 0-176 15,-3 9 128-15,0 10-72 16,-4 10 8-16,0 5 0 16,-8 5-72-16,-4 5 64 0,0 1 16 31,0 2-64-31,0-5-8 0,0-1-8 16,0-6-592-16,0-4-1017 0,12-5-1335 15,8-13-2177-15</inkml:trace>
  <inkml:trace contextRef="#ctx0" brushRef="#br0" timeOffset="42089.74">1872 6064 6633 0,'0'0'2304'0,"0"0"-1503"16,8-76 215-16,-8 44 368 0,0 3-488 15,-8 7 281-15,-4 6 31 16,-4 10-368-16,-4 6-696 0,-4 13-144 16,-3 18-8-16,-1 8-72 31,4 11 24-31,4 1 40 0,12 0-72 16,4-10 80-16,4-6-248 15,4-13-136-15,11-12-24 0,9-7-152 16,1-3 568-16,-1-16 72 15,0-9 96-15,-1-10-56 32,-3-3-40-32,-3 0 224 0,-10 3 344 15,-3 9-208-15,0 7 184 16,-4 10 64-16,0 9-680 0,0 3-24 0,0 19-336 16,0 13 296-16,-8 6 64 15,-4 7-56 1,4-4-8-1,0-3-544-15,1-6-344 0,3-3-577 16,4-12-1127-16,0-8-1209 16,7-5-992-16</inkml:trace>
  <inkml:trace contextRef="#ctx0" brushRef="#br0" timeOffset="42322.75">2262 5877 7641 0,'0'0'4225'16,"0"0"-3337"-16,0 0-888 0,0 0-144 31,0 0 144-31,-27 73 784 0,7-32-456 16,0 7-216-16,4-1-8 16,-4 1-88-16,4-1 32 15,-4-2-48-15,0-4-712 0,4-3-552 16,0-3-528-16,5-6-873 31,-2-13-1920-31</inkml:trace>
  <inkml:trace contextRef="#ctx0" brushRef="#br0" timeOffset="42597.39">2035 5940 8449 0,'0'0'1985'15,"0"0"23"-15,0 0-63 16,0 0-585-16,0 0-704 16,0 0-656-16,0 0-280 0,8-3 88 15,16 34 192-15,4 5 120 0,4 8-24 16,4 0 16 0,-4-2-112-16,-1 2 16 15,-3-6-8-15,0 3-8 16,-3-5 8-16,-5-1-8 15,-1 0-72-15,5-4-624 0,0-3-969 32,-8-5-903-32,-4-7-2297 0</inkml:trace>
  <inkml:trace contextRef="#ctx0" brushRef="#br0" timeOffset="43619.09">2936 5054 1672 0,'0'0'7265'31,"0"0"-6184"-31,0 0-761 0,0 0-312 15,0 0 672-15,0 0-8 16,0 0-40-16,-64-12-320 0,48 34-192 16,0 10 96-16,-12 9 288 15,5 3-48-15,-14 20 57 32,5 18-193-32,4 20 8 0,1 12-24 0,19 0-152 15,4 4-64-15,4-4-80 16,12 10 0-16,12 3-8 0,7-6 8 15,10-7 40-15,10-9-48 16,18-7 0 0,6 1-256-1,20-11-240-15,9-5-1017 0,-20-25-367 16,-13-24-2305-16</inkml:trace>
  <inkml:trace contextRef="#ctx0" brushRef="#br0" timeOffset="44578.35">8442 4813 4112 0,'0'0'3289'15,"0"0"-1120"-15,0 0-1689 0,0 0-416 16,0 0-64 0,0 0 0-16,0 0 0 15,13 60 392-15,-2-22 64 16,5 10 232-16,8 3-328 0,0 6 80 15,8-3 152-15,3 0-104 16,1 0 113-16,1 3-345 0,-5 0-72 31,0 3 96-31,-9 1 24 16,-7 6 16-16,-4 9-48 0,-5 13 8 16,-7 22 0-16,0 6-104 15,-11 4-104-15,-17-10 8 0,-16-13-80 16,-12-6-304-16,-15-12-1280 31,11-23-2377-31,8-19-6553 0</inkml:trace>
  <inkml:trace contextRef="#ctx0" brushRef="#br0" timeOffset="45913.68">804 7953 3928 0,'0'0'6458'16,"0"0"-5458"-16,0 0-568 31,0 0 104-31,0 0 512 0,-60-28-175 15,36 28-297-15,1 6-416 16,-5 6-16-16,4 8 32 0,0-1 8 16,8 3-96-16,4 3-88 15,12 0-8-15,0 4 0 16,12 0-24 0,20-1 32-16,8 1 0 0,12-7 64 15,8 1 0-15,-5-8-64 16,-7 5-8-16,-8-5 8 15,-16-2-80-15,-8 3-32 16,-16-1 112 0,0 5 312-16,-12-5 432 0,-8 5 24 15,-8-1-248-15,-4-6-216 16,4-4-136-16,4-3-168 0,4-6-200 16,16-19-936-16,0-6-3137 15,4-7-4513-15</inkml:trace>
  <inkml:trace contextRef="#ctx0" brushRef="#br0" timeOffset="46073.21">1075 8201 1688 0,'0'0'10018'32,"0"0"-7794"-32,0 0-1327 15,0 0 303-15,0 0 0 0,0 0-568 16,0 0-632-16,0-4-600 15,0 4-1584-15,0 4-2369 16,0-1 496-16</inkml:trace>
  <inkml:trace contextRef="#ctx0" brushRef="#br0" timeOffset="46335.58">1398 7743 4977 0,'0'0'9426'0,"0"0"-7938"16,0 0-1000-1,0 0-488-15,0 0-248 0,0 0 248 0,0 58 160 16,4-14 88-16,0 10-104 16,0 0-144-1,4 3 64-15,0-3-64 16,0-6-240-16,0 0-160 15,4-13-224-15,0-7-776 16,4-15-337-16,0-10-1007 0,-1-3-3290 0</inkml:trace>
  <inkml:trace contextRef="#ctx0" brushRef="#br0" timeOffset="46529.11">1171 7995 8513 0,'0'0'4361'31,"0"0"-3609"-31,0 0-608 16,0 0 161-16,0 0 31 0,92-13 96 0,-33 3-416 16,13 1-16-16,19-4-192 15,-27 3-1753-15,-8 4-3968 0</inkml:trace>
  <inkml:trace contextRef="#ctx0" brushRef="#br0" timeOffset="52101.64">2417 11042 6241 0,'0'0'1136'0,"0"-18"-128"15,0 5 97-15,0 6 199 0,0 1 528 16,0 6-351-16,0-3-481 16,0 3-232-16,0 0-216 15,0 0-144-15,0 0-240 0,0 0-168 31,0 12-168-31,-3 14 88 16,-5 6 80-16,0 12 144 0,0 4-136 16,4 2 80-16,0-5-40 15,4-4-48-15,0-9-24 16,4-3 16-16,8-11-88 0,4-8 24 16,0-3-256-1,8-7 0-15,-1 0 128 16,5-20-24-16,0-12 48 0,0-9-104 15,4-9-432-15,-12-7 160 16,1 3 527-16,-6 6 25 16,-7 13 785-16,0 16-105 15,-8 10 0-15,0 5-352 16,4 4-328-16,-4 6-536 16,4 17 272-16,4 11 264 0,3 5 80 15,-2 2-72-15,7 0 0 16,0-3 0-16,-1-2 0 15,2-8-8-15,2-9-280 0,-2-7-24 32,-6-5-96-32,6-4-160 0,-10-3 279 15,5-10 281-15,-4-15 297 16,0-9-145-16,-4-14 24 16,0 0 80-16,-4-3 72 0,0 7 272 31,0 3-16-31,0 12-280 15,0 10-32-15,0 6-72 0,0 4-200 16,0 9-184-16,0 0-1320 16,0 25-1569-16,0 0 1249 15,0 1-3217-15</inkml:trace>
  <inkml:trace contextRef="#ctx0" brushRef="#br0" timeOffset="52484.9">3119 11214 3328 0,'0'0'7642'15,"0"0"-4529"-15,0 0-2169 16,0 0-488-16,0 0 8 0,0 0-376 31,0 0 32-31,-8 57 392 16,4-19-240-16,-3 3-48 0,-2 1-128 15,5-4-88-15,0 0 80 16,0-6-88-16,1-4-472 16,-1-2-824-16,-5-8-1161 0,5-8-3200 0</inkml:trace>
  <inkml:trace contextRef="#ctx0" brushRef="#br0" timeOffset="52852.38">3310 10424 2616 0,'0'0'9466'15,"0"0"-7810"-15,0 0-1199 0,0 0-457 16,0 0-56-16,0 0 56 31,0 0 288-31,-15 101-136 0,3-47-80 16,7-4-24-16,-3 1-16 15,5-6-32-15,-5-1-136 16,4-2-665-16,-9 5-743 0,6-12-656 31,-1-10-1889-31</inkml:trace>
  <inkml:trace contextRef="#ctx0" brushRef="#br0" timeOffset="53083.54">3004 10366 10786 0,'0'0'2048'0,"0"0"-287"0,0 0-849 16,0 0-360-16,0 0-480 16,0 0 64-16,163-57 40 0,-71 44-8 31,-8 4-64-31,-13 5-104 15,-27 4-280-15,-4 10-1392 0,-13 28-1225 16,-18-3-1008-16,-9 0-480 0</inkml:trace>
  <inkml:trace contextRef="#ctx0" brushRef="#br0" timeOffset="53743.64">3948 10807 3104 0,'0'0'5441'0,"0"0"-3992"0,0 0-721 0,-28-70 256 15,12 58 824-15,-4 2-383 16,-8 10-369 0,-8 0-616-16,-3 0-280 15,-6 13-32-15,2 3-56 16,3 0 16-16,4 6-16 15,17-3-72-15,6 0-184 0,9 3-8 16,4 4 16-16,17-1 96 0,10 4-96 31,9-4-24-31,8 4 96 16,0-4-72-16,-1 0 8 16,-3 1 160-16,-3 0 0 0,-6 2 0 15,-3-3-240-15,-16 1-80 16,-4-1 64-16,-8-3 104 0,-12 0 160 31,-16-6 312-31,-7 0 288 16,-10-3-40-16,-2-6-152 15,-5-5 8-15,4-2 40 0,-4-2-32 16,13-11 16-16,2-10-24 0,9-2 9 16,13 3-161-16,3 3-136 15,3 0 72 1,9 9 112-16,0 4-184 15,-3 6-112-15,3 0-16 16,0 0-184-16,0 0-208 0,0 3-481 16,0 13-7-16,0 6-312 15,0 0-2833-15,0-3-1648 0</inkml:trace>
  <inkml:trace contextRef="#ctx0" brushRef="#br0" timeOffset="54614.12">4239 10811 8857 0,'0'0'3969'0,"0"0"-2849"0,0 0-143 15,0 0-161-15,0 0-288 0,0-4-528 16,0 33 24-16,4 6-24 16,-4 16 160-16,0-1-152 31,4 4 48-31,0-2-8 0,3-11-32 15,-3-6-8-15,5-10-8 16,-1-9-104-16,7-10-200 0,2-6-272 16,7 0 416-16,0-19 88 15,3-9-496-15,-3-14-40 16,-4-2 287 0,-4-4 321-16,-8 4 136 0,-4 5 657 15,0 14 23-15,-4 13 248 16,0 8-408-16,0 4-656 0,8 10-72 15,-1 19-40-15,6 5 112 16,2 8 0-16,6-1-8 16,7-6-208-16,-4-7-256 15,4-8-16-15,-5-11-32 16,-3-9 520-16,0-7 32 16,-8-21 232-16,-8-10 136 0,0-13 40 15,-4-6 128-15,-4-3-216 16,-4 3-160-16,-4 5 192 15,0 11-88 1,4 16-248-16,5 12-48 16,3 13-352-16,0 10-2320 0,0 44 1199 15,3-3-1671-15,5-1-4874 0</inkml:trace>
  <inkml:trace contextRef="#ctx0" brushRef="#br0" timeOffset="54839.71">4861 11071 10266 0,'0'0'4681'0,"0"0"-3177"0,0 0-520 0,0 0-856 16,0 0-80-16,0 0 184 15,0 0 32-15,0 95-112 0,0-60-152 16,0 0-32-16,0-3-408 15,0-4-472 1,0 1-680 0,0-10-849-16,0-6-2128 0</inkml:trace>
  <inkml:trace contextRef="#ctx0" brushRef="#br0" timeOffset="55478.99">5155 11074 1712 0,'0'0'11714'0,"0"0"-9793"16,0 0-1441-16,0 0-136 31,0 0 328-31,0 0-224 0,0 0-400 16,0 0 568-16,112 0 72 15,-52 0-367-15,3 0 23 0,-3-3-168 16,-8 0-176-16,-8 0-80 15,-16 3-600-15,-8 0-185 16,-12 0-727-16,-12 3-2601 0,-17 3 2529 31,-7-2-3561-31</inkml:trace>
  <inkml:trace contextRef="#ctx0" brushRef="#br0" timeOffset="55705.11">5295 10814 13274 0,'0'0'2689'15,"0"0"-1729"-15,0 0-960 0,0 0 200 16,0 0 72-16,0 95 448 0,0-44-360 16,0 6-160-1,4 4-119-15,3-4 15 16,2 0-96-16,-1-1-393 15,3-4-495-15,6 5-392 16,-6-10-1889-16,2-18-1600 0</inkml:trace>
  <inkml:trace contextRef="#ctx0" brushRef="#br0" timeOffset="56275.37">5745 10757 9434 0,'0'0'2664'0,"0"0"-808"0,0 0-463 0,0 0-257 16,0 0-480-1,0 0-656 1,0 0 0-16,27 12-128 0,-18 26 128 15,-1 7 104-15,-1 3-96 16,-3 2-8-16,0 1 40 16,5-3-40-16,-1-10-8 0,-1-3-160 15,6-13-152 1,-2-6-176-16,6-10-304 16,-2-6-136-16,6-3 744 0,-2-19 32 15,9-13-721-15,-4-6 513 16,0-4 288-16,-9 1 80 15,2 5 280-15,-9 14 1041 0,-5 13 319 32,1 8-464-32,-4 4-928 0,0 16-248 15,0 13-56-15,0 9 56 16,9 7 0-16,3-4 0 16,-1 0-448-16,9-6 72 0,-3-13-304 15,2-9-256-15,1-10 608 16,-4-3 328-16,0-19 160 0,-4-16 48 31,-4-12 208-31,-4-7-216 16,0-7 240-16,-4 1-144 15,0 6-96-15,0 12 72 0,-8 14-112 16,8 15-160-16,-4 13-840 16,0 19-3713-1,0 3 1520-15</inkml:trace>
  <inkml:trace contextRef="#ctx0" brushRef="#br0" timeOffset="56580">6331 11109 7137 0,'0'0'4809'0,"0"0"-3233"16,0 0-423-16,0 0-345 0,83-29-336 31,-63 29-208-31,-8 7-104 0,0 9-96 16,-8 6 32-16,-4 7 56 15,0-4-88-15,-7 0 96 16,-6 1 152-16,1-4-80 0,0-9-40 16,4 0-192-16,8-11 48 31,0-2-48-31,13 0-520 0,14 0 144 15,13-15 56-15,24-20-1128 16,-13 3-1577-16,-7-3-3088 0</inkml:trace>
  <inkml:trace contextRef="#ctx0" brushRef="#br0" timeOffset="56864.2">6569 10515 11682 0,'0'0'3089'0,"0"0"-1505"0,0 0-576 16,0 0-272-16,0 0-272 15,0-3-464-15,4 28-40 0,-4 10 40 31,9 10 56-31,-5 3-40 16,-4-1-16-16,0 1 0 16,0-1-504-16,0-5-656 0,0-4-784 15,0-10-777-15,-4-8-408 0,-5-11-2960 16</inkml:trace>
  <inkml:trace contextRef="#ctx0" brushRef="#br0" timeOffset="57037.71">6339 10535 1256 0,'0'0'8410'0,"0"0"-5186"16,0 0-1111-16,0 0-697 31,7-80-448-31,29 71-632 16,28 2-232-16,16 7-24 0,4 0-80 0,3 3-520 15,-28 10-864-15,-31-3-3161 16</inkml:trace>
  <inkml:trace contextRef="#ctx0" brushRef="#br0" timeOffset="57580.67">7231 10757 2528 0,'0'0'6217'0,"0"0"-4768"16,0 0-25-16,0 0 312 15,0 0 217-15,0 0-361 0,-20-77-744 16,-4 74-320-16,-12 3-176 31,-7 0-231-31,-6 3 63 16,-2 10-24-16,11 3-64 0,8 6-96 0,13 0-96 16,10 7 40-16,9 0-16 15,13 2-249-15,18 4-47 0,13 0-72 16,8-3-16-1,-9 0-144 1,2-7 136-16,-6 4 224 16,-7-7 136-16,-8 4 8 0,-8-8 80 15,-13 1 8-15,-3 1 8 0,-3-5 56 16,-17-2 432-16,-8-4 232 0,-3-2-8 31,-5-7-408-31,-1 0-64 16,5 0-120-16,4-16 8 15,9 0-128-15,6-9-728 0,13-10-1000 16,0 3-3241-16,9 10-5393 0</inkml:trace>
  <inkml:trace contextRef="#ctx0" brushRef="#br0" timeOffset="58161.73">7518 10741 10658 0,'0'0'2824'0,"0"0"-1023"16,0 0-793-16,0 0-1008 0,0 0 48 16,0 0 136-16,-21 98-8 0,18-54-88 15,3 4-88-15,0-7-88 0,3-2-280 32,10-8-152-32,2-5-384 15,2-11-73-15,-6-8-47 16,10-7 440-16,-6-3 424 0,5-19-120 15,-3-7-128-15,-2-6 376 0,2-6 32 16,-6 6 568-16,-3 6 528 31,-4 10 305-31,5 10 31 16,-9 9-896-16,3 3-536 0,-3 19-200 16,12 7 200-16,-4 9 0 15,8 0 8-15,4-3-8 0,3-7-120 16,5-6-80-16,0-9-16 31,-3-13 216-31,-1 0 176 16,-5-22 136-16,-6-13-136 0,-6-6 88 15,1-10-136-15,-8-3-104 16,0 3-16-16,0 10-8 0,-4 6-200 0,-7 26-536 16,7 5-1305-1,-5 4-5240 1</inkml:trace>
  <inkml:trace contextRef="#ctx0" brushRef="#br0" timeOffset="58463.64">8072 10989 7577 0,'0'0'4505'16,"0"0"-3153"-16,0 0-159 15,95-26-481-15,-71 26-320 16,-3 3-208 0,-6 13-16-16,-7 6-24 15,-8 4-56-15,0 2 64 0,-8 1 8 16,-16-1 264-16,5-2 72 16,-2-4-152-16,6-9-152 15,2-4-136-15,9-5-48 0,4-1-8 31,4-3-720-31,24 0-504 16,12-10 408-16,36-18-721 0,-12 2-1687 16,-1-2-2537-16</inkml:trace>
  <inkml:trace contextRef="#ctx0" brushRef="#br0" timeOffset="58723.98">8538 11036 9554 0,'0'0'4569'16,"0"0"-3825"-16,0 0-248 0,0 0-144 15,0 0 32-15,99-12-32 16,-66 12-352-16,-6-4-16 15,5 1-848 1,-4-3-576-16,-8-1-833 16,-5-8 73-16,-6-5-993 0,-9 1-3271 15</inkml:trace>
  <inkml:trace contextRef="#ctx0" brushRef="#br0" timeOffset="58903.55">8622 10839 744 0,'0'0'7121'0,"0"0"-5488"16,0 0-553-16,0 0 472 16,-8 73 56-16,8-41-399 15,0 3-401-15,8 0-448 0,-1 3-232 16,1 0-128 0,-3 13-352-16,-5-10-1593 15,0-9-2143-15</inkml:trace>
  <inkml:trace contextRef="#ctx0" brushRef="#br0" timeOffset="59084.21">9076 11024 10898 0,'0'0'2040'16,"0"0"-1608"-1,0 0-280-15,0 0-152 16,0 0-240-16,0 0-1648 0,0 0-2537 16</inkml:trace>
  <inkml:trace contextRef="#ctx0" brushRef="#br0" timeOffset="59235.03">9363 11026 432 0,'0'0'8833'0,"0"0"-7000"16,0 0-1089-16,0 0-744 16,87-9-560-16,-62 6-1344 0,-2 3-4034 0</inkml:trace>
  <inkml:trace contextRef="#ctx0" brushRef="#br0" timeOffset="59376.97">9853 11046 7817 0,'0'0'4481'16,"0"0"-3713"-16,0 0-360 15,0 0-248-15,0 0 297 0,0 0-457 0,60-7-3161 16,-77 4-3585-16</inkml:trace>
  <inkml:trace contextRef="#ctx0" brushRef="#br0" timeOffset="60449.11">10395 10500 5937 0,'0'0'4809'0,"0"0"-2577"0,0 0-335 0,0 0-369 16,0 0-320-16,0 0-312 15,0 0-375-15,0 0-481 16,-9-23-40-1,9 55-144-15,9 12 128 16,-1 10 32-16,-1 10-8 16,1-7-8-16,1 0 0 0,-1-6-257 0,3-4-279 15,6-12-216-15,-6-9-136 16,6-10 16 0,2-13-80-16,1-3 392 15,4-6 303-15,-1-23 249 16,9-6-40-16,1-12 48 15,-1-1 216-15,-5-6 273 0,-3 3 95 16,-4 13 152-16,-4 3 64 0,-8 16 152 16,-4 12-160-16,0 7-768 31,0 7-24-31,4 21-368 16,0 14 296-16,4 2 64 0,0 4-400 15,4-4-80-15,4 1-24 16,7-14-40-16,-3-2-104 0,4-16 200 31,-7-13 360-31,-2 0 96 16,-3-16 104-16,-4-16 600 15,-3-9 72-15,-2-10-200 0,-7-3-152 16,0-6 72-16,0 3-24 0,0 3-31 16,-7 12-145-16,2 14-64 15,1 15-232 1,-4 13-248-16,4 10-1729 15,-12 44 409-15,0-3-1449 16,5-1-2672-16</inkml:trace>
  <inkml:trace contextRef="#ctx0" brushRef="#br0" timeOffset="60807.62">11187 10824 1560 0,'0'0'10714'0,"0"0"-8257"16,0 0-1409-16,0 0-360 16,0 0-136-16,0 0-536 0,17 31 112 15,-10-3 248-15,1 11-160 16,1-4-120-16,-5 6-96 0,-1-6 0 16,-3 0-376-1,0-7-304-15,0-2-416 16,4-11-577-16,-4-8-903 15,0-4-2281-15</inkml:trace>
  <inkml:trace contextRef="#ctx0" brushRef="#br0" timeOffset="61086.71">11447 10868 4480 0,'0'0'5138'15,"0"0"-2794"-15,0 0-1368 0,0 0-576 16,0 0-96-16,0 0 745 31,0 0 183-31,-96 28-520 0,64-15-296 16,1-7-64-16,10 1-104 15,9-1-88-15,8 1-160 0,4-1-352 16,9 3 160-16,19 7 88 16,3 0 104-16,1 3-72 15,4-3-216-15,-12 3-56 16,-5-6 64-1,-2 3-272-15,-10-7-408 16,-3-3-409-16,-4 1-503 0,0-4-1129 16,0 0-4616-16</inkml:trace>
  <inkml:trace contextRef="#ctx0" brushRef="#br0" timeOffset="61432.85">11411 10033 4945 0,'0'0'7481'16,"0"0"-5720"-16,0 0-1089 0,0 0-520 16,0 0-152-16,0 0 0 0,4 66 360 15,-4-18 264-15,4 6-384 16,-4 3-128-16,0 3-40 31,4-2-72-31,-4-1-424 0,3-3-808 16,1-4-1025-16,0-11-887 15,0-21-3042-15</inkml:trace>
  <inkml:trace contextRef="#ctx0" brushRef="#br0" timeOffset="61650.44">11136 9972 7537 0,'0'0'4169'0,"0"0"-2505"15,0 0-807 1,0 0-321 0,0 0 192-16,0 0-32 0,87-6-136 15,-27 6 0-15,8 0-360 0,4 0-192 16,-5 3-8-16,-11 0-328 0,-16 7-1264 16,-16 2-2673-16,-20-2-960 15</inkml:trace>
  <inkml:trace contextRef="#ctx0" brushRef="#br0" timeOffset="62486.42">12024 10417 3568 0,'0'0'6002'16,"0"0"-4370"-16,0 0 344 15,0 0-247-15,20-70-9 32,-20 60-560-32,0 4-223 0,-8 3-441 15,-20 0-280-15,-7 3-216 0,-10 0-56 16,-10 6 48-16,3 13 8 16,0 3 0-16,12 7 0 0,9 6-120 15,14 0 104 1,9 3 0-1,8 0-152-15,17 3 56 0,10 0-64 16,17-2-241-16,0-4-183 16,4-1 136-16,-1-2-88 15,-2 0 72-15,-10 0 216 0,-3-4 16 16,-12 1 56 0,-8-4 104-16,-8-3 0 15,-4-2 88-15,-12-5 16 0,-16-5 408 16,-11-3 264-16,-10-7-128 15,-3 0-144-15,1-4-192 0,-5-15-224 16,8-3-472-16,12-22-1392 31,4 2-3057-31,25 1-4833 0</inkml:trace>
  <inkml:trace contextRef="#ctx0" brushRef="#br0" timeOffset="63103.92">12335 10306 5569 0,'0'0'4321'16,"0"0"-2433"-16,0 0-792 16,0 0-1096-16,0 0 152 0,-12 95 816 0,0-35-151 31,0 7-489-31,0 6-176 16,4-16-128-16,5 7 80 0,-2-10-104 15,5-10-424-15,0-9-320 16,0-10-9-16,8-12-167 15,8-13-248-15,4 0 1168 0,8-16 0 32,0-12-96-32,0-10-24 0,-1-7 64 15,-3-6 56-15,-4 4 168 16,-4-1 520-16,-7 13 264 16,-2 13 425-16,-3 12-217 0,-4 10-1056 15,0 10-104-15,0 21-152 31,0 8 152-31,8 8 0 0,-4-2-40 16,12-1-304-16,4-6-240 16,0-6-313-16,12-6 209 15,-1-14 512-15,-3-9 176 0,0-3 704 16,0-22 185-16,-7-12-353 16,-6-14 136-1,-2-19-248-15,-6 0-40 0,-7-3-72 16,0 4 248-16,-4 15 24 15,-8 3-120-15,4 20-240 16,0 18-224-16,-12 29-1584 0,5 19-3105 16,-2 4 2001-16</inkml:trace>
  <inkml:trace contextRef="#ctx0" brushRef="#br0" timeOffset="63480.16">12961 10750 3952 0,'0'0'6586'0,"0"0"-4146"16,0 0-2264 0,0 0 144-16,0 0-208 0,0 0 753 15,0 74-209-15,0-43-264 16,-4 4-200-16,-5 0-96 15,5 0-96-15,-4 0-120 0,5-6-632 16,-5-4-625 0,4-6-615-1,4-9-641-15,0-8-2784 0</inkml:trace>
  <inkml:trace contextRef="#ctx0" brushRef="#br0" timeOffset="63775.87">13131 10820 4440 0,'0'0'4954'0,"0"0"-4466"15,0 0-304-15,0 0 240 0,0 0 728 16,-91 48 24-16,64-42-504 31,3 3-368-31,7-2-136 16,6-4-79-16,7 0-89 0,4 1-65 15,0 2-343-15,7 3 336 16,14 7 72-16,-2 0 56 0,5 3-56 16,4 0-16-16,-4 0 16 31,-1 3 48-31,2 1-40 16,-9-4 56-16,3 0-64 0,-10 3-792 0,-5-6-1152 15,-4-6-2953-15</inkml:trace>
  <inkml:trace contextRef="#ctx0" brushRef="#br0" timeOffset="64876.48">13618 10766 328 0,'0'0'10322'0,"0"0"-7522"16,0 0-1423-16,0 0-457 0,0 0 296 16,0 0-224-16,4 0-432 15,12 0-279-15,16 0-41 0,11 0-88 16,17 0-80-16,0 0 0 31,4 0-16-31,-5 0-56 16,-7 0-112-16,-16 0-328 0,-4 0-281 15,-16 0-111-15,-12-3-120 16,-8-13-1072-16,-12 6-2145 0,-4-5-1032 16</inkml:trace>
  <inkml:trace contextRef="#ctx0" brushRef="#br0" timeOffset="65122.08">13861 10553 1016 0,'0'0'7873'0,"0"0"-5880"16,0 0 119-16,0 0-39 16,0 0-161-16,0 0-424 15,0 0-863-15,0 0-609 0,0 0 64 16,20 41-80-16,-12 7 272 15,0 6-120-15,-1 7-80 0,-2 2-16 32,-1-3-56-32,-4-3-16 15,4 1-648-15,4 5-1025 0,-5-12-2192 16,6-19-2624-16</inkml:trace>
  <inkml:trace contextRef="#ctx0" brushRef="#br0" timeOffset="66146.77">15259 10229 7057 0,'0'0'2817'0,"0"0"-1577"16,0 0-1000-16,0 0-88 15,0 0 328-15,0 0-56 16,0 42 944-1,-12-10-535-15,-12 9-289 16,1 3-40-16,-5 10-264 0,-9 0-88 16,-2 0-80-16,-1-3-16 15,-8-3-32-15,5-10-24 16,-2-10-16-16,2-6 8 0,3-9-72 31,5-6 80-31,3-7 0 16,4 0-136-16,4-4 16 0,3-14 16 15,2-8 56-15,7-3-144 16,0-9 0-16,12-3 192 16,0-7 48-16,0 7 24 0,0 0 184 31,8 9 24-31,-1 10 160 0,6 6 56 16,2 9-152-16,13 7-144 0,4 0-128 15,8 7-72-15,8 9 8 16,0 6 40-16,0 7 24 15,-4 6-72-15,-8-1-8 16,-8 5 8 0,-9-1 8-16,-3 0-8 0,-8-7-8 15,-8 1-112-15,0-3-208 0,0-4-248 16,0 0-536-16,0 5-1057 16,0-12-863-16,0-2-3906 15</inkml:trace>
  <inkml:trace contextRef="#ctx0" brushRef="#br0" timeOffset="66404.98">15459 10690 5841 0,'0'0'6977'0,"0"0"-4888"15,0 0-1337-15,0 0-544 16,0 0-40-16,0 0 360 0,4 51 392 31,-4-23-536-31,0 7-216 0,3 0-88 16,-3-3-80-16,4 3-80 16,0-6-648-16,5 2-624 0,-1-8-1745 15,-5-11-3232-15</inkml:trace>
  <inkml:trace contextRef="#ctx0" brushRef="#br0" timeOffset="66861.64">16124 9915 5657 0,'0'0'4097'32,"0"0"-2753"-32,0 0-336 15,0 0-240-15,0 0 296 0,-128 29 201 16,77 2-409-16,-5 14-392 0,8 6 0 16,0 6-176-16,9 16 96 15,11 16-208-15,15 15-96 16,13 5-8-1,17-24-40-15,11-21-32 16,4-26 0-16,3-10-272 16,13 1-600-16,4 0-240 0,19-7-504 0,-19-13-1121 15,-7-9-1632-15</inkml:trace>
  <inkml:trace contextRef="#ctx0" brushRef="#br0" timeOffset="67207.12">16248 10242 360 0,'0'0'8641'0,"0"0"-7064"15,0 0-409-15,0 0 208 32,0 0 481-32,0 0-545 15,0 0-808-15,4 10-496 0,-8 15 192 0,-5 13 304 16,2 7-64-16,-1 9-168 16,4-3-120-16,0 2-96 15,4-2 32 1,0-3-8-16,0-10-80 15,8-10-328-15,-4-5-504 16,7-11-600-16,6-8-1257 0,-6-4-2736 16</inkml:trace>
  <inkml:trace contextRef="#ctx0" brushRef="#br0" timeOffset="67469.55">16495 10531 728 0,'0'0'10738'0,"0"0"-8322"15,0 0-1375-15,0 0-177 16,0 0 144-16,0 0-464 0,75 0-320 16,-27 0-120-16,-4 0-8 15,4 0-8-15,-8 0-80 0,-5 0-8 31,-14 0 32-31,-14 0-32 16,-3 0-496-16,-4 0-328 16,-15 0-168-16,-5 0-1713 0,-5-3-3792 15</inkml:trace>
  <inkml:trace contextRef="#ctx0" brushRef="#br0" timeOffset="68654.25">17160 10207 5353 0,'0'0'4265'31,"0"0"-2905"-31,0 0-536 0,0 0 424 16,0 0 233-16,0 0-601 0,0 0-752 15,4-9-16-15,-4 37-112 0,-8 10 400 16,-4 7-144-16,4 6-128 15,4 3-120 1,-4-3 0 0,8-1 56-16,0-5-64 0,0-4-64 0,16-13-208 15,4-8-240-15,4-8-296 16,0-8 152-16,0-4-97 0,8-7 257 16,0-15-200-16,-4-13 264 31,-5-3 368-31,1-7 64 15,-4 1 440-15,-4 6 432 0,-9 3-24 16,2 16 337-16,-5 9-137 0,-4 10-832 16,0 7-216-16,0 18-280 15,0 13 280-15,4 7 0 32,0 3 0-32,0-7 0 0,8-6-224 15,0-13 24-15,-1-6-80 16,10-10 224-16,-1-6 56 0,-5-3 448 15,2-20-168-15,-2-8-64 16,-2-10 128-16,-9-7 104 31,-1-3-56-31,-3 4-144 0,0 5 0 16,0 8-120-16,0 8-80 0,0 13-48 16,-3 13-672-16,-10 19-3385 0,1 16 2033 15,5 0-1185-15</inkml:trace>
  <inkml:trace contextRef="#ctx0" brushRef="#br0" timeOffset="68923.39">17845 10592 10730 0,'0'0'3889'0,"0"0"-2921"16,0 0-680-16,0 0-280 0,0 0 160 16,0 0 560-16,0 95-200 31,0-60-312-31,0 0-112 0,0 0-104 16,0-3 0-16,0-10-552 15,0 0-536-15,0-10-848 16,0-9-1265-16,0-3-4033 0</inkml:trace>
  <inkml:trace contextRef="#ctx0" brushRef="#br0" timeOffset="69243.95">17977 9969 8305 0,'0'0'4593'0,"0"0"-3777"0,0 0-816 32,0 0 8-32,0 0 553 15,-13 77 327-15,6-36-192 0,-1 3-392 16,0 1-64-16,3 2-240 15,2-2 16-15,3-1-16 0,0-6-192 16,0-3-864-16,0-6-1345 31,0-14-247-31,0-8-3634 0</inkml:trace>
  <inkml:trace contextRef="#ctx0" brushRef="#br0" timeOffset="69457.75">17650 9893 8729 0,'0'0'4577'0,"0"0"-3424"16,0 0-625-16,0 0 8 0,103-3 128 16,-23 3-56-1,4 0-352 1,-9 0-128-16,-11 3-112 0,-20 0-16 15,-4 0-576-15,-16 10-1776 16,-12-3-1969-16,-12-1-1921 16</inkml:trace>
  <inkml:trace contextRef="#ctx0" brushRef="#br0" timeOffset="70270.08">18335 10246 9209 0,'0'0'2617'0,"0"0"-352"16,0 0-793-16,0 0-360 0,0 0-744 16,0 0-368-16,0 0-200 15,0 66 200-15,-12-12 72 16,5 6-64-16,3-3-8 0,4 1 0 31,0-7 0-31,0-14-376 0,0-5-344 16,11-13 0-16,5-9-112 15,4-7 231-15,4-3 521 16,0-13-72-16,-1-9-184 0,2-12-16 16,-1-8 352-16,-4-5 24 31,-5-1 184-31,-2 3 192 0,-9 10 240 15,4 13 417-15,-8 6-249 16,3 13-248-16,-3 3-560 16,0 19-584-16,4 10 456 0,-4 9 72 15,8 6 56-15,-3 1-8 16,6-7 8 0,6-6-104-16,-2-10-200 0,2-9 152 15,-2-10 152-15,1-3 408 16,-8-7 24-16,4-15-280 15,-8-13 328-15,-1-6-80 0,-3-10-8 16,0 0-136 0,0 1 8-1,0 8-128-15,0 4-16 0,0 16-120 0,0 9-64 16,0 13-808-16,-3 13-3801 16,-5 6 1705-1</inkml:trace>
  <inkml:trace contextRef="#ctx0" brushRef="#br0" timeOffset="71243.07">19008 9811 11626 0,'0'0'4057'0,"0"0"-2761"16,0 0-824-16,0 0-472 0,0 0-96 15,0 0 96-15,13 101 184 32,-1-44-56-32,16 10 24 0,7 12-136 15,10 7 64-15,-2 22-64 16,-15 0-16-16,-16-19 0 0,-12-23 0 15,-4-27-8-15,-17-8 0 16,-2 1-128-16,-9 3 128 31,-4 3-680-31,-11-3-680 0,11-10-1601 0,8-8-2928 16</inkml:trace>
  <inkml:trace contextRef="#ctx0" brushRef="#br0" timeOffset="71531.16">19495 10458 9057 0,'0'0'3057'15,"0"0"-1665"-15,0 0-663 16,0 0 7-16,95-3-88 0,-46 3-312 16,2 0-336-16,5 0-104 31,-8 0-672-31,-9 3-649 0,-7-3-1023 16,-20 0-449-16,-12-19 401 15,-4 0 407-15,-11-3-911 0</inkml:trace>
  <inkml:trace contextRef="#ctx0" brushRef="#br0" timeOffset="71743.3">19570 10211 1008 0,'0'0'7793'0,"0"0"-6176"0,0 0-1113 15,0 0 1448 1,0 0-47-16,5 111-665 15,6-67-456-15,1 10-304 0,4 0-72 16,0 3-256-16,4-3-152 16,-8 0-376-16,4 0-1144 0,-4-10-2553 15,-4-15-2448-15</inkml:trace>
  <inkml:trace contextRef="#ctx0" brushRef="#br0" timeOffset="72210.16">20861 9829 3088 0,'0'0'8754'0,"0"0"-6457"0,0 0-1297 31,0 0-1000-31,0 0-40 16,0 0 40-16,-4 74 616 0,-15-24-152 16,-5 8-248-16,-8 2-96 15,-4-3-40-15,-8 0-80 16,0-6 16-16,-4-10-16 0,-3-6-328 16,-5-6 136-1,4-20 144-15,5-9 48 16,6 0 96-16,5-13 40 0,16-15 24 15,9-10-144-15,11 0-16 16,3-7-176-16,25 4 88 0,4 3 88 16,4 6 72-1,-8 13-56-15,4 10-16 16,-4 9 128-16,0 9-128 0,-4 16-72 16,4 7 48-16,4 10 24 15,-4 5 112-15,4 4-112 16,-5 3 0-16,0-3 0 15,-2 9-832 1,-5-12-1529-16,-12-13-2544 0</inkml:trace>
  <inkml:trace contextRef="#ctx0" brushRef="#br0" timeOffset="72524.43">20981 10283 9874 0,'0'0'2344'16,"0"0"-1160"0,0 0-584-16,0 0 337 15,91-2-177-15,-63 17-456 0,-7 4-152 16,-6 7-152-16,-11 2-96 15,-4 1 88-15,-4-3 8 16,-24-1 56-16,0 0 104 16,1-6-8-16,3-6-16 15,4-1 8-15,12-5-144 16,8-1-72-16,0-2-392 0,28-4-192 16,43 0-296-16,-3-7-1625 15,-5-9-1280-15</inkml:trace>
  <inkml:trace contextRef="#ctx0" brushRef="#br0" timeOffset="73143.11">21897 9693 5577 0,'0'0'4041'16,"0"0"-2769"-16,0 0-112 0,0 0-144 16,0 0 57-16,-39-22-57 15,3 25-512-15,-8 13-112 0,-4 9-88 32,0 13-144-32,-4 7 88 15,9 9 72-15,3 16-264 16,12 19 120-16,15 15-112 0,13 4 40 15,17-6-96-15,19-26 8 16,-5-22-16-16,5-16-208 0,-4-9-208 31,4-4-240-31,8-6-528 16,16-13-937-16,-17-6-1776 0,-2-6-3224 16</inkml:trace>
  <inkml:trace contextRef="#ctx0" brushRef="#br0" timeOffset="73402.53">22041 9985 5841 0,'0'0'4337'16,"0"0"-2169"-1,0 0-584-15,0 0-423 16,0 0-409-16,0 0-568 15,0 0-88-15,-4 76 584 16,-5-28-224-16,2 6-184 0,3 3-56 16,4 4-144-16,0-5-64 0,0-5-8 31,8-3-312-31,-5-10-944 16,6-16-1129-16,-5-9-1823 15,0-10-2586-15</inkml:trace>
  <inkml:trace contextRef="#ctx0" brushRef="#br0" timeOffset="73588.34">22288 10223 10746 0,'0'0'4849'0,"0"0"-3785"0,0 0-560 15,0 0-160-15,107 0 56 16,-59 0-112-1,12 6-288-15,0 1 0 16,0 3-616-16,-9-1-720 16,-15-3-2697-16,-20-3-1904 0</inkml:trace>
  <inkml:trace contextRef="#ctx0" brushRef="#br0" timeOffset="74766.92">22962 9820 5233 0,'0'0'5809'15,"0"0"-3729"-15,0 0-487 0,0 0-225 16,0 0 112-16,0 0-344 16,7-70-591-16,-7 70-449 0,0 10-96 15,0 12-176 1,0 16 168-16,0 6 8 16,0 10 8-16,0 0 48 15,0-3-56-15,0-3-160 0,12-4-257 16,8-6-79-16,4-6-104 15,4-6 8-15,8-11-128 16,-4-5 8 0,0-10 56-16,3-10-88 15,-3-15 135-15,0-10-303 0,-4-13 168 16,-8-2 712-16,-4-7 32 16,0 6 472-16,-8 3 728 31,-4 13 233-31,3 10-217 0,-7 9-184 15,0 16-496-15,0 3-536 16,0 22-592-16,0 17 440 0,0 12 152 16,-4 3 0-16,4-3-96 15,0-7-328-15,12-2-160 16,8-14 168 0,4-5 96-16,1-10 264 0,-2-16 56 15,-3 0 280-15,0-16 24 16,-4-19-176-16,-4-10 312 0,-4-12 48 15,-4-3-216-15,0-3-192 16,-4 2 144 0,0 11 0-1,0 8-104-15,0 17-120 0,0 12-120 0,-4 23-1536 16,-4 9-3593-16,4 9 1936 0</inkml:trace>
  <inkml:trace contextRef="#ctx0" brushRef="#br0" timeOffset="75645.08">23750 10115 4488 0,'0'0'6634'31,"0"0"-4426"-31,0 0-863 16,0 0-465-16,0 0-112 0,0 0-512 15,0 20-248-15,0 2 384 16,0 9 208-16,0 7-40 0,0 4-216 16,0-1-272-16,0-3-8 31,0 0-64-31,0-6-384 0,0 0-816 16,0-10-1072-16,-4-10-2649 0</inkml:trace>
  <inkml:trace contextRef="#ctx0" brushRef="#br0" timeOffset="76078.78">23762 9293 5857 0,'0'0'4905'15,"0"0"-2905"-15,0 0-239 16,0 0-481-16,0 0-256 0,0 0-456 31,0-10-568-31,0 33-232 0,0 5 232 16,4 17 16-16,-4 2 96 16,0 8-56-16,0-2-48 15,0-2-8-15,0-3 0 0,0-4-152 16,0-6-672-16,0-3-744 31,0-10-953-31,-8-8-592 0,0-11-3976 0</inkml:trace>
  <inkml:trace contextRef="#ctx0" brushRef="#br0" timeOffset="76334.19">23459 9185 9946 0,'0'0'2712'0,"0"0"-1712"31,0 0-672-31,0 0 441 16,88-16-137-16,-16 16-88 0,23 0-48 15,-3 0-328-15,-12 0-64 16,-16 0-104-16,-33 0-280 15,-11 0-1608-15,-8 0-1201 0,-12 0-4265 0</inkml:trace>
  <inkml:trace contextRef="#ctx0" brushRef="#br0" timeOffset="84801.5">23989 9966 2720 0,'0'-19'5849'16,"4"3"-3968"-16,-4-3-641 31,4 0-168-31,-4 7 385 16,0 2 207-16,0 3-352 0,4 7-440 0,-4 0-384 16,0 0-287-16,0 0-201 15,0 4-145-15,0 18-31 0,-4 6 104 16,-4 11 72-1,4 5 16 1,0 4 32-16,4-1-40 16,0-6-8-16,0-2 0 0,16-8 0 15,0-2-248-15,4-13-112 0,4-7 56 16,4-6 136-16,0-3 56 0,3-12 64 31,-3-14 40-31,-3-8 8 16,-6-11-48-16,-3-3 48 0,-4-2 40 15,-4-1 8-15,-4 3 192 16,0 7 160-16,-4 13-8 0,0 11-40 16,4 8-223-16,-4 9-129 31,0 3-201-31,4 22-231 16,-4 10 352-16,4 7 72 0,4 5 8 15,4-5 8-15,0-4-8 16,4-10-120-16,7-6 120 0,5-9-8 15,4-3 8-15,0-10 16 32,0-7 40-32,-4-11 88 15,-12-14-72-15,-4-10 232 0,-8-2-88 0,-4-4-119 16,0 1-9-16,0 6 32 16,-4 9-8-16,0 12-112 0,4 20-272 15,0 0-1897 1,0 17-5809-1</inkml:trace>
  <inkml:trace contextRef="#ctx0" brushRef="#br0" timeOffset="85454.78">24535 9299 1408 0,'0'0'8538'0,"0"0"-6610"0,0 0-816 16,0 0-760-16,0 0-120 15,60 39 609-15,-17 15 135 0,17 25-272 32,8 22-248-32,3 10-208 15,-6-2-112-15,-14-8-48 0,-10-9-32 16,-14-3 8-16,-7 0-64 16,-12 0 0-16,-8-6 40 15,0-17-40-15,-12-9 0 0,-4-12 0 31,-8-11 0-31,-4 5-232 0,-24 2-872 0,9-6-1913 16,-2-16-3880-16</inkml:trace>
  <inkml:trace contextRef="#ctx0" brushRef="#br0" timeOffset="85979.61">25383 10090 10186 0,'0'0'3224'15,"0"0"-2255"-15,0 0-761 0,0 0-40 16,0 0 312 0,0 0-216-16,0 0-144 15,84 22-24-15,-35-9-96 0,6 2 8 16,0-2-8-16,-6-3-80 15,-10-4-376-15,-11-3-504 16,-12-3-345-16,-16-15-23 16,0-5-392-16,-8-5-3025 15</inkml:trace>
  <inkml:trace contextRef="#ctx0" brushRef="#br0" timeOffset="86174.47">25559 9881 5097 0,'0'0'5089'0,"0"0"-3401"16,0 0-1472-16,0 0 264 16,-24 82 944-16,16-34-103 0,4-1-433 15,4 7-288-15,-4 3-272 16,4 0-256-16,0 0 24 0,4 1-24 31,4-7-72-31,0-7-296 16,12 0-984-16,-5-12-1553 0,2-13-2592 15</inkml:trace>
  <inkml:trace contextRef="#ctx0" brushRef="#br0" timeOffset="86369.39">26184 10182 9193 0,'0'0'4425'16,"0"0"-3744"0,0 0-681-16,0 0-40 0,0 0 32 15,0 0-449-15,88 16-1623 0,-68-13-2081 16</inkml:trace>
  <inkml:trace contextRef="#ctx0" brushRef="#br0" timeOffset="86518.12">26507 10198 3848 0,'0'0'3113'0,"0"0"-1825"15,0 0-1000-15,0 0-184 0,111 9-104 16,-75-9-184-16,-3 0-3825 0</inkml:trace>
  <inkml:trace contextRef="#ctx0" brushRef="#br0" timeOffset="86647.95">27013 10182 7377 0,'0'0'1560'0,"0"0"-1560"16,84 10-912-16,-41-8-896 0,-2 2-3569 15</inkml:trace>
  <inkml:trace contextRef="#ctx0" brushRef="#br0" timeOffset="86773.25">27384 10166 2576 0,'0'0'9282'0,"0"0"-9282"16,0 0-16-16,0 0-1168 16,0 0-1129-16</inkml:trace>
  <inkml:trace contextRef="#ctx0" brushRef="#br0" timeOffset="88162.23">28495 9633 10842 0,'0'0'2760'16,"0"0"-967"-1,0 0-457-15,0 0-168 0,0 0-448 16,0 0-511-16,9-7-209 15,-9 17-217-15,0 12 1 0,-17 13 216 16,-3 12 0-16,-8 7 88 16,-11 10-88-1,-9 0 48-15,-12-4 24 16,-24 4-64-16,-15-4 40 0,7-13-40 16,8-12-8-16,13-16 0 15,19-12-64-15,4-4 56 0,-3-3 0 16,10 0-72-16,14-16 40 31,7-6 32-31,12-10-144 0,8-3 0 16,4-6 24-16,20-7-64 15,8 0 120-15,7 4 32 0,1 6 40 16,-4 9 80-16,0 11-32 16,0 14-40-16,0 4 96 31,7 16-104-31,9 13 0 0,0 6 0 15,3 9 56-15,1 1 32 16,-7 2 16-16,-10 1 32 0,-3-4-136 16,-12-6-16-16,-12-3 8 15,-4-6 0-15,-8-10-56 16,0 0 56 0,0-6-408-16,-4-1-504 0,-8-5-768 15,4-4-2417-15,4-3-3409 16</inkml:trace>
  <inkml:trace contextRef="#ctx0" brushRef="#br0" timeOffset="88777.3">28627 10036 6001 0,'0'0'6713'16,"0"0"-4696"-16,0 0-409 0,0 0-280 16,0 0-392-16,0 0-511 31,0 0-425-31,4 6-128 15,4 23 128-15,0 6 200 0,4 9-48 16,-4 4-56-16,0 3-88 16,-5-4 0-16,1-2-8 0,-4-10-144 15,0 3-336-15,0-13-513 32,-4-3-591-32,1-9-729 0,-5-7-615 15,8-6-2009-15</inkml:trace>
  <inkml:trace contextRef="#ctx0" brushRef="#br0" timeOffset="89083.4">29009 10140 7057 0,'0'0'2224'0,"0"0"-727"16,0 0-353-16,0 0-256 0,0 0-728 15,0 0-16-15,-52 4-8 16,13 2 448-1,-13 4-231 1,0-4-129-16,4 0-40 0,9 1-176 16,7-1 72-16,15-3-80 15,14 7-304-15,3 3 40 0,3 5 224 0,21 8 40 16,4 0 88-16,4-1-8 31,0 0 32-31,0-3 112 16,-4-3 8-16,-4 1-32 0,-8-5-200 15,-4-2-72-15,0-4-384 16,-5 4-849-16,-3-6-759 0,5-4-2249 16</inkml:trace>
  <inkml:trace contextRef="#ctx0" brushRef="#br0" timeOffset="89486.63">29552 9515 5881 0,'0'0'2944'15,"0"0"-911"1,0 0-305-1,0 0-55-15,0 0-137 0,0 0-440 16,0 0-600-16,0 0-400 16,-69-47-40-16,30 72 72 0,-10 13-120 15,-2 6 136-15,3 10 24 0,1 16 24 32,2 19-120-32,22 13-64 15,18 6 48-15,14-10-56 0,23-18 8 16,0-27 32-16,-1-11-40 15,5-7-416-15,8 0-248 0,0 0-216 16,3-7-664-16,5-25-609 31,-16-3-583-31,-8-9-2417 0</inkml:trace>
  <inkml:trace contextRef="#ctx0" brushRef="#br0" timeOffset="89759.27">29679 9829 4032 0,'0'0'5906'0,"0"0"-3330"16,0 0-343-16,0 0-441 0,0 0-616 16,4-18-504-1,-4 18-672 1,0 15-8-16,0 11 8 0,0 12 72 15,0 6 128-15,0 7-95 16,0 3-33-16,0 0 8 0,8-3-80 16,3-3 16-16,-2-7-16 0,-1-6-657 31,-5-3-903-31,1-14-1209 16,0-8-1936-16</inkml:trace>
  <inkml:trace contextRef="#ctx0" brushRef="#br0" timeOffset="89976.76">29966 10090 9826 0,'0'0'3944'16,"0"0"-2423"-16,0 0-305 0,0 0-576 15,80-13-368-15,-41 13-96 31,13 0-56-31,-1 0-120 0,5 6-24 16,-7 1-592-16,-14-4-864 16,-19-3-1385-16,-8 0-415 15,-8-6-4002-15</inkml:trace>
  <inkml:trace contextRef="#ctx0" brushRef="#br0" timeOffset="90621.93">30579 9792 440 0,'0'0'8785'31,"0"0"-6552"-31,0 0-17 0,0 0-463 16,0 0-545-16,0 0-904 15,0 0-304-15,0 0 0 16,-8 44 40-16,-4-3 48 0,4 7-40 16,0 2 0-16,8-2-40 31,0 0-8-31,0-4-88 0,12-6-480 15,1-9-216-15,-2-10-32 16,5-9 312-16,-4-7 336 16,4-3 168-16,4-16 72 0,-5-10-56 15,6-9 264-15,-5 1-64 16,-1-5 360 0,-2 1 24-16,-1 6 160 0,-1 10-360 15,-2 7 88-15,-5 8-56 16,-4 7-432-16,0 3-160 15,0 19-184-15,-9 10 296 0,1 0 32 16,4 6 16 0,4-3-64-16,0 0 16 15,4-6-144-15,17-7 16 16,3-6 32-16,4-4 144 0,-1-9 0 16,1-3 64-16,-4-9 96 15,0-17 160-15,-4-5-48 0,-1-10-48 31,2-7-80-31,-10-3 24 16,6 3-56-16,-6 1-112 0,2 9 64 16,-6 9-64-16,-3 10 0 15,0 13-120-15,-4 6-1056 0,-4 6-3961 16,-3 4 224-16</inkml:trace>
  <inkml:trace contextRef="#ctx0" brushRef="#br0" timeOffset="93763.54">23810 10147 1384 0,'0'0'2992'16,"0"0"-1039"-16,0 0-1073 0,0 0-272 15,11 0-144-15,-11 0 8 0,0 0-112 16,0 0-111-16,0 0-145 16,0 0-104-16,0 0 0 15,0 0 0 1,0 6 136-16,-4 4 288 15,-3 3 120-15,-1 3 80 16,-9 3 192-16,2 3-288 0,-5-3-312 16,1 0-64-16,-2-3-64 15,1-3-8-15,5-4-16 0,2-6 48 32,5 0 16-32,1-3 16 15,3 0 64-15,-5-9-64 16,9-7-88-16,0-6-56 0,0 0-104 15,0-4-88-15,9-2 8 16,6 2 48-16,-2 7 72 0,2 0 64 31,5 3-88-31,0 7 0 0,0 2 88 16,4 1 16-16,-5-1 208 16,-2 7-40-16,-6 0-136 0,-2 0-48 15,-5 10-144-15,-4 6 144 16,0 10 128-16,0 2 48 15,0 3 56 1,0 11-63-16,-9-1-81 16,5 7 24-16,-3 3-104 15,3-1 112-15,-4 1-120 0,-1 0 8 0,-2-3 48 16,-5-7-56-16,-4-6 8 16,-4-10 56-1,0-2-8-15,1-8 16 16,-1-5 8-16,3 0 24 15,2-8-8-15,3-2-96 0,4 0 72 16,3 0 72-16,5-12-72 16,1-7-72-16,3-4-64 0,7-2-312 31,14 0 120-31,-1 3 256 16,12 3 120-16,-4 6-56 15,7 3 72-15,1 7 64 0,-4 3-56 16,0 6-40-16,-4 14-104 15,-8-1-24-15,-1 3 24 0,-11 3 48 32,1 0-48-32,-2 1-72 15,-3-4-56-15,0-3-320 16,0 0-497-16,0-6-311 0,1-3-120 0,-1-8-897 16,-4-2-3128-16</inkml:trace>
  <inkml:trace contextRef="#ctx0" brushRef="#br0" timeOffset="94813.75">24738 10147 904 0,'0'0'7497'0,"0"0"-5600"15,0 0-905-15,0 0-464 16,0 0-280 0,0 0-248-16,0 0-56 15,0 6 48-15,0 10 8 16,-8 3 216-16,-8 4 72 0,4 2-56 16,-3 0 248-16,-6 1-16 15,5-4-240-15,-7-6-144 0,6-4 73 31,-7-2-25-31,9-7-32 0,-1-3-16 16,0 0 24 0,12 0 24-16,0-15-128 0,4-5 0 15,4-5-544-15,16-4 167 0,4 1 105 16,7-1 160 0,1 7 112-1,0 6 160-15,-4 10 32 0,-4 3 129 16,0 3-177-16,-4 6-136 15,4 10 120-15,-4 9-24 0,-1 4-96 16,-6 2-8-16,-2 8 0 16,-3-1 88-16,-3 3-88 0,-5 3 0 15,-5 1 0 1,-10-4-48-16,-6 0 48 16,-6-2 0-16,-9-7 0 15,0-7-8-15,0-6-8 0,1-7-40 16,3-5 48-16,8-7 8 15,11 0 56-15,9-4 112 0,4-8-168 32,4-7-368-32,20 0 312 15,4 3 56-15,0 3 128 0,4 10 0 16,-4 3-8-16,4 0-72 16,4 16-40-16,-5 3-8 31,-3 3 0-31,-7 0-368 0,3 4-1225 15,-13-4-783-15,-7-3-3978 0</inkml:trace>
  <inkml:trace contextRef="#ctx0" brushRef="#br0" timeOffset="96148.79">18861 10458 6737 0,'0'0'1400'0,"0"0"-640"16,0 0 9-16,0 0-169 0,0 0-184 15,5-19 248-15,-1 19-64 32,-4 0 232-32,0 0 24 0,0 0-95 0,0 0-177 15,0 0-344-15,0 0-240 16,0 0-8-16,0 13-96 16,-4 3 104-16,-5 12 160 0,1 7 16 15,4 6 48 1,-3 1 32-1,3 2-88-15,-1 1-32 0,5-4-64 16,0-3-64-16,0-3 0 16,0-6 72-16,0-4-72 0,0-13-8 15,0-2-88-15,0-3-112 0,0-7-408 32,9 0-280-32,-5-13-905 15,-1-3-791-15</inkml:trace>
  <inkml:trace contextRef="#ctx0" brushRef="#br0" timeOffset="97484.88">31006 10144 3384 0,'0'0'4737'0,"0"0"-2888"31,0 0-201-31,0 0-144 16,0 0-127-16,0 0-273 0,0 0-288 16,0-7-224-16,0 7-256 15,0 0-312-15,0 7-24 0,0 6-272 16,-4 6 272-16,-5 6 96 31,5 10-88-31,0 0 80 16,-3 3-16-16,3-3-24 0,-5-3 0 15,5-4-48-15,-3-6-160 16,-1-2-392-16,4-8-808 0,-12-9-833 16,8-3-719-16,0 0-2537 0</inkml:trace>
  <inkml:trace contextRef="#ctx0" brushRef="#br0" timeOffset="97821.38">31197 10252 408 0,'0'0'7265'0,"0"0"-5328"0,0 0-1161 15,0 0-512-15,0 0-160 0,11 0 104 16,-11 0 88-16,0 0-296 16,-11 0 128-16,-10 3 552 0,-2 0 112 31,-1-3-88-31,0 3-248 15,0-3-167-15,12 3-233 16,5 1-56-16,2-1-160 0,5 7 16 16,0 2 87-16,0 4 57 0,0 3 81 15,16 3 87-15,0-3-16 32,0 0-96-32,4-3 40 15,-4 0-24-15,-4-3-16 0,0-4-48 16,-4-2-8-16,-5-1-376 15,1-3-801-15,9-3-455 0,-9 0-857 16,3-3-2456-16</inkml:trace>
  <inkml:trace contextRef="#ctx0" brushRef="#br0" timeOffset="98230.71">31217 9471 10266 0,'0'0'1928'16,"0"0"-928"-16,0 0-392 31,0 0-87-31,0 0-153 16,0 0-368-16,0 0-152 0,0 0 152 15,15 60 0-15,-15-28 8 16,8-1 48-16,-3-2-56 0,-1 3-8 15,-4-6-496-15,4-4-713 16,-4-3-223-16,0-10-464 31,-8-3-1113-31,-5-6-3192 0</inkml:trace>
  <inkml:trace contextRef="#ctx0" brushRef="#br0" timeOffset="98427.52">31045 9398 992 0,'0'0'9050'16,"0"0"-6682"-16,0 0-1664 0,0 0-400 15,0 0 152-15,84-4 265 0,-33 11-49 32,9 2-368-32,4 4-216 15,0-3-88-15,-12-1-584 16,-8 4-1369-16,-16-4-1311 0,-16-2-3306 15</inkml:trace>
  <inkml:trace contextRef="#ctx0" brushRef="#br0" timeOffset="99143.04">31388 9918 8729 0,'0'0'3849'0,"0"0"-2745"15,0 0-647 1,0 0-457-16,0 0-48 16,0 0-265-16,0 0 313 15,0 0 144-15,-16 102-23 0,16-64-41 16,0 0-72-16,0-3 72 15,16-6 8-15,0-1-80 0,0-9-8 32,4-3-168-32,-5-13-9 15,2-3 97-15,-6 0 80 0,2-9 56 16,2-14 113-16,-2-2-57 16,-2-7 16-16,5 4 240 15,-8 0-16-15,4 2 208 0,-8 10-64 31,5 6 96-31,-9 10-440 16,0 0-152-16,0 10-736 0,3 12 400 16,-3 4 296-16,8 5 32 15,4 1 16-15,0-6-16 0,8-4-48 16,0-6 56-16,-5-7 16 16,-2-9 40-1,2 0 224-15,-2-6 120 16,-2-13 32-16,-3-7 184 0,1-9-360 15,-9-3-184-15,0-3-56 16,0 3 32-16,0 3-48 0,0 7 48 16,0 8-48-1,0 14 0-15,0 6-776 16,0 3-3353-16,0 32 1985 16,-9 0 591-16,5 0-2343 0</inkml:trace>
  <inkml:trace contextRef="#ctx0" brushRef="#br0" timeOffset="99434.39">31990 10046 4152 0,'0'0'4033'15,"0"0"-1784"-15,0 0-1505 0,0 0-744 16,0 12-72-16,-9 4 72 16,-2 6 400-16,-1 0 168 15,3 7-160-15,2-4-192 0,-1 4-88 16,4-4-56 0,4 4-16-16,0-7 0 15,0 1-56-15,0-11-328 0,0 1-488 16,0-10-208-16,4 0-905 15,0-3-1047-15</inkml:trace>
  <inkml:trace contextRef="#ctx0" brushRef="#br0" timeOffset="99714.37">32121 10147 304 0,'0'0'4200'0,"0"0"-2007"16,0 0-1233-1,0 0 304-15,0 0-31 16,-84 0-137-16,56 0-224 0,5 0-232 16,3 0-192-16,12 0-448 15,4 0-56-15,4 6-248 16,0 10 224-16,16 3 80 0,8 7 80 31,4-1-8-31,-4 0 24 16,-1-6-88-16,-3-2 8 0,-8-11-8 15,-4 0-8-15,-8-6-352 16,4 0-552-16,0 0-376 16,0 0-1065-16,-4-3-2912 0</inkml:trace>
  <inkml:trace contextRef="#ctx0" brushRef="#br0" timeOffset="100147.27">32141 9518 2920 0,'0'0'5745'0,"0"0"-4704"0,0 0-777 32,0 0 168-32,107 42 368 15,-67-14 376-15,4 7-128 16,8 6-359-16,-4 7-201 0,0 9-40 15,7 16 64-15,1 13 8 16,0 12-128-16,-8 4-240 0,-20-7-56 31,-16-12-48-31,-12-7-40 0,-4-12-8 16,-13-10-208-16,-7-13-696 16,-27 3-993-16,3-5-1311 0,-3-5-4514 15</inkml:trace>
  <inkml:trace contextRef="#ctx0" brushRef="#br0" timeOffset="103972.15">155 11712 6209 0,'0'0'4417'15,"0"0"-3553"-15,-8-32-480 16,4 23 112-16,4-4 672 16,0 1-319-16,0-4-241 0,0 0-168 15,0-3-200-15,12 3 56 31,4-3-136-31,4 0-160 0,0 0-8 16,4 6 0-16,-5 4 0 16,-2 2-80-16,-6 7-64 15,2 0-232-15,-9 13-216 0,3 9 440 0,1 7 160 16,-4 9 8 0,-4 0 48-1,0 0 0-15,0 0-56 0,0-10 48 16,0-5 32-16,-4-7-64 15,0-7-16-15,4-5 80 16,0-4-72-16,0 0 176 0,0-7 112 0,0-21-296 31,12-14-24-31,12-12-192 16,0-6 208-16,4-3-8 0,0 8-16 16,-4 11 24-16,-5 15 16 15,-10 17 160-15,-1 6-168 16,-4 6-152-16,0 6-560 0,3 13 432 31,-3 10 280-31,1 6 24 0,-5 2 64 16,0 2-40-16,0-4 64 15,0-4-112-15,0-8 0 16,0-8 40-16,-5-2-32 0,1-10 0 16,4-3-8-16,0 0 152 31,0-13 176-31,0-12-328 0,4-16-832 15,12-10 375-15,0-3 177 16,4 3 280-16,0 13 128 16,-8 13 281-16,-4 9-97 0,0 13-200 15,-4 3-112-15,4 3-224 16,-4 19 176 0,4 3 48-16,0 11 72 0,-4 1 8 15,-4 2 56-15,0 5-120 16,0-6 32-16,0 0-48 15,0-6-561-15,0-7-1087 0,12-15-616 16,12-7-953 0,0-3-2888-16</inkml:trace>
  <inkml:trace contextRef="#ctx0" brushRef="#br0" timeOffset="104474.22">1123 11357 416 0,'0'0'5569'16,"0"0"-4161"-16,0 0-648 15,0 0 489-15,4-79-161 0,-8 69-136 16,0 7 192-16,0-1-392 31,0 4-456-31,0 0-296 16,0 0-8-16,-3 10-16 0,-6 2 24 15,1 5 96-15,0 2-16 16,0-3-72-16,1 3 88 0,2-1 0 16,1 2-7-16,5 2-81 15,-1 0 0 1,4 3 8-16,0-2 40 16,0-4-40-16,7-3-16 0,5-7 0 15,8-2 16-15,0-7-16 16,-4 0 8-16,8-13 72 0,-8-6 48 15,0-6-80 1,0-5 32 0,-8-1 136-16,-4 3 448 0,-4-1-312 15,0 6-80-15,0 11 216 0,0 2 0 16,0 7-328-16,0 3-160 16,0 0-248-16,0 7-184 0,4 11 184 31,-4 11 160-31,0 0 88 15,0 9-8-15,0 0-72 0,0 3-224 16,0-3-440-16,-8-3-481 16,0 0-871-16,0-12-489 15,4-11-1968-15</inkml:trace>
  <inkml:trace contextRef="#ctx0" brushRef="#br0" timeOffset="104712.21">1450 11192 384 0,'0'0'6913'16,"0"0"-5305"-16,0 0-1528 0,0 0-72 0,0 0 0 16,0 0 152-16,7 91 57 15,-7-55-97-15,0 2-64 0,0 3 48 16,0 0-104-1,-3 0-240 1,-9 1-953-16,4-10-647 0,0-10-1025 16</inkml:trace>
  <inkml:trace contextRef="#ctx0" brushRef="#br0" timeOffset="104919.64">1302 11265 7817 0,'0'0'3137'16,"0"0"-2369"-16,0 0-768 0,0 0 0 16,92 13 544-16,-48 5 192 31,3 1-176-31,-6 3-304 16,-2 1-256-16,-7 2-64 0,-8 4-480 15,-8-4-496-15,0 7-464 16,-8-10-1289-16,-4-3-5079 0</inkml:trace>
  <inkml:trace contextRef="#ctx0" brushRef="#br0" timeOffset="105352.48">2135 10442 8409 0,'0'0'2993'16,"0"0"-1857"-16,0 0-496 31,0 0-360-31,0 0-256 16,0 0 184-16,-64 115 681 0,28-23-217 16,5 9-192-16,10 4-232 15,17 0-96-15,4-10-56 16,21 4-48-16,18-5 40 0,13 2-88 31,24-1-280-31,11-3-368 16,18-9 160-16,-2-10-1049 0,-23-25-1191 15,-16-16-5842-15</inkml:trace>
  <inkml:trace contextRef="#ctx0" brushRef="#br0" timeOffset="106993.36">32595 9312 8057 0,'0'0'3305'15,"0"0"-1921"-15,0 0-896 16,0 0-184-16,0 0-40 0,8 0 9 15,8 13-41-15,16 6 168 16,3 6 256-16,6 10-232 0,2 10-224 31,2 2 0-31,-6 4 48 0,-3 3-128 16,-4 19 72-16,4 19-40 16,-12 25 0-16,0 11 168 0,-9-8-160 15,-2-5-16-15,-9-11 24 16,0 1-48-16,-4-3-56 15,0-4-48 1,-4-9 32-16,-17-9 0 16,1-21-48-16,-3-7-208 0,-5-11-512 15,-28-3-1064-15,8-3-2073 0,1-10-3121 16</inkml:trace>
  <inkml:trace contextRef="#ctx0" brushRef="#br1" timeOffset="138284.1">2669 10490 3368 0,'0'0'2001'31,"0"0"-1233"-31,0 0 216 0,0 0-368 16,0 0-72-16,0 0 328 15,0 0-79-15,0-61-305 16,0 58-64-16,-4 1 8 0,0-2-144 15,-8 1-224-15,4 3 24 32,-8 0-72-32,0 0-16 0,-8 0 8 0,0 0 0 15,0 0 0-15,1 3-8 16,-5 3 8-16,-4-3-8 16,4 4 16-16,-4-1-8 0,4 1 0 15,-4-1 8 1,8 4-16-1,-4 2 0-15,0 1-24 0,0 3 24 16,0 0 8-16,0 3-8 0,1 0 0 16,-4 0 0-16,3 3 8 15,0 1 40-15,0 2-48 0,4-3 0 32,-4 3 8-32,7 4-8 15,2-1 8-15,-5 1-8 0,8 0 0 16,-4 2 0-16,9-2-56 15,-6 0 56-15,9 2 48 0,-4-2-48 16,4 6 8-16,0-4-8 31,5 8 8-31,3 2 48 0,0 0-56 16,0 4 0-16,0-1 16 16,7 0-16-16,1 4 128 15,8 0-48-15,-4-1-72 0,1 1 40 16,-2 0-40-16,9 2-8 31,-4-2 80-31,0-4-80 0,4-2 16 16,0-8-8-16,4 2 8 0,-1-8 48 15,1 1-64-15,4-4 96 16,8-2 0-16,0-1 8 0,4 0 104 16,4-3 0-1,0-3 16 1,3 3 80-16,5 0-200 0,-1 0-32 15,2 0 16-15,-1 3-88 16,0 1 0-16,-5-4 0 0,1 3 16 16,-4-3 16-16,4 0-32 0,-1-3 0 31,1-4 32-31,4 1-24 16,4-7 0-16,0-2 0 0,0-1 9 15,-1-3 7-15,5 3-8 16,-5 0-16-16,5-3 0 0,-8 4 8 15,4-2-8-15,-9 1 16 32,2-3-8-32,-1 4-8 0,-5-4 8 15,9 0-8-15,-4 0 0 16,8-7-8-16,0-2 8 16,4-4 8-16,-1 3 0 0,-4-2-8 15,-6 2 8-15,-10 1-8 31,-11 3 8-31,0-1 0 0,-8 1-8 16,4-3 72-16,0-1-64 16,4-3 40-16,3-3-48 0,10-3 48 15,-1 0-48-15,-1 0 0 0,5 0 0 16,-4 3 0 0,-4 4 0-1,-4-1 0-15,-8 3 0 0,0-2 0 16,-5 2 40-16,5-2-32 15,0-1-8-15,0-6 8 16,8 3-8-16,0-7 8 0,-4 1-8 0,-1-3 16 31,-3 0 48-31,-3 3-56 16,-6-4 40-16,-2 0-32 0,-6 1 32 16,1 0-48-16,1-4 8 15,2 1-8-15,6 2 0 16,-6 1-32-16,9-1 32 0,-4 1 0 31,0 9 0-31,0 0 0 0,-9 0 0 16,6 6 0-16,-5 1 80 15,-1-4-72-15,2 1-8 16,3-4 8-16,-1 0-8 0,2-3 0 16,2-3-8-16,6 0 8 31,-6-1-8-31,-2 1-96 15,-2 0 104-15,-3 0 0 0,-8 3 8 16,0-3-8-16,0-1 16 0,0 1 72 16,-4 0-48-16,0-7-40 0,-4 1 0 15,5-4 0 1,-6 0 8 0,5 0-8-16,-4-2 0 15,1 5 8-15,-1-3-8 0,-9 4-16 16,-3-4 16-16,1 3 8 15,-9 1-8-15,0-1 0 0,0 1-8 0,-4-1 8 32,0-3 0-32,4-3-24 15,0 0 24-15,4 1 0 0,5-1 8 16,2 0 56-16,2 3-64 16,-5 3 0-16,4 1 0 15,-8 2 8-15,0 1-8 0,0 0 0 31,-4 2 0-31,-4 1-8 16,0 0 8-16,0 0-48 0,1 3 32 16,-5-4-248-16,-4 1 136 15,5 0 56-15,-10 0-8 0,2 0 72 16,-5-1-40-16,0 4 48 31,-4 0-57-31,4 0 57 16,1 3-8-16,2 3 8 0,6 4 8 15,3-4-8-15,8 7 17 16,4-4-17-16,5 4 0 0,-5-4-25 16,-1 7 25-16,1-3 49 15,-8 3-49 1,-3 3-129-16,-9 0 121 16,-4 0 0-16,1 0 0 0,-1 0-56 15,-5 0 64-15,2 3 0 16,7 0-24-16,-3 0 24 0,2 0 0 15,-2 1 8 1,3 2-8-16,0 0 8 16,-4-3-8-16,5 7 0 15,-6 0-72-15,2 2 72 0,-1 1-64 16,0-1 64-16,-4 5 0 16,4 1 16-16,-3-1-16 0,-1 1 48 31,-4 5-40-31,5-1 48 15,-1 4-56-15,0 2-8 0,-4 1 0 16,4 2-40-16,-3 4 48 16,-1 0 0-16,3 0-32 0,2 0 32 15,3 0 16-15,5 0-16 32,11 0-104-32,4 3-1272 15,8 6-400-15,12-6-1121 0,4-9-4703 0</inkml:trace>
  <inkml:trace contextRef="#ctx0" brushRef="#br1" timeOffset="141582.84">19061 9693 1456 0,'0'0'6017'15,"0"0"-5033"-15,0 0-560 0,0-51-328 16,-8 32 248-16,-1-3 329 16,-2 3 39-16,-1-6-88 15,-4 2 296-15,-5 1-40 0,-2 0-408 31,-1 3-360-31,-4-1-8 16,0 8-96-16,-8-1 0 0,1 1 8 16,-6-1-8-16,-2 0 0 15,-6 0 8-15,-2-2 0 0,-5 2-16 16,0 0 16-16,-7-3-16 16,-5 4 0-1,1-1 0-15,-6-3 0 16,6 3 0-16,3 0 8 0,-3 4-8 15,3-4 48-15,-9 1-48 16,-2 2 0-16,4-3 0 0,-2 7 0 16,6 0 0-1,-1-1-24-15,9 1 24 16,-1 6 8-16,0-3-8 16,0 3 0-16,-7 0 0 0,-14 0 0 15,-18 0 48-15,-8 3-48 16,3 3 57-16,25 1-17 0,19-4-40 31,15 0-8-31,-6 3-8 16,-5 1 16-16,-3 2-8 0,-5 4-65 15,4-3 73-15,-4 2 8 16,5 1 0-16,-1 0-8 16,0-1 8-16,4 1 0 0,5 0 49 31,-1-4-57-31,3 1 0 15,2 0 0-15,-1-1 8 0,-3 1-8 16,-1-4 8-16,-12 6 0 16,0 1-8-16,4 3-40 0,-3 3 40 15,7 0 0-15,8 0-24 16,0 1 24 0,9-2 0-16,-2 1 8 15,6-3 0-15,-1 0 0 0,-4 3-8 16,0-3 0-16,0 0 40 15,-8 6-40-15,5-3 0 0,-6 3 0 16,10-3 0 0,-1 4 0-16,4-4 0 15,1 3-8-15,3 0-40 16,-1 1 48-16,6-1 8 0,-1-3-8 16,0 3 0-16,0-3 0 15,-4 0 0-15,0 3 0 16,1-3 0-1,-1 4 0-15,0 2 8 16,4-3-8-16,0 3 0 0,4 1 0 16,4 0 0-16,0 2 0 15,0-2-49-15,5 2 49 16,-6 3 8-16,5-2-8 0,0 6 17 31,-4-3 31-31,5 3 32 16,-5 3 72-16,4 3-80 0,0 4 40 15,4-1-96-15,3 0 32 16,6 1 8-16,3-1 0 16,0-2 64-16,0-1-48 0,8-3-72 15,8 0 96 1,0 3-48-16,12 1-40 16,4-1 80-16,7 0-88 15,1 7 16-15,8-4 56 0,0 1-56 16,0 3 32-16,4-7-48 15,-1 0-8-15,5-6 8 16,0 0-48-16,4-3 40 16,3-1 8-16,5-2-112 15,3-1 24-15,-2-5-72 16,2 2 56-16,5-6 96 0,-4 0 0 16,-1-6 16-16,-3 6-16 15,-4-3-8 1,-5 0 16-16,1-1 0 15,-4 2 0-15,4-2 0 16,4-2 0-16,-1-4 0 0,1 4 0 16,4-3 8-16,0-1-8 15,-4-2 0-15,-4-1 0 0,-2 3 0 32,-5-2-8-32,-1-1 8 15,0 1 0-15,-1-4-16 16,5 0 16-16,0 0 16 0,4 0-16 15,3-3-16-15,1 3-200 16,4 1 72-16,3-1 144 0,5-3-40 31,-4 0 40-31,4 3 0 0,-5-3-8 16,-3 0 0-16,-8 3 8 16,-4-3 0-16,-4 4 0 0,-5-4-24 15,1 0 24-15,3 0 8 16,1 0 0-16,4 0-8 15,0 0 0 1,0-4-297-16,-5-2 41 0,-2-4-32 16,-2-2 192-16,-11-1-64 15,0-3-184-15,-4 3 128 0,0-2-40 16,-4-2 104-16,0 2 144 16,4-1-48-1,0-3 48-15,-1 3 8 16,5 0-120-16,0-3-120 15,-4 6 112-15,0 1 72 0,-1-1 48 16,1 0 8-16,-4 4 0 16,0-1 8-16,0-2-8 0,0 2 64 31,4-3 168-31,0 4 24 16,-4-4-16-16,4 0-184 15,0-3 96-15,-1 4 48 0,-3-1-72 16,0-3 0-16,-5 7 80 15,2-7 24-15,-1 3-112 0,0-3-120 32,-5 3 64-32,5-2 8 15,-3 2-48-15,-6-3 56 0,5 0-24 16,-4 4-48-16,0-8 80 0,-4 5-80 16,4-4 41-16,-4-1-33 15,4 5-16-15,-4-2 0 16,0 5 32-1,4 2-24-15,0-2 24 16,-1 2-24-16,6 1-8 0,-2 3 80 16,5-7-80-16,-4 6 0 0,-4-2 48 15,-4-1 32-15,0-3 136 16,0 1-8 0,-4-4 16-16,4-3-144 15,-5 0-64-15,6 0-16 16,-5-3 0-16,3-1 56 15,2 5-56-15,-2-2 0 0,2-2-48 16,-5 3 40-16,-1-3 16 0,1-1 40 31,1-2-48-31,-5 3 0 16,3-7 0-16,-3 4-40 16,9-4 32-16,-9 4-64 0,3-3-48 15,5 5 120-15,-8 1 8 16,5-3-8-16,-6 2 0 0,1 1 0 31,0 0 80-31,-4-4-32 16,0-2-40-16,0-1 72 0,0 4-72 15,0-4 0-15,0 4-8 0,-4 0 0 16,4 2 0-16,-4 4 0 16,4-3 48-16,-3-3-48 15,-6 2 56 1,1-5 88-16,-3-1-8 15,3 4-72-15,-5-7 48 0,2 4-72 16,-2-4-32-16,2 0-8 0,-6-3 8 16,2 0 0-16,-6 0 8 15,-2-3-16 1,-9 0 80-16,1 3-8 16,-6 0-64-16,-3 3 64 15,1 7-56-15,-6 0-16 16,-2 5-16-16,-5 5-368 0,-19 5-576 15,7 4-1169-15,12 3-2448 0</inkml:trace>
  <inkml:trace contextRef="#ctx0" brushRef="#br1" timeOffset="142970.34">4024 12443 488 0,'0'0'6169'16,"0"0"-4929"-16,0 0-664 31,-37-83-272-31,37 55-136 0,0-1-24 15,0-3 657-15,9 4 271 16,-1 2 8-16,-1 4 112 0,-3 3-367 16,-4 6 159-16,0 4-216 15,0 2-272-15,0 4-80 32,0 0 64-32,0 3 64 0,0 0-104 15,0 0-208-15,0 0-64 16,0 0-144-16,0 0-24 0,0 0-72 15,0 3-80-15,0 16-24 16,0 9 168-16,0 11 0 16,0 5 8-1,5 7-8-15,3 6 48 0,-4 0-40 16,3 1 8-16,-3-1 48 16,9 0 8-16,-2-3-56 15,1 0-8-15,4-7 0 0,-4-9 0 16,1-6-48-1,-2-6-376-15,2-8-352 16,-6 2-536-16,-7-4-681 0,0-4-839 16,0-2-1545-16</inkml:trace>
  <inkml:trace contextRef="#ctx0" brushRef="#br1" timeOffset="143227.01">3932 12878 7313 0,'0'0'2625'0,"0"0"-1249"16,0 0 0-16,0 0-144 31,0 0-327-31,0 0-505 0,0 0-368 16,0-10-32-16,12 20 0 15,4 12 24-15,4 0-16 16,0 3 56-16,8 1-40 0,-4-1-24 15,-1-2-560-15,1-8-505 32,-3 1-519-32,3-13-112 0,-9-3-1537 0,1 0-1496 15</inkml:trace>
  <inkml:trace contextRef="#ctx0" brushRef="#br1" timeOffset="143395.13">4283 12821 9418 0,'0'0'3160'0,"0"0"-1215"0,0 0-1137 16,0 0-544-16,0 0-208 0,0 0 24 16,-49 50 160-16,26-18-112 15,3 6-120-15,0 0-8 0,4 13-912 32,0-10-1457-32,8-9-1720 15</inkml:trace>
  <inkml:trace contextRef="#ctx0" brushRef="#br1" timeOffset="145282.6">4669 13858 9193 0,'0'0'2297'16,"0"0"-929"-16,0 0-15 15,0 0-225 1,0 0-376-16,0 0-248 16,0 0-320-16,0-15-184 0,0 18-192 15,-20 9-40-15,-12 7 232 16,-11 7 288-16,-13 0-224 0,-8-1 88 15,5-6-96 1,3 0 40-16,3-6 48 16,10-4-136-16,11-5 120 15,8-4-32-15,12-4 32 0,12-15 112 16,0-12-240-16,8-14-320 16,20-12 8-16,8-4 136 0,3 4 176 31,1 3 88-31,4 16-80 15,-4 9 384-15,-4 14-72 0,4 12-160 16,4 3-160-16,0 16-72 16,3 15-168-16,5 26 232 0,-4 26-72 15,-13 22 80-15,-11 9-104 32,-24-3-168-32,-7-19 24 15,-33-6 120-15,-4-20 64 0,0-12 64 16,5-15 0-16,-2-4 8 15,-15 0 56-15,-4 0 184 0,-3-4 104 16,-1-6-8-16,13-15 32 16,10-7-104-1,10-3-104-15,7-15 33 16,8-17-201-16,16-6-73 0,0-7-351 16,16-3 88-16,16 13 112 15,0 7 224-15,4 12 0 0,3 10 8 16,10 6-8-1,2 13 88 1,-3 12 80-16,4 7-24 0,-8 3-136 16,-9 2-8-16,-3 8-56 0,-12-4 48 15,-4 1-120-15,-8-1-144 16,-4-6-376-16,0 3-536 0,0-9-1521 31,0-14-2016-31</inkml:trace>
  <inkml:trace contextRef="#ctx0" brushRef="#br1" timeOffset="145743.5">5785 13757 3504 0,'0'0'6658'0,"0"0"-5690"16,0-105-320 0,-20 70 472-16,-12 13 585 15,-28 3-409-15,0 9-296 0,-11 10-208 16,-1 0-192-16,13 16-224 16,6 7-127-16,14 2-249 0,19 13-104 15,16 3-57 1,4 14-15-1,32 4 176-15,11 2 64 16,17 2-8-16,8-5-56 0,-4-8-232 0,0-5-64 16,-9-7-48-16,-11-6-8 15,-8-4 152-15,-16 1 80 16,-12-1 24 0,-8 1 96-16,-24 3 48 15,-20-4 712-15,-8 1-72 16,-12-4-143-16,1-3-17 0,-1-9-32 15,4-3-128-15,17-7-120 16,6-3-248-16,18-10-416 0,23-43-512 31,20 2-3281-31,8-13-6394 0</inkml:trace>
  <inkml:trace contextRef="#ctx0" brushRef="#br1" timeOffset="146397.64">6139 13503 11826 0,'0'0'2753'0,"0"0"-1033"16,0 0-1352-16,0 0-368 15,0 0 0-15,-40 127 80 0,33-19 336 16,-1 3-112-16,8-13-80 15,0-27-168-15,0-30-8 0,12-6-48 32,3 0-24-32,1 0-176 15,9-7-224-15,-1-15 72 0,3-13-16 16,4-4 72-16,6-31-208 16,10-25-424-16,2-23-665 15,-10 1 1201-15,-15 16 392 0,-8 18 984 31,-12 29 1089-31,-4 6-465 16,5 7-560-16,-5 6-1048 0,3 16-96 16,1 15-40-16,8 14 136 0,4 6 0 15,7 3 0-15,5-7-40 16,9-5 40-16,3-14 0 16,-1-6-104-1,6-12-64-15,-6-10 168 16,1-10 72-16,-5-25 120 0,-7-22-8 15,-4-32 112-15,-7-28 73 16,-13-4-121-16,-4 23 40 0,0 31 72 16,-9 38 32-1,5 10-208-15,0 7-168 16,0 8-16-16,1 4-992 16,-5 61-2097-16,4-1 985 0,-1 7-3850 15</inkml:trace>
  <inkml:trace contextRef="#ctx0" brushRef="#br1" timeOffset="146668.54">7175 13922 13258 0,'0'0'2961'15,"0"0"-1433"-15,0 0-271 0,0 0-721 16,0 0-536-16,0 0 16 16,8 38-16-16,-8 10 232 15,0 9-120-15,0 3-32 0,0 4-64 16,0-4 0 0,0-2-32-16,0-14-208 15,0-6-592-15,0-19-1081 0,4-7-2920 16,5-12-6089-16</inkml:trace>
  <inkml:trace contextRef="#ctx0" brushRef="#br1" timeOffset="151261.7">8685 13947 8001 0,'0'0'5009'16,"0"0"-3672"-16,0 0-377 0,0 0-288 16,-4 0 288-16,4 0-24 31,0 0-384-31,0 0-288 15,0 0-264-15,12 0-72 0,16 0 72 16,24 0 129-16,23 0-9 16,30 0-48-16,-6 0-64 0,-24 0 40 0,-23 0 8 15,-20 0-48 1,-4 0-8 0,-4 0 8-16,-4 0-8 15,-12 0 8-15,-4 0 0 0,-4 0 168 16,0 0 152-16,0 0-168 15,0 0-16-15,0 0-72 0,0 0-64 16,4 0-8 0,4 0-104-16,4 0-432 15,0 0 136-15,3 4-569 16,-2 9-967-16,-6-4-1977 0,-7 0-1440 16</inkml:trace>
  <inkml:trace contextRef="#ctx0" brushRef="#br1" timeOffset="152140.1">10247 13443 5329 0,'0'0'8970'16,"0"0"-7370"-16,0 0-1360 16,0 0-240-16,0 0-192 0,0 0 120 31,0 0 72-31,-67 28 288 15,15-2-104-15,-4 2-48 0,-4-6-88 16,0-3 0-16,0-6 96 16,9-6-88-16,11-7 144 0,8 0-48 15,16-16 0-15,13-10-152 32,6-9-224-32,29-9-360 15,8-7 384-15,12 3-88 0,8 7 288 16,3 16 64-16,-3 9 184 15,-5 13 0-15,1 3 0 0,-8 28-160 16,5 23 64-16,-10 32-144 16,-4 25 80-1,-18 16-88-15,-14-4-96 16,-7-15 72-16,-11-32-72 0,-9-19-40 16,-4-16 128-16,-4-9-8 15,-8-1 16-15,-11 1 216 0,-6-4 40 16,-6-9 160-1,7-7-56 1,4-9-48-16,9 0-40 0,7-18-144 16,12-11 9-16,20-13-137 0,0-5-337 15,24-4-239-15,11 3 16 16,13 11 560-16,4 14 0 0,4 17 0 31,-4 6 112-31,-1 22 0 16,1 7 104-16,-5 12 32 0,-2 3-80 15,-6 1-104-15,-7-1-48 16,-4-3-16-16,-8-2-144 0,-4-4-88 16,-7-7-176-16,-2-6-64 31,-7-3-312-31,0-3-456 0,0-6-985 16,0-10-2536-16</inkml:trace>
  <inkml:trace contextRef="#ctx0" brushRef="#br1" timeOffset="153576.31">11466 13411 12522 0,'0'0'2497'15,"0"0"-1705"-15,0 0-792 16,0 0-104-16,0 0 0 16,0 0 104-16,-4 51 128 0,-20-7 56 31,-3 4-40-31,-10 9 24 15,-6-3-56-15,-13 0 224 0,0-3 80 16,-12-10-64-16,5-6-80 0,-1-10-24 16,12-12 80-16,5-3-64 15,11-10-240-15,12-7 96 16,8-18-15 0,8-14-105-16,8-5-257 15,8-13-55-15,12 0 40 0,12 3 96 16,-1 7 176-16,1 12 120 15,-4 15 264-15,0 14-40 16,4 6-127-16,8 3-209 16,8 20 136-16,3 8 0 15,5 14-144-15,-8 5 48 16,-4 11-48-16,-9 5 80 0,-14-2-80 16,-5-4 0-16,-12-6-80 15,-4-6-184-15,0-10-129 16,-4-7-279-1,-5-8-872-15,5-11-1561 16,4-5-2176-16</inkml:trace>
  <inkml:trace contextRef="#ctx0" brushRef="#br1" timeOffset="153778.62">11733 13747 11178 0,'0'0'5929'0,"0"0"-5161"0,0 0-760 16,0 0 72-16,0 0 248 16,0 0 601-16,8 105-393 0,-8-57-232 15,0 3-144 1,0-1-104-16,0-2-56 16,0-7-712-16,0 1-769 15,0-10-2864-15,0-17-5505 0</inkml:trace>
  <inkml:trace contextRef="#ctx0" brushRef="#br1" timeOffset="154580.69">12108 13328 10138 0,'0'0'2808'16,"0"0"-783"-16,0 0-889 0,0 0-488 15,0 0-64-15,0 0-192 16,0 0-392-16,0 26 96 15,-12 25-40-15,-4 28 240 16,0 23-280-16,0 6 88 16,12-20-96-16,4-24 0 15,0-26 40-15,0-10-48 0,12-5-192 16,4-1-216-16,8-9-176 16,4-13 240-1,8-10 176-15,20-34-80 16,7-36-112-16,9-24-248 15,-5 2-40-15,-22 16 328 0,-22 32 320 16,-11 29 592-16,0 3 432 16,-4 2 360-16,-3 11-320 0,-2 9-799 31,-3 3-265-31,4 29-185 16,0 22 73-16,4 25 112 15,4-6 64-15,0-3-64 0,4-13 0 16,0-16-16-16,4-2 8 15,8-4-168-15,-5-20-112 0,5-11 288 32,0-8 96-32,4-37 120 0,0-32 80 15,4-31-39-15,-5-11 31 16,-6 1-64-16,-9 22-152 0,-8 31 248 16,-1 20 112-16,-7 10-200 15,4 8-96-15,-4 4-136 16,0 13-96-1,0 6-976-15,-4 44-1801 16,-11 4 112-16,2 0-4640 0</inkml:trace>
  <inkml:trace contextRef="#ctx0" brushRef="#br1" timeOffset="154971.87">13076 13623 7521 0,'0'0'7610'0,"0"0"-5826"0,0 0-984 0,0 0-456 16,0 0-128-16,0 0-160 16,0 0 737-16,-12 121-297 15,4-64-336 1,4 4-32-16,-8-4-128 15,8-6 80-15,-4-7-72 0,4-9-8 16,0-7-424-16,-3-5-729 0,2-7-1303 16,1-13-4858-16</inkml:trace>
  <inkml:trace contextRef="#ctx0" brushRef="#br1" timeOffset="156282.5">13781 13455 9570 0,'0'0'4400'15,"0"0"-3095"-15,0 0 15 16,0 0 0-16,0 0-255 0,-8 0-409 16,8 0-320-16,0 0-40 31,0 0 24-31,4 0 40 0,12-3 128 15,16-3-144-15,8-7-200 16,16 1-40-16,11-1-96 0,6 3-8 16,-2-2-8-16,4 5-176 15,-11 1-144-15,-8-1-296 32,-12 7-256-32,-16 0-296 0,-24 0-929 15,-4 7-2736-15,0-1 624 0</inkml:trace>
  <inkml:trace contextRef="#ctx0" brushRef="#br1" timeOffset="156524.12">13809 13655 3120 0,'0'0'5993'15,"0"0"-4488"-15,0 0-505 0,0 0 984 16,0 0-7-1,0 0-385-15,0 0-400 0,104 3-463 16,-16-3-313-16,27 0-264 16,4-3 72-16,-11 0-224 15,-32 0-120-15,-32 0-616 16,7 0-825-16,-3 0-1199 0,-12-7-3154 16</inkml:trace>
  <inkml:trace contextRef="#ctx0" brushRef="#br1" timeOffset="157062.56">15674 13201 10082 0,'0'0'2288'0,"0"0"-984"32,0 0-215-32,0 0 87 0,0 0-216 0,0 0-552 15,0 0-296-15,-52-9-24 16,20 21 8-16,-4 7 128 16,-3 7 48-16,3 3-128 0,8 9 24 15,4 3-168 1,4 3 48-1,8 4 0-15,8 0-40 0,4-1-8 0,12 1 0 16,8-10-8-16,16 0 0 16,7-12-272-16,9-8 88 15,4-8 40-15,4-10 112 0,4 0 40 32,-5-13 168-32,-3-12 128 15,-8-7 56-15,0-9-135 0,-5-10-25 16,-7-3 32-16,0 0-120 15,-8-3 80-15,-12 6 120 0,-4 4-40 16,-12 2-16-16,0 10 0 31,-8 7 32-31,-12 2-96 0,-12 7-112 16,-8 7-56-16,-7 2-16 16,-13 7 0-16,0 3 0 15,1 9-256-15,-1 20-656 0,-16 18-865 16,16-2-3432-16,9-7-6057 0</inkml:trace>
  <inkml:trace contextRef="#ctx0" brushRef="#br1" timeOffset="159432.51">6262 15278 7841 0,'0'0'3977'0,"0"0"-2209"0,0 0-911 16,9-64 255-16,-9 48 328 15,0 7-424-15,-20-1-416 16,-8 4-431 0,-15 3-41-16,-10 3-104 15,-10 0 48-15,-1 16-32 0,0 0 64 16,5 2 48-16,14-1 16 15,9-2-160-15,21 1-8 16,6 0-104-16,9 3-192 0,28 7 216 31,32 8 72-31,28 11-48 16,24 9-24-16,-5-7-329 0,-19-12 129 16,-32-6-184-16,-17-7-136 15,-3 7 96-15,5-1-72 16,-10 7 16-16,-11 0 296 0,-17-3 208 31,-3 0 56-31,-11 0 376 16,-21-4 360-16,-7 1 208 0,-10-4-40 0,-2-6-111 15,-1-6-169-15,0-1-232 16,9-12-40-16,7 0 56 16,-1-9-112-16,22-17-296 15,-2-11-72 1,17-5-888-16,17-18-729 15,11 9-1319-15,4 16-2665 0</inkml:trace>
  <inkml:trace contextRef="#ctx0" brushRef="#br1" timeOffset="160084.99">6900 15141 9217 0,'0'0'4769'16,"0"0"-3680"-16,0 0-857 0,0 0-88 0,0 0-144 16,-20 114 480-16,16-28-40 15,4 19-184-15,4-7-64 0,12-22-144 0,0-28 16 32,-4-13-64-17,8-3-128-15,0-4-200 16,8-2-248-16,0-17-136 0,8-9 184 15,-1-15 16-15,17-33-97 0,1-28-607 16,-10-4 496-16,-7 8 296 16,-12 11 424-1,-20 26 1144-15,-1 7 745 16,1 6 255-16,-4 18-632 16,0 4-1208-16,0 16-304 0,0 16-184 15,0 13 184-15,9 5 0 16,6 7 72-16,13-3-72 15,4-6-120 1,4-10-328-16,0-6-120 16,0-20-56-16,-4-5 624 0,-9-7 128 15,1-29 144-15,-7-22-96 16,-9-31 336-16,-8-20 144 16,-4-9-192-16,-9 22-288 0,-2 25 65 31,7 30 7-31,4 11-72 15,-1 8-176-15,5 2-112 0,0 10-1009 16,17 19-2799-16,-2 9-305 16,2 10-2889-16</inkml:trace>
  <inkml:trace contextRef="#ctx0" brushRef="#br1" timeOffset="160341.84">7853 15563 12858 0,'0'0'5057'0,"0"0"-4409"16,0 0-648-16,0 0-144 0,0 0 144 16,0 0 224-16,35 83 113 15,-27-29-41-15,1 9-192 0,-9 4 8 31,0 3-56-31,0-3-56 16,0-7-288-16,0 0-553 0,0-15-983 16,4-20-2969-16</inkml:trace>
  <inkml:trace contextRef="#ctx0" brushRef="#br1" timeOffset="160865.7">8792 15741 6569 0,'0'0'10218'15,"0"0"-8642"-15,0 0-1264 0,0 0-159 32,0 0 367-32,0 0 32 15,140-15-208-15,-36-5 32 16,7 5-96-16,-15 2-168 0,-29 3-96 15,-31 7-16-15,-8 3-368 16,-8 0-312-16,-3 0-400 0,-6 0-505 16,-14 7-2496-1,-14 2 1033-15,-6 1-4842 16</inkml:trace>
  <inkml:trace contextRef="#ctx0" brushRef="#br1" timeOffset="161061.51">8921 16081 5633 0,'0'0'8730'0,"0"0"-6530"15,0 0-1208-15,0 0 249 0,103-9-137 16,-36-11-392-16,25-5-480 16,20-4-48-1,4 7-184-15,-5 7-352 16,-16-2-712-16,-39 8-1537 15,-20 0-6297-15</inkml:trace>
  <inkml:trace contextRef="#ctx0" brushRef="#br1" timeOffset="161960.94">11502 15179 7401 0,'0'0'5873'0,"0"0"-4088"0,0 0-1281 0,0 0-264 16,0 0-64 0,0 0 120-1,0 0-8-15,-36 58 264 0,0 2-128 16,-11 26-104-16,-21 18-248 15,-8 4 160-15,9-19 32 0,7-22-56 16,12-26-63-16,4-9-25 0,-12 3 48 16,0 0-16-16,-3-7-96 31,3-12 176-31,16-13-32 16,8-3-96-16,8-19 32 0,12-12-136 15,5-14-200-15,7-6 80 0,11-6-192 16,13 0 136-16,8 9 120 15,0 4 56-15,4 16 80 32,8 8-32-32,0 14-48 0,12 6 8 15,3 0 72-15,9 13 96 16,-1 12 72-16,5 10-152 0,-7 7 0 16,-2 5-96-16,-12 4 0 15,-6-1-8-15,-13-5-104 31,-13-1-232-31,-15-9-120 0,-4-3-329 16,-4-13-991-16,-15-12-3745 0</inkml:trace>
  <inkml:trace contextRef="#ctx0" brushRef="#br1" timeOffset="162328.56">11789 15637 14243 0,'0'0'4064'0,"0"0"-3359"0,0 0-649 16,0 0 16-16,0 0-72 16,0 0 568-16,8 98-376 31,-4-54-48-31,0 7-96 0,0 0-8 15,0 0-40-15,4-3-296 16,0 9-536-16,0-13-1257 0,0-12-3272 0</inkml:trace>
  <inkml:trace contextRef="#ctx0" brushRef="#br1" timeOffset="163009.97">12446 15326 10218 0,'0'0'3056'16,"0"0"-1447"-16,0 0-601 16,0 0-376-16,0 0-112 0,0 0-192 15,0 28-328-15,0 23 440 16,-4 6 200-16,-7 10-456 31,2 2-63-31,5-11-73 0,-3 5-32 16,7-9-8-16,0-9-8 15,3-7-80-15,14-13-193 0,11-12-191 16,8-7 224-16,3-6 40 16,9-16-160-16,0-22 16 15,11-16-184 1,-10-3 280-16,-6-3 240 0,-3 0 8 16,-20 21 152-16,-5 7 992 15,-6 14 217-15,-9 18-553 0,0 0-744 16,0 28-64-16,-4 13 0 15,-8 10-48 1,12 9 48-16,0 1 0 16,4-1-72-16,16-12-72 0,8-10 56 15,0-13-72-15,4-19 160 16,-1-6 48-16,5-25 88 0,4-26 0 16,4-25-16-16,7-29 176 31,-3-6-40-31,-8 3-64 0,-8 26-96 15,-12 25-16-15,-8 22 128 16,-4 13-40-16,-8 9-40 0,4 6-128 16,-4 7-560-16,0 16-1193 15,-16 51 185-15,-8-4-1328 32,4 1-4050-32</inkml:trace>
  <inkml:trace contextRef="#ctx0" brushRef="#br1" timeOffset="163240.5">13526 15659 12986 0,'0'0'3081'15,"0"0"-2601"-15,0 0-224 0,0 0 592 16,-4 111 56-1,-7-63-263 1,-2 2-193-16,1 1-280 0,5 0-88 0,-6 0-80 16,5-10 0-16,1-3-520 15,3-9-1225-15,-1-10-3408 16</inkml:trace>
  <inkml:trace contextRef="#ctx0" brushRef="#br1" timeOffset="164234.19">14953 15513 9249 0,'0'0'4281'0,"0"0"-2704"16,0 0-337-16,0 0-264 16,0 0-168-16,0 0-7 0,23 0-177 15,33-6-392-15,44-4-120 31,39 0-112-31,13 1 16 0,-13 6-16 16,-35 0-144-16,-44 3-384 16,-20 0-617-16,-25 3-999 0,-15 9-1849 15,0-2-1096-15,-23 2-664 0</inkml:trace>
  <inkml:trace contextRef="#ctx0" brushRef="#br1" timeOffset="164451.81">14929 15903 5337 0,'0'0'7361'16,"0"0"-5584"-16,0 0-881 0,0 0-40 16,148-9-64-16,-49-1-208 15,32-6-160-15,4 4-216 16,-15 2-208-16,-25 7-344 0,-39 0-2104 31,-20-4-3377-31</inkml:trace>
  <inkml:trace contextRef="#ctx0" brushRef="#br1" timeOffset="164802.94">15805 15195 9378 0,'0'0'4400'16,"0"0"-2743"-16,0 0-441 0,0 0-224 0,0 0-248 15,0 0-472 1,0 0-167 0,-60-9-105-16,84 47 96 15,25 22 56-15,30 13-144 0,-3-6-8 16,3-7 0-16,-11-12-32 15,-24-17-64-15,3 4-97 0,-10 0 57 0,-14-3 72 32,-19-3 16-32,-4-1 48 15,-27 1 200-15,-14 3-47 16,-2 0 63-16,-13-1-96 0,0 7-48 16,5-3-64-16,-5 3-8 15,0 13-657-15,13-13-1399 0,15-6-3649 0</inkml:trace>
  <inkml:trace contextRef="#ctx0" brushRef="#br1" timeOffset="165849.22">17869 15059 7697 0,'0'0'4185'15,"0"0"-1792"-15,0 0-193 0,0 0-608 16,0 0-527-1,0 0-337-15,0 0-256 16,0 0-296-16,-16-29-176 16,4 67-32-16,-3 29 32 0,-6 25 8 15,10 10 56-15,3-17-56 16,8-21-16-16,0-23-32 0,4-6-272 31,7 0-88-31,14-4-128 16,2-1-313-16,9-15-207 0,8-15 88 15,8-3 160-15,4-29 48 16,7-25 400-16,1-29 352 0,-17 4 160 16,-10 9 328-16,-18 16 368 31,-15 25 96-31,1 9 552 16,-5 8-191-16,0 15-785 0,-5 22-528 15,-6 45-112-15,7 25 104 16,4 0 0-16,0-16-304 0,11-22-248 15,13-22-57-15,4 0-23 32,4-7 240-32,8-9 368 0,0-16 32 15,0-16 272-15,3-38 24 0,2-35 32 16,-10-32 145-16,-3-15-57 16,-16 5-120-16,-12 24-80 15,-4 40 24-15,0 23 88 16,0 21-144-1,0 17-56-15,0 6-128 0,0 29-1000 16,-12 34-577-16,-7 35 241 0,-5-9-2873 16,3-9-4441-16</inkml:trace>
  <inkml:trace contextRef="#ctx0" brushRef="#br1" timeOffset="166078.51">18877 15446 11570 0,'0'0'4881'0,"0"0"-3489"16,0 0-1080-16,0 0-304 0,0 0-8 16,20 92 320-16,-16-38-104 15,-4 6-87-15,0 4-129 16,0-4-104-16,-8-6-537 0,-4 7-1031 31,1-20-2721-31,2-10-5657 0</inkml:trace>
  <inkml:trace contextRef="#ctx0" brushRef="#br1" timeOffset="166585.04">20806 15059 12938 0,'0'0'4401'0,"0"0"-3137"16,0 0-847-16,0 0-417 16,0 0 64-1,15 92 96-15,2-6 168 16,-6 18-224-16,6 7 0 0,-9-22-104 0,-8-25-312 15,0-26-777-15,0 0-1455 16,0-6-2649-16,-13-7-3217 16</inkml:trace>
  <inkml:trace contextRef="#ctx0" brushRef="#br1" timeOffset="166780.41">21053 14713 13570 0,'0'0'2377'0,"0"0"-1697"15,0 0-680-15,0 0-488 16,0 0 224-16,-48 114-1008 31,48-54-1449-31,7-9-2424 0</inkml:trace>
  <inkml:trace contextRef="#ctx0" brushRef="#br1" timeOffset="167081.78">21575 15065 12498 0,'0'0'2729'16,"0"0"-1265"0,0 0-328-16,-112-70-272 15,64 64-343-15,1 6-225 0,7 6-184 16,12 23-112-16,8 9-128 15,20 9-392-15,15 20-193 16,37 12-199-16,4 1 8 16,4-10-136-16,-13-10-72 15,-15-18 255-15,1 2-63 16,-10-6 584-16,-14-12 336 0,-9-14 592 16,-9-9 857-16,-23-3 319 31,-7-3-584-31,-13-13-520 0,-3-6-240 15,3-4-296-15,3-21-128 16,17 9-1064-16,17-3-4577 0</inkml:trace>
  <inkml:trace contextRef="#ctx0" brushRef="#br1" timeOffset="167771.81">22715 14475 6041 0,'0'0'4801'16,"0"0"-2337"-16,0 0-159 16,0-86-865-16,0 76-152 0,0 4-119 15,0 6-497-15,0 0-464 16,0 32-208-16,-9 31-72 15,-7 35 72-15,0 17 0 16,4 2 8-16,0-8-16 16,4-37-40-16,4-11 32 15,0-20-528-15,1-3-529 0,3 0-487 16,0 7-1040-16,-4-4-361 16,4-19-3168-16</inkml:trace>
  <inkml:trace contextRef="#ctx0" brushRef="#br1" timeOffset="168380.63">23005 14477 10162 0,'0'0'1800'16,"0"0"1001"-16,0 0-609 15,0 0-1048-15,0 0-624 0,0 0-496 16,-12 32 73-16,0 42-97 15,0 27 80-15,0 13-80 0,4-5 24 32,8-27-16-32,0-31-16 0,0-13-32 15,0-13-425-15,0 4-367 16,4-4-552-16,5-3-432 0,6-12 103 16,5-7 873-16,-1-3 704 15,13-22 136-15,-4-10 64 16,0-9 264-1,0-4 464-15,-4 1 128 0,-8 9 393 16,-7 10 199-16,-2 12-96 16,-7 13-800-16,0 13-616 0,0 18-152 15,0 14 152-15,4 3 8 16,4-1-8 0,12 0-56-16,4-2-384 15,12-10 64-15,11-6-16 16,1-17-112-16,5-9 232 15,-2-9 120-15,1-23 16 0,4-28 48 16,0-22 88-16,-9-29-72 0,-15 6 72 31,-16 23 0-31,-12 32 600 16,-4 24 360-16,0 7 16 16,-4 10-327-16,-3 6-265 0,-10 10-376 15,-7 34 0-15,0 29 56 16,5 0-64-16,11-6-24 0,8-7-32 31,8-18-304-31,16-1 16 0,11-3-177 16,9-10-199-16,12-9 456 15,4-15 200-15,3-4 16 0,21-42-816 16,-16-5-1697-16,-12-7-2184 16</inkml:trace>
  <inkml:trace contextRef="#ctx0" brushRef="#br1" timeOffset="168625.97">22284 14507 9602 0,'0'0'3208'16,"0"0"-2016"-16,0 0-583 0,0 0-305 15,128-7 32-15,18 7 464 32,38 0-240-32,23 0-328 0,4 3-112 15,-20 6-120-15,-19-2-8 16,-48-4-2120-16,-49-3-7722 0</inkml:trace>
  <inkml:trace contextRef="#ctx0" brushRef="#br1" timeOffset="169302.83">24710 14881 1504 0,'0'0'12354'16,"0"0"-10881"-16,0 0-1257 15,0 0-208-15,100 0 144 0,-60-6 40 31,3-4-32-31,5-6-144 16,0 0-16-16,0-6-312 0,-5-6-264 16,-6-4 224-16,-18-6 24 15,-15-3 328-15,-4 5 24 0,-19 1 224 16,-13 13 376-16,-12 9-88 16,-4 13-32-16,0 7-56 31,1 21 48-31,-1 14-200 0,12 12 0 15,12 3-112-15,16 3-96 16,8 1-40-16,12-4-48 0,19-10-64 0,18-8-56 16,11-14-144-16,7-13 112 15,-3-12-80 1,7-6-8 0,-2-25-8-16,2-24-376 0,-11-1 56 15,-13-8 240-15,-10 7 328 16,-22 19 656-16,-3 3 736 0,-3 19-87 15,-9 13-641 1,0 3-664-16,0 13-128 16,0 18 120-16,0 7 8 15,0 13 64-15,3 6-56 0,9 3-8 16,12-2 0-16,0-5-72 16,4-8-352-16,-5-13-881 0,-2-13-1487 15,-10-13-2321-15,-2-6-4592 0</inkml:trace>
  <inkml:trace contextRef="#ctx0" brushRef="#br1" timeOffset="169447.05">25606 14284 14403 0,'0'0'2776'0,"0"0"-2080"0,0 0-696 16,0 0-184-16,0 0-432 15,0 0-224-15,9 73-504 0,2-25-2737 16,1-4-4969-16</inkml:trace>
  <inkml:trace contextRef="#ctx0" brushRef="#br1" timeOffset="170048.29">25973 14751 472 0,'0'0'8361'0,"0"0"-7032"0,0 0-953 31,72-89 296-31,-56 51 976 16,-4 0 57-16,-8-4-569 0,-4 1-488 15,-20 6-224-15,-16 7-24 16,-16 8-216-16,1 14-64 0,-5 6-112 16,8 13-8-16,4 15 0 31,20 4-72-31,16 3-48 15,8 3-16-15,16-3-480 0,24-6 104 16,8-7 16-16,15-13 80 0,1-9 128 16,4-3 184-16,-9-16 104 15,-7-9 0-15,-16-1 760 32,-12 1 704-32,-12 2-160 0,-3 11-311 15,-9 5-313-15,0 7-448 16,0 3-232-16,0 25-616 15,0 26 400-15,0 31 208 0,0 39-104 16,7 13-32-16,5 5-160 16,4-6 79-1,-8-15 161-15,-4 5 8 0,-4-5-16 16,-28-13-216-16,-4-22-632 16,-4-30-40-16,4-17 152 15,4-21 456-15,-7-5 352 0,-5-10 1040 16,-12-7 448-1,-4-34-552-15,-8-32-375 16,9-38 39-16,11-10-144 0,33-5-232 16,18 8-128-16,49 16-88 15,19 4 64-15,21 9-72 16,16 13-320-16,-1 22-392 0,1 19-681 31,-24 19-655-31,-4 16 144 0,-33 0-897 16,-16 10-2128-16</inkml:trace>
  <inkml:trace contextRef="#ctx0" brushRef="#br1" timeOffset="170607.25">26583 14675 1632 0,'0'0'2664'0,"0"0"-1847"15,20-83 223-15,-8 39 368 16,0-4 296-16,0 0-279 0,-9-3 87 31,-3 4-224-31,0 2-95 0,0 13-97 16,-15 17 0-16,-1 12-600 0,-16 3-344 15,-8 25-104-15,-8 20-32 16,1 9 40-16,6 6-40 16,9 4-16-16,13 2 0 0,19-9-464 15,0-3-8 1,23-13-112-16,9-12 56 15,12-13 344-15,4-16 120 0,8-6 64 16,0-23 0-16,7-12 0 16,-3-10 0-16,-8 0 8 15,-4 3 8 1,-13 11 440-16,-11 14 296 16,-11 14-152-16,-9 9-600 15,-4 22-416-15,0 19 408 0,0 10-40 16,-8 9 40-16,3-6 8 15,-3-3 40-15,8-13-40 0,-3-10-48 16,3-15-152-16,0-13 200 31,3 0 648-31,22-19 48 0,10-12-616 16,14-11-72-16,2-2-8 16,5-1-8-16,0 4-208 15,-9 6 216-15,-10 13-8 0,-14 12 16 31,-7 10-16-31,-4 7-48 16,-4 28-16-16,-4 9 72 0,0 10-56 0,0 6-24 16,-4 23-240-16,4-16-1408 15,-4-17-2593-15</inkml:trace>
  <inkml:trace contextRef="#ctx0" brushRef="#br1" timeOffset="171024.76">27795 14211 12754 0,'0'0'2801'0,"0"0"-1217"31,0 0-816-31,0 0-432 16,0 0-336-16,0 0-24 0,7 92 24 15,-3-41 80-15,4 6-72 16,4-3 40-16,4 0-48 16,4-9-160-16,-4-8-160 0,0-11-264 31,-4-10 8-31,-1-13 576 15,-2-3 120-15,2-22 880 0,10-13-856 16,3-13-16-16,8-9 72 16,-1-3-200-16,5-4 0 0,4 7-80 15,-8 9-88-15,-5 11-8 0,-10 20-520 16,-17 17-368 0,0 19-5145-1,-17 7 1248-15</inkml:trace>
  <inkml:trace contextRef="#ctx0" brushRef="#br1" timeOffset="171394.73">28137 14586 5097 0,'0'0'2952'0,"0"0"-1391"0,0 0-529 15,115-38-280-15,-71 22 24 0,4 6-296 16,-8-5-376-16,7 2-88 31,-7-6-16-31,0-4-216 16,-4-5-352-16,-4-1 32 0,-8-2 96 15,-8-1 280-15,-13 7 160 16,-3 5 360-16,-15 10 112 0,-17 8-216 16,-7 2 104-16,-14 15 176 31,1 20-88-31,-4 6-136 15,13 7-192-15,11 3-64 0,12-4-56 16,16 1-120-16,4-3-1040 16,28-10 40-16,15-7-376 0,13-9-345 15,24-9 329 1,24-10-48-16,23-25 439 16,-19-7 825-16,-24-7-792 15</inkml:trace>
  <inkml:trace contextRef="#ctx0" brushRef="#br1" timeOffset="171584.46">29105 14354 4977 0,'0'0'3248'15,"0"0"-999"-15,0 0-297 0,11-77-223 0,-14 77-1121 32,-21 7-600-17,-7 18 320-15,-10 14-48 0,1 8-80 16,9 1-88-16,7 3-64 0,12-4-32 16,12-2-16-16,4-4-184 15,28-9-408-15,11-7-361 0,26-6 97 31,21-9 112-31,26-10 368 16,4-29-216-16,-29-6-1529 0,-27-6-3608 16</inkml:trace>
  <inkml:trace contextRef="#ctx0" brushRef="#br1" timeOffset="171788.61">29926 13912 496 0,'0'0'6177'16,"0"0"-4169"-16,-4-85-95 0,-1 69 599 15,1 16-1495-15,-3 0-1017 16,-9 25-48-16,-4 16 48 0,-8 20 360 0,0 24-88 16,8 21 288-1,4 5-208 1,16-10-208-16,0-18-40 16,0-30-104-16,0-11-288 0,4-7-768 15,8 9-553-15,4-6-511 16,-4-9-2233-16</inkml:trace>
  <inkml:trace contextRef="#ctx0" brushRef="#br1" timeOffset="171973.81">29320 14160 5217 0,'0'0'8665'0,"0"0"-7008"16,0 0-1417-16,159-6-152 15,-47 28-16-15,23 3-32 0,5 4-40 16,-13 0-336-16,-19-13-1136 16,-28-10-1113-16,-28-6-2728 15</inkml:trace>
  <inkml:trace contextRef="#ctx0" brushRef="#br1" timeOffset="172296.16">30296 14138 7137 0,'0'0'2537'0,"0"0"-1105"0,0 0 24 31,0 0 153-31,0 0-465 0,0 0-944 16,0 0-88-16,-52 28-112 16,21 4 256-1,-1 6-24-15,0 3-72 16,4 1-88-16,12 3 0 0,12-4-72 16,4-3-16-16,12-6-144 15,24-4-680-15,7-12 696 0,6-6 88 16,-2-10 48-1,-7-7 8 1,-12-18 264-16,-8-17 168 0,-8-5 80 16,-12-10-120-16,0-4 280 0,-20 1-296 15,0 3-280-15,0 16-96 16,4 9 0-16,8 16-320 0,8 13-936 31,12 6-3897-31,16 13 1984 16,4-4-3432-16</inkml:trace>
  <inkml:trace contextRef="#ctx0" brushRef="#br1" timeOffset="172593.84">31053 14084 1008 0,'0'0'9450'16,"0"0"-6906"-16,0 0-207 0,0 0-601 15,0 0-696-15,0 0-1024 16,0 0-16-16,0 13 0 0,-32 31-8 15,-7 7 8-15,-5 6 0 32,4 1 80-32,8 1-80 0,8-5-312 15,8-6-208-15,12-9-8 0,4-11 224 16,0-9-176-16,12-13 480 16,-8-6 256-16,-4-16 1000 15,0-31-424-15,-28-23-560 16,-4-3 9-16,-4 3-25 15,4 16-200 1,13 16 48-16,3 3-104 0,4 7-200 0,7 11-961 16,5 14-1887-16</inkml:trace>
  <inkml:trace contextRef="#ctx0" brushRef="#br1" timeOffset="174237.41">18411 16494 1088 0,'0'0'896'0,"0"0"1344"16,0 0-919 0,0 0-137-16,-28-79 112 15,28 59 409-15,0 1 23 0,0 4 320 16,-4 2-127-16,0 3-505 0,-8 4-248 15,-7 3-303-15,-18 3-601 16,-10 3-184 0,-9 16-8-16,-8 6 0 15,4 10-40-15,17 6-16 16,11 4-16-16,19-1 0 0,13 4-168 16,25-7-96-16,31-2 8 31,31-14 111-31,1-13 89 0,-9-8-136 15,-15-4 64-15,-20-19-32 16,-4-10 160-16,-12-9 48 16,-17-3 0-16,-11-4 256 0,-3-2 17 15,-25 5-313-15,0 4 112 16,3 10-120-16,6 12 0 0,11 6 0 31,8 10-457-31,4 6-1519 16,19 14 960-16,18 5 408 15,10 0 208-15,25-2-57 0,20-7-455 16,24-16 312-16,7-13 216 16,-7-22 152-16,-21-3 216 0,-35 3 16 15,-16 3 96 1,-12 4 656-16,-5-7 280 16,-6-3 33-16,-14-7 95 15,-11 4-96-15,-4 3-224 0,-20 3-416 16,-8 9-48-1,-7 11-103-15,-1 12-185 16,-4 9-88-16,0 25-8 0,4 30 8 16,0 24 8-16,21 30-8 15,19 15 0-15,8 0 48 16,24-3-32-16,3-16 80 0,-11 4-88 16,-8-11-8-16,-12-8 0 15,-4-23-56 1,-4-20 56-16,-4-14-48 15,-4-11-96-15,-4 4-217 16,1 0-191-16,-2 0-232 0,6-4-592 16,2-12-1385-16,9-6-1784 0</inkml:trace>
  <inkml:trace contextRef="#ctx0" brushRef="#br1" timeOffset="174485.43">18921 17005 6617 0,'0'0'6025'16,"0"0"-4040"-1,0 0-137-15,0 0-264 16,0 0-663-16,0 0-729 16,80-44-192-16,39 47 0 0,13 6 0 15,-24-2 0 1,-33-7 0-1,-47 0 0-15,-17 0-272 0,2 0 120 0,-9 0 152 16,-4 0 32-16,0 0-32 16,-4-7-289-16,-12 1-1495 15,4 0-2977-15,-1 3-4809 0</inkml:trace>
  <inkml:trace contextRef="#ctx0" brushRef="#br1" timeOffset="176425.98">21188 16198 8969 0,'0'0'2361'0,"0"0"-857"0,0 0-608 15,-16-72 9-15,-7 52 79 16,-9-2-72-16,-17 3-304 31,-7 6-168-31,-7 11-96 0,-9 2 0 16,-4 9 80-16,5 13-95 15,7 10-193-15,12 3-16 0,9 12-120 16,18 4-8-16,25 16-64 16,28 18 24-16,56 11-128 15,20-1-185 1,15-19-95-16,-23-22-40 0,-36-22-64 16,-17-10-40-16,-15 0 192 15,-4-2 200-15,-11 5 136 0,-2 0 72 16,-11-3 56-16,-11 4 352 15,-21-1 272 1,-9 1-8-16,-10-4 40 16,-21-3-143-16,-20 0-153 0,-15-13 96 15,3-2-192-15,29-4 24 16,26 0-72-16,21-16-104 0,13-3-168 16,7-10-24-16,27-31-936 31,22 9-2097-31,10 0-6897 0</inkml:trace>
  <inkml:trace contextRef="#ctx0" brushRef="#br1" timeOffset="176631.45">21722 16980 14819 0,'0'0'3888'0,"0"0"-3055"0,0 0-377 15,0 0-368-15,0 0-88 0,0-7-200 16,-8 7-1817-16,-4-6-7257 16</inkml:trace>
  <inkml:trace contextRef="#ctx0" brushRef="#br1" timeOffset="177635.42">22878 16313 10866 0,'0'0'2728'16,"0"0"-1495"-16,0 0-729 0,-112 0 192 15,64 22 344-15,4 10-304 16,4 9-288-16,9 7-232 0,14 6-160 15,13 3 16-15,4 3-64 32,21-3-8-32,10-6-232 0,13-6-392 15,8-10-152-15,8-10-424 16,24-19-1073-16,-13-6-959 16,-11-9-3562-16</inkml:trace>
  <inkml:trace contextRef="#ctx0" brushRef="#br1" timeOffset="177914.34">23200 16605 3040 0,'0'0'5369'0,"0"0"-2528"16,0 0-153-16,24-76-383 16,-24 69-665-16,0 7-880 0,0 7-663 15,0 15-97-15,-8 13 0 0,-8 9 96 16,8 10-96 0,4-3 0-1,4-3-289-15,0-7-311 0,12-9-120 16,8-13-152-16,4-13 424 15,8-6 448-15,-4-19 120 0,0-16 32 16,-5-9 400-16,-3-10 144 0,-12-3 0 31,-8 6-95-31,0-3-233 16,-8 13 16-16,-12 6-184 16,-3 16-120-16,3 9-80 0,-8 10-752 15,4 29-1161-15,4 2-2312 0,8-2-2104 16</inkml:trace>
  <inkml:trace contextRef="#ctx0" brushRef="#br1" timeOffset="178283.05">23941 16326 9097 0,'0'0'4417'0,"0"0"-2960"15,0 0-561-15,0 0-776 0,0 0-120 16,0 0-72-16,0 0 72 0,-64 54 136 16,41-16-64-16,-5 6 8 0,0 0-64 15,4 4-8 1,8-4 40 0,4-2-48-16,8-7 0 15,4-4-8-15,12-5-256 0,16-10-288 16,7-6 152-16,-3-7-128 0,0-3 264 15,-8-16 264-15,-11-13 304 0,-9-6 704 32,-4-12-312-32,-9-4-296 15,-14-3 160-15,-5 3 144 16,0 10-264-16,0 9-112 0,11 13-279 16,10 13-49-1,7 6-1881-15,7 13-3480 0,14-1 800 0</inkml:trace>
  <inkml:trace contextRef="#ctx0" brushRef="#br1" timeOffset="178628.56">24551 16326 9962 0,'0'0'5073'16,"0"0"-4297"-16,0 0-72 0,0 0-144 15,0 0-224-15,0 0-200 16,-96 50-88-16,60-2 8 0,5 2-48 0,6 8-16 16,5-10-72-1,5-1-176 1,7-9 8-16,-1-9-224 16,9-10 192-16,0-13-48 0,0-6 328 15,0 0 952-15,5-25-72 16,-1-17-384-16,-4-17 97 0,-9-21-337 15,-10 4-32 1,-5 6 48-16,0 16-32 16,12 19-16-16,-4 0-224 15,4 13-88-15,5 16-560 0,7 21-3673 16,3 17-424-16,9 0-2001 16</inkml:trace>
  <inkml:trace contextRef="#ctx0" brushRef="#br1" timeOffset="179244.05">24567 16545 9634 0,'0'0'1648'0,"0"0"-1128"32,0 0-512-32,0 0 144 15,0 0-104-15,92 0-48 0,-57 0-48 16,1 0-192-16,0-4-88 15,3-8 128-15,-2-11-72 0,-1-2-8 16,-8-10 160-16,-9 0 120 16,-10-3 72-1,-5 3 424-15,-4 7 576 16,-9 9 408-16,-7 9-103 0,-4 10-825 16,-8 10-352-16,-4 18-192 15,1 14 80-15,-5 5-16 0,12 4-64 16,8 0 0-1,4-4-8-15,12-6-280 16,0-9-104-16,20-10-328 16,8-9 7-16,15-13 657 0,9 0-24 15,8-22-200-15,4-13 272 16,4-10 0-16,-5-8-208 0,-7-8 16 31,-8 5 192-31,-16 1 464 16,-8 11 705-16,-16 12 367 0,-4 13 64 15,-4 6-511-15,0 10-553 16,0 3-536-16,0 0 0 0,0 13-440 16,8 12 168-16,-1 10 264 31,18 6-113-31,2 7-167 16,9 6-304-16,5-6-288 0,-6 2 168 15,-10-8 448-15,-14-4 160 16,-11-3-104-16,-4-10 208 15,-24-9 400-15,-11-7 632 0,-6-2-224 16,-2-7-240 0,3 0-280-16,8 0-288 15,28-16-552-15,8 3-720 0,0-2-3081 16</inkml:trace>
  <inkml:trace contextRef="#ctx0" brushRef="#br1" timeOffset="179472.77">25798 16291 14803 0,'0'0'3008'0,"0"0"-2496"16,0 0-512-16,0 0-72 31,4 79 72-31,-4-3 272 16,4 29-176-16,4 9 25 0,-1 7-113 15,2-13-8-15,-5-7-97 16,-4-18-519-16,0-23-104 0,0-18-32 15,-4-17-328-15,-8 0-280 16,-20-15-257-16,9-7 425 0,-5-3-1089 16</inkml:trace>
  <inkml:trace contextRef="#ctx0" brushRef="#br1" timeOffset="179736.34">25989 16224 6369 0,'0'0'5409'16,"0"0"-3481"-16,0 0-791 0,96-61-761 0,-68 61-168 15,7 17-56-15,-3 14-136 16,0 8 48-16,-8 11-64 16,-20 1-256-16,-4-4 96 15,-28-2-168 1,-24-10 304-16,-8-9 24 0,-3-11 8 15,-1-5 256-15,9-10-112 0,10 0-152 16,38-3-944-16,7-10-1817 31,15-3-5081-31</inkml:trace>
  <inkml:trace contextRef="#ctx0" brushRef="#br1" timeOffset="179993.68">26495 16281 232 0,'0'0'14219'0,"0"0"-12347"0,0 0-1872 32,0 0-56-32,-103 54-24 15,75-16-104-15,7 7 120 0,10 2-512 16,11-2-736-16,0-4-321 16,20-9 233-16,8-10 520 15,4-9 784-15,0-13 96 0,-4-10 600 31,-5-18-192-31,-7-14 672 16,-8-12 272-16,-8-6-135 0,0-3-753 16,-4 2 112-16,-4 11-128 0,0 5-448 15,4 23-624-15,4 12-768 16,0 10-3666-16</inkml:trace>
  <inkml:trace contextRef="#ctx0" brushRef="#br1" timeOffset="180774.75">26670 16335 9538 0,'0'0'3912'0,"0"0"-2951"15,0 0-153-15,96-3 232 0,-64 3 8 16,-8 16-776-16,0 9-272 0,-8 10-160 16,-13 3 64-16,-3 0 80 15,-3-3-48-15,-9-6-8 16,-4-10-144-16,4-6 56 15,8-7 160 1,4-6 48-16,0-3 336 16,24-17-384-16,12-5-496 0,11-9 480 15,9-5-32-15,0 1 40 16,4 0-128-16,-13 10 48 16,-6 5 88-16,-13 7 16 0,-13 13 16 31,-2 3-32-31,-2 7-160 15,1 12 88-15,4 6 8 0,4 3-72 16,8 4-128-16,8-3-208 16,11-1-640-16,13-5-721 0,20-4 217 15,16-16 63-15,15-3-271 16,-7-16 1200 0,-29-9 624-16,-23-4 224 15,-20 0 216-15,0-9 64 0,-8-3 304 16,-4-9 865-16,-12 5 239 15,-8 4-240 1,-5 9-647-16,-18 7-425 16,-9 12-368-16,-12 13-224 0,-3 0-8 15,-5 19 72-15,0 12-72 16,12 8 0-16,12 15-48 0,13 0 48 16,15 3-456-16,3-3-680 15,25-10-289-15,12-12 537 16,7-13 352-1,5-13 536-15,8-6 200 16,-4-22 1024-16,-4-29 281 16,-4-25-697-16,-4-28-80 0,-8-17-120 15,-8-3-112-15,-5 9-288 16,1 17 256-16,-4 25-104 0,-4 19-88 31,0 13 112-31,-4 15-263 16,0 4 183-16,-4 10 104 15,-4 5-408-15,-4 11-216 0,-4 33-425 16,-16 40 481-16,0 34 152 16,4 12 0-16,8-2 8 0,8-32-112 15,0-29-736 1,4-21-368-16,4-11-424 16,12-2-529-16,-1-7 321 15,5-10-2553-15</inkml:trace>
  <inkml:trace contextRef="#ctx0" brushRef="#br1" timeOffset="180936.54">28622 16075 8369 0,'0'0'2665'16,"0"0"-385"-16,0 0-1135 15,0 0-1041-15,0 0-104 16,0 0 104-16,37 108 72 0,-49-48-112 16,0-3-64-16,-1-3-520 15,6-13-561 1,-5-9-423-16,8-16-608 15,4-13-1809-15</inkml:trace>
  <inkml:trace contextRef="#ctx0" brushRef="#br1" timeOffset="181069.71">28846 15909 10042 0,'0'0'2856'0,"0"0"-143"16,0 0-1897-16,0 0-680 0,0 0-136 15,0 0-1576-15,0 0-777 16,0 0-463-16</inkml:trace>
  <inkml:trace contextRef="#ctx0" brushRef="#br1" timeOffset="181943.2">28822 16148 9153 0,'0'0'1809'0,"0"0"-249"0,0 0 129 16,103-98 247-16,-75 69-504 16,-7 13-912-16,-6 9-288 15,-2 7-232-15,-10 10-88 0,1 25-208 16,-4 6-296-16,0 10 504 16,0 3 80-1,-7-6-176-15,3-4-8 16,-5-9-8-16,9-6 40 15,0-13-64-15,0-10 16 0,13-6 208 16,6-6 504-16,9-17-504 16,8-11-344-16,12-5 8 0,-5-2 136 31,5-3-280-31,0-1-72 16,0 7 200-16,-8 3-177 15,-12 10 89-15,-4 9 440 0,-4 10 456 16,-5 6-456-16,6 15-64 15,3 14 64-15,11 3 8 0,5 3 64 16,12 0-72 0,12-1 0-16,3-8-32 15,5-7-224-15,-12-9 0 16,-4-10-536-16,-21-10 288 0,-11-22 504 16,-24-22 56-16,0-3 776 15,-20-3 136-15,-8 3-295 16,1 18-49-1,-1 4-352-15,4 16-272 16,0 16-112-16,4 3-216 0,8 22 0 16,4 13-32-16,8 10 296 0,4 2 56 31,20 1 16-31,16-7-16 16,-1-9-193-16,10-10 153 0,-2-12 48 15,-7-7 385-15,0-3 319 16,-8-6 48-16,-12-4-72 15,-4-2-160-15,-9 5-64 0,-2 4-160 16,-5 3-296-16,0 10-984 0,0 18 112 31,0 20 688-31,4 31 128 16,11 29 56-16,10 9 88 16,3 1-80-16,-13-16 8 0,-6-26-16 15,-9-16 96-15,0-19-96 16,-9-9 48-16,-10-3-40 0,-13-7 0 31,-13-9 120-31,-2-13 984 0,-5-7-80 16,-4-25-303-16,5-9-273 15,7-3-200-15,16-7 200 0,20 0-40 16,8 4-192-16,24-4-104 16,19 3-120-1,13 1 0 1,12-1-368-16,4 3-416 0,28-15-425 0,-16 9-815 15,-13 7-3001-15</inkml:trace>
  <inkml:trace contextRef="#ctx0" brushRef="#br1" timeOffset="182390.79">30866 15122 12642 0,'0'0'2849'15,"0"0"-753"1,0 0-1448 0,0 0-648-16,0 0-120 15,0 0 120-15,-51 146 96 0,14-41 120 16,9 9-88-16,20-6-32 0,8-9-88 15,17-10-8-15,11-16 8 16,-5-10-8-16,-7-25-48 0,-4-9-512 31,0-7-296-31,-4-9-576 16,-8-10-833-16,-24-35 641 0,-12-16-1577 16,-3-9-2480-16</inkml:trace>
  <inkml:trace contextRef="#ctx0" brushRef="#br1" timeOffset="182802.37">30416 15465 9057 0,'0'0'2625'16,"0"0"-1345"-16,120-3-1168 15,-9 16-40-15,20 9-104 0,13 10 32 16,-4-4-8-16,-17-9-1232 16,-20-6-248-16,-27-7-977 31,-28-6-263-31,-20-3 1039 0,-4-10 1689 15,-9-3 248-15,2-6 1697 16,-13 3 463-16,-4 4-263 0,0 5-161 0,0 7-392 16,0 3-967-16,-4 0-625 15,-13 15-216 1,-7 11 216 0,1 2 144-16,3 11-104 0,3 2-40 15,14 0-16-15,3 4-136 16,20-4 64-16,36 7 88 0,0-10 216 15,15-7 88-15,-3-12-208 16,-12-19 608 0,-9 0 112-16,-14-31 208 15,-18-26-192-15,-15-4-231 0,-4-2-105 16,-24-1-232-16,-7 13-152 16,-10 10-112-16,-2 16-616 0,-17 25-1289 15,12 13-2896-15,13 12-5209 16</inkml:trace>
  <inkml:trace contextRef="#ctx0" brushRef="#br1" timeOffset="184302.65">21562 17815 12634 0,'0'0'3873'15,"0"0"-3633"-15,0 0-240 16,0 0-96-16,0 0 96 15,0 0 384-15,72 0-96 0,-32 0-160 16,11 0 0-16,5-13-32 31,8-3-96-31,0-6-48 0,-4-6-248 16,-12-4 0-16,-16 3 40 16,-12-3 24-16,-20 7 192 15,-9 2 40-15,-23 8 0 0,-11 5 0 16,-13 10 48-16,-8 0 152 31,1 16 152-31,11 10-72 0,12 9-88 0,12 6-8 16,17 3-88-16,11 1-24 15,19-1-64-15,25-6-8 16,28-9 0-16,23-13-64 0,29-16-128 16,7-13-80-1,-12-22-224 1,-27-6-496-16,-28-1-1481 0,-24 7 345 15,-12 7 1376-15,-5 2 752 0,-6 7 1496 16,-9 7 945-16,-8 12-833 16,0 0-928-16,-4 16-416 0,-4 12 96 31,-1 7 48-31,5 6-88 16,4 4-96-16,0-1-64 0,4 0-160 15,17-5-96-15,7-4-368 16,15-7-856-16,-11-9-2793 0,1-16-3344 15</inkml:trace>
  <inkml:trace contextRef="#ctx0" brushRef="#br1" timeOffset="184462.31">22678 17513 7457 0,'0'0'6746'0,"0"0"-5682"31,0 0-712-31,0 0-352 0,0 0-176 16,0 0-888-16,0 0-1609 16,0 0-2600-16</inkml:trace>
  <inkml:trace contextRef="#ctx0" brushRef="#br1" timeOffset="185019.43">23295 17653 1240 0,'0'0'8025'16,"0"0"-6776"-16,0 0-785 16,5-92 560-16,-14 67 528 0,-10 5 145 15,-9 4-993-15,-4 10-440 0,-3 6-168 16,3 0-40-16,8 12-56 31,3 8 8-31,14-1-8 16,7 3-8-16,15-3-48 0,17 0 48 15,16-6-96-15,8-10-200 16,4-3-160-16,0 0 176 0,-13 0 288 16,-7-9 192-16,-12 5 432 31,-8 1-64-31,-12 3-232 15,0 7-272-15,-8 18-56 0,0 22 56 16,4 30 112-16,0 27-88 16,4 11-24-16,3 2-56 0,-6-15-112 0,-1-29-240 15,-4-16-160 1,0-22-424 0,0-9 248-16,-13-8 688 15,2-2 272-15,-9-3 664 0,0-13 256 16,-8 0 88-16,-3-13-391 15,-10-12-177-15,5-14-8 0,4-5 72 0,8-23-120 32,20-18-192-32,25-20-336 15,35 4-128-15,27 24-472 16,13 33-320-16,-13 34-112 0,-3 10-640 16,-20 0-2881-16,-17 0-4905 15</inkml:trace>
  <inkml:trace contextRef="#ctx0" brushRef="#br1" timeOffset="185629.42">23981 17697 576 0,'0'0'10650'16,"0"0"-8018"-16,0 0-1391 0,0 0-377 15,0 0-152-15,0 0-344 16,0 0-248-16,64-28-120 0,-40 15-16 0,-1-3-112 16,1-3-96-1,-3-7 72 1,-14 4 152-16,-3 0 8 16,-4 3 464-16,-4 10 264 0,-12 2-432 15,-3 7-176-15,-2 7 40 16,2 18-96-16,-1 10-64 0,4 3 0 15,12 3-8 1,4-2-224-16,4-4-128 16,20-10 32-16,4-13-104 15,7-8 160-15,6-4 16 0,2-19-48 16,1-10-88-16,0-6 48 16,-1-6 136-16,-7 6 200 0,-4 3 368 31,-8 10 280-31,-11 16-144 15,-9 6-504-15,-1 9-128 0,-3 23 128 16,0 6 88-16,0 6-8 16,-3 1-72-16,-1-7-8 0,-1-10 0 15,5-12-152-15,0-9-48 32,16-7 160-32,12-20 32 15,12-11 8-15,4-14-48 0,11 1 24 16,-3-4 24-16,-8 7 0 15,-4 13 168-15,-12 11 112 0,-12 12-64 16,-4 5-216-16,-4 18 8 16,-4 14-8-1,3 12 8-15,6 10-8 16,2 29-480-16,2-16-1232 0,-6-10-4810 16</inkml:trace>
  <inkml:trace contextRef="#ctx0" brushRef="#br1" timeOffset="186087.28">25383 17529 10386 0,'0'0'3873'0,"0"0"-2105"0,0 0-504 15,0 0-752-15,0 0-440 16,0 0-64-16,0 0 56 15,24 120 16-15,-16-65 8 0,5 5-80 16,2-6 0 0,2-7 48-16,2-8-56 15,-3-14 0-15,5-18 8 0,2-7 0 16,5-17 120-16,7-27-8 16,-3-10-16-16,0-6 89 15,-4-7-9-15,-8 13 8 16,1 0-176-1,-10 13 56-15,-3 19-72 16,-8 12-88-16,0 16-1249 0,0 13-3600 0,-12 7 1769 16</inkml:trace>
  <inkml:trace contextRef="#ctx0" brushRef="#br1" timeOffset="187040.56">26188 17691 3104 0,'0'0'8530'0,"0"0"-7186"16,0 0-47-16,4-73-209 0,-16 60 0 16,-12 10-720-16,-4 3-312 15,-4 6 80-15,-7 10 24 16,11 9-8-16,0 1-56 0,16 0-96 31,8-1-32-31,4-3-456 0,12-3-48 16,16-13-240-16,8-6-344 0,3 0-561 15,2-19 457-15,-2-12 784 16,-7-4 440-16,-8 3 960 16,-8 6 816-16,-8 8 105 15,-4 11-161 1,-4 7-968-16,-7 3-744 0,-10 23 0 15,2 9 0-15,2 2-8 0,9 2-304 16,4-4-168-16,0-3-32 16,21-17 40-16,7-8 264 15,11-7 200 1,13-19 48-16,7-16-48 16,6-7-56-16,2-12-40 15,5-12-144-15,8-20-88 0,-1-22 128 16,-12-6 200-16,-11-1 96 15,-15 14 1016-15,-18 25-680 0,-3 16-248 32,-8 18 168-32,-3 7-72 15,-9 3 32-15,3 4 192 0,-3 9 57 16,0 16-137-16,-24 6-424 16,-11 41-40-16,-18 36 32 31,-2 37 8-31,7 16 0 0,16-9-8 15,20-16 8-15,12-38-248 16,0-16-312-16,12-19-81 0,4-13-375 0,8-3 120 16,8-6 432-16,7-10 192 15,10-6 88-15,-2-23-528 16,9-15-113-16,-4-7 521 16,-9-2 304-1,-6 6 264-15,-14 12 809 16,-6 16 807-16,-17 13-752 0,0 3-936 15,-4 15-192-15,-13 17 0 0,-2 3 16 16,7 6 40-16,4-6-16 16,4-3-40-1,4-10-272-15,15-6 56 16,13-13 176-16,8-3 32 16,12-12 8-16,-4-17-48 0,8-9-32 15,-9-10-120-15,-2 0 200 16,-9 4 120-16,-13 12 512 0,-10 10 441 31,-6 16-329-31,-3 6-680 16,0 6-64-16,-12 16-88 0,-4 10 88 15,9 7 8-15,2 5-8 16,5 0 0-16,16 1-320 31,33 9-513-31,-6-16-1527 0,0-13-4898 0</inkml:trace>
  <inkml:trace contextRef="#ctx0" brushRef="#br1" timeOffset="187370.62">27754 17500 4785 0,'0'0'4745'0,"0"0"-4401"16,0 0-344 0,0 0 112-16,0 0 280 15,0 0 40-15,0 0-24 0,99 13-352 16,-62-22-56-16,3-7-472 15,-5-7-240 1,5-8-16-16,-3-4 207 16,-10-10 145-16,-11-3 376 0,-8 1 1113 15,-8 9 1007-15,-12 10 200 16,-16 15-423-16,-4 13-681 16,-3 3-424-16,-1 22-296 0,-1 10-208 15,9 6-135-15,5 7 15 0,11-4-72 31,12 1-96-31,0-7 0 16,16-3 48-16,16-6-48 16,11-11-8-16,13-8-144 0,8-3-369 15,20-17-655-15,-13-12-1720 16,-15-10-5570-16</inkml:trace>
  <inkml:trace contextRef="#ctx0" brushRef="#br1" timeOffset="188495.84">29615 17034 9402 0,'0'0'4368'16,"0"0"-3431"-16,0 0-233 15,0 0 288-15,0 0 200 0,12-19-376 32,-12 19-664-32,-12 12-152 0,-12 17-96 15,-8 15 96-15,-12 7 128 16,-7 9-80-16,-13 1 0 0,-12 2-7 16,1-9-33-16,-2-9-8 15,10-7 0-15,11-19-8 16,5 0 8-1,10-13 0-15,17-6 0 0,9 0 144 16,11-16 56-16,4-9-8 16,15-7-112-16,13-6-72 0,17-3 72 15,2 3-16-15,1 3 8 16,-4 13 56 0,-13 5 168-16,-6 14-8 15,-9 3-288-15,3 13-40 16,1 19 40-16,5 9-8 0,3 7 8 15,-1 3 0-15,1-1 0 16,-4-5 0-16,0-10-312 0,-9-4-424 31,9-8-553-31,-3-11-1231 16,-6-5-2425-16</inkml:trace>
  <inkml:trace contextRef="#ctx0" brushRef="#br1" timeOffset="188683.11">29722 17465 12962 0,'0'0'4785'0,"0"0"-4033"15,0 0-447-15,0 0-57 0,0 0 192 16,0 0 440-16,21 112-320 16,-21-55-336-1,0 3-152 1,0 7-72-16,-13 15-864 0,-6-12-1113 15,2-19-4824-15</inkml:trace>
  <inkml:trace contextRef="#ctx0" brushRef="#br0" timeOffset="204649.73">5299 17138 7521 0,'0'0'5025'32,"0"0"-3673"-32,0 0-503 15,-8-76 119-15,8 66 328 0,0 5-264 16,0 1-279-16,0 4-305 15,0 0-296-15,0 0-104 0,0 0-48 16,0 6-136-16,-4 17 8 31,0 15 128-31,-5 10 0 0,2 9 8 16,3-3-8-16,4 0 64 16,0-10-56-16,0-9-8 15,4-7 0-15,7-9-8 0,2-6-296 16,2-3-57-16,6-10 49 31,-1 0 176-31,-1-10 136 0,1-12-8 0,1-6 8 16,-6-4 48-16,-3-3-48 15,0 0 16-15,-8 9-8 16,4 11 440-16,-8 8-31 0,0 4-233 16,0 3-184-1,4 0-8 1,4 10-192-16,0 9 64 0,4 6 64 15,4 7 72-15,-1-4 8 0,-2 1-8 16,2-7 0-16,2-6-96 16,-6-3-25-16,6-10-143 0,-6 0-32 31,6-3 272-31,-6-10 24 16,-3-12 112-16,0-13-40 0,-3-12 136 15,-5-10 8-15,0-4-111 16,-5-2 87-16,-3 5 128 0,-3 14-56 15,3 9 8-15,-5 10-80 32,9 12-88-32,4 7-48 0,0 3-56 15,0 3-296-15,0 0-448 16,0 6-929-16,0 23-759 16,0-1 7-16,4-2-1904 0</inkml:trace>
  <inkml:trace contextRef="#ctx0" brushRef="#br0" timeOffset="205042.21">5852 17310 10786 0,'0'0'3969'0,"0"0"-3969"0,0 0 0 31,0 0 0-31,0 0 656 16,-7 79-16-16,3-47-168 0,-5 3-296 15,1-3-96-15,5-1-64 16,-1-5-16-16,4-1-288 0,-4-9-608 16,4-13-809-16,0-3-1303 31,0 0-3898-31</inkml:trace>
  <inkml:trace contextRef="#ctx0" brushRef="#br0" timeOffset="205354.95">5984 16700 1640 0,'0'0'9602'16,"0"0"-7538"-16,0 0-439 15,0 0-305-15,0 0-288 16,0 0-424-16,0 0-336 0,0 0-272 16,0-13-216-16,0 39 16 0,3 9 176 15,-3 10 16-15,0 2 0 31,0 7-8-31,0 0 8 16,0-3-168-16,0-3-576 0,0-4-320 16,0-3-809-16,-7-9-799 15,3-13-2281-15</inkml:trace>
  <inkml:trace contextRef="#ctx0" brushRef="#br0" timeOffset="205595.89">5617 16634 6769 0,'0'0'5217'15,"0"0"-3889"1,0 0-648-16,0 0-519 16,84-51 423-16,-32 38 264 0,8-3-152 15,4 3-152-15,-1 4-264 16,1-1-216-16,-17 7-64 0,-6 3-800 0,-17 7-592 31,-9 28-969-31,-3-3-543 16,-12-1-2786-16</inkml:trace>
  <inkml:trace contextRef="#ctx0" brushRef="#br0" timeOffset="206165.06">6717 16894 8633 0,'0'0'2545'16,"0"0"-657"-16,0 0 9 16,0 0-377-1,0 0-480-15,-88-51-392 16,49 51-224-16,-5 0-39 0,4 0-161 16,0 13-80-16,8 0-88 15,12 2-56-15,5 5 0 0,11 2-104 16,4 3-96-1,4 7 112-15,20 3-32 16,3-1-32-16,4 5 23 16,6-4-71-16,3-7 56 15,-5 1 16-15,5-7 64 0,-8 0-120 16,0 0-32-16,-8-2 112 0,-12 5-40 31,-8 0-64-31,-4-3 192 16,-9 4 16-16,-10-4 448 0,-13-3 120 15,-3-3 25-15,3-3-89 16,-9-3-64-16,2-4 24 16,3-6-80-16,0 0-240 0,8-6 8 31,4-11 40-31,13-5-192 16,2-6-392-16,9-1-536 0,0 4-625 15,13 18-887-15,-2 4-3273 16,-3 3-2625-16</inkml:trace>
  <inkml:trace contextRef="#ctx0" brushRef="#br0" timeOffset="206858.31">6964 16897 904 0,'0'0'9274'15,"0"0"-6370"-15,0 0-1303 16,0 0-169-16,0 0-496 0,0 0-400 31,0-19-536-31,0 35-48 16,0 9-48-16,0 14 96 0,-4 11 48 16,0 4 8-16,0 7-56 15,4-4 0-15,0-10-8 16,4-9-72-16,8-12-168 0,0-7-320 31,4-10 32-31,0-9 312 0,3-3 216 16,6-22 0-16,-1-10-296 0,-4-16 184 15,-1-9 120-15,-2-1 128 16,-10 4 272-16,-3 13 304 16,4 15 144-16,-8 16 0 15,0 13-584 1,0 7-264-16,0 21-240 0,0 17 144 15,-8 6 96-15,8 6 64 0,0-3-64 16,0-13-8-16,12-9-152 16,4-10-56-16,-4-9 72 15,8-13 144 1,4 0 72-16,0-16 168 16,3-16-168-16,1-22 88 0,-4 0 201 15,-7-9-41-15,-9-1 104 16,-5 17-40-16,-3-1-16 15,0 13-176-15,0 16-192 0,0 9 0 32,0 10-792-32,0 26-1585 15,-3 9-823-15,-5 0-2098 0</inkml:trace>
  <inkml:trace contextRef="#ctx0" brushRef="#br0" timeOffset="207081.39">7637 17138 12186 0,'0'0'3065'0,"0"0"-2353"16,0 0-656-16,0 0 216 16,-3 70 400-1,-1-31-72-15,0 2-344 0,4 0-192 16,0 0-64-16,0 1-64 0,0-5-784 15,0 2-936-15,11-11-1385 16,-7-8-4849-16</inkml:trace>
  <inkml:trace contextRef="#ctx0" brushRef="#br0" timeOffset="207643.43">8753 17256 11810 0,'0'0'4985'0,"0"0"-4313"15,0 0-432-15,0 0 264 0,0 0 217 31,0 0-209-31,0 0-336 16,67 0-64-16,-18 0-56 16,7 0-56-16,3 0-176 0,-3 0-312 15,-1-4-401-15,-14 1-703 16,-13 1-2465-16,-13-2-912 0,-15 4-1288 0</inkml:trace>
  <inkml:trace contextRef="#ctx0" brushRef="#br0" timeOffset="207836.91">8702 17417 5761 0,'0'0'2672'0,"0"0"-1247"16,0 0 47-16,0 0 1016 15,0 0-375-15,0 0-609 0,95 17-680 16,-44-17-448-16,13-4-191 0,0-5-185 15,16-10-64 1,-17 3-1625-16,-14 3-5624 16</inkml:trace>
  <inkml:trace contextRef="#ctx0" brushRef="#br0" timeOffset="209021.84">10570 16630 8729 0,'0'0'1961'0,"0"0"-1065"0,0 0 368 15,0 0-15-15,0 0-161 16,0 0-672 0,0 0-328-16,-20 42 0 15,-4-1 40-15,-11 22 32 16,-14 20-48-16,-14 19 48 15,-5-1-8-15,12-15-144 0,4-29 136 32,12-22-72-32,1-13 8 0,-5 0 24 15,-8 0 40-15,-4 1 80 16,8-11 48-16,5-5-104 16,7-4 16-16,-1-3-40 0,6 0-96 15,7-10 56-15,4-8-40 16,9-5-56-16,2-8-8 31,9-8 0-31,0-8-72 0,16-4-72 16,12-3 144-16,0 6 72 0,4 4-72 15,4 9 72-15,-1 13 56 0,1 6-120 16,-4 9 80-16,0 7-88 16,-4 4-8-1,0 15 8 1,4 10-8-16,-4 6 8 0,0 9 48 15,0 3-40-15,-4 4 56 0,-1 3-56 16,-7-6 0-16,0-1 8 0,0-5-16 16,-4-1-72-1,-4-9-296 1,0-1-648-16,0-5-592 16,0-1-769-16,-4-9-111 0,0-7-2161 0</inkml:trace>
  <inkml:trace contextRef="#ctx0" brushRef="#br0" timeOffset="209243.14">10574 17278 5937 0,'0'0'8922'15,"0"0"-7194"-15,0 0-1392 31,0 0-336-31,0 0 0 0,0 0 296 16,-12 102-32-16,4-58-128 0,4 1-128 16,0-1-8-16,4-9-800 0,0 3-1040 15,0-16-2185-15,0-9-3217 16</inkml:trace>
  <inkml:trace contextRef="#ctx0" brushRef="#br0" timeOffset="210747.96">11004 16967 1304 0,'0'0'6497'0,"0"0"-4961"0,0 0-575 15,0 0 175-15,0 0 696 32,0 0 1-32,0 0-393 0,0-54-640 15,4 54-312-15,-4 0-168 16,0 0-216-16,0 16-104 15,-4 25 16-15,-8 26 64 0,-4 6 88 16,8-3-104-16,0-7-16 16,5-22-48-1,3 4 8-15,0-1-8 0,3-9-192 16,9-9-72-16,1-11-104 16,-2-8-40-16,9-4 120 15,-4-3 224-15,8-12 64 0,0-14 0 16,0-9-32-1,-1-6-16-15,-2-4 48 16,-6-6 48-16,1 4 72 0,-4 6-40 16,-3 6 192-16,-5 13 280 15,3 12-160-15,-7 7-7 16,0 3-225-16,4 0-160 0,4 9-208 31,1 17-161-31,2 9 289 0,6 6 80 16,-6 4-8-16,6-1-112 15,2-3 0-15,-3-6-176 16,0-3-200-16,4-7-216 0,-1-9-240 16,-2-7 152-16,-1-5 336 31,-4-4 464-31,-1-10 56 0,2-18 96 16,-6-7 496-16,1-13-72 15,-4-19-80-15,0-18 120 16,1-17-96-16,-5 10-16 0,4 22-128 15,-1 26-168-15,-3 24 73 16,4 5-265 0,0 2-16-16,-4 10-241 0,0 3-1319 15,-8 25-1240-15,-4 4-65 16,0 0-6001-16</inkml:trace>
  <inkml:trace contextRef="#ctx0" brushRef="#br0" timeOffset="211943.11">11709 16532 9674 0,'0'0'1952'16,"0"0"-248"-16,0 0-671 31,0 0-65-31,0 0-344 15,0-6-408-15,0 21-208 0,-4 11 208 0,0 2 32 16,1 7 0-16,-1 7-96 16,4-1-56-16,-4 4 32 0,4-8-120 15,0 5-8 1,0-10 8 0,0-1-8-16,0-2 48 15,-5-7-48-15,5 0-288 0,0 0-424 16,-4-2-472-16,0-1-721 0,-3-6-175 15,-1-8-1177-15,-1-1-3888 0</inkml:trace>
  <inkml:trace contextRef="#ctx0" brushRef="#br0" timeOffset="212262.7">11462 16557 3592 0,'0'0'5657'31,"0"0"-3880"-31,0 0 207 16,0 0-263-16,0 0-785 0,0 0-488 15,116-31-88-15,-52 27-8 16,3 1-120-16,9 3-96 0,-24 0-136 0,3-3-48 16,-19 3-752-1,-16 0-768 1,-12 0-689-16,-19 3-1632 16,-10 10 1401-16,-3 0-1849 0</inkml:trace>
  <inkml:trace contextRef="#ctx0" brushRef="#br0" timeOffset="212712.47">11574 17412 9089 0,'0'0'4481'0,"0"0"-3880"16,0 0-321-16,0 0 240 0,0 0 72 16,4 22-328-16,0-7 192 15,0 8-288-15,-4-1-72 0,0 3-32 16,0 1-64-1,0-1-88-15,0 0-496 16,0-2-760-16,0-4-1321 16,0-7-3640-16</inkml:trace>
  <inkml:trace contextRef="#ctx0" brushRef="#br0" timeOffset="213683.26">12212 16799 8969 0,'0'0'2177'0,"0"0"-801"0,0 0-608 16,0 0-336-16,0 0-111 15,0 0 23-15,0 0 336 16,-5 111-352-16,-3-60-104 0,-3 3-144 31,7 3-80-31,-5-3 48 0,1-4-40 16,5-9-8-16,3-6-8 0,0-12-416 15,0-7-64-15,7-7-176 16,6-9 231-16,-2 0 329 16,6-9 96-16,6-17 0 15,-3-9-256 1,4-9 72-16,-4-4 192 0,-4 4 248 15,-4 9 320-15,-4 10 521 0,-4 15-113 16,-4 10-184-16,0 3-792 16,0 22-88-16,0 20 80 15,0 6 0 1,0 3 8-16,12 0 0 16,4-13-304-16,4-9-248 0,0-10 48 15,-1-12-48-15,1-10 552 16,4-3 48-16,-3-23 176 15,2-22 56-15,1-28 272 0,4-22 32 32,-8-10-264-32,-4 22-168 15,-9 22 96-15,-2 33-8 0,-1 9 64 16,-4 6 0-16,0 3-136 16,0 13-168-16,-4 3-856 31,-12 26-344-31,-16 47-40 0,0-6-2985 15,8 0-3329-15</inkml:trace>
  <inkml:trace contextRef="#ctx0" brushRef="#br0" timeOffset="213912.79">12710 17227 9914 0,'0'0'4889'0,"0"0"-3889"16,0 0-656-16,0 0-336 0,0 0 80 31,0 0 504-31,0 92-224 16,0-53-216-16,-4-2-80 16,-5 5-72-16,-2-1-320 0,-6 4-840 15,6-10-1361-15,-1-10-2328 0</inkml:trace>
  <inkml:trace contextRef="#ctx0" brushRef="#br0" timeOffset="-203832.41">11542 17872 8601 0,'0'0'2409'31,"0"0"-1497"-31,0 0-16 16,0 0 192-16,4-13 313 0,-4 13-193 16,0 0-392-16,4 0-360 15,-4 0-320-15,0 0-88 0,0 3-48 16,0 16-144-16,0 13 8 31,-15 28 128-31,-2 29 8 16,1 19 8-16,4-6 0 0,1-23 0 15,11-28 0-15,0-16 0 16,0 0 0-16,11-3 40 0,1-1-48 16,8-11-176-16,4-15-144 31,0-5 208-31,4-2 112 15,-1-27-8-15,6-22-112 0,7-28-168 0,-9-1 16 16,-6 8 144-16,-6 11 128 16,-10 23 352-16,-6 9 312 0,1 4 136 15,0 15-183 1,-4 7-393 0,0 3-224-16,0 0-32 15,0 10-265-15,4 15-119 0,-4 17 336 16,0 8 80-16,4 11 0 0,0 2 8 15,4 0 0-15,0 1 24 16,4-10-32 0,4-3 0-16,0-10-8 15,4-6-264-15,-5-9-200 16,2-11 104-16,-2-5 136 0,1-10 104 16,5 0 128-16,-6-25 96 0,9-20-16 15,0-28-32-15,4-32 24 31,-8-9 0-31,-4 0 184 16,-8 25 88-16,-4 32-48 0,-4 15-120 16,0 20 64-16,0 6 81 15,0 4-25-15,0 5-296 0,0 7-449 16,0 19-1039-16,0 26 48 31,0 40 704-31,-8-5-1961 16,-5-4-2296-16</inkml:trace>
  <inkml:trace contextRef="#ctx0" brushRef="#br0" timeOffset="-203530.7">12323 18491 1424 0,'0'0'9282'31,"0"0"-5457"-31,0 0-2641 16,0 0-264-16,0 0-328 15,0 0-192-15,0 0-336 0,0 28 0 16,0 4 56-16,0 7 80 16,-8 2-128-16,4-3-24 0,0 0-40 31,1-7 0-31,-2-5-8 15,1-4-72-15,4-3-608 0,-4-6-872 16,4-13-1249-16,0 0-1568 16,0-3-1888-16</inkml:trace>
  <inkml:trace contextRef="#ctx0" brushRef="#br0" timeOffset="-203197.03">12582 17802 4841 0,'0'0'5697'0,"0"0"-3681"15,0 0-816-15,0 0-271 0,0 0-241 16,0 0 32-1,4-16-328-15,-4 19-392 16,0 16 0-16,4 13 0 16,-4 6 0-16,0 13 56 0,0 9-48 15,0 0-8-15,-4 1 48 16,0-1-32-16,4-9-32 0,-4-3-112 31,0-4-592-31,0-12-736 16,4-10-1145-16,0-12-2080 0</inkml:trace>
  <inkml:trace contextRef="#ctx0" brushRef="#br0" timeOffset="-202937.99">12343 17777 2696 0,'0'0'6722'0,"0"0"-5018"15,0 0-40-15,0 0-848 0,0 0-359 16,0 0-17 0,83-41 80-16,-42 41-136 15,6-4 16-15,9 4-120 0,0 0-184 16,-4-3 16-16,-5 0-112 16,-11 3-8-16,-12 0-496 15,-8 0-512-15,-12 0-929 16,-4 0-871-16,0 0-3002 15</inkml:trace>
  <inkml:trace contextRef="#ctx0" brushRef="#br0" timeOffset="-202053.82">13088 18059 1880 0,'0'0'6065'0,"0"0"-5545"0,0 0-520 15,0 0-960-15,0 0 360 16,0 0-336-16,0-12-1657 0,0 12 505 0</inkml:trace>
  <inkml:trace contextRef="#ctx0" brushRef="#br0" timeOffset="-201534.53">13339 17919 1144 0,'0'0'7417'0,"0"0"-5808"16,0 0-841-16,0 0 48 15,0 0 704-15,0 0-103 16,-8-72-513 0,-12 65-320-16,-12 7-96 15,-11 0 112-15,-6 0 56 0,-2 7-248 16,3 8-120-16,0 7-143 0,12 7-97 15,8 0-40-15,13 2-8 16,2 4 0 0,9 0 0-16,4 6 0 15,4-6-72-15,20 6 56 16,0-2-25-16,4 2 33 16,4-6 0-16,-4 3 0 0,0-6-48 31,0-4-112-31,0 1 120 0,-9 0-48 15,2-1 32-15,-6-3 48 16,-2 1-64-16,-6-1 72 16,-7 0 0-16,0 1 0 0,0 3 8 15,-7-7 8-15,-10 0 64 16,-11-2 208-16,-4-5 33 0,-7-5 207 31,-5-1 16-31,-4-6-120 16,0-3-96-16,4 0-152 15,9-3-40-15,11-9-128 0,8-8-8 0,20-18-568 16,15 0-904-16,9 3-3682 16</inkml:trace>
  <inkml:trace contextRef="#ctx0" brushRef="#br0" timeOffset="-200859.54">13630 18012 472 0,'0'0'10666'0,"0"0"-8538"16,0 0-1127-16,0 0-289 0,0 0-8 16,0 0-312-16,-8 31-200 15,-8 4 224-15,4 10-184 0,-4 9-88 32,0 6-136-32,8-3 64 15,0-6-24-15,4-1-40 16,4-8-16-16,0-7 8 0,0-13-248 15,12-6-96-15,4-10-64 0,4-6 328 16,12-9 80-16,-1-20-48 16,14-28-264-1,-10 3-208-15,-3-9 232 16,-4 2 288-16,-7 17 344 16,-10 5 472-16,-7 14 328 0,-4 13-72 15,0 12-607-15,0 9-465 16,-4 23-265-16,-4 12 265 15,-4 14-40-15,8-1 40 16,0 0 8-16,4-13 0 16,4-6-8-16,12-9-56 15,0-13-8-15,4-10 64 0,8-6 72 16,0-12 72-16,4-23-40 16,7-26-7-1,-3-28 127-15,0-19 24 16,-12 4-32-16,-16 21 96 15,-4 32-88-15,-4 26 240 16,0 6-80-16,0 3-256 0,0 10-128 16,0 6-536-16,-4 15-856 0,-4 17-201 31,4 35-607-31,0-10-2385 16,4-3-3753-16</inkml:trace>
  <inkml:trace contextRef="#ctx0" brushRef="#br0" timeOffset="-200632.01">14359 18259 184 0,'0'0'11298'16,"0"0"-7433"-16,0 0-3449 0,0 0-416 16,0 0 0-16,0 0 344 15,-20 92 224-15,12-48-104 16,0 4-120-16,4 0-120 15,0-4-120-15,4-2-48 16,0-7-56-16,0-7-272 16,0-6-552-16,4-9-816 0,0-9-1601 15,8-4-4537 1</inkml:trace>
  <inkml:trace contextRef="#ctx0" brushRef="#br0" timeOffset="-200321.05">14817 18212 968 0,'0'0'11466'16,"0"0"-9225"-16,0 0-1521 0,80-35-88 16,-33 25 24-16,5 1-48 15,8-1-88-15,4 0-256 0,0 4-168 16,-1 0-96-16,-3-1-200 16,-16 7-592-1,-16 0-712 1,-16 0-1313-16,-21 7-2256 0,-18 5 2001 0</inkml:trace>
  <inkml:trace contextRef="#ctx0" brushRef="#br0" timeOffset="-200119.54">14825 18472 496 0,'0'0'6809'0,"0"0"-4624"0,0 0-249 16,0 0 608-16,80 0-703 31,-28-3-881-31,23-13-552 16,21 0-232-16,-5-3-112 0,-11 0-64 15,-16 3-248-15,-12-3-1480 16,-8 0-3033-16,-9 3-4153 0</inkml:trace>
  <inkml:trace contextRef="#ctx0" brushRef="#br0" timeOffset="-199520.66">17124 17659 10850 0,'0'0'4257'16,"0"0"-3417"-16,0 0-280 31,0 0-48-31,0 0 144 16,0 0-360-16,20 0-296 0,-36 29 0 16,-24 24 104-16,-12 24 32 0,-23 18-136 15,3-3 16-15,8-19-16 16,13-22 8-16,6-16 24 31,-6 3-32-31,-5-3 0 0,-7-3 8 16,3-10-8-16,8-12 64 15,0-10-56-15,12 0 0 0,4-17-8 16,8-11 0-16,8-4 0 16,12-9-8-16,8-7-40 31,0 4 40-31,17-7-72 0,6 6 80 15,5 4 8-15,-4 13 120 0,8 6 112 16,-8 6-144-16,8 12-15 0,0 4 15 16,3 4-88-16,5 14 88 15,4 12-24 1,-4 7-72 0,-1 5 0-16,-2 2 0 0,-10 1 0 15,-3-1 0-15,-7 0 0 16,-10 1 0-16,1-7 0 0,-4 3-369 0,-4-6-247 15,0 0-632-15,12-6-920 32,-4-7-1721-32,4-10-2641 15</inkml:trace>
  <inkml:trace contextRef="#ctx0" brushRef="#br0" timeOffset="-199252.18">17414 18132 1328 0,'0'0'12875'0,"0"0"-10659"16,0 0-1648-16,0 0-408 31,0 0 16-31,0 0 344 0,17 92-24 16,-13-47-224-16,-4 2-87 15,0 1-1-15,4 3-120 0,-4-4 32 0,3-5 8 16,1-8-104-16,5 1-208 16,-5-9-817-1,0-7-1151 1,-4-10-3633-16</inkml:trace>
  <inkml:trace contextRef="#ctx0" brushRef="#br0" timeOffset="-197802.84">16001 17456 4216 0,'0'0'4329'15,"0"0"-2960"-15,0 0-153 0,0 0-112 16,0 0-536-16,39-13-32 16,-14 10-136-16,3 3-208 15,7 0 9-15,1 0-57 0,4 0-32 32,-1 0-40-32,2 0-64 0,-2 0 120 15,5 0-32-15,0 0-88 16,3 0 0-16,5 0 0 15,-3 3-8-15,-10-3-8 0,1 0-80 16,0 0 88-16,-8 0 0 31,0-6 8-31,0-1 40 0,3 1-48 16,-3 3 0-16,0-3 40 16,8 3-40-16,-5-1-8 15,6 1 0-15,2 3 0 0,1-3 0 16,0 0 0-16,3 3 8 15,-6-4-8 1,-1 4 0-16,-5-3 8 0,1 0 0 16,-4 0 8-16,0 3-8 15,-4-3 0-15,0 0 0 16,-4-1 48-16,4 1-48 0,-4 0-8 16,4 0 8-1,0 3-8 1,-1-3 8-16,-3 3-8 0,0 0 8 15,-9 0 0-15,-2 0 0 0,-5 0-56 16,-4 0 8-16,-1 0-16 16,-3 0 56-16,0 0 8 0,0 0 0 31,0 0 72-31,9 0-64 16,-5-3 8-16,4 3-8 0,-1 0-8 15,-3 0 0-15,5 0 8 16,-5-3-8-16,0 3 136 0,0 0 96 31,-4 0-32-31,3 0-24 16,1 0 24-16,-4 0 40 0,0 0-112 15,4 0-24-15,-4 0-48 16,0 0-40-16,0 0-8 16,0 0-8-16,0-4-240 0,0 4-464 15,0 0-272-15,-4 0-713 31,-3 0-399-31,-5 0-2249 16,3 0-1176-16</inkml:trace>
  <inkml:trace contextRef="#ctx0" brushRef="#br0" timeOffset="-197621.72">17689 17354 2240 0,'0'0'3257'15,"0"0"-937"-15,0 0-711 0,0 0-393 16,0 0-64 0,0 0 24-1,0 0-312-15,0 0-279 0,-3-9 7 16,-1 2-344-16,0 1-104 0,-8 3 40 15,4-7-40-15,0 7-40 16,-4-3-96-16,0 0-8 0,0 2-128 31,-12 1-856-31,5-3-1249 16,-1 3-1888-16</inkml:trace>
  <inkml:trace contextRef="#ctx0" brushRef="#br0" timeOffset="-193594.87">14399 17754 8505 0,'0'0'1729'16,"0"0"-969"-16,0 0-192 0,0 0 216 16,0 0 448-16,20-38-263 15,-20 35-97-15,0-4-168 16,0 2-448 0,0-2-168-16,-4-3-88 15,-8 1-8-15,0-1-56 0,-4-2 48 16,0-1 32-16,-4 3-16 15,0-5 0-15,-4 2 8 16,-4 0-8-16,0-3 0 0,-4 4 0 31,4 2 0-31,-4 0 0 16,1 1 0-16,-1 3 0 0,4-1-8 16,-4 1-8-16,0-1 16 15,0 1-88-15,0 3 16 16,-3-3-16-16,3-1 8 0,-4-2 8 15,0 3 16 1,5-4 56-16,-5 0 8 16,-1 4-8-16,2-3 0 0,3-1 0 15,-4 3 0-15,4-2 0 16,0 6 0 0,0-3 0-1,4 2 8-15,-3 1 24 0,-1 0-32 16,4 0-40-16,0-3 40 15,0 6 8-15,0-4-8 0,0 1 0 0,1-3 0 16,-1 6-8-16,-4-3 0 16,4 0 0-16,-4 0 8 15,-4-1 0 1,0 4-8-16,0-3 0 16,4 3 8-16,0-3 0 0,1 3 0 15,-1-3 0-15,8 3 0 16,-4-4 0-16,5 1-16 15,-2-3-72-15,-3 3 80 0,4-3 0 32,-4-1 0-32,0 1-32 15,0 0 40-15,-3 2 0 0,-5 1-8 16,8 3-8-16,-4 0 8 16,0 0-8-16,8 0 8 15,-4 0-56-15,5 0 64 0,-5 0 0 31,0 7 0-31,-4-7 0 0,0 6-8 16,0 0 8-16,-3-3 0 0,3 7-128 16,-5-4-64-16,-2 4 0 15,3-1 96-15,-4 1 32 16,-4-1 48-16,8 1-48 16,-3-1 56-1,-1 1-24-15,4-4 32 0,0 3 0 16,4 1 8-16,-4-3-8 15,4-1 0-15,-3 1 0 0,7-1 8 16,-4 0-8-16,4 0-8 16,0 1 8-1,-4-4 0-15,0 6 0 16,-3-2 0-16,3 2-8 16,0 1 8-16,4-4 0 0,-4 4 0 15,0 2-8-15,0-2 8 31,1 3 0-31,-1-1 0 0,4-2 0 16,0 2 0-16,-4 1 0 16,8 0 0-16,-4 0 8 0,4 2 0 15,4-2 0-15,0 6-8 16,0 1 0-16,1 2 0 16,-2 6 8-16,-3 1 0 0,1 6-8 31,-5-1 0-31,4 5 0 15,0-4 0-15,4-4-8 0,4 1 0 16,0-3 0-16,8-4 0 0,0 1 0 16,1-4 8-16,-2 3-16 15,5-3 16-15,0 7 0 16,0-3 16 0,4 2 56-16,0 1-24 15,0-1-40-15,0 1 72 0,4-4 0 16,4 1-8-16,4 2 24 0,0 1 16 15,4 2-40-15,4 1 8 16,-4 0-80 0,0-1 8-16,0 1 0 15,-1-6 0-15,2-1-8 16,-2-3 0-16,2-3 0 0,-2-2 16 16,9-5-16-16,-4 4 16 15,8 0 88-15,0-1-56 0,0 2-40 31,-1-5 0-31,1 4 0 16,-4 0 0-16,1-3-8 16,-5-1 0-16,-1-2 40 0,-2 3-32 15,2-1-16-15,-3-2 16 16,5-1-8-16,-2 1 0 0,5-1 16 31,4 1 24-31,4-1-32 16,-4-2-8-16,7 2 0 15,-3-3-80-15,0 1 80 0,-8-1 0 0,0 1-48 16,0-4 48-16,-4 3 8 16,4-3 0-16,0 0 0 15,4-3-8 1,4 4 8-16,4 2 0 16,3-3-8-16,9 3-8 15,-4-2-72-15,-1 5-64 0,-6-2-40 16,-5 2-16-16,-13 1 96 0,1-4 40 15,-8-3 56 1,4 1-8-16,8-1 16 16,3-3 0-16,6 3 8 15,11-3-8-15,8 0 8 16,8 0 0-16,3 0 0 0,-8 0-8 31,1 0-8-31,-8 0 8 0,-8 0 0 16,-12 0-8-16,0 0 8 15,-8 0 0-15,3 0 16 16,9 0-8-16,5 0 0 0,6 0-8 16,9 0-8-16,0 0-120 31,7 0 80-31,-7 0 48 0,-3 0 8 16,-10 0 32-16,-11 0-40 15,-5 0 0-15,2 0 0 16,-1 0 0-16,0-3-48 0,4 3-184 15,0 0-104-15,11-3-225 0,1-1-447 16,4 4 512-16,0-3 264 16,-5 3 128-1,-2 0 104-15,-10 0 0 16,-7 0 0-16,0-3 8 16,-4 3-8-16,-4 0 72 0,4 0 16 15,4 0-40-15,8 0-40 0,0 0 8 16,4 0-8-1,0-3 40-15,3 3-48 16,-7-4 0-16,4 4 48 16,-4-3 208-16,-5 3 192 15,2-3 0-15,-1 3-152 0,4-3-136 16,0 0-152-16,3-3 8 16,1 2-8-1,4-5-8-15,-4 5-72 16,4-5 8-16,-5 3 48 15,-3-1 16-15,-4-2 0 0,1-1 8 16,-6 1 0-16,-3-1 0 16,8-2-8-16,-4-1-8 0,0 3 8 31,0-2 0-31,3-4-8 16,2 3 0-16,-9 1 8 15,3-1 0-15,-6 3 56 0,-2 1 80 16,2-1-64-16,-2 0-24 15,1-2-40-15,1-1-8 0,2-3 0 16,-2 0 0 0,2 1-96-16,1-4-56 15,0-1 32-15,0 1 56 16,-4 0 56-16,4 0 8 0,-8 3 16 16,4 0 64-16,0 1 8 15,-4-2-88-15,0 2 48 16,-1-1-40-16,-3 0-8 15,5 0 0-15,-1-3-8 16,-5-3-72-16,5 0 80 16,-3-4 0-16,-1 1 56 0,-4 2-8 15,4-2 48-15,-4 3-24 16,0 0-72 0,0 0 73-16,0 2-65 15,0 2 8-15,0-5 120 16,0 5 8-16,3-5-48 0,-3 1 72 15,0-4-120-15,0-2 0 16,0-4-40-16,0 3 48 31,-3 1 120-31,-5-1-8 0,-5 4-64 16,6 0 0-16,-6-1-56 16,5 4 104-16,-3 0-48 0,3-1-40 15,-4 1 16-15,-4 0-80 16,0-3 16-16,-4 0 32 15,-8-5-48 1,-3 2 0-16,-1-1 0 0,-5 1 0 16,1-4-96-16,-3 4-64 15,3-1 40-15,-4 3-208 0,0 4-280 16,-20 3-985-16,17 7-23 16,-2 6-3649-16</inkml:trace>
  <inkml:trace contextRef="#ctx0" brushRef="#br0" timeOffset="-191828.36">4171 9792 8529 0,'0'0'2017'0,"0"0"-1185"0,0 0-320 0,0 0 48 16,0 0 32 0,0-7 96-1,0 7-23-15,0 0-241 0,0 0-152 16,0 0-264-16,0 0-8 16,0 0-8-16,0 3-112 15,0 10 120-15,4 9 0 0,4 7 96 0,-4 6 128 31,4 3-96-31,-1 6-128 16,2-2 72-16,-1 2-64 0,0 0 0 16,-1-6 0-16,6-6 40 15,-2-9-48-15,6-8 0 16,-2-8 8-16,13-7 120 0,4-3 568 31,13-23-184-31,2-9-336 0,5-9-24 16,-5-7 88-16,5-10-64 15,0 4-176-15,-1-3 104 16,5 3-96-16,4 6-8 0,4 0 0 16,-4 10-112-16,0 13 112 31,-8 5 48-31,-13 7-48 0,-11 7-224 16,-7 9-152-16,-10 0-600 15,-7 0-888-15,-4 9-1153 16,-12 4 928-16,-8 0-1823 0</inkml:trace>
  <inkml:trace contextRef="#ctx0" brushRef="#br0" timeOffset="-182343.31">17794 17417 1040 0,'0'0'216'0,"0"0"2328"15,0 0-799-15,0 0-281 0,0 0-248 31,0 0-152-31,7-15-335 16,-7 12-113-16,0-1-208 16,0 1-176-16,0-3 136 0,0 0 120 15,-7 2 80-15,3-2-168 16,0 0-72-16,-5 0-176 0,2 2-64 16,-5-2-88-16,-1 3 0 15,-6-4 8-15,-1 1-8 31,-8 3 8-31,-8-3-8 0,0-1 0 0,-4 1 8 16,4 0 0-16,4-1-8 16,1 1 8-16,3-1 0 0,3 4 8 15,2 0-16 1,-1-3 8 0,0 3 8-16,0-4-8 15,-4 4 0-15,-8-4 8 0,1 2-16 0,-5 1 16 16,-4-2-16-16,0-1 8 15,5 4-8-15,3 0 0 0,-1 0 0 32,5-1 0-32,1 2 0 15,-1 2 0-15,-4-4 0 16,4 1 0-16,-7 0 0 0,3-3 0 16,-8 2 0-16,4 2 0 15,-4-5 0-15,-4 4 0 0,0 3 0 31,5 0 0-31,-6 0 0 16,6 0 0-16,0 0 0 0,-2 0 0 16,6 3 0-16,3 0-8 15,-1 1-32-15,2 2 40 0,-1-3 8 32,0 3 0-32,0 1 0 15,1-1-8-15,-1 3 8 16,-1-2-8-16,2 3 0 0,-1-1-8 15,4 4 0-15,0-4 0 0,4 4 8 16,-3 0-8-16,3 2 0 0,0 1-16 16,-4 3 16-1,4-3 0 1,0 6 0-16,-4-6 8 16,13 3 8-16,-6-3-8 0,9 0 0 15,5 0 56-15,-6 3-48 0,9 0-8 0,-3 0 0 31,-2 7 8-31,6-1 120 16,-1 4-112-16,0 6-16 16,4-1 80-16,-1 8-64 15,2 5 49-15,3 4-57 0,0 3 8 16,0 0 32-16,-4 0-48 16,4-3 0-1,0-4 8-15,0-5 56 16,0-5 8-16,0 2 8 15,0-1 64-15,7-6 136 0,6 0-32 16,-5 2 8-16,3-2-136 16,6 3 8-16,-2 0 0 0,5 0-72 15,4 0 88-15,1-4-40 32,-2 4-32-32,5 0 0 15,4-3 72-15,-1-6-48 0,6 2 72 16,-5-2-80-16,4-4 0 15,-1-3-32-15,1 0-40 0,0 0 64 16,-4 0-72 0,-1-6 64-16,-3 3 16 15,-3-4-24-15,3 1 16 16,-4 0-8-16,4-1-64 0,-5 1 0 16,5 0 0-16,0-1 40 15,0 1-48-15,0 0 8 0,4-1 0 16,-1-2 64-1,1-1-64-15,-4 1 48 16,0 0-56-16,0-4 24 16,-4 0 32-16,4 4-8 0,-1-7 0 15,5 4-40-15,0-4-8 16,8-3 8-16,8 3 0 16,0-3 64-1,8 0-24-15,-5 0-48 16,5 0 8-16,-4 0 0 0,-5 0 0 15,2 0 24-15,-6 0 32 16,2-13-72-16,-2 0 8 16,-3 1-8-16,4-4 8 0,-1 3-112 31,-2-3 8-31,-5 4 32 16,-1-1-112-16,-3 0 184 0,4-3 0 15,-4 0-8-15,-1 0 8 16,1-3 0-16,0 1 0 15,0-5 0-15,5 4 0 0,-6-3-48 16,-4-3 48 0,1 2-8-16,0-2 0 15,-3-3-48-15,3 2 56 0,-4-3-8 16,-5-3 8-16,1 0 0 16,0 1-8-16,0-1 8 15,-4-3 0-15,3 4 0 16,-6-8 0-16,2 2 8 15,-2-5 8-15,-5-2 56 16,3 2-64-16,-6 1 64 0,3 0 8 16,-8 0-72-16,4-1 0 31,-4 1 40-31,0 0 0 0,0-3-40 16,0-1 0-16,0 1 40 15,0-4-16-15,0 3-24 0,0 1-8 16,-4 6 48-16,-9 0-40 15,2 3-8-15,-1 3 8 32,-4 3 0-32,0 4 32 0,-4-4-40 15,0 4 0-15,0 3 0 16,0 0 8-16,0 2-8 0,-3-2 0 16,-1 3 0-16,0-3 0 15,-8 3-8-15,-4-3 8 16,-4 0 0-16,-8-4 0 0,-4-2 0 15,1-4-56 1,-5 3 56-16,4 1 0 16,1 6-8-16,-1-1-96 0,3 7-152 15,6 10-232-15,3 6-448 16,4 0-480 0,0 22-945-1,12 3-840-15,9 1-1952 0</inkml:trace>
  <inkml:trace contextRef="#ctx0" brushRef="#br0" timeOffset="-180143.27">18937 14729 6681 0,'0'0'1096'0,"0"0"-808"16,0 0-152-16,0 0-16 0,-4-32 352 15,0 25 353-15,-1 1-1 16,2-1-296-16,3 2-120 0,-8 1-200 31,4-2-80-31,0 3 16 16,-8-7-80-16,-4 4-56 15,-4-4 0-15,-8 1-8 0,5-4 16 0,-5 0-16 16,4 4 64 0,0-4 16-1,-1 3 24-15,-3 1 104 0,5 0-200 16,-1 2 88-16,-4 1 0 16,-4 0-8-16,1 2-24 15,-9 1-56-15,-4 0 48 0,-8 3 16 0,8-3-64 31,-3 3 96-31,-1 0 0 16,4 0-96-16,4 0 0 0,0 0-8 16,0 3 8-16,0 3-8 15,0 4-48-15,1 3 48 16,-1-1 8-16,4 1 0 0,0 0-8 16,0 2 8-16,4 2-8 0,4-5 0 31,0 4 8-31,4 0 32 15,-3-1-40-15,3 5 8 16,0-1 120-16,0 3-128 0,0 4 72 16,1-1-72-16,-1 4 0 31,-1-1 0-31,1 4 16 0,1-3-8 16,3-1 24-16,-4 3-16 15,3-2 24-15,-2 0 160 16,3-1 0-16,5-2-39 0,-6 3-49 15,10-4-8-15,-2 4 96 0,6 2 32 16,-1 1-8-16,3 3-112 16,5 3-96-1,0 0 96-15,0 6-40 16,9 1 72-16,10 6 16 16,1-4-96-16,0 1-8 0,4 0 24 15,0-1-72-15,0-3 112 0,4-2-64 16,0 2 64-1,0-6 24-15,4 4-32 16,3-1 40-16,5-3-48 16,8 3-24-16,3 1 16 15,9-7-88-15,4-3 64 0,4-4-8 16,-4-9-56-16,-4 0 0 16,-5-6 40-1,-15-4 0-15,-12 1-48 16,0-7-48-16,-8 3 48 15,4-2 8-15,4-1 0 0,7 0 8 16,5-3-16-16,0 3 0 16,8-3-48-16,0 0-88 0,-5 0 120 31,2 0 16-31,-6 0 0 16,-7 0 8-16,-4 0 0 15,0-3 0-15,0-3 40 0,0-4-40 16,4-3 32-16,4 1-40 15,3-7 0 1,1 3-8-16,0-3-120 0,0-3 48 16,-4-1 80-16,-5-2-72 15,1-4 72-15,-4 0 0 16,-4-2 0-16,-3-1 16 0,-2 3-16 16,1-2 0-16,-1-1 0 15,2 4 0-15,-1-1 0 16,-1 0 0-16,2 1-96 15,-1-1 40-15,-1 1-32 16,-2-1 88-16,-2 4 24 16,-2-1-24-16,-6 1 80 0,1-4 16 31,-4 4-24-31,1-4-24 16,-2 0-48-16,-3 1 0 0,4-4 0 15,-4 0 0-15,0-2 0 16,0 2 0-16,0-3 0 0,-7 0 0 15,-14 0-8-15,-3 0 8 32,-8-6 8-32,1 0-8 15,-9-1 0-15,-1-5 0 0,2-1 0 16,-1 0 32-16,1 4-32 16,-6 3 0-16,6 2 0 0,-13 2 0 15,-8-2 0-15,-15-2 8 16,-21 0-8-16,-16 3 0 15,5 6-88 1,23 13-152-16,24 9-360 0,21 10-496 16,-13 7-505-16,7 12-767 15,13 3-2897-15</inkml:trace>
  <inkml:trace contextRef="#ctx0" brushRef="#br0" timeOffset="-175914.48">7164 13621 2576 0,'0'0'2657'0,"0"0"-1433"0,0 0-96 0,0 0-40 16,0 0-159 0,0-10-249-1,0 10-72-15,0 0-216 16,0 0 16-16,0 0 240 0,0 0 56 16,0 0-240-16,0 0 16 15,0 0-167 1,0 0-41-16,0 0-144 15,0 0-72-15,0 0 0 0,-5 0-56 16,-3 0 0-16,-3 3-56 16,3 6 48-16,-5-2 0 0,9 3 8 15,-3-1-72-15,7-3 72 32,0 1 0-32,0-1-112 0,4-3-48 15,11-3 144-15,1 0 8 16,9 0-64-16,-6 0 0 0,5-9-16 15,-8-4 88-15,-4 0 0 16,-4-6-8-16,-5 3 8 16,2-3-64-16,-5 3 64 0,0 1 16 31,0 5 88-31,-8 3-96 0,0 7 0 16,-4 0-8-16,0 0 0 15,-4 10 8-15,0 6 72 16,1 3-80-16,2-3-8 15,5 0 0-15,4 0 8 0,4-7 0 16,0 1-120 0,0-7-65-16,4 0-111 15,8-3 176-15,4 0 120 0,-4-6 0 16,4-7 16-16,-8-3 112 16,-4 0-40-1,-4-3 152-15,0 3 25 16,-8 4-137-16,-12-1-112 0,1 13-16 15,-2 0-56-15,6 13-48 16,6 6-1545-16,9 0-2880 0</inkml:trace>
  <inkml:trace contextRef="#ctx0" brushRef="#br0" timeOffset="-174281.19">11773 13519 6105 0,'0'0'1384'0,"0"0"-488"31,0 0 121-31,0 0 167 16,0 0 216-16,0 0-352 16,0-42-360-16,0 42-440 0,0 0-87 15,0 0-97-15,-8 0-56 32,0 0 32-32,-8 4 136 0,1 5-80 15,-6 4 8-15,6 0-104 16,-5 0 8-16,8-1 80 15,3-2-88-15,2-1-48 0,7-3 40 0,0-2-232 16,0-1-313-16,16-3 265 16,-1 0 280-16,2 0-160 15,-2-3 168 1,-3-7 0-16,-3-6 80 16,-6 1 24-16,-3 2 144 15,0-3-144-15,0 6 81 0,0 1 263 0,-3 5-88 31,-6 4-136-31,1 0-216 16,-3 0-8-16,-6 13 0 0,6 3 8 16,-1 3-16-16,7-3 8 15,-3-3-56-15,8-1-144 0,0-8-256 16,0-4 152-16,0 0 304 16,13 0 408-16,-1-13-144 0,-1-3-176 31,-2-6 88-31,-1 6 112 15,-8-3-184-15,0 6 32 16,0 7-136-16,-21 6-320 0,2 12-1585 16,3 1-2352-16</inkml:trace>
  <inkml:trace contextRef="#ctx0" brushRef="#br0" timeOffset="-173164.94">13184 13332 2800 0,'0'0'3065'0,"0"0"-89"15,0 0-2071-15,0 0-657 0,-16-4 112 16,0 4 216-16,0 0-16 16,4 10-136-16,0-4-176 0,0 4-88 15,4 0-88-15,8-5-72 31,0 2 16-31,0-1-16 0,0-2-88 16,8-1 80-16,8-3-64 0,-1 0 0 16,2 0-160-16,-2 0-80 15,-6-10 200-15,-5 0 112 0,0 1 128 16,-4 3 128-16,0-4-88 16,0 4 368-1,-8 2 200-15,-1 4-360 16,2 0-240-16,-5 0-64 0,-1 10 0 15,6 0-15-15,-1 2-49 16,4-2-8-16,4-4 0 0,0 1-49 31,0-7-255-31,4 0 176 16,11 0 128-16,6 0 96 16,-5-7-96-16,0-2 0 0,-5-4 48 15,-6 4 56-15,-5-1 305 0,0 3-201 16,-5 7-80-16,-22 0-128 15,-1 13-641-15,0 4-1663 0</inkml:trace>
  <inkml:trace contextRef="#ctx0" brushRef="#br0" timeOffset="-171670.77">7789 15214 120 0,'0'0'5537'0,"0"0"-4017"16,0 0-720-16,0 0 296 0,0 0-47 15,0 0-369-15,0-6-144 16,0 6 104-16,0 0 320 16,0 0-304-16,0 0-143 0,0 0-89 31,0 0-72-31,0 0-48 16,0 0-176-16,0 0-128 0,0 0 0 15,0 6-184-15,0 4 184 16,0-1 64-16,0 1-64 15,0-4 16-15,0 0-16 0,0-6-216 16,0 0-416 0,4 0 95-16,7 0 481 15,2-3 48-15,-2-12-56 0,-3 2 64 16,1-6 0-16,-9 3 160 16,0 3 329-16,0 3 231 0,-4 7-288 15,-9 3-208 1,6 0-144-16,-10 0 48 15,10 13-120-15,-1 3 0 16,4-3 64-16,4 0-72 0,0-4-280 16,4-3-136-16,11-2 128 15,6-4 240-15,3-4-48 16,-5-5 96-16,-3-7 8 0,-8 0 112 31,-4 0 264-31,-4 6 168 0,0 1 48 16,-12 6-400-16,-4 3-200 15,-11 7-240-15,7 11-1248 16,3-2-3809-16</inkml:trace>
  <inkml:trace contextRef="#ctx0" brushRef="#br0" timeOffset="-170348.47">11726 15430 1272 0,'0'0'5033'16,"0"0"-2569"0,0 0-1503-16,0 0-241 15,0 0 72-15,0 0 32 16,0 0-232-16,0 0-24 0,0 0-64 15,0 0-296-15,0 0-120 16,0 0-88-16,0 0 0 0,0 0 17 31,0 0-17-31,0 0 0 16,0 0-49-16,0 0-447 16,0 0-192-16,7 0 376 0,1 0 312 15,5 0 56-15,-6-10-48 0,1 1-8 31,-8-4 72-31,0 4 32 16,0-4 352-16,0 10 280 16,0 0-55-16,-4 3-505 0,-4 0-176 15,-4 6 0-15,0 4-8 16,5 2 8-16,3-2-72 0,-1 0-112 31,5-4-120-31,0 0-81 16,5-6 129-16,2 0 256 15,1 0 80-15,0 0 0 0,1-10 64 0,-6 4 65 16,-3-3 351-16,0 2-48 16,0-2 64-16,0 3-208 0,-12 2-200 15,4 4-112 1,0 0-56-16,1 7-280 16,2 5-1200-1,5-2-2641-15</inkml:trace>
  <inkml:trace contextRef="#ctx0" brushRef="#br0" timeOffset="-169275.7">13642 15351 8081 0,'0'0'1977'0,"0"0"-1185"15,0 0-24 1,0 0 80-16,0 0-288 15,-20 6-112-15,4 4-128 0,4-1-144 16,4 1-95-16,4-1-73 16,0-6-8-16,4 1-8 0,0-4-505 15,4 0 137-15,8 0 368 16,4 0 8-16,-1-7-72 16,-2-5-32-1,-1 2 104-15,-9-2 0 16,-3 5 264-16,0 1 448 0,0 6-63 15,-15 0-433-15,-1 0 48 16,-8 13 144-16,4-1-136 31,4 4-168-31,4-3-96 0,8-4-8 16,4 0-80-16,0-5-304 16,8-4 288-16,12 0 96 0,4 0 80 15,-4-13 64-15,0-3-88 16,-8 0 40-16,-5 4 0 15,-2-1 32 1,-5 3 8-16,0 7-48 0,-16 3-88 16,-5 7-1384-16,6 2-2721 15</inkml:trace>
  <inkml:trace contextRef="#ctx0" brushRef="#br0" timeOffset="-167674.47">18829 15259 928 0,'0'0'1944'16,"0"0"577"-16,0 0-777 0,0 0 104 31,0 0-199-31,0 0 135 16,9-16-568-16,-9 16-631 0,0 0-257 15,0 0-40-15,-4 0-176 16,-5 0-56-16,-2 12 24 16,3-2 16-16,-5 0-24 0,6 2-64 15,3-2 8-15,4-4-16 0,0 0 0 31,0-2-272-31,0-1-48 16,0-3-168-16,7 0 344 16,5 0 144-16,1-3 0 0,2-10 0 15,-6 0 0-15,-5 1 0 32,-1-1 224-32,-3 6 584 0,0 4-352 15,-11 0-296-15,-6 3-64 16,1 0 136-16,4 10-88 15,-3-1-80-15,6 1-64 0,5-1-48 0,4 1-112 16,0-10-144 0,4 3 256-1,13-3 48-15,2-3 112 0,1-7 0 16,1-5 8-16,-6-5-64 16,-6 5 392-16,-5-2 208 15,-4 8 56-15,0 6-368 0,0 3-344 0,-9 0-384 16,-10 25-768-16,-2 1-1985 15,10-4-6145-15</inkml:trace>
  <inkml:trace contextRef="#ctx0" brushRef="#br0" timeOffset="-165019.68">29834 17427 440 0,'0'0'1984'0,"0"0"-1472"0,0 0-376 16,0 0-136-1,0 0-72-15,0-22 64 16,0 19 0-16,0 3-96 0,0-7 48 16,0 4-176-16,0 0-1216 15</inkml:trace>
  <inkml:trace contextRef="#ctx0" brushRef="#br0" timeOffset="-164232.89">29806 17272 120 0,'0'0'480'16,"0"0"1320"-16,0 0 513 15,0 0-513-15,0 0-288 16,0 0-143-16,0 0-689 15,0-16-304-15,0 16-8 0,0-7 16 16,0 7 240-16,0-2 248 16,0 2-112-16,0 0-376 15,0 0-360 1,0 0-24-16,-4 0-152 16,1 5 72-16,-2 2 24 0,1 3 48 15,0-4-104-15,4 0-128 16,0 1 32-16,0-4 0 15,0 0-24-15,0 0 80 0,0-3 24 32,4 0 128-32,0 0 0 15,1 0 248-15,-2-6-168 0,5-7-64 16,0 4 72-16,-4-4-24 16,0 0 16-16,0 4 32 15,-4-1 240-15,0 1 80 0,0 5-232 16,-4 4-160-16,-4 0-40 15,-8 0-72 1,0 6 64-16,1 7 8 0,2 4-88 16,1-5 80-16,5 1-8 15,2-4-240-15,5 1-48 16,0-7-128-16,0 0 168 16,0-3 264-1,9 0 0-15,2 0 152 16,2-3 0-16,-2-7-24 0,-7 1 80 0,0-4 224 15,0 0 33-15,-4 4-161 16,0-1-128-16,0 1-96 16,-8 5-80-1,-3 4-48-15,7 0-160 16,4 10-777-16,0 6-807 16,0-7-2737-16</inkml:trace>
  <inkml:trace contextRef="#ctx0" brushRef="#br0" timeOffset="-162006.25">7721 16910 304 0,'0'0'376'0,"0"0"-48"16,0 0 2136-16,0 0-591 0,16-38-553 15,-12 28 56-15,-4 7 9 0,0-4-281 16,0 4-24-16,0-3 232 15,0 3-248-15,0 3-15 16,0 0-105-16,-8-3-400 0,0 3-304 31,1 0-104-31,-6 0 40 16,1 0-56-16,0 3-72 0,0 3 32 16,8 0-64-16,1 1-16 15,3-1-8-15,0-2-192 16,0-1-72-16,3 0 24 0,13-3 136 15,-4 0 64 1,8 0-24-16,-4 0-120 16,-4-10 0-16,-7 1 136 0,-5-4 56 15,0 0 88-15,0 1-72 16,-5 2 216-16,-7 7-8 16,1 3-176-16,2 0-40 15,1 0-8-15,4 3 0 16,0 4-72-16,4 2-128 15,0-3-96-15,4-2-48 0,4-1 72 16,0-3-512-16,-3 0-849 31,-5-3-159-31,0-7-2337 0</inkml:trace>
  <inkml:trace contextRef="#ctx0" brushRef="#br0" timeOffset="-160639.3">5821 17034 760 0,'0'0'144'0,"0"0"4825"16,0 0-3329 0,0 0-768-1,0 0 129-15,0 0 31 0,0-4-56 16,0 4-8-16,0 0-192 16,0 0-248-16,-8 0-71 15,4 0-49-15,-5 4-120 0,2 2-72 0,-1 3-88 16,8-2-120-16,0-1-8 15,0 1 0 1,0-1-152-16,8-3 104 16,3 0 48-16,6-3 0 15,-6 0 0-15,2 0-80 16,-6 0 8-16,-3-6 72 0,0 0 0 16,0-1 8-16,-4-3-8 0,0 5 8 31,0-2 56-31,-4 4-64 15,0 3 128-15,-3 0-128 16,3 0 0-16,0 0 0 0,-5 0 8 16,9 6 0-16,0 0-8 31,0-3-128-31,0 1-56 0,5-4-64 16,7 0 216-16,-1 0 32 15,2 0 8-15,-2-7 0 16,-3 1 48-16,-4-3-56 0,-4 2 176 15,0 1 96-15,-4 0-112 16,-8-1-160 0,-4 4-56-16,4 3-576 0,1 0-1817 15,7 6-4520-15</inkml:trace>
  <inkml:trace contextRef="#ctx0" brushRef="#br0" timeOffset="-159019.59">10526 16999 4857 0,'0'0'2600'0,"0"0"-1400"15,0 0-399-15,0 0-73 16,0 0-192-16,0 0-224 0,-24-4-64 15,24 11-104-15,-4-1-24 0,4-3-40 16,0 1 0-16,0 2-72 31,0-6 40-31,0 0-40 0,4 3 96 16,-4-3-96-16,4 0 96 16,0 0 16-16,-4 0 8 0,4 0 88 15,-4 0-40-15,5-3-96 31,-5 0 24-31,0 3 72 16,0 0 184-16,0 0 8 0,0 0-64 16,0 0-87-16,-5 0-169 15,1 3-40-15,-4 3 72 0,4 4-80 16,-3 2 8-16,7-2-8 31,0-4-72-31,0 1-225 16,3-7 81-16,13 0 216 0,0 0 48 0,0 0-48 15,4-10-208-15,-8-3 0 16,0 7 120-16,-8 0 88 0,-4-1 224 16,0 4 505-1,0 3 39 1,-4 0-488-16,-8 0-192 16,4-3-32-16,0 3 48 0,0 0 40 15,8-3-136-15,0 3 120 0,0-3-56 16,0 3-72-16,0 0 0 0,0-3-256 31,0 3-448-31,0 0-593 16,0 0-623-16,0 0-2057 15,0 0-3807-15</inkml:trace>
  <inkml:trace contextRef="#ctx0" brushRef="#br0" timeOffset="-157722.18">11590 17186 256 0,'0'0'464'0,"0"0"-320"15,0 0 1824 1,0 0-144-16,0 0-303 16,0 0-281-16,0 0-504 0,3-16 112 15,-3 13 41-15,0 0-217 16,0-3-24-16,0 2 224 16,0 1 344-16,-3 0-680 0,-1 3-303 15,0-3-73 1,-4 3-88-16,4 0-72 15,-4 0 16-15,0 3 64 0,4 7-72 16,0-1 48-16,0 4-48 16,4 0-8-16,0-4 0 15,0-3-264 1,0 1-97-16,4-5 161 16,4-2 88-16,0 0 96 0,0 0-48 15,0-2 64-15,-4-11 8 16,0 4 8-16,0-4-16 15,-4 0 48-15,0 7 72 0,0 3 232 16,0 3-199-16,-4 0-145 31,-4 0-8-31,0 3-88 0,4 3 31 16,4 0-159-16,0 1-504 16,0-4-864-16,8 0-296 15,4-3-3138-15</inkml:trace>
  <inkml:trace contextRef="#ctx0" brushRef="#br0" timeOffset="-156656.97">12714 16976 1792 0,'0'0'4457'15,"0"0"-2977"-15,0 0-440 0,0 0-103 16,0 0-113-16,0 0-176 16,0 0-80-16,0 0-24 15,0 4-248 1,-4 2-80-16,4 1-16 16,-4 2-120-16,4-3-32 15,0 1-48-15,0-7-304 0,0 3 176 0,8-3 120 16,-1 0 8-16,5 0-8 15,-3-3-64-15,-6-7 72 0,1-2 0 32,-4 2 72-32,0 0 272 15,0 4 384-15,0 3 457 16,0 3-665-16,0 0-304 0,-4 0-120 16,1 9 0-16,-1 1-96 0,4-4-16 15,0 4-160-15,0-7-152 31,0-3-176-31,0 0-32 16,0 0-329-16,0 0-111 0,0-9-584 16,0-1-6034-16</inkml:trace>
  <inkml:trace contextRef="#ctx0" brushRef="#br0" timeOffset="-155502.68">12244 18234 1768 0,'0'0'6705'0,"0"0"-4952"16,0 0-657-16,0 0 24 16,0 0-88-16,0-13-183 0,0 13-105 15,-5 0-160-15,5 0-192 16,0 0-160-16,0 0-184 15,0 0-40 1,0 0-8-16,0 0-96 0,0 0-8 16,0 0-120-16,0 0-24 15,9 3 72-15,-2-3 96 0,1 0 80 16,5 0-304-16,-2 0-120 16,-7 0 64-16,4 0 184 15,-8-3 176-15,0 3 216 16,0 0 88-16,0 0 48 15,-4 0-136-15,-8 0-56 16,0 0 136-16,4 0-120 0,4 0-56 16,4 0-120-16,0 0-152 15,0 3-232-15,8-3-8 0,8 0 320 32,0 0 64-32,4 0-72 15,-4-6-112-15,-4-4 192 0,-4 4 48 16,-8-1 496-16,0 2 312 15,-4-2-136-15,-8 4-376 16,0 0-144-16,0 3-32 0,4 0-168 31,8 0-808-31,0 3-2345 16,12 3-4824-16</inkml:trace>
  <inkml:trace contextRef="#ctx0" brushRef="#br0" timeOffset="-154402.28">14399 18081 1824 0,'0'0'2584'16,"0"0"281"-1,0 0-1889 1,0 0-224-16,0 0 369 0,0 0 287 16,0 0-624-16,0 0-328 15,-24-22-24-15,12 22 48 0,4 0 81 16,-4 10-97-16,4-1-192 0,0 1-144 15,4-1-120-15,4 1-8 16,0-1-104 0,0-2-192-16,8-1 96 15,4-3 72-15,0-3-24 16,-1 0-8-16,-2-6-113 0,-1-4 225 16,-8 1 48-16,0-1 184 15,0 4 121-15,0-1 119 0,-4 4-264 31,-4 3-80-31,0 0-80 16,4 0-152-16,4 7-1009 16,0-1-1583-16,4 1-2273 0</inkml:trace>
  <inkml:trace contextRef="#ctx0" brushRef="#br0" timeOffset="-152817.43">17463 17843 4841 0,'0'0'1432'15,"0"0"-632"1,0 0 240-16,0 0-48 0,0 0-87 16,0 0-161-16,-17-13-48 15,13 13 80-15,1 0-40 0,-1 0-296 16,-8 0-32-16,0 4-111 16,-4 5-73-1,4 7-72-15,-4 0-64 16,8 0-40-16,0-3 0 0,8 2-48 15,0-5-184-15,0-1-104 16,8 1 47-16,4-7 97 0,0-3-32 16,0 0 24-16,0-9 88 31,-5-7-8-31,-2-4 72 0,-5 2 144 16,0-1 208-16,0 6 17 15,-8 4-73-15,4 2-48 0,-4 7 40 16,4 0-216-16,0 9-56 15,4 7-8-15,0 0-8 32,0 4-152-32,0-8-112 0,4-6 64 15,4 1 56-15,-4-4 48 16,0-3 96-16,-1 0 0 0,2-10-208 16,-5-5-945-16,0 2 57 15,0 3-376-15,-5 7-3489 31,-2 3-431-31</inkml:trace>
  <inkml:trace contextRef="#ctx0" brushRef="#br0" timeOffset="-138111.5">7585 10582 4793 0,'4'-16'5185'0,"-4"3"-4073"0,0 1-616 16,0-4-328-16,0 3-88 16,0-3 72-16,-4-3 472 0,0 3-16 15,1 1-40-15,-5-2-311 16,4 5-113-1,-9-4-72-15,6 0-16 16,-1 0 16-16,-12-3-72 0,-1 0 0 16,-2 0 40-16,-8-6-40 15,-1-1 0-15,-9 1 0 0,2 3 8 16,3-4-16-16,0 7 16 16,4 0-8-1,8 4 8-15,4-2 0 16,-4 8-8-16,1-4 0 0,-1 0 0 15,-4 4 16-15,-8-4-16 16,-9 4-56-16,-2-1 48 0,-5 4 8 31,1-1 0-31,-5 1-8 16,8 3 8-16,1-3 40 0,6 3-40 16,5-1 0-16,8 1 0 15,0 3 0-15,0-3 48 0,0 3-48 16,1 0 0-16,-4 0-48 31,-1 0 48-31,0 6 0 16,-9 1 0-16,2 2 8 0,-6-3 32 15,2 4-40-15,3-3 0 16,9 2 0-16,-1-3 0 0,4 4 0 16,4 0-8-16,3-4 16 31,-2 3 48-31,3 1-56 0,0 2 0 15,-4 1 64-15,0 0-64 0,0 3 8 16,0 0-8-16,5-4 0 16,-1 7 8-16,3 0-8 0,-2 4 0 15,-1-4 8 1,4 3-8 0,-4 0 56-16,0 7 8 15,4-7-8-15,0 7 24 0,0-1-16 0,4 1-64 16,-4 2 80-16,4 4-72 15,4 0 72-15,0 3-8 0,5-2-64 32,3 1 160-32,0-2-112 15,0 4 72-15,0-2 72 0,11 2 80 16,9 5-8-16,0 1-112 16,0-1-8-16,8 1 40 0,0 2-96 15,0-5-16-15,0-1-8 31,0 0-72-31,0-6 120 16,-5 0-120-16,-3 0-8 0,1 3 8 16,-2 0 0-16,-3-3-8 15,0 3 8-15,4 0 0 0,-5-3 0 16,6 0 0-16,3 0-8 31,-4-3 8-31,7-1 8 16,-3-2 0-16,8-4 0 0,0 1-8 15,0-4 48-15,3-3-48 0,6-3 0 16,-2 0 0-16,6 0 0 0,-2-4 64 16,4 1-64-1,2-1 0 1,-6 1 0-16,5-3 0 16,-4-1 0-16,0-2 8 0,8 2-8 15,-8 1 48-15,4-4-48 0,-8 4 0 16,-5-4 16-16,5 3-16 0,-5 1 0 31,6-3-16-31,-1 2 16 16,3-3 48-16,1 1-48 15,0-1-16-15,0-3 8 0,0 0 0 16,0-3 8-16,-4 0 0 16,3 0-176-16,-2 0-40 0,2 0-80 31,-4 0 8-31,2 0 112 15,-5-6 80-15,-1 0 88 0,-3-1-160 16,-4-3 80-16,0-2 88 16,-4 2 0-16,-4-2 64 15,4-4-64-15,0 0 8 0,-1-3 0 16,5 0-8-16,4 0 0 31,-4-3 8-31,4 6-8 0,-8 0-8 16,4 0 8-16,-8 4 0 0,-1-1 16 15,-2-3-8-15,-2 0 104 16,2-3 184-16,3 0-216 16,3-4-24-1,1-2-40-15,4 0-16 16,4-4 48-16,0 4-48 0,-8-1-88 16,-5 8 88-16,-6-2 8 15,-6 1 0-15,-3 0 144 0,0 0 0 16,-4 0 48-1,5-3-144-15,-5-3 40 16,4 2 56-16,0-2-64 16,3-1-16-16,5 4-72 0,-7 0 0 15,3 0 80-15,-1-4-80 16,-3 4 8-16,0 0 56 0,-4-3 96 31,0 3 88-31,0-4-128 16,0 0-32-16,0 4 16 0,0-3-104 15,4 0 48-15,1-1-40 16,-5 1-8-16,0-1 56 16,0-2-56-16,0 3 0 0,-5-5 48 31,-11 5-48-31,-4 0 0 16,-8-4 40-16,-4-3-32 0,-3-2-8 15,-5-1 0-15,-8-7 0 16,-3-5 0-16,-1-1 8 0,-1-3-8 15,-1 1-8-15,-6-1 8 16,4 0-8 0,-4 0 0-16,0 4-48 15,0 6-56-15,0 9-40 0,1 3-104 16,-29 19-648-16,20 4-1072 16,5 6-3033-16</inkml:trace>
  <inkml:trace contextRef="#ctx0" brushRef="#br0" timeOffset="-135515.92">12379 9944 1432 0,'0'0'5353'0,"0"0"-4321"16,0 0-552-16,0 0 104 0,-17-26 217 16,14 20 63-16,3-3 616 15,-4-1-544-15,0-2-352 16,4-1-104-16,-8 3-127 16,4-2-17-16,-8-1-112 15,-4-3-152-15,-4 3 56 16,-4-3-120-16,-4 3 48 15,-4 1 16-15,0-1-72 0,4 0 56 16,-7 1-56-16,3-1 0 16,-8 4 40-1,4-1-32-15,-12 0-16 16,1-2 8-16,-5 2 0 16,-8 0 0-16,4-2 0 15,0 2 0-15,1 1 32 0,-1-1-32 16,4 1 0-16,0 0-16 0,1 5 16 31,6-2 24-31,-2 3-24 16,8 3-16-16,-2 0 16 15,5 0-8-15,-3 0 8 0,3 6-8 16,-8 3 8-16,0-2 0 16,0 6 0-16,-3-4 0 0,-2 1-8 31,-2 3 8-31,3-4 0 0,-8 4 0 15,4 6 0-15,-3-3 24 16,3 3-24-16,-4-1 0 0,9 2-8 16,2-1 8-16,6 3 48 15,-1-3-48-15,3 0 0 16,6 0 88 0,-1 4-40-16,9-5-32 15,-2 1-8-15,5 3-8 0,1 1 56 16,-5 2-56-16,0 4 0 0,-1 3 0 15,-2 0 0-15,3 2 0 16,0-2 8 0,4 3 8-16,0 0 80 15,8 3-96-15,-3 3 8 16,2 0 88-16,5 4-16 16,1-1 16-16,-2 7-48 0,5-3-48 15,-4-1 72-15,5 1-64 0,-5 0 56 31,3-4 32-31,5 1-24 16,0 2 0-16,0-2-16 16,0 2-48-16,13-6 72 0,7 1-80 15,3-4 48-15,1 0-48 16,4-6 0-16,4 3 56 0,0-3-56 16,0-7 0-16,7 3 40 31,2-2-40-31,-2-1-8 0,5-3 8 15,-4 4 0-15,-4-7 8 0,3 3-8 16,-7 0-16-16,4 1 16 16,1-1 0-16,2-3 0 15,5 3 0 1,-5-3 0-16,6 0 72 16,2 0-72-16,-3 0-8 0,0 0-8 15,0 0 16-15,-1 1 0 0,2-1 0 16,-2-4 0-16,-3 5 0 15,0-5 16 1,0 1-16-16,-8 0 8 16,3 0-8-16,1-3 8 15,-4 0-8-15,9-1 0 16,-2 1 40-16,1-3-32 0,4 2-8 16,3-2 0-16,-2 2 8 0,2 1 0 31,-3-4-8-31,-4-2 8 15,-1-1 0-15,1 4 0 16,1-4 0-16,-2-3 0 0,5 3-8 16,4 1 72-16,4-4-72 15,-1 4 0-15,9-5 0 0,-4 5 8 16,4-4-8-16,-4 3 0 31,-4-2-8-31,-5-1 8 16,-3-3 0-16,-4 3 0 0,-1-3-8 0,1 0 0 15,4 0 8-15,0 0-8 16,0 0-72-16,4 0 64 16,-4 0-144-1,-1-6 96-15,-3 6 16 16,-8-7-8-16,0 1-24 16,-8-1 32-16,0 1 48 0,-4-3 0 0,-1 2 0 15,-2-2 8-15,2-4 0 16,1 0 0-1,1 1 32-15,-2-1-40 16,5-3 0-16,0 3 0 16,0 1 0-16,-1-1-8 15,2 1 8-15,-1-1 0 0,-4-3 8 16,3-3 8-16,1 3 32 0,-4-3-40 16,5 0 0-16,-2-3 8 31,1 3-16-31,0-1 0 15,0-2 48-15,0 0-48 0,-1 3-8 16,-6-3 8-16,2 3-8 16,-6 2 8-16,-6-1 8 0,1-1 40 31,-3 3 152-31,-1-7-88 16,-4 5-104-16,0-5 0 15,4 1-8-15,-1 0 8 0,1 0-8 16,4-4 0-16,-4 4 40 15,1-3-40-15,2 2 0 16,-3 4 0 0,0-3 0-16,-4 3 8 0,0-3-8 15,0 0 0-15,0-1 0 16,0 1-8-16,0 0 8 0,0 0 0 16,0 0 0-16,0-1-8 15,0 1 16 1,0-4-8-16,0 4 8 15,0 0-8-15,-4-3 8 0,-3 0-8 16,-6-1 0-16,1-2 32 16,-8 2-32-16,-4-3-16 0,-3 1 8 15,-5-4-40-15,-8-3-24 32,4 3 0-32,0-3-56 0,-3 0 128 15,7 4-48-15,4-1 48 16,4 0 0-16,4 4 0 0,0 3 8 15,0-4-8-15,-4 0 0 16,-4 4-48-16,-4-4 40 31,-11 0 0-31,-9-5 8 0,-8-1-8 16,-4 0 8-16,0-3-8 16,1 3-40-16,7-3 40 0,0-1-40 15,8 5-48-15,0-4-72 16,5 3 24-16,-2 0 136 0,6 0 0 15,-5 0-104-15,0 6 48 16,1 4-64 0,-6 2-192-16,-22 5-624 15,7 5-1169-15,8 7-2744 0</inkml:trace>
  <inkml:trace contextRef="#ctx0" brushRef="#br0" timeOffset="-119496.27">6346 6505 1216 0,'0'0'1256'15,"0"0"2785"-15,0 0-2433 16,0 0-392-16,0 0-367 0,0 0-169 16,0 0-40-1,0 0-160-15,0 0-112 16,0 0-168-16,0 0-72 15,0 0-56-15,0 0-64 0,0 0-8 16,0 0 0-16,0 0-48 16,0 0 48-16,12 6 320 0,12-2 88 31,12-1 88-31,16 3-247 16,4-2-121-16,11 2-8 0,5-6-120 15,-9 3 48-15,-3-3-32 16,-8 0-8-16,-16 3-8 0,-12-3 0 15,-7 0 8-15,-10 0 8 32,-3 0-16-32,-4 0-8 15,0 0-472-15,0 0-497 0,0 0-127 16,-11 0-752-16,2 3-2553 0</inkml:trace>
  <inkml:trace contextRef="#ctx0" brushRef="#br0" timeOffset="-119120.89">6343 6639 6529 0,'0'0'1608'0,"0"0"-1104"15,0 0-192-15,0 0 121 16,0 0 679-16,0 0-128 0,0 0-72 31,103 6-88-31,-71-3-336 0,-1 1-135 16,1-4-25-16,0 2-104 16,-4-2-48-16,-4 0-120 15,-3 0 80-15,-2 0 32 0,-7 0-112 16,4 0-8-16,-4 0-48 31,0 0 0-31,-1 0-176 16,2 0-240-16,-1-2-16 0,4 2-193 15,-1-4-687-15,6 4-320 16,-6 0-873-16,-2 0-2168 0</inkml:trace>
  <inkml:trace contextRef="#ctx0" brushRef="#br0" timeOffset="-115715.6">14259 7572 6433 0,'0'0'2800'16,"0"0"-639"-16,0 0-641 16,12-41-424-16,-12 38-103 15,0 3-41-15,0 0-216 0,0 0-288 16,-4 0-272-16,-15 12-160 0,-13 17 32 31,-28 22 8-31,-20 25 208 16,-19 23-40-16,-1 5-16 15,9-8-120-15,27-20-32 0,20-22-56 16,16-10 0-16,0-6 0 16,4 6 0-16,0 4 0 31,0-4-224-31,8-8-296 0,8-11-304 16,4-9-368-16,0-7-673 15,4-9-647-15,0-3-1369 0,0-16-680 0</inkml:trace>
  <inkml:trace contextRef="#ctx0" brushRef="#br0" timeOffset="-115446.05">13514 7740 3504 0,'0'0'7018'0,"0"0"-4962"0,0 0-463 31,0 0-273-31,0 0-624 15,0 0-304-15,0 0-264 0,0 0-64 16,68 51 296-16,-25 12-24 16,2-2-128-16,-2 9-48 0,5-4-152 15,-16-5-8-15,4 2 56 32,-4-6-56-32,-8-3-8 0,0-9-496 15,-5-7-800-15,-2-6-985 16,-2-13-2111-16,-2-10-4626 0</inkml:trace>
  <inkml:trace contextRef="#ctx0" brushRef="#br0" timeOffset="-115146.61">14443 8134 9514 0,'0'0'2864'0,"0"0"-1368"16,0 0-399-16,-96-44-89 15,52 44 0-15,-4 0-160 0,0 16-288 0,9 12-143 16,3 7-217 0,12 13-80-1,16-1-112-15,8 4 0 16,16-3 40-16,20-1-48 0,12-8 0 15,15-5-120-15,9-9-208 16,0-8 31-16,16-17-511 0,-25 0-1080 16,-11-19-2913-16</inkml:trace>
  <inkml:trace contextRef="#ctx0" brushRef="#br0" timeOffset="-113746.08">15403 7696 5857 0,'0'0'4017'0,"0"0"-2265"15,0 0 96-15,44-79-231 16,-36 69-145-16,-8 4-24 16,0 6-351-16,0 0-353 0,0 0-400 15,0 0-304-15,-4 6-40 32,-12 16-120-32,-9 13 120 0,-6 13 48 15,-9 9-40-15,-3 6 40 16,-2 7-48-16,6-3 8 0,3 0-16 15,0-4-32-15,4-2-176 0,8-1-176 16,-4-6-240 0,8-7-505-1,1-5-695-15,-2-10-697 0,5-10-1503 16,5-13-2330-16</inkml:trace>
  <inkml:trace contextRef="#ctx0" brushRef="#br0" timeOffset="-113500.14">14957 7706 7137 0,'0'0'4505'15,"0"0"-2737"-15,0 0-23 0,0 0-473 16,0 0-408-16,0 0-440 16,0 0-248-16,51-4-112 0,-10 55 312 31,-6 9-176-31,9 7-96 15,-5 0-40-15,-6-10-64 16,-1 6 8-16,-5-2-16 0,-11-4-224 16,-4-6-432-16,0 6-784 31,-4-12-945-31,-4-14-2007 0</inkml:trace>
  <inkml:trace contextRef="#ctx0" brushRef="#br0" timeOffset="-113183.56">15949 8108 11586 0,'0'0'3129'15,"0"0"-2009"-15,0 0-776 0,0 0-216 16,-92-22 320-16,44 26 256 16,-7 18-40-16,3 6-320 15,7 7-184-15,10 4-144 0,15 2-16 16,12 3 8-16,8-3-8 0,8-2-72 31,24-8-128-31,12-5-216 16,12-11-232-16,31-15-424 15,-11 0-1104-15,-9-19-2097 0</inkml:trace>
  <inkml:trace contextRef="#ctx0" brushRef="#br0" timeOffset="-112810.68">15996 7223 5089 0,'0'0'4873'15,"0"0"-3001"-15,0 0-128 0,0 0-319 16,0 0-481-16,0 0-480 16,0 0-360-16,9 54 288 0,-9-3 160 31,-4 6-200-31,-1 0-216 16,1 0-80-16,0-3-56 0,4-6 8 15,0-4-8-15,0-6-552 16,0-3-488-16,8-10-1336 0,5-8-1697 15,-6-11-2657-15</inkml:trace>
  <inkml:trace contextRef="#ctx0" brushRef="#br0" timeOffset="-112596.6">15813 7153 7281 0,'0'0'3185'0,"0"0"-457"16,0 0-1239-16,0 0-985 0,100-44-248 16,-28 44 464-16,23 0-88 15,25 19-280-15,3 3-192 0,-20 0-160 16,-22-3-560 0,-33-6-1408-16,-29-7-3217 15</inkml:trace>
  <inkml:trace contextRef="#ctx0" brushRef="#br0" timeOffset="-110721.27">13211 7493 1200 0,'0'0'4537'0,"0"0"-2745"0,0 0 0 31,49-80-591-31,-42 64 87 16,-3 7 264-16,0 3-255 0,-4 2-313 16,0 4-464-16,0 0-280 15,-11 7-160-15,-14 15-64 16,-23 23-16-16,-15 31 160 0,-9 28 88 15,12 14-48 1,25 3-32-16,14-4-112 16,21-6 40-16,0 4-88 0,32 2-8 15,20-3 0-15,27-6-56 16,22-12-224-16,10-17-392 16,-16-22-2369-16,-22-28-5040 0</inkml:trace>
  <inkml:trace contextRef="#ctx0" brushRef="#br0" timeOffset="-110128.08">16559 7195 7561 0,'0'0'3217'15,"0"0"-1169"-15,0 0-1160 16,0 0-600-16,0 0-231 16,0 0 207-16,114 69 320 0,-69-18-144 15,11 22-72-15,7 22-208 16,-3 17-88-16,-16 1-64 0,-20-8-8 31,-24-12 8-31,-17-17 64 16,-22-4-72-16,-21 2-184 15,-19-1-624-15,-18-10-433 0,22-15-799 16,12-20-4369-16</inkml:trace>
  <inkml:trace contextRef="#ctx0" brushRef="#br0" timeOffset="-108831.7">13172 9077 1344 0,'0'0'8682'16,"0"0"-6746"-16,0 0-1376 16,0 0-392-16,0 0 240 0,0 0 352 15,12-85-399-15,4 53-113 0,3-7-192 16,9-5-56-16,4 6-8 15,0 3 8 1,4 10 8-16,4 9 48 16,4 13-40-16,8 3 88 15,-1 6 176-15,13 16 0 0,0 13-32 16,0 6-96-16,7 4-96 16,-3-1-8-16,-1 4-40 0,2-7-8 31,-2-3 0-31,-3-9-208 15,4-7-424-15,-9-13-216 16,-7-5-145-16,0-4 145 0,-8-19 256 16,-1-13 136-16,-2-12-88 15,-2-13-48-15,-3-4 112 0,-4 1 480 32,-4 6 264-32,-4 12 672 15,-8 11 328-15,-9 12 256 16,2 9-95-16,-1 10-585 0,-1 0-552 0,6 6-288 15,6 20 0-15,1 2 0 16,5 4-8-16,-2 3 8 16,5 0-8-1,-4-6-432-15,4-7-344 16,-8-3-289-16,-1-13-303 16,-6-6 536-16,2 0 392 0,2-15-8 15,2-14-16-15,5-3 392 0,0-6 80 16,-3 6 696-1,-2 10 496-15,-7 6 416 16,0 10-343-16,-8 6-681 16,8 3-576-16,-4 16 0 15,4 6-8-15,4 7 0 0,-4 0 0 16,-5-3 0-16,2-4 0 31,-1-6-248-31,-4-6-264 0,0-10-64 16,-1-3 71-16,10-3 425 15,2-17-152-15,13-11-1080 0,4-4 696 16,8-7 464-16,0 7 152 16,4 7 792-16,-9 9 416 31,-3 9-39-31,5 10-345 0,-1 0-464 16,11 13-136-16,5 9-16 15,23 10-24-15,21 3-72 0,23 0-104 16,9-13 48-16,-5-9-8 0,-11-13-48 15,-12-3-56 1,-20-13 40 0,-20-6-80-16,-21 0 96 0,-7-4 0 15,-4 0 8-15,-4-2 200 16,-4 3 560-16,-12 2-248 0,-8 8-520 16,-4 2-200-16,-12 3-1384 0,-8 1-3553 15</inkml:trace>
  <inkml:trace contextRef="#ctx0" brushRef="#br0" timeOffset="-100449.02">19614 13547 176 0,'12'-13'5777'15,"-3"1"-4937"-15,2-1-320 0,1 4-280 16,-8-1-88-16,0 1 576 16,0-1 617-16,-4 1-185 0,0-1-80 15,0 4-240-15,0 3-296 31,0 0-72-31,0-1-127 0,0 4-249 16,0 0-40-16,0-3-40 16,0 3 40-16,-12 0 8 15,-7-3-56-15,-13 3-8 0,-13-3 0 16,-6 3 0-16,-9 0 8 31,-3 0-8-31,-6 6 48 0,2 7-40 16,-1 6-8-16,4 3 80 0,8 10-8 15,4 6 32-15,5 10 32 16,-5 15 104-16,12 1 24 0,1-1 56 16,6 4-120-1,10-13-8 1,-1 3-32-16,7-7-8 0,2-8-56 16,7-4-8-16,-1-3 0 15,6-9-8-15,-1-7-80 0,4-7 16 16,0-2-8-16,0-4 0 0,0-3 48 31,0-3-48-31,0 0 0 16,0 0 48-16,0 0-48 0,0 0 72 15,0 0-16-15,0 0-56 16,0 0-8-16,0 0-344 0,0 0-400 16,0 0-616-16,0 0-801 31,0-6-455-31,0-4-2826 0</inkml:trace>
  <inkml:trace contextRef="#ctx0" brushRef="#br0" timeOffset="-100070.77">18490 14001 5089 0,'0'0'3144'0,"0"0"-831"16,0 0-689-16,0 0-360 16,0 0-183-16,0 0-137 0,5-25-304 15,-5 25-328-15,0 0-200 0,0 3-112 31,0 10-152-31,0 6 152 16,0 6 152-16,0 4-24 0,8 0-32 16,3-1-88-16,6-3 56 15,-2 1 0-15,2-7-64 0,2 0 0 16,-6-6-192-16,-6-7-144 31,1 0-568-31,-4-6-849 0,4 0-23 16,0-6-8-16,4-10-5186 0</inkml:trace>
  <inkml:trace contextRef="#ctx0" brushRef="#br0" timeOffset="-99823.83">19012 14021 7497 0,'0'0'2009'0,"0"0"-697"0,0 0-200 16,0 0 320-16,0 0 9 0,0 0-513 15,0 0-368 1,0 0-336 0,-7-7-176-16,-21 20 8 0,-8 6-48 15,-4 6 80-15,0-2-8 16,0 2-80-16,12 0 8 0,0-3-8 16,9 1-64-16,6 6-888 0,2-7-1537 31,11-7-2136-31</inkml:trace>
  <inkml:trace contextRef="#ctx0" brushRef="#br0" timeOffset="-86810.14">4183 9623 1240 0,'0'0'7073'0,"0"0"-5488"16,0 0-393-16,0 0-272 15,0-13-8-15,0 13-120 16,0 4-447-16,-8 11-201 0,-4 11 88 16,0 2 40-1,0 4-16 1,4 3-176-16,0-6-64 0,5-4 64 16,3-6-80-16,0-3 0 0,0-9 0 15,0-7-216-15,0 0 216 16,3-4 0-16,9-15 112 0,0-12-112 31,0-11-96-31,0-5 96 16,-8-5 0-16,0 8 8 0,-4 9 112 15,0 10 248-15,0 9 160 16,0 13 104-16,-4 3-632 0,-8 12-16 16,0 17-64-16,0 12 80 31,0 4 0-31,8-1 0 0,1-3-8 15,3-6-144-15,0-12-152 16,0-14 104-16,3-5 104 16,5-4 96-16,0-26 328 0,8-12-328 15,-4-10 0-15,-4 0 8 32,0 1 0-32,-8 9 48 0,0 16 264 15,0 16 88-15,-8 6-408 0,-8 22-384 16,-8 28 24-16,5 36-520 15,2-10-1681-15,13-6-3552 0</inkml:trace>
  <inkml:trace contextRef="#ctx0" brushRef="#br0" timeOffset="-85403.82">6837 9696 6329 0,'0'0'2664'0,"0"0"-1311"16,0 0-657-16,0 0-152 0,0 0 320 15,0 0-16-15,0-3-336 16,-4 6-360-16,-4 13-47 0,-8 9 143 0,-5 7-96 31,-2 6-8-31,-1 1-16 16,0-2-120-16,-4-2 72 15,9-9-80-15,2-7-104 0,6-7-16 16,7-5-160-16,4-7 272 16,0-3 8-16,0-19 0 0,4-10-40 31,7-12-32-31,1-8 72 16,4 2 96-16,0-4 136 0,-8 10-24 15,0 9 312-15,-4 12 472 16,-4 14 64-16,0 9-688 0,0 0-368 15,0 6-24-15,0 16 16 32,-8 10 0-32,4 6 16 15,1 3 0-15,3-2 24 0,0-2-32 16,3-8-152-16,9-6-144 16,-4-5-256-16,4-8-136 0,-4-7-208 15,0-3 208-15,0-3 384 16,-8-13 175-1,0-13 65-15,0 1 64 16,-12-7 64-16,-12 3 169 0,1 3 175 16,-5 4 120-16,7 9 48 15,6 7-192-15,6 6 0 0,5 3-336 16,4 0-48 0,0 0-640-16,13 12 312 15,2 4 280-15,6 3 48 16,-2-3-360-16,-3-6-352 0,0-1-225 15,-16-9-311-15,0 0 600 16,-8 0 528-16,-20-6 120 0,-8-10 72 31,1-3 440-31,-1 3 744 16,8 3-191-16,11 4-289 0,10 2-224 16,7 7-304-16,0 0-248 15,16 4-376-15,16 8 288 0,11 7 88 16,6 3-8-16,-2 1 0 31,1-7-616-31,-12 3-273 16,-17-3-751-16,-10-10-2385 0</inkml:trace>
  <inkml:trace contextRef="#ctx0" brushRef="#br0" timeOffset="-83675.63">11228 9312 1584 0,'0'0'7209'0,"0"0"-6016"31,0 0-609-31,0 0-264 16,0 0 16-16,0 0 120 0,0 0-120 0,0 0-336 15,4-9-8-15,-8 27-40 16,-5 11 48-16,-3 6 272 15,-4 6 88-15,1 4-224 16,-2 2 16 0,6-8-80-16,-1-4-72 15,3-7 16-15,2-9-16 0,3-7-8 16,4-2-176-16,-4-7-40 16,4-3 224-16,0-3 168 0,-8-12 112 15,0-14-280 1,4-6-96-16,-4-9 96 15,4-4 16-15,0-3 48 16,4 4 184-16,0 8-8 0,0 11 64 16,0 12 153-16,0 13-313 15,0 3-144-15,0 15-208 0,0 17 120 32,0 7 88-32,4 2 0 15,0 0 0-15,4-3 40 0,-1-6-32 16,6-7-8-16,6-6 16 15,-2-6-16-15,7 0 0 16,-5-10-297-16,1 0-215 0,-8-3-48 31,0-3 72-31,-8-13 208 16,-4-3 208-16,0-6 72 0,-16-4 48 16,-11 0 48-16,-6 1 168 0,-3 2-88 15,1 4-56-15,3 6 16 16,12 3-112-16,4 7 56 15,12 6-64 1,4 0-16-16,0 0-128 16,0 0-136-16,16 10 152 0,8-1 112 15,0 1 16-15,0-4-8 16,4 0 40-16,-9-2 32 16,-2-4 160-16,-6 0-48 15,-7 0-96-15,0 0-48 16,-4 0-48-16,5 0-8 15,-5 3-712-15,0-3-1440 0,0 3-2713 16</inkml:trace>
  <inkml:trace contextRef="#ctx0" brushRef="#br0" timeOffset="-76318.68">3267 9503 1840 0,'0'0'5353'0,"0"0"-4721"16,0 0-400-16,0 0-136 0,-28-86 320 31,20 67 609-31,-9 3-121 15,-2 3-520-15,-1-3-72 0,-4 3-112 16,1 4-72-16,-2-1-120 16,1 7 72-16,-4-3-64 15,-7 3-16-15,-1 3 8 0,-5 0 0 32,-2 0 0-32,-9 6 56 15,-3 7-56-15,-1 3-8 0,-4 3 80 16,4 3 16-16,0 7 16 15,0-1-40-15,5 4-64 0,-1 3 48 16,0 0-56-16,1 0 80 31,-1 0-80-31,0 2 8 16,4 2-8-16,0-1 0 0,1 3 8 16,2 1 56-16,2-4-64 15,7 0 72-15,4-3-64 0,4 0 0 0,0 2 40 16,8-2-48-1,-4 4 0 1,1 2 16-16,7 7-8 16,-9 2 112-16,6 4-48 0,3 7-56 15,4 2 32-15,0-2-48 16,8 2 0-16,0-6 48 0,0 1-48 0,0-5 0 31,0 1-8-31,0-3 8 16,4 3 72-16,-4 0-64 15,0 3-8-15,4 3 64 0,-4-2 24 16,4-1 64-16,0-3-48 16,4-10 40-16,12 1 96 0,0-4-88 31,12-3-56-31,3 0 48 16,10 3-55-16,2 4 31 0,1-1-112 15,8 4 64-15,-4 3-24 16,3-4-48-16,-2 4 0 0,3-6 8 15,-1-1 0-15,9-3 72 32,-1 0-72-32,9-2-8 15,4-1 80-15,11 3-80 0,18 0 72 16,-10-2-64-16,-12-8-8 16,-11-2 48-16,-12-4-48 0,8 1 0 15,3 2 8-15,21-2-8 16,20-11 8-1,27-2 48-15,17-4 16 16,-5-9-64-16,-12 4-8 0,-15 5 0 16,0-2 0-16,-5 2 0 15,-4 1-8-15,1-1 8 0,0 1 0 16,-5-4 8 0,5 0-8-16,8 1 0 15,-1-7 8-15,9 0-8 16,3 0 0-16,4 0 8 0,1 0-8 15,7 3 0-15,1 6 8 16,-4-2-8-16,-1 3 8 0,-8-1 0 31,1-3-8-31,-1 1 40 16,4-7-40-16,5 0 0 0,4 0 0 16,6 0 0-16,2 0 0 15,-4-4-80-15,-5-2-16 0,-11 3-32 16,-13 3 120-16,-7 0 8 31,-12 0-8-31,-5 0 8 16,-3-4 8-16,-4 2 0 0,7-5 0 15,1 4-8-15,3 0 8 16,5 0-8-16,3-1 0 0,5 4-8 16,-1 0-8-16,1 0 8 15,-9 0 0 1,-19 0-184-16,-16 0 64 15,-20 0 0-15,-5 0 23 0,10 4 105 16,6-4-40-16,13 3 40 16,8-3 129-16,19 0-81 0,29 0 96 15,7 0-88 1,5 0-56 0,-13 0 0-16,-24 0 0 0,-15 3 0 15,-24 0 0-15,-16 1 8 0,-9-1-8 16,10-1 0-16,2 2 0 15,9-4 152-15,0 3 72 0,16-3 144 32,23 0-176-32,25 0-176 15,7 0 32-15,-4 0-48 0,-26 0-64 16,-30 0 64-16,-28 3-72 16,-2-3 72-16,-2 3 48 0,5 1-40 15,0-4 56-15,-8 0 56 31,4 0 32-31,-4 0 0 16,8 0-144-16,-1 0 96 0,9 0-56 16,8 0-48-16,-4 0-8 15,4 0-88-15,0 0 88 0,-4 0 8 16,-5-4-16-16,1 4 16 31,4-3 0-31,-5 0 0 0,5 0 0 16,4-1 0-16,3-1 0 0,5-5-64 15,-4 3-192-15,-1-5-64 16,2 2-40-16,-5-5 8 16,-1 2 16-16,-3-6 79 15,-4 3 249 1,0-6 8-16,3-1-72 0,-3 5 64 16,0-8 0-16,-1 7 0 0,1-3 0 15,-4 3-40-15,4 3 48 16,-4-3 0-16,0 3 0 15,-1 0 0 1,-3 3 8-16,4-3 0 16,0-3 88-16,-8 3-88 15,3-3 0-15,-2 0 40 0,-6-3-48 16,-3 0 0-16,-4-4-56 16,0-2-56-16,-5 3-40 0,2-4 32 31,3 4 112-31,-8-4 0 15,3 1-40-15,-3-4 48 0,0-3 8 16,-8 3 96-16,-8-3 56 16,5 0-72-16,-9 3 48 15,0-3-80-15,0 0-48 0,0 4-8 32,0-4 48-32,0 0-56 15,3 3 8-15,1-3-152 0,4 0-72 0,-8 0 96 16,0 1 104-16,0-5 16 15,0 1-80-15,-12 0 88 16,-4-3 0-16,1 0-56 16,-6-1-16-1,5 1-24-15,-7 3 40 16,3 3 56-16,-1 0-80 0,-2 0 80 0,-1 6 0 16,0 1 16-16,4-1 48 15,0-2-56-15,0-1 48 16,-4-3 24-1,1 0-80-15,-9 0 72 16,4-3 16-16,-9 0-16 16,2 3 40-16,-5 3-104 0,4 0-8 15,4 1 16-15,1 6-16 16,-1-1 8-16,8 4 0 16,0-4 16-1,-4 4-16-15,4-3-8 16,0 2 16-16,-4-2 24 0,0 3-40 15,0-4 0-15,-7-2-96 16,-1 3-56-16,-8-4 24 16,0-3-96-16,0 4 136 0,0-1 72 31,5 0 8-31,-2 4 0 16,6 0-64-16,-1-1 72 0,0 4 16 15,8 0-8-15,0 3-16 0,0 0 16 0,9 3-16 16,-5-3 8-1,4-1-56-15,-5 5 8 16,2-4 48 0,-9 0-72-16,-8-4 64 15,-4-2 0-15,-8-3 8 0,-4-4-8 16,1 0-24-16,3-3 32 16,0 0 48-16,0 0-48 0,5 3 0 15,3 4 0 1,-4-1 0-16,5 4 0 15,2 3 8-15,-2-1-8 16,3 4 0-16,-4-3 0 0,-3 7 0 16,-6-5 0-16,1 5 0 15,1-5-8-15,-1 5-24 0,-4-2 32 32,0 2 0-32,-4-4-8 15,-3 3 8-15,3-3-16 0,0 0 16 16,-4 0-16-16,5 0 8 15,-1-3 0-15,0 2 8 16,0 1 0-16,-4 0 56 0,1-3-56 31,-1 3 0-31,-7 0 0 16,-9-3 0-16,8 6 0 0,-3-3-8 16,-17 3 8-16,1-3 0 15,-25-3-48-15,-4 0 48 0,12 2 80 16,25 8-64-16,23-1 96 15,-11 4-64 1,15 2-40-16,-4 1 72 16,-12-4-72-16,4 7-8 0,1 0 8 15,-13 0 0-15,4 0-8 16,1-1 0-16,-1 4 8 16,1-6-8-16,-6 3 8 15,-3-1-8-15,5-1 0 16,-5-2 8-16,0 1-16 15,2-4 16-15,1 3-8 0,-6-2 8 16,-9 0-8-16,-7 2 0 16,3 1 8-16,13 0-8 0,3 6 16 31,24 0-16-31,-8 0 0 16,-8 0 0-16,1 0 0 0,-5 0 0 15,1 3 0-15,-9 3 0 16,-11 4 0-16,-25-4 8 15,-12 1-8-15,9-2 0 0,11 2 8 32,16-4-16-32,9 4 16 15,16-1 0-15,15 1 120 16,8-2-120-16,8-1-8 0,-12 5 48 16,-4-2-48-16,-12 2 0 15,4 1 8-15,-3 3 64 0,4-1-72 16,-6 1 16-1,6-4-16-15,-5 4 48 16,5-4-48-16,-2 1 8 16,2 3-8-16,-9-1 0 0,4 1 0 15,1 0 8-15,-5 3-8 16,-4-4 8-16,5 4-8 16,-9-3 0-16,4 0 0 15,-3-1 0-15,-1 1 0 16,0 0 0-16,-8-4 0 15,17 1 0-15,-5 2 0 0,-4-2 0 16,17-3-8-16,-9 2 8 16,0 4 0-1,5 0 0-15,-1-1 0 16,5 1 0-16,-2 3 0 16,-10 3 0-16,-16 3 0 0,-10 3 0 15,-9 1 0-15,2-1 0 16,24-6 0-16,20-3 0 0,16-3 0 31,0 3 0-31,-3-1-24 16,-9 2 24-16,-4 8 0 15,4-3 8-15,4 3 32 0,1 7-40 16,-5 3 0-16,9 3-8 16,-1 3-24-16,15 4 16 0,14-4-784 15,23 13-632 1,4-12-1305-16,0-11-1744 15</inkml:trace>
  <inkml:trace contextRef="#ctx0" brushRef="#br0" timeOffset="-57846.71">28289 2549 3080 0,'0'0'5969'0,"0"0"-4592"15,0 0-121-15,0 0-48 31,0 0-7-31,0 0-137 0,0-28-296 16,0 28-312-16,0 0-256 16,0 0-112-16,0 0-48 0,-9 0-40 15,-3 3-56-15,-8 10-16 16,-12 6 72-16,-7 9 176 16,-6 4-80-1,-2 9 0-15,-1 7-24 0,-7 16-8 16,3-1-16-16,-4 4-32 15,0 5-16-15,12-8 8 0,-8 3-8 16,5 0 0-16,6-11 0 16,2-1 0-1,7-8-72 1,4-5-352-16,0-11-336 0,9-2-416 0,2-10-961 16,-7-10-183-16,9-2-481 15,2-7-2200-15</inkml:trace>
  <inkml:trace contextRef="#ctx0" brushRef="#br0" timeOffset="-57480.05">27415 2682 8089 0,'0'0'1961'0,"0"0"-313"16,0 0-344-16,0 0-744 15,0 0-304-15,0 0-192 32,32 10-48-32,-12 22 56 0,5 9 329 15,3 10-65-15,7 6 40 0,1 4-72 16,4-1-104-16,4 3-80 0,-1 4-40 15,1-7 0-15,-4 1-64 16,-4-14-16 0,-8-2-16-1,-9-13-160-15,-10-10-360 0,-1-7-376 16,-8-5-201-16,0-3-127 0,0-7-88 16,0-7-1153-16,0-6-4344 0</inkml:trace>
  <inkml:trace contextRef="#ctx0" brushRef="#br0" timeOffset="-57074.76">28467 3276 3976 0,'0'0'4513'31,"0"0"-2984"-31,0 0-473 0,0 0 72 16,-88-44 24-16,61 41-263 0,-5 3-209 15,-4 0-200-15,4 12-304 0,0 7-176 16,4 7-8-16,9 2-40 15,6 1 32 1,9 3-16 0,4-1 32-16,4-2 64 0,20 0-56 15,12-7 56-15,12-3 0 16,4-7 152-16,3-2-216 0,5-10-16 16,0 0-968-16,0-19-1225 0,-12-9-679 31,-12-4-4450-31</inkml:trace>
  <inkml:trace contextRef="#ctx0" brushRef="#br0" timeOffset="-56696.86">29555 2676 9337 0,'0'0'2425'0,"0"0"-609"0,0 0-319 0,0 0-465 16,0 0-456-1,0 0-576 1,0 0-144-16,0 0 16 0,-76 93 128 16,29-30 72-16,-5 4-24 15,-8 5-8-15,-11 17-40 16,3-9 0-16,12-7 0 0,12-16-528 0,16-10-376 31,0-2-649-31,1 6-583 16,6-16-809-16,10-13-5000 0</inkml:trace>
  <inkml:trace contextRef="#ctx0" brushRef="#br0" timeOffset="-56434.83">28918 2794 9738 0,'0'0'3216'0,"0"0"-1327"32,0 0-1217-32,0 0-496 0,0 0-168 15,0 0 160-15,71 82 256 16,-43-31-128-16,4 6-216 16,0 0-72-16,0 7 8 0,-4 0-16 0,0-1-200 15,-4-6-624 1,7 10-881-1,-6-17-1383-15,-10-15-1753 0</inkml:trace>
  <inkml:trace contextRef="#ctx0" brushRef="#br0" timeOffset="-56122.54">29977 3223 7153 0,'0'0'5561'31,"0"0"-4569"-31,0 0-119 0,0 0 127 16,-87-71-128-16,59 71-360 16,-4 4-360-16,-4 18-144 15,9 13-8-15,-1 3-16 0,11 3-56 16,6 1-8-16,11 2-40 31,0-3-144-31,15-6-512 0,13-7-112 16,4-5 216-16,8-7-41 15,4-10 41-15,20-9-728 16,-12-13-825-16,-9-10-447 0</inkml:trace>
  <inkml:trace contextRef="#ctx0" brushRef="#br0" timeOffset="-55756.67">30372 2371 5009 0,'0'0'5393'0,"0"0"-3161"0,0 0-399 32,0 0-9-32,0 0-448 0,0 0-656 15,0 0-720-15,7-41-72 16,-7 57-360-16,0 12 184 16,9 11 248-16,-5 8-8 0,4 4 16 15,-1 7-8-15,6-1 0 31,-1-3-64-31,-5-4 64 0,6 1-472 16,-5-10-296-16,-5-3-784 16,1-6-713-16,-4-13-247 15,-4-6-657-15,-11-10-3096 0</inkml:trace>
  <inkml:trace contextRef="#ctx0" brushRef="#br0" timeOffset="-55445.83">30125 2228 6465 0,'0'0'3201'0,"0"0"-1249"16,0 0-208-16,0 0-111 0,0 0-17 15,0 0-600-15,0 0-1016 16,12-66-160-16,43 66-88 0,33 0 128 31,28 6 120-31,0 4 16 16,-25-4 64-16,-36-3-32 15,-22-3 80-15,-14 0-16 0,2 0 0 16,-10 0 64-16,-7 0-112 0,-4 0-64 16,0 0-384-16,-4 10-1032 31,-11 2-3337-31,2 1 584 0</inkml:trace>
  <inkml:trace contextRef="#ctx0" brushRef="#br0" timeOffset="-54651.41">26562 3111 6225 0,'0'0'5345'16,"0"0"-3121"-16,0 0-1463 0,0 0-353 15,0 0 360-15,0 0 16 32,73-12-504-32,-30 2-208 15,9 1-64-15,0-1-8 0,-4 4 256 16,-4-1-256-16,-8 1-96 15,-12 3-768-15,-1 3-920 0,-23 0-1281 16,0 0-1560-16,-8 0-1672 0</inkml:trace>
  <inkml:trace contextRef="#ctx0" brushRef="#br0" timeOffset="-54471.79">26515 3305 2512 0,'0'0'5129'16,"0"0"-3088"-16,0 0-617 16,0 0 496-16,80 0-79 0,-25-6-737 15,5-4-368-15,4 1-448 16,-4 2-288-16,-5 1-896 0,-19-1-1761 0,-19-2-2408 16</inkml:trace>
  <inkml:trace contextRef="#ctx0" brushRef="#br0" timeOffset="-53782.14">25794 2705 8849 0,'0'0'1369'16,"0"0"-1025"-16,0 0-288 15,-87-45-40-15,42 45 272 16,-2 0 104-16,-9 3-144 16,0 16-8-16,0 4 8 15,5 6 168-15,14-1-192 16,10 4-176-16,7-1-48 0,12 4 0 15,3 0-8-15,5-6-120 16,9-1 120-16,15 1 8 0,8 0 144 31,11-1 40-31,10 1-104 16,10 3 152-16,1-4 16 0,-4 7-96 16,0-3-152-16,-17-1 0 15,-15-2-248-15,-8-1-40 16,-16-2-8-16,-4 3 296 0,-16-4 24 31,-12 1 72-31,-8-4 56 16,-4-3 72-16,-8-3 64 0,1-4 96 15,3-9 169-15,0-3 55 16,5 0-32-16,7-6-96 16,4-16-224-16,4 0-56 0,7-13-48 15,6 0 0 1,7 0-96-16,0 3-56 15,4 10 0-15,0 9-8 0,0 10-104 16,0 6-1752-16,-4 16-2913 16,4-3 640-16</inkml:trace>
  <inkml:trace contextRef="#ctx0" brushRef="#br0" timeOffset="-51802.33">25304 3737 2680 0,'0'0'5201'0,"0"0"-3208"16,0 0-1137-16,0 0-32 0,0 0 488 16,0-3-111-16,0 3-481 0,0 0-312 15,0 0-160-15,0 0 16 16,0 0 56-1,0 0-144-15,8 0-176 16,16 0 0-16,12-4 200 16,27 1 48-16,33-3-96 0,27-3-24 15,9 2-80-15,-24 1 48 0,-37 2-96 16,-31 1 8 0,-16 0-8-16,0 0-32 15,-4 3-216-15,-8 0-32 16,-8 0-152-16,-4 0-816 15,-4 0-1665-15,-8 0-1736 0,-8 6-264 16</inkml:trace>
  <inkml:trace contextRef="#ctx0" brushRef="#br0" timeOffset="-51459.7">25483 3886 1120 0,'0'0'8314'0,"0"0"-6810"0,0 0-1088 16,0 0-168-16,0 0 424 16,0 0-264-16,0 0 56 15,0 0 64 1,108 0 9-16,-65 0 191 0,5 0-184 15,0-6 0-15,0 3-256 16,4-4-24-16,-9 1-176 0,2-1-40 16,-6 4-48-16,-7 0-136 15,-8 0-272 1,-12 3-136-16,-4-3-344 16,-4 3-329-16,-4 0-551 0,0 0-360 15,-8 3-569-15,0 0-224 16</inkml:trace>
  <inkml:trace contextRef="#ctx0" brushRef="#br0" timeOffset="-34814.27">25606 4343 4793 0,'0'0'2008'0,"0"0"-896"0,0 0-488 16,0 0 80-16,0 0 25 0,0 0-313 15,0 0-192-15,0 0-88 16,0 0 96-16,0 0 192 0,0 0-24 31,0 0-80-31,0 0 104 16,9 0 72-16,6 0-112 0,9 0-192 15,12 0-176-15,9-3 32 16,10-1-40-16,4 2 8 0,10 2 88 16,2-3-96-16,5-4 120 31,-4 4 41-31,3 3-33 15,-3-7-8-15,-4 4 0 0,0 0-16 16,-1 0 48-16,5 0-16 16,11 0 112-16,17-4-104 0,16 1 0 15,3 0-24-15,-3-1 24 32,-9-2-24-32,-7 2-32 0,4 4-40 15,3-3 80-15,5 0 0 0,4-1 24 16,-2 4-16-16,10 0-64 15,-1-3 40-15,1 2 0 0,-1-2-16 16,6 3 48 0,-6 0 40-1,5-4-40-15,-5 4-24 0,1 0-80 16,-1 3 24-16,1-3 24 0,-5 3-88 16,1 0 64-16,-9 0 8 15,1 6-64-15,-13-3-8 0,-19 4-8 31,-16-4 16-31,-17-3 32 16,-6 0-40-16,2 0 72 16,1 0-64-16,4 0-8 0,-9 0 72 15,-3 0-80-15,-4 0 16 0,0 0 32 16,-8 0-48-16,-4 0 0 31,0 0-72-31,-4 0-288 16,-8 0-408-16,-5 0-1040 0,-3 3-2417 15,0 0-2777-15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7-03T07:26:28.55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5052 3632 1688 0,'-4'-3'1536'0,"4"-1"-1040"16,-4 2 112-16,0-2-15 15,0 1 159-15,-1-3-360 0,1 6-104 16,1-4-56-16,-1 4-48 15,0 0 88-15,4-3-16 16,-4 3-256-16,4 0-128 0,-4 0-136 31,4 0 128-31,-5 0 128 16,1-3 8-16,1 3 8 0,3-3 0 16,-4 3 8-16,0 0-8 15,0 0 48-15,4 0-48 16,0-3 0-1,-4 3-8-15,4 0 8 0,0 0-8 16,0 0 56-16,0 0 96 16,0 0 72-16,-4 0 120 0,4 0 48 15,0 0 40-15,0 0-40 16,0 0-96 0,0 0-103-16,0 0-73 15,0 0-72-15,0 0 48 0,0 0 56 16,0 0 112-16,0 0 16 15,0 0-72-15,0 0-32 0,0 0-40 16,0 0-56-16,0 0 24 31,0 0-24-31,0 0 16 0,0 0-24 16,0 0 8-16,0 0-72 16,0 0 0-16,0 0-8 0,0 0 8 15,0 0 8-15,4 0-8 16,8-6 16-16,-1 2 32 31,10-5 24-31,-5 2-32 0,3 1 8 16,-2 0-40-16,-6 3 40 15,2-1-48-15,-2 1 0 0,1 3-8 16,-3 0 0-16,2-3 8 16,-3 3-8-16,5 0 0 15,-6-3 8 1,5 3-8-16,0-3 8 0,0 3-8 15,4-3 16-15,4 3-8 16,-4-4 0-16,-1 1-8 0,2 3 0 16,-6 0 8-16,6 0-8 15,-2 0 0 1,-2 0-8 0,2 0 16-16,-2-3-8 0,-2 3 0 0,5 0 0 15,-4 0 0-15,0 0 0 16,0-3 0-16,4 3 0 0,0 0 8 15,0-4 0-15,4 1-8 32,-1 1 8-32,2-2 8 15,3 4 40-15,4-6-56 0,-4 3 16 16,3 3 32-16,-7-4-48 0,0 4 8 16,0 0-8-16,-8-3 0 15,4 3 8-15,-4 0-8 16,4 0 8-16,0-3-8 0,-4 3 0 31,8-3 0-31,-1 3 0 16,1-4 72-16,5-2-72 0,-1 3 8 15,-1 3 0-15,-3-3 0 16,4 0-8-16,-5 3 0 31,2 0 0-31,-1 0 0 0,-1 0 0 16,-2 0 0-16,-2 0 0 0,5 0 0 15,1 0 0-15,-2 0 0 0,5 0 0 16,0 0 0-16,-4 0 0 16,4 0 8-1,-8 0-8 1,3 0 0-16,-2 3 8 0,-6-3-8 0,6 3-8 16,-6-3 8-16,2 3 0 15,-2-3 0-15,1 4 0 0,1-4 0 16,-2 0 0-16,6 0 8 31,-2 0-8-31,1 0 0 16,0 0 8-16,4 0-8 0,-5 0 8 15,6 0-8-15,-5 0 0 0,0 0 8 16,-4 0-8-16,4 0 0 16,-5 0 0-16,2 0 0 31,2 0 0-31,-2 0 0 0,-2 0 0 15,6 0 0-15,-6 0 0 16,6 0 8-16,-6 0 8 0,5 0 32 16,-4 0 16-16,4 0-48 15,-4 0 72-15,0 0-80 32,0 0 48-32,0 0-56 0,-1 0 8 15,2 0-8-15,-1 0 0 0,4 0 0 16,-1 0 8-16,6 0 8 15,-2 0 32-15,-3 0-32 0,5 0 32 16,-6 0-32-16,2 0-16 16,-6 0 0-16,1 0 8 15,-4 0-8 1,4 0 0-16,-4 0 0 16,0 0 0-16,4 0 8 0,-1 0-8 15,6 0 0-15,-6 0 0 0,6 0 8 31,-2 0-8-31,2 0 0 16,-2 0 8-16,-2 2-8 0,-2-2 0 16,-3 0 0-16,1 0 0 15,-5 4 0-15,3-4-8 0,1 0 8 16,1 3-8-16,2-3 0 31,1 3 8-31,0 0 0 0,4-3 8 16,4 4-8-16,-1-4 0 15,2 0 0-15,-1 3 0 16,-1-3 0-16,-2 3 0 0,-2-3 0 31,1 3 0-31,0-3 0 16,0 4 0-16,-4-4 0 0,4 2 0 16,0 1 0-16,0-3 0 15,-1 4 0-15,2-4 8 0,-2 0 0 16,6 3-8-16,-5 0 0 0,-1-3 0 15,2 3 0 1,-6 1 0 0,6-4 8-16,-6 3-8 0,6 0 8 15,-6 0-8-15,10 0 0 16,-6-3 8-16,5 3 8 16,0-3 32-16,0 0-32 0,-4 0-8 0,0 4 0 31,0-4-8-31,0 0 16 15,0 3-8-15,-4-3 0 0,3 0-8 16,-2 3 16-16,2-3-8 16,1 3-8-16,5-3 8 15,-6 3-8-15,5-3 8 0,-4 0 0 32,8 0 0-32,-8 3 40 0,7-3-48 15,-6 0 8-15,2 0 48 16,-2 0-40-16,-1 0-8 15,-1 0 0-15,2 0 40 0,-2 0 8 16,2 0-48-16,-2 0 0 31,5 0 88-31,0 0-88 0,0 0 80 16,4 0-8-16,4 0 72 16,-5-3-16-16,5 3-72 15,-8-3-64-15,5 3 24 0,-10 0-16 16,1 0-8-16,0 0 8 0,-4 0-8 15,-4 0 8-15,4-3 56 16,0 3 64 0,0 0 177-16,-4-3-25 15,4 3-96-15,-4-3-8 16,8-1-24-16,-8 4-56 0,3-3-96 16,-2 3 8-16,-1 0 0 0,-4 0-8 15,3 0 0 1,-3 0 16-16,5-3-8 15,-1 3 40-15,-4 0-40 16,-1-3-8-16,1 3 8 16,0 0 0-16,-4 0-8 0,4 0 8 31,-4 0-8-31,0 0 0 0,0 0 0 16,0 0-8-16,0 0-176 15,0 0-496-15,0 0-641 16,-8 6-863-16,-3 4 119 0,-2-4-1135 15</inkml:trace>
  <inkml:trace contextRef="#ctx0" brushRef="#br0" timeOffset="21603.19">12837 3454 2240 0,'0'0'1976'31,"0"0"-847"-31,0 0-401 15,0 0-32-15,0 0 16 0,0 0-96 16,0 0-152-16,0 0-88 16,0 0-40-16,0 0 1 0,0 0-1 15,0 0-112-15,0 0-64 32,0 0 0-32,0 0 40 0,0 0 88 15,0 0 8-15,0 0 48 16,0 0-96-16,0 0-120 15,0 0-40-15,0 0-40 0,0 0-40 16,0 0-8-16,0 0-8 31,0 0 8-31,4 0-8 0,0 0-48 16,4 0 48-16,0 0 8 16,4 0 8-16,-1 0 8 0,2 0-16 15,-1-3 64-15,0 3-64 0,3-3 0 16,-3 3-8-1,4 0 8 1,0-3 8-16,4 3-8 0,-3 0 0 16,2-4 24-16,1 4-24 15,0-3 16-15,-4 3-16 16,8-3 8-16,-9 3 0 0,2 0-8 0,-2 0-8 31,-2 0 8-31,2 0-8 16,-2 0 8-16,-2 0 0 0,6 0-8 15,-2 0 8-15,5 0-8 16,-4 0 8-16,8 0 0 16,-4 0 0-16,0 0 8 0,0 0-8 31,-4 0 8-31,0 0-8 0,-5 0 8 16,6 0-8-16,-2 0 8 15,1 3 8-15,1-3-8 16,-2 3 0-16,6-3 0 0,2 0 48 15,1 4-48-15,0-4 40 32,0 0-40-32,0 0 56 0,-4 0 8 15,0 0-64-15,-5 0 0 16,-2 0 48-16,-2 0-56 16,2 0 0-16,-5 3 0 0,3-3 0 0,2 3 16 15,-2-3-16 1,5 3 0-1,0-3 40-15,4 0 56 0,0 3 16 16,0-3 32-16,0 0-88 16,0 0 40-16,-8 0-96 15,4 0 0-15,-9 0 0 0,6 0 8 16,-2 0-8 0,-3 0 8-16,5 0-8 15,-2 3 16-15,6-3-8 0,-2 0 88 16,5 0-32-16,1 0 8 15,2 0 32-15,-3 0-16 16,4 0-80-16,-8 0 80 0,0 0-80 31,-1 0 48-31,-2 0-40 16,-1-3-8-16,-5 3 40 0,6 0-40 16,-2 0-8-16,1 0 80 15,4-3-72-15,1 3 113 0,2-3 31 16,5 0-32-16,-4 0-40 31,4 3 24-31,0 0-32 16,-4-4 8-16,4 4-72 0,-5 0-8 15,-2 0 0-15,-2 0 0 16,2 0 8-16,-6 0-8 0,6 0 0 16,-6 0 0-16,6 0 0 15,2 0 0 1,-3 0 0-16,4 0 8 15,4 0 32-15,-4 0-40 0,-5 0-8 16,6 0 8-16,-6 0 8 16,5 0 0-16,-3 0 8 0,-2 0-8 15,5 0 80 1,-4 0-88-16,8 0 0 16,0-3 88-16,0 0-32 15,4 3 16-15,4-3 8 0,0 0-24 16,-4-1 72-16,4 2-16 15,-4-2-8-15,-1 1 8 0,1 0 0 32,-4 0-56-32,4 3-32 15,4-4-24-15,-4 1 120 0,0 3-72 16,3-3-24-16,1 3-16 16,4 0 0-16,0 0 40 0,-8 0-48 15,0 0 0-15,-4 0 0 31,0 0 0-31,-9 0 0 16,6 0 0-16,-10 0 0 0,6 0 8 16,-2 0-8-16,5 0 0 15,-4 0 8-15,4 3-8 0,4-3 8 16,0 0-8-16,-1 0 0 16,-2 3 8-16,-1-3-8 15,-1 0 8 1,2 0-16-16,-6 0 8 0,5 0 0 15,0 0 0-15,0 0 8 16,0 0-8-16,0 0 8 0,0 0-8 16,4 0 0-1,-4 0 0 1,4 0 0-16,-5 0 0 0,6 0-8 16,-5 0 8-16,-5-3 0 0,2 3 8 15,2 0-8-15,-3-3 0 16,0 3 8-16,4 0-8 0,4 0 0 31,-5-3 8-31,9 3-8 16,-3 0 0-16,3 0 0 15,-4 0 0-15,4 0 0 0,-5 0 0 16,1 0 0-16,0 0 0 0,0 0 0 16,0 0 0-16,-4 0-8 31,0 0 8-31,-1 0 0 15,1 3 0-15,1-3 0 0,-2 3 0 16,1-3 0-16,4 3 8 16,0-3-8-16,-4 4 0 0,4-4 8 15,0 0-8-15,0 0 0 32,-1 0 8-32,1 0-8 15,-7 0 0-15,-2 0 8 0,2 0-8 0,-6 0 80 16,-3 0-80-16,1 0 8 15,2 0 120-15,-3 0-80 0,4 0 0 16,0 0 16 0,0 0-64-1,0 0 104-15,0 0-96 16,-8 0 0-16,-1 0 0 0,-3 0-8 16,0 0-8-16,0 3-624 0,-15 3-1312 15,-5-2-2850-15,-3-4-1543 0</inkml:trace>
  <inkml:trace contextRef="#ctx0" brushRef="#br0" timeOffset="23166.24">18873 3489 1320 0,'0'0'0'16,"0"0"2392"-16,0 0-903 15,0 0-777-15,0 0 80 16,0 0 352-16,0 0 8 15,0 0-247-15,0 0-449 0,0 0-112 16,0 0 64-16,0 0-40 16,0 0 64-16,0 0-24 0,0 0-120 31,0 0-80-31,0 0-88 16,0 0-16-16,0 0 96 15,4 0 32-15,12 0 80 0,0 0 89 16,8 0-65-16,0 0 64 15,3-3-168-15,5-1-80 0,1 2-56 32,3-2-80-32,-4 1 40 15,-1 3-56-15,-3 0 0 0,4 0 0 16,-4 0 0-16,-5 0-16 16,5 0 16-16,0 0-8 0,4 0 8 15,0 3-8-15,0 3 0 16,0-2 8-1,3-1 0-15,2-3 0 16,-5 3-8-16,4 0 8 0,-1-3 8 16,-3 0-8-16,4 4-8 15,-4-4 8-15,-4 0 0 16,0 3 8-16,-4-3-8 16,4 0 56-16,0 3 32 15,0 0-80-15,-1-3 64 16,4 4 32-16,2-4-88 0,-1 2 64 15,4 1 16-15,0 1-32 16,7-4 32-16,-2 3 16 16,2-3-104-1,-4 0 64-15,6 3-64 16,-9-3 48-16,-1 0-48 0,-3 3 16 16,0-3 120-16,0 0 8 15,0 0 32-15,-1 0-16 16,1 0-72-16,9 0-24 0,-2 0-64 31,1 0 0-31,-1 0 88 16,2 0-88-16,-5-3-8 0,-1 3 16 15,1-3 32-15,-4 0 8 16,0-1 0-16,0 4-48 16,-1-5 104-16,1 1-56 0,9 4 88 15,2-6-88 1,6 3 8-16,5-4 16 15,-1 1-72-15,-1 0 8 0,-5-1 64 16,-6 4-72-16,-10 0 48 16,1-4-40-16,-13 4 32 15,2 3 16-15,-10-3-64 16,2 3 8 0,-9 0-8-16,3-3 0 0,-7 3 8 15,4 0 0-15,-4 0 0 0,0 0 48 16,0 0-56-16,0 0-152 15,4 0-360-15,9 0-704 16,-6 0-1240 0,10 0-2706-16</inkml:trace>
  <inkml:trace contextRef="#ctx0" brushRef="#br0" timeOffset="24220.42">22842 3460 128 0,'0'0'2664'0,"0"0"-135"15,0 0-665-15,0 0-304 0,0 0-63 32,4 0 127-32,-4 0-336 0,0 0-343 15,0 0-313-15,0 0-152 16,0 0-240-16,0 0-88 0,4 0-64 15,3 0-80-15,-3 0-8 16,13 0 8-16,2 0-8 16,1 0 8-1,8-3-8-15,0 0 0 0,-4 3 8 16,4-3-8-16,0 3 0 16,-1 0 0-16,5 0-8 0,-4 0 0 15,9 0 8-15,2 0-8 16,-3 0 8-1,0 0 0-15,-5 0 0 16,1 0 0-16,-4 0 0 16,0 0 64-16,0 0-16 0,4 0 80 15,-4 0-40-15,4-3 32 16,0 0 16-16,0 3-48 0,3-4-88 16,1 1 96-16,1 0-96 31,-2 0 8-31,1 3-8 15,-4-3 0-15,4 3 48 0,-1-4-40 16,1 2 72-16,-4-2 112 16,0 4-72-16,4-3-40 0,4 0-8 31,-1 0-64-31,6 3 88 16,-2-4-96-16,9 1-8 0,-4 3 8 15,4 0 0-15,0 0-8 0,-5 0 0 16,-2 0-48-16,-10 0 48 15,-3 3 8-15,-4 1-40 16,-5-1 40 0,-6 0 0-16,-6 0 0 15,-2-3-72-15,-5 0-48 16,-4 0-56-16,0 0-360 0,-4 0-720 16,-5-9-1609-16,-6-4-6569 0</inkml:trace>
  <inkml:trace contextRef="#ctx0" brushRef="#br0" timeOffset="25820.26">25810 3534 1920 0,'0'0'2873'0,"0"0"-1129"16,0 0-440-16,0 0-144 31,0 0-71-31,0 0 127 0,0-4-104 16,0 4-256-16,0 0-264 16,0 0-239-16,0 0-249 0,0 0-96 15,0 0 40-15,0 0-48 16,0 0 0-16,0 0-8 31,0 0 8-31,8 0-8 0,8 0 8 16,12 0 0-16,4 0 64 15,3 0-64-15,1 0 0 0,0 0 48 16,0 0-24-16,0 0 104 16,-4 0-72-16,4 0 8 15,-1 0 0 1,1 0-56-16,0 0 56 0,-4 0-64 15,3 0 0-15,2 4 32 16,-1-1-32-16,-1-3 0 0,1 3 0 16,0-3 8-16,0 3 48 15,-5-3-56 1,2 3 0-16,3-3 0 16,-4 0 0-16,3 3 0 0,1-3 0 15,-4 4 8-15,4-4-8 16,-1 3 0-16,-3-3 0 0,5 0 0 15,-1 0 0-15,-1 0 8 32,1 3-8-32,4-3 8 15,-4 0 32-15,0 0-40 0,-4 0 0 16,0 0 64-16,-4 0-64 0,0 0 24 16,3 0 24-16,-3-3-40 15,4 0 88-15,0-1-96 31,0 4 0-31,0-3 8 0,3 3-8 16,1 0 0-16,0 0 16 16,0-3-16-16,0 3 56 0,-4-3-48 15,0 3 8-15,4 0 88 16,3 0-56-16,1 0-40 31,-4 0-8-31,0 0 8 0,4 0 80 0,-9 0-80 16,1 0 0-16,-4 0 0 15,4 0 0-15,-4 0 48 0,4 0-40 16,4 0-8-16,-1 0 80 16,10 0-88-1,-10 0 0 1,5 0 0-16,-4 3 0 0,-4-3 0 0,-8 0 0 16,0 3 0-16,-9-3 8 15,-2 0 0-15,-9 0 0 0,3 0-8 16,-7 0 0-16,4 0 16 31,-4 0-16-31,0 0-8 16,0 0-224-16,0 0-352 0,0 0-416 15,13 0-1129-15,-2 0-1904 0,1-6-2928 0</inkml:trace>
  <inkml:trace contextRef="#ctx0" brushRef="#br0" timeOffset="26977.05">29587 2267 40 0,'0'0'400'0,"0"0"-304"16,0 0 624-16,0 0-448 0,0 0-192 31,0 0-80-31,-20-29-336 0,20 19-600 16,0 4 616-16,0-7 312 15,0 4 1-15</inkml:trace>
  <inkml:trace contextRef="#ctx0" brushRef="#br0" timeOffset="27500">29563 2146 464 0,'0'0'936'0,"0"0"-416"15,0 0 392-15,0 0 400 16,0 0-15-16,0 0-257 16,12-44 472-16,-12 44-39 0,0-4-97 0,0 4-144 15,0 0-232 1,0 0-312-1,0 0-103-15,0 0-49 0,0 0-208 16,0 0-88-16,0 0-80 16,0 0-88-16,0 0 0 15,0 0-72-15,0 0-48 0,0 0-32 16,0 0-64 0,-12 10 16-16,1 3 120 15,-14 5-8-15,1 8 8 0,0 6 8 16,-4-3-8-16,5 8 0 15,3 2-16-15,0 2-24 16,0 7 48-16,4-1-24 0,4 7 24 31,4 6 8-31,8 16-8 16,0 13 0-16,16-6 48 0,4-7-32 16,12-15-8-16,0-11 48 15,7 1 8-15,10 3-64 0,2-9 96 16,-3-11 56-16,-8-5-32 31,-1-6 32-31,-7-8-40 16,-8-2-64-16,-4-7 40 0,-8 1-88 15,-4-4 64-15,-3-3-56 16,-2 3 0-16,-3-3 8 0,0 0-16 16,0 3-224-16,4 0-736 15,0-3-921 1,0 0-2384-16,0-3-3656 15</inkml:trace>
  <inkml:trace contextRef="#ctx0" brushRef="#br0" timeOffset="28440.17">30300 2292 5249 0,'0'0'2216'0,"0"0"-1248"16,0 0-39-1,0 0 239-15,0 0 352 16,0 0-304-16,0 0-351 16,4-32-329-16,-4 32-136 0,0 0-144 15,-11-3 0-15,-10 0-160 16,-14 3-96-16,-10 0-8 0,-10 0-72 31,-1 3 40-31,0 10 32 16,4 3-48-16,9 0 48 0,7 3-48 15,8-1 48-15,8 5-64 16,8-4-32-16,4 3-24 0,4-3 64 16,4 0-16-16,0 3 24 31,8 1 48-31,12-4 8 15,0 3 0-15,8 0 0 0,0-2 0 16,8 2 40-16,-5 0-32 16,1 0-8-16,0 0 0 0,-4 1 0 15,-4-5 0-15,-4 5 0 32,0-5 0-32,-9 2 0 0,6-4 0 15,-9 3 0-15,-1-3-8 0,2-1-56 16,-9 1 64-16,0 0 8 15,0 0 0-15,-16-3 48 0,-9-4 144 16,-6 1 56 0,-9-4-8-1,-3-6-24-15,-2 0 32 16,2 0-104-16,7-6 48 0,4-7 0 16,8 3 8-16,4 1 32 0,8-1 8 15,8 7-24-15,0 0-96 0,4 3-104 31,0 0 24-31,0 0-48 16,0 0 0-16,0 0-56 16,0 0-248-16,0 0-360 0,0 0-528 15,28-6-857-15,-4 3-671 0,4-4-1809 16</inkml:trace>
  <inkml:trace contextRef="#ctx0" brushRef="#br0" timeOffset="29128.1">30878 2263 6361 0,'0'0'2184'16,"0"0"-1071"-16,0 0-441 0,0 0 496 16,0 0 312-16,0 0-223 15,0 0-433 1,-28-69-368-16,12 62-376 15,-12 1-64-15,-4-1 32 16,-7 7-48-16,3 0-16 0,-5 0-40 16,2 7 8-16,7 6 0 15,4 2-40-15,5 4-40 0,2 4 32 32,9 2-160-32,4 1 32 15,8 5-96-15,0 1-41 0,8-3 185 16,8 3-80-16,12-7 56 15,0 4 96-15,4-7-96 16,8-3 152-16,-5-1 48 0,-3-1 0 31,0-4 8-31,-8 2 0 16,-4-2-8-16,-8 0 0 0,1-1-80 16,-6-2 72-16,-3 3 0 0,0-1-64 15,0 4 72-15,-4-3 56 16,0 6-8-16,-12 0 72 0,-4 3 40 15,-12-3 120 1,-4-3 16 0,-7 0-63-16,-14-3-9 0,2-4-136 15,-1-6-16-15,4-3 8 0,5 0-72 16,7 0 64-16,12-3-72 16,12 0-160-1,3-3-112-15,6 2-569 16,3-2-519-16,16 3-1673 15,3 0-4200-15</inkml:trace>
  <inkml:trace contextRef="#ctx0" brushRef="#br0" timeOffset="29795.46">31639 2263 5809 0,'0'0'1848'16,"0"0"-1272"-16,0 0-224 0,0 0 128 16,0 0 393-16,0 0-233 15,-107-25-456-15,58 25 24 16,2 0 48-16,-1 0 64 16,4 3-16-16,0 7-8 15,8 2-88-15,4 5-208 16,12 1-56-16,1 8-24 0,6-1-40 15,6 4 120-15,3 3 0 16,4-1-56-16,0-2 56 16,0-1 0-1,7 1-16-15,10-4 16 16,-2 1-8-16,6-4 8 0,3-3 0 16,0 3 0-16,-1-6 8 15,1 3-8-15,4 0 16 16,-4 0-16-16,0 1 16 0,-4-5-8 31,-4 5 8-31,-1-5-16 16,-2 4 0-16,-5-3-32 0,-1 0 32 15,-7-3 168-15,4 2 8 16,-4-2 56-16,0 0 48 16,-7 0 40-16,-14-1 240 0,-2-2 97 15,-17 0-73 1,-8-4-192-16,0-3-216 15,-8-3-88-15,1 0-88 0,7 0-184 16,8 0-256-16,5 0-536 16,14 0-1153-16,10 0-2392 15</inkml:trace>
  <inkml:trace contextRef="#ctx0" brushRef="#br0" timeOffset="30462.96">31627 2095 7577 0,'0'0'1560'0,"0"0"-607"0,0 0-1 16,0 0 392-16,0 0-392 15,0 0-672 1,12-3-280-16,12 13-32 16,11 9 32-16,10 9 0 15,6 4 56-15,5 6 16 0,-4 6 8 16,-5 7-80-16,2 0 88 16,-6 0-88-16,-11 3 16 0,-4-3 32 31,-8 3 16-31,-8-1-56 15,-4 5 65-15,-4 2-25 16,-4 0 40-16,0 1-80 0,-12-4 0 0,0-6 48 16,0-10-48-1,0-3-8-15,-4-6-345 0,-15-1-503 32,3-8-1424-32,0-7-2953 0</inkml:trace>
  <inkml:trace contextRef="#ctx0" brushRef="#br0" timeOffset="40215.25">3016 6893 4200 0,'0'0'3073'15,"0"0"-1985"-15,0 0-448 0,0 0 497 16,4 0 287-16,-4-4-520 16,0 4-600-16,0 0-72 31,0 0 248-31,0 0 129 0,0 0-169 15,3 0-144-15,-3 0-112 16,0 0 56-16,0-3-8 16,0 3 24-16,0-3 64 0,0 0-40 15,0-3-224-15,-3-4-48 32,-5 4 0-32,-9-7-8 0,2 3-120 0,-9 1-112 15,-4 0-72-15,-8 5 64 16,0 4 128-16,-4 0 16 15,0 0-104-15,9 7 192 0,3 2-40 16,3 4-24 0,6 3-8-1,7 3-16-15,4 0 0 0,4 6 8 16,4 7 16-16,0 0 64 0,0 0-72 16,12 3 72-16,4-4 0 15,4-5-40-15,0-1 48 0,4-6 0 31,8-3 0-31,-4-7 0 16,3-5 8-16,-3-4 56 0,4 0 16 16,-4-17 24-16,0-1 48 15,-5-11-72-15,-2-6 96 0,-5-3-32 16,-8-10-40-16,-1 1-56 31,-7-4-48-31,0-3 0 0,0-3 88 16,-7 0-80-16,-5 3 0 15,3-1 64-15,-2 5-72 16,3 2 16-16,-1 10-16 0,6 10 8 16,-1-1 32-16,0 10-40 31,0 0 0-31,0 6 16 0,0 4 40 16,4 6 24-16,0 0-32 0,-5-1-48 15,5 4 0-15,0 0-96 16,0 0-40-16,0 0-8 0,0 4-56 15,-3 5 16 1,3 10 168-16,-4 3 8 16,4 7 0-16,0 3 0 15,0 5 8-15,0 5-8 16,0-1 16-16,0 0-16 0,0 4 8 16,7-1 0-16,6 1 8 0,2-1 0 31,-2-3 40-31,2 4 48 15,2-1-40-15,-2-2 48 0,6-1-96 16,-6 0 0-16,5-6 8 16,0-3 32-16,0-7-48 0,0-2 8 15,4-1-8-15,0-6 16 32,-4-1 32-32,4-2-32 0,-4-7 56 15,3 1-64-15,-3-4 48 16,1-3-40-16,3 0 88 15,-5-3 56-15,1-10-72 0,-4 4 16 16,-4-1-24-16,-4 1 24 31,-4 2-24-31,-4 1 0 0,0-4-80 16,0 4-328-16,-12-3-400 16,-4-1-1017-16,-3 1-3288 0</inkml:trace>
  <inkml:trace contextRef="#ctx0" brushRef="#br0" timeOffset="41397.87">3669 6734 6385 0,'0'0'2744'0,"0"0"-1007"16,0 0-481-16,0 0 328 31,0 0-63-31,0 0-609 16,0 0-488-16,0-6-296 0,0 6-80 15,0 0 64-15,0 0-112 16,0 0-72-16,8 0-48 0,8 0-8 16,8 0 128-16,4 6 48 15,8 0 8 1,3 0-8-16,1 1-32 15,8-1-8-15,-4 0 0 0,0 4 0 16,3-3 0-16,-2-1 0 16,-6 0 0-16,5 0 0 0,-8-2 40 15,4-1-32 1,-8 0-16-16,0 0 0 16,-8 1 8-16,-5-4-8 15,-3 3 8-15,-8-3-8 0,0 0 0 16,-8 0 0-16,0 3 0 15,0-3-8-15,0 0 0 0,0 3-64 32,0 0 24-32,0 7-8 15,-8-1 56-15,-7 7 8 0,-6 3 80 16,-3 4-88-16,-8-1 80 16,1 3-16-16,-5 7-56 0,0-4 0 15,-3 4 0-15,2 0 48 31,1 0-56-31,8-4 0 16,0 0 0-16,5-2-8 0,-1 0 0 16,4-1 8-16,4-3-8 15,4 0 8-15,0-6-8 0,8-3 0 16,-3-4 8-16,7-5-8 31,0-1 0-31,0-3 8 0,0 0 0 16,0 0 8-16,0 0-8 0,0 0-40 15,0 0-144-15,0-3-320 16,0-7-952-16,0-2-4978 0</inkml:trace>
  <inkml:trace contextRef="#ctx0" brushRef="#br0" timeOffset="43074.93">4761 6870 568 0,'0'0'3208'16,"0"0"-671"-16,0 0-1577 16,0 0 80-16,0 0 481 0,0 0-49 31,0 0-320-31,0 0-312 16,0 0-87-16,0 0-129 0,0 0-40 0,0 0 48 15,0 0-24-15,0-6-88 16,0-6-368-16,4-8-136 15,0-2-8-15,0-3-8 16,7-1-72 0,-2 1 0-16,6 2-8 15,-2 5 72-15,-1 5-8 0,-1 3-56 16,2 4 24-16,-6 0-16 0,1 6-24 16,5 0-24-16,-2 0 0 15,1 0 24 1,4 6 72-16,0 4-40 15,0 5 56-15,-1 7-8 16,2 4 8-16,-2 0 0 0,-6 2 16 16,3 4-16-16,-9-3 0 15,-3 5 0-15,0-2 16 0,0 0-8 32,0 0-8-32,0-7 8 15,-3 0 0-15,-1-5 48 0,0-1-56 16,0-4 8-16,0-2-8 15,-1-3 0-15,1 2-80 16,4-9-16-16,-3 4-40 0,3-4-112 31,0-3 32-31,0 0 64 16,0 0 152-16,0 0 8 0,0-3 152 0,-4-10-160 16,4-12-144-16,-4-1-8 15,4-9-152-15,0-3-48 16,0-3-104-16,0-1 127 15,0 1 129 1,0 0 128-16,0 6 64 16,8 4 8-16,-5 2 0 0,1 6 0 15,5 5 0-15,-5 2 8 0,4 0 72 16,-5 3 104-16,6 0-120 16,-5 4 41-1,4 0-49-15,-4 2 16 16,-1 1 8-16,1-1 40 15,0 4-48-15,5-3-8 0,-5 6 56 16,0-3-48-16,3-1-64 16,-3 1 0-16,5 0-8 15,-5 3 0 1,3 0-48-16,1 0-24 16,0 0 0-16,4 0 24 0,0 0-16 15,1 0 16-15,-6 0 48 16,1 3 48-16,4 4-48 15,-4-1 0-15,0 3 0 0,0-2 16 32,4 3-16-32,0 2 80 15,-5 1 40-15,2-1-64 0,-1 1-40 16,0 3 40-16,-1-3 0 16,2 2 32-16,-5 2 48 0,4 1 40 15,-5-1-48-15,1 2-56 16,0-1 136-1,1 2-72-15,-1-1-128 16,0 0 88-16,-4 0-40 0,4-3 24 16,-4 2-8-16,3-1-24 15,-3 2 0-15,4-1-32 16,-4-1 40-16,0-2-48 16,0-2 8-16,4 0-8 15,-4-1 0-15,0-2 0 16,0 3 40-16,0-4-48 0,0 1 0 0,4-1 8 0,-4-2 0 31,5-1-8-31,-5 1-64 0,4-7-280 31,0 3-160-31,3-3-328 16,6 0-817-16,-9-10-2456 0</inkml:trace>
  <inkml:trace contextRef="#ctx0" brushRef="#br0" timeOffset="64419.64">2967 7604 2336 0,'0'0'2320'16,"0"0"-1319"-16,0 0-433 0,0 0 184 31,0 0-64-31,0 0-272 16,0 0-216-16,0 0 32 0,0 0 160 15,0 0 16-15,0 0 33 16,0 0-81-16,0 0-152 16,0 0-120-1,0 0-8-15,0 0-72 0,0 0 0 16,0 0 8-16,0 0-8 15,0 0 56-15,0 0-48 0,0 0 48 16,0 0-8-16,0 0 0 16,9 0 88-16,3 0-88 15,-1 0-48-15,10 0 56 16,-1 0-64-16,-1 0 0 16,1 0 16-16,1 0-16 15,-2 0 48-15,5 0-48 16,0 0 8-16,-5 0 112 0,6 0-16 15,-5 0 24-15,4 0 0 16,-1 0-16 0,-3 0 88-16,-3 0-120 15,-2 0 24-15,2 0-8 16,-2 0-8-16,1 0 64 0,0 0-80 16,0 0 48-16,7 0 112 15,-6 0-120-15,7 0 8 0,0 0 64 31,3-3-16-31,-3 3-56 16,0-4-56-16,1 2-40 16,-6-2 64-16,5 4-80 0,-4 0 8 15,-4 0-8-15,4 0 0 0,-4 0 0 16,-4 0 8-16,3 0-8 16,2 0 8-1,-2 0-8-15,2-3 16 16,3 3-16-16,3-3 48 15,1 3 32-15,0-3-24 0,0-1-48 16,0 4 97-16,-4-3-97 16,0 0 0-16,-1 3 0 0,2 0 8 15,-5-3-8 1,3 3 8-16,2 0-8 16,-6 0 136-16,5-4-88 15,1 2 24-15,3-1 48 0,-1-1 0 16,1 1 16-16,8 0-72 15,-8 0-72 1,4-1 40-16,-4 1-32 16,-1 0-8-16,1 0 0 15,-3 3 0-15,3 0 0 0,-5 0 0 16,1 0 0-16,4 0 0 16,-4-3 0-16,4 3 8 0,4 0-8 31,-4-3 8-31,0 3 40 15,8-4-48-15,-9 4 8 16,5-3-8-16,0 3 0 0,-4-3 0 16,4 3 0-16,-4-3 8 15,-1 3-8-15,5-3 0 0,-4 3 0 16,4 0 0 0,-3-4 0-16,-1 4 0 15,-1-2 0-15,5 2 0 16,-4-4 8-16,4 1 0 0,0 3 8 15,-4-3-8-15,-1 0 8 16,-3-1 40-16,5 4-40 0,-6-3-8 16,1 0 96-1,-4 0-96-15,4 0 0 16,0 3 0-16,-1-3 0 16,2 0 0-16,-1-1 16 0,-5 1-24 15,-2 3 64-15,-2 0-64 16,-7-3 0-1,0 3 0-15,-4 0-144 16,0 0-296-16,0 0-561 16,0 0-1207-16,-4 0-2257 0</inkml:trace>
  <inkml:trace contextRef="#ctx0" brushRef="#br0" timeOffset="66189.56">2971 7880 472 0,'0'0'3048'0,"0"0"-1591"31,0 0-865-31,0 0 304 0,0 0 160 16,0 0-472-16,0 0-336 15,0 0-120-15,0 0 144 0,0 0 136 16,0 0-151-16,0 0-41 15,0 0 112-15,9 0 56 32,-1 0-72-32,-1 0-104 0,6 0-24 15,-1-3 24-15,4 0-8 16,3 0 32-16,-2-1-48 0,2 1-64 0,5 0 64 16,0 0 0-1,0-1 40 1,-1 2 64-16,2 2 8 15,3-3-8-15,-4-1-40 0,0 4-88 16,-1 0 17-16,1-3-105 16,4 0-64-16,-4 3 88 0,0-3-88 15,4-1 64-15,-5 4-64 0,5-3 64 32,0 3 24-32,0 0-88 15,0-3 48-15,4 3 16 0,0-3 24 16,4 0-16-16,-4 3-56 15,-4-3-16-15,3 3 64 0,-3-4-72 16,0 4 0-16,-3 0 0 31,-1-3 8-31,-1 3 0 0,1 0 0 16,0 0-8-16,-4 0 64 16,3 0-64-16,2 0 0 0,-1 0 0 15,4 0 0-15,0 0 0 0,0 0 8 16,-5 0-8 15,9 0 72-31,-8-3-72 0,0 3 48 16,-4-3-40-16,3 3-8 15,-2-3 16-15,-1 3 0 0,-1 0 32 16,1-4 24-16,1 4-64 0,2-2 0 16,5 2 64-1,0-4-24 1,0 1-40-16,0 0 0 0,0 0-8 15,-4-1 64-15,0 1-64 16,-5 3 0-16,-2-3-8 0,2 3 8 16,-3-3 0-16,4 3 0 15,-4 0 0 1,4-3 8-16,0 3-8 16,4-3 0-16,4 0 8 0,-4-1-8 15,0 1 0-15,-1 0-8 16,5 0 8-16,-4-1-8 0,-4 4 8 15,4-3 0-15,-8 3 0 32,4 0-40-32,0-3 40 0,-4 3 0 15,3 0 8-15,-2-3 48 16,3 3-56-16,-1-3 0 0,5 0 8 16,-3 0-8-16,2-1 120 15,1 1 8-15,0 0 16 31,-4 0-48-31,0-1-88 0,0 4 64 16,-5-2-72-16,-2 2 8 16,-5 0 48-16,3 0-56 0,6 0 0 15,-6-4 8-15,6 4-8 32,3 0 8-32,-5-3 40 0,2 3-32 15,-6 0-32-15,-3 0 16 0,0 0-16 0,-8 0 16 16,0 0-8-1,0 0-8-15,0 0-64 0,0 0-72 16,0 0-152-16,0 0-592 16,-12 3-529-1,1 1-1031-15,-10-4-4618 16</inkml:trace>
  <inkml:trace contextRef="#ctx0" brushRef="#br0" timeOffset="70332.73">6163 7128 600 0,'0'0'6689'16,"0"0"-4729"-16,0 0-1183 15,0-7 39-15,0 4 592 16,0 3-280-16,0 0-552 0,0 0-391 15,0 0-185-15,0 0 0 16,0 0 16-16,0 0-16 0,0 0 48 31,0 3-48-31,-8 4-64 16,-4 5 64-16,0-2 0 0,1-1-48 16,-2-3-137-16,9-2 97 15,4-4 88-15,0 0 8 16,0 0-8-16,0-6-48 0,0-7-448 31,4 0 280-31,9 0-16 16,-2 4 80-16,6 0 88 0,-2-1 64 15,5 7 0-15,-4-4 104 16,0 4-104-16,-4 3 0 0,-8 0-72 16,-1 0 0-16,-3 0 72 15,0 0 152 1,0 0 0-16,-3 3 8 15,-9 4 128-15,0 6 32 16,-4-4-184-16,1 0-40 0,2-2-16 16,2-1 17-16,2-3-97 0,9-3-209 15,0 3-487 1,5 1-1480-16,6-4-3881 16</inkml:trace>
  <inkml:trace contextRef="#ctx0" brushRef="#br0" timeOffset="70900.16">6331 7439 4584 0,'0'0'1977'0,"0"0"-1377"0,0 0-104 16,0 0 680-1,0 0 105-15,0 0-529 16,0 0-440-16,0 0-112 15,-69 25-16-15,69-25 48 0,-3 0-8 16,3 0 48-16,0 0-200 16,0-6-72-16,0-4-184 15,7-2 112-15,-2 5 64 16,3 1-40-16,-4 3 48 16,-4 0 64-16,4 3-64 15,-4 0-16-15,0 0-96 0,3 0-40 16,-3 0-56-16,0 0-88 15,0 0 112 1,0 6 184-16,0 0 56 16,-7 1 304-16,-5 2 48 15,7-2-32-15,-2-1-168 0,3-3-72 16,0-3 8-16,4 0 40 16,0 0 144-16,0 0 32 0,0-9-360 31,0-1-280-31,4 4 152 15,7-4-360-15,2 10-992 16,-5 0-937-16,-5 0-3952 0</inkml:trace>
  <inkml:trace contextRef="#ctx0" brushRef="#br0" timeOffset="72386.89">8390 6804 8897 0,'0'0'2433'16,"0"0"-889"-16,0 0-47 31,0 0 71-31,0 0-488 0,-12-22-528 16,12 22-312-16,0 0-232 15,0 0-8-15,0 0-48 0,0 0-80 16,0 6-32-16,0 10-24 15,0 12 176-15,0 10 0 32,0 10-40-32,12 3 48 0,-3 9 0 15,2 0-8-15,6 4 8 16,-2-4 0-16,5-2 0 0,-4-1 8 0,8-10-8 16,-4-2 0-16,-1-4 0 15,6-6 8 1,-9-7 48-1,3-2-56-15,2-7 0 0,-1-3 8 16,3-10 0-16,5-2 64 16,0-4 96-16,4-4 56 0,4-12 0 15,0-6-152-15,-4-3 0 0,-5-7 48 32,-11-6-40-32,1-7 0 15,-13-9-32-15,-4-6 104 0,0-4 185 16,-4 1 135-16,-13 3-160 15,1 0-96-15,1 2-88 0,-6 4 64 16,6 3 8-16,-2 4-72 31,6 2-32-31,-2 11-48 0,10 8-48 16,-1 10 0-16,0 6 0 16,4 8-72-16,0 2-544 0,0 0-552 15,0 2-449-15,-8 33-3336 16,8-3 2265-16,-8 3-3882 0</inkml:trace>
  <inkml:trace contextRef="#ctx0" brushRef="#br0" timeOffset="72860.7">9398 6686 5457 0,'0'0'1768'16,"0"0"-344"-16,0 0-175 0,0 0 351 15,0 0-88-15,0 0-544 16,-32-28-431-16,21 28-233 0,-6 0 192 15,-2 6 0-15,-5 7 0 32,-4 6 80-32,4 6-176 0,0 7-104 15,1 6-160-15,2 6-136 16,10 7 64-16,2 3-16 0,5 6 24 16,4 1-24-16,4-1-48 31,13-3-80-31,7-6 32 15,8-9 48-15,3-5 0 0,9-11-40 16,8-13-120-16,8-7 8 16,3-6 16-16,5-6 8 0,-8-10-248 15,-8-9-48-15,-5-1-16 16,-15-6-240-16,-8 1-216 16,-8-1-441-1,-8-3-703-15,-4 9-857 0,-4 8-2024 16</inkml:trace>
  <inkml:trace contextRef="#ctx0" brushRef="#br0" timeOffset="73221.7">9956 6652 7273 0,'0'0'2961'0,"0"0"-513"15,0 0-447-15,0 0-449 16,0 0-728-16,0 0-824 0,0 0-8 16,0 0 8-16,24 59 248 31,-7-17 0-31,-2 9-16 0,5 3-120 15,0 6-16-15,-4 0-40 16,-4 1-56-16,4-1 56 16,-8-3-56-16,3-6 0 0,-6-4 8 15,3-8-8-15,-4-4-400 16,3-10-464 0,-3-3-752-16,-4-9-1161 0,4-4-2064 15</inkml:trace>
  <inkml:trace contextRef="#ctx0" brushRef="#br0" timeOffset="73528.6">9621 6718 6809 0,'0'0'1760'16,"0"0"-39"-16,0 0-49 0,0 0 192 16,0 0-495-16,0 0-537 15,-15-29-376-15,30 23-80 0,13-3-184 16,8-1 88-16,8-6-32 31,16 3-48-31,4-2-56 0,-1 2-64 16,5 3-80-16,-12 1-256 15,-8 9-1088-15,-12 0-600 16,-8 16-1089-16,-9 2-1528 0,-10 5 208 0</inkml:trace>
  <inkml:trace contextRef="#ctx0" brushRef="#br0" timeOffset="73798.89">9785 7496 2496 0,'0'0'2609'0,"0"0"-633"16,0 0 505-16,0 0-153 16,96-16-560-16,-53 3-335 0,9 0-345 31,4-2-304-31,4-1-192 15,-5 6-320-15,-7 1-200 0,-8 0-72 16,-8 5-368-16,-12 4-536 16,0 0-656-16,-8 0-1145 0,-4 0-1816 15</inkml:trace>
  <inkml:trace contextRef="#ctx0" brushRef="#br0" timeOffset="75414.2">11183 6709 9073 0,'0'0'2321'0,"0"0"-385"16,0 0-855-16,0 0-321 31,0 0-48-31,0 0-488 16,0 0-224-16,-11 37 0 0,2 5 24 15,-3 12 88-15,5 3-64 16,-1 3 0-16,-1-2 24 0,5-4-64 16,1-10 0-16,-1-9-8 15,4-10-48 1,0-12-280-16,0-6-248 15,0-7 264-15,0 0 312 0,0-17-80 16,7-11 80-16,6-16-224 16,-1-8 72-16,-1-20-224 0,2-17 63 0,-6 9 313 31,-3 13 265-31,-4 20 119 16,0 22 288-16,0 3 136 15,0 5-120-15,0 11 168 0,0 3-312 16,0-1-440-16,0 4-104 15,4 0-200-15,5 10-88 0,2 6 200 32,5 10 88-32,8 2 8 15,4 4 8-15,4-1-16 0,0-2-392 16,3-3-288-16,-3-4-320 16,0-6-208-16,-4-7-385 0,4-6-615 15,-12-3 127-15,0-6 153 31,-4-10 208-31,-4-3 1720 16,-4-3 112-16,-4 6 1176 0,0 7 504 16,-4 2 153-16,0 7-721 15,0 0-712-15,0 3-416 0,-8 19-96 16,-8 7 704-16,-4 16-24 16,0 2-200-1,-4 7-304-15,0 0-95 16,1-6-65-16,2-7-16 0,6-9 48 15,-1-10-32-15,8-9 48 16,-1-7-64-16,5-6-56 0,4 0-16 16,0-22-57-1,0-13-335 1,0-19 8-16,24-29 104 0,12-25 40 16,5-16 32-16,-2 23 280 0,-15 25 256 15,-8 34-8-15,0 17 240 16,0 0 184-16,-4 3-191 0,4 2 167 31,-9 8 80-31,2 5-240 16,-1 7-424-16,-1 0-64 0,1 0-472 15,1 10 96-15,2 15 376 16,-3 10 0-16,1 23 376 0,-1 24 136 16,-1 16-168-16,-7 4-160 31,4-19-88-31,-4-20-88 15,0-22-8-15,4-2-264 0,0 2-496 16,8 0-520-16,9 1-1041 0,2-14-2080 16,-3-16-1864-16</inkml:trace>
  <inkml:trace contextRef="#ctx0" brushRef="#br0" timeOffset="75936.48">12124 6953 7009 0,'0'0'1672'15,"0"0"-1048"-15,0 0 49 0,36-79 375 16,-25 50 296-16,-3 1-496 0,-3-4-312 16,-1 0-103-16,-4 0-193 15,0 4-32-15,0 9 392 0,-13 3 88 31,-6 12-288-31,-5 4-280 16,-8 10-120-16,0 19 0 16,-4 9 8-16,5 13 64 0,6-1-64 15,9 7-8-15,8-6 0 16,8-6-72-16,0-4 64 0,12-13-136 31,8-8-352-31,4-11 208 16,0-9 88-16,8-3 120 0,-4-19-96 15,0-7-104-15,-5-6 224 16,-2-3-16-16,-10 6 64 16,-2 4-8-16,-5 6 16 0,0 12 592 31,-4 4-128-31,0 6-320 16,0 0-144-16,0 3-224 0,-4 13 64 0,-5 9 160 15,1 7 0-15,1 6 0 16,7 3 0-16,0-6-8 15,0 0-432-15,15-9-168 16,5-4-537 0,8-13-367-16,4-9-32 15,28-9 111-15,-8-16-455 0,-1-7-2153 0</inkml:trace>
  <inkml:trace contextRef="#ctx0" brushRef="#br0" timeOffset="76195.45">12738 6652 640 0,'0'0'2168'0,"0"0"1089"15,11-87-1089-15,-11 65 553 0,0 7-521 16,-11 8-527-16,-2 4-697 16,-6 3-416-16,-1 3-360 15,-8 22-64-15,4 7 136 0,-4 10 24 32,4 8-128-32,8 4 40 15,1 4-32-15,6-1-112 0,9 0-64 16,0-6-8-16,9-4 0 15,10-9-56-15,13-6-208 16,0-13-184-16,8-9-160 0,7-10-16 31,2-7-336-31,18-34-713 16,-11 3-2520-16,-13 0-1568 0</inkml:trace>
  <inkml:trace contextRef="#ctx0" brushRef="#br0" timeOffset="76870.14">12964 6331 6129 0,'0'0'2288'15,"0"0"-879"-15,0 0 55 0,0 0 456 16,0 0-439-16,0 0-729 16,0 0-752-1,0 0-176-15,0 54 176 16,-3 31 96-16,-5 30 80 15,3-1-48-15,1-22-120 0,0-29 8 16,4-24 24-16,0-11-40 16,0 1-216-16,0-7-64 0,0 0-128 31,0-12-40-31,0-10-137 16,13 0 457-16,-2-13 128 0,10-9 152 15,-6-7-152-15,9 0-88 16,-8 1-112-16,0 6 192 15,0 6-8-15,-8 6 16 0,4 4 88 32,-4 6 112-32,0 0-200 15,0 0 0-15,4 0-208 0,-4 13 208 16,4 6 128-16,-1 6-16 16,-2 0-40-16,-1 4-64 0,3-4 0 15,-3 1 8-15,1-10 32 16,6 0-40-1,-2-10-8-15,6-3-480 16,5-3 144-16,4-6-352 0,4-13-936 16,4-16-313-16,-1-6 49 15,1-7 80-15,-3-6 751 0,-10 3 1057 16,-3 13 1433 0,-12 9 1023-16,-4 14 193 15,0 8-313-15,-4 7-1095 16,0 0-801-16,0 7-440 0,-4 12 64 15,-4 9 592-15,0 7-216 16,1 7-88-16,-2 2 32 16,5-2-112-1,4-1-96-15,0-3-88 16,0 0-80-16,4-7 48 0,5-2-56 16,6-10-72-16,-3-3-480 15,4-6-560-15,12-10-713 16,-8-13-1127-16,4-9-3770 0</inkml:trace>
  <inkml:trace contextRef="#ctx0" brushRef="#br0" timeOffset="77020.03">13653 6493 9634 0,'0'0'3112'0,"0"0"-1143"0,0 0-809 0,0 0-128 16,0 0-768-16,0 0-264 15,-7 3-2560-15,7 32-137 16,0 3-5889-16</inkml:trace>
  <inkml:trace contextRef="#ctx0" brushRef="#br0" timeOffset="77833.81">13670 7035 9081 0,'0'0'2049'15,"0"0"-593"-15,20-72-944 16,-1 37-304-16,2-7-32 0,-2-2-176 16,9-1-8-16,-4 1-256 15,0 2 104-15,0 14 144 0,-4 9 16 31,-4 7 8-31,-4 12-8 16,0 0-8-16,-4 12 8 16,0 20 360-16,-1 6 24 0,-7 6-136 15,0 4-87-15,0 3-41 16,0-7-32-16,-4 0-24 0,-7-5-56 16,7-11 72-1,-5-6-72-15,5-12 8 16,4-3-8-16,0-7 72 15,0 0 96-15,0-19-176 0,9-13-328 16,10-10-32-16,6-8-89 16,2-11-159-16,9 4-192 15,-8 6 392 1,0 13 408-16,-8 13 600 0,-4 12 48 16,-5 10-144-16,-2 3-192 15,-5 13-95-15,-4 15 583 0,0 7-248 16,0 6 40-16,0 4-112 15,0-1-240 1,0-6-120-16,0-3-104 16,0-6-8-16,15-10-8 15,2-6-384-15,11-10-96 0,7-3-8 16,9-10-216-16,4-15-48 16,4-10-1497-16,-8-7 1137 0,-5 1-745 31,-11 3 1497-31,-8 6 360 15,-12 7 1161-15,-8 9 295 16,0 0 256-16,0 4-407 0,0 2-457 16,0-2-368-16,-4 2-176 15,-3-3-176-15,-1 7-112 0,-1 3-8 16,-2 0 48 0,-6 3-48-16,2 3 40 15,-9 16 184-15,0 9 328 16,-1 7-16-16,2 10-216 0,7-1-120 15,12 4-120-15,4-7-24 16,12-3-56-16,12-6 0 16,11-7-8-1,10-9-120-15,7-10-128 16,3-6-8-16,17-22-336 0,-12-6-944 16,-13-7-4698-16</inkml:trace>
  <inkml:trace contextRef="#ctx0" brushRef="#br0" timeOffset="78728.85">15674 6229 2528 0,'0'0'7314'0,"0"0"-5698"15,0 0-1176-15,0 0-104 0,0 0 560 16,0 0-288-16,0 0-103 31,-28 76 583-31,16-9-480 16,-8 28-104-16,-4 19-24 0,0 7 32 15,8-10-8-15,9-28-184 16,3-29-128-16,4-10 56 0,4-12-151 16,11 3-25-16,17-3-72 31,7-1 0-31,26-8 0 0,3-17-56 16,3-6-529-16,21-38-1159 15,-29-6-3233-15,-7-7-4745 0</inkml:trace>
  <inkml:trace contextRef="#ctx0" brushRef="#br0" timeOffset="79422.35">16068 6775 8089 0,'0'0'3905'0,"0"0"-3153"0,0 0-656 0,0 0 32 16,0 0 616-16,0 0 17 15,0 0 199 1,56 0-128-1,-20 0-384-15,-4 0-216 0,4-12-112 16,-8-1-120-16,-4-3-168 0,-9-3-8 16,-11 3 128-16,-4-3 24 15,-4 3 24-15,-20 6 72 16,-8 10-64 0,-7 0 88-16,-10 20 136 15,2 5 128-15,11 13 16 0,5 0-152 16,14 7-56-16,10-1-160 15,7-2 0-15,11 2 0 0,21-6-8 16,12-6-208-16,16-7-120 31,8-12-200-31,7-13-296 0,1 0-256 16,-4-23-313-16,-5-5-863 16,-11-10 144-16,-12-3 471 0,-12-1 377 15,-12-2 1264-15,-17 9 96 16,-3 3 1736-16,-3 7 25 31,-17 6-137-31,0 6-176 0,-4 10-415 16,0 3-321-16,1 0-256 15,-1 16-72-15,-1 9-80 0,10 7-96 16,2 3-112-16,6 6-112 0,3-3-72 0,4-6 0 31,0-7 0-15,4-6-8-16,7-9-224 0,10-10-72 15,3-3 288-15,7-23-48 16,5-9-128-16,0-9-80 0,-4-4-120 16,-8-2 8-1,-9 8 248-15,-6 11 128 16,-5 15 736-16,-4 12-144 16,0 4-592-16,-8 26-72 0,-4 12 72 15,4 3 8-15,4 10-8 16,4-3-8-16,0-1 0 0,15-2-584 15,10-10-624-15,-1-10-553 32,19-16-855-32,-2-9-385 0,-6 0-3184 15</inkml:trace>
  <inkml:trace contextRef="#ctx0" brushRef="#br0" timeOffset="79734.37">17255 6496 10474 0,'0'0'4081'0,"0"0"-2897"16,0 0-896-16,0 0-200 16,0 0 424-16,-71 111-104 0,51-60-240 15,4 2-24-15,4-1-136 16,8-2 40-16,4-9-48 16,0-2-56-1,0-11-72-15,12-9-256 0,-4-6-128 16,4-10 40-16,0-3 472 15,-8-3 96-15,-4-19 440 0,0-7 200 16,-20-9-80-16,-16 3-360 16,-7-6-24-1,-6 9 161-15,1 7-113 16,9 9-240-16,11 10-80 0,12 6-472 16,16 6-1681-16,8 13-2488 15,12 0-1944-15</inkml:trace>
  <inkml:trace contextRef="#ctx0" brushRef="#br0" timeOffset="80224.7">17446 6683 7721 0,'0'0'2041'15,"0"0"-665"-15,0 0-576 16,0 0 296-16,0 0 17 16,88-41-577-16,-71 41-440 0,-2 19-88 15,1 6-8-15,-4 4 64 32,-3 9-56-32,-9 0 64 0,0 0 0 0,0 3 24 15,-17-2-32-15,6-8 8 16,-6-8 0-16,2-8 32 15,2-5 0-15,9-7 64 0,1-3 32 16,3-6 216 0,0-16-376-1,11-13-40-15,9-7-280 0,8-5 64 0,-4-4-40 16,4 6 248-16,-8 13 8 16,-8 10 192-16,0 10 32 15,-4 9 16-15,-5 3-240 0,2 3-160 31,3 16 160-31,0 9 8 16,-1 4 64-16,2 6 0 0,-5 0-72 16,4-3 0-16,-8 0-80 15,4-9-416-15,-1-7-640 0,5-7-569 16,12-12-327-16,5 0-177 31,-1-6-831-31</inkml:trace>
  <inkml:trace contextRef="#ctx0" brushRef="#br0" timeOffset="80399.06">18069 6639 9353 0,'0'0'4025'16,"0"0"-2408"-16,0 0-1185 31,0 0-432-31,0 0 8 0,-13 95 96 16,5-54-56-16,1 10-40 0,3-3-8 15,0-1 0-15,4 1-424 16,0-10 16-16,8 0-505 0,11-16-1511 15,-3-9-1569-15</inkml:trace>
  <inkml:trace contextRef="#ctx0" brushRef="#br0" timeOffset="80547.02">18028 6369 11930 0,'0'0'2209'0,"0"0"-1425"16,0 0-400-16,0 0-304 16,0 0-80-16,0 0-2177 0,0 0-2208 15</inkml:trace>
  <inkml:trace contextRef="#ctx0" brushRef="#br0" timeOffset="81162.48">18299 6804 312 0,'0'0'7361'16,"0"0"-6129"-16,36-80-599 15,-20 42-153-15,5 4 664 0,-2 4 616 16,1 8-431-16,-4 7-649 0,0 5-568 31,-1 10-112-31,2 0-80 16,-6 16-144-16,2 15 216 0,-5 11 8 15,-4 9 88-15,-4 6-16 16,0 0-64-16,0-3-8 0,-4-6-88 16,-8-10 24-16,3-13 64 31,6-12 0-31,-1-7-48 0,4-6 48 16,0-3 152-16,0-16-152 15,7-16-768-15,10-6 335 16,7-10 201-16,3-6-8 0,10 0 40 15,-6 3 200-15,-3 10 200 32,-4 14 552-32,-4 15-127 15,-9 8-313-15,2 7-240 0,-1 7 32 16,-5 15-104-16,2 10 400 0,3 6-120 16,-5 9-104-16,6-2-176 0,2-1-24 15,9-5-512 1,8-7-696-1,12-10-641-15,8-10 137 16,11-9 664-16,5-3-2073 0,-3-15-1112 16</inkml:trace>
  <inkml:trace contextRef="#ctx0" brushRef="#br0" timeOffset="81695.19">19319 6737 1136 0,'0'0'2928'0,"52"-130"57"16,-52 88 1064 0,0 5-1361-16,0-2-711 15,-16 17-649-15,-7 7-536 16,-9 15-336-16,-9 2-320 0,-2 24-136 15,-1 15 8-15,4 10 0 16,12 3-8-16,13 0-88 0,7 0-48 31,8-13-120-31,4-6-200 16,19-13-256-16,10-9-152 0,2-13 664 16,13-3 200-16,4-22 0 15,0-7 8-15,-5-13 48 0,-7 1 48 16,-9 0 376-16,-6 5 128 31,-9 14 136-31,-8 9-112 16,-4 7-55-16,-4 9-281 0,0 2-296 15,0 24-352-15,-4 28 248 16,0 35 96-16,4 44 8 0,15 26 0 16,9 10-8-16,1-11-40 15,-5-12-49 1,-5-6 9-16,2-4 32 15,-6-9-88-15,-3-12-80 0,-8-14 24 16,0-28 48-16,0-19 80 16,-4-19 64-16,-4-9 8 0,-3-11 8 0,-9-2 104 31,-5-9 376-31,-6-4 49 16,-9-26 31-16,-16-25 48 15,-11-35 72-15,-17-31-320 0,16-26-184 16,20-6-128-16,40-7-32 15,28 7-16 1,40-4-16-16,12 10 0 16,-5 36-552-16,-7 37-200 15,11 32-168-15,13 22-513 0,-4 6-1239 16,-4 4-3666-16</inkml:trace>
  <inkml:trace contextRef="#ctx0" brushRef="#br0" timeOffset="82417.95">20284 6420 1136 0,'0'0'9650'0,"0"0"-7202"0,0 0-1151 16,0 0-185 0,0 0 64-16,0 0-312 15,0 0-488-15,0-20-376 16,0 42-208-16,0 23 208 0,0 31 72 16,8 26 8-16,-1 6-32 15,10-7-40-15,-6-12 48 0,1-22-56 31,1-13-248-31,-10-12-536 16,5-14-648-16,-4 10-873 0,0-13-647 16,-4-5-1985-16</inkml:trace>
  <inkml:trace contextRef="#ctx0" brushRef="#br0" timeOffset="82918.67">20279 6381 2576 0,'13'-82'1040'16,"-2"-7"577"-16,2 25 31 16,-2 14 304-16,1 11-271 0,1 11-225 31,6-1-144-31,5 4-495 0,8 0-545 16,3 9-216-16,6 9-56 0,2 7 0 15,2 0-8-15,2 23-88 16,-7 15-80-16,-4 19-25 15,-13 26 89-15,-14-4 112 16,-9-6 80 0,-20-10-80-16,-8-15 8 0,-19 6 40 15,-5 0 0-15,-12-7 57 0,0-8 23 16,1-11-8-16,10-6-72 31,18-9-40-31,7-3 40 16,15-7-48-16,13-3 0 0,5 0-160 15,18 0-297-15,14 0 409 0,6 3 48 16,5 7 0-16,0 9-80 16,-4 6 8-16,0 7 72 15,-9 0 344-15,1 6-47 0,-4 3-65 32,0 0 0-32,-1-3 64 15,6 4 40-15,-10-1-208 0,1-6-64 16,0-7-56-16,0-2-8 15,0-7-192-15,0-10-624 16,8-9-809-16,-8-12-1591 0,-4-10-6458 0</inkml:trace>
  <inkml:trace contextRef="#ctx0" brushRef="#br0" timeOffset="83481.28">21057 6848 1712 0,'0'0'9178'16,"0"0"-7474"-16,0 0-1296 15,0 0-328 1,0 0 144-16,0 0 112 16,0 0 217-16,0 0-41 0,60 13-208 0,-37-13-160 15,1 0-136 1,-4-7 0-16,-4-5 0 0,-4-10 32 16,-8-4-40-1,-4-5-152-15,-4-4 120 16,-12 3 32-16,-8 3 104 0,1 10 192 15,-2 6 80-15,-3 13-72 16,4 4-248-16,5 18 48 31,-1 6-56-31,12 11-40 0,8 5 120 16,0 1-32-16,15-1-96 16,17-3 0-16,9-3-216 0,6-9-72 15,9-13-232-15,-4-7-224 16,3-9-409-16,-10-9-703 15,-2-17-144-15,-11-9 23 0,-8-6 265 32,-4 0 1712-32,-12-4 216 15,-4 7 1888-15,0 10 369 0,-4 8 295 16,0 8-519-16,0 9-521 0,0 3-1008 16,0 3-712-16,3 22-8 15,14 26 0-15,11 26 96 16,8 34-88-1,-1 9 8-15,-3 1-8 16,-12-19 0-16,-12-17 0 0,0-18 0 16,-8-13-8-16,0-13-168 15,0-6-448-15,0 3 16 16,-4 0-264-16,-4-3-456 16,-12-9-593-16,1-14-879 15,-2-6-1625-15</inkml:trace>
  <inkml:trace contextRef="#ctx0" brushRef="#br0" timeOffset="83771.92">21562 6782 5673 0,'28'-112'1928'16,"4"7"201"-16,-11 45-505 0,-2 22 192 16,-7 16-463-16,4 3-473 15,0 6-320-15,12 7-200 16,4 6-360-16,4 3-24 0,-1 16-48 31,1 10-64-31,-8 9 0 16,-11 3 24-16,-17 7 112 0,-9 2 8 15,-27-2 64-15,-15 0 56 16,-9-7 288-16,-3-6 104 16,3-10-96-16,11-5-248 0,14-8-80 15,14-2-96 1,21-10-592-16,8 0-936 15,40-7-121-15,44-28-863 16,-8 3-1609-16,-9-5-2080 0</inkml:trace>
  <inkml:trace contextRef="#ctx0" brushRef="#br0" timeOffset="84432.42">22109 6553 1344 0,'0'0'7761'0,"0"0"-4520"16,0 0-1561-16,0 0-887 15,0 0-665-15,0 0 16 16,0 0 248-16,-105 105-200 0,90-54-88 31,11 3-32-31,4-7-72 0,8-3-328 16,16-9-168-16,8-9-296 15,3-17 311-15,1-9 169 16,0-3 248-16,-4-22 64 0,-8-10 264 16,-8-13 321-16,-12-9 239 15,-4 0 56-15,-11-3-136 0,-17 9-224 31,-9 3 144-31,-7 17-160 16,1 8-216-16,2 11-167 16,2 8-121-16,11 4-81 0,13 4-679 15,10 8-808-15,5 1-296 16,24-3 79-16,20-1 161 0,11-6-80 16,10-3-705-1,-1-3-440-15,3-19 1393 16,-3-4 1456-16,-12-2 1024 15,-9 3 1449-15,-11 5 455 0,-12 8 353 16,-12 5-896-16,-8 4-529 16,0 3-744-16,0 0-688 15,-16 0-272-15,-7 0-152 16,-5 10-88-16,0 2 40 16,3 8-16-16,14 2-40 15,7 0-336-15,4 3-240 0,23 4-56 16,18-4-40-16,10 0 72 15,5-2 47 1,4-7 153-16,-4 2 328 16,-9-5 176-16,-10 4 24 15,-14-5 384-15,-7 4 17 0,-16-3 287 16,0 3-112-16,-20-1-16 16,-8 1 440-16,-12-3-248 0,1-3-336 31,-2-4-23-31,5-3-265 15,8-3-152-15,13-3-168 16,7-10-753-16,8-9-879 0,36-19-1001 16,7 6-1304-16,10-1-1008 0</inkml:trace>
  <inkml:trace contextRef="#ctx0" brushRef="#br0" timeOffset="84576.39">22833 6521 904 0,'0'0'4641'0,"0"0"-2145"15,0 0-751-15,0 0-769 16,0 0 64-16,88 67 128 0,-68-26-504 15,-4 7-207-15,0 3-153 16,0-1-304-16,-4-2-224 16,0-10-649-1,-5-9-535-15,10-13-616 0,-6-14-705 16,-6-2-584-16</inkml:trace>
  <inkml:trace contextRef="#ctx0" brushRef="#br0" timeOffset="84718.21">23053 6286 8545 0,'0'0'2201'0,"0"0"-1121"0,0 0-600 15,0 0-480-15,0 0-1320 16,0 0 600-16,0 0-1633 0,0 0-5328 16</inkml:trace>
  <inkml:trace contextRef="#ctx0" brushRef="#br0" timeOffset="84950.59">23316 5889 11162 0,'0'0'2784'16,"0"0"-767"-16,0 0-1057 0,0 0-696 15,0 0-264-15,0 0-8 0,48 121 8 16,-16-16 56-16,3 15 0 15,-3 1-56-15,-4-19 0 16,-12-20-104 0,0-12-320-16,-1-16-216 0,-6-13-192 15,-1-6-857 1,7 10-1439-16,-2-4 439 0,-2-13-3832 0</inkml:trace>
  <inkml:trace contextRef="#ctx0" brushRef="#br0" timeOffset="85411.24">23153 6385 10178 0,'0'0'2392'15,"0"0"-887"-15,0 0-1273 32,103-61-184-32,-43 52-40 0,16 5-8 15,23 4 0-15,-3 4-80 16,-12 5-1185-16,-17 1-247 0,-20-4 448 15,-2 0 712-15,-9-2 288 16,-16-4 64-16,-12 3 200 31,-5-3 1072-31,-3 3 448 0,0 4-879 16,-11 5-649-16,-2 10-112 0,-6 16 224 16,3 7-32-16,8 9-72 0,4 6-88 15,4 0-112-15,0-5-232 16,12-8-280-1,16-12-385 1,3-13-63-16,5-15 344 0,4-7 528 16,4-16 88-16,-8-16 160 0,-1-22 784 15,-10-22 201-15,-14 3 95 0,-11 3-64 16,-4 10-392-16,-15 15 0 31,-9 4-119-31,-4 6-137 16,-8 10-528-16,-4 18-72 0,-4 7-849 15,1 19-391-15,-2 35-856 16,18-3-1977-16,15-9-4489 0</inkml:trace>
  <inkml:trace contextRef="#ctx0" brushRef="#br0" timeOffset="87927.87">24670 6200 9674 0,'0'0'1944'0,"0"0"-352"31,0 0-840-31,0 0 41 0,0 0 167 16,0 0-488-16,4 7-472 15,-15 21-184-15,-10 14 184 16,-3 12 224-16,-8 6-88 0,4 7-80 15,5-4-56-15,-1 1 0 32,16-7-96-32,5-10-240 15,3-5-160-15,3-17-168 0,9-6-153 16,0-12 465-16,0-7 352 0,-8-7 1497 16,0-15-561-16,-4-13-8 0,0-9-256 15,-24-8-320 1,-4-1-240-1,-8-1-104-15,-7 3-8 16,-2 9 48-16,6 8-48 0,11 12-8 16,12 9-416-16,16 13-1248 0,8 0-4017 15,16 3-1001-15</inkml:trace>
  <inkml:trace contextRef="#ctx0" brushRef="#br0" timeOffset="88422.07">25021 6289 11602 0,'0'0'2208'16,"0"0"-1607"-16,0 0-601 0,0 0-609 16,-8 51 457-16,4-13 152 15,4 6 0-15,0 4-56 0,12-7-720 31,8-6-176-31,8-12 120 16,0-11-424-16,4-8 1144 16,-1-4 112-16,1-20 312 0,0-8 320 15,-12-7 64-15,-4-6 688 16,-4 2 113-16,-8-2-537 0,-4 3-208 0,0 6 152 16,0 7-104-1,0 9-176 1,0 7-184-16,0 9-440 15,0 0-40-15,0 19-704 0,0 12 512 16,0 14 120-16,8 25 48 16,16 19 56-16,4 18-128 0,4 8 80 15,-4-10-48 1,-24-10 104-16,-4-15-8 16,-36-1-80-16,-8-12 8 15,-32-4 80-15,-15-12-8 0,-13-16 0 16,8-10 8-16,21-19 0 15,30-6-88-15,10-9-64 0,7-48-416 32,8 6-1801-32,17-6-4568 0</inkml:trace>
  <inkml:trace contextRef="#ctx0" brushRef="#br0" timeOffset="88611.25">25945 6474 1744 0,'0'0'13659'0,"0"0"-11923"16,0 0-1392-16,0 0-64 16,0 0-280-1,0 0-744-15,0 0-4921 16</inkml:trace>
  <inkml:trace contextRef="#ctx0" brushRef="#br0" timeOffset="96648.86">8749 8353 6929 0,'0'0'2152'0,"0"-10"-711"15,0 7 31-15,0 1 168 16,0-2-431-16,0 1-73 0,0 0-280 31,0 3-280-31,0 0-112 16,0 0-192-16,0 0-112 0,0 0-64 0,0 0-96 16,0 0-48-16,0 0-56 15,0 0-64-15,0 12-96 16,0 8 88-16,8 8 176 15,-4 7-16 1,8 3 8-16,0 4 8 16,4 2-8-16,-1 0 8 0,2 1 0 15,-2 2 0-15,6-2 0 0,-6-1 0 16,1-2-8-16,-4-5-216 16,-3-5-32-1,-5-3-72-15,3-3-16 16,1-4-320-16,1-7-304 15,-2 4-761-15,5-3-271 0,-4 0-721 16,0-9-143-16</inkml:trace>
  <inkml:trace contextRef="#ctx0" brushRef="#br0" timeOffset="97091.75">9009 8340 3512 0,'0'0'2833'15,"0"0"-1657"1,0 0-496-16,0 0-40 0,0 0 81 15,0 0-193-15,-5-12-280 16,5 12-248-16,0 3-8 0,0 9 8 16,0 14 304-16,5 2 552 0,2 7-88 15,1 7-24-15,4 2-64 16,0 4-95 0,0 0-273-16,4 5-88 15,-1-2 32-15,2 0-104 16,2-6-80-16,-2-1-16 0,-2-6-8 15,-2-6-40-15,-2-7 0 16,-3-3-8-16,1-5 8 0,-2-5 0 31,1-2-8-31,-8-4-168 16,4-3-360-16,-4 0-793 0,4-3-447 16,1-3 192-16,-2-6-1537 0</inkml:trace>
  <inkml:trace contextRef="#ctx0" brushRef="#br0" timeOffset="97520.54">9486 8814 7433 0,'0'0'2569'0,"0"0"-481"15,0 0-448-15,0 0-79 16,0 0-417-16,0 0-496 0,0-4-376 15,0 4-112-15,17-3-40 16,10-3 128 0,17-1-96-16,3 1-8 15,1 0 24-15,-4-1-160 16,-7 4 56-16,-10 0-64 0,-7 3-40 16,-12 0 32-16,0 0-192 15,-8 0-296-15,0 0-320 0,0 0-752 31,-5 6 135-31,-6 4-1567 16,3-4-4794-16</inkml:trace>
  <inkml:trace contextRef="#ctx0" brushRef="#br0" timeOffset="98104.43">10263 8493 7841 0,'0'0'2609'16,"0"0"-273"-16,0 0-1160 16,0 0-279-16,0 0-1 15,0 0-472-15,0 0-424 0,0 0-48 16,-12 25 48-16,0 0 8 16,4 4 80-16,-4 6-80 0,9 3-8 31,3 3 0-31,0-2-8 15,0-4-72-15,7-1 80 16,9-5-224-16,8-7-200 0,0-6-184 16,8-9 32-16,3-4 167 15,6-3 73-15,-5-7-16 0,-1-12 352 16,-3-6 32 0,-8-1 368-16,-8-5 105 15,-8-4-193-15,-8-3 200 16,0-3 56-16,-4 2-8 0,-12-2-32 15,-8 6-72-15,-4 4 40 0,4 2 40 16,-4 10-240 0,1 6-112-1,3 7-96-15,-4 6-88 0,0 0-152 16,4 9-280-16,5 13-440 16,6 10-480-16,13 19-729 0,0-6-2071 15,0-4-2298-15</inkml:trace>
  <inkml:trace contextRef="#ctx0" brushRef="#br0" timeOffset="98780.82">10717 8436 6513 0,'0'0'1840'0,"0"0"-415"16,0 0-577-16,0 0 472 15,-32-89 392-15,29 70-599 16,3 3-537 0,0 0-416-16,19 0-88 15,5 0-72-15,4 1 0 0,0 2 96 16,8 6-40-16,-8 4-56 0,-4 3-80 16,-9 3-328-16,-2 10-120 15,-6 6 208 1,-7 6 184-16,0 4 72 15,-3-1 64-15,-14 4 64 16,2-3 40-16,-2-4-56 0,-2-3 0 16,7-6-48-16,4-3 0 15,0-7 0-15,8 1-40 32,0-4-128-32,0 0 56 0,12 4-33 15,4-1 105-15,3 0 40 16,5 4 16-16,1-4-16 0,3 7-120 15,-4-4-112-15,-1 7-96 16,-3 3-80-16,-3 4-336 31,-10-1 432-31,-3 3 216 0,-4 4 96 16,-8-4 0-16,-16 4 272 0,0-4 48 16,-12 0 320-16,5-5-16 0,-9-5-184 15,0-2-111-15,4-10-129 16,0-3-200-1,4 0-176 1,12-19-1201-16,8-3-1519 0,12-3-4546 16</inkml:trace>
  <inkml:trace contextRef="#ctx0" brushRef="#br0" timeOffset="99170.59">11260 8582 8529 0,'0'0'2865'32,"0"0"-1009"-32,0 0-471 0,0 0 15 15,0 0-368-15,0 0-496 16,0 0-464-16,23 0 16 0,1-7 48 0,12 1 48 16,12-3-64-1,4-1-16 1,-1 0-88-16,-3 4 40 15,-8 0-56-15,-16 3 0 0,-12-1-344 16,-9 4-344-16,-3 0-624 16,-23 7-600-16,-9 3-33 0,1-1-4032 0</inkml:trace>
  <inkml:trace contextRef="#ctx0" brushRef="#br0" timeOffset="100347.68">11932 8271 7497 0,'0'0'2553'16,"0"0"-1017"-16,0 0-760 0,0 0-120 16,0 0 489-16,76-74-305 31,-32 59-328-31,4 5-160 0,4 1-56 15,-1 6 8-15,-15 3-144 16,-8 0-160-16,-8 18-48 16,-8 8 48-16,-12 12 16 0,0 6 96 15,-16 8-24-15,-16-2 64 32,-3 1 24-32,-6-7-24 0,2-6-72 0,7-6-72 15,8-10 56-15,8-2-64 16,12-11-8-16,4-3-88 15,0-2 16-15,4-1 24 0,24 0 56 16,4-3 56 0,15 0 48-16,9-6-48 15,0-7-48-15,4-6-8 16,-4 3-96-16,-5 0-400 0,-6 0-712 16,2-12-1073-16,-15 5-911 15,-8 4-3410-15</inkml:trace>
  <inkml:trace contextRef="#ctx0" brushRef="#br0" timeOffset="100722.99">12766 8239 7889 0,'0'0'3081'16,"0"0"-1033"-16,0 0-911 31,0 0-273-31,0 0-112 0,0 0-232 16,-108 67-128-16,80-35-40 15,7 5-200-15,2-2-72 16,11 0-64-16,8-6-16 0,0 0-8 16,16-11 8-16,16-1 8 15,3-8-8 1,6-9-160-16,2 0-104 0,-7-13 64 16,0-3 112-16,-12-6 88 15,-13-3 64-15,-6-4 224 16,-5-6 32-16,-5 0 16 0,-14 3-64 15,-9 4-96 1,0 9-32 0,0 6-144-16,0 13-72 0,0 0 24 15,0 13-104-15,5 9-688 0,-1 10-808 16,20 6-1033-16,0-6-1632 16,4-10-2984-16</inkml:trace>
  <inkml:trace contextRef="#ctx0" brushRef="#br0" timeOffset="101109.09">13144 8131 5673 0,'0'0'4145'15,"0"0"-2601"-15,0 0-104 0,0 0-368 16,0 0 217-16,84-60-489 31,-65 60-416-31,5 0-384 0,-8 3-120 16,0 16-232-16,-12 6 312 0,-4 7 40 16,0 9 72-16,-8 4 80 15,-20 5 48-15,0 2 80 0,0-8-56 16,4-9-48-1,1-7-104 1,14-9 8-16,6-6-80 0,3-7-56 16,0-3-88-16,24-3 144 15,11 0 64-15,17 0-32 0,4-6-32 16,8-7-232-16,0-5-184 0,24-17-568 31,-17 3-1641-31,-15 3-2392 16</inkml:trace>
  <inkml:trace contextRef="#ctx0" brushRef="#br0" timeOffset="101428.54">13857 8121 5937 0,'0'0'3881'0,"0"0"-1441"16,0 0-976-16,0 0-503 0,0 0-457 15,0 0 0-15,0 0-24 16,-76 99-304-16,68-61-112 0,4 0-64 31,4-3-72-31,8-3 64 16,16-7-72-16,4-12-144 15,15-4-112-15,2-9 80 0,2-3 160 16,5-16 96-16,-7-6 136 16,-10-10-40-16,-12 0 408 0,-10-7-24 0,-13-2 80 15,0 0-88 1,-24 2 72-1,-8 7-176-15,-4 7-103 16,-3 6-65-16,-6 12-200 0,6 7 0 16,3 3-128-16,0 41-929 0,8 1-1639 15,12-1-2489-15</inkml:trace>
  <inkml:trace contextRef="#ctx0" brushRef="#br0" timeOffset="101907.97">14510 8455 4232 0,'0'0'5682'0,"0"0"-3434"16,0 0-960-16,0 0-319 0,0 0-225 0,0 0-672 31,0 0-72-31,20 3-8 16,-12 13 8-16,0 3 0 15,-8 3 8-15,0 3-8 0,-8 4 8 16,-16 3 88-16,-12 3-96 15,-31 9-480-15,7-9-1313 0,8-6-3160 16</inkml:trace>
  <inkml:trace contextRef="#ctx0" brushRef="#br0" timeOffset="102866.78">15586 8045 7961 0,'0'0'1304'0,"0"0"529"0,0 0-201 16,0 0 9-16,0 0 71 15,0 0-592-15,0 0-536 16,-8-35-536-16,8 35-48 0,0 13-176 31,0 6 176-31,8 13 48 16,8 6 192-16,-4 10-56 0,3 2-16 15,6 4-40-15,-5 0-56 16,3-3-56-16,6-3 64 16,-5-7-72-16,-5-6 0 0,2-3 0 31,-6-10-8-31,-3 0-72 0,1-9-320 16,-6 0-352-16,1-7-424 0,-4-3-904 15,-7-3-609-15,-10 0 64 16,2-13-4952-16</inkml:trace>
  <inkml:trace contextRef="#ctx0" brushRef="#br0" timeOffset="103264.85">15375 8004 7393 0,'0'0'2129'0,"0"0"-1065"16,0 0-336-16,0 0 248 16,0 0-96-16,119-79-336 15,-47 72 97-15,-4 4-273 0,11 3 136 32,-2 3-128-32,-14 13-112 15,1 10-240-15,-8 5-24 0,-9 4-184 16,-15 6 176-16,-12 7 0 15,-8 0 8-15,-8 6 8 16,-4-4 64-16,-4 1-72 0,-15 0 104 31,-6-3 144-31,-10-1 112 16,-6-3-88-16,-6-2 40 0,-5-4-72 0,0-3-40 16,-3-7-128-16,3-2-16 15,0-4-56-15,4-9-184 16,4-13-712-16,12 0-896 15,17-9-3377 1</inkml:trace>
  <inkml:trace contextRef="#ctx0" brushRef="#br0" timeOffset="103734.87">16228 8375 8649 0,'0'0'2713'0,"0"0"-1625"16,0 0-736-16,0 0 384 0,0 0 113 15,0 0-249-15,0 0-192 16,63-15-64-16,-39 8-192 15,1 1-48-15,-2-3 24 0,5-1-48 32,-4-3-8-32,4 0-64 15,-8-3 56-15,-1 1-64 0,-11-5-264 16,-3 5 64-16,-5 2 176 16,-9 0 24-16,-19 4 56 15,-7 9-40 1,-9 0 40-16,-8 16 112 0,9 6 48 15,2 6 8-15,14 4-96 16,11 0-80-16,16 3-48 0,0-4 0 16,28-2-88-16,28-4 40 15,27-5 48-15,-3-8 0 0,0-2-664 16,-13-10-48 0,-16 0-288-16,14-7-817 15,-5-5-2344-15,-21-1-2696 16</inkml:trace>
  <inkml:trace contextRef="#ctx0" brushRef="#br0" timeOffset="104156.87">16789 8385 5737 0,'0'0'2368'0,"0"0"-991"16,0 0-321-16,0 0 208 15,0 0-488-15,0 0-432 16,0 0-288-16,0-3 16 0,13 0 168 31,2-7 320-31,5 4-327 16,5-7-225-16,-6 1-16 15,1-5-217-15,-4 2 169 0,-4-8 48 0,-8 4-152 16,-4-6-64-16,0 3 72 16,-4 2 152-16,-12 5 48 15,-4 8 184 1,-4 7-64-16,-4 0-104 15,0 10 241-15,0 15 95 16,4 4-72-16,0 9 8 0,13 0-136 16,3 0-24-16,8-3-48 0,0-6-64 15,8-1-16 1,12-6 0-16,12-6-48 16,3-6 8-16,9-7-72 15,4-3 64-15,-1 0-136 16,2-10-464-16,-6-2-569 0,-3-4-1247 15,-4-10-1905-15,-8 8 152 16,-9-1 2265-16</inkml:trace>
  <inkml:trace contextRef="#ctx0" brushRef="#br0" timeOffset="104659.61">17264 8325 472 0,'0'0'1112'16,"0"0"64"-16,0 0 288 15,95-39-247-15,-59 24-97 0,0-1-208 31,-4-3-304-31,3 0-16 16,-3-1-152-16,-4-5 97 16,-7-4-9-16,-2 1-328 0,-11-4-24 15,0 0 224-15,-8-2 192 16,0-5-208-16,0 1 40 0,0 0-8 16,-11 3 144-1,-2 4 585-15,-2 5-433 16,-2 11-40-16,2 2-280 15,-5 6-56-15,-5 7-128 0,1 0-8 16,5 0 104 0,-1 10-112-16,4 9-136 15,0 6-8-15,0 7-40 0,12 9 0 16,0 4 80-16,4 9-88 16,8 3 8-16,12 16 0 15,8 13-8-15,0-7 120 0,0-9-16 16,-8-13 120-16,-5-13-72 15,-3 1-40 1,4-1-104-16,-8-5 56 16,1-11-16-16,-5-6 32 15,0-12-80-15,-4-7 8 0,0 0 209 16,0-3 255-16,0 0 16 16,0 0-64-16,0 0 40 0,0-10-24 31,0 1-432-31,0-4-8 15,0 1-216-15,0 2-352 16,0-2-504-16,-8 2-585 0,-1 4-1247 16,1-1-3226-16</inkml:trace>
  <inkml:trace contextRef="#ctx0" brushRef="#br0" timeOffset="105339.43">17483 8214 5145 0,'0'0'2616'15,"0"0"-479"-15,0 0-977 16,0 0-120 0,0 0 24-16,0 0-440 15,0 0-536-15,0 0 257 0,4 79 407 16,4-29-48-16,3 8-232 0,-2 2-256 16,2 4-112-16,6 2-88 15,-6-2-16 1,1-4 56-16,4-6-56 15,-8-6 0-15,5-7 8 16,-6-9-8-16,1-10-56 16,0-6-280-16,-4-4-176 0,0-8-152 15,-4-4-649-15,0-4-375 32,0-8 112-32,0-7-7226 0</inkml:trace>
  <inkml:trace contextRef="#ctx0" brushRef="#br0" timeOffset="105797.67">17414 7813 3168 0,'0'0'1112'0,"0"0"201"0,0 0-257 31,0 0 16-31,0 0 48 16,-7-66-271-16,7 59-209 0,12 1-328 15,0 0-256-15,8-1 200 16,3 4 72-16,14-3 200 0,3 6 88 16,-1 0-312-16,5 0 48 31,-4 13-88-31,-4 5-264 0,-8 8 0 16,-13 6-48-16,-6 3 48 15,-9 0 200-15,0 6 56 0,-24 0 209 16,-8 1-65-16,-13-1 96 31,-6-3 40-31,-8 0-384 16,3-10-8-16,0-2-144 0,4-4-64 15,12-6-1336-15,17-6-2497 0</inkml:trace>
  <inkml:trace contextRef="#ctx0" brushRef="#br0" timeOffset="106519.77">18614 7902 7377 0,'0'0'3217'0,"0"0"-825"16,0 0-1095-1,0 0-465 1,0 0 16-16,0 0-200 0,0-82-288 15,-12 63-104-15,-3 3-80 16,-5 0-176-16,-12 3 48 0,0 4-24 16,-13 2-24-16,10 4 72 0,-5 3-72 31,5 0-8-31,10 6 8 16,1 14-56-16,13 5 56 0,-6 10-64 15,13 9 64-15,4 7-8 16,0 16 8-16,21 19 0 0,11 15 48 15,-1 4-32-15,1-16-16 32,-12-23 0-32,-12-18 56 0,4-10 104 15,0 13 16-15,0 3-40 16,-1 6-72-16,2-3-64 0,-5-3 120 16,-1-6-120-16,-3-7-80 31,-4-6-648-31,0-3-544 15,0-7-929-15,-7-3-1863 0,-9-12-2450 0</inkml:trace>
  <inkml:trace contextRef="#ctx0" brushRef="#br0" timeOffset="106692.78">18132 8518 8553 0,'0'0'1961'15,"0"0"-1185"-15,0 0-240 16,104-38 416-16,-37 29-104 0,29 9-423 0,19 0-425 31,5 0-201-31,-28 0-1791 16,-32 6-3457-16</inkml:trace>
  <inkml:trace contextRef="#ctx0" brushRef="#br0" timeOffset="107426.86">19025 8512 1672 0,'0'0'5673'15,"0"0"-3865"-15,0 0-855 16,0 0-329-16,0 0 424 0,0 0 144 16,11-83-568-16,-11 64-344 31,-15-3-200-31,-5 0-72 0,-12 6 121 15,-4 4 127-15,0 12-256 16,-4 0 8-16,0 22 112 16,1 6 184-16,3 7-88 0,8 3-120 15,4 0-24-15,11 3-64 16,6-6 64 0,7 0-56-16,4-9-16 0,16-4-48 15,0-9-104-15,12-7 152 16,4-6 56-16,-1-6 112 15,1-14 24-15,-4-8 104 0,4 0-80 16,-8-11-128 0,-4 1-40-1,-8 0-48-15,-4 3 8 0,-8 7 224 0,-1 8 168 16,-3 11 48-16,0 6-144 16,0 3-304-16,-3 6-144 15,-9 20-8-15,-4 6 144 0,0 5-40 31,4 8 0-31,4-4 40 16,8 1-488-16,0-7-432 0,8-10-312 16,16-6 143-16,8-13-623 15,12-6 520-15,3-3-665 0,9-19 777 16,4-13 792-16,-9-7 296 31,1-8 64-31,-3-11 336 0,-6 1 200 16,-11-3-240-16,-12 8 681 15,-8 11 751-15,-9 19-104 16,1 12 65-16,-4 7-777 0,0 6-624 16,-11 0-264-16,-10 16-80 31,-2 6 64-31,-1 10 56 0,0 6-8 0,4 6-72 16,4 4-40-16,9-1 0 15,7-2-8-15,0-1-48 16,28-3-8-16,3-6-216 15,17-6-472 1,0-10 344-16,8-9-48 16,4-10-64-16,19-7-457 0,-15-15-1087 0,-16-3-1089 15</inkml:trace>
  <inkml:trace contextRef="#ctx0" brushRef="#br0" timeOffset="107683.57">19837 8061 6241 0,'0'0'2264'0,"0"0"-703"16,0 0 127-16,0 0 288 15,0 0-263-15,0 0-849 0,0 0-856 32,-11-10-8-32,11 42 0 0,-4 25 40 15,4 26 64-15,0-4-56 16,0-2-8-16,4-11-40 15,3-21 0-15,5 5-136 0,1 1-480 32,2-10-360-32,-2-9-665 15,6-13-431-15,-7-9-801 0,0-10-2992 0</inkml:trace>
  <inkml:trace contextRef="#ctx0" brushRef="#br0" timeOffset="108050.9">20164 8128 6265 0,'0'0'1432'16,"0"0"-832"-16,0 0-320 15,0 0 80-15,0 0-264 0,0 0 513 16,0 0 191-16,24 54-280 0,-44-22 64 31,-4-4 88-31,-8 4 376 16,-3-7-87-16,-1-3-329 0,0-3-80 15,4-6-96-15,4 0-152 16,12-10-144-16,4 3-144 0,8-2-16 31,4-1-128-31,0 6-184 16,0 4 152-16,8 6 160 16,4 3 48-16,0 4-48 0,0-1-136 15,-1-3-96-15,6 3 56 16,-6-5-176-16,10-1-232 0,-1 0-561 15,-1-6 225-15,2-4-192 32,3-3 184-32,-1-6-961 15,-11 0-4128-15</inkml:trace>
  <inkml:trace contextRef="#ctx0" brushRef="#br0" timeOffset="108454.74">20567 8223 4672 0,'0'0'1529'0,"0"0"-481"32,0 0-248-32,-17-89 384 15,-2 70 137-15,-5 10 23 16,-4 2-552-16,-4 7-536 0,8 0 8 15,0 9-24-15,5 8-48 16,6 5-40-16,1 6-32 0,12 1-48 31,0 6 17-31,4 3-89 16,17-3 0-16,3 0 0 0,-1 0-209 16,9-7 9-16,-1-2-192 15,1-4-80-15,-8 0 8 0,-3-3 128 16,-6 0 264-16,-15 3-32 31,0 1 104-31,-15-1 176 16,-9 0 536-16,-12-3-144 0,-4-3 72 15,0-7-295-15,-4-5-193 16,9-4-152-16,3-16-841 0,8-9-1807 16,11-4-3786-16</inkml:trace>
  <inkml:trace contextRef="#ctx0" brushRef="#br0" timeOffset="108703.64">21168 8338 10458 0,'0'0'2680'32,"0"0"-1543"-32,0 0-849 15,0 0 408-15,0 0-696 0,0 0-248 16,-44 5-2569-16,28-1-4072 0</inkml:trace>
  <inkml:trace contextRef="#ctx0" brushRef="#br0" timeOffset="125155.67">16096 9045 1464 0,'-3'0'664'0,"3"0"1160"0,0 0-663 15,-5 0-537-15,5 0-232 16,0 0 208-16,0 0 40 0,0 0-168 31,0 0-160-31,0 0-32 16,0 0 56-16,0 0 104 15,0 0-39-15,0 0-129 0,0 0-104 0,0 0-48 16,0 0-40 0,0 0 80-1,0 0-80-15,0 0-32 0,0 0-32 16,0 0-16-16,0 0 0 15,0 0 0-15,0 0-136 16,8 0 136-16,8 0 608 0,0 0 72 16,7 0-200-16,5 0-120 0,0 0-80 15,4 0 32 1,0 0-40-16,5 0-40 16,2 0-152-16,1-3 48 15,-4 3-8-15,4-3-64 16,-4 0 41-16,0 0-89 0,-5 3 0 15,1 0 72-15,8 0-72 0,-5 0-8 32,2 0 56-32,3 0-40 15,-5 0 16-15,5 0-8 16,-3 0 48-16,-2 0 8 0,1 0-8 16,-4 0 88-16,4 0-64 15,-8 0 40-15,7 0 0 0,-3 0-24 31,4 0-112-31,-1 0 128 16,6 0-32-16,-1 0-16 16,-1 0-64-16,5 0 16 0,-4 0-16 15,3 0 40-15,2 0-48 16,-9 0 0-16,3 0 0 0,2 0 0 16,-6 0 0-1,5 0 32-15,-1 0-24 16,10 0-16-16,-6 0 8 15,5 0 0-15,0 0 0 0,-4 0 64 16,-1 0-72-16,2-4 16 16,-2 4 128-16,2-3-40 15,-6 3-96-15,1-3 152 16,4 0-112-16,-4 3-40 16,3-3 0-16,2 3-8 15,-6-3 8-15,1-1 0 0,0 4 72 31,-4-6-8-31,3 3-56 16,1 3 56-16,-3-7-64 0,-2 5 8 16,1-2 24-16,0 1-40 15,-4 0 0-15,-1 0-8 0,-3 3 0 16,0-4 8-16,-3 4 0 31,2 0 0-31,0-3 0 0,1 3 0 16,0 0 8-16,4-3 0 15,0 3 0-15,0 0-8 16,0 0 8-16,-4 0 8 0,0 0 56 16,4 0-72-16,-1 0 0 15,1 0 0-15,9-3 8 0,-5 3 80 16,3 0-40 0,1 0-32-16,0 0 32 15,0 0-48-15,-1-3 0 16,2 3 80-16,-2 0 32 0,1 0-8 15,-1-3-104 1,-2 3 48-16,-5-4 24 16,4 4 56-16,-4-3-72 0,3 3-8 15,1 0 0-15,0-3 72 16,4 0-112-16,0 0 72 16,-5 3-64-16,1 0 32 0,-4 0-48 15,-12 0 0-15,-4 0-8 16,-11 0 0-1,-5 0-936-15,-37 0-1328 16,-7 6-633-16,-8-3-3496 0</inkml:trace>
  <inkml:trace contextRef="#ctx0" brushRef="#br0" timeOffset="134366.6">3055 10300 832 0,'0'0'5529'0,"0"0"-2825"31,0 0-1303-31,0-4-89 16,0 4 104-16,0 0-31 0,0 0-345 16,0 0-312-16,0 0-240 15,0 0-240-15,0 0-48 16,0 0-56-1,0 0 0-15,0-3 0 16,0 3 56-16,0-3 24 0,0-4-24 16,0-2-104-16,0-7-96 15,0-6-64-15,4-3 48 16,9-1-144-16,2 1-64 0,1 0-88 16,0 2 192-16,4 4 120 31,-4 3 64-31,0 7-64 0,-8 2 8 15,-1 4-8-15,-2 3-136 16,-1 0-96-16,4 0-32 16,0 13 208-16,4 3 8 0,-4 6 40 15,3 6-72-15,-2 7 72 16,-5 4 8 0,0 5 8-16,0-3 0 0,-4 4 0 15,0-10 8-15,0 0-16 16,0-7-16-16,-4-9-72 15,4-3-40-15,-4-10-48 16,4-3-32-16,0-3 208 16,0 0 16-1,0-3 120-15,0-12 40 0,0-14-176 0,0-6-168 16,8-6 160-16,3-7-80 16,2-3-48-16,-2 1-16 15,10 2 72 1,-6 0 64-16,5 1-80 15,1 2 96-15,-2 7 48 0,-3 6-40 16,4 4 120-16,-4 9 0 16,-4 6-56-16,0 7-64 15,0 0-8-15,-5 6-80 0,2 0-56 16,-5 0-160-16,8 12 296 31,-1 1 24-31,2 9 24 0,-2 0-40 16,2 7 88-16,-5 3 88 15,-5-1 40-15,1 1-120 16,4 3-96-16,-8 0 88 0,0-3-88 31,0 3-8-31,0 0 72 0,0-4-24 0,0 1 8 16,-4-4-48-16,-4-2 40 16,1-4-48-16,3-3-264 15,0-6-888-15,-1-4-937 16,1-6-1103-16,4-3-3522 0</inkml:trace>
  <inkml:trace contextRef="#ctx0" brushRef="#br0" timeOffset="134870.2">3828 10135 6433 0,'0'0'2512'16,"0"0"-879"-16,0 0-225 0,0 0 56 16,0 0-63-16,-4 0-601 15,4 0-800-15,0 0-56 0,8 0-96 16,8 0 152-1,5 0 728 1,10-4-200-16,1 1-232 0,0-3-176 0,-4 2-112 16,0 1-16-16,-5 0 0 15,-2 3-192-15,-6-3-408 16,1 3-152 0,-8 0-480-16,5 0-897 15,-9 3-311-15,-4 3-457 16,0 4-1312-16</inkml:trace>
  <inkml:trace contextRef="#ctx0" brushRef="#br0" timeOffset="135083.1">3848 10306 3648 0,'0'0'1801'0,"0"0"-145"15,0 0-192-15,0 0-119 16,0 0-289-16,0 0-496 0,0 0-216 15,0 0 1112-15,49 9-7 32,-10-12-641-32,8-6-312 15,2-4-88-15,-2 0-200 0,-3 0 8 0,-8 1-216 16,4 2-656-16,-9 4-1512 16,-6-1-2529-16</inkml:trace>
  <inkml:trace contextRef="#ctx0" brushRef="#br0" timeOffset="137643.41">4944 9855 6249 0,'0'0'2048'15,"0"0"-855"-15,0 0-385 16,0 0 344-16,0 0 136 0,0 0-472 31,4 0-456-31,-4 0-344 0,0 0-16 16,0 0 0-16,0 6-72 0,-12 7 72 16,-4 6 353-16,-8 6-17 15,-4 1-96 1,-4-1-112-1,1-2-64-15,3-4 8 0,0-7-56 16,12-2-16-16,4-4 8 16,4-6 64-16,4 0 24 0,0 0 136 0,4-13-232 15,0-6-104-15,0-13-48 16,0-3-128-16,8-2 160 16,3-2-64-1,2 8 48-15,2 2 56 16,6 10 72-16,-1 0 8 0,3 6 0 15,-3 0 104-15,5 7-24 16,-1 6 0-16,-5 0-80 16,1 0-104-16,0 16 0 0,-4 6 104 31,0 7 8-31,0 3 64 16,-5 3-24-16,2 6-48 0,-5 0 0 15,-8 3 0-15,0 1 56 16,0-1-48-16,0-2 0 31,-8 2 40-31,-9-2 16 0,-6-1 24 16,-1-3 64-16,-4 0-64 15,0-3 48-15,0-4-32 0,-4-1-32 0,4-5 8 16,0-6-32-16,0 0-40 16,5-6 0-1,-5-4 0 1,8-3 40-16,4-6-40 0,0 0 48 15,5-9-40-15,2-14-16 16,5-8-80-16,4-4-208 0,0-3-16 0,4 0 64 16,9 0 40-1,6 6-96 1,5 3 296-16,0 10 0 16,4 3 8-16,0 3-8 0,4 7 328 15,0 3-72-15,0 3-112 16,-4 0-136-16,3 3 120 0,-3 10 56 15,0 0-8-15,-1 2-8 32,1 5-96-32,-7-1 56 15,3 3 8-15,-5 0 8 0,-3 1-16 16,0-1-24-16,-4 3-48 16,0-3-40-16,-3 0-16 0,-2-2 16 15,-3-1 16-15,0-7-32 0,-4 1-384 16,0 3-576-16,0-7-1017 31,0 1-2280-31</inkml:trace>
  <inkml:trace contextRef="#ctx0" brushRef="#br0" timeOffset="139298.6">5351 9940 5937 0,'0'0'1960'0,"0"0"-512"15,0 0 161-15,0 0-1 16,0 0-248-16,-4-6-511 0,4 6-385 16,-5 0-96-16,5 0-112 31,-4 0-256-31,-4 10 32 0,1 12-32 15,-10 6 224-15,6 7-160 16,-1 7 32-16,3-1-80 0,6 0-8 16,3-2-8-16,0-5-24 15,7-2 16-15,14-7-72 32,7-5 8-32,0-8-152 0,7-2-208 15,9-10 56-15,4 0-312 16,-5-13 151-16,6-9 537 0,-10-7 40 15,-7-6 153-15,-8-3 367 16,-7-3-232-16,-10-3-200 31,-7-1-56-31,0 1 176 0,-16-1 80 16,-3 10-16-16,-6 7 88 0,-3 3-120 16,-3 8-104-16,3 8-32 0,-8 9 88 15,4 0-224 1,0 6 0-1,0 14 48-15,4 5-56 16,8 0 0-16,5 7-240 0,2 3-368 16,13 16-1256-16,4-10-921 0,12-6-1712 15</inkml:trace>
  <inkml:trace contextRef="#ctx0" brushRef="#br0" timeOffset="139625.96">5892 10125 4536 0,'0'0'3945'0,"0"0"-3393"16,0 0 97-16,0 0 279 31,0 0-288-31,0 0-24 16,0 0-224-16,24 35 112 0,-24-13-56 15,-4 0 72-15,-7 3-31 0,-10 4-129 16,1-4-192-16,-3 4-16 0,3-6-152 16,-1-5-280-16,10 1-1249 15,3-3-1351 1,3-10-1721-1</inkml:trace>
  <inkml:trace contextRef="#ctx0" brushRef="#br0" timeOffset="140439.84">6051 9963 5313 0,'0'0'2680'32,"0"0"-895"-32,0 0-585 15,0 0 56-15,0 0-440 0,0 0-568 16,0 0 96-16,-11 48 177 16,7-20-241-16,0 4-128 0,4 0-48 15,0-7-48-15,0 0-48 16,8-2-8-16,8-7-8 31,-1-7-72-31,10-3-272 0,-1-6-25 16,4 0 377-16,4-9 257 15,-5-7-137-15,-3-3 56 0,0-4 136 0,-13-2-144 16,2-3 280-16,-13-1-168 16,0 0-72-1,0 1 344 1,-13 6-80-16,-6 3-216 0,-5 9-8 15,-4 7-176-15,0 3-72 16,-4 0 0-16,4 6-8 0,5 7 8 16,7-7-168-1,8-3-352-15,4 1-472 16,4-4-472-16,8 0-209 16,16-4 465-16,8-8 568 0,3-7-560 15,5 3-249-15,-4-3 81 0,4 3 192 16,-4 6 856-16,-8 4 320 31,-9 3 112-31,-2 3 88 16,-10 0 344-16,-7 13 32 0,0 6 160 15,-11 9 448-15,-6 7-263 16,2 0 7-16,-5 0-416 16,12-3-176-16,-5-4-208 0,13-2-120 15,0-7-8-15,9-6-8 31,6-7-192-31,10-6-216 0,3 0 312 16,3-6 96-16,1-16-32 16,-4-4 40-16,0 0 160 15,-9-8 304-15,-10-1 72 0,-9 3 392 16,0-3 80 0,-9 6-247-16,-14 4-153 15,-1 9-96-15,-4 10-288 0,-4 3-144 16,1 3-80-16,3 9-16 15,3 4-144-15,6 3-448 16,10-7-665-16,9 1-823 16,0-4 96-16,32-6-73 15,4 0-87-15,1-3-1993 16</inkml:trace>
  <inkml:trace contextRef="#ctx0" brushRef="#br0" timeOffset="140756.31">6709 9829 3544 0,'0'0'2217'0,"0"0"-1593"31,0 0 184-31,0 0 832 0,-35 74-295 16,14-40-345-16,6 1-480 15,-2 4-160-15,14-8-256 16,3 4-104-16,0-6 0 0,7-10-392 31,10-4-128-31,11-8 40 16,4-7 184-16,3 0 224 0,5-12 24 15,-1-11 48-15,2-2 440 16,-5-4 248-16,-12-6 416 16,-13-3 0-16,-11-3-47 0,0 0-17 0,-16-4-64 15,-11 10-152 1,-10 4-256 0,-2 8-240-16,-5 11-63 0,4 12-193 15,0 0-72-15,4 18-16 16,-3 43-481-16,2-4-1391 15,10-3-3481-15</inkml:trace>
  <inkml:trace contextRef="#ctx0" brushRef="#br0" timeOffset="142098.46">3474 11407 5977 0,'0'0'2400'0,"0"0"-1472"0,0 0 289 15,0 0-289-15,0 0 104 16,0 0-168-16,-24-53-632 0,7 43-48 31,2 1 385-31,-5 2-161 16,0 1-48-16,-4 6-64 16,0 0-144-16,-8 6-80 0,1 10-64 15,-1 6-8-15,4 10 128 16,4 6-24-16,4 6-32 0,8 7-64 15,4 3-8-15,8 0-8 32,4-6-88-32,16-3-112 15,4-14-440-15,4-9-112 0,8-15 279 0,-4-7 481 16,7-3 120-16,-3-26 89 16,4-6-17-16,-4-16 72 0,-4-19-96 15,-13-22 32 1,-6-22-144-1,-13-6-56-15,0 2-328 16,-20 16 288-16,-1 29 40 0,-2 13 288 0,11 25-64 16,-4 6 120-16,4 7-8 15,4 7 8 1,0-2 168-16,4 14-160 16,1 3-328-16,3 0-24 15,0 7-152-15,0 15-16 16,0 10 168-16,0 12 0 0,3 4 0 15,5 6 56-15,8 6 8 0,-4 0 40 32,4 1-96-32,0-1 0 15,-1 3 0-15,-2-2-8 16,-1-4-8-16,-5-3 0 0,2 0-344 16,-1-3-832-16,3 6-745 15,-2-13-1223-15,-1-12-3378 0</inkml:trace>
  <inkml:trace contextRef="#ctx0" brushRef="#br0" timeOffset="142733.34">3900 11360 9177 0,'0'0'1961'0,"0"0"-1297"16,0 0 232-16,0 0 208 0,0 0-343 15,20 0-353-15,8-3 56 16,7-4 144-16,6-6-128 0,2 1-96 0,-3-1-136 31,0 4-144-31,-4-1-96 16,-8 4-8-16,-5 2-392 16,-2 1-520-16,-9 3-1000 0,-8 0-1033 15,0 0-1168-15,-4 0-1112 16</inkml:trace>
  <inkml:trace contextRef="#ctx0" brushRef="#br0" timeOffset="142974.79">3884 11503 5761 0,'0'0'3192'0,"0"0"-2327"15,0 0-465-15,0 0 1800 0,0 0-47 16,0 0-969-16,112-13-464 16,-69 1-72-16,2-1-88 15,-2-4-176-15,1 5-224 0,-4 2-160 16,-4 1-568 0,11-4-1160-16,-15 4-2801 15,-4-4-3881-15</inkml:trace>
  <inkml:trace contextRef="#ctx0" brushRef="#br0" timeOffset="147589.26">4821 10989 7433 0,'0'0'2009'0,"0"0"-329"16,0 0-280-16,0 0 56 0,0 0-279 31,0-17-537-31,15 8-504 0,6 0 32 16,7-1-120-16,3 3-48 15,1 5-8-15,-4 2-48 16,-1 2-144-16,-6 21 152 0,-5 6 40 31,-8 6-8-31,-8 9 16 16,-4 3 16-16,-24 7 40 0,-4 0 40 15,-4 1-88-15,1-11 8 16,7-3 0-16,7-9-16 0,10-13 0 16,6-10-24-16,5-2-80 15,0-7-40-15,24 0 88 16,17-4 56 0,14-11 512-16,8-4-280 0,6-7-40 15,-5 1-64-15,-5 6-56 16,-19 3-32-16,-12 3-32 15,-13 7 56-15,-6 2-64 0,-9 4-96 16,0 0 96 0,0 0 24-16,0 0-24 15,-5 0-192-15,-3 0-416 0,5 0-280 16,3 0-625-16,0 0-1287 16,0 0-2225-16</inkml:trace>
  <inkml:trace contextRef="#ctx0" brushRef="#br0" timeOffset="148160.97">5493 10969 7089 0,'0'0'2681'0,"0"0"-1161"16,0 0-552-16,0 0 120 15,0 0 81-15,-7-3-489 16,-9 13-456-16,4 3 8 15,0 5 40 1,0 11-48-16,0 0-48 0,8 2 8 16,0-2 8-16,4 0-144 0,0-4-40 15,16-6-8-15,4-3-72 16,8-10-184-16,0-3-200 16,4-3 248-16,0 0 56 0,-4-6-144 31,-4-10 192-31,-9 0 8 0,-3-6 96 15,-7-4 104-15,-5-5-56 16,0-4 64-16,-5 3 32 16,-7 0 88-16,-3 7 88 0,-2 6-136 15,-7 6-104-15,0 10 24 32,-3 3-96-32,3 0-8 0,-4 3-56 15,12 7-232-15,4 2-392 16,8 1-833-16,4-6-735 15,16-1 208-15,32-6-273 0,-5-3-303 32,-2-10-1481-32</inkml:trace>
  <inkml:trace contextRef="#ctx0" brushRef="#br0" timeOffset="148468.96">5809 10880 3608 0,'0'0'3049'16,"0"0"-1337"-16,0 0-776 15,0 0-551-15,0 0-217 16,0 0 960-1,0 0-296-15,-44 96-512 0,36-65-128 16,4-2-48-16,4 0-96 0,0-4-32 16,15-6-16-16,2-9-512 15,2-7 72-15,9-3 264 16,0-3 176-16,0-16 16 0,-4-7 72 31,0-9 96-31,-8-3 800 16,-8-6 48-16,-8-1-7 0,0 1-273 15,-8 2-216-15,-11 10 48 16,-2 7 32-16,-3 13-224 0,5 5-288 31,-5 7-104-31,0 7-40 16,-1 15-96-16,6 6-488 16,3 30-584-16,4-11-929 0,8 1-2480 0</inkml:trace>
  <inkml:trace contextRef="#ctx0" brushRef="#br0" timeOffset="148745.51">6127 11042 8649 0,'0'0'1745'16,"0"0"-753"-1,0 0 672-15,0 0-359 16,0 0-489-16,0 0-312 0,80 7-312 0,-72 5-64 16,-8 5 128-16,0 8-80 15,-8 3 32 1,-12 7 56-16,-8 0-168 16,0 3-8-16,0 1-88 15,4-5-312-15,9-2-664 16,2-10-1473-16,13-9-2744 0</inkml:trace>
  <inkml:trace contextRef="#ctx0" brushRef="#br0" timeOffset="149256">6474 10877 3608 0,'0'0'6410'0,"0"0"-4530"15,0 0-472-15,0 0-87 0,0 0-265 16,0 0-656-16,-51 16-80 16,34 6-8-1,-3 7-88-15,8 3-120 16,1-1-32-16,11 4-64 15,0-6-8-15,0-4 0 0,11-2-256 0,10-11-208 16,2-2-56 0,1-10 24-16,8 0 272 0,0-10 48 0,3-9-152 31,-7-6-64-31,0-4 264 16,-7-5 128-16,-10-1 56 15,-2-4 64-15,-9 4 88 0,0 0 400 16,-9 7-40-16,-6 9-96 15,-9 6-152-15,-1 10-200 0,-6 3-112 32,-1 3 32-32,0 13-40 15,-4 3-8-15,12 0 0 0,9 0-88 16,2 0-368-16,9-6-432 16,4-1-297-16,4-5-775 0,20-4 392 31,20-3 87-31,-8-6-495 15,4-4-2209-15</inkml:trace>
  <inkml:trace contextRef="#ctx0" brushRef="#br0" timeOffset="149616.34">6781 10814 1736 0,'0'0'5553'16,"0"0"-3625"-16,0 0-847 15,0 0 7-15,0 0 344 16,0 0-440-16,-60 57-383 0,48-35-369 15,5 7-72-15,2-4-120 16,5 4-48-16,0-7 0 16,5-6-288-16,6-4-273 15,4-5-63-15,6-7 208 16,-1 0 264-16,8-9 72 16,-9-11 80-16,5-5 72 0,-7-7 152 15,-9-3 368-15,-1-3 65 16,-7 3-217-16,0 3 184 0,0 7-16 31,-11 9 0-31,-6 10-208 16,-7 6-296-16,-8 0-104 0,-3 16-32 15,-5 6 24-15,1 10 0 16,7-1-144-16,11 4-360 0,10-6-928 16,11 0-1281-16,8-11-576 31,12-8-2984-31</inkml:trace>
  <inkml:trace contextRef="#ctx0" brushRef="#br0" timeOffset="150022.16">7127 10718 536 0,'0'0'7905'16,"0"0"-5696"-16,0 0-153 15,0 0-487-15,0 0-281 16,0 0-712-16,0 0-416 16,0 0-160-16,-43 29 8 15,26-10 0-15,-2 9 0 16,11 2 40-16,-1-2-40 0,9 0-8 16,0-2-112-16,4-4-304 15,13-6-216-15,7-6-88 16,4-7 408-1,8-3 216-15,3-10 48 16,1-6-113-16,0-9 105 0,0-7 56 16,-12 0 609-16,-8-3-49 15,-8-3 56-15,-12 4 128 32,0 2 104-32,-8 6-64 0,-12 7-136 15,-5 10-375-15,-3 6-201 16,0 3-72-16,-3 9 0 0,-5 13-216 15,-15 26-873-15,3-4-1423 16,8-2-5258-16</inkml:trace>
  <inkml:trace contextRef="#ctx0" brushRef="#br0" timeOffset="169460.09">11578 9722 6529 0,'0'-7'1824'16,"0"4"-487"-16,0 3-433 16,0 0-192-16,0 0 256 0,0 0-80 15,0 0-328-15,0 0-223 0,0 0-1 16,0 0-120-16,0 0 144 16,0 0-24-1,0 0-136-15,-4 3-48 16,-8 10-56-16,-8 9 608 15,-4 3-224-15,-4 11-304 0,-4 2 136 16,-7 9-32-16,-2 10-16 0,-14 13 112 16,-5 19-296-16,-3 19 72 0,-1 3-64 31,12-6-80-31,0-10-8 16,16-25 8-16,8-13 57 15,4-19-9-15,1 1-40 0,-5-2-16 16,4 5 88-16,-8 5-80 15,8-5-8 1,0-4 0-16,4-10 8 16,4-2-16-16,8-7-265 15,1-7-295-15,3-2-352 0,4-10-568 16,-5 0-537-16,1-10-567 16,0-5-3401-16</inkml:trace>
  <inkml:trace contextRef="#ctx0" brushRef="#br0" timeOffset="170076.04">10601 9934 3776 0,'0'0'1089'16,"0"0"399"-16,0 0-224 0,0 0 296 15,0 0-183-15,0 0-201 16,0 0-576-16,0 0-376 0,0-22-120 31,0 22-104-31,13 13 24 16,2 6 240-16,10 9 368 0,3 7 1 15,7 0-177-15,1 6-144 16,4 4 64-16,8 3 176 31,0 5-376-31,3 1 104 0,1 4-56 16,-4-5-144-16,0 5 136 15,0-4-208-15,-8-3 80 0,-5-4 16 16,1-2-104-16,-8-4 8 16,4-6 48-16,-4 0-48 15,-4-3 16-15,4 0 24 0,0-1-16 16,0-3 96 0,4 1-112-16,-5-6 40 15,6 2 64-15,-2-6-72 0,-4-3 32 16,-6-4-72-16,-1 5-8 15,-5-8 0-15,-6-3-16 16,-5-3-56-16,-4 1-184 16,0-4-256-1,0 0 64-15,0 0-344 0,0 0-464 16,-9-10-1953-16,-2-2-5065 0</inkml:trace>
  <inkml:trace contextRef="#ctx0" brushRef="#br0" timeOffset="170976.48">12064 10804 3712 0,'0'0'1169'0,"0"0"-185"16,0 0-64-16,0 0 296 0,0 0 104 16,0 0-199-1,0 0-193-15,-48-38-168 16,40 38-184-16,-3 0-24 0,-2 0-72 16,-2 0-111-16,-2 0 55 15,-3 10-96-15,1 3-168 16,2-1 144-16,-6 4-152 15,3 0 144 1,0 3-72-16,8 0-96 0,0 0 48 16,4 3-176-16,4-3 0 0,4 4 0 15,0-5-56-15,0 2 56 16,4-5 64-16,12 8-16 16,-4-4 104-1,8-3-24-15,4-1-24 16,3-2 64-16,1 0-72 0,4-7 136 15,5 1 72-15,6-7 64 16,-3 0-96-16,4 0-128 16,-4-4-88-16,-5-2-40 0,-3-3-16 31,-8-1-240-31,-3 3-280 16,-10-2-352-16,-11 3-560 0,-16-1-3201 15,-7 1-5961-15</inkml:trace>
  <inkml:trace contextRef="#ctx0" brushRef="#br0" timeOffset="176302.28">11323 11814 904 0,'0'0'5977'0,"0"0"-3657"16,0 0-1271-16,0 0-609 15,0-6 448-15,0-1 384 0,0-5-496 16,0 5-295-16,0-2-225 31,0-4 168-31,-4 0 72 16,-8 1-216-16,0-1-72 0,-8-3-32 16,-4 0-168-16,1 4 56 15,-5 2-16-15,0 3-40 0,4 7-8 31,-4 0 0-31,0 7 0 16,0 9-8-16,4 9-120 16,4 3 120-16,0 11 0 0,5-1-64 0,11 0 72 15,4 6-104-15,0-3 96 16,11-2-392-16,10-7-232 16,6-10 72-1,1-9 391-15,8-13-15 16,-4 0 40-16,0-23 88 15,-4-6 56-15,-5-5 128 0,-7-11-120 16,-4-2 120-16,-4-4-48 0,-8-19-80 16,0-16-80-16,0 4-24 0,-4 12 104 31,0 7 80-31,-4 24-72 16,1-2 56-16,3 6 89 15,-5 13 423-15,5 6-40 0,4 6-384 16,-4 8 200-16,4-2 48 0,0 4-240 15,0 0-160-15,0 0-56 32,0 0-64-32,0 4 0 15,0 14-72-15,0 8 192 0,8 9 48 16,1 3-40-16,2 6 88 16,1 4-16-16,4 2 88 0,0 2-96 31,0-2-56-31,-4 1-16 15,4-4 56-15,-4-2-56 16,4-4-56-16,-8-3-384 0,3-6-464 16,-2-3-609-16,-1-4-303 0,-4-6-1057 15,-1-9-3424-15</inkml:trace>
  <inkml:trace contextRef="#ctx0" brushRef="#br0" timeOffset="176644.86">11845 11519 520 0,'0'0'7601'0,"0"0"-5584"0,0 0-1345 16,0 0-176-16,0 0 424 16,0 0 48-16,-44 60-384 0,28-28-295 15,4 6-121-15,0 6 184 16,1-2-112-16,2-1-40 31,-3 0-80-31,5-3-120 0,-6-3 0 16,5 0-224-16,1-6-464 15,-6-4-529-15,2-3-943 0,-1-6-993 16,3-7-3064-16</inkml:trace>
  <inkml:trace contextRef="#ctx0" brushRef="#br0" timeOffset="176935.75">11590 11646 8385 0,'0'0'2001'0,"0"0"-769"0,0 0-400 15,0 0-272-15,0 0-480 16,0 0 696-16,44 47 201 0,-20-18-329 16,-1-1-168-16,5 4-248 15,-4-3-56-15,4-1-96 16,0 1-64-1,-4-1-16-15,-4 1 0 16,4-4-144-16,-8 1-376 0,-4-4-736 16,-1 0 95-16,2 1-943 15,-5-8-1049-15,-5-2-3592 0</inkml:trace>
  <inkml:trace contextRef="#ctx0" brushRef="#br0" timeOffset="177581.02">12008 11649 6769 0,'0'0'4233'16,"0"0"-2713"-1,0 0-288-15,0 0-119 16,0 0-305-16,0 0-520 0,0 0-280 16,0 0 72-16,0 0-80 15,79 51 88-15,-54-23-40 0,-5 4-48 16,0 3 0-16,-5-4 16 16,-3 8-16-16,-7-4 24 15,-1 0-16 1,-4-4 48-16,0-2-56 15,0-7-8-15,0 0 0 0,0-6-224 16,0-6 64-16,0-4 8 16,-4 1-112-16,-1-7 16 31,1 0 184-31,0-10 64 0,-3-9-336 16,3-10-112-16,4-6 208 15,0-9-321-15,0-4-239 0,7 1 216 16,1-4 464-16,5 6 128 15,-2 10 552-15,-3 10 0 32,-3 9 200-32,-1 10-183 0,0 3-225 15,3 3-344-15,1 0-40 0,5 13 40 16,-2 2 352-16,9 1-48 0,-4 3-24 16,4 3 24-16,-4 4 144 15,4-1-40-15,-4 0-280 16,0 4 0-16,-5 0-8 15,2-1-112 1,-6 1 48-16,-3-1 16 0,0 4-72 16,0-3 0-16,-4 2-312 0,0 8-432 15,-8-7-1400-15,-3-10-3058 16</inkml:trace>
  <inkml:trace contextRef="#ctx0" brushRef="#br0" timeOffset="181856.77">13315 11068 512 0,'0'0'8769'0,"0"0"-6960"16,0 0-1337-16,0 0 8 0,0-3 568 31,8 3-184-31,0 0-375 0,8 0-385 15,4 0-40-15,0 6-64 16,-1 10 8-16,-2 3 112 16,-6 6 8-16,-11 4-120 0,0 3 120 15,-7 2-80-15,-21 1 96 32,-12 0-16-32,-4-3-128 0,-20 6-296 15,13-9-1473-15,10-17-3264 0</inkml:trace>
  <inkml:trace contextRef="#ctx0" brushRef="#br0" timeOffset="183280.14">17650 10115 4600 0,'0'0'3265'0,"0"0"-1440"15,0 0-761-15,0 0 144 0,0 0 304 16,0-16-295 0,0 16-633-1,0 0-264-15,-8 10-216 16,-12 16-104-16,-4 2 336 0,-12 16 88 15,-3 7-128-15,-10 16 40 16,-6 25-144-16,-8 16 64 16,-6 0 112-16,9-4-152 15,17-27-40-15,11-20-128 16,12-16-40-16,-3 1 64 16,-2 2-56-16,-2 4-16 0,-1 2 0 15,3-9-216-15,5-6-280 16,1-6-520-16,2-7-448 15,-6-6-1161 1,-1-7-1704-16,12-5-1752 0</inkml:trace>
  <inkml:trace contextRef="#ctx0" brushRef="#br0" timeOffset="183637.3">16845 10322 6249 0,'0'0'1896'15,"0"0"153"-15,0 0-257 16,0 0-120 0,0 0-135-16,0 0-753 15,0 0-632-15,0 0-152 0,0 0 0 16,72 47 112-16,0 30 184 15,20 24-104-15,3 7-32 16,-3-6 88-16,-21-10-152 16,-19-23-72-16,-16-15-24 15,-8-12 8-15,-9-7 16 16,-2-1-24-16,-2 5-160 0,2-7-16 16,-10-7-72-16,-3-6-144 31,0-6-448-31,-4-7-753 0,0-3-1039 15,0-3-1897-15</inkml:trace>
  <inkml:trace contextRef="#ctx0" brushRef="#br0" timeOffset="184061.53">18065 10925 1688 0,'0'0'6097'0,"0"0"-4777"16,0 0-695-1,0 0 311-15,0 0 816 16,-108-64-224-16,72 64-527 0,4 0-441 16,0 4-64-16,1 14-24 15,-1 8 64-15,4 6-112 0,4 6-72 16,3 3-160-16,14 0-32 31,7 4-152-31,0-4 48 16,20 1 16-16,12-8-48 0,11-2 64 15,9-9-88-15,4-8-56 0,4-5-288 16,0-10-128-16,11-20-1152 16,-19-2-2993-16,-12-9-3369 0</inkml:trace>
  <inkml:trace contextRef="#ctx0" brushRef="#br0" timeOffset="184849.31">18861 10220 8305 0,'0'0'2273'0,"0"0"-393"0,0 0-632 15,0 0-79-15,0 0-105 16,0 0-584 0,-16 13-400-16,0 15 40 15,-7 20 104-15,-14 28-128 16,1 22 136-16,1 7 112 0,-1-3-64 15,4-13-272-15,4-13 40 16,0-9 24-16,8-13-64 0,5-13 8 31,-2-6-16-31,2 6-168 16,-6 3-248-16,6-2-304 16,-1-10-568-16,0-1-721 0,7-12-831 15,6-6-1561-15</inkml:trace>
  <inkml:trace contextRef="#ctx0" brushRef="#br0" timeOffset="185217.01">18348 10322 7169 0,'0'0'1696'0,"0"0"-903"15,0 0-521 1,0 0 112-16,0 0-152 16,0 0 1544-16,39 85-432 15,1-27-583-15,16 21-217 0,15 13 32 16,1-3-152-16,-12-20-208 31,-16-17-24-31,-13-15-112 0,1 8-32 16,4-1-48-16,1 4 64 15,-10-10-64-15,1-9-168 16,-8-4-248-16,-4-6-528 0,-4-6-1089 16,-4-7-1207-16,-5-2-5034 0</inkml:trace>
  <inkml:trace contextRef="#ctx0" brushRef="#br0" timeOffset="185629.41">19395 10912 7145 0,'0'0'1640'0,"0"0"-551"16,0 0 151-16,0 0 544 15,-104-16-255-15,72 16-417 0,-3 16-192 16,7 3-400-16,4 7-192 0,4 2 8 31,9 1-184-31,2 6 0 16,5-1-48-16,4-2-32 15,4 0 24-15,16-3-88 0,4-7 40 16,12-3-48-16,0-3-240 16,7-10-112-16,5-3-40 0,4-3-408 31,0-22-1096-31,-12-3-1289 15,-12-4-4321-15</inkml:trace>
  <inkml:trace contextRef="#ctx0" brushRef="#br0" timeOffset="186247.75">19156 9807 6769 0,'0'0'2552'16,"0"0"-599"-16,0 0-201 0,0 0-255 16,0 0-185-16,0 0-472 15,0 0-528-15,0-6-216 0,0 6-96 16,0 16-152-1,4 6 152 1,0 10 136-16,4 12 80 0,0 4-72 16,0 6-144-16,-4 0 64 0,3-3-48 15,2-1-16-15,-1-5 0 16,-4-7-40-16,3-3-120 0,-3-3-400 16,5-10-744-16,-5 0-425 31,-4-9-639-31,4-7-1817 0</inkml:trace>
  <inkml:trace contextRef="#ctx0" brushRef="#br0" timeOffset="186604.67">18897 9740 472 0,'0'0'6873'0,"0"0"-5393"0,0 0-1080 15,0 0 153 1,0 0 631-1,0 0 416-15,96 10-280 0,-45-7-351 16,13-3-345-16,4 0-48 0,0 0-192 16,-8 0-128-16,-13 0-192 15,-15 0-64-15,-16 0-200 0,-8 0-648 16,-12 7-1641-16,-11 5 369 31,-9 1-113-31</inkml:trace>
  <inkml:trace contextRef="#ctx0" brushRef="#br0" timeOffset="188357.6">16881 11941 4096 0,'0'0'4609'0,"0"0"-3232"16,0 0-321-16,0 0 368 15,0 0-440 1,0 0 209-16,-19-51-705 16,19 39-256-16,0-1-216 0,7-3-8 15,5-3 224-15,4 3-40 16,0 3-96-16,8 1-96 16,0-1-120-16,8 0 112 0,7 0 0 15,10 4 8-15,2 0-72 31,9-1 144-31,-1 7-64 0,5 3 80 16,4 0-88-16,-5 6 0 16,2 6-8-16,-5 11 8 0,-5-1-72 15,-3 4-8-15,-4 2 80 0,-1 1 120 16,-2-4-112 0,2 0 80-1,5-3-80-15,-5-2 80 0,9-8-64 16,-7-2-24-16,-2-7-216 15,-7-3-112-15,-13 0 56 16,-2 0 144-16,-13-6 104 16,0-7 24-16,-8-9 48 15,-1-4 144-15,1-2-40 16,-4-7-72-16,0-3-32 0,0-3-48 16,0 3-144-16,-7-1 144 15,-1 11 224-15,0 6 48 16,3 9 56-1,1 6-192-15,4 4 136 16,0 3-80-16,0 0-192 0,0 0-72 16,0 0-56-16,0 0-32 15,0 0 24-15,0 7-48 16,0 9 184-16,0 6 56 0,0 3-48 16,0 4 40-16,9-4-32 31,3 4-16-31,-5-4 0 0,6-3-400 15,-1-2-112-15,4-5-112 16,-4-5-449-16,-5 0-295 16,6-8 160-16,-9-2 432 0,-4 0 392 15,0 0 384 1,0-6 0-16,0-10 0 16,0-6 8-16,0 0 224 0,0-10-120 15,0 0-40-15,0-3-16 16,0 4-56-16,4 5 56 15,7 7 192-15,2 3-248 16,2 1-184-16,5 5 176 16,4 4 8-16,8-4 0 15,-5 4-112-15,6-1 16 0,-1 1 96 16,-5 3 0-16,1 3 0 16,0 0-80-16,-4 0-24 15,4 3 24-15,0 6 80 0,0 8 72 31,0-5 128-31,4 7-56 16,0-3 48-16,3 3-112 0,1-3 96 16,0 3 224-16,4-3-208 15,0 0 80-15,-1-3-96 0,1-4-72 32,-3-3-88-32,-6 1 88 15,1-4-96-15,0-3 96 0,-4 0-16 16,4 0 296-16,-9-13-24 15,1 1 56-15,-3-8 233 16,-2-2-393-16,-7-10 56 0,4-3 64 16,-4-2-200-1,0-2-56-15,-4 1-32 16,-4 6-72-16,-4 4 32 0,0 6-48 16,0 9-176-16,-4 3-504 15,-12 4-2129-15,5 3-4304 16</inkml:trace>
  <inkml:trace contextRef="#ctx0" brushRef="#br0" timeOffset="191290.8">17606 12569 6057 0,'0'0'2784'16,"0"0"-1935"-16,0 0-409 16,0 0 608-16,-3-15 192 15,-2 11-288 1,5 1-376-16,0 0 161 15,-4-3-249-15,-4-4-424 0,4 1 248 16,-7-1-96-16,-6-2-128 16,-3 2-40-16,-8-3-32 15,-8 7-8-15,5 0 64 0,-5 6-72 32,4 0 120-32,4 0-32 15,9 3-72-15,-1 10 56 0,3 6-64 16,6 3-8-16,3 6 0 15,8 7-48-15,0 0 40 32,8 3 8-32,12-3-176 0,-1-10-56 15,5 1-64-15,0-13 64 0,0-7 0 16,0-6 80-16,0 0 152 0,-4-13 64 16,-5-6-56-16,-2-6 144 15,-5-13 72 1,-4 0 88-1,-1-13-40-15,-3 0 16 0,0-9-136 16,0 3-136-16,0 3-8 0,0 3 72 16,0 10-80-16,0 9 0 0,0 10 248 15,0 3 80-15,-3 6-56 16,-1 3 24-16,0 4-24 16,4 3 104-1,0 0-192-15,0 3-72 16,0 0-112-16,0 0-8 0,0 0-72 15,0 0-16-15,-4 6-56 16,4 10 16-16,0 12 56 31,0 7 80-31,0 10 24 0,0 6-24 16,15 0 0-16,2 6 8 16,6-3-8-16,1-1 0 0,-4-2-8 15,1-3-128-15,-10-4-424 16,5-5-472-16,-8-5 552 31,0-8-496-31,-4-7-225 0,0-7-535 16,0-5-632-16,-1-4-913 0</inkml:trace>
  <inkml:trace contextRef="#ctx0" brushRef="#br0" timeOffset="191591.37">18073 12328 1464 0,'0'0'7561'16,"0"0"-5464"-16,0 0-657 15,0 0-336-15,0 0-151 16,0 0-457-16,0 0-480 0,0 26 96 15,0-1 344-15,-8 10-208 16,-5 3 40-16,6 0-176 0,-1 7-112 31,-5-7 0-31,6 0-24 16,-1-3-640-16,4-3-648 16,-5-7-1161-16,2-6 1 0,3-7-2338 0</inkml:trace>
  <inkml:trace contextRef="#ctx0" brushRef="#br0" timeOffset="191890.72">17873 12347 536 0,'0'0'6369'0,"0"0"-4185"16,0 0-247-16,0 0-497 15,0 0 193 1,0 0-705-16,0 0-640 15,4-19-216-15,16 35-64 0,8 6 120 16,0 7 72-16,0 3 0 0,0 6 16 16,4 0-104-16,-4 0 16 15,0 0-48 1,0-6-72-16,-1-4 0 16,-3-2-8-16,-4-7-184 15,-5 0-248-15,6-7-480 16,-5 1-601-16,0-3-847 0,-5-4-2121 0</inkml:trace>
  <inkml:trace contextRef="#ctx0" brushRef="#br0" timeOffset="192727.42">18810 12430 4048 0,'0'0'2841'0,"0"0"-1673"0,0 0-304 16,0 0 225 0,0 0 127-16,0 0-8 15,4-73-416-15,-12 60-144 0,-5 1 73 16,2-1-49-16,-10 3-112 16,6 7-24-16,-9 0-96 15,4 3-256-15,-5 0-16 0,2 3-112 16,-1 13-56-16,4 3-48 0,1 6 48 31,2 4-16-31,10 9-64 16,3 0 8-16,4 0 0 15,0 0-176-15,11-3-176 0,6-6-112 16,6-7-72-16,-3-9 256 31,4-7-24-31,0-6 240 0,-1 0 136 16,2-6-8-16,-9-13 8 15,-4-10 232-15,-5-3 248 16,-3-9-8-16,1-4 8 0,-5-5-224 16,4-1-80-16,-4-3 0 15,0 0 24 1,0 0-104-16,0 3 104 0,0 4 200 16,0 6-272-16,0 12 176 15,0 10-40-15,0 6 8 16,0 7 81-16,0 3-41 0,0-1-136 15,0 4-176-15,0 0 0 0,0 0-48 16,0 0-120 0,0 13 8-16,0 9 144 15,0 7-64-15,-4 6 72 16,4 6 0-16,0 4-33 16,0-1 33-16,4 3 8 0,7-2 0 31,10-1 0-31,3-2-64 0,-1-1 64 15,5-3 0-15,0-3 0 16,0-10-128-16,0-2-96 16,-4-5 56-16,-5-8-112 0,2 0-320 15,-1-7 8-15,-5-3-144 32,2 0-160-32,-6-13-73 15,-7 1-1223-15,-4-8-2169 0</inkml:trace>
  <inkml:trace contextRef="#ctx0" brushRef="#br0" timeOffset="207235.67">19367 9547 832 0,'-3'0'4481'0,"-1"0"-3857"32,-1-3-416-32,1-1-152 0,-4-2 208 15,1 3 352-15,3 0-96 16,0 0-160-16,-1 0-88 0,-3-4-40 15,8 4 128-15,-4 0-280 16,-3 0 144-16,3 0-56 16,0-1-47-1,-5 1 15-15,5-3 112 0,-3 2-56 16,-1-1 56-16,-1-2-112 16,2 4 24-16,3-4 120 0,-8 1-144 15,0-1-64-15,0 5-64 16,-4-5-8-1,0 1 0-15,-4-1 0 16,-4 1 0-16,1 3 0 0,-1-3 0 16,-4 2 0-16,0-2 0 15,3 0 0-15,-3 2 0 0,5 2-32 16,-1-2 32-16,4 1 8 31,0 3-8-31,-3-3 0 16,-2 3-8-16,5 0-40 0,-4 0 48 15,1 0-176-15,-5 0 168 0,0 0 0 16,0 3-48-16,0 0 56 16,-4 1-8-16,4-2 8 15,0 2 0-15,0-1-8 0,5 0 8 32,-1 0 0-32,0 0 8 15,0 4-16-15,-1-4 0 0,6 0 8 16,-5 3 8-16,0-2-8 15,0-1 0-15,1 3 0 16,-5 1-8 0,0-1-40-16,-4 0 48 0,0 4 0 15,-4-4 0-15,8 0 8 16,0 1-8-16,0-1 16 0,8 1-8 16,-3-4-8-16,3 3 8 15,-1-6-8 1,2 6 56-1,-1-2-56-15,-8-1-8 0,0 3 8 0,-4-3 0 16,-4 3-16-16,5 1-16 16,-1-4 32-16,0 0 72 0,4 4-64 15,0-7-8-15,4 3 72 32,4-3 8-32,-4 3 8 15,4-3-40-15,-4 3 152 0,1 0-128 16,-5 0-72-16,-4 4 0 0,0-4 0 15,0 4 0-15,-4-1 0 16,9 0 0-16,-5 0 0 31,4-2 0-31,0 2 0 0,4 0 0 16,-4 1 0-16,-4 2 0 16,8-2 0-16,-4-1-56 0,5 3 56 15,2-5 56-15,1 5-56 16,1-5 8-16,-1 2-8 31,-1 0 0-31,2 0 0 0,-5 4 8 0,0-4-8 16,-4 4 0-16,0-1 0 15,5 4 0-15,-10-3 0 16,10 2-8-16,-5-2 0 0,4 3-56 16,3-1 64-1,-2 1 0 1,3-1 8-16,0 1-16 0,0 3 8 15,-4 0 0-15,4 0-8 0,-4 3 0 16,1 3 8-16,-5-3 0 16,4 3 0-16,-4 0 0 0,3 4 0 31,6-7 0-31,-1 0 0 16,0 4 0-16,0-5 0 0,4 1 0 15,-3 3 0-15,-2 1-8 16,5 2-56-16,-3 1 64 0,-2-1 0 15,6 0-48-15,-1 1 48 16,0 2 0-16,4 1 0 0,-4-4 0 31,4 4-32-31,0-4 32 16,-1 4 16-16,2-1-16 16,3 4-16-16,0 0 16 0,0 0 0 15,0-4 0-15,4 1-56 16,0 0 56-16,4-1 8 0,-4-3-8 31,1 4-8-31,3 3 8 0,-5 0 0 16,5-1-8-16,0-2 8 15,-4 0 0-15,4-7 0 0,0 3 8 16,0 0-8 0,0 1 0-1,0 0 0-15,0-1 0 0,0-3-8 16,0 3-40-16,0-2 40 15,9-1-56-15,-2 0 56 0,5-3 0 16,0 0 8-16,0 3-8 0,0-3 8 16,0 4 0-16,0-1 0 15,-5 0 0 1,6-3 0-16,-1-3-8 16,-5 0 8-16,6-4 0 15,-2 5 8-15,6 1-8 0,-6-2 0 16,10 4 0-16,-6-5 0 15,1 1 0-15,0 3 0 0,4-3 8 32,-4 0-8-32,-4 0 0 15,4-3 0-15,-4 0 8 16,0 2-16-16,0-2 8 16,4 3 0-16,-5 3 0 0,2 0-40 31,-2 0 40-31,6-3 0 0,-6 3 0 15,1-3 0-15,1 0 0 16,-2-4 0-16,5 1 0 0,0 0 0 16,0-4 0-16,8-2 8 0,-4 2-8 15,0 1 8-15,4-4 40 16,-1 0 80-16,1 0 16 16,4 4-128-1,-3 0 40-15,-1-4-56 16,-1 3 0-16,-3 1 0 15,8-3 0-15,-4 2 0 0,4-3 80 0,4 1-80 16,0-4 232-16,0 0 24 16,0 3-128-1,-1-6-64-15,-3 7-56 16,0-1-8-16,0-3 88 16,-5 4-88-16,2-1 16 15,-1-3-8-15,8 0 8 0,-1 0 96 31,13 1-56-31,4-4 88 0,4 0-64 16,-1 0-72-16,1 0-8 16,-3 0-8-16,-6 0 8 15,-3 3-40-15,-5 0 40 0,-3 0 0 16,-4 0 80-16,0-3-72 16,0 0 40-16,0 0-48 0,0 0 8 31,8 0 200-31,3 0-160 15,6 0 40-15,2-3-40 16,1-3 24-16,4 3-16 0,-1-1 40 0,-2 4-48 16,-10 0-40-16,1 0 8 15,-7 0 0-15,-6 0-16 16,-3 0 24 0,0 0-40-16,0 0 24 15,0 0-8-15,3 0 0 16,5-3-8-16,1 0 8 0,-1 0 0 15,3-1 8 1,1 2-64-16,0-1 112 16,-1-1-56-16,1 1 0 0,1 0-96 15,-5 0 96-15,3-4 8 16,-3 7 0-16,-4-6 0 16,0 3 0-16,-1-4-8 0,-3 4 72 31,4-3-72-31,-4-1 0 15,4 1-152-15,0-3 152 0,-4-1 160 16,3 1-144-16,1-1-8 16,0 0-8-16,0 4 0 0,0-3-48 15,-3-1 48-15,3 1 0 32,-4-1 0-32,3 1 0 15,-3-4 72-15,4 3-72 0,0 1 0 16,4-4 0-16,-4 0 64 15,0 1-64-15,0-1 0 0,0 1 0 16,-5-1 8-16,1 0-8 16,0 0-104-1,0 0 104-15,0 1 32 16,-1-4-16-16,1 3-8 0,4-3-8 16,-3 1 0-16,-1-2 56 15,-1-1 16-15,-3 2 72 0,0-3 72 16,0 3-39-16,-4-4-9 15,-1 2-40 1,2-5-24-16,-2 5-80 16,2-5-24-16,-2-2-96 0,5 3 96 15,1-4 8-15,-6 4 16 16,5-1 72-16,-4 5-96 0,-4-5 8 16,0 5 176-16,0 1-40 31,0-1-136-31,-4-1 112 0,-1-1 8 15,6-2-56-15,-5 0 88 16,-1 0-72-16,6-3-80 0,-5-1-16 16,3 0 8-16,-2 1-72 31,-1 0 64-31,-4-1-232 16,3 1 144-16,-3 0 48 0,-4 3 48 15,0-1 96-15,0 1-80 16,0 0 216-16,0 0-8 0,0-1-216 15,-4 1 48-15,-3-3-48 16,3-1 40-16,0-6-48 16,0 4 0-1,-1-10 0-15,1 6 16 0,4-3-16 16,0 3-16-16,-4 4 8 16,1-1-64-16,-1 7 64 0,-4 3 0 15,4 0 8-15,-5 6 80 16,6 1-72-1,-5-1 0-15,0 3-8 16,-1-3 16-16,-2 1-32 0,-1-1-88 16,0 0 104-16,0-2-8 15,0 2-136-15,0 0 144 0,-3-3 0 32,2 0 24-32,-2 0-24 15,2 4-184-15,-2-4 184 0,-2 6 56 16,6-2-40-16,-6 2-16 15,6 1 0-15,-1-1 0 0,0 4 16 16,0 0-16-16,-1-1 0 31,2-3 56-31,-6 1-56 16,2 0 0-16,-1-8-56 0,-4 5 56 16,0-1 0-16,1-3 0 15,-1 7-16-15,-1-1-32 0,6-2-56 16,-2 5 96-16,6-2 16 31,-2 2 24-31,2-2 40 16,-1 0-72-16,0-4 0 0,-8 0 16 0,8 0-8 15,-8-3 72-15,0 1-80 16,0-2 0-16,1 2-8 0,-5-1-16 16,-1 0 24-1,5 0 8 1,1 0-8-16,-5 4 0 15,3-1 8-15,2-3-8 0,-1 3 56 0,0-6-56 16,-4 3-8 0,0 0 8-16,0 0 0 0,-4 1-8 0,0-1-80 31,-7 3 0-31,-1-3-64 16,-8 7-288-16,-4-4-353 0,-19 7-967 15,11 6-656-15,4 0-2545 0</inkml:trace>
  <inkml:trace contextRef="#ctx0" brushRef="#br0" timeOffset="-159716.25">1036 12446 4608 0,'0'0'3905'16,"0"0"-2080"-16,0 0-1321 0,0 0-432 15,0 0 8-15,0-3 248 16,0 3 440-16,0 0-80 0,0 0-200 15,0 0-312-15,0 0-128 0,0 0-48 32,0 0-88-32,0 0 88 15,0 0 8-15,4 0 0 16,3 0-8-16,5-4 8 0,8 1 64 16,4 3-16-16,0-3-48 0,8 0 0 15,4-4 56-15,0 5-56 31,3-2 0-31,2 1 96 0,-2 3-96 16,1 0 0-16,-1 0 0 16,2 0 0-16,-1 0-8 15,-1 0 0-15,5 7 0 0,-4-5 48 16,8 5-48-16,0-4 0 31,0 0 0-31,3 0 0 16,1 1 8-16,4-4 0 0,0 0 0 0,-1 0 0 15,1 0 0-15,0 0-8 16,-4 3-32-16,-1 0 32 0,1-3 0 16,4 3 0-1,4-3 8 1,15 0-8-16,26 0 0 16,17 0 16-16,6-9-16 0,-12-1 16 15,-13 0 0-15,-23 4-8 16,-16 3-8-16,-13 0 8 0,2 3-8 0,7-3 0 31,3 3 0-31,9-4 0 16,-4 4 0-16,-4-3 0 15,-5 3 8-15,5-3-8 0,-5 0 0 16,1 3 0-16,0-4-8 0,4 2 8 16,4-1 0-16,-4-1 0 31,-1 1 0-31,-3 0 0 15,-1 0 0-15,1 3-8 0,0-7 0 16,0 4 8-16,4 0 0 16,4 0 0-16,-1-4 0 0,9 1-48 15,12-3 0-15,11-1 48 32,17-3-64-32,4 1 56 15,-9 2 8-15,-4 0-16 0,-6 4 16 16,-2 3 0-16,1 0-16 15,-1 3 16-15,9 0-8 0,0 0 0 16,-1 0 8-16,0 0 0 16,5-3 0-1,-1 3-32-15,2 0 32 16,1-3 0-16,-5 3 0 0,-2 0 0 16,-4 0 0-16,9 0 0 15,-4 0 0-15,4 0 8 0,-1 0-8 16,-3 0 8-1,-1 0-8-15,0 0-8 16,2 0 8-16,-2 0 0 16,-4 0-8-16,1 0 8 0,-9 0 0 15,6 0 8-15,-5 0-8 16,-2 3 0-16,7-3 0 0,-6 0 0 31,9 0 0-31,-1 0 0 16,0 0 0-16,6 0 0 0,-2 0 0 15,0 0 0-15,1 0 0 16,-4-3 0-16,3 3 0 0,-3-4-8 16,-4 4 8-16,-4-3 16 31,-1 3-16-31,1-3 0 16,-5 0 0-16,4 3 0 0,-3-3 0 15,4 0-32-15,-8 3 32 16,4 0 8-16,-1 0-8 0,5-4 0 15,0 4 8-15,-5 0 0 16,4 0-8 0,-3 0 0-16,-4 0 0 15,-13 0 8-15,-11 0-8 0,-15 0-8 16,-2 0 0-16,9 0 0 16,8 0 8-16,7 0-56 0,-3 0 56 15,0 0 0 1,-4 0 0-16,-1 4 0 15,1-4 0-15,0 0 0 16,0 3 0-16,0-3-32 0,-4 3 32 16,-5 0 0-16,1-3 0 15,-5 3 8-15,5 0-8 0,-7-3 8 32,2 0-8-32,5 0 8 15,-5 0-8-15,9 0 0 0,-4 0 8 16,4 0-8-16,4 0 0 15,-5 0 0-15,5 0 8 0,4 0-8 16,-1 0 0-16,2 0 0 31,3 0 8-31,-1 0-16 16,17 4 8-16,15-4 0 0,17 0 8 16,-1 0-8-16,-3 0 16 15,-16 0-16-15,-13 0 0 0,-11 0 0 16,-12 0-16-16,-12-4 16 15,-5 4 0 1,9 0 0-16,8 0 0 16,8 0 0-16,-1 0 16 0,-3-3-32 15,4 0 16-15,-9-3-48 16,5 3 40-16,-4-4-40 0,4 1-8 16,-5-1 8-1,1 1 0 1,0-3 48-16,-12 5-48 0,-4-2 48 15,-9 3 0-15,-3-1-8 0,-8 2 8 16,0-2 0-16,4 1 8 16,4 0-8-16,4-3 0 0,4-1-8 31,8 4 8-31,4 0-56 16,-1 0-40-16,1 3-32 15,-5 0 16-15,-2 0 40 0,-9 3-72 16,-8 3 64-16,-1 7 32 15,-6-3-16-15,-6 2 16 0,5-2 40 32,0 2 8-32,0 1 104 15,4 0-96-15,4 3 56 0,0 3-56 16,-5 3 8-16,5 4 48 16,-7 2 56-16,-6 3-40 15,1 1 40-15,-8 7-16 0,5-1 8 31,-2 9 32-31,6 1-64 0,-2 6 0 16,9 3-72-16,8-6 48 0,0 0-32 16,7-7-24-16,-3-6 16 15,8-6-8-15,-4-3 0 16,-4-4 72-16,-1-6-64 16,2-3-16-1,-5 0 64-15,-5-7-64 16,6-2 96-16,-6-1-40 0,5 0 73 0,4-3-81 15,0-3-32-15,4 7 24 16,-5-4-40-16,6 0-56 16,-2-3 40-1,5 0-64-15,0 0 7 16,3 0 73-16,6 0-40 16,2 0 40-16,1 0 0 0,3 0 0 15,10 4 0-15,-2-1-8 16,17 3-72-16,-8-3 80 0,4 0-88 31,-1 4 8-31,-12-1 72 16,10 0-8-16,2 1 8 0,-3-1-48 15,-1 0 56-15,13 0 0 16,7 4 8-16,17 0-8 16,8-4 0-16,-13 7 0 0,-7-7 16 31,-8 1-16-31,0 2 8 15,-17-3-8-15,-11-3-48 0,-16 4 48 0,-5-4 8 16,6 0-8-16,6-3 8 16,4 4-8-16,1-4 0 15,0 0 24-15,4 0-24 16,16 0 48 0,12 0-40-16,-5 0-8 15,-8 0 0-15,-11 0-8 0,-12 0 8 16,8 0 0-16,8 0 0 0,-4 0 0 15,-1 0 48-15,1 0-40 16,4 0 8-16,-4 0-16 0,3 0 16 31,-7 0 32-31,3 0-48 16,-3-4 8-16,0 1 0 0,-5 3 96 16,6-6 33-16,-10 6-49 15,-3-7 16-15,4 4-96 16,-9-3 0-1,2 3 0-15,-6-4 8 16,1 1-16-16,-4-4 16 0,4 4-16 16,-8-3 56-16,-4-1 24 15,0 1 168-15,-4-4-120 16,0 0-48-16,-5 0 0 0,5-2-8 31,-4-5-72-31,-4 2 64 16,-4-1 88-16,0-7 24 0,-4 7 88 15,-1-3-96-15,-2 0-64 0,-1-1 96 16,-8 1-120-16,3-3-8 16,1-1-64-16,0-2 0 15,-4-1 8 1,0-3-8-16,0 0-8 16,0-3 80-16,0 4-72 0,0-4-8 15,0 0 0-15,0 0 16 16,0 0 40-16,-11-3-8 0,7 0-40 15,-9-4 48 1,5 1-56-16,1 0 0 16,-1-3 0-16,-1 0-8 15,5-4-96-15,1 0 32 0,-5-3 24 16,0 0 40-16,-4 1-72 16,0-4 80-16,-4 3 8 0,-4 0-8 31,0-6 0-31,-4 3-72 15,1-3 56-15,-1-3 16 16,3-1-8-16,6 4-8 0,6 0 0 16,2 0-136-16,7 3 56 15,0 3 56-15,0 3 40 0,0 4 0 32,0-1-8-32,0 4 0 15,0 0 0-15,-4 0 8 0,0 3 0 16,0-4 0-16,-5 4 0 15,2 0 72-15,3 3-64 0,0 0 48 16,0 4-48-16,4-8-8 16,0 4 16-1,0-2-8-15,0-5-8 16,0 4 48-16,4 0-48 16,0-3 0-16,3 2-8 0,2-2 8 15,-1-3-8-15,-4-1 24 0,3 1 8 16,6-4-16-1,-5 7 0-15,-1-4 0 16,-3 4-8-16,4 0 8 16,1-1-16-16,2-2-32 15,-3 0 40-15,5-1 8 0,2 1 0 16,1-4 0-16,-4-3-8 16,1 7 0-1,2-4 0-15,-4 7-8 16,2 0 8-16,-1 0 8 15,0-1-8-15,-4 1 8 0,3-7-8 16,2 4 0-16,-1-4 0 16,-5-3-72-16,-3-6 72 0,1 0 8 31,-5-9-8-31,0-1 0 16,0 0 0-16,-5 1 0 15,-6 5-8-15,7 4 16 0,0 6 8 16,0 7-16-16,4 5 0 15,0 5 0-15,0 2 8 0,0 0-8 16,12 4 0 0,4 2-80-16,-4-2 80 15,8-1-8-15,-9 1-112 16,6-1 120-16,-9 4-48 0,-1-1 48 16,-3 10 0-16,0 1-64 15,-4 5 48-15,0 7-184 16,0 3-288-16,0 0-496 15,-15 13-1825-15,-10 5-1624 16,5 1-1032-16</inkml:trace>
  <inkml:trace contextRef="#ctx0" brushRef="#br0" timeOffset="-156987.18">21587 8280 1216 0,'0'0'3320'16,"0"0"-2063"-16,0 0-1089 15,0 0-168 1,63-6 0 0,-42 3 168-16,-2-4 264 0,9 1-16 15,0 3-72-15,7-1-240 0,6 2 32 16,6-2 32-16,5 1 24 0,8 3 144 15,0 0-136-15,8 0-88 32,11 0 8-32,25 3-64 15,16 3 80-15,3 4 72 0,-3-7-112 16,-13 4 32-16,-12-1 1 16,-3-3-49-16,-4 3 8 0,-4 1-72 15,-13-4 72-15,-11 0-40 31,-8 0-40-31,-5 1-8 0,9-4 56 16,4 2-48-16,11 2 96 16,-2-4-104-16,-5 3 56 0,-1-3 72 15,1 0 72-15,-4 0-112 16,-5 0-8-16,5 0-72 31,-8 0 40-31,4 3-48 0,0-3 48 16,4 3-48-16,-1 1 16 15,-4-1 24-15,5-3-32 0,0 6 0 0,0-2 80 16,4-2-40-16,-5 5 24 16,5-4-64-1,0 0 8 1,-1 0-8-16,6 1 0 0,-5-4 88 16,3 3-88-16,1-3 0 15,-1 3 8-15,2 0-16 0,-6-3 0 16,-3 0 16-1,-1 3 0-15,-3 0 56 16,0 1 24-16,4-1-48 16,-4 0 32-16,4 0-72 0,3 4 0 15,-3-1 0-15,4 3-8 16,-1 1 16-16,1-1 32 0,-4 1-48 16,0 0 0-16,3-1 0 31,-7-3 0-31,4 1 0 0,0-1-8 15,0 0 8-15,-5 1 0 16,9-4 0-16,0 3-56 0,0 1 48 16,3-5 0-16,-7 5 0 15,0-4-48-15,-9 0 56 32,-6-3 16-32,-2 4-8 0,-7-4 0 15,4 0 0-15,-4 0 8 16,4 0-8-16,-5 0 0 0,1 0 0 15,4 0 104-15,0 0-96 16,3 0 272-16,10 0-32 16,-1 0-128-1,0 0-72-15,-1 0-56 0,-3 0 80 16,3 0-24-16,-3-4 0 16,1 1 40-16,2 3 168 0,1-3-96 15,0 0-96-15,3-1-72 0,5 4 48 31,0-2-48-31,3 2-8 16,1-3 8-16,1-1 0 0,-2 1 0 16,-4 3 40-16,1-3-40 15,5 0 0-15,-6-4 0 0,5 4 16 16,0 0-8-16,0-3 0 31,-5-1 72-31,-4 1 88 0,-2-1 64 16,-1 1-8-16,-1-3 89 15,1 2-161-15,4-2-48 0,-4 6-104 16,-1-4 8-16,5 1 24 16,0 3-32-16,-4-3-8 31,3 2 8-31,5 1-8 0,-4-3 8 16,0 3-8-16,0-4-48 15,0 4 56-15,-1-6 0 0,-3 2 0 16,4 4 8-16,0-4 40 15,4 4-48-15,-1-3-8 16,1 3 8 0,4 0 0-16,0 0 0 0,-1-1-168 15,5 1 56-15,-8 0 0 16,-1 0 112-16,-6-3-73 0,-6-1 73 16,-4 1 89-16,-2-7-81 15,2 7 80 1,-2-4-88-16,2-3-8 15,4 7 8-15,2-3-56 0,3 2 56 16,-1 1-8-16,9 3-305 16,0 0 1-16,-4 3 64 15,-4-3 40-15,-5 3 208 0,-7-4 0 32,-8-2 264-32,4-1 64 0,-8 1-96 15,0 0-80-15,0-4-31 16,4 4-33-16,7 0-88 15,5 3-72-15,8-1 64 0,4 1 0 16,0 0-209-16,4 3 121 31,-2-3 80-31,-5 3 8 0,-1-4 8 16,-5 1 0-16,-7 3 0 16,0-6 48-16,-4 3 80 15,3-3 81-15,2-1-201 0,10 1-8 16,-3 0 0-16,4-1 56 15,3-2-40 1,-3 2 40-16,-3-2-48 0,-2 6 72 16,1-4-80-16,-8 1 48 15,8 2 56-15,-8 1-96 16,8 1 128-16,-1 2-72 0,5-4-64 16,4 4 0-1,-1-3-8-15,1 3 8 16,0-3 8-16,-4 0-8 0,-8-1 0 15,0-2 0-15,-8 3 8 16,-8-3 0-16,-1 2-8 16,-3 1 8-16,-4 0-8 0,0 0 0 31,0 0-8-31,4 3-40 0,-4-4-184 16,-1 4-64-16,2 0-41 15,-6 0-143-15,1-6-880 16,-4 0-648-16,1-4-2841 0</inkml:trace>
  <inkml:trace contextRef="#ctx0" brushRef="#br0" timeOffset="-151332.99">21336 13084 2112 0,'0'0'1192'16,"0"0"-664"-16,0 0 64 15,0 0 193-15,0 0-97 16,0 0-168-16,-36-38 120 15,31 35-96-15,5 3-232 16,0 0-160-16,0 0-16 0,0 0 48 16,0 0 120-16,0 0 32 15,0 0-16 1,0 0-7-16,0 0-113 16,0 0-48-16,0 0-64 15,0 0-80-15,0 9 56 0,0 1 232 16,0 6 248-16,0 6-120 15,-4 0-24-15,0 0-16 0,1 3-40 32,-5 4-144-32,0 0 80 15,3 2-56-15,-2 4-120 16,7 0-24-16,-4 1 24 0,0 1 96 16,4-2-24-16,0 0-168 15,0 0 56-15,0 6-56 0,0-2 8 31,0 5 49-31,0-3-49 16,0 0 64-16,0 4 0 0,0-4 152 16,0 4 40-16,0-4-128 0,0-3-8 15,0 0 16-15,0 0-48 16,0-3 32-16,0 3-80 16,4 0 16-1,0 0 16-15,-4 4-40 16,3 2 0-16,-3 4 8 15,0 0-40-15,0-1-16 0,0 1 16 0,0-1-16 16,0-2 8-16,0-1 0 16,4-6-8-1,-4 0 0-15,5 3 0 16,-5-2 0-16,0 2 16 16,0 3-8-16,0-2-8 0,0-1 8 15,0 0 40-15,-9 4-40 16,2-4-8-16,3-6 8 31,-4 0 0-31,-1 0-8 0,6-3 8 16,3-1-8-16,0 1 8 15,0 3 0-15,0 0-8 0,0 3-64 16,0 0 56-16,0 0 0 16,3 0-8-16,-3 4 8 31,0-4 0-31,0-3 8 0,0 0-8 15,-3 0 0-15,-5-3 8 0,0-1 0 16,-4 1 8-16,4-1 0 0,-4 1 0 16,4 0 40-16,-4 3-48 15,4-3 0 1,1 2 8 0,2 1-8-16,1 1 8 0,0 2 0 0,4 0 0 15,0-3 64-15,0 3-72 16,0-6 0-16,0 5 48 15,0-5-40 1,0 3-8-16,0 0 8 16,0 0-8-16,0 0 8 15,0-3 0-15,-4-1 0 0,0 1 0 16,4-3 0-16,0 3 40 16,0-4-48-16,0 4 0 0,0 0-336 15,4 2 32-15,-4 5 176 31,0-1 80-31,0 3 48 0,0-3 0 16,0 3 0-16,0 4 160 16,0-4-8-16,0-3 16 0,0 4-64 15,8-8-56-15,1 8-48 16,2-4-72-16,1 3-152 31,-3 0 216-31,-2 0 0 0,-3-2 8 0,0-1 0 16,-4 0 8-1,0-3-8-15,0-3 48 0,0 3 0 0,0-4 24 16,4 1 0-16,0 0-64 16,-1-1 0-1,6 1 40 1,-1 0-48-16,0 0 0 0,-5 0 16 16,2 3-16-16,3-1 0 15,-4 1 8-15,4-3-8 0,-5 3 0 0,6 0 0 16,-1-4 64-16,0 4-56 31,3-3-8-31,-6 3 0 16,3-3 8-16,-4 3 8 0,3-4 32 15,-3 4-48-15,1-6 16 16,-1 0-16-16,0-1 88 0,-4 1-88 16,0-4 8-16,0 4-8 31,0-1-8-31,0 1-40 0,-4-1-40 15,-5-2-320-15,1 0-240 16,1-8-216-16,-6 1-617 0,2-2-767 16,3-8-2321-16</inkml:trace>
  <inkml:trace contextRef="#ctx0" brushRef="#br0" timeOffset="-141307.56">24459 9811 3832 0,'0'-10'3313'15,"4"3"-1393"-15,0 1-447 0,-4 0-193 16,5 3 56-16,-5-1 185 31,0 4-505-31,3 0-432 16,-3 0-232-16,0 0-112 0,0 0-56 16,0 0-96-16,0 0-88 15,0 0 0-15,0 0-56 0,0 7-48 16,-12 9 48-16,-4 9 56 15,-8 10 128 1,-11 6 40-16,-1 7-16 16,-5 6-72-16,-2 3 40 0,-5 0 0 15,8 4-56-15,-3-4-56 16,7-3 0-16,-1 3 0 0,2-3 0 16,7-3-8-1,0-4 8-15,5-2 40 16,2-7-40-16,1-6-8 15,5-7-56-15,2-6-368 0,5-6-272 16,4-4-312-16,1-3-184 16,3-6-921-16,0 0-407 15,0 0-409-15</inkml:trace>
  <inkml:trace contextRef="#ctx0" brushRef="#br0" timeOffset="-140849.36">23830 10004 4216 0,'0'0'2537'0,"0"0"-873"0,0 0-167 16,0 0-673-16,0 0 184 0,0 0 216 16,0-12-328-16,0 12-383 15,0 0-393-15,4 6-112 16,7 10-8-16,10 12 232 16,3 11 216-1,11 5-16-15,1 10-136 0,0 3 16 16,-4 0-208-16,3 0 72 0,2 7-104 15,-1-7 8-15,-4 3-16 16,3-3-16-16,-7-6 16 16,0-10 48-1,-8-3-112-15,0-3 8 16,-4-9-8-16,-4-4 8 16,-5-3 0-16,-3-6-8 0,0-4-144 15,1-5-416-15,-5-1-272 16,0-3-176-16,0 0-393 0,-16-10-751 31,4-3-5698-31</inkml:trace>
  <inkml:trace contextRef="#ctx0" brushRef="#br0" timeOffset="-139131.3">24766 10579 2560 0,'0'0'4577'0,"0"0"-3577"16,0 0-400-16,0 0 81 16,0 0 327-16,0 0 16 0,-32-3-16 15,17 15-96-15,-6 1-215 31,5 10-169-31,0-5-72 0,5 8-64 0,2-1 16 16,1 0-80-16,5 1-96 16,3-4-176-16,0 4 16 15,7-7 8-15,10 0-80 0,6-7 104 16,5-2-104-16,4-7-128 16,8-3-352-16,7-16-1224 15,-11-6-2145-15,-4-6-3097 16</inkml:trace>
  <inkml:trace contextRef="#ctx0" brushRef="#br0" timeOffset="-138419.42">24826 9515 9129 0,'0'0'1905'31,"0"0"-1049"-31,0 0 40 0,0 0 176 16,0 0-383-16,0 0-473 16,0 13-216-16,7 6 432 31,2 9 0-31,-1 1-136 0,-4 3-184 15,-1 3-16-15,-3-3-24 0,0-1-72 16,4 1 0-16,-4-6 0 0,0-1-464 16,0-6-536-1,0-3-609 1,0-7-831-16,0-6-1649 16</inkml:trace>
  <inkml:trace contextRef="#ctx0" brushRef="#br0" timeOffset="-138157.37">24579 9461 6553 0,'0'0'1584'0,"0"0"233"16,0 0-377-16,0 0-80 15,0 0 89-15,0 0-633 31,0 0-136-31,123-67-392 0,-55 61 24 16,4 3-112-16,3 0 24 16,-3 3-144-16,-16 0-56 0,-4 3-24 15,-13 10-1032-15,-22 12-1097 16,-10-3-1767-16,-7-3-785 0</inkml:trace>
  <inkml:trace contextRef="#ctx0" brushRef="#br0" timeOffset="-137478.42">25730 10039 6833 0,'0'0'2024'16,"0"0"41"-16,0 0-161 16,0 0-95-16,0 0 39 0,0 0-616 0,20-47-552 15,-20 47-408 1,0 0-248-1,0 0-24-15,-4 12-136 16,-16 13 96-16,-3 20 40 0,-5 6 120 16,-9 22-72-16,1 12-48 15,8-5 0-15,5-7-8 0,7-16 0 16,4-13 8-16,0 4-264 31,-4-4-232-31,0-5-520 0,4-14-672 16,-8 0-1009-16,5-8-415 15,2-8-1762-15</inkml:trace>
  <inkml:trace contextRef="#ctx0" brushRef="#br0" timeOffset="-137150.68">25368 10068 7785 0,'0'0'2065'15,"0"0"55"-15,0 0-696 16,0 0-231-16,0 0-449 16,0 0-600-16,0 0-64 0,28 31 88 15,-5 5 544 1,9 8-288-16,12 10-16 15,-4 0-112-15,4 9-128 0,0-2-64 16,-9-7-104-16,1-1 8 16,-8-5-8-16,0-10-24 15,-12-6-496-15,-4-7-488 0,-8-6-928 32,0-3-2193-32,-4-6-2705 15</inkml:trace>
  <inkml:trace contextRef="#ctx0" brushRef="#br0" timeOffset="-136701.08">26220 10576 6305 0,'0'0'2472'0,"0"0"-1023"0,0 0-345 15,0 0 384-15,0 0-135 16,0 0-297-16,-64-41-472 16,49 41-128-1,-6 0-56-15,1 12-56 16,5 7-40-16,-5 3-96 16,4 7 56-16,4-4-168 0,8 4-88 15,4 0-8-15,4 2-8 16,16-5 8-16,16-1 0 0,4-3 0 15,7-2-8-15,2-11-16 32,14-9-808-32,-12 0-616 0,-6-13-4033 15</inkml:trace>
  <inkml:trace contextRef="#ctx0" brushRef="#br0" timeOffset="-133612.45">26834 10331 3848 0,'0'0'3153'31,"0"0"-40"-31,0 0-1529 16,0 0-368-16,0 0 97 0,0 0-289 15,0 0-520-15,0 0-328 16,0 0-128-16,0 0-40 16,0 0 56-16,0 0-64 0,0 4 0 31,8 5 88-31,0 4 112 15,7 2 8-15,6 1 16 0,-5 10-72 0,3-1-24 16,5 7-80-16,1 0-32 16,-6 2-8-16,5-2 0 15,-4 0 0-15,-4-4 0 16,0-2 0 0,-4-7 0-16,-5 0-8 15,6-3 0-15,-5 0 0 0,-1-4 0 0,2-2 8 16,-1 0-8-16,0-1 8 15,-5-6-8 1,1 0 0-16,-4 1 8 16,5-4 0-16,-5 0 40 15,0 0 72-15,0 0 32 16,0 0 352-16,4-16 0 0,0 0-376 16,0-13 17-16,-1-6-17 15,5-3-80-15,-4-10-40 0,9-5 0 31,-10 2 8-31,5 0 56 16,0 4-24-16,4 5-40 0,-4 4 0 16,0 7 40-16,1 2-40 15,-2 0 0-15,1 10 0 32,0 0 0-32,-3 10 8 0,-2-4-16 15,-3 10-96-15,0 0-136 16,0-1-241-16,0 4-527 0,0 0-856 0,-8 7-2713 15,-4 2-648-15</inkml:trace>
  <inkml:trace contextRef="#ctx0" brushRef="#br0" timeOffset="-132443.29">27798 10414 6905 0,'0'0'2344'0,"0"0"-1279"0,0 0-161 15,0 0 392-15,0 0-184 16,0 0-535-16,4-3-121 0,12-1 120 31,0 1-48-31,3 0 16 16,6 0 0-16,3-1-88 16,-1-2-16-16,5 0-200 0,4 0-40 15,5 2-72-15,-2-2-128 16,1 0 64-16,-8 3-16 0,-1-1-48 15,-7 4-272 1,1 0-528-16,-14 0-504 16,-7 0-937-16,-4 7-2376 15,0 5 353-15</inkml:trace>
  <inkml:trace contextRef="#ctx0" brushRef="#br0" timeOffset="-132162.1">27898 10598 7585 0,'0'0'1624'0,"0"0"-999"15,0 0 559-15,0 0 928 0,0 0-463 16,88 3-641-16,-49-3-256 15,13 0-168-15,-1 0-136 0,5 0-80 32,0-7-200-32,-4 5-168 15,-8-2 0-15,-8 1-448 16,-8 0-776-16,-16 3-1201 0,-8 0-1535 16,-4 0-2946-16</inkml:trace>
  <inkml:trace contextRef="#ctx0" brushRef="#br0" timeOffset="-131023.84">29531 9817 6689 0,'0'0'1928'0,"0"0"-95"15,0 0-137-15,0 0-136 16,0 0-263-16,0 0-321 0,0 0-368 31,0 0-280-31,0-3-192 16,0 3-136-16,0 3-128 0,0 9-96 15,8 11 224-15,8 8 304 16,4 8 16-16,4 8-72 0,4-2 0 16,0-1-176-16,4 4-16 31,0-4-40-31,3 0-8 0,-7 1 48 15,4-3-56-15,-12-5 0 16,3-2 0-16,-6-3 0 0,-6-6 0 16,-2-1-224-16,3-6-208 15,-8 0-304-15,-1-6-464 32,1 0-617-32,-4-4-519 0,0-3-273 15,0-3-1568-15</inkml:trace>
  <inkml:trace contextRef="#ctx0" brushRef="#br0" timeOffset="-130691.24">29794 10239 3488 0,'0'0'5505'15,"0"0"-3904"-15,0 0-65 16,0 0-256-16,0 0-103 0,0 0-505 16,0 0-432-16,-72-10-64 15,41 17 168-15,-5 9-64 0,-12 3-48 16,4 6 136-16,-4 4-112 31,-3 3-104-31,3 3-80 0,8-1 16 16,4 1-80-16,4 0-8 15,8-6 0-15,12-4-104 0,0-3-640 16,12-2-776-16,0-8-1033 31,12-2-2048-31</inkml:trace>
  <inkml:trace contextRef="#ctx0" brushRef="#br0" timeOffset="-129576.92">30216 10042 1768 0,'0'0'3953'0,"0"0"-1265"15,0 0-1167-15,0 0 327 16,0 0 96-16,0 0-295 0,-3-16-505 15,3 16-576-15,0 0-312 32,0 0-232-32,0 0-24 0,0 0-136 15,0 10-48-15,7 6 56 16,10 9 128-16,-2 4 64 16,5 5-56-16,1 5 8 0,-2-1-16 15,1 0 16-15,0 0 0 16,0-3-8-1,0-3 8-15,-8-4-16 0,4-2 8 16,-8-4 0-16,3-6-8 16,-2-3-128-16,-5-4-24 15,0-3-16-15,0-3 72 0,-1 1-8 16,-3-1 0 0,0-3 104-16,0 0 16 15,0 0 144-15,0-3 208 0,4-10 208 16,5-6-448-16,-5-10-120 15,7-9 56-15,1-6 16 16,4-7 24-16,1-3 8 0,-2 0-104 31,2 4 48-31,-6-2 24 16,-3 11-16-16,4 10 112 0,-4 5 40 16,-4 10-136-16,4 4-40 15,-4 5-40-15,-4 1 0 0,3 6-104 16,-3 0-256-16,0 0-264 31,0 0-536-31,0 0-1345 0,-3 6-423 16,-5 7 183-16,-8-4-5432 0</inkml:trace>
  <inkml:trace contextRef="#ctx0" brushRef="#br0" timeOffset="-116001.73">20065 10131 5873 0,'-5'0'1992'0,"1"-6"-1064"16,4-4-488-16,0 1-55 16,0-1 215-16,0-3 456 15,9-2-472-15,14-4-320 0,9-1-248 16,12-2-16-16,7-3 104 31,9 0-88-31,0 2 40 0,-4-2-48 16,-4 3-8-16,-12 3 136 15,-8 3-128-15,-12 6-8 16,-9 1 72-16,-7 5 0 0,-4 4-24 31,0 0-48-31,0 0-920 16,0 4-1064-16,-4 9-1209 0,1-4-1304 0</inkml:trace>
  <inkml:trace contextRef="#ctx0" brushRef="#br0" timeOffset="-107517.73">23821 11115 1192 0,'0'0'4257'0,"0"0"-2641"31,0 0-912-31,0 0 16 15,0 0 217-15,0 0 159 0,0 0-120 16,0 0-256-16,5 0-264 16,-5 0-224-16,4 0 80 0,0 0 8 15,3 0-184-15,6 0 32 32,-1 0 8-32,-1 0-87 15,9 0 31-15,-4 0-48 0,4 0 16 16,0 0 56-16,8 0-136 0,-4 0 112 15,4 0-64-15,-1 4-40 0,5-4 32 16,-4 3-48 0,0 0 24-1,4-3 80-15,-4 0-104 16,0 0 120-16,0 0-8 0,0 0-64 16,-4 0 8-16,-1 0-56 15,1 3 0-15,1-3 0 0,3 3 0 0,0-3 0 31,0 4 0-31,0-2 8 16,-1 2-16-16,4-4-8 16,-3 0 16-16,-4 0 56 0,1 3-48 15,-1-3-16-15,-5 0 8 16,1 0 0-16,-4 0 8 0,4 0 8 31,-4 0-16-31,0 0 0 16,-4 0 0-16,4 0 0 15,0 0 0-15,3 0 8 0,-2 0-8 16,2 0 0-16,1 0 0 0,-3 0 48 31,6 0-48-31,-7 0 0 16,5 0 0-16,-2 0 0 16,-3 0 0-16,0 0 8 0,0 0-8 15,0 0 16-15,0-3-16 16,3 3 0-16,-2 0 0 0,3-4 0 0,-1 2 0 15,5-2-8 1,-3 4 8 0,2-3 0-16,-3 0 0 15,0 3 0-15,-4-3 8 0,4 0 0 16,-4-1 48-16,0 1-56 16,-4 3 0-16,-4-3 0 0,4 3 8 0,-5-3-16 31,6 3 8-31,-1-3 0 15,-1 3 0-15,6-3 0 16,3 3-8-16,-1 0 8 0,5-4 0 16,0 1 0-16,4 3-8 15,0-3 8 1,-4 3 0-16,-4 0 0 16,0 0-48-16,-5 0 40 15,2 0 8-15,-2-3 0 0,2 3 0 16,-2 0 0-16,5 0 16 15,0-4-16-15,4 4 0 0,0-3 0 16,4 3-16-16,-4-2-216 31,4 2 232-31,-5 0 64 16,-3 0 0-16,-3 0-64 0,-2 0-8 16,-3 0 8-16,4 0 8 15,-4 0 56-15,8 0-56 0,0 0-8 16,4 0 8-16,0 0 88 15,0 0 32 1,4 0-128-16,-4 0 8 16,-1 0 112-16,-3 0-104 0,-3 0-16 15,-2 0 0-15,-7 0 72 16,1 0-72-16,-2 0 0 16,-3 0 40-16,8 0 248 15,0 0-288-15,4 0 160 16,4 0 0-16,4 0-96 15,4 0 16-15,0-4-72 0,-5 4-8 16,1 0 0-16,-7 0-8 16,-6 0-80-16,-7 0-112 15,-4 0-216 1,0 0-128-16,0 0 184 16,-8 4-216-16,-16 5-57 0,0-3-1591 15,5 1-3081-15</inkml:trace>
  <inkml:trace contextRef="#ctx0" brushRef="#br0" timeOffset="-104347.68">24311 11725 1712 0,'0'0'5337'0,"0"0"-3481"0,0 0-1408 16,-7 0-135-16,7 0 983 31,0 0 232-31,0 0-560 0,0 0-295 16,0-6-73-16,0-4-320 16,0-3-104-16,0-5-48 0,0-2-120 15,3-2 0-15,6-3 16 16,3-1-16-16,-1 1-8 31,2 2 0-31,2 5 0 0,2 2 8 16,-2 0-8-16,5 7 0 15,-4-1 0-15,-4 3-32 0,0 4 24 16,-4 3-64-16,0 0-80 16,-4 0-8-16,4 13-8 31,0 6 168-31,4 6 0 0,0 7 0 0,-8 3 0 15,8 6 8-15,-8 1-8 16,-4-1 16-16,0-6-16 0,0-7 0 16,0-2 0-16,0-7-120 15,-4-3 56 1,0-7-80 0,0-2-112-16,0-4 80 0,4-3 63 15,0 0 113-15,0 0 137 0,0-6-121 16,0-14-16-16,8-5-169 0,8-10 121 15,0-6 40-15,7-3-32 32,1-4-192-32,-3 0 136 15,3 13 32-15,-9 3 64 0,-3 10 80 16,0 9 336-16,-4 4-39 0,0-1-73 16,-4 7 120-16,8-3-176 15,-8 2-72-15,4 4-112 31,-4 0-64-31,8 0-104 0,-4 4 96 16,8 9-120-16,-4 2 128 16,0 8 8-16,-4 2 16 0,0 4-16 15,-4 3 8-15,-4 5 56 32,0-2-16-32,0 4 0 15,0-7-56-15,0-4 48 0,0 1-40 16,-4-4-8-16,0-3-368 0,-5-3-504 15,9-3-721-15,-3-7-391 0,3 1-1049 16,0-10-2760-16</inkml:trace>
  <inkml:trace contextRef="#ctx0" brushRef="#br0" timeOffset="-104003.98">25216 11430 6753 0,'0'0'1912'0,"0"0"-895"16,0 0-449-16,0 0 624 31,0 0-256-31,0 0-704 0,0 0-16 15,0 0 336-15,-28 76-48 16,12-45 81-16,4 4-225 0,1 1-32 0,-2 2-248 16,2-6 24 15,-2-1-32-31,2-5-64 16,3-1 0-16,-5 0-8 0,6-6-360 15,-1 0-761-15,0 1-943 16,-4-8-569-16,4-2-2400 0</inkml:trace>
  <inkml:trace contextRef="#ctx0" brushRef="#br0" timeOffset="-103679.06">25001 11461 7057 0,'0'0'1960'16,"0"0"65"-16,0 0-97 0,0 0-359 16,0 0-553-16,0 0-616 15,8-9-400-15,4 22-32 0,0 6 32 16,12 9 336-16,4 7-56 31,4 3-152-31,4 3 120 0,-1 1-32 16,-3-4-136-16,-4-7-24 15,0 1-56-15,-5-6 16 16,-2-4-16-16,-5-3-368 0,-8 0-256 16,-8-3-800-16,0-3-1377 31,0-7-2248-31</inkml:trace>
  <inkml:trace contextRef="#ctx0" brushRef="#br0" timeOffset="-102848.74">25587 11547 6993 0,'0'0'2280'0,"0"0"-1191"16,0 0-425-16,0 0 880 15,0 0-296-15,0 0-351 0,0 0-153 16,0 0-552-16,47-47-192 31,-34 50 0-31,2 9-216 0,5 8 24 16,-4 8 56-16,0 4 136 16,0 3 152-16,-4 3-144 15,-4-3 120-15,-4-1-24 0,0-2-104 0,-4-3 8 16,0-4 0-1,0-5 0 1,0-5-8-16,0-2-96 0,0-6-24 16,-4-1-16-16,4-3-168 15,0-3 112-15,-4 0 192 16,4 0 56-16,-4-13-56 0,0-9-296 16,4-4 176-1,0-5 24-15,0-10-345 16,0-7-175-16,8-6 136 0,0-3 256 15,4 9 216-15,4 4 8 16,-4 12 0-16,-4 7 488 16,4 9-48-16,-4 9-64 0,0 1-63 31,0 3-9-31,-1 0-56 0,2 3 0 16,-1 0-48-16,3 3 104 15,2 6-72-15,2 11 48 16,6 2-64-16,-6 3-48 0,1 4 72 15,0 6-128-15,-4 0 232 32,4 2-104-32,-4-2-64 0,4 0 8 15,-8-3-16-15,4-3-24 16,-4-4-88-16,0-3-40 16,-5 0-16-16,6 1 80 0,-5-4-80 15,0 0 40-15,-4-3-40 16,4 0-352-1,-4 0-272-15,-4-7-1104 0,-8 1-1193 16,-4-10-2896-16</inkml:trace>
  <inkml:trace contextRef="#ctx0" brushRef="#br0" timeOffset="-98130.53">5223 6422 1120 0,'0'0'2528'16,"0"0"-1039"-16,0 0-681 15,-20-28-344 1,16 19-48-16,0 2 160 0,4 1 16 0,0 0-152 16,0-1-24-1,0 4-80-15,0-3 137 16,0 2-137-16,-4 4-8 0,4 0-96 16,0 0-24-16,-4 0 0 15,4 0-128-15,-4 0-56 16,-4-3-24-16,4 3 0 15,-7 0-16-15,-2 0 8 16,-2 0-80-16,-6 0 24 16,-7 0 56-16,0 3 8 0,-3 7 0 15,-5 3 0-15,4-4 0 16,4 4 8 0,0-4-8-16,8 1 0 15,1 2-8-15,6 1 8 16,1-3-8-16,1 3-72 0,2-1 72 15,1 4 0-15,1 7-40 16,-6 2 48-16,2 4-8 0,-1-1 8 31,-1 3 0-31,6 5 0 16,-5-5 0-16,8 4-8 16,-1-3-40-16,2-3 40 0,3-1 8 15,0-2-8-15,0-1-40 0,0 0-8 16,0 1 48-16,0-1 8 15,8 4-40 1,0-1 32-16,4 1-48 16,4-1 40-16,3 1 16 15,5 0-8-15,4-4 0 0,0 1 0 16,0-4-80-16,4 0 80 16,4-3 8-16,-4-3 0 15,3 0 8-15,1 0-8 16,1-4 80-16,2-2-8 15,1-4 48-15,4 0 24 16,-8-2-144-16,0-1 0 0,-8 0 8 16,0 0-8-16,-4-3 8 15,3 0 0 1,-3 0-8-16,8-6 104 16,-4-3-104-16,4-8 0 15,3-1 0-15,-3-5 0 0,9 1 0 16,-9-7-80-16,3 1-24 15,-7-4-8-15,0 1 48 0,-9-1 64 32,-2 0 16-32,-6-3-8 15,-7 3 40-15,5 0-48 16,-5 0 56-16,0 1-40 0,0-1-16 16,-1 1 8-16,1-1 8 31,0 0-8-31,1-3 80 0,-5 3-80 15,0 4 0-15,0-4 96 0,0 6-16 16,-13 1-24-16,2 0 104 16,-2 6 56-16,-2-1-40 0,-5 5-128 15,-5-4-48-15,-3 3 0 16,2 0 0 0,-2 3-8-1,-4-2 0-15,0 2 8 0,-5 0 64 0,1 3 144 16,5 1 96-16,-5 3-144 15,0-4-168-15,1 4 72 0,-6 2 32 16,1 4 24-16,-3 0 56 31,-1 0-184-31,0 0 16 0,0 13-16 16,0 6-8-16,1 3-120 16,2 10-528-16,-2 3-320 0,7 3-136 15,-12 20-937-15,12-11-687 16,8-5-2537-16</inkml:trace>
  <inkml:trace contextRef="#ctx0" brushRef="#br0" timeOffset="-82570.95">19495 10350 3816 0,'0'0'2361'15,"0"0"-1321"-15,0 0-664 16,0-3-224-16,0 0 184 16,0 3 256-16,0 0-176 15,7 0-280-15,2 0-16 16,3 0 17-16,-5 0-65 0,6 0 120 15,-1 6-40-15,-5 4 48 16,6 2 40-16,-5 4-8 16,7 3-8-16,-6 7 96 0,2-1-144 31,1 4 0-31,0-1-24 0,-4 1-96 16,0-4-48-16,0-2 64 15,-4-11 32-15,4 1 0 16,0-6-96-16,4-7 152 0,4 0 704 15,12-20 521-15,11-8-553 32,17-26-440-32,28-26-152 0,27-21-80 15,9-7-160-15,-1 10 24 16,-10 18-16-16,-30 26 56 16,-16 16-8-16,-18 9 8 0,-10 10 32 15,-3 3 0 1,-4 0-96-16,-4 4-8 15,-12 5 0-15,-8 7-80 0,-4 0-464 16,0 0-768-16,0 10-945 16,-36 25 1569-16,4-4-976 15,-3-2-2673-15</inkml:trace>
  <inkml:trace contextRef="#ctx0" brushRef="#br0" timeOffset="-81763.36">19965 10820 4520 0,'0'0'1145'0,"0"0"-689"0,0 0 104 16,0 0 592-16,0 0-304 15,0 0 17 1,-28-60-321-16,28 53-168 16,0 1 96-16,0 3 304 15,0-4 264-15,0 7-264 0,0-2-352 16,0 2-143-16,0 0-281 16,0 0-96-16,0 12-113 0,0 7 137 15,0 9 72-15,3 8 48 31,6 2-48-31,3 3 0 16,-5 0 0-16,10-2 8 0,-9-8-8 16,-1-2 0-16,6-4 0 15,-9-9 8-15,3-6-8 0,-3-4 0 16,5-6 8-16,-1 0 48 31,12-19 905-31,7-13-401 16,25-22-280-16,16-32-104 0,36-31-168 0,7-16-8 15,5 9 0-15,-25 25 0 16,-35 45 0-16,-20 26 0 16,-25 15 0-1,6 3 0-15,-9 1-64 16,-5 6-280-16,-3 3-368 0,0 3-553 16,0 13-455-16,-24 28 872 0,1-6-672 15,-1-3-1769 1</inkml:trace>
  <inkml:trace contextRef="#ctx0" brushRef="#br0" timeOffset="-74843.91">23838 12973 256 0,'0'0'9290'0,"0"0"-7738"0,0 0-552 16,0 0 80-1,0 0 497 1,0-16-473-16,-4 16-560 0,4 0-424 16,0 0-56-16,-4 0-64 0,-5 6-8 15,-10 10 8-15,-5 13 120 16,-8 6 96-16,-4 6 88 0,-3 7-88 31,-2 9 112-31,-6 0-56 16,-1 0-96-16,4 4-48 15,0-4-56-15,4-3-64 0,8-4-8 16,1-2 32-16,-1-4-32 0,0 1 0 16,4-4 0-16,0 0-72 31,4-3-384-31,-4-6-280 15,9-3-192-15,-2-4-584 0,1-9-1017 16,5-3-400-16,7-13-2552 0</inkml:trace>
  <inkml:trace contextRef="#ctx0" brushRef="#br0" timeOffset="-74430.48">23065 13122 7401 0,'0'0'1632'16,"0"0"153"-16,0 0-137 15,0 0-432-15,0 0-199 0,0 0-561 31,11-16-456-31,-2 32-160 16,3 6 160-16,12 13 256 16,8 9-104-16,3 4 120 0,9 3 88 15,8 0-104-15,4-3-104 0,0-4 48 16,-1-3-80-16,1-3 40 31,-8-3-152-31,-9-6-8 16,-11-1 0-16,-7-9 0 0,-6 1-96 15,-7-8-120-15,-3-2-96 16,2-1-96-16,-7 1-288 0,4-4-296 31,-4 1-1153-31,0-4-407 16,0 0-3354-16</inkml:trace>
  <inkml:trace contextRef="#ctx0" brushRef="#br0" timeOffset="-73950.22">24148 13541 5265 0,'0'0'2216'0,"0"0"-608"15,0 0-127-15,0 0 343 0,0 0-167 16,0 0-513-16,-39-38-512 15,18 38 16-15,-3 0-296 32,-4 0 24-32,1 9 64 0,-1 8-16 15,0 5-152-15,4 3-168 16,8 4 40-16,4 2-40 0,5 4-96 16,7 0 65-16,0 3-9 15,15-3 0-15,9-6-8 16,8-1-56-1,12-9 0-15,0-6 88 0,8-10-88 16,-5-3-184-16,5-9-417 16,-4-23-623-16,-12 3-1432 0,-13-2-3762 15</inkml:trace>
  <inkml:trace contextRef="#ctx0" brushRef="#br0" timeOffset="-72930.83">25236 13112 4176 0,'0'0'4897'0,"0"0"-3112"0,0 0-169 16,0 0-64-16,0 0 409 31,0 0-745-31,0 0-768 16,8-37-352-16,-8 37-96 0,0 9-128 15,-20 13 128-15,-4 13 24 0,-4 10 144 16,-8 5-64-16,-3 11 112 16,-1-4-16-16,4 0-56 15,4-3-88-15,0-3-56 0,9-10 0 31,-1 3 0-31,3-5 0 16,6-4-8-16,-2-4-216 0,-3 1-392 16,5-4-328-16,-5-2-544 15,-4 3-873-15,4-10-575 16,4-4-1649-16</inkml:trace>
  <inkml:trace contextRef="#ctx0" brushRef="#br0" timeOffset="-72533.69">24730 13179 6969 0,'0'0'1040'15,"0"0"953"1,0 0-137-16,0 0-136 16,0 0-383-16,0 0-417 15,0 0-880-15,0 0 168 0,0 0-184 16,75 61 512-16,-30-17-48 31,2 10-160-31,5 0-80 0,0 3-32 16,-1 0-88-16,1-3-32 15,-7-3-48-15,-9-7-48 16,-5-5 0-16,-6-8 0 0,-10-9-56 16,-3-3-208-16,-8-9-264 15,0-4-248-15,-4 1-536 0,0-7-713 32,0-3-1872-32,0-10-2152 0</inkml:trace>
  <inkml:trace contextRef="#ctx0" brushRef="#br0" timeOffset="-72164.13">25690 13534 8025 0,'0'0'2153'0,"0"0"-585"16,0 0-656-16,0 0 729 15,0 0-97-15,-92-22-592 0,65 22-376 16,-5 13-80-16,4 6-184 0,5 7-112 31,6 2-152-31,2 4 32 16,10 6 48-16,5 0-120 15,0-3-8-15,5-3 0 0,14 0 0 16,5-7 0-16,8-6-152 16,8-10-336-16,4-5 176 0,3-4-480 31,21-26-512-31,-16-2-2609 16,-13-7-920-16</inkml:trace>
  <inkml:trace contextRef="#ctx0" brushRef="#br0" timeOffset="-71812.46">25718 12789 5705 0,'0'0'2936'0,"0"0"-1215"16,0 0-97-16,0 0-80 0,0 0-383 15,0 0-793-15,0 0-368 16,0 0 0 0,-4 47 40-16,4-8 144 15,0 2-32-15,0 3 16 16,0 7 8-16,8-4-168 0,-4 1 48 15,0-3-56-15,1-4-56 32,-5-6-808-32,3-7-673 0,-3-5-879 15,0-11-889-15,0-9-3672 0</inkml:trace>
  <inkml:trace contextRef="#ctx0" brushRef="#br0" timeOffset="-71558.79">25411 12725 672 0,'0'0'6641'16,"0"0"-4344"-16,0 0-497 16,0 0-1128-16,0 0 480 15,88-22-183-15,-36 19-225 16,12 0-128-16,3-1-120 15,1 1-128-15,0 3-120 16,-13 0-248-16,-10 0-56 0,-13 0-960 31,-25 16-1577-31,-7 3-1888 0,0-6-2280 16</inkml:trace>
  <inkml:trace contextRef="#ctx0" brushRef="#br0" timeOffset="-70775.89">26650 12992 8089 0,'0'0'2097'0,"0"0"239"15,0 0-559 1,0 0-465 0,0 0-88-16,0 0-584 0,4-23-544 0,-16 33-96 15,-8 12-24-15,-7 10 24 16,-1 13 8-16,-4 9 56 0,1 6 16 15,-6 3-64-15,1 16 72 32,4-5-88-32,1-5 0 15,-1-2 0-15,8-13-208 0,-8 3-616 16,4-12-760-16,1-7-601 0,6-12-503 16,1-11-1657-16</inkml:trace>
  <inkml:trace contextRef="#ctx0" brushRef="#br0" timeOffset="-70470.58">26240 13043 6705 0,'0'0'1352'16,"0"0"417"-16,0 0 87 0,0 0-472 15,0 0-472-15,0 0-807 0,0 15 103 16,0 14-192-16,17 12 240 16,2 7 24-1,5 6 72 1,4 3 128-16,8-3-184 0,-5 0 24 16,5 0-200-16,0-10-72 0,-4 1-48 15,-4-7 0-15,0-3-464 0,-8-3-520 31,4 0-937-31,-8-7-1063 16,-4-6-3386-16</inkml:trace>
  <inkml:trace contextRef="#ctx0" brushRef="#br0" timeOffset="-70072.66">27097 13475 8617 0,'0'0'2297'0,"0"0"-865"15,0 0-128 1,0 0-15 0,0 0-129-16,0 0-368 15,-92-10-424-15,64 32-72 0,8 3-24 16,1 4-120-16,2 6 24 0,10-3-56 16,7 3-24-16,0-1-8 15,11-2-80-15,13-3-8 0,8-3 0 31,13-8 0-31,2-5-48 16,5-13-176-16,8 0-192 0,7-25-1072 16,-11-10-3201-16,-16 0-4177 15</inkml:trace>
  <inkml:trace contextRef="#ctx0" brushRef="#br0" timeOffset="-69414.63">27511 13169 8305 0,'0'0'1921'16,"0"0"399"-16,0 0-511 16,0 0-177-16,0 0-520 15,0 0-568 1,0 0-544-16,9-9-32 16,2 31 32-16,5 7 72 0,0 9 24 15,8 3-24-15,0 3-64 16,-4 1 40-16,4-1-40 15,-9-5-8-15,5-4 8 0,-7-3-8 16,-2-10-48-16,1-7-128 31,-8-2-16-31,5-6 24 0,-9-4 96 16,0-3 72-16,3-3 384 16,1-17 344-16,0-5-528 15,4-13-112-15,4-10 57 0,8-18 7 0,8-23-144 16,7-13-8-1,2 10 0 1,-5 19 8-16,-13 32-16 0,-6 15-32 16,-6 11-40-16,1 2-145 15,-4 9-519-15,-4 17-1328 16,-12 9-3841-16,-8 4 1416 0</inkml:trace>
  <inkml:trace contextRef="#ctx0" brushRef="#br0" timeOffset="-68228.38">24818 12678 968 0,'0'0'5249'0,"0"0"-3745"15,0 0-736-15,0 0-496 31,0 0 16-31,0 0-88 16,0 0-120-16,-13 6 41 0,6 10 511 16,-5 3-16-16,-4 3-120 15,0 3 120-15,0 1-296 0,0 3 48 16,0 2-16-16,-3 4-40 31,2 6 0-31,-3 4 297 0,1 5-153 16,-2 2-184-16,6 1 24 0,2 5 112 15,2-1-176-15,3 0 16 16,3 0-16-16,5 0-88 16,0 6-16-1,5-2 80-15,11 15-56 16,8 13-80-16,4-10 48 16,0-3-24-16,4-12-24 0,3-16 8 0,5 3-80 15,8 3 0-15,3-4-480 16,13-2-896-16,-8-10-2737 0,-12-16-4329 15</inkml:trace>
  <inkml:trace contextRef="#ctx0" brushRef="#br0" timeOffset="-67208.11">27982 12484 6529 0,'0'0'2993'16,"0"0"-1809"-16,0 0-464 15,0 0 120-15,0 0-40 0,7 9-416 16,5 4 16-16,12 9 513 15,8 7-329-15,4 9-176 16,-1 6-32-16,6 7-152 0,-5 6-40 31,-5 0-16-31,-6 7-40 16,-2 0-120-16,-7 12 56 0,-4 16 0 16,-12 12 16-16,0 1-24 15,-4-9-40-15,-15-11 40 16,-9-11 48-1,0-11-104-15,0-13-8 0,0-8-96 16,0-1-896-16,-28 16-592 16,5-9-1185-16,2-7-2088 0</inkml:trace>
  <inkml:trace contextRef="#ctx0" brushRef="#br0" timeOffset="-66142.36">28667 13163 9249 0,'0'0'4065'15,"0"0"-3232"-15,0 0-313 0,0 0 600 16,0 0 88-16,0 0-424 16,0 0-424-16,0 0-208 31,4 0 24-31,3 0 97 0,10 0 23 15,-2 0 24-15,9 0-136 16,0 0 24-16,8 0 8 0,8-3-136 16,-1-3 8-16,10-1-88 15,-6-2-144-15,1 3-584 16,-12-1-505-16,-8 4-487 0,-12 3-1097 16,-8 0-2488-1,-4 3-2352-15</inkml:trace>
  <inkml:trace contextRef="#ctx0" brushRef="#br0" timeOffset="-65896.16">28647 13405 7801 0,'0'0'2385'15,"0"0"-681"-15,0 0 465 31,0 0-297-31,0 0-400 16,0 0-448-16,80 0-367 0,-29-7-233 16,5 1-128-16,4-4-56 15,-1 1-240-15,-3 0-176 0,-7 2-528 16,2-3-737-16,-12 4-1455 31,-15-7-3682-31</inkml:trace>
  <inkml:trace contextRef="#ctx0" brushRef="#br0" timeOffset="-64793.66">30448 12404 1272 0,'0'0'8033'0,"0"0"-6472"15,0 0-457 1,0 0-336-16,0 0 328 16,0 0-415-16,0 0-497 15,0 0-176-15,-41 45 176 0,13-4 64 16,-3 16-72 0,-13 23 80-16,5-4 120 15,-6-6-224-15,10-7 56 0,3-9-16 16,0 7-184-16,-8 5 96 15,8 1-104-15,-3-7 8 16,7-6-8-16,4-6 0 0,3-7-552 31,6-12-440-31,2-7-393 0,6-6-583 16,-5-6-777-16,3-8-2840 0</inkml:trace>
  <inkml:trace contextRef="#ctx0" brushRef="#br0" timeOffset="-64441.36">29842 12560 3344 0,'0'0'3929'15,"0"0"-2217"1,0 0 153-16,0 0 351 15,0 0-167-15,0 0-689 0,8-38-616 16,-8 38-512-16,7 0-232 16,2 16-184-16,7 9 184 0,4 16 24 15,12 13 112-15,3 10 0 16,10 0-16 0,-2-1 32-16,9 0-32 15,-4-2-16-15,0-7-88 0,-5-3 16 16,-3-7-32-16,-7-9-104 15,-10-3-424-15,-3-7-408 0,-8-3-488 16,-4 4-625-16,-4-10-543 31,-4-7-1489-31</inkml:trace>
  <inkml:trace contextRef="#ctx0" brushRef="#br0" timeOffset="-63983.78">30774 13075 7297 0,'0'0'2121'16,"0"0"-1065"-16,0 0 80 0,0 0 224 15,0 0-63-15,0 0-505 16,-67-23-296-16,46 29-136 0,6 7-8 15,-5 9 8-15,0 1-88 32,8 8-32-32,-4 1-88 15,8 0 40-15,4 0-128 0,4-4-56 16,0-2 0-16,12-7 0 0,11-1-8 16,9-5 0-16,9-6-64 31,2-4-216-31,21-3-568 15,-12-16-1537-15,-9-3-3136 0</inkml:trace>
  <inkml:trace contextRef="#ctx0" brushRef="#br0" timeOffset="-63435.43">31356 12347 6977 0,'0'0'1432'15,"0"0"-608"-15,0 0 185 16,0 0 487-16,-103 19-216 0,71 1-464 16,0 8-151-16,0 10-121 15,4 7-312-15,0 18 192 32,8 23 0-32,4-7-64 0,13-3-176 15,3-9-112-15,0-16 8 0,11 9-16 16,5 4-56-16,8 2-8 0,4-9 0 15,7-6-72-15,10-6-456 16,2-10-512 0,9-10-385-1,24-9-463-15,-12-3-536 0,-12-10-1873 16</inkml:trace>
  <inkml:trace contextRef="#ctx0" brushRef="#br0" timeOffset="-63008.47">31655 12573 6329 0,'0'0'2200'16,"0"0"-487"-16,0 0-113 31,0 0-128-31,0 0-415 0,0 0-625 16,0 0-432-16,0 0 0 15,0 44 184-15,0-12 240 16,0 9-48-16,8 1 16 0,3 5-56 15,2-5-24 1,2-1-168-16,2-3-16 0,-2-4-40 0,-2-2-88 16,-2-3 8-1,-3-3-8-15,-3-4-312 16,-1-3-320-16,-4 0-296 0,0-3-401 16,0-7-983-16,0-3-817 0,0-2-3152 15</inkml:trace>
  <inkml:trace contextRef="#ctx0" brushRef="#br0" timeOffset="-62729.8">31743 12932 6441 0,'0'0'2128'0,"0"0"-487"15,0 0 487-15,0 0-592 16,0 0-191-16,0 0-393 15,0 0-216-15,0-29-240 0,0 29-232 16,-4 0-16-16,-12 0-40 31,-9 0-200-31,-3 3 152 0,-3 3 8 16,-5 7-104-16,-4 0-56 16,5 3 0-16,-6 3 0 15,2 3-8-15,-1 4-448 0,4-1-512 16,4 13-496-16,4-10-1345 15,12-6-2168 1</inkml:trace>
  <inkml:trace contextRef="#ctx0" brushRef="#br0" timeOffset="-62017.58">32018 12684 6465 0,'0'0'2416'0,"0"0"-751"0,0 0 183 16,0 0-7-16,0 0-337 16,0 0-592-16,0 0-568 15,0-4-304-15,0 4-40 0,0 10-160 16,8 12 160 0,3 7 120-16,6 9 56 15,-2 0-104-15,1 3-16 0,0 1-24 16,0-8-32-16,0 1 0 15,-4-3 0-15,0-3-8 16,-5-10-144-16,2-3-48 0,-1-3 64 31,-4-7-48-31,-4-6-160 0,4 0 344 16,-1 0 64-16,6 0 792 16,-1-16 80-16,7-9-616 15,6-10-63-15,3-13 31 0,4-6-120 31,0-3-88-31,3-3-72 16,-7 3 0-16,-4 9 56 0,-4 13-56 0,-8 13 96 16,-4 12 48-1,-4 4-152-15,0 6-344 16,0 0-545-16,0 6-975 0,-12 23-536 16,0-7-721-16,-4 0-5609 0</inkml:trace>
  <inkml:trace contextRef="#ctx0" brushRef="#br0" timeOffset="-61569.05">32548 12280 7665 0,'0'0'2449'0,"0"0"-1721"16,0 0-680-16,0 0 800 0,0 0 232 16,0 0-464-16,79 23-288 15,-48 2 33-15,6 10-9 0,-1 6 304 16,0 7-408-16,-5 9 0 16,-3 3-16-1,-4 17-112-15,-4 11-16 16,-16 17-96-16,-4-3-8 0,-4-16 48 15,-16-20-48-15,0-21-8 16,-8-4-144-16,-28 23-856 16,5-10-1185-1,-1-7-1808-15</inkml:trace>
  <inkml:trace contextRef="#ctx0" brushRef="#br1" timeOffset="-50925.15">23566 14087 1480 0,'0'0'8090'15,"0"0"-5642"-15,0 0-1416 16,0 0-272-16,0 0-119 0,0 0 143 15,0 0-208-15,4 0-296 16,-4 0-184-16,0 0-96 0,0 0-48 31,0 0 0-31,0 3 0 16,4 1 48-16,5 2 16 16,-1 6 88-16,3 1 48 0,2 3-40 15,6 3-40-15,1 0 0 16,4 3-56-1,1 1 64-15,6-4-72 0,-3 3 64 16,8 0-24-16,0-2 48 16,3-5-40-16,-3 4-48 15,1-6 0-15,-2 3 8 0,-3-3-8 0,0-4-8 16,4 0-8-16,-1 1-96 16,5-1 32-1,4-2-48-15,-4-4 32 16,3 3 40-16,2-2-16 15,-6-1 16-15,2-3-8 16,-2 3-48-16,1-3-80 0,-4 0-8 16,-1 0 96-16,-7 0 88 0,0 0 16 31,0-3-8-31,0-7 8 16,0 4-8-16,0-3 0 15,0-1 16-15,0 0-8 0,-5-2-8 16,5 2 0-16,-4-2-8 31,4-1-8-31,-3 0-56 16,-1-3 64-16,4 1 0 0,-5-2 8 15,1 4 88-15,0-2-88 16,-5-1-16-16,2 0 8 0,-1 0-136 16,-5 3-80-16,-2-2 144 15,2 2 80 1,-2 0-8-16,2 0-64 15,-3-2 72-15,0 2 0 0,4-3 8 16,-4 3 0-16,-4-2 0 16,4 2 16-16,-4-3-24 0,0 3-48 15,-4 1-8-15,0 2 56 16,-4 0 184 0,0 4 96-16,0 3-168 15,0 0-48-15,0 0 0 0,4-1-64 16,-4 1-8-16,4 0-120 15,-4 0-64-15,0 3 96 0,0 0-8 32,0 0-120-32,0 0-672 15,0 0-249-15,-20 9-255 0,4 4-536 16,0-3-3722-16</inkml:trace>
  <inkml:trace contextRef="#ctx0" brushRef="#br1" timeOffset="-47007.34">23750 15090 2576 0,'0'0'6073'0,"0"0"-3512"16,0 0-681-16,0 0-311 0,0 0-305 16,0-12-264-16,0 12-544 31,0 0-312-31,-4 0-96 0,-4 0-40 16,1 12-8-16,-14 5 8 15,-3 8 88-15,-4 6-80 0,-8 11 88 16,-3 5-56-16,-6 8 24 15,-2 1 128-15,-1 5-192 16,5-4 88-16,2 0 0 0,5-3-96 31,1-6 0-31,7-4 0 16,8-9 0-16,0-10 0 0,4-2-8 16,4-11-144-16,4 1-344 15,1-10-520-15,2 0-720 0,1-3-993 16,0 0-472-16</inkml:trace>
  <inkml:trace contextRef="#ctx0" brushRef="#br1" timeOffset="-46598.96">23164 15055 3424 0,'0'0'5449'16,"0"0"-3984"-16,0 0-793 16,0 0-32-16,0 0 168 0,-4-3-224 15,4 16-296-15,12 9 425 16,8 10 343-16,8 10-384 31,4 8-104-31,4 7-272 0,3 7-144 16,-2-4-64-16,-1 3-80 15,-1-5-8-15,-3-8 48 0,0-2-48 16,-4-9 0-16,-4-8-48 16,-5-6-8-16,-2-9-88 15,-6-3-88 1,2-7 80-16,-5 1-256 0,-1-4-216 15,-3 0-312-15,0-3-977 16,5 0-527-16,-5 0-2793 0</inkml:trace>
  <inkml:trace contextRef="#ctx0" brushRef="#br1" timeOffset="-45996.59">24049 15541 1872 0,'0'0'4865'15,"0"0"-2441"-15,0 0-1391 16,0 0 223-16,0 0 32 0,0 0-168 16,0 0-359-16,0 0-281 15,-103 7 80-15,75 8 16 0,0 8-24 16,7 2 0-16,1 4-216 15,5-1-160-15,7 4 0 16,3-3-80 0,5 3-40-16,0-7 8 15,20 4-56-15,8-11 88 0,4 1-96 16,8-6 0-16,8-10-8 16,-4-3-128-16,24-12-424 31,-17-7-1192-31,-3-7-3665 0</inkml:trace>
  <inkml:trace contextRef="#ctx0" brushRef="#br1" timeOffset="-45082.98">24945 15166 8225 0,'0'0'3089'0,"0"0"-945"16,0 0-615-16,0 0-377 15,0 0-16-15,0 0-400 0,0-12-408 16,0 12-208-16,-4 3-120 31,-12 16-64-31,-7 7 64 0,-9 12 8 16,-5 9 0-16,-2 10 40 16,-1 4-40-16,5-1 0 15,-2 4-8-15,5-4 0 0,5-3 0 0,3-6-32 16,0-7-512-1,7-2-416 1,6-10-536-16,-5-4-1161 0,8-9-1608 16,0-9-1632-16</inkml:trace>
  <inkml:trace contextRef="#ctx0" brushRef="#br1" timeOffset="-44780.98">24519 15211 3728 0,'0'0'4681'0,"0"0"-2328"0,0 0-441 15,0 0-952-15,0 0-271 0,0 0-209 32,0 0-400-32,16 9 40 15,7 14 736-15,9 9-72 16,5 9-240-16,2 4-216 0,1 2-112 15,4 4-32-15,-4-1-176 32,-1-2 48-32,-3-3 0 0,-4-4-56 15,-4-6-8-15,-8 0-200 16,-3-7-616-16,-2-2-552 16,-3-7-449-16,-4-3-1095 0,-4-10-2929 0</inkml:trace>
  <inkml:trace contextRef="#ctx0" brushRef="#br1" timeOffset="-44107.98">25332 15605 1200 0,'0'0'6801'0,"0"0"-4640"15,0 0-545-15,0 0-56 0,0 0-183 16,0 0-393-16,0 0-544 15,-36-7-280-15,16 14 200 0,0 3 136 32,0 8-184-32,4 1-88 15,5 7-72-15,-2-1-48 0,13 1-24 16,0 2-32-16,0 1-40 16,20-4-8-16,5-3-232 0,2-3-104 15,4-9-24-15,21-10-328 31,-12 0-832-31,-3 0-3177 0</inkml:trace>
  <inkml:trace contextRef="#ctx0" brushRef="#br1" timeOffset="-43694.32">25324 14890 6617 0,'0'0'2769'31,"0"0"-489"-31,0 0-472 16,0 0-463-16,0 0-241 15,0 0-520-15,0 0-456 0,0 0-80 16,-8 32 88-16,8 0 184 0,0 6-96 16,0 3-80-16,4 4-64 31,3-1-16-31,2 0-64 15,-5-2 0-15,4-1 0 0,-5-3-168 16,-3-3-232-16,0-9-536 16,4-4-496-16,-4-6-1017 0,0-4-375 15,0-8-1769-15</inkml:trace>
  <inkml:trace contextRef="#ctx0" brushRef="#br1" timeOffset="-43435.6">25013 14941 5313 0,'0'0'1936'0,"0"0"-704"16,0 0-440-16,0 0 625 15,0 0 439-15,0 0-287 0,108-38-577 31,-69 35-320-31,1 3-136 16,8 0-200-16,0 0-112 16,0 0-224-16,-5 0-136 0,9 0-1048 15,-16 7-1633-15,-8-1-2504 0</inkml:trace>
  <inkml:trace contextRef="#ctx0" brushRef="#br1" timeOffset="-42926.68">25662 14849 8969 0,'0'0'2489'0,"0"0"-353"0,0 0-735 16,0 0-417-16,0 0-272 15,0 0-440-15,32 13-192 0,-4 12 136 16,4 10 0-16,0 6-32 31,3 7-16-31,2 3-48 0,-1 0-32 16,-4 6-32-16,-8 3-48 15,-5 0-16-15,-6 7 8 16,-13 0 0-16,0 0-112 0,-17 5-344 16,-15-5-440-16,-35 29-592 31,7-17-1321-31,-4-16-2400 0</inkml:trace>
  <inkml:trace contextRef="#ctx0" brushRef="#br1" timeOffset="-42206.05">22861 14872 7209 0,'0'0'2449'16,"0"0"-1265"-16,0 0-480 0,0 0 232 15,0 0-136-15,0 0-496 16,0 0 153-16,-79 72 271 16,51-27 56-16,-4 9-112 0,0 12-104 31,1 20-72-31,3 16-168 0,15-1-16 16,13-5-104-16,0-20-16 15,13-22-40-15,22 13-152 16,21 5 0-16,19 8 0 15,17 9 0-15,0-16-416 0,-16-19-592 32,-21-19-1520-32,-14-16-5682 0</inkml:trace>
  <inkml:trace contextRef="#ctx0" brushRef="#br1" timeOffset="-41071.58">27328 14801 3448 0,'0'0'7162'16,"0"0"-5034"-16,0 0-775 0,0 0-313 31,0 0-488-31,0 0-208 16,0 0-224-16,0 0 128 0,-87 106 48 15,50-52-80-15,5 3-32 16,-3 3 112-16,-5 0-176 0,-4 0-24 16,4 4-40-16,0-4-40 31,1 1 40-31,2-4-56 15,2-6 0-15,10-7-160 0,2-9-568 16,3-7-552-16,8-8-641 16,4-8-679-16,0-5-1665 0</inkml:trace>
  <inkml:trace contextRef="#ctx0" brushRef="#br1" timeOffset="-40747.56">26702 14894 3448 0,'0'0'4113'0,"0"0"-2016"0,0 0 431 0,0 0-503 16,0 0-625-16,0 0-576 15,0-29-576-15,4 39-248 0,13 9-56 31,2 12 56-31,18 14 432 16,6 3-112-16,9 6-104 16,3-1 32-16,14 5-16 0,-6 2-48 15,-3-3-120-15,-5 4-64 0,-3-11 0 16,-12 1-48-16,-4-10-264 31,-12-6-552-31,-4-3-368 16,-4-7-440-16,-4-5-1113 0,-8-5-1984 15</inkml:trace>
  <inkml:trace contextRef="#ctx0" brushRef="#br1" timeOffset="-40327.62">27902 15297 8105 0,'0'0'2233'0,"0"0"-545"15,0 0-472-15,0 0 73 16,-112-13-145-16,80 13-360 0,0 13-160 16,0 6-128-16,4 3-184 15,5 7-56-15,7 2-64 0,4 1-48 32,8 3-32-32,4 0-104 15,0 0 8-15,20-3 32 0,8-4-48 16,3-5-56-16,5-4-112 15,8-6 88-15,4-11-216 16,15-2-512-16,-7-6-1368 0,-11-10-2769 16</inkml:trace>
  <inkml:trace contextRef="#ctx0" brushRef="#br1" timeOffset="-39699.19">28121 15087 5097 0,'0'0'5865'0,"0"0"-3633"0,0 0-735 15,0 0-265-15,0 0-264 16,0 0-456-16,0 0-312 15,0 0-200-15,7 20 0 0,6 5 8 32,2 9 0-32,6 5 48 15,-1-1-56-15,-1 6 0 0,-2 1 8 16,-6-4-8-16,2-3 0 16,-6 1-64-16,1-11-504 15,-4-6 296 1,0-6 48-16,0-6 24 0,1-10 120 15,-2 0 80-15,1 0 128 16,8-13 768-16,0-16-592 0,8-5 64 16,-4-11 144-16,0-9-159 15,-4-3-201-15,4-4-16 16,-4-6-8-16,0 8-120 16,-1-2 0-16,2 7 56 15,-6 16-56-15,1 9 0 16,-8 13 0-16,4 14-8 0,-4 2-400 15,0 2-1009-15,-4 21-463 16,-7 15 296-16,-2 0-1561 16,5-6-4401-16</inkml:trace>
  <inkml:trace contextRef="#ctx0" brushRef="#br1" timeOffset="-38407.56">29185 15065 9450 0,'0'0'4601'0,"0"0"-3417"32,0 0-256-32,0 0 280 0,0 0 24 15,0 0-319-15,0 0-225 16,12 0-16-16,4 0-248 15,16-6-240-15,7-4-32 0,9 1-80 16,4-4-64-16,0 0-8 16,4 1-368-16,-9-4-424 0,-7 6-272 31,-9 0-377-31,-14 10-815 16,-17 0-2257-16,0 0-3177 0</inkml:trace>
  <inkml:trace contextRef="#ctx0" brushRef="#br1" timeOffset="-38204.9">29221 15262 1088 0,'0'0'8562'0,"0"0"-6490"31,0 0-848-31,0 0 489 16,0 0-81-16,107-10-504 0,-51 1-488 15,4-1-384-15,3 1-160 16,1-1-96-16,8 1-920 16,-21-1-2921-16,-6 1-5689 0</inkml:trace>
  <inkml:trace contextRef="#ctx0" brushRef="#br1" timeOffset="-37425.53">30587 14554 4000 0,'0'0'5337'15,"0"0"-3472"-15,0 0-201 0,0 0-87 16,0 0-145-16,0 0-224 16,0-10-536-16,0 10-472 0,0 16-144 15,20 10 128-15,4 12 272 16,12 6-111 0,4 13-161-16,3 1 64 15,1 8-128-15,0-2-32 0,-9 2-88 16,-7 1 16-16,-3-6-8 15,-5-7-8-15,-9-7-224 0,-3-6-136 32,1-3-289-32,-5-9-711 15,-4-10-424-15,4-6-889 0,-4-4-519 16,0-9-2026-16</inkml:trace>
  <inkml:trace contextRef="#ctx0" brushRef="#br1" timeOffset="-37148.17">30978 14983 3272 0,'0'0'3145'0,"0"0"-409"16,0 0-367-16,0 0-41 15,0 0-767 1,0 0-649-16,-88 0-400 0,44 19 104 15,-12 9-80-15,1 4-152 16,-1 6-120-16,3 3-95 0,6 4-41 16,8-1-72-1,7-2-48 1,8-7 32-16,7-4-40 0,10-8-601 16,7-1-751-16,0-7-1224 0,3-8-3242 15</inkml:trace>
  <inkml:trace contextRef="#ctx0" brushRef="#br1" timeOffset="-36601.52">32081 14389 6529 0,'0'0'5097'16,"0"0"-3873"-16,0 0-56 15,0 0 153-15,0 0-377 0,0-6-496 16,-12 15-280-16,-3 7 80 31,-6 12 224-31,-3 4-64 16,-4 7-64-16,1 5-208 0,-1 0 16 15,-4 7-23-15,0 3-25 0,4 3-96 16,4 4 40-16,-4-1-48 31,4-3 0-31,-4-3 0 16,9-6-593-16,-1-7-199 0,-1-10-592 15,-2-2-1009-15,3-6-1607 16,4-11-2418-16</inkml:trace>
  <inkml:trace contextRef="#ctx0" brushRef="#br1" timeOffset="-36211.78">31487 14459 6305 0,'0'0'2240'16,"0"0"-743"-16,0 0 135 16,0 0 48-16,0 0 17 0,0 0-641 15,0 0-576 1,0 0-480-16,24 0 8 15,0 25 240-15,16 10 64 16,0 6 208-16,8 10-216 0,4 6-64 16,-5 4-112-16,5 5-128 15,-4-2 0-15,-4-1 0 0,-5-6 0 32,-7-12 0-32,-8-7 0 15,-3-10-104-15,-10-5-16 0,2-4-104 16,-9-7-40-16,0-5-40 15,-1-1-120-15,-3 0-224 16,0-3-240-16,0-3-857 0,0 0-847 16,0 0-1881-16</inkml:trace>
  <inkml:trace contextRef="#ctx0" brushRef="#br1" timeOffset="-35692.92">32428 14976 6369 0,'0'0'2856'16,"0"0"-1415"-16,0 0 343 15,0 0-87-15,0 0-409 0,0 0-488 32,-52-44-384-32,36 44-72 15,0 0 32-15,0 6-80 0,0 10-24 16,1 3-88-16,-2 6-16 16,2 1-72-16,6 5-16 0,5-5-16 15,4 2-56-15,0 1 0 16,17-4 8-1,2-2-16-15,13-7-16 16,4-4-32-16,8-2-48 0,8-10-176 16,19 0-696-16,-11-10-1304 15,-16-2-3137-15</inkml:trace>
  <inkml:trace contextRef="#ctx0" brushRef="#br1" timeOffset="-35109.2">32759 14665 8009 0,'0'0'3249'0,"0"0"-1369"16,0 0 201-16,0 0-465 0,0 0-672 15,0 0-536 1,0 0-408-16,8 3 0 15,-5 13-136-15,5 7 136 0,5 11 56 16,-2 4-56-16,2 7 8 16,-2-4-8-16,-3 3 8 15,5-5-8-15,-6-8 8 16,1-5-8-16,-4-7-8 16,4-6-72-16,-4-7-16 15,-4-3 40-15,4 0 48 0,0-3 8 16,0 0 8-16,0 0 304 15,7-16 233-15,10-9-313 16,-1-7 0-16,12-25-72 0,7-19-40 31,1 3-56-31,-3 6-56 0,-14 16 48 16,-7 23-8-16,0-1-48 16,-4 10 8-16,-8 9-8 15,-4 10 0-15,0 0-536 0,0 20-1337 16,-16 2-2672-16,0 3 1505 0</inkml:trace>
  <inkml:trace contextRef="#ctx0" brushRef="#br2" timeOffset="-26273.83">26834 15852 368 0,'0'0'5609'0,"0"0"-3401"16,0 0-1096-16,0 0-159 0,-4 0 143 0,4 0 48 15,-4 0-400-15,4 0-264 16,0 0-7-16,0 0-25 0,0 0-40 15,0 0-128 1,0 0-88 0,0 0-16-16,0 0-168 15,0 0 104-15,0 0 40 0,0 0 88 16,0 0-16-16,0 0-144 0,0 0-8 16,4 0-24-16,3 0-48 15,2 0 0-15,7 0 0 0,0 0 0 31,3 0 0-31,-2 0 0 16,3 0 16-16,-1 0-8 0,1 0 0 16,-4 0-8-16,4 0 0 15,0 0 0-15,0 0 0 0,0 0-8 32,-5 0 8-32,2 0 0 15,-2 0-8-15,-2 4 0 0,2-4 8 16,2 3-8-16,3 0-64 15,-1 0 64-15,9 0 8 16,0 1 40-16,4-4-40 0,4 3 0 31,-1 0-8-31,2-3 16 16,-5 3-16-16,0-3 16 0,-4 0-8 16,-9 0 8-16,1 0 8 15,-8 0-16-15,0 0 0 0,0 0 8 16,3 0 0-16,2 0-8 0,3 0 8 15,3 0 32 1,1 0-40 0,0 0-8-16,1 0 0 0,3 0 0 15,-5 0 8-15,-3 0 0 16,0 0 8-16,4 0-8 0,-4 0 0 16,-4 0 0-1,7 0 0-15,-2 0 0 16,-5 0 0-16,3 0 0 15,1 0 0-15,1 0 0 0,-2 0 0 16,5 0 0-16,-7 0 0 16,2 0-8-16,-3 0 8 0,0 0 0 15,0 0 0-15,3 0 8 32,-2 0-8-32,3 0 0 0,-1 0 0 15,2 0 0-15,-2 0 0 16,-3-3-16-16,1 3 16 15,-6-3 48-15,5 0-48 0,-4 3 8 16,0-4-8-16,4 4 0 31,0-3 0-31,4 0 8 0,4 0-8 16,-1 0 0-16,1-1 0 16,0-2 0-16,-3 3 0 0,-10 0 0 15,1 3 56-15,-7-3-56 16,2-1 8-1,-7 4 0-15,4-3 0 16,0 3 0-16,0 0-8 0,0-3 8 16,0 0 32-16,4-1-40 15,-4 2 0-15,0 2 0 16,0-3 8-16,-4-1 48 0,4 4 8 0,-4-3 112 31,4 0-24-31,0-4-80 16,-4 4-16-16,4-6-40 0,0 2-8 15,0-2 64-15,0 0-64 16,0-1 112-16,0 0 40 0,-4-2-48 16,4 2 0-16,-4 0-16 31,0-2-80-31,0-1-8 0,0 1 0 16,0-4 8-16,0 0-8 15,0-4 0-15,0 5-8 16,0-1 8-16,3 0 0 0,-3 4 0 31,0-1-8-31,0 3 8 16,0 1 40-16,0 2-48 0,0-2-8 15,-3-1 0-15,-1 1 8 16,0-1 0-16,0 1-48 16,0-1 48-16,0 0 0 0,4 1 0 15,0-4-8 1,0 0-112-16,0-2 24 15,0-1 96-15,0 0 0 0,0 0 24 16,0-3-24-16,0 3 0 0,0 1 0 16,0-2 0-1,0 5 8-15,4-4-16 0,0 3 0 0,0-3-8 32,0 3-32-32,0 1-56 15,4-1 32-15,-4-3 72 0,-4 3 0 16,8 1 0-16,-8-1 8 15,4-3-8-15,-4 4 0 16,4-7 8 0,-4 3-8-16,0-3 0 15,0 3 0-15,3-7 0 0,-3 5 0 16,5-1 8-16,-5-1-8 16,4-2-8-16,0 6 8 15,0 0 0-15,0-3 8 0,0 7-16 31,-1-4 16-31,6 0-16 16,-5 0 8-16,0 4 0 16,0-1 0-16,0 0 0 0,-4 4 0 15,3-1 8-15,1-3-8 16,0 1 0-16,5-4-8 0,-5-3-80 16,3 3 16-16,1-6 24 15,-3 6 48 1,3 0 0-16,-8 3-8 15,0 3 8-15,0 1 0 0,0 3 0 16,0-1 0-16,3 1 0 16,-3-3 0-16,0-1-8 15,0-3-80 1,4 1-96-16,-4-4 24 0,0 0 56 16,0 0 56-16,0 6 0 15,0 1 48-15,0 3 8 0,0 2 0 16,0 1-8-16,0 0 8 15,-4 0-8-15,1 0 0 0,-1-1-56 32,-5 1 40-32,1 0-64 15,-3 0 0-15,2 0 64 0,-6 0 8 16,-2-1-32-16,-2 4 32 16,-1-3-64-16,-4 3 72 0,0 0 0 31,4 0 0-31,-4 0 0 15,5 0-16-15,-5 0 16 16,-1 3-8-16,5 1 8 0,-3-1 0 16,3-3 0-16,0 0-8 15,-5 0 8-15,2 0 0 0,-1 0 0 32,0 0 0-32,-4 0 8 0,0 0-8 15,0 3 0-15,1-3 0 16,-6 3 0-16,1-3 0 0,1 0 0 15,-5 3 0-15,4-3 0 16,-4 0-16-16,1 0-56 0,7 0-40 16,-8 0 16-1,8 0-40-15,4 3 120 16,-4-3 16-16,4 4-48 16,-3-1 40-16,3 0 0 0,-4 3 0 15,0-2 8-15,0-2-8 16,0 2-8-1,0-1 16-15,0-3-48 16,0 3 48-16,1-3 0 16,3 0 0-16,-4 0 8 0,7 0-8 15,-3 3 0-15,1 1 0 16,-1-1 0-16,4 0 0 0,-4 4 0 31,0-5 0-31,0 5 0 16,0-4 0-16,0 0 0 15,5 4 0-15,-5-4 0 0,3 0-8 16,-3 0 8-16,1 0 8 0,-5 0-8 16,8 1 0-16,1-4 0 15,-2 3 8-15,5-3-8 32,-3 3-16-32,-2 0-56 15,1 0-40-15,-3-3 104 0,-5 4-128 0,0-2 120 16,0 2 8-16,4-1-40 15,-4 0 40-15,4 0-40 16,1 1 48 0,-2-1-8-16,1 0 8 15,4 0 0-15,8-3 0 0,1 3 0 16,-2-3 0-16,6 3 0 16,-1-3 0-16,4 3-8 0,-5 1-40 15,6-1 48 1,-1-3-16-16,4 0 16 15,-4 0 0-15,0 3 8 16,0-3-8-16,4 3 56 16,-4 1-56-16,-1-2 0 0,2 2 8 15,-1-1 0-15,-4 3 8 0,0 1-16 16,-4 2 8-16,4-3 56 31,-4 1-64-31,4-1 0 16,0-2 8-16,4 1-8 0,0-1 0 15,0-1 8-15,4 0 0 16,-3 0 0-16,3 1 0 0,-4-1 8 31,-1 0 32-31,5 4-40 16,-4-1 0-16,0 0 8 16,0 4 64-16,0-1 0 0,1 4-72 0,-1-4 56 15,0 1-56-15,-1 3 0 16,1-4 0-16,4 0-8 0,-4 1 16 15,4-1 48 1,0 1-16 0,0 0-40-16,0 2 0 15,0 1 56-15,0 0-48 0,0 3 40 0,0 3-8 16,0-3-40-16,0-1 0 31,0 7 0-31,-4-2 0 16,4-1 8-16,-3 0 8 0,3 0-24 15,-4 0 0-15,4-3 16 16,0 0-16-16,0-1 0 0,0-2-16 16,0 0 16-16,0 0 24 15,0 0-24-15,0-1 0 0,4 4 0 32,-4 0 0-32,3-1 0 15,-3 2 0-15,0 1 0 0,0-1 56 16,0-2-56-16,0 5 0 15,0-5-8-15,0-2 0 16,0 0 0-16,4-4 0 0,-4 4 0 31,0-4 8-31,4 7 0 16,-4-3 8-16,4-1 0 0,1 5 0 0,-5-2 0 16,4 1 0-16,-4 3 0 15,4-3 40 1,-4 3-48-1,0-3 0-15,0 0 0 0,3 3 0 16,-3-3 0-16,0-3-8 16,0 3 8-16,0-1 0 0,4 2 0 15,-4-2 0-15,0-2 0 16,4 0 0 0,-4-1 0-16,4 1 0 15,-4 0 0-15,0-4 8 0,0 4-8 16,0-3 0-16,0 2 0 15,4 1 0-15,-4-4 0 0,0-2 0 16,0-1 0-16,0 1 0 16,0-4 0-16,0-1 0 0,0-2 0 31,0 4 0-31,5 2 8 16,-5-6-8-16,0 7 0 0,4-1 0 15,-4 1 0-15,3-1 8 16,-3 0-8-16,4-3 64 31,-4 4-48-31,8-7 32 0,-4 3 152 16,5 0-88-16,2-3 72 15,5 3 40-15,4-3-56 0,4 0-64 16,4 0 88-16,4 0-64 16,7 0 48-16,1 0 24 15,8 0 8 1,0 0-80-16,4-3 41 0,0 0-57 15,-5 0 8-15,1-4-120 16,-8 4 0-16,0 0 8 0,-13 0-8 16,-3 3 0-16,-11-4-8 15,-5 4-216-15,-5 0-169 0,-3 0-447 16,4 0-432 0,4 0-1209-16,1 0-2120 15</inkml:trace>
  <inkml:trace contextRef="#ctx0" brushRef="#br2" timeOffset="-21135.97">26942 16357 968 0,'0'0'6017'16,"0"0"-4697"-16,-4 0-408 15,4 0 329-15,-4-3-473 16,-1-6-104-16,5-1-112 0,0 1-40 31,0-7-64-31,0 0 120 16,0 0-247-16,5-3-57 0,6 3-160 15,-3 0 40-15,5 4-72 16,-2-1 32-16,5 0-104 16,4 4 0-16,0-1-72 0,8 1 64 0,0 2-48 15,4 1 48 1,0 3 8-1,0-1-8-15,0 4 0 0,-1 0-88 16,1 0 88-16,4 10-40 16,0 6-8-16,-4 3 48 15,3 0-56-15,-3 0 56 16,5 7 8-16,-5-11-72 16,-5 4 64-16,1-6-112 15,-4-4-193-15,-4-2 49 0,4-1-48 16,-8-6-128-16,-5 0 168 15,2 0 216-15,-10-13 56 16,1-2 80 0,-4-4 248-16,0-7 64 15,0-2-128-15,-4 2-72 16,1 1-39-16,-5-1 127 0,3 11 112 16,-3-2 16-16,8 12-136 15,-3-2-32-15,3 7-240 0,0 0 0 16,0 0-192-16,0 3-240 31,0 10 144-31,3 0 224 16,1-1 64-16,0 4 8 0,1 0-8 15,3 0 0-15,-5 0 0 16,5 3-96-16,-4-3-360 0,-4 3-177 16,5-3-23-16,-1-4 88 15,0-2 64 1,-4-4 40-16,0-2 128 15,0-2 48-15,0-2 264 0,3 0 24 16,1 0 488-16,0-12-416 16,9-4-64-16,-2-6-8 15,10-4 64-15,-2 1-56 16,5 0 0-16,0 6 128 16,-5 3-40-16,6 6-96 15,-9 7 0-15,-1 3-16 0,6 0-40 16,-10 0-24-16,9 0 72 15,1 6-40-15,2 4 48 0,5-1 8 32,4 1-8-32,3-1 48 15,6 4 8-15,-2-4-48 0,-3-2 0 16,5-1 0-16,-9-2 48 16,-1-1-40-16,-4 0 40 0,-2-3 0 31,-1 0 8-31,-4 0 96 15,-1 0 120-15,-2 0 80 16,2-3 16-16,-3-7-120 0,1-3-144 16,-2-2-96-16,5-4 64 15,-4-4-8-15,0-2-16 0,-4 3-56 32,-4 3-144-32,-5 6-352 15,-6 6-656-15,-13 7-512 0,-8 0-4650 16</inkml:trace>
  <inkml:trace contextRef="#ctx0" brushRef="#br2" timeOffset="-16742.07">31161 14268 1040 0,'0'0'6993'16,"0"0"-5136"-16,0 0-377 0,0 0 160 15,0 0-23-15,0 0-257 16,0 0-416-16,0 0-344 0,0 0-240 16,0 0-136-16,0 0-120 15,0 0-96 1,0 0-8-16,-4 0-40 15,4 0-40-15,0 7-64 0,0 8 40 16,0 7 96-16,0 7 8 16,4 9 8-1,4-3-8-15,-1 6 0 16,6-2 0-16,2-1-16 0,2-4-40 16,-2 5 48-16,2-4 8 15,-6 0 0-15,6-3-8 0,-6-1 0 16,-3-3 0-16,1 1 8 31,-2-4-56-31,1 4 56 16,0-3 48-16,0 2-48 0,-4-2 0 15,8-1 0-15,-4 0 0 16,0 1 8-16,0-1 0 0,0-6-8 16,-4 0 0-16,-1 3 0 15,-3-3 0-15,0 4 0 0,0-1 0 31,0 0-8-31,0 0-40 16,0 0 40-16,0-2-72 16,0-1-8-16,5-3 80 0,-1 3-72 15,0-4 64-15,0 2 16 32,0 1-48-32,0 1 32 0,3 1 8 0,-2-5-240 15,-1 5 8-15,0-5 8 16,0 2 88-16,-4-5 72 15,4-2 8-15,-4-1 48 0,3 1 8 16,1-4 8 0,-4 0-8-1,0-2 8-15,5-2 0 0,-5-2 0 16,0 0 0-16,4 0 0 0,0 0 8 16,0 0 40-16,7 0 32 15,6 0-32-15,2 0-40 0,1 0 0 31,0 0 0-31,5-2 0 16,-6 2-8-16,5 0-72 0,-4 0-16 16,3 0-32-16,2-4-56 15,-1 4 40-15,4-3-32 0,4 3 72 16,-1-3 88-16,5 3-24 31,-4 0 8-31,4 0 32 0,-5 0-8 16,5-3 16-16,-8 3-8 15,4 0-8-15,-4 0 0 16,0 0 0-16,4 0 8 0,-4 0-8 16,4 0 8-16,-1 0 0 15,-3 0-8-15,4 0 8 0,-4-3 0 32,0 3 0-32,0-4 32 0,-4 4-32 15,8-3-8-15,-4 3 0 16,-1-3 0-16,-3 3-8 0,0 0 8 15,4 0 8 1,-4 0-8 0,1 0 0-16,-6-3 0 0,5 3 0 15,-4 0 0-15,3 0 8 16,-2-3 0-16,3 3 0 0,0-3 32 16,3-1-40-16,-3 1 0 0,4 3 0 31,0 0-8-31,-4 0 8 15,-5-3-8-15,2 3 8 0,-5 0 8 16,-4 0 0-16,4-3-8 16,-4 3 0-16,3-4 16 15,2 4-16-15,3-3 0 0,3 3 0 32,-3 0 0-32,8 0 0 0,-4 0 0 15,-1 0 0-15,-2 0-16 16,-1 0 8-16,-8 0 8 15,0 0 0-15,0 0 0 0,-1-2 8 16,6 2-8-16,-2-4 16 31,2 1-16-31,3 0 8 0,-1 0-8 16,-2 3 0-16,-2-4 8 16,-3 4-8-16,-4-3 8 0,-4 3-8 15,0-3 0-15,0 3 48 0,0-3-32 16,4-1 40-1,0 2-40 1,4-2-16-16,-4-2 8 0,4 0-8 16,-1-1 8-16,-2 1 120 15,-5 0 80-15,0-4 176 16,0 0-184-16,-4 1-72 0,0-4 256 0,0 1-232 16,0-4-80-16,4 0 24 15,-4 0-88 1,0-3 32-16,3 3-32 15,1 3 64-15,-4-2 0 16,0-1-16-16,0 0-8 16,0-4 24-16,0 5-64 0,0-4 64 31,0 0-64-31,-4-4 64 0,1 5-64 16,-1-5-8-16,0 4 0 15,0-6 16-15,4 6-16 16,-4-1 0-16,-1 2 0 0,1-1 0 15,4 3 8-15,-3 3-8 32,-1-6 0-32,0 3 40 0,4-3-40 15,-4 0-8-15,0 0 0 16,0 0 8-16,-1 3 0 16,5 0 0-16,0 0-8 0,0 0 8 15,0-2-8-15,0-2 0 16,0 5 8-1,-3-8-8-15,3 7 0 0,-8-6-8 16,4 3 0-16,0 0 16 16,0 3-8-16,0-3 8 15,4 3 8-15,0-3-8 0,0 0 0 0,0 3-8 32,0-3 8-32,0 0 0 15,4 3-8-15,0 0 0 0,0 1 8 16,0-2-16-16,-4 2 8 15,4-4-32-15,0 3 40 16,-1-3 0-16,2-1 0 0,3 5 0 31,-4-4-8-31,-4 3 8 16,4 3 0-16,0 0 8 0,-4 4-8 16,0 0 8-16,0 2-8 15,0-3 0-15,0 4 0 0,0 0 0 16,0-4 0-16,0 4-136 15,0 0 128-15,0-1 0 32,0 4 0-32,-8-3 8 0,8-1-8 15,-4 1 8-15,-4 3-8 16,0-7 8-16,0 7-8 0,0-3 8 16,0 0-72-16,-4 2 64 15,0-2-80 1,-4 3 80-16,1-4 8 15,-2 4-80-15,-7 0 8 0,5 0 0 16,-5 0 16-16,-4 3-24 16,0 0 8-16,0 0 72 0,0 0-8 15,4 0 8 1,0 0 0-16,0 0 0 16,0 0 0-16,-4 0 0 15,5 0 0-15,-5 0 0 0,4 0 8 16,-4 0-8-16,-4 0 0 15,0-3-8-15,0 3 16 0,1 0-16 16,3-4 8-16,-4 4-8 31,0 0 0-31,4 0-40 0,-4 0 40 16,4 0 0-16,4 0 0 16,-4 0 0-16,0 0 0 0,1 0 0 15,-6 0 8-15,1 0 0 31,-3 0-8-31,3 0 0 16,-4 0 8-16,0 0 0 0,5 0 0 16,-5 0 0-16,4 4 0 15,-4-4 0-15,8 3 0 0,-4 0 0 16,1 0 0-16,3-3 0 16,0 6-8-1,4-6 8-15,-4 4 0 16,3-1 0-16,2-3-16 0,-1 3 16 15,4-3 16-15,-4 0-16 16,4 0 8-16,0 0-8 0,0 0 0 16,-3 3 0-16,3 0 0 15,-5 1 0 1,1-2 0-16,-4-2 0 16,9 7 0-16,-5-4 0 0,0 0 0 15,1 1 0-15,2-1 0 16,1 0-72-16,1-3 72 0,2 6 48 31,2-3-48-31,-1 0-8 16,0 1 0-16,0-1-8 0,-8 0-40 15,-1 4-96-15,-2-4-216 16,-1 3 176-16,-3-3-80 0,-6-3-96 16,10 3 8-16,3-3 8 31,11 3-240-31,9 1-1321 15,4-4-2888-15</inkml:trace>
  <inkml:trace contextRef="#ctx0" brushRef="#br2" timeOffset="-14222.94">27922 16697 360 0,'0'0'11050'0,"0"0"-9282"0,0 0-815 16,0 0 31-16,0-35 184 15,0 35-400-15,0 0-576 16,0 0-176 0,0 0 0-16,0 0-16 15,0 0 0-15,0 0 0 16,0 10-56-16,0 2 16 0,0 4 40 16,0 3 0-16,4 0 0 15,7 4 0-15,6-8 0 0,2 2 0 16,5-8-248-16,4-3 16 31,0-6 32-31,0 0 152 16,0-6-120-16,-5-10 72 0,-2-7 80 15,-5-5 16-15,-5-7 16 16,1 0 120-16,-3-3 88 0,-5 6 56 16,-1 7-48-1,-3 6 184-15,0 9 112 16,0 7-144-16,0 0-208 15,0 3-160-15,0 0-16 0,0 0 0 16,0 0-104-16,0 10-24 16,4 6 120-16,-4 6 0 15,4 3 8-15,-4 1 8 16,0 2 0-16,4 4 88 16,-4-4-96-16,9 4 8 15,-2 0 0-15,1 3 0 0,5-4 40 16,-2 4-48-16,5 1 0 15,4-1 80-15,-4 0-80 0,4 2 0 32,-4-2 0-32,-4 0 0 15,-5-3 0-15,2 0 0 16,-1-3 0-16,0-1 8 0,-5 0-8 16,6-5 0-16,-5 2 0 0,4-3-200 31,-8-3 32-31,4 1 16 15,-4-5 32-15,0-2 64 16,0 0 40-16,0-4 8 0,-4 0-8 16,0-2 16-16,-9-1 0 15,2 1 0-15,-1-1 48 0,-8 0 64 32,0 1-64-32,-4-7 48 0,0 3-88 15,0-3 104-15,4 0 128 16,1 0-136-16,-6-10 89 0,1-2-17 15,-4-4-80-15,4-6 0 16,-3-4-80-16,3-2 120 0,0-1 160 16,9-6-104-1,2 1 48-15,9-5-24 16,4-2-144-16,4-3-72 16,20-7-8-16,8-3-160 0,8 0-64 15,4 3-176-15,3-3-160 16,-2 3-737-1,-6-6-1279-15,-15 10-3073 16,-16 8-3776-16</inkml:trace>
  <inkml:trace contextRef="#ctx0" brushRef="#br2" timeOffset="-12149.95">23172 16602 1096 0,'0'0'6321'0,"0"0"-4401"0,0 0-839 32,0 0 87-32,0 0 32 15,0 0-224-15,0 0-279 0,-8 0-265 16,0 0-232-16,5 0-64 15,-5 0 112-15,-1-7 24 0,5 1 40 16,-3-10-104-16,3 0-32 31,4-3-128-31,0-3-48 0,0-3-80 16,0-1 8-16,15 4-8 16,2 3 24-16,2 0-224 0,9 3 40 15,0 3-40-15,4 4 184 16,-1 3 16-16,5-1 80 31,5 1-8-31,-2 3-8 0,5 3-40 16,4 0 0-16,0 6 48 15,3 6-56-15,-2 5 56 0,3 5 0 16,-1 6-8-16,1-2 8 16,8 2 0-16,-4 1-288 15,-1-7-320 1,-3 0-89-16,-4-9-111 0,-5-3-144 15,-3-4 240-15,-3-6 72 16,-10 0 104-16,-7-6 215 0,-4-7 329 16,-8-9 49-16,-8-4 495 15,0-2 80-15,-4-4 24 0,-12-3 32 16,4 0 0 0,-4 7-96-16,8 5-80 15,0 7 153-15,1 7 63 16,7 6-352-16,0 3-272 0,0 0-96 15,0 0-104-15,0 0-104 32,0 0-96-32,0 9 128 0,11 7 176 15,-3 3-8-15,0 3 8 16,4 0-80-16,0 1-128 0,4 2-8 16,-4 1 31-16,-1-1-167 15,2 0-136-15,-5-2-96 31,-5-5-184-31,1-1 136 0,-4-8 40 16,0-3 136-16,0-3 240 16,0-3 216-16,0 0 192 0,5-5 432 15,-1-15-624-15,0-8 8 16,4-4-8-16,3-7 80 16,6 2-72-1,3 2 8-15,-5 9 80 0,6 7 272 16,-2 7-192-16,1 5-128 15,4 4-48-15,0 3-8 0,4 0 0 16,-1 0-32-16,5 3 40 16,5 4 0-1,-1 2 8-15,-1 4-8 16,5-4 0-16,0 4 0 0,4 0 8 16,-1 0-8-16,-2 2 8 15,-2-5-8-15,1 2 8 0,4-2-8 16,-4 0 0-16,8-4 8 31,-5 0 0-31,10-3 0 16,-2-3 8-16,-3 0-16 0,4-6 8 15,-9-3 40-15,-3-1-40 0,-12-3-8 16,-4-3 96-16,-7-2 608 16,-6-4 384-16,-3-4-343 15,0-3-73-15,-4-5-336 0,0-1 40 31,-4 3 104-31,0 6-24 16,0 7 120-16,0 7-32 16,0 5-248-16,0 4-144 0,0 3-152 15,0 0-248-15,0 0-624 32,0 0-912-32,0 6-1353 0,-8 7-936 0,0 0-1640 15</inkml:trace>
  <inkml:trace contextRef="#ctx0" brushRef="#br2" timeOffset="-10719.12">26284 16669 4689 0,'0'0'3136'16,"0"0"-1832"-16,0 0-95 0,0 0 167 16,0 0 312-16,0 0-607 15,0-23-649-15,-8 26-408 16,4 13-24-16,-8 13 0 0,-8 6 200 0,5 16 24 31,-9 15 0-31,-1 14-112 16,-6 21 40-16,3-15 24 0,7-13-88 15,2-25-32-15,7-13 56 16,0 0-48-16,0 6-64 16,-4 6 0-16,4-9 56 0,4-6-56 15,-4-3 0-15,8-10-8 0,0-6-96 32,4-7-80-32,0-3-40 15,0-3 168-15,0 0 56 16,0 0 64-16,0-3 96 0,0-13-160 15,8-9-112-15,0-7 0 32,8-16 8-32,12-15-176 0,4-33-16 15,8-21-40-15,-1-4-48 16,2 10-73-16,-9 19 9 16,-13 29 80-16,1 15 304 0,-4 13 64 0,-4 10 8 15,4-1 0-15,0 4 120 16,8 0 40-16,-8 3 8 15,-4 6-40 1,0 7 8-16,-5 3-8 16,1 3-112-16,1 0-24 15,-2 9 0-15,5 10 49 0,1 10 311 0,2 6 40 32,1 3-224-32,4 0-24 15,-4 0-72-15,4 3-8 16,-4 1 32-16,0-1 88 0,-4 0-8 15,-4 0-8-15,-5 1 40 16,6 2 24-16,-5 1 8 0,4 5-144 31,-1 1-48-31,6-4-8 16,-2-2-40-16,1-3 8 0,-3-11-16 16,2-5 0-16,-3-7-272 15,1-4-312-15,-5-2 104 0,-1-6-296 16,-3 2-665-16,0 4-455 31,0-3-849-31,-3-4-2792 0</inkml:trace>
  <inkml:trace contextRef="#ctx0" brushRef="#br2" timeOffset="-10425.16">26184 17106 10562 0,'0'0'3104'0,"0"0"-2239"0,0 0-497 32,0 0-128-32,0 0 384 15,116-37-72-15,-56 27-280 0,3-2 80 16,5 2-72-16,-4 0-128 15,-8 1-152-15,-13 2-176 0,-15 1-528 16,-8 6-128-16,-12-3 80 31,-8 3 64-31,0 0-657 0,0 0-1255 16,0 0-4698-16</inkml:trace>
  <inkml:trace contextRef="#ctx0" brushRef="#br2" timeOffset="-8860.86">29575 16687 600 0,'0'0'6361'0,"0"0"-1528"16,0 0-3625-1,0 0-63-15,0 0 375 16,0 0-88-16,0 0-440 15,-4 4-311-15,4-4-209 0,0 0 0 16,0 0-56-16,4 0-176 16,8 0-64-16,11 0-80 0,10 0-48 31,15-7-48-31,4 4-80 16,-1-3-336-16,1 3-64 0,-4 0-64 15,-8-1-241-15,-8 1-511 16,-12 3-792-16,-16 0-937 15,-4 0-1584-15,0 3-440 0</inkml:trace>
  <inkml:trace contextRef="#ctx0" brushRef="#br2" timeOffset="-8625.77">29635 16872 3120 0,'0'0'4937'0,"0"0"-4417"16,0 0-176-16,0 0 849 0,0 0 967 16,35 6-343-16,2-6-377 0,10 0-608 15,9 0-360-15,4 0-176 16,0 0-120 0,-13-3-176-16,-6 3 0 15,-10 0-1128-15,-6 0-1201 16,-14 0-1775-16,1 0-1626 0</inkml:trace>
  <inkml:trace contextRef="#ctx0" brushRef="#br2" timeOffset="-8146.74">30842 16135 8313 0,'0'0'2297'16,"0"0"-289"-16,0 0-151 16,0 0-353-16,0 0-488 15,0 0-376-15,0 0-528 16,0 0-112-16,0 0-208 16,4 45 208-16,4-4 56 15,4 7 64-15,0 5-40 0,8 1 16 16,-4 7-24-16,8-4-64 15,-1 0 48-15,1-3-48 16,-3-7 0-16,-2-2-8 0,-3-7-24 31,0-3-352-31,-4-10-64 16,0 1-232-16,-4-7-272 0,-8-3-488 16,0 0-681-16,0-4-688 15,-12-2-1455-15</inkml:trace>
  <inkml:trace contextRef="#ctx0" brushRef="#br2" timeOffset="-7871.54">30946 16554 8009 0,'0'0'2561'16,"0"0"-529"-16,0 0-119 15,0 0-361-15,0 0-416 0,0 0-392 16,-32-9-392-16,12 15-240 16,-12 10 32-16,-12 10 41 15,-4 2 31-15,1 7-16 16,-5 3-104-16,0 3-96 16,1 4 8-16,-2-1-8 15,9-3-120-15,8-2-609 0,5 2-815 16,15-13-1208-16,7-8-2802 15</inkml:trace>
  <inkml:trace contextRef="#ctx0" brushRef="#br2" timeOffset="-6851.24">31917 16402 8769 0,'0'0'2737'16,"0"0"-889"-1,0 0-143-15,0 0-193 16,0 0-96-16,0 0-607 16,0 0-505-16,0 0-304 0,-3 0-184 15,3 19 80-15,0 6 96 16,0 7 8-16,0 3 0 0,0-3 0 31,8-4-48-31,8-3-105 16,0-5-119-16,3-8-24 15,9-2 80-15,4-10 104 0,4 0-176 16,-4-6-184-16,-4-20 288 16,-4-2 72-16,-8-14 0 0,-4 1 112 31,-4 0 0-31,-5 0 160 16,-3 12 480-16,0 6-288 0,0 8 40 15,0 5-24-15,0 4-39 0,0 6-89 16,0 0-184-16,0 0-40 15,0 0-16-15,0 0-56 16,0 9-40 0,0 13 80-16,4 4 16 15,1 12 0-15,3 0 48 0,-4 13-48 16,0 0 8-16,3 3-8 0,2 0 0 16,-5 6 40-16,4 0-40 15,-5 4-16 1,1 3-32-16,0-4 48 15,-4 4 8-15,5 0-8 16,-5-4 0-16,0-6-8 16,4-3 8-16,0-6 0 0,0-4-8 15,-1-6 8-15,1-6-8 0,0-3 0 16,-4-4 8-16,0-9-8 31,0 0 8-31,-15-7 8 16,-6-2 0-16,-10-4 56 0,-5-3-8 15,-9 0 40-15,-2-6-32 16,-1-16 40-16,1-1-24 0,-2-12 32 16,2 0-104-16,3-6-8 31,4-3 104-31,12-4-32 16,13-3 120-16,15-6 32 0,0 0-64 0,32-4-152 15,11 1-8-15,13 3-320 16,36 3-216-1,-17 16-921 1,-11 9-3680-16</inkml:trace>
  <inkml:trace contextRef="#ctx0" brushRef="#br2" timeOffset="-4005.48">27615 16598 824 0,'0'0'688'0,"0"0"3329"15,0 0-2281-15,0 0-584 0,-4 0-151 16,4 0-169-16,0 0-40 16,0 0-40-1,0 0-64-15,0 0-40 16,0 0-64-16,8 0-79 0,0 0-201 16,3-5-208-16,10-5-96 15,-5 3 8-15,7-2-8 0,5-1 8 16,4 1 8-16,0-1-16 31,0 4 16-31,4-4-8 16,-4 4 8-16,0-4-8 0,0 8 0 15,-4-5 0-15,4 4 8 16,-4-4-16-16,3 4 8 0,1-3-8 16,0 0 0-16,4-1 8 31,-4 4 0-31,3-3-8 0,-3 2 8 15,0-2-8-15,-4 3 8 16,-4 0-8-16,-8 0 0 16,0-1 8-16,-1 1 0 0,-2 0 16 15,2-3-16-15,-2 0 8 32,2 2-8-32,2-2-8 0,-2 3 8 0,5-4 40 15,-4 5-48-15,4-2-8 16,-4 1 0-16,-4 3 0 15,0 0 0-15,0 0 0 0,-4 0 8 16,0 0-8-16,-8 0 8 16,4 0 0-16,-4 0 0 15,3 0-16-15,-3 0 8 16,0 0-48-16,0 0 56 16,0 0-8-16,5 0-24 15,7 0 32-15,-4 0 232 0,4 3-48 31,-4 1-88-31,0 1-88 16,-5 2 8-16,5-1 32 0,-3 4-40 16,-1-1 0-16,3 4 176 15,1 3-8-15,-4 3-32 0,5 0-64 0,-2 3-32 16,1 0 24 15,-4 0-24-31,5 1 0 0,-2-1-40 16,-3 0 80-16,0 4-24 15,0-1-64-15,4-2 8 16,-8 2 40-16,5-3-48 0,2 3 0 16,-3 1 8-16,0-1-8 15,4 0-8-15,0 4 8 0,0 0 0 32,0-1 0-32,4-2 56 15,-4 5-56-15,0 1 0 0,0-7 8 16,0 7-8-16,-4-6 0 0,0 2 8 15,4-2-8-15,-8-4 8 16,4 0-8-16,-1 0-8 16,1-3 8-1,1-3 8-15,-5 0-8 0,4-3 0 16,0-3 0-16,0 2 0 16,0-2 0-16,-1-1 0 0,5 1 0 31,-3 3 0-31,-1-4 0 15,0 0 8-15,0 1-8 0,-1-1 0 16,-3-2-56-16,4-1 8 16,-4-2 40-16,0 1 0 0,0-1-64 15,0-1 72-15,0 3-16 16,0-2 16-16,0 2 0 0,0 1 0 31,0-1 0-31,-4-3 16 16,-3 3-8-16,-1-3-8 15,-5 1 72-15,-6-1 16 0,-1 0 0 16,-8-3 8-16,0 3 8 16,-4 0-48-16,0 0-8 0,4-3 96 31,-4 4 16-31,1-4-88 16,-1 3 24-16,0-3-24 15,-4 3-16-15,0 0-8 0,1-3-40 0,-6 3 48 16,2-3-16-1,-10 4-32 1,10-2-16-16,-1 2 16 0,5-1-8 16,-2-3 0-16,5 3 0 15,5 0 8-15,-1-3 0 0,0 4 0 16,0-1 0-16,4 0-8 0,-4 0-8 31,0 1 8-31,4-4 8 16,5 2 0-16,-2 1-8 0,6-3 0 15,-1 0 0-15,4 0 0 16,3 0 72-16,2 0-24 16,3 0 48-16,-4 0-24 0,4 0 56 31,-5 0-56-31,6 0 24 0,-1 0-40 16,-4 0 0-16,4 0-8 15,-4-3-40-15,-4 1-8 0,0-2 16 0,5 4-8 16,-6-3 0-1,5 0 0-15,1 0-8 32,2 3 72-32,5-4 152 0,-4-2 9 15,0-1-73-15,0-2-80 16,-4-7 72-16,5-3-136 16,-6 0 32-16,1-3-40 0,0-4 0 0,-3-2 40 15,2-4-48 1,-2 1 0-1,3-4 0-15,3-7 0 0,1 1 0 16,0-4 0-16,4 8 0 16,0-5 0-16,0 4 0 15,0 3 0-15,0 0 8 0,-3 4-8 16,-5-1 64 0,4 0-64-16,-5 0 0 15,5 0 0-15,-3 0 0 16,-1 4 16-16,4 3 48 0,0-1-64 15,-1 4 0-15,-2 0-8 16,7-3 8-16,-4 3-16 0,4-4 0 31,0 4 8-31,0 6 0 16,0 6-48-16,0 4 56 16,0 3-8-16,0 3-48 0,-4 0-376 15,0 0-617-15,-8 6-1247 0,-4 4-2257 16,0-4-3129-16</inkml:trace>
  <inkml:trace contextRef="#ctx0" brushRef="#br2" timeOffset="-2974.73">26575 16465 4216 0,'0'0'2297'0,"0"0"-1153"0,0 0-112 15,0 0-15-15,0 0-345 16,0 0-384-16,0 0-112 0,0 0 192 16,0 0 224-16,0 0-16 31,4 0-208-31,-4 4-192 15,4 5-48-15,0 7 304 0,4 3-72 16,0 3-39-16,0 4-65 16,-1-1-72-16,2 4-104 0,3-7 8 15,-1 0-80-15,-2-3 64 16,2-3-64-16,-3-4 0 16,-4-5 8-1,1-4 32-15,-1 0-40 0,0-3 304 16,-4 0 392-16,3 0-16 15,5-3 104-15,5-7-48 0,2-12-472 16,13-3-96-16,4-7-160 16,0-2-8-1,7-8 0-15,2 1-8 16,-2 5 0-16,1 8-104 0,-12 6-64 16,-8 9-56-16,-8 7-168 15,-8 6-328-15,-4 0-672 0,0 13-1777 31,0 2 1065-31,-12 1-1937 16</inkml:trace>
  <inkml:trace contextRef="#ctx0" brushRef="#br2" timeOffset="9591.09">27324 10061 2384 0,'0'0'880'16,"0"0"2145"-16,0 0-1825 16,0 0-424-1,0 0-24-15,0 0 145 0,0 0 87 16,0 0-264-16,0 0-128 15,0 0-208-15,0 0-96 0,0 0 192 16,0 0-256-16,0 0-16 16,0 0-80-16,0 0-80 0,0 0 0 15,0 0-40 1,0 0 49-16,0 0-9 16,0 0-40-16,0 0-8 15,0 0 80-15,0 0-16 0,0 0 40 16,0 0-8-16,0 0-80 31,0 0 224-31,0-3-128 0,0 3 32 16,0-6-144-16,0 0 8 15,0-1 0-15,0 1-8 16,-4 2 0-16,4-2 40 0,-4 3-40 16,4-3 0-16,0 3-8 15,0-1 8-15,-4-2 0 0,0-1 8 31,4 1-8-31,-4 0 64 16,0 3-64-16,0-4-8 16,0 1 8-16,0 3 0 0,0-3-8 15,0 2 8-15,0-2 0 16,-4 3 0-16,4-4 0 0,-4 4-8 16,4-3 0-1,0 3 8-15,1 0 0 16,-1-1 0-16,-5 4-48 15,5 0-16-15,-4-3 24 0,1 3 32 16,-2 0-40 0,-3 0 24-16,9 0 16 15,-10 0 8-15,5 0 0 0,1-3 24 16,-1 3-24-16,-5 0 0 16,6 0 0-16,-5 0 0 15,3 0-16-15,-2 0 16 0,-1 0-8 31,4 0-8-31,0 0 16 16,0 0-8-16,-4 0 8 0,4 3 0 16,-4 0 8-16,5-3-8 15,-6 4-56-15,5-1 56 0,4-3 0 16,-4 3 0-16,0 0-8 31,4-3 8-31,-4 3 0 0,-4 0 0 16,4 0 0-16,-3 1 0 15,-2-1 0-15,1 0 8 16,1 0-8-16,-2 4 0 0,6-1 48 0,-5-3-48 0,0 3-72 47,8-2 72-47,-4-1-8 0,0 3-56 0,3 0 56 16,-2-2 8-1,-1 2 0-15,4 1 0 0,-4-4-56 16,0 3 48-16,0 3 8 0,0-2 8 15,4 3-8 1,-8-1 8 0,8-3 24-16,-4 1-32 0,4-1-48 15,1 1 40-15,-2-1 0 0,-3 0 0 16,4 4 0-16,-4-1 8 16,5 1-32-16,-10 3 32 0,9-1 0 31,-4 1 0-31,1-1 0 15,-2 1 8-15,1 3-8 0,1-3 0 16,-1-1 40-16,3 1-40 16,5 0-8-16,-8-1 0 0,8 1 0 15,-4 3 8-15,1 3 0 32,-1 0 0-32,0 0 48 0,0 3-48 15,-1-2 0-15,1 2 0 16,1-3 0-16,3 0 88 15,0 3-88-15,0-3 0 0,0 3 120 16,0-2-112-16,0-2 56 16,3 5-8-16,1-5-32 0,1 2 104 31,-1-5-120-31,4 2 16 16,-5-2 80-16,1 1-96 0,0 0-8 15,0-3 40-15,1 3-32 0,3-3 64 16,-5 2-72-1,5-2-8 1,-4 0 0-16,5 3 8 0,-2-4 8 16,1 4-8-16,0-3 8 15,1 0 32-15,-2-1-40 0,1 4-16 16,0-3 16-16,0 0 0 0,-4-1 0 31,4 1 0-31,-4-3 8 16,8 2 16-16,-4-2-24 0,0-1 0 15,4 1 0-15,0-1 144 16,3 1 56-16,2-4-88 0,-2 0-24 16,2 1 40-16,-1 3-128 15,-1-8 64-15,2 5 8 0,-2-4-56 32,6 3 56-32,-2 1-64 15,5-1-8-15,0 0 160 16,4-2-152-16,-4-4 80 0,3 0-24 15,1 3-16-15,0-3 96 32,-4 0-64-32,0 0-80 0,-3 0 184 15,-6 0-176-15,5-3 56 16,-8-4 0-16,8 1 16 16,0 0 8-16,-4-4-88 0,8 4 0 0,-8-4 72 15,4 1-72 1,-1-1 104-1,1 1-48-15,-3-4-56 16,2 3 72-16,-3-2-72 0,0 2 0 16,0-2 144-16,-4-5-136 0,0 2 64 15,0-5-16-15,0 2 96 0,-4-5 72 32,0 5-176-32,4-5 40 15,-4-2 120-15,0 2-191 16,0 1 39-16,-1 0-48 0,2 3 0 15,-5 0 144-15,8-3-152 16,-9-1 8-16,5-2 48 0,-3-7 40 31,3 4 8-31,-5-4-24 16,-3 0-72-16,0 1 120 0,0-1-128 16,0-3 0-16,0 3 0 15,-7-3 8-15,-2-6 0 0,-2 3 40 16,-5-7-48-16,-4 4 120 31,-4-3-120-31,-4 5-16 16,-4 4 8-16,-4 0-8 0,-7 7-56 15,-2 2 56-15,2 1-128 16,-1 9 136-16,-4 4-488 0,-32 12-561 0,9 0-1055 16,3 6-3705-16</inkml:trace>
  <inkml:trace contextRef="#ctx0" brushRef="#br2" timeOffset="18650.2">26105 9483 8785 0,'0'0'1145'16,"0"-28"-785"-16,-5 12-208 0,-6 0-152 15,3-3 312-15,-5 3 40 16,2 3-240 0,-1-2-40-16,0 2-56 15,0 0-16-15,1 0 192 0,-6 1-192 16,2-4 8-16,-2 3-8 15,-3-3 0-15,-3 1 72 0,-1-1-72 32,-4 0 0-32,-4 0 32 15,0 0-32-15,-4 0 0 0,0 0 0 16,0 1 8-16,4-2 96 16,4 2 32-16,0 2-128 0,-4-3 120 15,1 3-128-15,-1 4-16 31,-8-1-32-31,1 1-8 16,-6 2 48-16,2 1 8 0,-5 3 0 16,-4 0-48-16,4 0 48 15,-4-1 0-15,1 4 0 0,3-3 0 32,0 3 32-32,0-3-32 0,5 3 0 15,2-3-8-15,-2 3 8 16,3 0 0-16,0 0 0 0,4 0 0 15,0 0 48-15,4 0-48 16,1 0-56-16,-1 0 56 0,-4 6 0 16,-3 1 0-1,-2 2 0-15,-2-3 0 16,-2 7 32-16,6-4-32 16,-5 1-40-16,0 0 40 0,4-1 0 15,1 4 8-15,-2-3-8 16,5-1 0-16,1 0 56 0,-1 1-56 31,4-1-48-31,0 4 48 16,4-3 0-16,-3 6-8 0,-1-1 8 15,4 1-16-15,-4 3-64 16,0 3 80-16,0 4-8 0,-7 0 8 16,2 2-8-16,-6 4 8 31,3-1 0-31,-1 1 8 15,6-3-24-15,-1-1 16 0,4 1 0 16,4-7-8-16,0 4 8 16,0-4 0-16,4 0 0 0,1 3 0 15,-1 4-16-15,4 3 16 16,0-4 0 0,0 7-8-16,0 0 0 15,1 3 8-15,-2 0 0 0,1 4 0 16,5 2 48-16,-2 0-48 15,2-2 0-15,2-1 0 0,2 0 0 16,-1 1-8 0,3-8 8-16,2 5 0 15,3-1 112-15,0 0-104 16,0 3 88-16,0-3-96 0,4 7 0 16,0-1 112-16,0 4-112 15,8-7 0-15,3 0-48 0,2-2 56 31,-1-5-8-31,4-2 0 16,-4 0 0-16,-1-4 96 0,2 4-96 16,-2-3 8-16,2-4 24 15,2 4-32-15,2-1 56 16,-2-2 48-16,5-1-96 0,5-2 120 31,-2-1-128-31,5 3 0 16,3-6 40-16,5 4 88 0,1-5 216 15,-1 1-168-15,-1 1-160 16,-3-1 120-16,-8-7-136 16,-1 4-40-16,-2-3 32 0,3-1 16 31,0-2-8-31,8 3 48 0,7-7-32 16,1 0 96-16,8 0-104 0,3-2 48 15,1-4-40-15,-3 0 120 16,-6 0 32-16,1 0-88 15,-12 3-80-15,0-3 112 16,-9 0-112 0,1 0 0-16,4 3 0 15,4-3 8-15,4 0-8 0,4 0 0 0,8 3 0 16,4-3 121-16,0 0-113 16,-1 0-8-16,1 4 152 15,-8-4 0 1,0 3-72-16,-5 0-80 15,-7 0 0-15,0 1 64 16,-4-2-64-16,4 1-8 0,0-3 8 16,0 0 0-16,-1 0 64 15,5 0-64-15,5 0 0 0,2 0 32 32,1 0-24-32,4 0 40 15,0 0-48-15,-1 0 8 0,-7 0 40 16,-3 0-48-16,-10 0 0 15,-3 0-16-15,-4 0 16 16,0 0 0-16,3 0-8 0,5 0 8 16,0 0 72-16,8 0-72 31,5 0-56-31,2 0 56 0,0 0 0 0,6 0 8 16,-10 0-16-16,2 4 16 15,-9-4-24-15,-1 3 16 16,-7-3 0-16,-4 0 0 15,0 0 0 1,-1 0 56-16,5 0-56 16,1 0 8-16,3-3 80 0,3-1-88 15,5-1 0-15,0-2 16 16,0 1 48-16,-1-1-16 0,-2 1-48 16,-6 2 8-1,-3 2 40-15,-7-2-48 16,2 1-64-16,-3 0 64 15,0 0 8-15,4 0-8 0,0-4-8 16,3 1-104-16,5 0 96 16,-3-1-32-16,-1 1 48 0,-4 0 0 31,-5 3-8-31,-2-4 8 16,-2 1 48-16,-7-1-40 0,4-2 120 15,5-7-128-15,-6-3-8 16,9-3 0-16,-4-3 8 15,0-1 0-15,0 0 0 0,0 1 0 32,-4 0 128-32,-1 3-80 15,-2-1 256-15,-1 4 40 0,-4-6-120 16,4 3-56-16,-4-1-120 16,4-2-32-16,0 0 56 0,0-4-72 15,-1 3 0-15,6-2 0 16,-5 2 0-1,0 1 104-15,0 0-104 16,-4-1 0-16,0-2 168 0,0 2-160 0,0-2 8 16,0-1-8-16,0 4 40 15,0 0 104-15,-4-1-152 16,0-2 8 0,-4 2 64-16,3-3-64 15,-2 4 56-15,-1-4 0 16,0 4-64-16,0 0 112 0,-4 3-112 15,4-1 0-15,-4 4 40 16,4 0-40-16,-4 4 24 0,4-8-24 31,-8 4 0-31,5-3 48 16,-6-7-48-16,2 4-64 0,-5-7 64 16,-1-3 16-16,-3-3-8 15,5-6-8-15,3-1 0 16,-4-3-8-16,4 1-168 0,0 6 64 31,-4 3 112-31,0 3 0 16,-8 0 8-16,-4 3-8 0,-4-3 0 15,-3 4 80-15,-9-1-80 16,-4 0-72-16,-4 3 72 0,-3 4-8 16,-1 2 8-16,4 4-112 15,0 7-200 1,-4 2 112-16,5 4-224 15,3-1-336-15,-16 7-1057 0,12 0-1191 16,8 4-4106-16</inkml:trace>
  <inkml:trace contextRef="#ctx0" brushRef="#br2" timeOffset="20815.58">28292 14624 776 0,'0'0'7609'15,"-3"-10"-5296"1,3 10-465-16,0-3-488 0,0 3-175 16,0 0-225-16,0 0-304 0,0 0-368 15,0 0-88-15,0 0-200 16,0 0-72-16,0 3-40 16,7 13 64-1,1 3 48-15,0 4 0 16,4 2 8-16,-4 3 40 15,4-5-48-15,-4-5-48 0,0-1 48 16,0-5 8-16,-1-6 0 31,2-6 48-31,3 0-40 0,4 0 288 16,7-12-8-16,13-11 0 16,4-5 24-16,12-10-168 0,0-3-64 15,11-10-64-15,1 3 32 16,0-3 16-16,-8 10-72 31,-12 6 0-31,-8 13-8 0,-21 9-208 16,-2 13-240-16,-13 0-808 15,-13 26-1513-15,-15 5 689 0,0 1-785 0</inkml:trace>
  <inkml:trace contextRef="#ctx0" brushRef="#br2" timeOffset="26299.35">23419 15995 992 0,'0'0'1032'0,"0"0"-264"15,0 0 408-15,0 0-343 16,0 0-57-16,-8 0-16 0,8-3 48 31,0 3 168-31,0 0-16 16,0 0-239-16,0 0-225 0,0 0-176 15,0 0 160-15,0 0 32 16,-4 0-200-16,4 0-152 0,0 0-96 16,0 0-48-16,0 0 56 15,0 0-72 1,0 0 0-16,0 0 8 15,0 0 88-15,0 0 64 16,0 0 112-16,0 0-120 0,0 0-24 16,0 0-112-16,0 0-16 0,8 0 88 15,1 3 40 1,2-3 48-16,5 3 64 16,4 1-96-16,4-4 73 15,0 3-145-15,-1 0 24 16,5-3-40-16,-7 0-48 0,3 3-8 15,-5 1 0-15,1-4 0 16,-3 3 112 0,-2-3-104-16,2 0-8 15,2 0 8-15,-3 0 0 16,4 0 168-16,0 0-72 0,4 0 32 16,0 0 168-16,-1 0-160 15,1 0-16-15,0 0-64 0,4 0-56 16,-7 0 40-16,2 0-48 31,1 0 0-31,-4 0 16 16,8 0-8-16,-5 0-8 0,5 0 0 15,4 3 0-15,5-3 32 16,-5 0-32-16,7 0-8 0,-7 0 8 16,0 0 0-1,-4 3 0-15,-4 0 0 16,-5 0 8-16,-2-3 16 15,2 3-24-15,1 1-64 0,1-4 64 16,2 0 8-16,10 0 48 16,-2 0 24-16,5 0-64 15,0 0 160-15,-1 0-168 16,-3 0-8-16,0 0 48 16,-8 3-48-16,0 0 8 15,-8 0 0-15,4-3-8 0,-1 4 72 16,2-4-72-16,-1 0 0 15,8 0 72 1,0 0 48-16,4 0-8 16,0 0 40-16,-1 0-144 15,-7 0 144-15,0 0-152 0,-8 0-40 16,-1 0 40-16,-2 0 8 16,-5 0 0-16,3 0-8 0,2 2 0 31,-2-2 48-31,10 4-48 15,2-4 0-15,1 3 0 16,4-3 0-16,0 0 0 0,-4 3 0 16,-5-3 0-16,2 3 24 15,-14-3-24-15,2 0 0 0,-1 3-8 16,-1-3 8 0,1 0-8-16,-3 0 8 15,7 0 0-15,-1 0 24 16,6 0-24-16,-2 0 0 0,5 0 0 15,1 0 0-15,-6 0 40 16,1 0-40-16,-4 0 0 16,1 0-40-16,-6 0 40 15,-7 0 0-15,4 0-8 16,-4 0 8-16,0 0 8 16,0 0 0-16,0 0-8 0,0 0 48 15,0 0-48-15,0 0 0 16,0 0-48-1,0 0-104-15,0 0-88 16,0 0-496-16,0 0-704 16,-8 4-1097-16,-8-4-2208 0</inkml:trace>
  <inkml:trace contextRef="#ctx0" brushRef="#br2" timeOffset="27617.48">23607 16154 1360 0,'0'0'3256'0,"0"0"-1695"16,0 0-673-16,0 0 8 0,-5 0 64 15,5 0-95-15,0 0-353 0,0 0-168 16,0 0 8-16,0 0 216 31,0 0-24-31,0 0-216 16,9 0-152-16,6 0 0 0,2 0 112 15,-2 0-112-15,5 0-168 16,1 3 104-16,-2 1-112 0,5-4 0 16,0 2 104-16,4-2 0 31,-1 0 72-31,6 0-48 0,-1 0-32 16,4 0 137-16,-5 0-129 15,1 0-24-15,-4 0-32 0,4 0-40 16,-8 0 64-16,3 0-72 15,1 0 0-15,0 0 72 32,-4 0-72-32,4 0 0 0,0 0 0 15,0 0 8-15,4 0 0 16,0 0-8-16,-4 0 0 0,4 0 40 0,0 0-40 16,-4 0-16-16,3 0 16 15,-6 0 0 1,-2 0 16-1,1 0-16-15,0 0 0 0,-5 4 32 16,1-4-32-16,1 0 0 16,3 0 8-16,-1 3-8 0,1-3 80 0,4 3-80 15,-4-3 0-15,4 3 8 32,-5-3 48-32,1 4-56 15,-3-1 0-15,-6-3 8 0,2 3 16 16,-6-3-24-16,2 3-8 15,2-3 8-15,-2 0 0 0,2 3 8 16,2-3 0-16,2 0 40 31,5 0 160-31,4 0-112 0,4 3 64 16,3-3 112-16,-3 0-16 16,4 0 16-16,-4 0-112 0,-4 0-88 15,-12 0 0-15,0 0-72 16,-8 0 0-16,-4 0 0 31,-4 0 0-31,4 0 8 0,4 0 80 16,0 0-24-16,4 0 176 15,0 0-240-15,4 0 8 0,-8 0 8 16,3 0-16-16,-7 0-112 16,1 0-616-16,-5 0-496 15,-9 0-1049 1,-2 0-1872-16</inkml:trace>
  <inkml:trace contextRef="#ctx0" brushRef="#br2" timeOffset="31685.65">25658 14643 496 0,'0'0'4945'0,"0"0"-3105"16,0 0 0-16,0 0-199 0,0 0 407 15,0-23-471 1,0 21-169 0,0-2-224-16,0 4-576 0,0 0-160 15,0 0-160-15,0 0-208 0,0 0-16 16,0 0-64-16,0 4-160 16,0 11 24-1,0 7 48-15,0 7 88 16,0 6 0-16,4-3 0 15,0-4 24-15,1-6-24 0,3-9-8 16,3-3-64-16,2-7 72 16,6-3 48-16,9-7 96 15,4-15 40 1,12-10 137-16,0-9-177 16,4-3-24-16,-5-4 0 0,6 1-112 15,-10 2 56-15,-7 11-64 16,-13 11 8-16,-6 10 72 15,-6 7-80-15,-7 6-96 0,0 0-280 32,0 0-705-32,0 10-1247 15,-24 27 47-15,-4-1-959 0,-3-8-4770 0</inkml:trace>
  <inkml:trace contextRef="#ctx0" brushRef="#br2" timeOffset="35629.5">25926 9261 336 0,'0'0'1200'0,"0"0"-712"16,0 0-408-16,0 0 128 0,0 0 1728 31,-17-25-943-31,13 22-81 16,4-1-344-16,0-2 368 0,-4 3-152 15,1 0 72-15,3 0-111 16,-4-1-249-16,4 4 8 0,-4-3 16 16,4 3-80-16,0 0 152 31,0 0-216-31,0 0-40 0,0 0-80 15,0 0 0-15,0 0 97 16,0 0 47-16,0 0-72 16,0 0 160-16,0 0-232 0,0 0-40 15,0 0-72-15,0 0-128 16,0 0 104 0,0 0-120-16,0 0 8 0,0 0-56 15,0 0 48-15,0 0-64 16,0 0 56-16,0 0-168 15,0 0 168-15,0 0-120 0,0 10 24 16,0 2 96 0,8 1 8-16,-1 9-8 15,6 0 8-15,-2 4 0 0,5 0 32 16,-4-1-32-16,4 0 0 16,-4-3 56-16,0 1-56 15,1-7-8-15,-10-1 0 0,5-5 8 31,-4-1 40-31,0-2-40 0,-4-4-56 16,0-3 56-16,4 0 8 16,-4 0 40-16,0 0-48 15,4 0 16-15,0 0 520 0,4 0-240 16,11-10 8-16,9-9 176 31,17-6-464-31,6-7 168 0,21-12-48 16,0-1-136-16,4 4 104 15,-1 0-104-15,-15 12-24 16,4-3 24-16,-16 10 8 0,-9 7 64 16,-14 2-72-16,-6 6 0 15,-3-2 88-15,-8 6-88 0,0 3-8 16,-3-3-56 0,-2 3 8-16,-3 0 40 15,4-4-96-15,-4 4 64 16,4 0 0-16,-4 0 48 0,0 0 0 15,0 0-8 1,0 0-152 0,0 0-88-16,0 0 104 0,0 0-24 15,0 0 104-15,0 0-248 0,0 0 64 16,0 0-112-16,0 0-472 16,0 0-649-16,0 4-535 0,0 11 1096 31,0-2-953-31,-8 0-991 15</inkml:trace>
  <inkml:trace contextRef="#ctx0" brushRef="#br2" timeOffset="49682.44">2613 13116 1720 0,'0'-10'7129'0,"0"1"-6272"16,0-4 175-16,0 7-64 15,-4-1 464-15,-4 4-127 0,0 0-729 16,-3 3-200-16,-6 0-152 0,-6 6-96 16,-5 13 208-16,-9 10-56 31,-2 6-56-31,-1 9-24 16,8 10 0-16,0 0 0 0,8 4-128 15,13-1-24-15,7-7-64 16,4-2 16-16,15-13-280 0,17-3-400 15,12-17-208-15,24-11-272 16,24-11 119-16,15-34-1215 31,-15 3-921-31,-29-4-2248 0</inkml:trace>
  <inkml:trace contextRef="#ctx0" brushRef="#br2" timeOffset="50480.07">2872 13332 4536 0,'0'0'3313'0,"0"0"-880"15,0 0-881 1,-88 19-128-1,65 3-359-15,-1 10-505 16,4 6-24-16,12 0-240 0,8 0-296 16,4-3 0-16,16-10-56 0,8-9-184 15,4-6-88-15,0-10-40 0,-1 0 368 32,-6-16 40-32,-2-9-32 15,-11-7-8-15,-8 0 64 16,-4-3 24-16,-16 0 224 0,-12 0-160 15,-4 9 72-15,-8 11-80 0,9 2-144 16,6 13 0-16,6 0-168 16,10 3-888-16,9 13-1345 31,4-3 177-31,24 0 151 0,9-7 473 16,6-6 400-16,1 0 151 15,0 0 209-15,-8-6 592 0,-4-4 248 16,-8 7 1112-16,-9-1 249 31,-2 4-249-31,-9 0-448 16,3 10 400-16,-7 9 225 0,4 6-329 15,-4 7-312-15,0 3-368 16,-7 7 72-16,-10-4-120 0,6-3-80 16,-1-10-88-16,-1-6-48 15,10-6 56 1,3-10 8-16,0-3-80 15,0-10 640-15,12-18-520 0,11-10-120 16,1-10-152-16,8-6 72 16,-4 0-144-16,0 7 216 0,0 12 8 15,-9 9 104 1,-2 17 16-16,-6 9-120 16,-2 3 8-16,-1 22 104 15,-8 4 256-15,0 9-144 0,0-3-208 16,-4 0 40-16,-9-7-48 15,2-3-8-15,3-5 0 0,-1-10-24 32,6-8 24-32,3-2 8 15,0-9-8-15,0-14-224 0,12-14-512 16,12-8 296-16,-1-6 208 16,2 4-24-16,-1 5 256 15,-9 14 256-15,5 12 136 0,-8 13-160 31,1 3-232-31,-6 13 0 16,1 12 256-16,1 10 104 0,-9 3-96 16,0 7-160-16,-9-4-104 15,-3 0-8-15,-4-6-192 16,1-7-320-16,7-5-832 0,8-14-792 16,0-6-1937-1,11-3-728-15</inkml:trace>
  <inkml:trace contextRef="#ctx0" brushRef="#br2" timeOffset="50893.03">3590 13312 4304 0,'0'0'4465'0,"0"0"-3416"16,0 0-793-16,0 0-208 16,0 0 768-16,-24 96-112 0,11-58-200 15,2 0 96-15,3 0-176 16,4-6-232-16,-1 0-192 15,5-10 48 1,0-7-96-16,9-5-360 16,2-10-184-16,10 0 440 0,7-19 88 15,0-13-216-15,3-9-120 16,1-10-168-16,-4-6 376 16,-8 3 96-16,-4 9 96 0,-4 11 616 31,-5 12 536-31,-7 9 408 15,0 10-63-15,0 3-617 0,0 0-368 16,0 0-368-16,0 0-136 16,0 0-8-16,0 0-64 15,0 0 64-15,0 0 0 0,0 0 0 16,0 0 0 0,0 0 0-16,0 0-64 15,0 0-40-15,0 3-584 0,0 3 256 16,0 7-440-16,-11 6-753 15,-6 0-783-15,6-3-2881 16</inkml:trace>
  <inkml:trace contextRef="#ctx0" brushRef="#br2" timeOffset="51193.53">3677 13312 8065 0,'0'0'2337'16,"0"0"-241"-1,0 0-407-15,0 0-633 16,0 0-600-16,0 0-456 0,0 0 0 16,-12 93 472-16,8-30-80 15,-7 26 128-15,-10 29-248 16,1 12-64-16,1-10-40 0,-5-22-144 31,7-37 56-31,6-20-64 16,-2-2-8-16,2-5 0 0,-1-2-8 15,3-7-152-15,2-9-288 16,7-12-112-16,0-4-8 16,0-29 248-16,0-51-3625 0,12 8 1144 15,-8-8-1119 1</inkml:trace>
  <inkml:trace contextRef="#ctx0" brushRef="#br2" timeOffset="51425.06">3581 13332 3016 0,'0'0'1312'0,"0"0"273"15,0 0-649-15,100-77-120 0,-56 62 0 16,-1 5-88 0,9 10-263-16,-8 0-25 15,-4 13-200-15,-16 19-232 0,-12 5 384 16,-12 15 16-16,-16 1 136 16,-24 7 208-16,-7 4-120 15,-9-4-128 1,-8 1 41-16,4-4-337 15,1-10-40-15,10-5-144 16,14-10-24-16,10-14-665 0,25-18-1559 16,9-3-3065-16,14-19 400 0</inkml:trace>
  <inkml:trace contextRef="#ctx0" brushRef="#br2" timeOffset="51793.04">4028 13338 9538 0,'0'0'1496'0,"0"0"-984"0,0 0 240 31,-36 92 424-31,27-60-479 0,9-7-209 16,0-3-304-16,0-2-128 16,9-11-56-16,7-6-200 0,8-3 48 15,0-7 16-15,4-15-489 16,0-6 65-16,-5-10-216 15,-3 0 312 1,-4 3 464-16,-8 9 360 0,-4 13 744 16,-4 7 209-16,0 6-705 15,0 13-320-15,0 10-120 0,-8 8 40 16,8 4-88-16,0 0-104 16,0 0 80-1,8-6-96-15,8-7-184 16,8-7-280-16,0-8-184 15,4-7-80-15,4 0-241 0,7-19-783 16,10-38-585-16,-10 6-391 16,-3-6-1265-16</inkml:trace>
  <inkml:trace contextRef="#ctx0" brushRef="#br2" timeOffset="51995.2">4569 12912 6969 0,'0'0'4113'0,"0"0"-1457"0,0 0-567 16,0 0-1217-16,0 0-736 15,0 0 112-15,-11 102 296 0,-1-16-80 32,-1 15-240-32,-2 7-176 15,2-9 8-15,10-20-8 0,-5-25-40 16,8-19-8-16,-4-6-464 0,4-4-448 16,0 0-384-16,-4-22-1273 15,0-3-1544-15,-4-9 17 0</inkml:trace>
  <inkml:trace contextRef="#ctx0" brushRef="#br2" timeOffset="52116.02">4271 13173 8305 0,'0'0'2689'15,"0"0"-1041"-15,0 0-1392 16,92-48-104 0,-21 45-152-16,32 3 0 15,-7 0-1456-15,-12 6-2425 16</inkml:trace>
  <inkml:trace contextRef="#ctx0" brushRef="#br2" timeOffset="52470.77">4733 13452 616 0,'0'0'3192'0,"0"0"-1431"0,0 0-681 15,0 0 40-15,0 0-88 16,0 0 73-16,0 0-265 0,0 0-272 31,103-6-368-31,-71-13-128 16,-4-7-72-16,-4 1-120 15,-12-7-40-15,-8-3-64 0,-4 4 224 0,-16 2 24 16,-15 10 1208 0,-5 16-80-16,-12 3-87 0,-1 22-81 15,2 13 0 1,11 6-120-16,8 7-392 15,21-4-144-15,7 4-136 16,7-4-40-16,29-2 65 0,7-7-169 16,10-7 80-16,6-12-128 0,1-6-321 15,4-10 177 1,16-29-696-16,-16-3-1600 16,-13-9-6650-16</inkml:trace>
  <inkml:trace contextRef="#ctx0" brushRef="#br2" timeOffset="53317.02">6180 13414 9273 0,'0'0'4553'0,"0"0"-4553"15,0 0-576-15,0 0 576 0,0 0 993 16,0 0-145-16,86 3-16 16,-45-9-264-16,-2-7-280 31,6-6-136-31,-6 0-152 0,-7 0 112 15,-8-6-16-15,-12-4-88 16,-8 4-8-16,-4-4-72 0,-12 4-72 16,-12 9 136-16,-8 10-72 15,-3 6 80-15,-1 9-8 16,-5 17 8 0,2 11 48-16,11 8 104 0,4 6 48 15,16-4-32-15,8 1-160 16,0-7 88-16,16-6-48 0,16-6-48 15,15-17-64-15,6-8-56 16,10-4-200 0,5-26-384-16,-5-9-432 15,-3-9-153-15,-4-10 145 0,-16-3 728 16,-12 6 416-16,-12 13 520 16,-8 16 1457-16,-8 15 23 0,0 7-1168 15,-4 16-552-15,-4 19-64 31,-4 10 192-31,4 9-143 0,4 6-145 16,4 0-64-16,0-2-56 16,0-1-144-16,0-7-513 0,0-5-1247 15,0-17-2241-15,0-15-1680 0</inkml:trace>
  <inkml:trace contextRef="#ctx0" brushRef="#br2" timeOffset="53465.49">6853 13151 10906 0,'0'0'2936'0,"0"0"-1999"15,0 0-937 1,0 0-1017-16,0 0 97 0,0 76-1424 16,0-41-2825-16</inkml:trace>
  <inkml:trace contextRef="#ctx0" brushRef="#br2" timeOffset="54013.59">7259 13392 5009 0,'0'0'3880'0,"0"0"-3231"0,0 0 135 16,16-89 504-16,-16 64 240 31,-8-1-407-31,-16 7-209 15,-12 9-456-15,-7 10-176 0,-6 7-184 16,-7 18-96-16,9 7 72 0,12 6 0 16,14 1-64-16,14-8-8 15,7-3-152-15,7-5-88 32,29-14 120-32,3-9 104 0,10 0 0 15,3-12 16-15,-1-14 0 16,-3 4 0-16,-12 0 16 0,-12 6 600 15,-9 6 408-15,-6 10-112 16,-1 0-664-16,-4 13-248 31,3 22 0-31,6 28 120 0,-1 43-40 0,-5 36-56 16,-3 10-16-16,-4-5-8 16,0-23-80-16,-11-33-192 0,-1-17-64 15,-4-24-32-15,0-11 128 16,0-14 240-1,-8 0 256 1,-12-6 240-16,0-3 72 0,-12-16 57 16,-7-3 343-16,-10-26 208 0,7-12-600 15,5-25-152-15,18-30 192 0,31-34 25 16,19-13-433-16,41 10-208 31,8 25-280-31,20 29-209 16,4 21-799-16,2 23-632 0,-6 7-1017 15,-28 15-4088-15</inkml:trace>
  <inkml:trace contextRef="#ctx0" brushRef="#br2" timeOffset="54715.93">7525 13532 10818 0,'0'0'3849'0,"0"0"-3073"32,0 0-456-32,0 0-216 0,0 0-48 15,101-55 64-15,-69 46-112 0,3-7-8 16,-3 4-248-16,-4-7-424 16,-12-4 48-16,-8-2-17 0,-8-1 1 15,-8 1 336 1,-15 3 304-1,-5 9 288-15,-9 7 216 0,5 6-103 16,0 6 55-16,4 13 56 16,5 9 16-16,3 7-80 0,3 7-104 15,10-1-152-15,7-3-48 0,0-6-88 32,3-3-56-32,18-10 0 15,3-10-80-15,4-9 16 0,4 0 8 16,7-22 48-16,5-6-88 15,0-14-392-15,-4-2 256 16,-5-7 32-16,-3 6 8 0,-8 7 192 31,-7 16 80-31,-6 13 232 16,-7 9-312-16,0 19 176 0,-4 18 64 16,0 15 248-16,0 5-264 15,0 6-136-15,-8-3-80 0,1-5-8 16,-6-8 0-16,1-12-24 31,9-13 16-31,-1-12-88 0,0-10 96 16,4-3 128-16,0-26-128 15,23-25-176-15,9-22 72 0,5-4 8 16,-6 8 88-16,1 11-96 0,-9 23 88 16,-2 3 16-1,3 13 96 1,-13 12 160-16,6 10-256 0,-6 16 72 15,2 16-72-15,-2 6 176 16,1 10-40-16,-8 3-48 16,5-1-24-16,-9-2-40 0,0-4-24 15,0 4-392 1,0-10-1272-16,0-12-3161 16</inkml:trace>
  <inkml:trace contextRef="#ctx0" brushRef="#br2" timeOffset="55341.06">8670 13236 11146 0,'0'0'2056'15,"0"0"-951"-15,0 0-441 16,0 0-344-16,0 0-8 0,11 29-64 31,5 3 416-31,0 5-240 0,5 8-280 16,2 6-48-16,-3-6-96 15,0-1-16-15,-1-6 16 16,-2-6 0-16,-2-10-128 0,-6-10-152 16,-1-8 104-16,-1-4 176 31,1-10 456-31,5-15-288 0,2-13-48 15,5-10 176-15,1-6-88 16,-2-6 8-16,-3 2-160 16,0 5-48-16,-4 12-8 0,-4 15-240 15,0 16-584-15,-8 17-2209 16,0 18-2016 0,0 7-192-16</inkml:trace>
  <inkml:trace contextRef="#ctx0" brushRef="#br2" timeOffset="55835.92">9088 13493 3040 0,'0'0'5441'16,"0"0"-4657"-16,0 0-231 15,0 0 935 1,0 0 360-16,0 0-247 0,0 0-729 0,103-16-616 16,-71 1-176-16,4-4-80 15,-4-3-424-15,0-4 120 0,-9-5 80 31,-3-1-152-31,-12 0 64 16,-8 3 312-16,0 10 56 0,-19 10 472 16,-13 9-448-16,-8 6 272 15,-4 20 136-15,5 5 144 0,-2 7-56 16,9 7-168-16,13 2-152 31,10-6-112-31,9 1-144 16,0-7 72-16,20-7-72 0,16-12-168 15,9-9-40-15,11-7-256 16,7-7-456-16,9-18-352 0,-5-10-809 16,-3-10 97-16,-12-5 584 15,-9-1 471 1,-19 6 929-16,-7 10 616 0,-17 13 2025 16,0 13 64-16,-17 9-1601 15,-3 0-240-15,-12 16-88 16,9 9-200-16,-5 7-208 0,12 9-352 15,8 0 208 1,8 0-96 0,0-2-120-16,16-4-8 0,12-7-72 15,16-6-248-15,3-9-96 0,13-13-504 16,28-3-512-16,-17-16-1017 16,-11-7-2336-16</inkml:trace>
  <inkml:trace contextRef="#ctx0" brushRef="#br2" timeOffset="56053.44">10092 12979 9273 0,'0'0'3089'0,"0"0"696"0,0 0-2305 15,0 0-568-15,0 0-383 32,0 0-457-32,0 0-64 15,-28 67 168-15,28 9-80 0,4 3 24 16,8-2-56-16,0-14-64 15,0-12-56-15,4 3-336 0,-4 6-401 16,-12-2-1287-16,0-14-2177 31,0-16-2952-31</inkml:trace>
  <inkml:trace contextRef="#ctx0" brushRef="#br2" timeOffset="56764.91">9881 13265 9193 0,'0'0'1809'0,"0"0"-521"0,0 0-856 16,123-73-176-16,-51 60 128 0,-1 7-288 15,9 6-96-15,0 0-1128 16,-20 0-712-16,0 6 199 0,-13 7 633 31,-15 3 432-31,-16-3 576 16,-12 2 160-16,-4 1 1368 0,-24 7 305 15,-4 2-161-15,-8 3-144 16,1 8-631-16,3-2-121 0,8 4-376 16,7 1-272-16,10-8-128 31,7-3-72-31,0-5-280 16,20-7 0-16,4-7-48 0,4-9 248 15,4 0-48-15,-5-18-296 16,-3-5 247-16,-8-12 249 0,-12-3 305 15,-4 0 135-15,-11-10-40 32,-13 7 56-32,-4 0-64 15,3 6-72-15,14 6-200 0,7 10-120 0,4 6-184 16,27 7-1472 0,17 3-833-16,9 3 97 0,5 0-745 0,7 0 144 15,-14 0 1969 1,-3 0 1024-1,-12 0 2289-15,-12 0 503 16,-12 0-231-16,-8 3-137 0,-4 7-952 16,0 9-727-16,-16 9 767 0,-4 7-704 15,0 7-416-15,4 5-144 0,0 4-240 32,8-6-8-32,8-1 0 15,0-9-40-15,4-7-96 16,9-9-88-16,-2-9 112 0,1-7 112 15,4-3 16-15,-12-16 240 16,-4-12 312 0,0-10 129-16,-20-7-17 15,-12-6-376-15,-8-3-40 16,-7 6-96-16,3 7-160 0,8 13-8 16,12 12-8-16,12 16-392 15,12 0-1169-15,8 6-1063 0,48 14-1217 16,-4-5 1344-16,7-2-3960 0</inkml:trace>
  <inkml:trace contextRef="#ctx0" brushRef="#br2" timeOffset="57045.28">11215 13262 7401 0,'0'0'4241'0,"0"0"-2521"16,0 0-407-16,0 0 455 15,0 0-176 1,0 0-623-16,0 0-721 15,0 0-136-15,-67 6-56 0,50 16-56 16,6 7 0-16,11 6-72 16,0-3-280-16,11-1 152 0,9 4-169 15,5-6-127 1,-1-1-264-16,-5-3-184 16,-6-2-32-16,-6 2 480 15,-7-6-321-15,-7-3 817 0,-21-3 225 16,-13 0 263-16,-6-7-176 15,-5-3-240-15,-24-6-72 0,17-10-664 32,6-9-5754-32</inkml:trace>
  <inkml:trace contextRef="#ctx0" brushRef="#br2" timeOffset="58257.92">12383 13325 8649 0,'0'0'1617'0,"0"0"-1001"15,0 0-320-15,-96-13 296 0,60 13 408 16,-12 4 96-16,5 8-279 15,3 11-217-15,7-1-208 16,10 10-256-16,7-1-8 16,16 8-128-16,8-5-88 15,40 8-352-15,32-4-56 16,23-13-417-16,0-12-263 0,-23-13-128 16,-32 0 504-16,-28-16-360 15,-12-6-81-15,-8-7 1241 16,-4-6 304-1,-32-3 1153-15,-16-3-329 16,-3 3-272-16,3-1 360 0,12 11 65 16,12 6-81-16,20 6-464 15,8 10-736-15,24 6-824 16,36 0-120-16,27 0 191 0,5 0-111 31,-8 0-544-31,-16 0 56 16,-21-10-201-16,1-6 649 0,-4-3 904 15,-20-3 104-15,-8 0 1048 16,-16 3 625-16,0-1 527 16,-4 5-399-16,-12 8-489 0,0 4-624 15,0 3-416 1,1 19-344-16,-6 29 56 16,1 31-80-16,-8 42 56 0,5 19-64 15,-9 9 0-15,-5 0-40 16,-6-22-8-16,-9-3 0 15,5-16-560-15,2-9 216 16,13-20 64 0,13-19-160-16,10-19 240 0,9-9-208 15,0 6-40-15,4-6-273 0,28-3-247 16,20-11 456-16,28-11 168 16,20-7-112-16,15-19 88 15,-23-10 136 1,-28 4 120-16,-25 3 144 15,-15-1 16-15,-3-5 176 16,-6-10 496-16,-15-13 752 0,-11-16 345 16,-42-22-585-16,-18-19-376 15,-13-13-208-15,0 7-104 0,24 13-128 32,25 28-152-32,23 22-64 15,12 19-8-15,16 13-144 16,36 0-240-16,47 0-856 0,0 6-464 15,-7 4-3289-15</inkml:trace>
  <inkml:trace contextRef="#ctx0" brushRef="#br2" timeOffset="59240.62">14391 13529 6649 0,'0'0'2520'16,"0"0"-295"-16,0 0-361 15,0 0-359-15,0 0 311 0,0 0-472 16,8-29-576-16,-8 29-407 0,-5 0-353 16,-6 6 64-16,-9 13-72 15,-12 10 48 1,-4 12-48-16,-11 26 72 15,-9 18-16-15,8 1 48 16,0-10-96-16,13-12-8 0,7-14 0 16,0 4 16-16,3 7-16 0,5-10 0 15,5-10-16 1,7-9-312-16,3-7-353 16,1-9-287-16,1-10-768 15,-1-6-2097-15,0-15 1128 16,0-4-3920-16</inkml:trace>
  <inkml:trace contextRef="#ctx0" brushRef="#br2" timeOffset="59556.25">13909 13589 7161 0,'0'0'1632'16,"0"0"257"-16,0 0 87 15,0 0-503-15,0 0-209 0,0 0-480 31,0 0-424-31,0 0-184 16,79 47 712-16,-34 1-136 16,2 9-335-16,5 10-105 0,4 0-152 15,-1-4-24-15,5 0-128 16,-8-12 64-16,-8-6-72 16,-8-10 48-1,-8-7-48-15,-9-9-48 0,-6-6-224 16,-9-4-120-16,-1-2-97 0,-3-4-279 0,4-3-8 15,-4 0-440 1,8 0-1057-16,5-10-919 16,-10 1-6218-16</inkml:trace>
  <inkml:trace contextRef="#ctx0" brushRef="#br2" timeOffset="60372.87">14885 14021 8569 0,'0'0'1865'0,"0"0"-985"0,0 0 240 15,0 0 8-15,0 0-15 0,-83 0-145 16,58 15-136-16,1 4-336 15,9 7-256 1,6 2 8 0,5 4-64-16,4 0-64 0,8 0-24 0,12-4-88 15,8-2-8-15,4-10 0 16,8-7-192-16,0-6-248 0,4-3-560 16,15-25-1152-16,-6-4-2754 31,-18-6-4207-31</inkml:trace>
  <inkml:trace contextRef="#ctx0" brushRef="#br2" timeOffset="60755.94">14853 13075 8569 0,'0'0'2273'0,"0"0"-889"16,0 0-936-1,0 0-168 1,0 0-104-16,0 0 993 0,0 82-337 16,0-41-176-16,0 7-192 0,8 3-248 15,-4-1-160-15,4 1 8 0,-4 0-64 16,0-7 0-16,0 1-128 31,-4-10-856-31,0-7-304 16,3-6-1041-16,2-5-856 0,-5-14-4832 15</inkml:trace>
  <inkml:trace contextRef="#ctx0" brushRef="#br2" timeOffset="60958.87">14686 13128 7905 0,'0'0'1865'0,"0"0"-321"15,0 0-408-15,111-31 320 32,-39 27 81-32,20 4-481 0,-8 0-472 15,-9 4-392-15,-19 11-192 0,-9 17-304 16,-15-3-1736-16,-4-1-3762 16</inkml:trace>
  <inkml:trace contextRef="#ctx0" brushRef="#br2" timeOffset="61362.82">15777 13477 10178 0,'0'0'2448'16,"0"0"-1080"-16,0 0-679 15,0 0-1-15,0 0-264 0,0 0 56 16,-83 74 80-16,59-30-192 31,0 7-120-31,0 3 16 0,8 6-256 16,-4 1 104-16,5-7-112 15,-6 0-48-15,5-7-88 16,0-5-448-16,0-8-336 0,5-5-456 0,-14-1-937 16,10-8-727-1,-5-8-4914 1</inkml:trace>
  <inkml:trace contextRef="#ctx0" brushRef="#br2" timeOffset="61654.46">15442 13519 8665 0,'0'0'2825'0,"0"0"-401"16,0 0-727-16,0 0-593 15,0 0-400-15,0 0-488 0,0 0-208 32,0 0-8-32,56 73 208 0,-24-22 32 15,9 18-40-15,-6-2-128 16,1 3-64-16,-4-7 40 16,-4-9-48-16,4 3 0 0,-8-9 0 15,4-7-96-15,-9-6-288 31,5-6-336-31,4-4-672 0,-8-6-1345 16,0-6-1880-16</inkml:trace>
  <inkml:trace contextRef="#ctx0" brushRef="#br2" timeOffset="62385.2">16319 14084 14603 0,'0'0'2944'0,"0"0"-2056"0,0 0-415 16,0 0 287-16,0 0-8 31,0 0-144-31,0 0-608 16,0 0-272-16,0 0-1264 0,-4 3-2809 15,-12 0-4841-15</inkml:trace>
  <inkml:trace contextRef="#ctx0" brushRef="#br2" timeOffset="63649.84">2939 14551 7481 0,'0'0'2377'16,"0"0"-641"-16,0 0-488 0,0 0-400 31,0 0-119-31,0-10-297 16,0 10-424-16,0 13 64 0,-7 6-64 15,-1 16 224-15,0 6 0 16,0 23-8-16,-4 18-56 0,4-2-24 16,1-7-136-16,-6-10 64 15,1-12-72 1,0 0-256-16,-3 2-488 15,2-5-505-15,1-7-943 0,5-12-505 16,3-16-2984-16</inkml:trace>
  <inkml:trace contextRef="#ctx0" brushRef="#br2" timeOffset="64576.15">3096 14529 8089 0,'0'0'2225'0,"0"0"-945"32,0 0-552-32,0 0 88 0,0 0-104 15,0 0-487-15,0 0-217 16,0 0 536-16,11 107-200 16,-22-21 8-16,-2 19-232 15,-2-7 0-15,2-18-32 0,9-23-80 31,1-22-8-31,-1 3 0 16,0 0-112-16,0-6-168 0,4-10-240 16,0-9-88-16,0-10-329 15,0-3-39-15,8 0 976 16,3-13 40-16,13-6-40 0,0 0 0 0,-4-7 0 16,4 11-8-1,-8 2 8 1,-8 4 0-16,-4 9 128 0,0 0 64 0,-4 0-192 15,4 9 48 1,-1 7 248-16,6 0-208 16,7 0-88-16,4-7-632 15,4-6-72-15,12-3 304 16,3-3-320-16,1-22-497 16,0-1-431-16,-8-11 288 0,-4-5-561 15,-12-9 145-15,-13 3 1488 16,-3 1 288-16,0 9 2272 15,-15 16 633 1,-5 12-928-16,-1 10-1065 16,-2 16-216-16,7 13-168 0,-3 12 128 15,6 7-184-15,9 2-192 16,4-2-72-16,4-4-128 16,16-8-80-16,8-8-88 0,4-9-296 15,8-9 152-15,3-10 24 31,9-4-208-31,-4-18-88 0,-4-7-32 16,-5-9 72-16,-7 0 192 16,-4-6-104-16,-7-1 328 15,-5 8 48-15,-8 5 288 0,-1 12 552 16,-7 14 424 0,4 6-616-16,0 4-648 15,0 14 8-15,5 14 120 0,2 6 48 16,-3 10-32-16,1-4-96 15,-5 1-40-15,-1-4-8 16,-3-3 0-16,0-12-136 16,0-8-112-16,0-8-40 15,4-10 288-15,0 0 48 16,9-25-48-16,6-7-528 0,5-15 160 16,12-5 32-16,3-5 264 15,2 7-128-15,-2 2-40 16,1 16 136-1,-8 17 80-15,0 8 24 16,-8 7 8-16,-4 9 64 0,-5 17 32 16,-2 5 64-16,-9 5-24 15,-4-1-144-15,-4 15-320 16,-12-8-1136-16,-5-10-4978 0</inkml:trace>
  <inkml:trace contextRef="#ctx0" brushRef="#br2" timeOffset="64873.11">2808 14948 8649 0,'0'0'3233'0,"0"0"-1753"0,0 0-888 16,0 0-343-16,48-41 151 0,-4 28-32 15,20-9 184-15,31-7-80 16,29-3-56-16,3 0-24 16,-4 13-240-16,-26 13-152 15,-37 6-1496 1,-25 0-4401-16</inkml:trace>
  <inkml:trace contextRef="#ctx0" brushRef="#br2" timeOffset="66484.12">5310 15151 928 0,'0'0'8762'0,"0"0"-7282"0,0 0-192 15,0 0-96 1,0 0-703-16,0 0-193 16,0 0-288-16,56-76 88 15,-28 56-24-15,8 5-16 16,-4 2-56-16,-1 0 0 0,-3 7 0 15,-7 6 0-15,-6 0-72 0,-2 6-8 32,-9 17-104-32,-4 5 184 15,0 4 0-15,-12 6 0 16,-4 0 96-16,-5-3-24 0,2 0-72 16,-1-10 0-16,4-9 0 15,8-3 8-15,4-13 32 0,4 0-32 31,7-13-8-31,14-16-400 16,7-8-185-16,11-15 409 16,10 2-152-16,-2-1-352 0,1 0 408 15,-8 16 160-15,-9 10 112 0,-3 12 56 16,-11 13-56 0,-6 7 0-1,-3 18 80-15,-8 10 408 0,0 3-160 16,0 3-280-16,-4 1 64 15,-11-5-64-15,-2-5-48 0,2-3-8 16,-1-10-104-16,4-10-64 0,8-9 72 31,4 0 96-31,0-22-696 16,16-9-328-16,8-14 608 0,11-9 296 16,1-3 8-16,5 6 120 15,-6 7 72-15,-7 12 136 0,-8 16 376 16,-8 13-40-16,0 3-312 31,-8 16 208-31,-1 16 352 0,-3 6-16 16,0 9-311-16,-3 1-233 15,-13 3 16-15,4-7-248 0,4-2-56 16,4-11-921-16,8-12-1031 16,12-9-977-16,4-10-2352 0</inkml:trace>
  <inkml:trace contextRef="#ctx0" brushRef="#br2" timeOffset="67010.32">6318 14938 2880 0,'0'0'8962'0,"0"0"-7706"16,0 0-584 0,-56 99 185-16,37-55-25 0,7 4-312 15,4-7-360-15,8-3-160 16,0-6-48-16,11-13-384 0,14-10-88 15,6-9 80 1,5-13 64-16,9-18-777 16,-2-14-151-16,-2-2 440 15,-6-10 584-15,-7 0 280 0,-12 9 456 16,-4 10 920-16,-8 15 305 16,-4 11-121-16,0 12-784 0,0 10-696 15,0 18-80-15,0 13 0 31,-4 7 0-31,4 6 48 16,0-3-48-16,0-4 0 0,12-5-256 16,3-14-848-16,9-9-136 0,8-16-33 15,13-3-23-15,6-25 384 0,1-16 72 16,4-10 424 15,0-25 327-31,-1-33 89 0,-11-20 80 16,-16-5 329-16,-16 29 31 15,-12 39 576-15,0 34 1336 0,-8 16-375 16,-4 7-33-16,4 9-607 16,-8 0-793-16,0 25-448 31,-3 32-96-31,-2 32-40 0,5 31 40 0,4 14 8 16,5-10-8-16,7-16-144 15,0-35-593-15,0-19-695 0,28 3-200 16,-9-22-785-16,5-7-1584 0</inkml:trace>
  <inkml:trace contextRef="#ctx0" brushRef="#br2" timeOffset="67341.56">7497 14608 10802 0,'0'0'2608'0,"0"0"-975"0,0 0-505 15,0 0-120-15,0 0-120 16,0 0-520-16,-11 25-272 0,-9 14-16 15,4 18-8-15,-4 25 33 16,1-3-105-16,6-6 128 31,5-6-24-31,8-19-104 0,0 6 0 0,0 0-393 0,0-13-823 16,0-9-936 0,0-13-3081-16,0-13-3953 0</inkml:trace>
  <inkml:trace contextRef="#ctx0" brushRef="#br2" timeOffset="67514.11">7224 15059 9642 0,'0'0'2424'0,"0"0"-512"16,0 0-1023-16,0 0-433 31,103-67-256-31,-51 51-200 16,8 3-336-16,15 4-1233 0,-11-1-1167 15,-12 4-2713-15</inkml:trace>
  <inkml:trace contextRef="#ctx0" brushRef="#br2" timeOffset="67684.5">7769 14944 3808 0,'0'0'7346'0,"0"0"-5802"15,0 0-1088-15,0 0-216 16,-4 76 1097-16,-4-34-241 0,-3 5-448 15,-2 7-400-15,5-3-144 32,1 3-104-32,-2-9-376 0,9-1-1064 15,0-15-2753-15,9-17-640 0</inkml:trace>
  <inkml:trace contextRef="#ctx0" brushRef="#br2" timeOffset="67814.92">7937 14713 11282 0,'0'0'2600'0,"0"0"-1047"16,0 0-1377-16,0 0-176 15,0 0-2361-15,0 0-2728 0</inkml:trace>
  <inkml:trace contextRef="#ctx0" brushRef="#br2" timeOffset="68082.98">8116 14948 9706 0,'0'0'5841'15,"0"0"-5313"-15,0 0-96 0,-9 104 32 16,9-56-104-16,0 6 0 15,4 3-176 1,1 10-72-16,3-1-112 16,-4 1-168-16,-4-3-144 15,0-10-48-15,0-10-456 0,0-9-432 16,-12-13-729-16,3-9-951 0,-2-13-2273 16</inkml:trace>
  <inkml:trace contextRef="#ctx0" brushRef="#br2" timeOffset="68352.95">8092 14789 6025 0,'0'0'1896'31,"36"-89"-79"-31,-8 48 375 16,3 6-544-16,9 6-551 0,4 20 15 15,0 6-304-15,4 3-464 16,-8 18-192-16,-9 17-144 15,-10 13 32-15,-14 16 80 0,-10 18-112 32,-25-5 72-32,-8-11 88 0,-9-9 8 15,2-19-64-15,-13 7-112 16,0 3 0-16,0-7-232 16,13-10-816-16,19-12-944 0,8-12-2001 15,16-7-2353-15</inkml:trace>
  <inkml:trace contextRef="#ctx0" brushRef="#br2" timeOffset="68585.66">8590 14601 11090 0,'0'0'4529'15,"0"0"-3273"-15,0 0-384 0,0 0-152 16,0 0-455-16,0 0-89 15,0 0 408-15,0 131-112 0,0-43-256 16,0 17-144-16,0 7-16 0,0-11-56 31,-8-15-424-31,-1-23-648 16,5-6-1145-16,1-22-2872 0,-1-19-1793 16</inkml:trace>
  <inkml:trace contextRef="#ctx0" brushRef="#br2" timeOffset="69545.28">8900 14900 12498 0,'0'0'2857'0,"0"0"-1521"15,0 0-1224-15,0 0-112 16,0 0 0-16,0 73 80 0,0-35 72 16,0-6-152-16,4-3 0 31,13-7-88-31,2-9-288 0,9-7 8 16,0-6 16-16,4-6-256 0,3-17-56 15,-3-12-17-15,0-6 377 16,-4-6 304-16,-8-1 48 0,-8 3 737 15,-3 14 223 1,-5 8 288 0,-4 14-88-16,0 5-560 0,0 4-359 15,0 17-289-15,0 11-169 0,0 16 161 16,0 14 8-16,0 18 8 16,3 19-8-16,5 26 8 0,-4 9 9 31,0-3-17-31,-4-6-25 15,0-20-223-15,-12-5-344 0,-8-27 296 16,1-18 248-16,-2-16 48 16,-3-16 128-16,-4 0 224 0,-7-6-64 15,-1-10 64-15,-7-3-31 32,-2-29 135-32,2-28-56 15,7-25-64-15,20-33 104 0,16-15-48 16,35-3-200-16,29 3-192 15,8 15-72-15,11 23-688 0,1 19-576 16,-20 32-1369-16,-12 19-3648 0</inkml:trace>
  <inkml:trace contextRef="#ctx0" brushRef="#br2" timeOffset="70033.78">10876 14366 8313 0,'0'0'6010'0,"0"0"-4330"0,0 0-816 15,0 0-664-15,0 0-192 32,0 0 72-32,0 0 608 15,-35 128-168-15,11-58-416 0,-4 25 64 0,-12 22-71 16,1 10-49-16,-6-10 0 16,9-12-48-16,1-22 48 0,11-19-48 15,0-10-104-15,8-17-337 16,5-8-327-1,-2-1-792 1,5 2-681-16,-3-12-503 0,6-8-2217 0</inkml:trace>
  <inkml:trace contextRef="#ctx0" brushRef="#br2" timeOffset="70332.59">10319 14436 9498 0,'0'0'2504'0,"0"0"-367"31,0 0-785-31,0 0-1008 16,0 0-336-16,0 0 808 0,71 112-8 16,-19-30-224-16,12 26-200 15,7 9-128-15,-6-2 65 16,-10-26-113-16,-18-29-128 0,-10-16-48 31,-3-2-16-31,0 5-16 16,8 10 0-16,-4 1-224 0,0-5-289 15,0-5-703-15,0-3-864 0,-9-17-2769 16,-3-8-5041-16</inkml:trace>
  <inkml:trace contextRef="#ctx0" brushRef="#br2" timeOffset="70745.75">11570 15119 8065 0,'0'0'2361'16,"0"0"-537"-16,0 0-392 16,0 0-719-16,-116-29 311 15,73 33 144-15,-5 11-152 0,0 8-312 31,8 8-320-31,8 4 33 16,8 10-145-16,9-1-64 0,11 4 56 16,4 0-152-16,11-4-24 15,17-6-88-15,12-6 0 0,8-16-56 16,3-3-48-16,5-13-80 16,0 0 104-1,-4-19-480-15,-1-20-625 16,-14 1-1039-16,-18 6-3457 0</inkml:trace>
  <inkml:trace contextRef="#ctx0" brushRef="#br2" timeOffset="71839.59">12729 15205 6977 0,'0'0'6553'15,"0"0"-5360"-15,0 0-505 16,0 0-256-16,0 0-192 15,0 0-168-15,0 0 312 16,-51 114-136 0,42-60-136-16,9-3-112 15,0-3 0-15,24-11-112 0,4-8-208 16,4-10-80-16,8-13 0 0,4-6-8 16,3-15-304-16,2-17-425 15,-10-6-95 1,-7-13 392-16,-12-3 528 15,-8 3 312-15,-8 4 408 16,-4 12 696-16,0 15 705 0,0 14-281 16,0 6-1144-16,0 16-384 15,0 19-88-15,5 7 88 0,14 5-96 32,9 1-104-32,8-7-64 15,4-9-232-15,3-16 224 16,-3-13 216-16,-4-3 56 0,-4-16 56 15,-8-19-48-15,-8-3 296 32,-8-6 136-32,-8-4-160 0,-8-3 88 15,-8 7 48-15,-4 5-184 16,4 11-232-16,4 12 0 0,9 16-736 16,3 9-3569-16,0 8-680 0</inkml:trace>
  <inkml:trace contextRef="#ctx0" brushRef="#br2" timeOffset="72065.23">13722 15230 12882 0,'0'0'2489'16,"0"0"-1713"-1,0 0-592-15,0 0-64 16,0 0 336-16,-37 73-184 15,37-35 0-15,0 7-272 0,0-1-48 16,13-2-720-16,2-5-600 31,-2-5-865-31,-6-10-287 0,-3-9-2465 16</inkml:trace>
  <inkml:trace contextRef="#ctx0" brushRef="#br2" timeOffset="72214.69">13773 15024 10546 0,'0'0'2280'32,"0"0"-23"-32,0 0-617 15,0 0-936-15,0 0-704 0,0 0-648 16,0 0-432-16,-8 38-745 0,16-3-2567 16,8-3-4970-16</inkml:trace>
  <inkml:trace contextRef="#ctx0" brushRef="#br2" timeOffset="72441.19">14052 14801 7497 0,'0'0'6177'16,"0"0"-4376"0,0 0-697-16,0 0-688 15,0 0-336-15,0 0 40 16,28 124 608-16,-4-29-256 0,0 7-336 15,-8-6-136-15,-13-24-72 16,2-18-560-16,-5-12-864 0,0 5 232 31,0-2-1481-31,0-10-2160 0</inkml:trace>
  <inkml:trace contextRef="#ctx0" brushRef="#br2" timeOffset="72815.78">14458 14789 7817 0,'0'0'2521'15,"0"0"759"-15,0 0-647 0,0 0-1089 0,0 0-1000 16,0 12-488-16,-4 62-56 16,0 5 120-16,1-3-48 15,3-9-16 1,0-16-56-16,0 6-40 15,0 0-88-15,0-12-304 16,0-14-120-16,0-8-264 0,0-21 48 16,7-2 560-16,10-15 200 0,11-14-432 15,3-15-72 1,5-1 56-16,0 1 272 16,-8 9 184-16,-4 13 336 15,-9 15 224-15,-2 7-264 16,-1 22-88-16,-1 10 408 0,2 12-200 15,-2 4-88-15,-2 3-192 0,-5-3-136 32,-4-4-64-32,0 4-840 15,-9-16-936-15,-2-10-2937 0</inkml:trace>
  <inkml:trace contextRef="#ctx0" brushRef="#br2" timeOffset="73002.98">14001 15090 11042 0,'0'0'2464'0,"0"0"-1247"0,0 0-465 16,107-41-256 0,-36 35 0-1,21 3 24-15,20 3-376 0,-4 0-144 16,-29 3-864-16,-27 3-4545 15</inkml:trace>
  <inkml:trace contextRef="#ctx0" brushRef="#br2" timeOffset="73459.5">15479 14672 8649 0,'0'0'2697'16,"0"0"80"-16,0 0-497 0,0 0-632 15,0 0-319-15,0 0-545 16,8-36-720-16,-8 97 16 0,0 40-80 15,-4 14 136-15,0 5-128 16,4-15 0-16,0-29-8 0,0-18-232 16,0-11-752-1,0-12-417-15,0 3-1159 16,0-6-2025-16,0-10-2121 16</inkml:trace>
  <inkml:trace contextRef="#ctx0" brushRef="#br2" timeOffset="74052.28">15702 14662 8977 0,'0'0'2673'0,"0"0"-264"0,0 0-289 16,0 0-1016-16,0 0-832 31,0 0-264-31,-32 79-8 0,19 20 128 16,2-4-120-16,7-12 56 15,-4-26-64-15,8-16-144 0,-5 0-328 16,5 4-344-16,0-1-424 16,0-12-409-1,0-13 17-15,17-13 208 16,7-6 55-16,8-6-575 0,4-23-921 16,-5-9 1185-16,1-9 1680 15,-4 2 432-15,-11 1 1096 0,-6 12 793 16,-7 16 608-16,-4 13-505 15,-4 9-1504 1,-7 23-488-16,-10 12 313 16,9 3-249-16,4 7-344 0,8-6-56 15,4-7-96-15,16-6-256 16,4-10-96-16,12-12-161 0,7-10 417 16,6-4 96-16,3-21-120 31,-1-7 32-31,-7-9 0 0,0-7 88 15,-12-2 0-15,-12 2 0 16,-9 3 136-16,-11 17 513 0,0 8 615 16,-19 20-400-16,-9 4-616 15,0 21-64-15,-4 10 160 32,12 13-200-32,8-1-72 0,12 4-72 15,8-3-40-15,24-10 32 16,8-6-336-16,4-10-224 0,7-13-224 15,-3-9-825-15,0 0 729 16,-8-38-1008-16,-8 6-609 31,-13-9-5240-31</inkml:trace>
  <inkml:trace contextRef="#ctx0" brushRef="#br2" timeOffset="74249.17">14920 14897 8569 0,'0'0'7106'15,"0"0"-5074"-15,129-38-1344 0,10 9-432 16,36 4 153-16,12 6 15 31,-27 6-136-31,-41 6-288 16,-44 5-736-16,-30-5-4482 0</inkml:trace>
  <inkml:trace contextRef="#ctx0" brushRef="#br2" timeOffset="74989.87">17244 14840 9402 0,'0'0'2312'16,"0"0"-1000"-16,0 0-480 0,11-80 113 16,-11 64 343-1,0 7-144 1,-11 6-272-16,-17 3-448 0,-8 6-231 15,-12 26-49-15,-16 18 8 16,8 5 104-16,9 5-96 0,7 3-80 16,24-9-80-16,4 3-8 0,12-5 0 31,20-8-192-31,32-6-368 16,32-9-273-16,-1-17-319 0,25-12-736 15,-33-9-1921-15,-27-11-1632 16</inkml:trace>
  <inkml:trace contextRef="#ctx0" brushRef="#br2" timeOffset="75278.82">17547 14938 5513 0,'0'0'2936'0,"0"0"-7"15,0 0-377-15,0 0-703 16,0 0-713-16,0 0-576 16,-36-13-432-16,12 54-8 0,0 7 72 15,3 3-184-15,10-3 88 31,7-4-96-31,4-6-168 0,12-9-312 16,12-10-232-16,8-13 216 16,-1-6 360-16,5-6 8 15,0-19 128-15,-8-10 64 0,-8-7 0 0,-12-9 96 16,-8-2 408 0,-16-8-48-1,-19 7-128-15,-10 10-168 0,-7 12 96 16,1 23-216-16,3 9-104 15,4 28-168-15,24 42-912 16,8-7-1040-16,12-6-2089 0</inkml:trace>
  <inkml:trace contextRef="#ctx0" brushRef="#br2" timeOffset="75911.67">17790 14783 8569 0,'0'0'2073'15,"0"0"-129"-15,0 0-688 16,0 0-471-16,83-45-281 0,-59 58-328 31,0 19-168-31,-4 12-8 16,-8 10 0-16,-8 3-64 0,-4-3-56 15,-4-3-104-15,-13-16 224 16,-6-4 0-16,3-8 0 16,-4-7 0-16,8-7 8 0,4-9 48 15,0 0 24-15,9-3-16 16,3-19-64 0,0-7-120-16,19-22 16 0,9-3-24 15,4-6-72-15,-1 3-112 16,-3 13 184-16,0 8 88 15,-7 18 40-15,-10 18 0 0,-2 3-57 16,-5 29 57 0,-4 15 49-16,0 7 63 15,0 3-112-15,-9-6 40 16,-2-10-40-16,-1-6 0 0,-1-9 0 16,2-11-40-16,3-5-40 15,-1-10 80-15,6 0-64 0,3-16-25 31,0-9-87-31,0-16-8 16,12-7 72-16,7-10-24 0,9-1-112 16,4 1 88-16,-4 17 144 15,0 16 16-15,0 15 16 0,-8 10-16 16,-4 13 8-16,-5 19-8 31,-2 9 72-31,-9 9 144 16,0 2 32-16,-9-2-240 0,-10-2 96 15,-1-7-104-15,1-6-48 16,-2-7-488-16,1-5-952 0,5-7-1073 16,6-10-2592-16</inkml:trace>
  <inkml:trace contextRef="#ctx0" brushRef="#br2" timeOffset="76265.57">18320 14792 6281 0,'0'0'2472'15,"0"0"-7"1,0 0-41-16,0 0-1255 16,0 0-793-16,0 0-304 15,-25 73 192-15,14-25-88 0,-6 5-104 16,10-5-72-16,7-7 72 16,0-6-144-16,0-6 72 0,4-10-512 31,12-9-80-31,-1-7 56 15,10-3 303-15,-1-13 33 0,-1-12-80 16,1-10 280-16,-8-10 16 16,0-2 216-16,-9 2 249 0,2 7 127 15,-5 10 328-15,-4 12 152 32,0 9-488-32,0 4-264 15,0 3-336-15,0 0-344 0,0 6-552 16,0 11 360-16,-8 1-336 15,-8 14-801-15,0-6-1495 0,0-4-4162 0</inkml:trace>
  <inkml:trace contextRef="#ctx0" brushRef="#br2" timeOffset="76669.61">18348 14865 6057 0,'0'0'1328'0,"0"0"-952"15,0 0-208-15,0 0 312 16,0 0 713-16,0 0-369 0,-9 0-56 31,9 0 432-31,0 0 160 16,0 0 1-16,0 0-297 0,0 3-488 15,0 10-272-15,0 9-24 16,0 13 312-16,0 6-168 0,0 10-328 16,0 22 56-16,-4 16 33 31,-11 19-129-31,-6 3 24 16,10-22-64-16,-2-22-16 0,5-32 0 15,5-7-48-15,-1 1-112 16,-4-4-337-16,4-6-287 0,4-13-296 15,-5-6-472-15,5-18 327 32,0-11-1591-32,0-6-5306 0</inkml:trace>
  <inkml:trace contextRef="#ctx0" brushRef="#br2" timeOffset="76940">18430 14662 8809 0,'0'0'1833'0,"0"0"279"0,0 0-1112 16,0 0-247-16,105-67-65 0,-70 67-8 16,5 19-200-16,0 7-80 15,-4 11-152-15,-4 8-192 0,-13 6-8 32,-14 9-48-32,-10-3-48 15,-27 4 48-15,-23-1 48 16,-8-12-32-16,-10-4 64 0,-2-9-80 15,19-10 0-15,0-2-72 0,17-7-544 16,18-7-680-16,25-9-1185 31,17-6-791-31,14-10-1642 0</inkml:trace>
  <inkml:trace contextRef="#ctx0" brushRef="#br2" timeOffset="77311.55">18857 14770 7257 0,'0'0'3921'31,"0"0"-2225"-31,0 0-1272 16,0 0-416-16,0 0 464 0,-12 76 265 15,1-35-201-15,-6 4-336 0,10-4-72 16,7-6-80-16,0-10-48 16,0-9-104-16,0-10-296 15,7-6 112 1,10 0 280-16,2-15-40 15,5-11 48-15,4-12-144 0,0-6-104 16,0-10 112-16,4 0 63 16,-9-4-55-16,-3 11 128 0,1 12 56 15,-14 13 849 1,-3 9 55-16,-4 7 104 16,0 6-528-16,0 6-528 15,0 17 56-15,-4 12-112 0,-3 9 96 16,-1 6-24-16,3 4-24 15,1-2 0-15,4-5-336 0,0-9-704 32,0-12-752-32,4-14-857 15,9-12-424-15,-2 0 369 0</inkml:trace>
  <inkml:trace contextRef="#ctx0" brushRef="#br2" timeOffset="77519.89">19367 14300 6953 0,'0'0'4153'16,"21"-86"-1441"-16,-18 73-279 0,-3 10-377 16,0 3-743-16,0 3-1033 15,0 29-280-15,-12 25 96 0,0 32 56 16,5 22-64-16,-6 13-80 16,5-6 0-1,5-10-8-15,-1-26-392 16,-5-25-592-16,5-16-1345 0,-7-18-320 15,3-7-1984-15,-5-7-1992 16</inkml:trace>
  <inkml:trace contextRef="#ctx0" brushRef="#br2" timeOffset="77674.53">19120 14436 9602 0,'0'0'1960'15,"0"0"-104"-15,0 0-1039 16,96-66-441-16,-29 60 32 0,25 6-296 31,-4 2-112-31,4 27-1016 16,-29-4-1809-16,-35-2-4473 0</inkml:trace>
  <inkml:trace contextRef="#ctx0" brushRef="#br2" timeOffset="78323.98">19474 14754 1216 0,'0'0'1240'0,"0"0"496"16,0 0 33-16,0 0-249 16,88 3-360-16,-47-19-528 15,-2-3-407-15,-3-3-225 0,-8-3-385 16,-4-4 129 0,-8-9 144-16,-13 3 112 15,-3 3 280-15,0 7 657 0,-15 9 967 16,-5 13-888-16,-8 3-696 15,0 15-24-15,0 14 168 16,-4 6-15-16,9 7-137 16,3 2-88-16,16-3-96 15,4-6-128-15,7-7-176 16,25-5-112-16,8-14-88 0,8-9-209 16,8-3-255-16,4-19 16 15,0-7 320-15,3-12 424 16,-7-3 80-1,-5-10 328-15,-15 3 352 16,-12 4 0-16,-16 11 729 0,-8 14 87 16,-4 16-232-16,-19 6-768 15,-14 16-496-15,5 22 56 16,1 6 40-16,3 7-88 0,16 3-8 31,8 0-272-31,4-6-176 16,16-10 8-16,8-13-240 0,4-16-32 15,4-9 536-15,3-15 128 16,-3-24 48-16,4-24 0 16,-8-22 184-16,0-26 192 0,-4-10-24 15,-13 6-96 1,2 27-88-16,-9 27 128 16,0 23 16-16,-4 13 224 0,0 6 440 15,0 15-223-15,0 4-721 16,0 29-32-1,-12 47-8 1,3 35 8-16,2 20-8 0,7 2 56 0,0-9-32 16,0-13-16-16,0-3-72 15,7-10-609-15,-7-28-1175 16,0-22-2585-16</inkml:trace>
  <inkml:trace contextRef="#ctx0" brushRef="#br2" timeOffset="79692.16">2597 16297 5337 0,'0'0'4577'0,"0"0"-3513"0,0 0-160 31,0 0 648-31,0 0 233 16,0 0-353-16,0 0-592 15,0 0-256-15,0 3-40 0,0-3-247 0,0 0-41 16,0 0-96 0,0 0-144-1,9 0 32-15,-2 0-48 0,17-6 0 16,4-10-8-16,8-3-192 15,0-3-120-15,-4 0-209 16,-12-1 233-16,-16 4 216 0,-4 7 0 0,-17-1 80 16,-14 6-8-16,-9 7-72 15,-8 10 72 1,0 15 8-16,0 14 0 16,13 2 96-16,14 3-88 15,14 4 88-15,7-7-96 16,28-3-56-16,11-9 56 0,33-13-8 15,24-16-48-15,15-16-112 0,-3-19-88 32,-29-6-8-32,-27 6-280 15,-20 3-448-15,-4-3-288 16,-4-6-1-16,-8-4 953 0,-13 10 328 16,-3 7 768-16,0 8 817 15,-3 17 183-15,-5 3-1000 0,0 16-568 31,0 16-152-31,0 16 88 16,0 6-40-16,8 3-96 16,0 0 0-16,0-6-392 0,8-7-824 15,8-5-984-15,0-17-1001 0,0-16-2848 16</inkml:trace>
  <inkml:trace contextRef="#ctx0" brushRef="#br2" timeOffset="79835.81">3263 15954 10730 0,'0'0'2808'16,"0"0"-1415"-1,0 0-1393-15,0 0-1153 16,0 0-23-16,47 86-400 0,-27-54-3073 16</inkml:trace>
  <inkml:trace contextRef="#ctx0" brushRef="#br2" timeOffset="80360.15">3745 16195 5129 0,'0'0'1256'0,"0"0"456"16,0 0 57-16,-60-98 215 31,32 73-248-31,-4 3-799 0,1 12-185 15,-1 10-400-15,0 10-336 16,8 18 24-16,4 7-32 0,8-3 0 16,12-1-8-16,0-5 0 15,12-4-288-15,12-9 64 16,8-7-16 0,3-6 240-16,5 0 56 0,4-16-48 15,-12 0 72-15,-4 0-72 16,-9 10 240-16,-2 6-248 0,-10 16 64 15,1 29-64-15,-3 37 184 16,-1 38-64 0,0 23 8-16,-4 13-128 15,0-3 0-15,0-20-256 0,0-16-96 16,0-28-24-16,-4-28 176 16,-9-24 200-16,2-14 120 0,-10-1 160 15,-7-3 392-15,-3-9 536 31,-9-10 328-31,-7-20-399 0,-1-17-337 16,-12-33 88-16,4-35-264 16,16-35-496-16,20-9 16 0,20 13-144 15,36 34-344-15,36 26-496 16,20 15-296-16,7 14-537 31,8-4-919-31,-31 23-2145 0,-20 5-2801 0</inkml:trace>
  <inkml:trace contextRef="#ctx0" brushRef="#br2" timeOffset="80952.03">4056 16354 7945 0,'0'0'2673'31,"0"0"-2033"-31,0 0-408 0,0 0 976 0,0 0 32 16,0 0-375-16,36-35-865 15,-25 13 0-15,2-6 0 0,-6-4-80 16,-3-3-176-16,-4 0 8 15,-7 3 248 1,-21 1 256-16,0 8 184 16,-8 10 632-16,4 13-536 15,0 0-336-15,8 29-96 0,8 9-56 16,8 7-40-16,8 2 16 0,4 4-8 16,16-3-16-16,0-7 0 31,3-6-96-31,5-13-32 15,-3-6-192-15,-1-13 96 0,-5-3 224 16,1-16 8-16,4-13 112 0,4-6-72 16,-4-6-40-16,3-3-8 15,-2 9-40-15,-5 7 24 32,0 15 8-32,-4 13-248 0,0 3 24 15,-1 25 144-15,2 14 88 16,-2 9 0-16,-2-1 16 0,-5 4-16 15,-5-10 8-15,-3-8-8 16,0-11-64-16,0-9 56 31,0-10 8-31,0-6 32 0,0-12 384 0,4-17-416 16,8-13-216-16,4-11 104 16,8-7 64-16,8-4-48 0,4 4-352 15,3 9 184-15,2 13 64 16,-1 12 200-1,-1 17 72 1,-3 9 0-16,-4 6-24 0,-4 23 32 0,0 9 48 16,-8 9 72-16,-5 7-192 15,-6 4-16-15,6 27-48 0,-7-18-1257 16,5-13-2679-16</inkml:trace>
  <inkml:trace contextRef="#ctx0" brushRef="#br2" timeOffset="81335.15">5239 16202 12882 0,'0'0'2905'0,"0"0"-1641"0,0 0-768 15,0 0-496-15,0 0-96 32,0 0 16-32,0 0 72 0,91 102 16 0,-59-52 32 15,0 1-40-15,-4 0-264 16,0-10-232-16,-8-6-80 16,-8-13-56-16,-1-13 280 15,-2-9 352 1,-1-12 784-16,3-20-456 15,10-25-256-15,-1-19 152 0,-5 3-176 16,2 3 40-16,-6 13-24 16,-7 19-64-16,4 3-88 0,-3 13-296 15,3 25-880-15,-5 19-4169 0,1 10 2336 16</inkml:trace>
  <inkml:trace contextRef="#ctx0" brushRef="#br2" timeOffset="81823.39">5964 16393 6281 0,'0'0'1488'0,"0"0"-1000"15,0 0-48-15,55-99 249 0,-42 67 471 16,-5 3-264-16,-5 4-384 31,-3 6 384-31,0 6 305 0,-15 13 343 16,-9 0-880-16,-4 16-496 15,-8 13 240-15,4 12 104 0,4 1-240 16,8 8 32-16,20-6-176 0,0-2-120 16,17-4-8-1,18-12-184 1,5-11-264-16,12-12-24 0,8-3-392 15,0-18 288-15,3-14 0 16,-7-7-64-16,-5-5-137 16,-2-7 193-16,-21 4 584 0,-13 2 176 0,-6 10 584 31,-9 10 585-31,0 15 295 16,-9 10-552-16,-3 0-648 0,-8 19-384 15,1 7 136-15,2 12-23 16,10 3-169-16,3 7 0 15,4-1-8-15,8-5-185 0,20-7-351 32,11-7-984-32,9-15-288 0,16-13-209 15,28-16-199-15,-13-16-689 16,-11-3-3600-16</inkml:trace>
  <inkml:trace contextRef="#ctx0" brushRef="#br2" timeOffset="82018.32">6917 15779 6729 0,'0'0'4409'16,"0"0"-1312"-16,0 0-529 16,0 0-928-16,0 0-1063 0,0 0-577 15,-5 67 96-15,10 38 0 0,2 16-16 16,9-4-80 0,-4-6 88-1,4-18-176-15,-4-5-24 0,-4-15-689 16,-4-22-743-16,-4-13-2513 15,0-19 969-15,0-9-5762 16</inkml:trace>
  <inkml:trace contextRef="#ctx0" brushRef="#br2" timeOffset="82429.95">6697 16122 9329 0,'0'0'2049'16,"0"0"-1313"-16,0 0-504 0,143-63-200 31,-51 54-32-31,0 9-512 0,-12 0-592 16,-16 0-473-16,-25 15-71 15,-7 4-560-15,-4 3-9 16,-24 1 1473-16,-4-1 744 0,-28 3 4073 16,-8 4-1225-16,0 3-287 31,1 6-681-31,3 0-527 0,12 3-657 15,8-2-368-15,12-2-328 16,4-8-16-16,20-7-368 16,12-6-544-16,-1-13-217 0,13-3-31 15,-4-13-128-15,-4-15 496 16,-9-7 512 0,-6-6 296-16,-22-4 288 15,-3-6 952-15,-11 4-56 0,-17 5-64 16,-8 5 97-16,-1 14-369 15,6 11-264-15,8 12-584 0,10 0-120 16,13 12-1704 0,20 4-1409-16,12-3-1752 15</inkml:trace>
  <inkml:trace contextRef="#ctx0" brushRef="#br2" timeOffset="82729.69">7761 16109 8185 0,'0'0'3897'16,"0"0"-3217"-16,0 0-104 0,0 0 361 16,-92 80-225-16,72-42-240 15,1 7-288-15,15 2-184 0,-1 1-136 16,5-4-568-16,0-9-129 31,9-7-63-31,2-11-48 16,2-11 256-16,-9-6 168 0,3-3 408 15,-7-17 112-15,0-8 760 16,-7-7 536-16,-21-3-320 0,-4-6-199 16,-4 2-137-16,-8 5 16 15,12 2-56 1,4 12-240-16,16 7-360 16,12 13-328-16,32 3-3457 0,15 0 801 15,6 0-2802-15</inkml:trace>
  <inkml:trace contextRef="#ctx0" brushRef="#br2" timeOffset="82993.78">8072 16094 4640 0,'0'0'5298'15,"0"0"-2922"-15,0 0-135 0,0 0-961 16,0 0-424-16,-88-22-88 16,64 37-272-16,8 4-288 0,16 10-184 31,0-1-24-31,8 11-232 15,16-4-200-15,8 6-96 0,-4 0-400 16,4-6 136-16,-4 0-40 16,-13-6 223-16,-2-7 393 0,-9-6 200 15,-4-7 16-15,-28 0 336 32,-8-9 297-32,-12 0-385 15,-3 0-248-15,-13-22-352 0,8 0-2025 16,15-3-7121-16</inkml:trace>
  <inkml:trace contextRef="#ctx0" brushRef="#br2" timeOffset="83341.03">8462 16615 13898 0,'0'0'2777'15,"0"0"-1593"-15,0 0-736 0,0 0-280 16,0 0-168-16,0 0 369 0,0 104-1 16,-20-56-368-16,-4-4 0 31,-27 17-497-31,10-17-791 16,2-9-3361-16</inkml:trace>
  <inkml:trace contextRef="#ctx0" brushRef="#br2" timeOffset="84621.56">10574 16541 11162 0,'0'0'2913'15,"0"0"-2153"1,0 0-280-16,0 0-352 16,0-72 344-16,-8 46 416 15,-4-6-512-15,-4 1-8 0,-3 5-88 16,-9 4 136-16,-4 6-72 15,-5 10-175-15,-6 6-89 0,3 9-80 32,-4 20 72-32,4 12-72 15,8 3 56-15,12 7-40 0,8 3 72 16,12-3-88-16,12-6-16 16,16-7 8-16,13-10-353 15,6-9 153-15,5-16-88 0,-1-3 0 31,1-18-120-31,-7-14 168 16,-10-10 96-16,-3-5 144 0,-9-4-48 16,-6-3 56-16,-1 3 200 15,-8 10 88-15,-4 12 168 16,-1 13-40 0,1 16-344-16,0 4-72 0,5 24-272 15,2 10 272-15,1 7 0 16,1 3 0-16,-6 2-8 0,-7-9-240 15,0-6 104-15,0-9-40 16,-7-7-80-16,-2-13 176 0,1-6 48 16,0-3 32-1,5-19 8-15,3-13-248 16,7-13 96-16,17-6 144 16,8 0-184-16,4 0 120 0,0 10-56 15,-1 15 32-15,-7 17-16 31,-7 12-16-31,-6 9 0 0,-2 23 128 16,-13 6 0-16,0 9 0 16,0-2 8-16,-8-1-8 0,-5-5 0 15,-2-11-56-15,6-12-48 16,1-6-296-16,8-10 8 16,0-4 392-16,0-18-304 0,17-6-681 31,6-11 441-31,1-2 160 15,4 6 0-15,-8 7 272 0,0 12 112 16,-8 10 512-16,4 6-344 16,0 15 8-16,0 11 128 15,12 2-296-15,3 1-8 0,5-1-40 16,24-2-712 0,20-13 112-16,23-10-24 15,-7-3-1321-15,0-13 9 0,-36-6-704 16,-28 0-441-16</inkml:trace>
  <inkml:trace contextRef="#ctx0" brushRef="#br2" timeOffset="84960.52">11745 16313 1672 0,'0'0'4745'16,"0"0"-1784"-16,-51-92-177 15,10 73-447-15,-2 12-929 16,-5 7-648-16,0 23-160 0,4 15-256 16,12 10-88-16,9 5-144 15,14 5-112-15,9-4-8 16,9-7-328-1,19-12-136-15,8-13-152 16,-1-12-32-16,5-10 424 0,-1-20 232 16,2-14 0-16,-9-23 128 15,-4-22 432-15,-13-23-16 16,-11-6 24-16,-4 3-312 0,-8 22 160 31,-3 29 0-31,2 22-31 16,1 20 487-16,4 9-256 0,-3 3-520 15,3 38-96-15,4 45-160 16,0 28 160-16,23 19 0 16,9-3 0-16,12-16-112 0,0-12-328 15,-12-11-160 1,-8-15-353-16,-12-22-3103 16,-12-19-6603-16</inkml:trace>
  <inkml:trace contextRef="#ctx0" brushRef="#br2" timeOffset="85984.11">13498 16141 13002 0,'0'0'2273'16,"0"0"-1033"-16,0 0-976 15,0 0-264-15,0 0 0 0,-8 89 456 16,12-35-264-16,13 0-192 15,11-3-40-15,7-13-120 0,5-9-200 32,3-20 136-32,9-9 40 15,-7-13 56-15,2-21-80 0,-11-11 40 16,-4-9 168-16,-12-3 128 0,-5-7 40 16,-10 7 448-16,-1 3 0 15,-4 17 192-15,0 14 17 16,0 14-329-1,0 9-496-15,4 34-120 16,7 40-160-16,17 33 280 0,8 23 0 16,8 11 0-16,-12-2-192 0,-8-9-425 15,-8 1-503-15,-12-8-856 16,-4-15 912 0,0-28 295-16,-20-26-567 15,0-26 528-15,-4-12 808 16,-8-3 784-16,-11-7 784 0,-9-6 17 15,0-9-137-15,-12-33 8 16,-4-31-271-16,5-35-257 0,14-19-296 31,26 0-408-31,27 3-56 16,40 17-88-16,28-4-80 16,15 22-616-16,8 19-528 0,13 29-385 15,-24 21-2888-15,-16 14-928 0</inkml:trace>
  <inkml:trace contextRef="#ctx0" brushRef="#br2" timeOffset="86320.07">14514 16211 10922 0,'0'0'1904'0,"0"0"-607"15,-103 58-313 1,67-21-88-16,4 11-272 15,12 3-280-15,16 0-184 16,4-3-160-16,16-1-384 0,15-12-264 0,10-13-456 16,2-9 111-16,6-13 273 15,-2-13-40 1,-3-19 448-16,-16-12 312 16,-8-7 776-16,-17-9 465 15,-3-4-49-15,-23 4 96 16,-17 9-352-16,-8 10-112 0,-7 16-231 15,6 15-457-15,10 10-136 0,11 10-368 32,28 37-1377-32,0-2-1231 15,24-4-2378-15</inkml:trace>
  <inkml:trace contextRef="#ctx0" brushRef="#br2" timeOffset="86674.87">14893 16161 11378 0,'0'0'2977'0,"0"0"-545"0,0 0-1384 16,0 0-864 0,0 0-184-1,-12 76 0-15,8-26 0 0,4 8 0 16,4-1-184-16,12-10-576 15,7-9-456-15,1-12-24 0,4-17 175 16,-4-9 633-16,4-12 424 0,4-20 8 31,-8-13 320-31,0-5 473 16,-8-7 71-16,-1 3-56 0,-6 6 224 16,-5 13-264-16,0 13 72 15,-4 16-159-15,0 6-665 0,8 19-16 16,-1 19-88-16,10 13 40 31,11 6 48-31,7 10-705 0,42 21-495 16,-14-12-344-16,-3-15-3617 0</inkml:trace>
  <inkml:trace contextRef="#ctx0" brushRef="#br2" timeOffset="87137.83">16100 15738 11570 0,'0'0'2985'15,"0"0"-2313"-15,-7 77-168 16,2-1-72-16,-3 25 144 0,8 4-152 15,0-7-152-15,0-24-152 16,4-24-120 0,0-12-8-16,1-6-384 15,-5-6-416-15,3 2 56 0,1-9-128 16,0-12-41-16,0-7 569 16,4-7 352-16,8-22-8 0,3-6-8 15,9-9 8-15,4-6 0 31,9-4-8-31,-6-4 16 0,1 7 184 16,-4 7 657-16,-12 15 375 16,-4 17 0-16,-4 12-672 0,0 9-448 15,-1 26-96-15,2 13 0 16,2 15-8-16,-2 1 80 31,2 2-144-31,6-2 40 0,3-4-776 16,27-3-1064-16,-7-16-2161 15,4-15-1048-15</inkml:trace>
  <inkml:trace contextRef="#ctx0" brushRef="#br2" timeOffset="87484.4">17100 16097 7313 0,'0'0'2193'15,"0"0"199"-15,-60-73-624 0,21 67-775 16,-10 6-321-16,-2 32 128 15,3 9-232 1,4 9-120-16,9 4-272 16,15-3-80-16,12-3-96 0,8-7-72 15,11-13-128-15,17-8-120 16,8-14-184-16,8-6 400 0,0-9 104 16,-1-20 0-16,-2-9 72 31,-5-6 152-31,-12-7 328 15,-5 3 16-15,-7 7-144 0,-8 9 313 16,0 16 103-16,-4 16-416 0,0 0-424 16,0 32-336-16,0 9 336 15,8 13-72-15,1 7-176 32,10 5-392-32,1-3-657 0,16 4-1135 15,-12-13-1513-15,0-22-5169 0</inkml:trace>
  <inkml:trace contextRef="#ctx0" brushRef="#br2" timeOffset="87784.15">17399 16052 7617 0,'0'0'3121'0,"0"0"95"16,0 0-1311-16,0 0-1001 0,0 0-760 15,43-2-136-15,-26 43-16 16,-2 13 16-1,6 3-8 1,-1 3 0-16,-5 0-296 0,2-9-256 0,-2-9-160 16,-2-17-120-16,-6-13 207 15,5-12 625-15,-3-9 497 0,2-23 55 16,1-12 344-16,-4-19-16 31,8-20-216-31,-5 7-64 16,-2 9-80-16,-1 13-303 0,-4 22-113 15,0 13-104-15,-4 9-64 16,3 27-2049-16,-3 14-2560 0,9 8-1752 16</inkml:trace>
  <inkml:trace contextRef="#ctx0" brushRef="#br2" timeOffset="88182.05">17977 16183 5089 0,'0'0'5177'0,"0"0"-4513"0,0 0-664 15,0 0 8-15,0 0 96 0,0 0 0 16,115 38 72-16,-75-32-24 16,0-6-152-16,3 0 0 0,-6 0-88 15,-5-12-344 1,-17-14 168-1,-15-2 192-15,0-11 72 0,-19 1 304 16,-18 0-144-16,-10 10 336 0,-1 8 448 16,4 17 352-16,0 3-95 15,12 20-369-15,9 15-152 0,7 6 48 32,8 9-320-32,8 4-152 15,11-3-104-15,17 0-32 0,17-7-16 16,2-9-104-16,9-9 8 15,4-7-8-15,0-13-176 16,0-6-112-16,-5-12-808 0,-19-14-2033 31,-13-2-4280-31</inkml:trace>
  <inkml:trace contextRef="#ctx0" brushRef="#br2" timeOffset="89524.92">8418 17684 1744 0,'0'0'840'0,"0"0"2225"0,0 0-1361 16,0 0-696-16,0 0-152 15,-43 39 17-15,35-30 39 0,4-3 144 16,-1 1-32-16,1-4-55 15,0 0 63-15,4-3 48 0,0 0-8 16,0 0-264 0,0-13 1-16,13-6-345 15,2-12-464-15,10-4-224 16,3 0 136-16,7 0-40 0,1 6 56 16,-4 11-177-16,-8 11 145 15,0 7-96-15,-5 7-88 0,2 24 144 31,-10 23-80-31,-7 22 144 16,-4 22 24-16,-15-2-192 0,-6-27 176 16,6-21-24-16,-2-19-128 15,10-7-8-15,-1-3-216 0,-1-13 328 16,9-6 120-16,13-31 224 31,23-36-224-31,27-28-336 16,14-16 288-16,-2 6 48 0,-12 25 0 15,-18 33 8-15,-18 22 88 16,-7 12 104-16,-3 3 120 0,-6 10-320 16,1 0-8-16,-7 26 8 15,-5 12 160 1,0 10 200-16,0 5-32 16,0 8-280-16,-9 2 176 0,1-3-152 15,0 1-72-15,8-11-280 16,0-5-920-16,25-26-1385 0,2-9-1912 15,9-10-1064-15</inkml:trace>
  <inkml:trace contextRef="#ctx0" brushRef="#br2" timeOffset="89822.49">9411 17523 11602 0,'0'0'3825'0,"0"0"-1825"0,0 0-928 31,0 0-856-31,0 0-15 15,-84 120-9-15,67-62-120 16,14 8-72-16,3 1-160 0,7-13-313 16,14-4-271-16,7-15-320 0,3-16 80 15,5-19 408-15,5-12 264 32,2-26 40-32,-3-23 176 15,-16-21 96-15,-20-16 496 0,-4 5 232 16,-21 23 440-16,-2 26-448 15,-9 19-160-15,1 9 65 0,-10 6-257 16,1 10-192-16,5 10-176 16,14 21-689-1,21 39-919-15,0-9-1497 16,17-4-2376-16</inkml:trace>
  <inkml:trace contextRef="#ctx0" brushRef="#br2" timeOffset="90317.09">9913 17412 864 0,'0'0'12154'0,"0"0"-9337"0,0 0-1161 0,0 0-1288 31,0 0-368-31,0 0 0 16,0 92 96-16,0-35-32 0,0 6-24 15,0 1-40-15,0-4-8 16,11-13-376-16,6-12-480 0,7-12 104 16,3-20 216-16,6-3 312 31,6-26 184-31,1-15-64 16,3-19 112-16,1-20-8 0,-8 4 16 15,-12 13-8-15,-12 15 280 16,-8 26 424-16,1 6 288 0,-5 13-224 15,0 3-576-15,3 28-192 32,1 17-16-32,4 9 16 0,12 10-72 15,0-1-248-15,15-2 0 0,6-14-528 16,6-15 264-16,1-20 320 16,0-12 264-16,-4-22 184 15,-8-19 136 1,-8-26 136-16,-13-15 232 0,-10 5-328 15,-5 11-64 1,-9 11-40-16,-2 21-32 0,-6 9-104 0,2 5-120 16,2 27-600-16,2 18-3321 15,7 7-3552-15</inkml:trace>
  <inkml:trace contextRef="#ctx0" brushRef="#br2" timeOffset="90934.09">11705 17694 8265 0,'0'0'6866'16,"0"0"-5706"-16,0 0-880 16,0 0-280-16,0 0 136 15,108-45 216 1,-56 33-304-16,0-4-24 15,0 0-24-15,-5-3-256 0,-15 0-88 16,-4-7 48-16,-20 1 136 0,-8-3-64 16,-8 2 112-16,-20 7 112 15,-12 10 168 1,-12 9-56-16,5 0 112 16,-1 19 8-16,8 12 144 15,16 8-8-15,12 8-104 0,12 1-160 16,0 3-104-16,24-7 0 15,16-6-280-15,7-16-448 0,5-12-88 32,8-10-8-32,-4-13-32 15,0-16 215-15,-5-8 305 0,-6-5 112 16,-10-5 224-16,-10 5 0 16,-6 5 680-16,-10 7 689 15,-6 15 183-15,-3 8-368 0,0 7-728 31,0 20-384-31,-8 12-8 16,-4 12-56-16,1 10 64 0,2 6-72 16,5 0-80-16,0 16-960 15,4-15-1912-15,0-20-3466 0</inkml:trace>
  <inkml:trace contextRef="#ctx0" brushRef="#br2" timeOffset="91085.45">12474 17269 10402 0,'0'0'3128'16,"0"0"-1519"-1,0 0-1417-15,0 0-192 16,0 0-976-16,-39 98-1457 16,35-57-816-16</inkml:trace>
  <inkml:trace contextRef="#ctx0" brushRef="#br2" timeOffset="91602.96">12630 17694 832 0,'0'0'2952'0,"0"0"-1159"16,0 0 287-16,87-57-736 16,-62 28-47-16,-10-2-113 0,-6-8-128 31,-9 1 96-31,0 0-319 15,-17 0-345-15,-7 9 144 0,-4 7 40 16,0 16 32-16,0 6-488 16,5 3-216-16,3 19 0 0,4 3 0 15,8 5-120-15,8-2 64 16,0 1-64 0,20-7-104-16,8 0 64 15,4-3-272-15,3-3 240 0,-3 3 8 16,-4 6 40-16,-4 10 96 15,-12 19 48 1,-8 32 0-16,-4 48 0 16,-16 21-40-16,-8 10-16 0,-4-9-496 15,0-30-1937-15,0-27-303 16,9-32-1369-16,-1-33 1504 0,3-11 2657 16,-2-11 1977-16,-5-5 1903 15,0-7-935-15,-4-16-360 16,0-32-561-16,-8-34-448 15,4-29-343 1,13-26-305-16,19 0-344 0,12 1-96 16,31 25-224-16,9 28-232 15,-4 23-32-15,-8 28-856 16,3 20-336-16,41-8-721 0,-7 8-2120 31,-10-4-2536-31</inkml:trace>
  <inkml:trace contextRef="#ctx0" brushRef="#br2" timeOffset="92187.07">12964 17659 9129 0,'0'0'3097'0,"0"0"-1465"15,0 0-511 1,0 0-569-16,0 0 24 16,0 0-344-16,0 0-232 0,44-22-384 15,-20 15-232-15,0-5-144 16,-4-1-33-16,-4-6 105 15,-8 0-72-15,-5-3 344 16,-3 3 416-16,0-1 392 16,-15 11 720-16,-1 3-119 15,-4 6-537-15,4 9-320 16,-7 17 160-16,10 9 0 0,-2 6-8 16,15 6-200-16,0-5-32 15,0-1-56 1,15-9-136-16,9-13 0 15,-3-13-168-15,10-6 136 16,-4-16 168-16,6-9 64 0,-1-10 0 16,0-6 112-16,0-1-24 15,0 4 128-15,-9 7-64 0,-3 6-128 32,-8 15-88-32,-4 10-72 15,-4 6-128-15,-4 23 192 16,0 9 16-16,0 12 80 0,0 2-80 15,-4 1-8-15,-4-2 0 16,0-9-80-16,4-14-96 0,4-15 56 16,0-13 120-1,0-4 376-15,16-21 112 16,16-10-400-16,4-12-56 16,7-4-32-16,2 0 0 0,2 3 16 15,-3 10 64 1,-12 13-80-1,-4 12 0-15,-12 13 8 0,-5 3-8 16,-6 26 104-16,3 9 216 0,0 10-128 16,-1 19-192-16,6 24-80 15,-6-14-968-15,-3-11-3217 0</inkml:trace>
  <inkml:trace contextRef="#ctx0" brushRef="#br2" timeOffset="92566.22">14068 17513 8409 0,'0'0'5601'0,"0"0"-3856"15,0 0-681-15,0 0-616 0,0 0-312 32,0 0 112-32,12 86-24 15,4-38-96-15,7 2-80 0,2 1-48 16,-5-7-240-16,4-6-144 0,-5-15-184 16,-6-14 40-16,-2-9 528 15,1-6 152-15,4-26 408 16,-4-12 104-1,0-7-264-15,0-9-32 0,4-1-192 16,-4 7-87-16,0 10-89 16,0 9-201-16,-8 19-319 0,0 16-776 15,-4 16-4297-15,0 6 520 16</inkml:trace>
  <inkml:trace contextRef="#ctx0" brushRef="#br2" timeOffset="93048.77">14383 17745 7209 0,'0'0'3017'0,"0"0"-2073"0,0 0-472 31,0 0 48-31,0 0 496 16,84-26-528-16,-52 13-488 16,-1 4-304-16,5-7-464 0,-4 0 40 15,-4-2 96-15,0-5 208 16,-13-2 64-16,-6-1 360 0,-5 4 24 31,-4 7 728-31,-9 5 792 16,-14 7-480-16,-5 3-623 0,-8 13 215 15,0 12 168-15,0 6 64 0,8 7-432 16,9 4-136-16,10-4-256 16,9 0-64-16,13-9-112 15,15-7-408 1,15-13-472-16,5-5-344 15,12-4-193-15,4-17-23 0,-1-5 1048 16,-3-10-32-16,-9-3-288 0,-10-2 824 31,-13 2 152-15,-13 6 1264-16,-11 13 792 0,-4 7-151 0,-4 9-673 16,-7 3-968-16,-6 16-88 15,-2 6 40-15,7 10-168 0,4 4-152 16,8 1-48-16,0 2-424 15,24-7-768-15,8-4-672 0,35-18-1249 32,-3-10 176-32,-8-3-1216 0</inkml:trace>
  <inkml:trace contextRef="#ctx0" brushRef="#br2" timeOffset="93240.69">15375 17281 5449 0,'0'0'4033'0,"0"0"-1009"0,0-86-95 16,-8 71-921-16,4 15-800 16,-4 6-863-16,4 25-345 0,-4 14 88 0,4 22-80 15,0 21-8 1,4 18 0 0,0 5-288-16,0-9-657 15,4-20-1023-15,-4-31-2393 0,0-19-5593 16</inkml:trace>
  <inkml:trace contextRef="#ctx0" brushRef="#br2" timeOffset="93636.4">15172 17424 8665 0,'0'0'2409'0,"0"0"-1097"15,87-29-976-15,-31 23-336 0,20 6-112 16,-1 0-576-16,-2 0-312 31,-2 6-192-31,-24 7 487 0,2 3 513 16,-25 3-16-16,-24-3-248 15,-13 3 456-15,-22 0 1849 0,-13 3 599 16,4 0-671-16,4 4-585 16,8-1-440-16,16 1-248 31,16-1-504-31,0-3-8 0,16-3-280 15,16-9-328-15,12-7-32 16,0-3-88-16,0-3-81 0,-5-16 329 16,-6-7 488-16,-14-5 0 15,-6-4 1017-15,-13-3-129 16,-9-3-136 0,-14 2-88-16,-5 8-168 0,4-1-192 15,7 10-304-15,14 9 0 16,3 7-672-16,48-1-1784 0,3 4-1953 15,1 0 1368-15</inkml:trace>
  <inkml:trace contextRef="#ctx0" brushRef="#br2" timeOffset="93896.92">16024 17341 3224 0,'0'0'4377'0,"0"0"-1584"0,0 0 103 16,0 0-1447-16,0 0-65 16,-83 67-464-16,43-26-552 0,0 4-216 15,8 2-104-15,4 4-48 31,8-3-304-31,12-4-392 0,8-12-168 16,4-10 136-16,16-12 72 16,4-10 384-16,4-10 272 0,-4-15 56 15,-4-13 600-15,-16-7 200 16,-4-5 128-16,-4-4-280 31,-20 3-184-31,-8 3-136 0,0 7-224 16,4 13-160-16,13 8-232 15,7 14-848-15,20 6-1800 0,15 3-1449 16,13 7-1001-16</inkml:trace>
  <inkml:trace contextRef="#ctx0" brushRef="#br2" timeOffset="94157.37">16315 17300 8769 0,'0'0'5378'0,"0"0"-3562"0,0 0-808 16,0 0-784-16,-115-9 176 15,79 22-88 1,8 12-200 0,16 7-112-16,12 2-104 0,4 5-232 0,24 5-288 15,4-3-584-15,-4 1-232 16,-1-1-377-16,-7-6 505 0,-16-7 784 16,-4-9 528-16,-7-2 248 31,-21-12 1584-31,-12-1-255 0,-1-4-497 15,-10 0-680-15,-12-22-400 16,7 3-1008-16,11-3-4209 0</inkml:trace>
  <inkml:trace contextRef="#ctx0" brushRef="#br2" timeOffset="95217.67">16778 17247 12002 0,'0'0'1896'16,"0"0"-743"-16,0 0-425 15,0 0-288-15,0 0 432 16,-36 9-104-16,12 13 97 0,-8 10-265 15,4 3-488-15,0-4 64 32,16 1-104-32,4 0-72 0,8-7 0 0,20-6-264 15,28 1 64-15,7-11-88 16,9-9-305-16,4 0-103 16,-16-13-72-16,-4-12 264 15,-16-7 384 1,-21-3 120-16,-11-6 496 15,-24 6 56-15,-8 3 8 0,-7 7-160 0,3 6-48 16,16 10-87-16,12 5-265 16,8 4-72-16,16 0-1193 15,36 4 713-15,7 1 184 0,9-1-936 32,4-4-1193-32,-12-7-335 15,-9-15 679-15,-6-10 1169 0,-17-5 984 16,-17-8 1704-16,-7 1 993 15,-4 9-121-15,0 6-343 0,0 13-529 16,0 13-551-16,-8 3-961 31,-3 29-192-31,-6 25 0 16,-11 31 0-16,-7 26 0 0,-17 16 0 16,-3 4 0-16,-1 5 0 15,-4-6-32-15,8 10 32 0,12-10-369 16,20-6-223-16,16-16-320 31,4-26 232-31,16-21 200 0,8-23-304 16,4-13-416-16,11-9-537 15,13-3 169-15,8-13 87 0,4-3 657 16,-8-26 456-16,-4-6 368 0,-20-12 680 16,-8-23 1201-1,-24-25 1039 1,0-33-735-16,-20-21-673 0,-1 6-432 15,14 10-287-15,7 19 15 16,24 15-48-16,7 23-352 0,1 19-120 16,-8 25-160-16,0 10-128 0,4 6-440 31,0 10-784-31,11 6-673 0,-11 3-2504 16,-4 13-2992-16</inkml:trace>
  <inkml:trace contextRef="#ctx0" brushRef="#br2" timeOffset="96118.58">18881 16783 10178 0,'0'0'2168'0,"0"0"-455"16,0 0-297-16,0 0-848 0,0 0 136 16,0 0-56-16,0 0-344 15,-60 41-152-15,13 35 72 0,-13 35 64 31,-4 10-88-31,5-1-184 16,10-8 145-16,6-23-81 0,2-4-8 16,10-18-72-16,7-13 0 15,12-16-64-15,0-6 8 0,5 0-553 16,-2-4-63-16,1-2-656 31,1-11-744-31,3-8-1817 16,-1-7-2665-16</inkml:trace>
  <inkml:trace contextRef="#ctx0" brushRef="#br2" timeOffset="96454.34">18264 17002 8121 0,'0'0'1152'15,"0"0"-39"-15,0 0 1047 16,-12-86-279-16,12 80-353 15,0 2-120 1,4 4-608-16,15 13-560 0,26 29-144 16,26 34 8-16,24 25 265 15,17 17 79-15,-5-7-40 0,-11-19-128 16,-27-19-88-16,-22-19-96 16,-15-13-72-16,-8-6-16 0,-8 0-8 31,0 0 48-31,-5-6-48 15,-2-10-72-15,-9-10-8 0,0-6-40 16,0-3 48-16,0 0-152 16,0 0-8-16,0 0-312 0,0-19-649 31,0 0-2872-31,0 1-3688 0</inkml:trace>
  <inkml:trace contextRef="#ctx0" brushRef="#br2" timeOffset="96822.37">19423 17567 8249 0,'0'0'2065'16,"0"0"-617"-16,0 0 368 0,0 0-575 16,0 0 159-16,0 0-160 0,-56-63-648 15,28 63-424-15,-7 15 88 16,-6 4 289-16,2 10-113 0,3 6-8 31,8 6-160-31,12 4-136 16,13 3-24-16,3-4-104 15,15 3 0-15,17-12-8 0,16-3-224 16,3-13-40-16,13-9-168 0,-8-10-641 16,11-19 25-16,-14-7-1496 31,-22-3-2609-31</inkml:trace>
  <inkml:trace contextRef="#ctx0" brushRef="#br2" timeOffset="97188.95">20144 16970 9177 0,'0'0'2737'16,"0"0"-753"-16,0 0-391 15,0 0-377-15,0 0-328 0,0 0-536 32,0 0-80-32,-103 92 152 15,58-9 57-15,-2 15-281 16,3 7 72-16,4-4-192 0,8-12-16 15,1-12-64-15,3-11-56 16,3-9-624-16,10-15-465 0,-9 2-1303 31,0-6-1729-31,8-9-496 0</inkml:trace>
  <inkml:trace contextRef="#ctx0" brushRef="#br2" timeOffset="97427.18">19603 17094 8449 0,'0'0'2449'0,"0"0"303"15,0 0-687 1,0 0-945-16,0 0-624 16,0 0-136-16,103 60 160 15,-51-3-40 1,3 10-279-16,1 0-129 15,0-4-24-15,-8 4-32 0,-4-4-16 0,-9-2 0 16,-7-4-657-16,-3 16-1079 16,-10-13-993-16,-6-12-3128 15</inkml:trace>
  <inkml:trace contextRef="#ctx0" brushRef="#br2" timeOffset="97746.28">20599 17415 10506 0,'0'0'2768'0,"0"0"-1431"31,-81-3-777-31,34 8 224 16,-1 15 376-16,1 8-264 0,6 7-432 16,13 10-215-16,9-1-105 0,10 7-72 15,9-3-64 1,5 2-8-16,23-8 0 16,8-7-257-16,7-10-351 15,5-9-584-15,12-16-704 16,-13-16-2041-16,-7-9-2649 0</inkml:trace>
  <inkml:trace contextRef="#ctx0" brushRef="#br2" timeOffset="98120.69">20435 16643 8913 0,'0'0'2449'0,"0"0"-57"15,0 0-1031-15,0 0-561 0,0 0-304 16,0 0-376-16,-12 29-16 16,12-1 232-16,0 13-32 15,0 11-72-15,0 17-160 0,0 17 0 16,8 15-72 0,-4-2 0-16,4-26-280 15,-4-25-832-15,-4-13-960 0,4-4-1785 16,0-8-1248-16</inkml:trace>
  <inkml:trace contextRef="#ctx0" brushRef="#br2" timeOffset="98367.64">20180 16541 256 0,'0'0'10858'0,"0"0"-8450"16,0 0-1343-16,119-28-297 15,-47 25 536-15,4 3-312 16,-5 0-640-16,2 9-152 0,-22 4-200 31,-3 12-1480-31,-16-2-3641 16,-17-1-5569-16</inkml:trace>
  <inkml:trace contextRef="#ctx0" brushRef="#br2" timeOffset="98958.65">20861 17681 15211 0,'0'0'2992'0,"0"0"-927"16,0 0-761-16,0 0-432 15,0 0-192-15,0 0-680 0,-15-6-488 16,7 19-1464-16,-5 0-2817 16</inkml:trace>
  <inkml:trace contextRef="#ctx0" brushRef="#br0" timeOffset="112496.56">20730 16380 720 0,'0'0'6585'0,"0"0"-5209"0,0 0-896 31,0 0-15-31,0 0 663 16,0 0 8-16,0-4 88 0,0 4-175 15,0-3-409-15,0 0-216 16,0 0 80-16,0 3-88 0,-4 0-80 0,4-4-208 16,0 2 0-1,-4-2-32 1,4 4-48-16,-8-3 8 16,3 0 64-16,2-3-16 0,-1 2 120 15,-4-2-160-15,0 3 24 16,0-3-16-16,0 6-64 0,0-4 56 15,1 1-64 1,-2 0 0 0,-3 0 8-16,1 0-8 0,-6-1 0 15,2-2 0-15,-5 6 0 0,-1-6 56 16,-2 3-48-16,3-1 40 16,0 1 112-16,0-3-96 0,0 3-16 31,-4 0 16-31,5-4-56 15,-5 4 96-15,-1-3-96 0,-3 0-8 16,-3 2 8-16,-1 1 0 16,-4 0 8-16,0 0-16 0,5 3 8 15,-6-4 40-15,5 4-48 32,5 0 0-32,3 0 0 15,0 0 8-15,0 0-8 0,-1 0 0 16,2 0 0-16,3 0 88 15,-8 0-88-15,4 0-8 0,-4 0 0 32,0 0 8-32,1 4-8 15,-5-1 0-15,4 0 8 0,-4 4 32 16,4-1-32-16,-3-3-8 0,3 3 8 16,-4 1 0-16,4-4 8 15,0 0-8-15,4 0 0 0,-1 0 0 16,2 0 0-1,-1 1-8 1,4-4 8-16,-4 3 0 0,1 0 0 16,-1 0-16-16,-4 1 16 0,0 2-24 15,-4 0 24-15,0 0 0 16,0 4-8-16,0-4 8 0,0 4-8 31,4-1 8-31,0 1 0 16,4-4-24-16,0 1 24 15,5-4 0-15,-5 3 0 0,0-2 16 16,4 1 24-16,-4-1-40 0,4 2 0 16,-4 1-8-16,-3-1 8 31,-1 0 0-31,-4 0 0 16,-5 4 0-16,2-1 16 0,3 1-16 15,-4 0 0-15,4-1-8 16,4 1 8-16,4-1-8 0,1-3 8 15,-1 4-48-15,4 0 40 32,-1-4 8-32,6 3-48 15,-5 1 48-15,0 0-48 0,0-1 48 0,-4 1 0 16,0 5 16-16,1-2-8 16,-1 0-8-16,-1 0-40 0,6-1 40 15,3 1 0 1,-1 0 8-1,2-4-8-15,3 4 0 16,-4-3 48-16,4 5-48 0,-4-2-80 0,0 3 72 16,0 3 0-1,1 0 8-15,2-3 0 0,-2 3 0 0,-2 3 0 32,6 0 0-32,-2 0-16 15,2 1 16-15,3 2-8 16,-1-2 8-16,-2-1 0 0,3 3 0 15,-9 0 48-15,10 1-48 16,-9-1-8-16,4 0 8 0,0 1 0 31,3 0 0-31,2-4 0 16,-1 0 0-16,4 0 32 0,0-3-32 16,0 3 0-16,4-3 8 15,0 3-8-15,0 1 80 16,0-1-80-16,0 0 8 0,-4 0 80 31,4 0-88-31,0 1-8 16,0 2 8-16,-4 1 0 0,4-1 48 15,0 0-48-15,0 1 0 0,0-4 0 0,0 4 0 32,0-4 8-17,0 3-8-15,0-3 8 0,0 0 72 16,4 1-80-16,0 2 16 15,4-6 56-15,0 0-64 0,0 4 0 0,0-4 0 16,4 3-8-16,-1 0 89 16,2-3-89-16,-1 3 0 15,4-3 0 1,-4 1 0-16,-1-1-57 16,2-1 49-16,-6-5 16 15,6 3 33-15,-1 0-41 0,3 3-49 16,-2 0 49-16,2-3 8 15,1 3-8-15,0-3 8 0,-4-3-8 32,4-1 25-32,-4 1-25 15,4-3-16-15,0 3 7 0,0-4 9 16,0 0 0-16,3 1-8 16,2 3 8-16,3-4 25 15,0 0-25-15,-1 4-8 0,1-3-1 31,0 2 1-31,-8 1 0 16,4 0 8-16,-4 0-144 0,-4-7 96 16,3 3-56-16,-2-2 56 0,-2 3 40 15,10-1-72-15,-1 0 72 16,7-2 0-16,6 3-8 16,2-1 8-1,5-3 8-15,3 4-8 16,-2-1 0-16,-1 4 0 0,-5-3 8 15,1-1-8-15,0 1 8 0,-5-1 8 16,2-3-8-16,3 1 0 16,4-4 0-1,-1 0 0-15,9 0 0 16,4 1 0-16,0-4-48 16,4 0 0-16,0 0-224 0,-4 0 96 15,-1 0 120-15,-12 0 32 16,2 0 16-16,-9 0 8 0,0 0-40 31,-1 0 40-31,1 0 8 16,4 0-8-16,-8-7 0 0,8 1-64 15,-5-4 56-15,1 4-128 16,-4-4 80-16,4 1 48 16,-8 3 8-16,-8-1 0 0,0 1 0 31,-1-1 0-31,2 1 40 15,-1-3 8-15,4 2 0 0,4-6 0 16,8 4-32-16,3-4-8 16,1 3 8-16,0-2-16 15,4 2 64-15,-4 1-64 0,-4 3-16 16,-4-1 16 0,-4 4 0-16,-5-3 16 15,1 0 32-15,1-1 0 0,2-3 56 0,1 1-96 16,4 0 48-1,4-8-8-15,0 2-40 0,3-1 0 16,1-3-8 0,-4 3 0-16,1 0 56 15,-10 3-56-15,1 1-8 16,-8-1 8-16,4 0 0 0,0 1 0 16,0-4 0-16,-1 0 0 15,9-3 80-15,-3 0-80 16,3-3-8-1,3 2 8-15,-3-2 0 16,0 3-16-16,-5 0 16 0,-2 3 0 16,-1-3 24-16,-8 0-16 15,4 3-8-15,-8 3 0 16,-1-2 0-16,5-1 72 0,-3-3-72 31,2-3 0-31,-3-1 104 16,5-2-104-16,2 0 0 0,1-1-8 15,-8 1 8-15,4 2 0 16,-7 5 104-16,-2-2 16 31,1 5 144-31,0-1-143 0,0 0 7 0,0 0-56 16,0-3-72-16,4-3 88 16,0-4-88-16,4 1-8 15,-4 0 8-15,0-1 0 0,-4 1 0 16,-4-1 0-16,0 1 8 15,0 3 40-15,0-1-48 16,-12 1-8-16,4-4 0 16,0 4 8-1,0 0 0-15,-1-3 0 0,6 0 0 16,-1-1 48-16,0-2-48 0,4-1-48 16,-4 0 48-16,-4 4 16 15,0 0-8 1,0-1 40-16,-4 4-48 15,5 0 24-15,-6 0-24 16,-2 2 0-16,2 5 8 0,2-1 8 16,3 0-16-16,-5 0 8 31,6 3-8-31,-5-2 72 0,3-2-72 16,-2-2-16-16,3 3 16 15,-1 1-8-15,-2-1 0 16,3 0 8-16,-8 3 0 0,4-3 40 15,-1 4-32-15,-2-1-8 16,-5 1 0-16,4-1 8 0,0 0-8 31,-3 0 0-31,6-3 0 0,-2 4 72 16,2-1-64-16,2 0-16 16,-1-3 8-16,-1-3 0 0,-2 6 32 15,-1-6-32-15,0 4 0 16,-4-1-48-16,-4 0 48 15,-4 3-48-15,0-3 40 16,-8 4-80-16,0-4 80 16,5 3-40-16,-1 3 40 15,-4-2 0-15,8 2-56 0,0 1-48 32,4-1-24-32,9 4-201 15,-6 3-159-15,-11 3-872 0,12 0-2953 16,-3 0-2056-16</inkml:trace>
  <inkml:trace contextRef="#ctx0" brushRef="#br0" timeOffset="119059.58">15793 13265 4016 0,'0'0'2089'16,"0"0"-73"-16,0-7-1000 15,-7 4-647-15,2-3 191 16,5 3 64-16,-4-3 248 0,0 2 128 31,4 1 40-31,0 0-519 16,0-4-241-16,0 7 192 15,0-6-120-15,0 3-272 0,-4-3-32 16,4 2-40-16,-3-2 0 16,-1 3 40-16,0-3-48 0,0-1 0 0,-5 1 8 15,5 3-8 1,4-1 8 0,-3 1-8-16,-1 0 8 15,4 0 104-15,-4 0-104 0,-5 0-8 16,5-4 0-16,-7 1 8 15,3-3-8-15,-5 2 0 0,6-2 0 16,-5 2 8 0,0-2-8-16,4 2 0 15,0 1 0-15,-1 0 0 16,2 0 0-16,-1 2 0 0,0-2 8 16,-4-1 8-16,0 1-16 15,1-3 0-15,-2 6 0 0,1-4 0 31,0-3 0-31,4 4-8 16,-3 0-32-16,3-1 40 0,-1 1 8 16,2 0-8-16,-1 0 0 15,-1 2 8-15,-2 1-8 0,-5-3-64 16,4 2 64-16,-8 1 40 31,4-3-40-31,-1 3-8 16,-2-3 0-16,3 2 8 0,0-5-8 15,-4 3 8-15,1-1 0 16,-2 1 32-16,1-4-24 0,1 4-16 16,-1-4 8-16,-1 4 0 15,2-1 0 1,-1 5 0-16,3-5 0 16,-2 4 0-16,-1 0 0 0,4 0 8 15,-4-1-8-15,5 1 0 16,-2 3 0-16,1-3 0 0,0 3 0 15,0-3 0 1,1 3 0 0,-6 0 0-16,-3 0-8 0,5 0 0 15,3 0 8-15,-4 0-8 0,0 0 0 16,0 0 8-16,0 0 0 16,-4 3 8-16,0 0-8 0,5 0 0 31,-1 1 0-31,-1-1 0 15,-3 3-48-15,1 1 48 0,3-1-8 16,-4 0 8-16,4 1 0 16,-4-1 8-16,8 0 24 0,-3 1-32 15,-2-4-8-15,-3 3 0 32,0 1 0-32,1 2 8 15,-1-3 0-15,0 4 0 0,3-4 0 16,2-3 0-16,-5 4-8 15,9-1 0-15,-6 1 8 0,-3-1 0 16,4 0 0-16,-7 4 0 16,3-4 32-1,-4 3-32-15,4 1-8 16,-8 0 0-16,8 2 0 0,-4-2 8 16,8-4 0-16,0 4 0 15,5-4 0-15,-2 0 8 0,6 1-16 16,-2-1 8-1,2 0 0-15,-6 4 8 16,-2 0-8-16,3-1 0 16,-4 4 40-16,0-4-32 0,-4 4-8 15,8 0 0-15,-4-4 0 16,4 4 8-16,4-1-8 0,1 1 8 31,-2-3-8-31,5 2 0 16,1-2 8-16,-1 0-8 0,-1 2 0 15,1 1 0-15,-3 0 0 16,2 3 0-16,-2-1 48 0,-1 2-48 16,3 1 8-16,-2 1 8 31,3 1-16-31,-1 2 0 16,2-3 0-16,-1 3 8 0,0 3-8 15,4 0 0-15,-4 1-8 16,4 3-8-16,-4-4 16 0,4 4 0 15,-8-4 16-15,8 1-16 32,-4 2-16-32,4-3 16 0,-3 4 16 15,-2-4 0-15,5 4-16 0,0-1 48 16,-4-2-48-16,8-1-8 16,-3-2 0-16,3-1 0 0,0 0 8 15,0-3 0 1,0 4 0-1,0-5 32-15,0 5-32 16,0-5 0-16,0 2-8 0,0 2 8 0,3-3 8 16,1 0 0-16,0 3 8 15,4-6 88-15,1 3-104 16,-2 0 0 0,-3-3 0-16,4 0 8 15,4-4 0-15,-4 1 0 0,4 4 0 16,0 1 80-16,0-2-88 15,4 7 0-15,0-4-8 16,0-1 8-16,-4 1 8 0,-1-6-8 31,2 3 8-31,-2-6-8 16,2 2 8-16,2-6 0 0,-3 4 8 16,0-3-16-16,0-4 24 15,4 3-16-15,0-2 0 16,4-4 112-16,8 0-56 0,-4 2 16 31,3-2-64-31,1 0-8 16,4 0 72-16,-4 7-80 0,4-4-8 0,0 3 8 15,-4 1 0-15,0-1 0 16,0 0 0-16,-4 1 0 16,4-1 8-16,-4-3-8 15,3 1 0 1,-3 2 0-16,0-3 0 15,-4 0 0-15,0 4 0 0,-4-4 0 0,0 3 0 16,-4-3 0-16,4 0-8 16,0 4 8-16,-1-4 0 15,2-3 8 1,2 6-8-16,1-2 0 16,4-2 8-16,1-2-8 15,-2 4 0-15,-3-1 0 0,0 0 0 16,0 0-8-16,0 0 8 15,-4-3 0-15,4 4 40 0,-4 2-40 32,3-3-8-32,5-3 0 15,0 3 8-15,4 0-8 0,0 1 8 16,4-4 8-16,4 3 64 16,0-3-72-16,-1 3 8 15,6-3 64-15,-5 0-48 0,-5 0 24 31,-6 3-48-31,-2-3-8 16,-3 4 8-16,0-4 8 0,0 0-8 16,-4 0 0-16,-1 0 0 0,6 0 8 15,-1 0-8 1,-1 0 8 0,5 0 0-16,0 0-8 0,4 0 8 15,0 0-8-15,-1 0 0 16,-2 0 8-16,3 0-8 0,-4 0 0 15,0 0 0-15,0 0 8 0,3 0-8 16,-3 0 0-16,0 0 0 16,4-4 0-1,-4 1-16-15,-4-3 8 16,0 2 8-16,-5-2 0 16,2 6 0-16,-2-3-8 0,-2 0 0 15,-2-4 8-15,6 7 0 16,-2-6-8-16,5 0 8 0,4 0-8 31,1-4-64-31,2 3 24 16,-3-2-8-16,0 3 48 0,-4-4-56 15,-4 7 56-15,-4-4-48 16,0 1 56-16,-5 6 8 31,1-3 0-31,1-3-8 0,-1 3 8 16,3-1-8-16,2-2 0 15,2 0 0-15,5-7-16 0,1 3-64 16,2-2 32-16,-3-1 32 16,-5 0 0-16,2-3 16 0,-6 7-8 15,2-4 8-15,-5 4 0 16,-4 3 0 0,-1-4 24-16,1 0 88 15,1-2-24-15,7-1-88 0,-5-6 0 16,6 0-8-16,-1-4 8 15,-1 1 0-15,2 0 0 0,-6 3 0 16,-3 3 48 0,0 3 200-16,-4 4-112 15,0-1-48-15,0-2-16 16,0 2 16-16,-4-3-72 0,0-2-16 16,0-1 72-16,4-3-72 31,0 0 0-31,0-3-40 0,0-4 32 15,0 4 8-15,0 0 0 16,0-1 0-16,0 5 8 0,-3 1 0 16,-6-1 136-16,1 1-96 15,-3 2 32-15,3-1-8 16,-1 0-64-16,2 0 0 0,-1 0 56 31,0-3-64-31,3 0 8 16,-2 0 8-16,3-3-16 15,-4 3 48-15,-5 0-48 0,10 0 88 16,-9 6 40-16,-1-3-80 16,6 0-48-16,-9-3 8 0,8 0-8 15,-4 3 40 1,0-3-40-16,0-3 0 16,0 3 0-16,5 0 8 15,-10 3 0-15,6 0-8 0,-2 0 0 16,-2 0 80-16,2 4-72 15,2 2 0-15,-1 0-8 16,-1 1 16-16,6 0-8 16,-5-1 8-16,3 4-16 15,2-7 16-15,-1 1-16 16,0 2 0-16,0-3 0 0,-4-3-8 16,0 7 8-16,0-4 0 15,0 3 0 1,5 1 24-16,-10 3-24 15,9-4-8-15,-4 4 0 16,4-4 8-16,0 1 8 0,-4-1-8 16,4-2 0-16,-3-5 8 15,-2 2 0-15,-2-1-8 0,-2 3-8 32,2-3 8-32,-2 4 0 15,-2 2 0-15,-1 4-8 16,0 2 0-16,0-2 0 0,0 6 0 15,8-3 0-15,0 3-272 16,4 0-264-16,4 0-472 0,0 0-1241 31,1 0-1791-31,3 0-3090 0</inkml:trace>
  <inkml:trace contextRef="#ctx0" brushRef="#br0" timeOffset="127018.31">19626 15961 3792 0,'-4'-7'2289'0,"4"1"-753"15,0 2-200-15,-4-2-311 16,4 3-33-16,0 0 288 0,0 3-56 31,0-3-111-31,0 0-321 16,0 3-120-16,0 0-32 0,0 0-152 15,0 0-56-15,0 0-72 0,0 0-88 16,0 0 80 0,0 0-175-1,0 0-57-15,0 0-24 0,0 0-88 16,0 0 64-16,0 0-72 15,0 0-8-15,4 0 8 0,4 3-56 16,8 9 56-16,4 4 0 0,0 0 8 16,4 3-8-16,-9 4 0 31,6-1 8-31,-5 0-8 16,-1 3 0-16,2-3-72 0,-6-2 64 15,-7-8-120-15,4 1 31 0,-3-3 89 16,-5-4-40-16,4 0 0 15,-4-3 48-15,4 1 0 32,-4-1 0-32,3-3 8 0,-3 0 40 15,4 0-48-15,4 0 8 16,8-10 257-16,5-2-201 0,6-14-16 16,4-9 72-16,6-6-32 31,-1-10-24-31,0-3-64 15,3-6 0-15,-3 6 72 0,-8 3-72 16,4 10 0-16,-8 9 0 0,-8 7 0 16,0 6 8-16,-13 6 0 0,6 4 0 15,-5 2 56-15,-4 4-64 16,4 0-8 0,-4 3-48-1,0 0-192-15,0 0-112 0,0 0-361 16,0 0-543-16,0 0-672 0,-17 13-769 15,2 2-240-15,-5 1-3488 0</inkml:trace>
  <inkml:trace contextRef="#ctx0" brushRef="#br0" timeOffset="127894.08">19781 15586 4480 0,'0'0'1401'0,"0"0"-73"31,0 0 264-31,0 0-191 0,0 0 367 16,0 0-352-16,0 0-279 16,-11-29-345-16,11 29-320 0,0 0-32 15,0 0-200-15,0 0-56 16,0 0 32-16,0 0-176 31,0 6-40-31,7 10 0 0,6 7 0 16,2 2 160-16,2 4-88 15,-2-1-24-15,6 1-32 0,-2-4-16 16,1-2 56-16,-4-5-48 16,0-2 0-16,-8-6 80 15,0 0-88 1,0-7-8-16,-8-1 8 0,0-2 8 16,0 0 96-16,0 0 72 15,4 0 288-15,0-5 225 0,3-8-193 16,6-13-376-16,2-2-64 15,6-11-8 1,-1-5-32-16,8-3-16 16,-5-1 0-16,5 4 0 0,0 2-24 15,-8 8-24-15,0 8 48 16,-12 10 0-16,0 10 8 0,-4 2-8 16,-4 4-40-16,0 0-48 31,0 0-416-31,0 0-425 0,-12 16-903 15,-4 3-865-15,1 3-1728 0</inkml:trace>
  <inkml:trace contextRef="#ctx0" brushRef="#br0" timeOffset="135717.26">23351 10629 5393 0,'0'0'1584'0,"0"0"-696"16,0-3-656-16,0 3-144 0,0-2 8 16,-4 2 424-16,1 0-56 31,-1-4-127-31,0 4-105 0,-5-3 8 16,-2 3 8-16,-1 0-168 15,-12 0-32-15,-4 0-40 16,-4 0 0-16,-4 7 56 0,-3-2-64 15,-9 2 0-15,-1-4 0 32,-2 0 8-32,-1 1-8 0,-4-1 8 0,5 3-8 15,-5-3 0-15,8 0 0 16,-3 4 0-16,2-4 8 16,1 3 0-16,1 0-8 0,-5 4 0 15,0-3 8 1,1-1 0-16,-5 0 0 15,7 0-8-15,2 4 8 16,-1-3-8-16,1-5 0 0,-2 2 16 16,2-1-8-16,-1-3 0 15,1 0-8-15,-2 0 48 0,6 0-32 32,-2 0-16-32,2 0 8 15,-5 0-8-15,4 0 0 0,0 3 0 16,1 0 0-16,-2 0 0 15,2 1 0-15,-1 2 0 0,4-3 0 32,0 0 0-32,5 4 8 15,7-4-8-15,-4 0 16 0,4 0-16 16,0 1 8-16,0-1 0 16,-8-1 0-16,0 5-8 15,1-1 8-15,-6 1 64 0,5 3-16 16,1-4-48-16,3 0 56 31,4-3-56-31,4 0 0 0,8 1 8 16,5-4 160-16,2 3 224 0,5-3 360 15,4 0-120-15,-4 0-328 16,4 0-208-16,-7 0-104 0,-2 0-8 16,-3 0-64-1,1 0 72 1,-2 0-72-16,2 0 72 0,3 0 48 15,4 3-48-15,-1-3 16 0,5 0-8 16,0 0 0-16,0 0 56 16,0 0-64-16,0 0-112 0,0 0-648 31,0 0-480-31,0 0-400 16,0 0-697-16,5 0-720 0</inkml:trace>
  <inkml:trace contextRef="#ctx0" brushRef="#br0" timeOffset="136160.2">21040 10629 328 0,'0'0'5321'0,"0"0"-3785"0,0 0-424 15,0 0-664-15,0 0-224 31,0 0 120-31,0 0-159 0,0 0-169 16,-79 4-8-16,55 9 96 16,-11 2-56-16,-1 4 104 0,-5 1-40 15,2-2-40-15,-1-1 24 16,3-5-40 0,14-2-48-16,3-1 72 15,12-6-24-15,1 0 16 0,7-3-72 16,0 0 72-16,0 0 152 15,0 0 264-15,0 0 64 0,0 0-144 16,0 4-232-16,0-1-80 0,7 7 64 31,1-1 272-31,8 7-168 16,4 3-40-16,4 0-120 0,4 3 16 16,4 4 56-16,3-4-24 15,1 0-71-15,5-3-81 0,-2 0-345 16,1-3-103-16,12 0-1104 31,-9-4-408-31,-2-2-1961 0</inkml:trace>
  <inkml:trace contextRef="#ctx0" brushRef="#br0" timeOffset="136983.59">22547 10477 7817 0,'0'0'1040'0,"0"0"1"15,0 0-17 1,0 0 168-16,0 0 184 16,0 0 41-16,0 0-601 0,7-48-496 15,-7 48-288-15,0 0-32 16,0 7-176-16,9 9 136 15,3 3 40-15,8 3 0 16,8 0 8-16,4 4 48 16,11-4 40-16,5-3 32 15,0 0-16-15,0-3-96 0,-9-4 24 16,-7-2-40-16,-11-3 0 16,-6-4-8-16,-7 3-40 0,-8-6 48 31,0 0-8-31,0 3 8 15,0-3 8-15,0 0-8 0,0 0-8 16,0 7 8-16,0 2-48 16,-4 10 48-16,-15 10 136 0,-9 12-16 15,-8 7-24-15,-12 9-96 32,-5 12-216-32,6 20-768 15,8-12-1889-15,18-17-3160 0</inkml:trace>
  <inkml:trace contextRef="#ctx0" brushRef="#br0" timeOffset="138057.11">29328 10782 7297 0,'0'0'2121'16,"0"0"-817"-16,0 0-312 15,0 0-64-15,0 0-64 0,44-10-79 0,-16 4-417 16,16 3-152-16,4-3 136 16,7 2-152-16,5-2 104 15,-1 3 128 1,1-4-32-16,0 5-48 16,0-5-120-16,-8 1-80 15,-9-1-16-15,-2 1-128 0,-14 3 0 16,-3 3 0-16,-11-3-8 15,-6 3-400-15,-3 0-824 0,-4 6-1393 32,-36 10-175-32,1 3 167 15,-6-6-3472-15</inkml:trace>
  <inkml:trace contextRef="#ctx0" brushRef="#br0" timeOffset="138371.66">29368 10960 104 0,'0'0'2624'0,"0"0"-1416"15,0 0 409-15,0 0 415 16,0 0-39-16,0 0-321 16,111 6-224-1,-66-6-512-15,2 0-47 16,1 0-177-16,3-3-16 0,-2 0-232 15,3-3-192-15,-5-1 24 0,-8 1 64 16,-6 0-168-16,-1 2 8 16,-9 1-56-1,-2 0-16-15,-5 0-48 16,-5 3-64-16,-3-4-16 16,-4 4 8-16,0 0-8 0,-4 0-496 15,0 0-1080-15,0 7-3089 16,-4-1-64-16</inkml:trace>
  <inkml:trace contextRef="#ctx0" brushRef="#br0" timeOffset="139579.81">30512 15554 7241 0,'0'0'2281'0,"0"0"-1225"0,0 0 120 16,0 0 544-16,0 0-191 16,0 0-505-16,0 0-312 15,7 0-88-15,10-3-280 0,15-4-168 16,3 1-80-16,13-3 48 16,8 6 8-1,3-4-128-15,9 1 24 16,-4 2-40-16,-8 2 0 15,0-2-8-15,-13 4 0 0,-11 0-320 16,-8 0-32-16,-13 0-208 16,-2 0-336-16,-9 0-448 0,-4 0-1233 31,-16 10-1640-31,-4-1 1689 0</inkml:trace>
  <inkml:trace contextRef="#ctx0" brushRef="#br0" timeOffset="139870.68">30476 15726 4080 0,'0'0'4065'16,"0"0"-2536"-16,0 0-289 15,0 0 656-15,103-13-311 16,-51 3-377-1,-1 1-320-15,9 2-224 0,0-2-88 16,4 6-160-16,-8-4-112 16,0 4-112-16,-9 0-136 0,-7 0-7 31,-8 0-49-31,-4 3-8 16,-8-4-225-16,-8 2-335 0,0 2-392 15,-12 0-480-15,0 0-1161 16,0 0-2848-16</inkml:trace>
  <inkml:trace contextRef="#ctx0" brushRef="#br0" timeOffset="141566.14">27260 9610 7393 0,'0'0'1168'0,"0"0"-95"15,0 0-425-15,0 0 40 0,0 0 600 16,0-16-64-1,0 16-287-15,0 0-393 16,0 0-304-16,0 0-128 16,0 0-112-16,0 0-64 0,8 10 56 15,-3 6-8-15,2 3 8 16,-3 6 8-16,4 1 0 0,-4 2 0 16,4-2 0-16,0 2 8 31,0-6 0-31,3-2 0 0,-2-8 0 15,-1-2 0-15,3-4 72 16,2-6 320-16,6 0 184 0,5-3-32 16,8-13-224-16,4-9-160 31,4-10-88-31,0-3 136 16,3-6-112-16,-2-1 0 0,-2 3-88 15,-3 5 144-15,-8 5 104 16,-8 6-216-16,-4 8-40 15,-4 5-8-15,-4 6 0 0,-4 4-48 0,-4 3-336 16,0 0-632 0,4 0-872-1,-4 23-681-15,0-5-287 0,-12 1-3594 16</inkml:trace>
  <inkml:trace contextRef="#ctx0" brushRef="#br0" timeOffset="151925.03">29802 9601 4793 0,'0'0'856'0,"0"-9"-424"0,0 2-312 16,4 1-16-1,-4-1 144-15,0-2 648 16,0 3 136-16,0-1-416 16,0-3-279-16,0 4 7 0,0 0 96 15,0-4-136-15,0 4-128 16,-7-3-88 0,-2 5-16-16,-3-2-72 15,1-1 0-15,-6 4 0 16,1-3 0-16,1 3 16 0,-6 0-8 15,2 3-8-15,-1-3 16 16,-4 3-16-16,-4 0 8 0,0 0-8 16,-8 0 0-16,4 3 0 31,-4 3 0-31,5 3 0 16,-1 1 8-16,0-3-8 0,4 2 8 15,4 1-8-15,1-4 8 16,-2 4 0-16,1-1-8 0,0 4 0 15,0-1 104-15,1 4-48 16,-1-3-48 0,0 0-8-16,3 6 16 15,2-3 32-15,3 3-48 0,-7 3 0 16,6 0 0-16,-7 6 56 16,9 1 64-1,-2 0-112 1,2-1 0-16,2 1 56 0,2 3-56 15,3-1-8-15,-5 1 112 0,6 6-48 16,-5-3-56-16,0 6 64 0,0 4-64 16,4-1 104-16,0 1-64 15,8 3 24-15,-4 2 8 16,4-2 80 0,0 2-16-16,4 5-96 15,8-8-48-15,4 1 96 0,-4-4-88 16,0-6 72-16,-1-3-64 15,6-3 80-15,-10-7-32 16,6 4-48-16,-2-4 48 0,1 4 24 31,1 0-80-31,2-4 144 16,1-3 24-16,0 1 0 0,4-1 0 16,4-3-72-16,-1 0 8 15,-2-3 104-15,3-3-135 31,-4-1-9-31,-1 1-64 0,5-3 48 16,-8-1 0-16,4 0-48 0,4 1-8 16,0-4 16-16,-4 1 48 0,8 2-56 15,0-5 32-15,0 1-32 16,0-1-8-16,0-4 0 16,-4 3 8-16,-1-3-8 15,1 0 8 1,0 0 96-16,0 0-96 15,-1 0 0-15,5-3 40 0,0-4-40 0,0-2-8 16,0-4 184-16,0 1-104 16,0-4 0-16,4-3-80 0,0 3 8 31,-4-3 40-31,4-3-48 16,-8 3 0-16,-1-1 72 15,1 5-72-15,-7-2 0 0,2-1 72 16,-3-1 32-16,0 3-32 31,0-7-16-31,1 5-48 0,-2-5 0 16,5-2-8-16,0-1 8 15,0-2-8-15,-5-1 8 0,-2 0-16 16,-2 4 16-16,-3 0-16 16,-3-4 8-16,-1 4 0 15,-4 0 8-15,0-1 0 0,0-2 64 31,0-1-24-31,0-3-40 16,0 0-16-16,0 1 8 0,8-1 0 0,-5 3 0 16,-3 1 0-16,0-4 0 15,0 3 8-15,-3-3 0 16,-9 1 0-16,-1 3 0 16,-2-1-8-1,-1 0 0-15,4 0 0 16,-4 4 0-16,0 0 8 0,0 3-8 0,4 3 0 15,1-3 0-15,-6 2 0 32,9 1 8-32,-4 0-8 15,0-3 8-15,1 3 96 0,-6-3-104 16,-3 2 48-16,1-2-48 16,-9 3 0-16,0 1 0 0,-4 1-8 15,-4-1 8-15,1 1 0 31,-2 2 0-31,1 2 0 0,1 4-8 16,3 5-72-16,-4 4-368 16,-20 4-921-16,9 11-1119 0,6 1-2065 15</inkml:trace>
  <inkml:trace contextRef="#ctx0" brushRef="#br0" timeOffset="154020.65">31105 14370 7881 0,'0'0'1481'15,"0"0"-529"-15,0 0-672 16,0 0-32-16,0-58 392 0,0 46 104 16,0 2-64-1,0-3-136-15,0 1-80 16,0 2-167-16,-4-2 183 16,-8 2 8-16,0 1-160 0,-3-1-240 15,-6-3-8 1,1 4-80-1,-3-4 8-15,-5 4 8 0,-4-4-16 0,-5 3 8 16,6 1 40-16,-5-4-48 16,0 7 0-16,1 3 72 15,-5-1-72-15,-1 1 48 0,2 3-48 16,-5 0 0-16,0 0 48 16,-3 3 0-1,2 7 56-15,-2 0-32 16,3 2-64-16,0 4 56 15,4 0-64-15,4 3 8 0,0 0 32 16,1 7-40-16,3-1 0 16,0 0 0-16,4 4 8 0,0 3 0 31,0 0-8-31,4-1 8 16,-3 1-8-16,7 3 0 15,-1 0 0-15,6 0 0 0,6 0 0 16,2 3 8-16,3 0-8 31,0-3 0-31,4 6 0 0,0 0 8 0,0 4-8 16,0-4 0-16,0 3 0 15,0 1 0-15,0-7 0 16,0 0 0-16,0-3 0 0,0-3 8 16,0 3 72-16,4-4-72 15,0 4 80-15,3 4 16 16,6-4-32-1,-5 2 0-15,8-5-72 0,-4 0 8 16,-1 0 40-16,5-7-40 16,0 4 64-16,4-7 0 0,0 0-24 15,5 1 8-15,-2-1-48 16,1-3 80 0,0 0 24-16,0-3-104 15,3 0 56-15,-3 3 32 16,4-6-88-16,0 2 40 0,0-2-48 15,0-4 8-15,8 1 112 32,-4-4-48-32,0-3-24 0,3 4 64 15,1-7-48-15,-3 0-8 16,-1 3-40-16,-9-3-8 16,1 0 56-16,-4 0-48 0,-1 0 56 15,-2 0 128-15,7-7-96 16,4 1-8-16,4-6-88 0,0 2 48 31,-1-3-48-31,1 1 0 16,-9-1-8-16,2 3 8 0,-5 1-8 15,-5 0 48-15,2-4-48 0,-6 3 0 16,6-3 0-16,-2-3 0 16,5 1 0-1,-3-1 8 1,6-3-8-16,1-3 0 0,4-1 0 15,0-2-48-15,4-4 40 0,-8 4-120 16,-1-3 120-16,-3 2-64 0,-3 4 64 31,-9-1 8-31,-1 5 0 16,1-2 0-16,1 1 48 16,-2 0-48-16,-3 0 96 0,4-3-40 15,1 0-48-15,2-4 32 0,1-2-40 16,0-1 0-16,0-2 8 15,0-1 0-15,0-3 0 32,-4 3 0-32,-4 1 0 0,-1 2 57 15,-3 0 15-15,0 7 64 16,0-4 8-16,0 4-80 0,0 0-64 16,0 0 72-16,0-4 104 15,0 1-176-15,0-7-8 31,0-2 0-31,0-5 48 0,0-2-40 16,0 0 48-16,0-1-56 0,0 5-16 16,-3 2 16-16,-9-4 0 0,0 7 0 15,-8-3 136 1,-4 4-88 0,-4-1 8-16,-4 1-56 15,-3 2-8-15,-1 4 0 0,-4 5-80 16,0 1-264-16,0 13-216 15,-20 6-793-15,12 6-1327 0,9 10-3682 0</inkml:trace>
  <inkml:trace contextRef="#ctx0" brushRef="#br0" timeOffset="167695.91">17371 12055 3472 0,'0'0'1040'15,"0"0"-151"-15,0 0-169 16,0 0-120 0,0 0-208-16,-4-22-80 15,4 19 1016-15,0-4-687 16,-4 1-425-16,4 0 8 16,-4-1 168-16,4 4-144 0,0 3-144 15,-3-3-8-15,3 3-88 16,0 0-8-1,-5-3 0-15,5 3 0 16,-4 0 16-16,0 0-16 16,-4 0-40-16,-3 0 32 0,-6 0 0 15,6 6 0-15,-6 1-8 32,2-1 8-32,-1 0-8 0,4 4 8 15,-4-1 8-15,4-2 0 16,-1 5 0-16,-2-2-8 15,2 2-48-15,-2 1 56 0,3 3 16 0,0 0-16 16,0 0 0-16,0 0 8 16,0 0-8-16,1 0 0 15,6-1 8 1,-3 2-8-16,0-5 40 16,1 4-40-16,3 0 0 15,-5-1 64-15,5 2-56 0,-3 1 88 16,3-1-80-16,0 5 48 15,-5-3 0-15,5-1-64 16,0 2 8-16,1-1 88 16,-1 0-88-16,4-3-8 15,-4-1 0-15,4 5 0 16,0-1 32-16,0 0-32 0,0-3 0 31,0 3 0-31,0-1 8 0,0 2-8 16,0-4 16-16,0 3-16 15,4-3 96-15,0 2-88 16,3 2 152-16,-3 2-8 0,5 3-88 16,-1 1 32-16,-1-4-40 31,1 4-8-31,1-4 72 0,-2-3-120 16,1-1 0-16,0-1 0 15,4 2 0-15,0-3 96 16,0-1-8-16,4 4 88 0,-4-6 184 15,4 3-64-15,-5-7-80 0,6 1-72 16,-9-1-88-16,4 1 72 16,0 0-56-1,-1-4 0-15,2 3 64 16,-2 1-120-16,10 0 64 16,-2-1 104-16,5 1 41 0,0-1-41 15,4 1-16 1,-4-1-8-16,4-2-152 15,-1-1 64-15,-3 3 0 0,1-2-72 16,-1-1 56-16,0 0-56 16,-1 1 0-16,1-1 8 15,8 1 176-15,0-1-112 16,8 0 56 0,4-3-56-16,4 4-24 0,-1-4 56 15,1 0-56-15,-4 4-48 16,-1-5 120-16,-6 2-120 15,-5 2 8-15,0-3-8 0,-1 1 0 16,-3-1 40-16,-4 0-40 16,0 0 0-16,0 0 0 0,0-3 0 31,0 0 0-31,-1 3 0 16,5-3 0-16,8 0 72 15,-4 0-72-15,4 0 8 0,0 0 64 16,0 0-72-16,-8 0 0 31,4 0 0-31,-4 0 0 0,-9 0 32 0,5 0-32 16,0 0 0-16,0 0 0 15,4 0 0-15,0 0 8 16,-1 0-8-16,5-3 0 0,5 0-8 16,-5-3 8-1,0-1-8 1,3 4 8-16,-3-3 8 0,0 0-8 0,-4-1-8 15,0 1 8-15,-4-1-64 16,-1 1 56-16,1 0-64 16,0-4 72-16,0 0 0 0,0-2 0 15,0 2-16-15,0-3 16 16,4 1-32 0,0-1 32-16,0 1 0 15,0-4 8-15,-1 3-8 16,-3-3 0-16,0 0 0 0,-4 3 8 15,0-2 24-15,-4 2-32 32,3-3-8-32,-2-3 0 0,-6 3-40 15,10 0 32-15,-10-3 8 16,2 0 8-16,-2 0 0 16,2 0 0-16,-2-3 0 0,-3 0 0 15,5 0 0-15,-6-4 24 16,5 0-24-16,-3-2-24 0,2 2-32 31,1 1 40-31,-4 0 16 0,0 3-56 16,0 0 56-16,-4 2-8 15,-4 1 8-15,0-3 0 0,0 3 80 16,0-3-80 0,-4 3 0-1,0-3 0-15,-4 2 0 16,0-2 56-16,4 0-56 0,-4 3 0 15,0-3 8-15,-4 3-8 0,4 0 0 16,0 3 0-16,-3 3 0 0,2 0 0 16,1 1 0-16,5 2 0 31,-5 0 0-31,-1 1 8 16,1 0 0-16,1-4-8 0,-1 3 0 15,-8 1 24-15,0-1-24 0,0-2-56 16,-5 2 48-16,2 4 8 15,-1-4-8-15,-4 4-40 32,1-1 48-32,-1 1-56 0,3 0 56 15,-3 3-8-15,5-4 0 16,-5 4-56-16,0 3 64 0,-1-3-8 16,-3 0-136-16,1 3 136 31,-1-4-120-31,4 4 40 15,-7 0 0-15,3-2 80 0,-4 2 0 16,0 0-8-16,0-4 16 16,-4 1 16-16,4 3-16 0,-4 0-48 0,0 0 40 15,0 0 8-15,1 0 8 16,3 0-8 0,-4 0 0-1,0 0 16-15,5 0-16 0,-6 0-8 16,-3 0 8-16,9 0 0 0,-5 0-8 15,0 0 8-15,0 0 0 0,0 3 24 16,0 1-24-16,0-2 0 31,-3 2 0-31,-2-1 0 16,2 0 0-16,-1 0-8 0,1 1 8 16,-6-1 8-16,2 3-8 15,-5-3 0-15,0 0-8 0,4 4 8 31,1-4 8-31,-6 0-8 16,10 4-8-16,-1-7 8 0,0 3-8 16,0 3-112-16,4-3-320 15,1 7-289-15,-17 5-839 0,16 5-544 16,0-5-1761-16</inkml:trace>
  <inkml:trace contextRef="#ctx0" brushRef="#br0" timeOffset="172367.51">26065 11350 4080 0,'0'0'1185'0,"0"0"-297"16,0 0-512-16,0-22 192 0,0 16 288 16,0 3 48-16,0-4-311 15,0 4-297-15,0 0-48 0,0-3-64 16,-8-1-112-16,0 4 176 31,4-4-104-31,-4 2-32 16,0-2 8-16,0 1-32 0,-3 2 40 15,-2-2-120-15,5-1-8 16,-8 1 104-16,0 0-104 0,0 0 0 16,1-1 0-1,-6 1 8-15,-3-4 120 16,5 4-80-16,-5 0-40 16,0 3 112-16,0 0-120 0,4-1 0 15,-4 1 0-15,-4 3 0 16,4 0 8-16,-4 0-8 0,0 0 0 15,1 0 56 1,-1 0-56-16,0 0-8 16,0 0 0-16,-4 0 8 15,4 0-8-15,0 0 8 0,0 0 0 16,0 3 32-16,0 1-32 16,0-1 0-16,0 0-8 0,1 0-8 31,-1 0 16-31,-7 3-8 15,2 1 8-15,-3-4-8 0,0 3 16 16,-3 1-8-16,-1-4 0 16,4 3 0-16,0-3 8 0,8 1-8 31,0 2 8-31,1-3 24 16,-1 0-32-16,4 4 0 15,-4-4 0-15,0 3 0 0,-4 0 0 16,0 4 0-16,0-4 0 15,4 1 8-15,-3-1-8 0,-1 4 0 16,8-7 0-16,-4 3 0 16,8 1 32-1,-4-1-32-15,4-3-48 16,1 3 48-16,-2 1 0 0,1-1 8 16,-4 0-8-16,5 1 0 15,-2 2 24-15,2-2-24 0,-1-1-8 16,4 3 8-1,-4-2 0-15,4-1 8 16,4 4 0-16,-4-7-8 16,8 3 80-16,-3 1-80 0,2-5-8 15,-3 5 8-15,1-1 8 16,-2 1 0 0,-2-1-8-16,-2 4 8 15,2-4 88-15,-5 0-88 16,8 4-16-16,-1-4 16 0,2 1-8 15,-2 2 0-15,2 0 0 16,3 1 0-16,0-3 32 0,0 2-32 16,0-3 0-16,4 4-8 31,-4 0 0-31,5-1 0 16,-2 4 8-16,-3-1 0 0,8 8 32 15,-4-2-24-15,0 5-8 16,4 2 8-16,-4-2 56 15,4 2-8-15,0-3-48 0,0 3-8 16,4-3 112 0,4 1-32-16,0-1 24 15,0-3-96-15,4 0 112 0,0-3 32 16,0 0-104-16,-4-3-48 16,3-1 56-1,2 1-48 1,-2-1-8-16,2-2 0 0,2 6 64 0,6-3 176 15,3 0-88-15,-1-1-72 16,1 1 64-16,0-1-136 0,4-2 88 16,-4 3-88-16,3-4 40 15,-3-2 56-15,1 6-104 16,6-7 0 0,-6 3 0-16,6-2 8 15,-3-1 32-15,0 0-40 0,4 1 0 16,0-1 80-16,0-3-80 15,7 0 0-15,-3 1 8 32,5-2 0-32,-2 2 56 0,1-1-16 15,-1 0-40-15,6 0 56 16,-6 1-64-16,1-1 0 0,0 0 0 16,-4 0 0-16,-4 1 8 15,0-2-8-15,-4 1 0 16,-4 1 40-16,4-4-40 0,-5 3-8 31,1 0 0-31,0-3 8 0,4 3 0 16,-4 1 0-16,3-1 0 0,1 0 49 15,0 0-49-15,0 0-16 16,0 0 16 0,0 1-17-1,0-1 17-15,0 0 0 0,0 0 0 16,0-3-8-16,0 0 16 0,-1 0-8 15,10 0 0-15,-5 0 0 0,3 0 25 16,-3 0-25-16,0 0 0 16,-4 0 56-16,0 0-56 15,-5 0 0 1,1 0-8-16,0 0 8 16,-3 0 48-16,-2 0-48 15,1 0 0-15,1-3 40 0,-2 0-32 16,5 0-8-16,-4-1 0 15,0 1 0-15,0 0 80 0,-5 0-80 32,2 0 0-32,-1 0 40 15,3-1-40-15,-2 1 0 0,-2 0 0 16,5 0 0-16,-4-4 80 16,0 5-80-16,-4-5 8 31,0 1 40-31,0 2-48 0,-4-2 16 15,0-1-8-15,0 1 0 16,4 3 80-16,-5-6-88 0,2 2 0 0,-1-2 8 16,3-1 0-16,-2 1 0 15,3-1-8-15,-1-3 0 16,-2 4 56-16,2-4-56 16,-3 0 0-1,1 4 0-15,-1-4 8 16,-5 4 96-16,1-4 72 0,0 3-80 15,0 1 8-15,-4 0-96 0,5-1 32 16,-5-3 8-16,0 4-40 16,0-4 64-1,0-3-64-15,0 4 0 16,0-1 112-16,0-3-120 16,0 3 0-16,-5-2 0 0,-3 2 0 15,4 0 72-15,-3 0-72 31,-6-3 0-31,9 4 8 0,-7-4-8 16,3 0 0-16,-4 0-8 16,8 0 8-16,-8-3 16 0,3 0-16 15,2-3 8-15,-1 0 72 16,0 3-80-16,0-4 0 16,0 8 64-16,0-8 8 0,0 5-8 31,-4-2-48-31,0-2-8 15,-8 3 64-15,5-3-64 0,-10-4 48 16,-3 1-48-16,0 3-8 0,-3-4 8 16,-1 1-8-16,4 2 0 15,-4 1 0-15,0 0 0 16,0 7 0 0,0-2 0-16,-3 4-56 15,-1 11-328-15,-20 2-1209 0,4 6-1343 16,9 7-3450-16</inkml:trace>
  <inkml:trace contextRef="#ctx0" brushRef="#br0" timeOffset="179226.73">19809 9509 4672 0,'-4'-13'1561'0,"1"0"-897"16,-1 1-216-16,4-1-24 16,-4 0 376-16,0 4-7 0,4-1-81 15,0 7-176-15,-5-3 24 31,5 6 72-31,0-3-80 0,0 3-272 16,0 0-144-16,0 0-88 16,0 0-48-16,-4 0-128 0,0 3 8 15,1 9-72-15,-1 8 184 16,-4 2 8-16,-1 6-104 31,9 1 96-31,0-4-48 0,0 1-96 16,5-4 144-16,11 0-120 15,0 1 128-15,-1-5-56 0,2-5 56 16,-2 0-16-16,2-4-64 0,-2-5 72 16,2-4 8-16,-2 0 376 15,9 0 336-15,8-16-304 16,7-7 32 0,6-12-120-16,6-6-127 15,1-9 7-15,-4-5 48 0,3 1-144 16,-10 7 40-16,-9 5-96 15,-9 14 8 1,-7 9 72-16,-8 9-128 16,-4 10 0-16,-4 0-232 0,0 0-937 15,0 3-1231-15,0 14 1416 16,0 8-73-16,0 19-495 16,-15-2-872-16,-2-7-1961 0</inkml:trace>
  <inkml:trace contextRef="#ctx0" brushRef="#br0" timeOffset="179958.07">19953 9794 4352 0,'0'0'1257'0,"0"0"-297"31,0 0-144-31,0 0-168 15,0 0 200-15,0 0 217 16,0 0-369-16,0 0-352 0,0-25-224 16,0 25-120-16,0 0-104 31,0 0 24-31,0 0-48 0,0 13 120 16,0-1 0-16,0 8 8 15,4-5 0-15,0 2 0 16,0-2-8-16,-1-2 0 0,2 0 8 15,3-7 0-15,-4 0 0 0,0-2-152 16,-4-4 88-16,7 0-56 16,6 0 120-1,6-13 816-15,13-9-200 16,9-10-328-16,6-6-128 16,5-7-152-16,4-5 152 0,-5 2-88 15,-6 7-64-15,-6 6 80 16,-11 13-80-16,-16 5 120 15,0 8-80-15,-8 6-48 16,-4 3-320-16,0 0-960 16,0 3-424-16,0 13 855 15,0 9-343-15,0-3-560 0,-12-2-1113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7-03T08:06:38.11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7030A0"/>
    </inkml:brush>
    <inkml:brush xml:id="br4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3553 5829 5873 0,'0'0'2296'15,"0"0"-903"-15,0 0-249 0,0 0 320 16,0 0 224-16,0-22-319 16,0 19-497-16,5 3-352 31,-5 0-232-31,0 0-56 0,0 0-136 16,0 0 80-16,0 0-40 15,0 0-136-15,0 6-56 0,-13 13-32 16,-2 6 88-16,-5 10-8 15,-8 13-24-15,0 3 32 32,-4 9 0-32,0 3 0 0,-7 7 0 15,-6 6 8-15,-6 13 40 16,-5 13 40-16,0 0-88 0,13-20 0 0,11-18 16 16,15-20-16-16,-3-9 16 15,1 10-16 1,-1-1 0-1,-1 3 0-15,2-5 0 0,6-4 0 16,-2-9-8-16,7-4-416 16,0-3-280-16,0-6-664 0,0-10-561 0,4-2-871 15,4-4-1305-15</inkml:trace>
  <inkml:trace contextRef="#ctx0" brushRef="#br0" timeOffset="493.57">2705 6143 4048 0,'0'0'3009'15,"0"0"-1177"-15,0 0-1015 0,0 0-209 16,0 0 152-16,0 0-144 0,0 0-304 16,15 10-304-1,6 15 664 1,3 10 104-16,12 4-336 0,-1 2-111 15,5 3-121-15,0 4 112 16,8 2-88-16,-4 1-160 0,-1 0 80 16,2-3-40-16,-6-4-24 0,-3-3-80 31,0 0 64-31,-4-6-64 16,-4 1 40-16,-4-5-32 0,-5-2-16 15,-3-1 8-15,1-5 40 16,-2-1-40-16,-3-6-8 15,0-4 0-15,-4-2-8 0,0 0-584 32,4-4-425-32,-4-3-743 0,-4 0-1096 15,-4-3-2810-15</inkml:trace>
  <inkml:trace contextRef="#ctx0" brushRef="#br0" timeOffset="1221.71">3693 6823 6273 0,'0'0'1424'15,"0"0"-1032"1,0 0 416-16,0 0 1201 16,0 0 199-16,0 0-927 0,0 0-481 15,0-16-336-15,0 16-72 16,-8 0-176 0,4 0-152-16,-8 0 40 0,4 0-24 15,-3 6-64-15,-6 4 192 16,1 2 96-16,0 5-56 15,0 1-32-15,4 5-112 0,5-1 72 16,-1 3 16 0,3 4-136-16,5-4 80 15,0 1-8-15,9-1-120 0,10-6 136 16,5 0-128-16,8-9 136 16,4-7-7-16,4-3-137 15,0 0-8-15,-1-13-32 0,-3-6-385 31,-8 0-351-31,-8-3-632 0,-20 3-897 16,0 3-1847-16,-3 3-4402 0</inkml:trace>
  <inkml:trace contextRef="#ctx0" brushRef="#br0" timeOffset="27395.94">3446 7550 5313 0,'0'0'1704'16,"0"0"-1128"-16,0 0 32 15,0 0 400-15,0 0-87 32,0 0-353-32,0 0 8 0,0 0 136 15,0 0-552-15,-8-3 152 0,0-4 8 16,-4 4-256-16,-4-3 8 0,0 3 128 16,-4-1 128-16,5 4 40 15,-6 0-95 1,-3 0-89-1,5 0 0-15,-1 10-176 0,-1 6 56 16,6 3-64-16,3-3 8 0,4 3-8 16,0 3 0-16,8-3-80 0,0 0 72 15,0 3 0-15,8-6-56 32,4 0 64-32,4-3 0 15,4-10 8-15,-1 0-8 0,1-3 0 16,5 0 48-16,-5-9 0 15,-5-7 80-15,-7-7-16 0,1-2 56 16,-2-10-112-16,-7-3-48 31,0-3-8-31,0-7 16 0,0 4 0 16,-4 3 104-16,-4-1-56 16,0 7-56-16,4 3-8 15,-3 7 16-15,3 3 80 0,4 6 64 16,-4 6 72-16,4 4 56 31,0 3-224-31,0 0 320 0,0 3-48 16,0 0-208-16,0 0-56 0,0 0-64 15,0 0-8-15,0 0 0 16,0 0-208-16,0 16 8 0,0 6 88 16,0 13 112-1,8 6 176 1,-1 7-128-16,5-4-40 0,0 1 0 15,0-4 8-15,-4-3 56 16,4-3-72-16,0 0 0 0,-5-6-272 16,2-4-392-16,-1 0-184 0,-4-6-689 31,3-3-615-31,2-6-417 16,-1-7-1664-16</inkml:trace>
  <inkml:trace contextRef="#ctx0" brushRef="#br0" timeOffset="27753.07">3733 7340 7745 0,'0'0'2257'0,"0"0"-785"16,0 0-216-16,0 0-208 15,0 0-615-15,0 0-433 0,0 0 272 0,-25 92 136 16,18-50-208 0,-1 2-32-1,0 1-56-15,4-4-48 0,0-6 16 16,0 0-80-16,0-7 0 15,0-2 0-15,4-7-352 16,0-3-360-16,0-7-785 0,-4-3-583 0,0-2-601 31,0-4-1448-15</inkml:trace>
  <inkml:trace contextRef="#ctx0" brushRef="#br0" timeOffset="28055.77">3570 7471 6257 0,'0'0'2712'16,"0"0"-1711"-16,0 0-641 0,0 0-192 16,0 0 720-16,0 0 632 31,0 0-648-31,43 79-215 0,-27-51-57 15,5-2 16-15,-6 2-128 16,1-2-320-16,0-4-48 16,-5 4-112-16,6-7 40 0,-6-1-32 15,2-1-8-15,-1-2-8 16,-5-2-48 0,2 0-536-16,-5-4-400 0,4-2-745 15,-5-7-943-15,1 0-521 16,-4 0-2416-16</inkml:trace>
  <inkml:trace contextRef="#ctx0" brushRef="#br0" timeOffset="28679.98">3845 7417 6913 0,'0'0'1920'0,"0"0"-735"0,0 0 183 16,0 0 232-16,0 0-640 15,0 0-695-15,11-10-265 0,2 16 0 16,2 7 120-16,5 9 160 31,-4 4-80-31,0 2-80 0,-4 4-64 16,0 3 40-16,0 0 8 15,-4-3-56-15,-5-1 80 16,-3-2-72-16,0-4 48 0,0-3-32 16,0-2 0-16,0-5-16 15,0-5-56 1,-3-3-8-16,3-7-184 16,-4 0 192-16,0 0-8 0,0-20-72 15,4-5-616-15,0-13 368 16,0-10 128-16,0-3-81 0,4 1-111 15,7-1-32 1,2 16 424-16,-1 10 96 16,-5 5 88-16,2 11 48 15,-1 6-136-15,-4 3-96 0,-1 0-32 16,1 0 32-16,9 3 240 16,-2 10 89-16,6-1-57 0,-2 1 8 31,6 6-24-31,-10 0 120 15,5 0-96-15,-4 3-88 0,0 1-32 16,-4-1 72-16,0 3-112 16,-4 4 8-16,4-4 16 0,-5 4-48 15,2-4 16-15,-1 0-112 32,-4 1 0-32,4-7-48 15,0 0-816-15,0-3-920 0,0-7-2489 16,3-5-4857-16</inkml:trace>
  <inkml:trace contextRef="#ctx0" brushRef="#br0" timeOffset="64312.63">4932 6674 3776 0,'0'0'2881'15,"0"0"-593"-15,0 0-1351 16,0 0-497-16,0 0 200 15,0 0 384-15,0 0-248 0,0 0-400 0,0 0-240 32,4 0-120-32,4 3 320 15,8-3 297-15,8 0-25 0,8 0-72 16,4 0-40-16,12 0-32 16,3 0 40-16,9 0-56 15,3-3-8-15,1-7-72 0,5 4-120 31,-6 0-80-31,-3-4-80 0,-9 7-72 16,-10-1-8-16,-9 1-8 16,-5 0 16-16,-11 3 32 15,-4-3-48-15,0 3 0 0,-8 0 0 16,4 0-176-16,-8 0-120 31,0 0-232-31,0 0-360 0,0 0-648 16,-12 0-985-16,-4 0-431 15,-3 0-3626-15</inkml:trace>
  <inkml:trace contextRef="#ctx0" brushRef="#br0" timeOffset="64895.6">5080 7077 4240 0,'0'0'4377'15,"0"0"-3136"-15,0 0-681 0,0 0 312 16,0 0 296-16,7 3-280 15,6-3-272-15,-2 3-63 0,10-3 159 16,7 0 40-16,7 0-24 16,9 0-80-1,4 0-120-15,7 0-32 16,5-9-79-16,3-1-193 0,-3 4-88 16,4 0-32-16,-12-1-96 15,0 4 72-15,-12 3-72 0,-8-3 32 16,-1 3-32-1,-10-4 0-15,-6 4-8 16,-2 0 8-16,-6 0-8 16,-7 0-72-16,4 0-368 0,0 0-305 15,0 0-615-15,1 0-1320 16,-1 0-2170-16</inkml:trace>
  <inkml:trace contextRef="#ctx0" brushRef="#br0" timeOffset="67969.95">6908 6153 72 0,'0'0'3104'15,"0"0"-2032"-15,0 0 81 0,0 0-65 16,0 0-256-16,0 0 128 16,0 0 72-16,-4-19-295 15,4 16-361 1,0 3 224-16,0 0 224 15,0 0-40-15,0 0-216 0,0 0-208 16,0 0-40-16,0 0-87 16,0 0-81-16,0 0-16 31,0 0-128-31,0 0-8 0,0 0-64 16,0 12-72-16,0 4 136 15,0 6 120-15,0 1 0 0,0 2 16 16,0 3 64-16,0-5 72 15,0-1-88-15,0-3-64 16,0 3 16 0,4-2 16-16,0-2-56 0,1 5 80 15,-5-5-128-15,4 5 80 16,-1-1-40-16,1 0 24 0,0 0 48 16,0 1 8-16,0 2-24 15,0-3-16-15,4 1-120 16,-4 2 40-16,4-2 8 15,-4 2-32 1,5-3 80-16,-2 0-16 0,1 0-32 16,-4-2-48-16,3-5 0 0,2 4-8 15,-1 1 8-15,3-5-8 16,-2 1 8-16,-1 0 0 16,3 0 48-1,-3 0 8-15,5-1-64 16,-2-2 48-16,2 0-32 0,-2-3-8 15,6 2 56-15,-6-2-64 16,5-1 72-16,0-2 0 16,-4-1-72-16,4 0 24 0,0-3 56 31,0 1 8-31,-1-1 48 16,-2-3-64-16,2 0 64 15,2 0-24-15,-2 0-48 0,2 0 16 16,-2 0 40-16,2-3-72 31,-2-4 33-31,-2 4-73 0,2-6 48 0,-2 2 24 16,-2 1-8-16,2-1 40 15,-6-2-32-15,1 3 0 16,0-4 0-16,1 4-72 0,-2-4 56 16,1 4 0-1,0-6-8 1,0 2 96-16,-4-3-64 0,4 0-8 0,0 1 0 15,-5-1-72-15,10-3 48 16,-9 4 8-16,0-1-64 16,3-3 48-16,-3 3-32 0,1 1-8 15,-1-1 88-15,0 0-96 16,0 0 8 0,0 0 0-16,-1-2-8 15,-3-1 64-15,0 0-64 16,0-3 16-16,0-4-8 0,0 1-8 15,0 0 8-15,0 0 8 16,-3 0-16-16,-1 6 8 0,0-3-8 31,0 6 0-31,-5 1 8 16,5 2-8-16,1 0 16 16,-1-2 48-16,0-1-64 0,0 1 8 15,0-5-8-15,-5 2 0 16,6-1 0-16,-5-3 0 0,4 3 0 31,-4 0 8-31,3 0-8 0,2 0 8 0,-1 0 0 16,0 3-8-1,-4 1 40-15,4-4-32 0,1-3-8 16,-2 3 0 0,5 0-8-1,-4-3 8-15,0 0-40 0,0 3 40 16,0-3 8-16,4-3 0 15,-4 3-8-15,1-3 0 0,-1 0 0 16,4 6 0-16,0 0 8 16,-5 3-8-16,5 1 8 0,0 2-8 15,0 0 0 1,-4 1 0-16,4 2 0 16,0-2 0-16,-4 2 0 15,4 5-8-15,0-5-224 0,-4 4-232 16,4 0 32-16,0 3-801 15,-7 0-767-15,-6 6-3001 0,5 7-3937 16</inkml:trace>
  <inkml:trace contextRef="#ctx0" brushRef="#br0" timeOffset="68947.12">8510 5994 4112 0,'0'0'2265'0,"0"0"-1105"0,0 0 328 0,0 0 41 15,0 0 655-15,4-79-175 16,-4 75-633 0,0 4-416-16,0 0-320 15,0 0-184-15,0 0-184 16,0 0-104-16,0 0-168 16,0 0-104-16,0 4-64 0,0 8-56 15,4 11 224 1,0 5 64-1,0 10 184-15,0 7-24 0,0 3-103 16,3-1 135-16,-3 7-8 16,5-3-128-16,3 3 16 0,-5 0-8 15,6-1-72-15,-2-1 160 16,2-2-112-16,-5-2-56 31,-1-3 8-31,5-4-56 0,-7-3 0 16,3-6 48-16,-5-1-40 15,5-5 32-15,-8-7-40 0,4-3 0 16,1-7-8-16,-1 1 8 16,0-4 0-1,-4 1 0-15,3-5 0 16,-3 2 0-16,0-4-176 0,0 0-168 16,0 0-72-16,0 0-169 15,0 0 17-15,0 0-176 0,0-26-1112 16,-7 4-3929-16,-6-3-2761 15</inkml:trace>
  <inkml:trace contextRef="#ctx0" brushRef="#br0" timeOffset="69692.81">8358 5911 1272 0,'0'0'2656'16,"0"0"-1055"-16,0 0-857 0,0 0-248 15,0 0 608-15,0 0-184 16,-11-41 89-16,14 35-425 16,14-4-312-1,2 1-144-15,5 3 208 0,8-7 280 16,0 7 8-16,4-4 40 16,4 4-48-16,0-1-264 0,-5 4 57 15,5-3-113-15,1 6-8 16,-2 0 56-1,1 0-48-15,0 0 8 16,0 6 104-16,3 10-224 0,-7 0 112 16,4 9 56-16,0-2-184 15,-1 5-16-15,2 1 48 0,-5 3-56 16,3 5 8-16,-3-2-80 31,0 4 24-31,-8-2-16 0,0-2-72 16,-8 0 48-16,-1 0 16 15,-6 1 48-15,-2-8 8 0,-2 3-128 16,-9 1 113-16,0-3 47 16,0 6-40-16,0 3 0 31,-9-3-104-31,-2 6 56 0,-10-3 16 16,2 0-88-16,-5 0 104 15,-8 1-88-15,-3-2 64 0,-2-2 0 16,-3 1-64-16,1-1-8 15,-1-10 88-15,0 3-40 32,4-5 152-32,4-5-72 0,0-1-72 0,0-5 16 15,4 1-32-15,0-7 0 16,-3-2 56-16,-1-4-104 0,-8 0-272 16,5-4-312-1,-1-8-240 1,-9-20-713-16,14 3-2576 15,6 1-5337-15</inkml:trace>
  <inkml:trace contextRef="#ctx0" brushRef="#br0" timeOffset="70857.85">9773 5867 440 0,'0'0'6561'16,"0"0"-5289"-16,0 0-95 16,0 0 39-16,0 0 320 0,0 0-184 15,0 0-455-15,-4-6-465 31,4 6-232-31,0 0-200 0,0 6 0 16,12 10 248-16,4 3 168 0,4 10 120 16,8 6-136-16,4 6-48 15,0 6 24-15,7 1-184 0,1 0-8 16,0-1-64 0,0-2-56-1,-1-4 40-15,1-3 40 0,-3 0-8 16,-5 0-24-16,-1-3-112 0,-3 0 72 15,0-3-64 1,-4-3 64-16,-4-1-72 0,4-3 8 16,-9 1 0-1,6-4 32-15,-6-3-32 16,1 0-8-16,0-6 49 0,-4 0-49 16,0-4 48-16,-3-2-48 15,-5-5 8-15,3 2 40 16,-7-4-40-16,0 0 0 0,0 0 272 31,4 0 160-31,-4-13 120 0,4-9-432 16,0-10-56-16,-4-9-24 15,4-10-48-15,-4-6-8 16,5-7-112-16,-2-2 80 0,1-1 32 31,0-3-32-31,0 7 40 16,0-1 8-16,4 4 0 0,-4 3-8 15,4 6 8-15,0 0-8 16,0 0 16-16,4 4-16 0,-4 2 0 16,-1 7 40-16,1 7-40 0,1 5 0 15,-5 10-8 1,0 4 16 0,-1 5-16-16,-3 4-32 0,0 3 40 15,0 0 0-15,0 0-80 16,0 0-368-16,0 0-144 15,0 0-313-15,0 0-671 0,0 13-1145 16,-7 3 129 0,-1-4-2073-16</inkml:trace>
  <inkml:trace contextRef="#ctx0" brushRef="#br0" timeOffset="71648.37">11068 5289 3944 0,'0'0'4049'0,"0"0"-2769"16,0 0-63-16,0 0 399 0,0 0-8 15,0 0-415-15,0 0-369 32,0-10-312-32,0 10-232 15,0 0-280-15,0 0-8 0,0 0-160 16,0 13-72-16,3 4 240 15,2 8 0-15,-1 7 296 0,-4 5-104 32,4 5 32-32,-4-4 24 0,4 6 80 15,0-3-32-15,-4 1-152 16,0-1-72-16,0-3-32 0,0 0-32 16,0-2 56-16,0-5-56 15,0-3 32-15,0-5-24 0,0-4-16 16,0-3 8-1,0-7 8 1,0-2-8-16,0-4-8 0,0-3-32 16,0 3-192-16,0-3-224 0,0 0-424 15,0 0-536-15,-8-6-705 16,0-7-183-16,0-3-4786 0</inkml:trace>
  <inkml:trace contextRef="#ctx0" brushRef="#br0" timeOffset="72246.7">10785 5264 4504 0,'0'0'2081'0,"0"0"-921"16,0 0-288-16,0 0 217 0,0 0-201 15,0 0-160-15,-4 0-272 0,4 0-160 32,0 0 128-32,0 0 72 15,8 0 80-15,8 0 201 0,3 0 31 16,9 0-216-16,9 3-32 15,6-3-80-15,6 0 0 0,6 0-168 16,1 0-16-16,-4 0 0 31,4 0-88-31,-5-3-8 16,-3-4-31-16,-8 1-17 0,-5 0 8 16,-7-1-88-16,-7 4-16 15,-1 0 48-15,-9 0-96 0,-3 0 48 16,-4 0-48-16,0 3-8 31,-4 0 0-31,0 0-256 0,0 0-385 16,0 0-519-16,0 3-1080 0,-8 9-825 15,-3-5-3088-15</inkml:trace>
  <inkml:trace contextRef="#ctx0" brushRef="#br0" timeOffset="77803.48">20423 4543 224 0,'0'0'4160'0,"0"0"-2183"16,0 0-1017-16,0 0-456 31,0 0 200-31,0 0 401 0,0 0-177 16,0 0-120-16,0 3-216 0,0-3-256 15,0 0-88-15,0 0-168 16,0 0-72-16,0 0 48 0,4 0-40 16,4 3 344-1,4-3 80 1,3 4 8-16,10-4 57 0,-1 0-193 0,0 0 64 15,8 0-48-15,-4 0-200 16,0 0 0-16,4 0-8 16,-5 0-72-16,-3 0 48 0,4 0 32 31,-4 0 56-31,0 0 40 16,4-4-144-16,0 1-24 0,0 0-8 15,8 0-40-15,-1 0 0 16,1 0 0-16,0 0 40 0,-1-1-40 15,1 1 0-15,-8 0-8 32,4 0 0-32,-8-1 0 0,4 4 16 15,-4-3-16-15,4 0 8 16,0 0 40-16,0 0-48 16,4 3 0-16,0-3-8 0,3 3 8 15,1 0 0-15,-4 0-32 31,0 0 32-31,-4 0 40 0,4 0-40 16,-8 0-8-16,4 0 8 16,-5 0-8-16,1 0 8 0,0 0-8 15,4 0 8-15,0 0 0 16,4 0 8 0,4 0-16-16,3 0-48 15,6 0 56-15,-6 0 0 0,-3 0-128 16,-1 0 128-16,-3 0 0 15,0 3-16-15,-8 3 8 0,4-3-72 16,-4 0 80-16,1 1-8 0,-2-1 8 31,5 0 0-31,0 0 0 16,0 1 56-16,0-1-56 0,0 0 0 16,3 0 0-16,1 0 0 15,0 0-80-15,0 4 64 16,0-4 16-16,0 3-48 0,-1-2 48 31,-3-2-72-31,-3 2 72 0,-1-1 0 16,-1-3 0-16,5 3 0 15,-4-3 0-15,4 3 0 16,4 0-16-16,0-3 16 0,-1 4 0 16,5-1 16-16,-4 0-8 31,0 0-8-31,0 0 0 0,0 0-8 15,-5-3-8-15,5 4-32 16,-4-1 48-16,4 0 0 16,0-3 0-16,-4 3-48 0,4-3 48 0,0 0 16 15,-4 3-8 1,0-3 0 0,0 0-8-16,0 0 80 0,0 0-32 15,0 4-40-15,-4-4 64 16,3 0-64-16,1 0 104 15,4 0-112-15,-1 0 0 0,-3 0 16 0,4 0-16 32,-4 0 8-32,0 0 0 15,0 0 0-15,0 0 72 0,-4 0-72 16,4 0 80-16,-9 0 16 16,6 0-24-16,-5-4-32 0,4 1-48 15,-5 3 8-15,5-3-16 31,-8 3 56-31,4-3-48 0,-3 3 8 16,-2-3-8-16,-2 3 0 16,-2 0 8-16,1-4-8 15,-4 4 0-15,0 0 0 0,-8 0-8 16,0 0-264-16,0 0-328 31,0 0-392-31,-24 0-1081 0,-4 0-2184 16,0-3-2352-16</inkml:trace>
  <inkml:trace contextRef="#ctx0" brushRef="#br0" timeOffset="88309.47">7287 7563 464 0,'0'0'464'16,"0"2"3713"-16,0-2-3033 15,0 0-704-15,0 0 248 0,0 4 448 16,0-4-119-16,0 0-241 15,0 0-216-15,0 0 192 0,0 0 96 16,0 0-216 0,0 0-144-16,0 0-64 15,0 0-39-15,0 0-25 16,0 0-104-16,-5 0 136 0,1 0-32 16,-3-9-280-1,-1-1-64 1,-5 0-8-16,2-2-8 0,-4 2 0 15,-2 0-56-15,2 1 48 0,-2 6 8 16,1 0-72-16,0 3 56 16,5 0-72-16,-2 0 24 0,6 0 56 15,-5 3-144-15,3 3 96 16,2 7 40 0,3 3-88-16,-4 3 96 15,3 3-8-15,5-3-40 16,0 3 48-16,0-3-112 0,5-3 120 15,7 0-8-15,-1-6-152 16,6-1-16-16,3-6 24 0,-5 0 56 31,6-3 96-31,-2 0-72 16,-3-6 72-16,0-6 48 16,-4-5 0-16,-4-1 64 0,0-5-104 15,-5-5 72-15,-3-4 160 31,0 3-128-31,0-6-16 0,0 0-40 16,-3 1-48-16,-1 2 0 0,-4 0 0 16,4 4 0-16,0 6 56 15,1 2-56-15,-2 1 64 0,5 6-64 16,-4 1 64-16,0 2 144 16,4 4-88-16,0 0 48 15,-4 3-16 1,4-1-64-16,0 4 16 15,0 0-40-15,0 0 8 0,0 0-8 16,0 0-72-16,0 0 0 0,0 0 0 16,0 0-96-16,0 0 16 15,0 0-48 1,0 0-128-16,0 13 160 16,4 3 16-16,0 6 80 15,5 7 8-15,2-1-8 0,1 4 8 16,0 0 0-16,0-4 8 31,-1 4-16-31,6 0-24 0,-10-3 24 16,2-4 8-16,-1 0 8 15,-4-3-8-15,0-5-8 16,-1-2 0-16,-3-2-216 0,4-4-312 16,0 1-432-16,1-7-625 15,7-3-207-15,-5 0-617 0,1 0-1824 0</inkml:trace>
  <inkml:trace contextRef="#ctx0" brushRef="#br0" timeOffset="88623.31">7578 7350 1408 0,'0'0'6441'16,"0"0"-5273"-1,0 0-775-15,0 0-137 16,0 0 56-16,0 0-208 16,0 0 488-16,0 0 56 0,0 79-264 15,0-50-104-15,-4 2 72 16,0-2-112-16,-4 3-136 0,3-4-32 31,-2-5-72-31,3-1-496 16,0-6-504-16,0-1-616 15,-5-8-729-15,2-4-2080 0</inkml:trace>
  <inkml:trace contextRef="#ctx0" brushRef="#br0" timeOffset="88902.59">7434 7464 144 0,'0'0'1136'15,"0"0"4145"1,0 0-3817-16,0 0-800 0,0 0 73 16,0 0 239-16,52 3 288 15,-36 7-416-15,0 2-232 16,4 5-128-16,-5-2-208 0,6 1 89 0,-10 0-193 15,6 0-88-15,-6-3-24 32,2 0-56-32,-2-4 0 15,6 4-8-15,-6-4-24 0,1 1-456 16,4-4-553-16,4-6-687 16,-4 0-617-16,-4 0-2576 0</inkml:trace>
  <inkml:trace contextRef="#ctx0" brushRef="#br0" timeOffset="89775.82">7956 7432 264 0,'0'0'4737'0,"0"0"-2737"0,0 0-1136 16,0 0-144-1,0 0 633-15,0 0-337 0,0 0-104 16,0 0-264 0,-12-41 272-16,5 38-496 15,-2 0 145-15,-3 3-113 0,5-3-176 16,-6 3-272-16,1 0 8 0,1 0-8 31,-2 9-8-31,2 4-8 16,-2 0-8-16,5 6-64 0,1-1 32 15,3 5-104-15,4-1 144 16,0 3 8-16,4-2-80 0,7-5-168 31,2-1-40-31,6-8-81 16,1 1 9-16,1-7-24 0,2-3 384 15,-3 0 0-15,0-7 152 16,-4-5-96-16,-4-4 88 0,-4-6-64 16,-4-4 296-16,-4-6 81 31,0-3-65-31,0-2-176 16,-8-5-40-16,1-2-64 0,-10-1-48 15,9 1-64-15,-4 2 128 16,0 14-8-16,8 3 280 0,-3 6-168 15,2 6-72-15,1 4 0 16,4 5 24-16,-4 4-16 16,4 0-160-1,0 0 0-15,0 0-16 0,0 0 8 16,0 0-8-16,0 0 0 16,0 0-88-16,0 0 16 0,0 0 8 15,0 4-160 1,0 11 56-16,0 7 168 15,0 7 0-15,4 9 0 16,5 0-64-16,2 3 72 0,1-2 8 16,4-2-8-16,5 2-8 15,-2-7 8-15,1-1-8 0,-1-2 8 16,2-7-48-16,-1 0 48 31,-5-6 0-31,2-3-24 0,-10-4-88 16,5-5 0-16,-3-4-176 15,-2 0 200-15,5 0 80 0,-3 0 8 16,-2 0 88-16,1-4-88 31,-4 1 0-31,0-3-48 16,1 2-160-16,-1-1-376 0,-4 5-1881 16,0-4-560-16</inkml:trace>
  <inkml:trace contextRef="#ctx0" brushRef="#br0" timeOffset="94310.6">10399 7321 256 0,'0'0'6705'15,"0"0"-4673"1,0 0-1343-16,0 0-369 16,0 0 216-16,0 0 568 15,0 0 8-15,0 0-448 0,0 0-80 16,0 0 105-16,0 0-17 16,-4 0-72-16,4 0-152 15,0 0-8 1,-5-9-232-16,1-4-200 15,4 0 56-15,-4-6-56 0,4 0-8 16,0 0 0-16,0 3-48 16,8 0 48-16,1 4 0 31,-1-1-96-31,-1 4 16 0,6-1-8 16,-5 4 32-16,-1 2 8 15,-3 4-136-15,4 0 8 0,-3 7-24 16,2 8-96-16,1 8 208 15,0 6 24-15,1 2 64 16,-6 4 0 0,-3-3-32-16,0 0 32 0,0-4 8 15,0-6-8-15,0-2 0 16,0-8-80-16,0-2-112 0,0-7-32 16,0 0-104-16,0-3 328 15,0 0 16-15,0 0 88 16,0-13-104-16,0-6-16 15,4-6-48-15,4-13 64 16,0 0-88-16,4-10-64 16,4 4 88-16,-4 2 16 0,4 7 48 15,-4 13 48-15,-4 3 48 32,0 10 104-32,-1 2-192 15,2 4 96-15,-9 3-104 0,8 0-64 16,-1 0 64-16,1 10 16 15,5 3 96-15,2 2-8 0,-2 4-96 16,-2 6 40-16,-3 5-48 16,1-2 8-16,-5 7 40 0,-1-4-48 31,-3-2 56-31,0-4 16 16,0-3-72-16,0 1-48 15,0-7-288-15,0 3-777 0,0-6-1191 16,0-1-689-16,0-8-3360 0</inkml:trace>
  <inkml:trace contextRef="#ctx0" brushRef="#br0" timeOffset="94608.01">10996 7093 808 0,'0'0'9266'0,"0"0"-7146"16,0 0-1160-16,0 0-264 16,0 0-15-16,0-7-681 0,0 20 0 15,0 9 0-15,0 7 104 16,-8 6 40 0,-4 3-64-16,4 0-72 15,-3 0 72-15,-2-3-80 16,1-4 0-16,1-5-128 15,2-4-608-15,-2-3-697 0,-1-3-479 32,3-6-553-32,5-7-2760 0</inkml:trace>
  <inkml:trace contextRef="#ctx0" brushRef="#br0" timeOffset="94850.15">10817 7172 1192 0,'0'0'3080'0,"0"0"1073"16,0 0-3000-16,0 0-41 15,0 0-104-15,0 0-208 0,0 0-104 16,52 16 112-16,-28 6-327 16,-1 7-105-16,1 3 8 15,4-1-104 1,-4 1-160-16,0-3-120 0,-4-4-64 15,0-3-600-15,-8-3-417 16,4 4-871-16,-8-4-496 0,-4-10-2618 16</inkml:trace>
  <inkml:trace contextRef="#ctx0" brushRef="#br0" timeOffset="95371.31">11200 7035 3200 0,'0'0'5177'0,"0"0"-3536"16,0 0-793-16,0 0 256 0,0 0 0 16,0 0-336-16,0 0-768 15,0 0-80-15,39 4 80 0,-27 21 8 31,8 4 0-31,-3 9 40 16,-6 3 40-16,1-3-80 0,-4 0 48 16,0 0-56-16,-4-9 0 0,-4-7 0 15,0-3-24-15,4-10-32 16,-4 1-200-16,0-10-104 16,0 0-200-1,0 0 336-15,0-3 152 16,0-16-264-16,4-13-544 0,3-9 416 15,2-10 176-15,3-3-48 0,-1 0 160 16,2 7 176-16,-2 8 232 16,2 14 616-1,-5 9 472-15,-1 7-704 16,1 9-248-16,1 0-368 16,-2 6 0-16,5 13 176 15,1 10 280-15,-2 3-183 0,6 3-145 16,-6 6 24-16,6-3-72 0,-6 0-64 31,1 0-16-31,-4-3-280 16,-4 3-881-16,-4-9-1095 15,0-10-2369-15</inkml:trace>
  <inkml:trace contextRef="#ctx0" brushRef="#br0" timeOffset="99254.75">8889 7423 5057 0,'0'0'2528'0,"0"0"-1232"16,0 0-359-16,0 0 87 0,0 0 184 15,0 0-344-15,0 0-368 16,0 0-40-16,0 0-103 0,0 0-97 31,0 0 40-31,0-3-160 16,-5 0-16-16,1-1-80 0,-7-2-32 15,-1-1-8-15,-4 2 0 16,-5-2-16-16,2 4-56 0,-1 0 16 31,4 3 48-31,0 0-48 16,1 0-48-16,2 3 16 16,-2 9 32-16,2 1 0 0,1 6 56 15,5 6-88-15,3 1 88 16,4 6-8-16,0-4-32 0,0 1-8 15,11-3 40-15,5-4-48 16,0-10-144 0,5-5-361-16,-2-4 161 15,5-3 400-15,0 0 80 0,-5-16-8 16,5-3 48-16,-7-7 32 16,-2-5 208-16,-7-4-304 0,-3 0 1 15,-5-6-9 1,0 0-48-16,0-4 0 15,-9 1 0-15,-2-1 56 16,3 7 48-16,-5 3 16 0,9 10 336 16,-3 12-24-16,7 6 112 15,-4 4-368 1,4 3-176-16,0 0 0 16,0 0-48-16,0 0-96 15,0 0 88-15,0 0-40 0,0 3-56 16,0 10 80-16,0 6 64 15,0 10 8-15,0-1 8 0,4 7 0 16,3 0 40-16,1 0 32 31,1 3-64-31,-5-3 32 16,3 0-40-16,1 3 8 0,1-6 32 16,-1 3-48-16,-1-7 0 15,6-2-16-15,-2-1 8 0,1 0 0 31,4-5 0-31,-4-5 0 16,1-5-104-16,-2-1-264 16,-3-5-248-16,-8-4-201 0,0 0-399 0,0-6 80 15,0-7-1833-15,-12-6-4072 16</inkml:trace>
  <inkml:trace contextRef="#ctx0" brushRef="#br0" timeOffset="99704.58">9179 7299 1144 0,'0'0'2896'0,"0"0"281"16,0 0-1849-16,0 0-391 15,0 0-33-15,0 0-8 0,0 0-224 31,0-3-520-31,0 6-144 16,0 13-8-16,0 3 320 0,-4 6 32 0,1 1 64 16,-1 2-240-16,4 4-24 15,-4 0-144-15,4 3 56 16,0-7 0-16,0 1-64 16,0-3 16-1,0-8-16-15,0-2-40 16,0-6-560-16,0-4-984 0,0-6 248 15,0 0-969-15,0 0 113 0</inkml:trace>
  <inkml:trace contextRef="#ctx0" brushRef="#br0" timeOffset="100080.88">9095 7372 5257 0,'0'0'1952'0,"0"0"-104"0,0 0-663 15,0 0 135-15,0 0-120 16,0 0-512-16,0 0-304 16,0-9-192-16,0 9-192 0,0 0-96 31,9 2 96-31,3 8 321 15,4 3 215-15,3 3-136 0,5 0 32 16,-3 0-104-16,2 2-152 0,1 5 0 16,-4-1-64-1,4-3-40 1,-8 3 0-16,0-2-64 0,-4-2-8 16,-1-5 56-16,-2 0-56 15,-1-4-8-15,-4 1-288 0,-1-4-392 16,-3-3-248-16,0 1-913 15,0-4-447-15,0-4-657 0,-3-8-3000 16</inkml:trace>
  <inkml:trace contextRef="#ctx0" brushRef="#br0" timeOffset="100984.23">9422 7315 304 0,'0'0'5841'16,"0"0"-4089"-16,0 0-1080 0,0 0 137 15,0 0 239 1,0 0-240-16,0 0-72 16,40-35-344-16,-31 35-264 15,-2 0-120-15,5 3 64 0,-4 10 208 16,8 3 24-16,-4 0-216 31,0 6 56-31,-4 3-56 0,4 0-80 16,-9 4 0-16,6 0 8 15,-5-1-8-15,4 1 72 0,-5-4-72 16,1 0-8-16,1-2 16 16,-5-7-16-16,0-3-104 15,0-4-232-15,0-6 120 0,0-3-96 32,0 0 232-32,0 0 80 15,0-3 32-15,-5-16-32 0,-2-6-256 16,-1-4 104-16,0-9 144 15,0 0-360-15,8-3-40 16,-4 0 0-16,4 5 360 0,0 5 48 16,0 5 96-1,0 7 184-15,4 3 104 16,-1 3-168-16,6 4 32 0,-1-1-112 16,-1 4 96-16,-3 0 24 15,5 6-80 1,-5 0-160-16,-4 0-16 15,4 0-128-15,0 3 128 0,3 10 0 16,2 6 440-16,-1 3-144 16,3 0-88-16,-3 4-32 0,5-4 33 15,-2 0-9-15,2 3 24 32,-2-2 32-32,1-1-120 15,-3 0-40-15,2 0-16 0,1-2-32 16,-4-2 56-16,0-2 8 15,0-3-112-15,-4 3 8 0,0-7-8 16,0 1-312-16,0 6-752 16,-4-3-953-16,0-7-2048 0</inkml:trace>
  <inkml:trace contextRef="#ctx0" brushRef="#br0" timeOffset="126076.95">3055 9534 6601 0,'0'-3'1512'16,"0"3"-712"-16,0 0 9 0,0 0 431 31,0 0 176-31,0 0-600 15,0 0-360-15,0 0-104 0,0 0 57 16,0 0-81-16,0 0-128 16,0 0-96-16,0 0-96 0,0 0-8 15,0 0 0-15,0 3-48 32,0 10 48-32,-4 3 344 15,-3 9-40-15,-1 1-120 0,3 2 8 16,-3 4-120-16,5-3 88 15,-5 8 40-15,4-2-48 0,0-3-72 16,-1 3 16 0,1-3 48-16,4 0 16 15,0-4-112-15,0 1 144 16,0 0-112-16,0-4-16 0,0-3-8 16,0-3-48-16,9 4-8 15,-1-8 56-15,0 1-56 0,-1 0 0 16,2-4 0-1,-1 1 0-15,-1-3 0 16,5 3 0-16,-3-4 0 16,2 0 16-16,6-2-16 0,-6 3 72 15,9-7-56-15,-4 0 64 16,4 0 168-16,-4-3-104 0,4 0-16 31,0 0-32-31,-1 0-88 16,2 0 80-16,-1-6-16 0,3-1-8 15,-3-2 24-15,1-1-88 16,2-2 97-16,-3-1-17 0,-4 0-80 31,0 0 48-31,0 1 0 16,-4-1-32-16,-4 4 56 16,4-4-64-16,-8 0 48 0,8-3-48 15,0 1 0-15,0-2-8 16,-1-1 0-16,-2-5 0 0,3 4 88 15,-5-3-80-15,2 6 40 16,-5-3 48 0,0 3-80-16,-4-3 64 15,0 3 72-15,0-6-104 0,0 0 48 16,0-1-32-16,0-2-32 16,0-4 16-16,0 4-48 0,0 0 0 15,0-1 0 1,0 1 0-1,0 0 48-15,0 3-40 0,0-1-8 16,-4 1 80-16,4-3-64 0,0 2 88 16,0 1-32-16,0-4 16 15,0 4 24 1,-4 0-104-16,4 0-8 16,0 3 0-16,0 3 0 15,0 4 0-15,-5 2-104 0,5 3-128 16,-4 4-280-16,4 3-681 15,-7 0-1215-15,3 0-3833 0</inkml:trace>
  <inkml:trace contextRef="#ctx0" brushRef="#br0" timeOffset="126989.25">4342 9709 496 0,'0'0'9410'0,"0"0"-6762"16,0 0-1224-16,0 0-375 0,0 0-105 15,0-10-160-15,0 10-576 16,0 13-160-16,0 12 56 16,0 7 344-16,0 3-176 0,0 10-152 31,0-1-64-31,0 0 8 15,-3-6-16-15,-5-2-48 0,3-5-48 0,1-9-600 16,0-5-712-16,4-17-1321 16,0 0-1880-16,0-20-1392 15</inkml:trace>
  <inkml:trace contextRef="#ctx0" brushRef="#br0" timeOffset="127159">4363 9544 5777 0,'0'0'5385'0,"0"0"-4289"0,0 0-448 15,0 0 136-15,0 0-143 16,0 0-641-16,4-6-1089 0,3 6-1887 16,5 9 319-16,0-3-1840 0</inkml:trace>
  <inkml:trace contextRef="#ctx0" brushRef="#br0" timeOffset="127534.7">4705 9575 3000 0,'0'0'5345'16,"0"0"-3832"-16,0 0-1081 0,0 0 296 31,0 0 1624-31,0 0-703 16,-91 83-665-16,66-60-456 0,1 2-200 15,9-3-248-15,6-3-8 0,5 0-72 16,4-3-152 0,13 3-112-1,11-3-184-15,8-4 64 0,4 1 8 16,-1-3-200-16,-3-1-64 16,-4-2 271-16,-4 2 233 0,-5 4 128 15,-6 0-88-15,-5-1 96 16,-8 7 128-16,0-3 152 0,-4 3 409 15,-16 4 103 1,-8-4-104-16,-8-1-104 16,-8-1-168-16,0-5-40 15,1-9 0-15,-2-3-208 0,10-6-88 16,15-20-80-16,20-24-1128 16,0 5-3049-16,20 4-5545 0</inkml:trace>
  <inkml:trace contextRef="#ctx0" brushRef="#br0" timeOffset="128299.53">5781 9661 5233 0,'0'0'3880'0,"0"0"-3047"15,0 0-201-15,0 0 408 16,0 0 344-16,-16-89-135 15,4 74-417-15,-4-2-232 0,0 5-280 16,-4 2 272-16,0 7-216 16,-3 3-208-16,-2 0-64 0,1 19-24 31,0 7 88-31,1 8 32 16,7 8-184-16,8 5 136 15,4 1-152-15,4-4 8 0,4-5-16 16,11-11-40-16,9-9-32 15,1-9-112-15,3-10 120 0,3-3 72 16,-3-16 0 0,-5-13 48-16,2-3-72 15,-9-7 24-15,-8-5 0 16,-1 3 0-16,-7-4-72 0,0 13 72 16,0 7 264-1,0 15 216-15,0 3-112 16,0 10-248-16,0 0-72 0,0 7-48 15,0 11-120-15,9 11 120 16,-1 6 96-16,3 0 9 16,2 3-49-16,2-3-48 0,10-7-8 15,-1-2 56-15,4-10-56 16,0 0-209 0,3-10-431-16,21-6-680 15,-17-10-2969-15,-3-5-5033 0</inkml:trace>
  <inkml:trace contextRef="#ctx0" brushRef="#br0" timeOffset="129482.68">6378 9629 912 0,'0'0'9282'0,"0"0"-6562"15,0 0-1415-15,0 0-321 16,0 0 208-16,0 0-248 15,0 0-400-15,0 0-336 16,40-72-208-16,-24 65 16 0,8 1-16 31,-1 6 0-31,2 0-48 16,-5 6 40-16,-5 13-96 0,-2 10 104 16,-5 2 0-16,-8 8 0 15,0 2 56-15,-4-3-48 0,-13-3 8 16,2-6 48-16,-2-7-56 15,6-6-8-15,-1-10 72 0,12-3-72 32,-5-3 72-32,5-12-48 15,0-17-24-15,9-9-224 16,7-16-24-16,4-7 80 0,4-2-200 16,-1 2 104-16,1 11 256 15,-3 15 8-15,-1 13 8 0,-5 12-8 31,2 10-32-31,-2 6 32 16,2 16 112-16,-6 10-64 0,-3 0-40 16,-1 6 40-16,-2-3-40 0,-1 0-8 15,-4-3-40 1,0-4-32 0,0-2 8-16,-12-10-56 0,4-1 56 15,-4-11 8-15,9-4-40 16,-2 0 96-16,5-13-392 0,0-12-880 15,5-13 536-15,14-7 287 0,1-3-119 16,4 1-368-16,4 2 448 16,-5 13 488-1,-2 10 168-15,-5 13 456 16,-4 6 16-16,-1 3-256 16,2 16 241-16,-9 9 63 15,3 10-208-15,-7 6-160 0,4 4-208 16,0-1-24-16,0 1-24 0,5-4-64 31,2-6-200-31,9-7-400 16,5-8-256-16,1-11-113 15,11-9-255-15,3-3-168 0,-1-20-777 16,6-12 81-16,-10-6 1208 31,-3-9 880-31,-4-7 232 16,-12-1 592-16,-4 1 584 0,-12 16 665 0,0 9 935 15,-5 13-983 1,-10 13-809-16,-5 6-368 0,-3 0-344 0,-5 22-160 16,0 13-176-16,3 10 0 15,5 2-88 1,9-3-8 0,7 1-72-16,0-11-56 0,4-4 56 15,4-12-232-15,7-8-152 16,6-10 88-16,6 0 288 0,1-22 8 0,0-10 0 15,-4-9-160-15,0-4 56 32,-8-2 96-17,-4 2 8-15,-4 13 152 0,-4 13 256 0,0 10 120 16,0 9-223-16,0 6-305 16,0 20-73-16,4 8 65 0,-1 11 8 31,6 2 0-31,3 1 8 15,-1-3-8-15,6-4 0 0,-6 0-376 16,6-9-368-16,-2-7-1832 16,5-12 559-16,-4-7-2120 0,0-6-3064 15</inkml:trace>
  <inkml:trace contextRef="#ctx0" brushRef="#br0" timeOffset="129735.78">7693 9093 10562 0,'0'0'4897'0,"0"0"-3489"16,0 0-592-1,0 0-336 1,0 0-32-16,0 0-360 0,12 45-7 16,-8 24 207-16,5 30-144 15,-6 9-32-15,-3-16-64 0,0-19-40 16,0-29-8-1,0-6-144-15,0 4-200 16,0 2-601-16,0 7-423 16,-3-20-1040-16,3-8-2498 0</inkml:trace>
  <inkml:trace contextRef="#ctx0" brushRef="#br0" timeOffset="129905.71">7538 9461 8409 0,'0'0'2673'0,"0"0"-985"0,0 0-512 16,0 0-263-16,24-89-369 31,8 67-384-31,11 3-160 16,38-6-576-16,-14 5-1553 0,-3 5-2000 0</inkml:trace>
  <inkml:trace contextRef="#ctx0" brushRef="#br0" timeOffset="130211.51">8212 9217 8857 0,'0'0'5169'0,"0"0"-4656"0,0 0-497 16,0 0 368-16,-37 92 616 16,18-44-168-16,-2 2-600 0,6 4-104 15,2-3-80-15,2-3-48 0,11-7-208 31,0-13-264-31,0-6-280 16,0-9-104-16,4-6-233 0,3-7 465 16,2-3 368-16,-9-16 256 15,0-7 536-15,-9-9 481 0,-15-6 135 32,-3 3-152-32,-10 0-456 15,2 6 128-15,3 13-32 0,4 3-303 16,13 10-257-16,2 6-80 15,13 0-817-15,9 0-1623 0,14 0-2065 16,5 3 320-16</inkml:trace>
  <inkml:trace contextRef="#ctx0" brushRef="#br0" timeOffset="130415.53">8498 9306 4504 0,'0'0'5698'15,"0"0"-5002"1,0 0-80-16,0 0 1000 16,-8 114-191-16,8-66-553 0,-3 6-544 15,3-4-328-15,0-2-192 16,0-4-408-16,0-5-1593 0,0-11-863 16,0-12 407-16</inkml:trace>
  <inkml:trace contextRef="#ctx0" brushRef="#br0" timeOffset="130572.89">8541 9051 6249 0,'0'0'7161'0,"0"0"-4800"32,0 0-873-32,0 0-600 15,0 0-424-15,0 0-464 0,0 0-744 16,0 0-1448-16,21 48-393 15,-10-13-4608-15</inkml:trace>
  <inkml:trace contextRef="#ctx0" brushRef="#br0" timeOffset="130797.75">8928 9312 11346 0,'0'0'2729'0,"0"0"-1105"0,0 0-120 16,0 0-536-16,0 0-616 0,0 35-344 16,0 6-8-16,0 13 0 15,-11 16-72-15,-6 0-176 16,1-1-256-16,-7-2-1120 0,-9 0-184 16,0-10-2513-1,8-16-2273 1</inkml:trace>
  <inkml:trace contextRef="#ctx0" brushRef="#br0" timeOffset="130982.88">8622 9398 11330 0,'0'0'3913'16,"0"0"-2265"-16,0 0-840 0,0 0-552 15,0 0-160-15,0 0 280 16,95 98-79-16,-47-54-297 0,7-2-129 15,-3-1-815-15,25 7-976 32,-22-16-2337-32,-7-7-2681 0</inkml:trace>
  <inkml:trace contextRef="#ctx0" brushRef="#br0" timeOffset="131839.99">9653 9169 11002 0,'0'0'2816'0,"0"0"-919"0,0 0-809 16,0 0-96-16,0 0-192 31,-83-41-367-31,59 41-225 0,-8 16-208 16,0 9 16-16,8 10-8 15,0-3-8-15,12 3-64 16,12-3-104-16,0-4-193 0,8-9-95 31,9-3-304-31,11-13 80 16,3-3 256-16,9-9-32 0,-4-17-400 15,-1-2-8-15,-14-10 495 0,-1-1 305 16,-16 4 64-16,-4 4 337 16,-4 6 559-16,-13 5 176 15,6 11-392 1,-2 6-344-16,6 0-168 16,7 3-168-16,0 0-656 0,16 0-904 15,20 0 960-15,11 0 31 0,9 0-1343 16,15 0-1177-16,6-7 145 15,-2-9 647-15,1-3 2297 0,-12-6 1249 32,-1-4 1783-32,-15 1-751 15,-12 2 207-15,-12 4-599 0,-12 3-73 16,-8 6-280-16,-4 4-399 16,-8 2-513-16,-20 4-344 0,-4 0-232 31,-3 3 16-31,-2 6-56 15,1 14 56-15,8 8-64 0,5 13 8 16,7 23 48-16,12 25 64 16,4 28-24-16,15 7 80 15,9-4-176-15,1-12 144 0,-5-15 56 32,-5-11-120-32,-2-12 8 15,-2-16-88-15,-3-13-200 0,-4-3 192 16,-4 4-672-16,0 2 24 15,0-3-705-15,0 0-495 0,-8-12-2249 16,-3-13-1264-16</inkml:trace>
  <inkml:trace contextRef="#ctx0" brushRef="#br0" timeOffset="132050.6">9980 9636 2656 0,'0'0'11018'0,"0"0"-8553"16,0 0-1081-16,0 0-880 16,0 0-64-16,100-79 49 15,-17 62-145-15,26 2-296 0,9-4-48 16,-6-4-392-16,-24 11-641 16,-17-4-895-1,-22 6-2537-15,-21 1-3969 0</inkml:trace>
  <inkml:trace contextRef="#ctx0" brushRef="#br0" timeOffset="133134.5">3255 10969 8809 0,'0'0'1753'15,"0"0"-945"-15,0 0 168 16,0 0 72-16,0 0-440 0,0 0-199 16,-16 29 15-16,40-26 64 15,8-3 264 1,16-3-176-16,-1-13-304 16,1-3-272-16,-8 3 0 15,-8 0-376-15,-12 7 104 0,-12-1 120 16,-8 7 152-16,0 0 312 15,-28 3-312-15,-8 0-120 0,-12 0-16 16,0 16 136-16,4 3 96 31,5 6-88-31,11 1 144 16,12 2-104-16,16-2 0 0,0-4-40 16,27-3-8-16,14-3 0 15,10-13-80-15,12-3-24 0,2-13 104 16,3-15 8-16,-5-7-8 15,-7-6-88 1,-12 2-272-16,-9 1 88 16,-14 0 152-16,-10 10 120 0,-2 6 160 15,-9 5 472-15,0 11 376 16,0 6-312-16,0 0-552 16,0 16-136-1,0 13-8-15,0 12 248 16,0 7-112-16,0 6-128 0,8-7 64 15,-1-3-72-15,1-5-312 0,5-11-408 16,-2-6-400-16,6-15-1345 16,-2-7-1951-1,-2 0-3130-15</inkml:trace>
  <inkml:trace contextRef="#ctx0" brushRef="#br0" timeOffset="133265.53">3900 10674 12442 0,'0'0'2401'32,"0"0"-1433"-32,0 0-664 15,0 0-296-15,0 0-8 0,0 0-872 16,0 0-3425-16,0 0 408 0</inkml:trace>
  <inkml:trace contextRef="#ctx0" brushRef="#br0" timeOffset="134459.56">4391 10880 7313 0,'0'0'2049'15,"0"0"-1137"-15,0 0-160 16,0 0 152-16,27-91-88 0,-23 62-24 0,-4 4-432 15,0-1-63-15,-16 10 111 16,-8 3 216-16,-8 13-416 16,-4 0-80-1,1 20-8-15,-5 8 112 16,12 4-8-16,8 6-120 16,12 0-104-16,8-6 0 0,8-4-304 15,16-6-256-15,12-12 128 31,-1-7 40-31,5-3 280 0,1-19 104 16,-6-6-8-16,1-4 16 16,-12 7 0-16,-4-3 144 0,-4 8 408 15,-9 5 368-15,-3 9 136 16,1 3-360-16,-1 3-448 16,4 22-232-16,7 29 176 0,5 32 56 31,5 41-112-31,3 16-72 15,0 6 57-15,-5-3-121 0,-3-19-97 16,0-6 17-16,4-10-416 0,-8-19 248 16,0-16-520-16,-4-22 416 15,-12-15 288-15,0-8-120 16,0-3 184 0,-4-2 96-16,-16-4 104 15,-8-9 192-15,-8-13 104 0,-7 0 224 16,-13-26-31-16,-8-15-193 0,-12-22-120 31,-7-33-152-31,14-27-224 16,18-11-96-16,42 14-56 0,9 25 24 15,28 34-144-15,4 20-160 16,24-4 56-16,28-12-241 0,32-13-239 16,-1 1-144-16,-24 21 176 15,-31 13 424-15,-28 19-352 0,5-3-1241 31,-9 4 505-31,-1-5 1000 16,-11 4 488-16,-8 0 208 0,-4-3 928 16,-1-3-400-16,-3-6 56 15,0-7-248-15,-7-4-167 16,-9 5 303-16,-4 2 96 0,5 7 368 31,-9 12-456-31,3 6-256 16,1 7-120-16,5 10-256 0,-2 15 64 15,6 7 48-15,3 12-56 16,8 4 25-16,0 3-129 16,19 0 8-1,13-6-16-15,5-11-89 0,2-9-111 16,1-15-24-16,-5-10 8 16,2-6 112-16,-1-23-96 0,-8-9-272 15,-1-12-144-15,-7-8 240 0,-3 4 192 16,-10 3 144-16,1 16 40 15,0 13 440 1,-4 16 72-16,4 6-312 16,0 28-192-16,8 11 320 15,4 11-56-15,-4 11-160 0,3-4-104 16,-6-3-8-16,-2-10-72 16,-3-6-120-16,-3-15-16 0,-5-11-128 31,0-9 104-31,0-3 232 15,0-22-8-15,4-26-288 0,4-24-24 16,7 2 184-16,1 6 64 16,5 13-56-16,-10 23 128 31,10 2 152-31,2 7 72 0,-3 16 200 16,0 3-152-16,4 10 152 15,-4 12 72-15,4 13-248 0,-9 6-96 16,5 4-152-16,1 5-296 15,3 17-576-15,-9-16-1072 0,2-7-3441 16</inkml:trace>
  <inkml:trace contextRef="#ctx0" brushRef="#br0" timeOffset="134862.34">5987 10804 13410 0,'0'0'2969'0,"0"0"-1361"32,0 0-511-32,0 0-441 15,0 0-336-15,0 0-320 0,0 0-40 16,64 26 32-16,-40-1-16 15,0 7-248-15,-3 3 152 0,-2 3 0 16,-3-3-32-16,-4-10-88 16,1-6 72-16,-10-6 128 0,1-10 40 31,-4-3 0-31,4 0 136 16,0-13 392-16,-4-15-376 15,4-10-56-15,0-23-88 0,-4 4 88 16,0-9-16-16,4 2-80 15,0 19 0-15,0 4 0 0,0 19-288 16,4 22-769 0,-1 9-4176-16,2 14-1320 15</inkml:trace>
  <inkml:trace contextRef="#ctx0" brushRef="#br0" timeOffset="135379.76">6470 11026 6913 0,'0'0'6521'0,"0"0"-5272"16,0 0-89-16,0 0-656 0,64-69-152 15,-40 37-40-15,0 3-200 16,4-6-112 0,-9 0-48-16,-2 1-304 15,-2-1 80-15,-11 3 48 16,-4 3 112-16,0 10 112 15,0 7 360-15,-16 8-112 0,-4 4-88 16,1 7-152-16,-9 15 248 0,4 10 88 31,0 9-16-31,8 3-88 16,7 4-136-16,9 0-56 16,4-7-48-16,20-9-248 0,4-10-96 15,12-13-224-15,4-9-304 31,4-3 72-31,4-25-480 0,4-11-129 0,0-8 569 16,0-7 272-16,-5 0 384 16,-11 3 184-16,-13 10 80 15,-6 16 1456-15,-14 15 345 0,-7 10-129 16,0 0-504 0,-4 16-776-1,-3 9 217-15,-1 10-121 0,-1 3-224 0,9 7-176 16,0-4-160-16,5-3-8 15,11-6-208-15,8-10-392 16,4-9-113-16,4-7-223 0,11-6-40 16,17-31-368-16,-8-4-1345 15,-5-7-2416-15</inkml:trace>
  <inkml:trace contextRef="#ctx0" brushRef="#br0" timeOffset="135598.64">7446 10169 10186 0,'0'0'4449'0,"0"0"-1993"0,0 0-679 16,0 0-793-16,0 0-448 15,0 0-528-15,20 57 288 16,0 20 144-16,4 34-256 0,4 6-112 16,-4-2-64-16,-8-14-8 31,-5-34-56-31,2-10-624 0,-9-19-176 15,-1-10-192-15,1 4-513 16,-4-12-983-16,0-5-2745 0,0-15-3577 16</inkml:trace>
  <inkml:trace contextRef="#ctx0" brushRef="#br0" timeOffset="136034.34">7327 10560 10730 0,'0'0'3240'0,"0"0"-1943"15,0 0-889-15,0 0-184 0,123-89 256 32,-51 70-216-32,0 3-264 15,-1 6-656-15,5-2-656 0,-13 5-521 16,-3 1 193-16,-15 3-705 16,-14 3-1864-16,-19 0 3769 15,-12 0 440-15,0 9 3153 0,-19 10 1072 16,-9 4-1849-16,0 11-687 31,4 8-625-31,3 9-344 0,10 2-376 16,11-2-200-16,0 0-144 15,7-10-296-15,10-6-576 0,11-12-208 16,-5-14 176-16,5-9 448 16,0-6 296-16,-4-23-145 31,-12-9 289-31,-7-3 16 0,-5-10 737 15,-9-3 135-15,-15 0 64 16,-8 3-224-16,0 13 152 0,-4 13-328 0,4 12-263 16,4 10-273-1,9 3-113 1,10 13-815-16,9 12-1072 16,21-6-1809-16,7-6-712 0</inkml:trace>
  <inkml:trace contextRef="#ctx0" brushRef="#br0" timeOffset="136369.15">8390 10283 776 0,'0'0'11826'15,"0"0"-9225"-15,0 0-825 0,0 0-968 16,0 0-352-16,-47 17-208 0,19 18-24 16,0 18-127-16,4 27-97 15,8-7-8-15,4-3 0 31,12-13-169-31,0-22-167 0,0-1-344 16,16-2-216-16,4-12-120 16,0-15-40-16,4-5 688 0,-4-12 135 15,-5-13 241-15,-2-10 89 32,-13-7 823-32,-5-5 208 15,-23-4-8-15,-4-3-400 0,-7 3-208 16,-5 10-63-16,9 9-169 15,7 10-72-15,11 9-200 0,10 10-136 0,7 0-1041 16,39 3-2944-16,6-3 1537 16,2 3-2089-16</inkml:trace>
  <inkml:trace contextRef="#ctx0" brushRef="#br0" timeOffset="136640">8829 10229 12818 0,'0'0'4153'31,"0"0"-2873"-31,0 0-799 16,0 0-217-16,-112 20 296 16,76-5 40-16,12 8-368 0,13 2-232 15,11 7-208-15,0 0-240 16,15 3-88-16,17 0-49 0,4-1-279 31,0-2-240-31,0-3-280 16,-4-4 200-16,-13-3 495 0,-2-3 385 15,-17 0 304-15,0-3 176 16,-32 0 536-16,-13 0 201 0,-13-3-313 16,-11 0-400-16,-27-13-200 15,17 0-1232-15,16-7-6362 0</inkml:trace>
  <inkml:trace contextRef="#ctx0" brushRef="#br0" timeOffset="138078.87">9589 10376 6513 0,'0'0'2312'0,"0"0"105"15,0 0-153 1,0 0-575-16,0 0-25 16,0 0-568-16,0 0-424 15,-43-19-551-15,15 47-9 0,0 13-8 16,9 10-48-16,6 7-48 15,13-1-8-15,8 0-96 0,16-13-249 16,12-6-279-16,8-12-16 31,-1-17 32-31,2-9 192 0,-9 0-80 16,-8-22 24-16,-13-10 288 16,-11-3 184-16,-4-9 216 15,-19-1 408-15,-13 1-32 0,-9 3-136 16,-2 6 112-16,3 9-208 31,8 10 40-31,8 7-144 0,12 9-256 0,12 0-32 16,5 0-1088-16,18 9 56 15,17 4 688-15,11 0-328 16,9-4-488-16,8-5-1105 16,0-4 305-1,-4-13 519-15,0-10 721 16,-5-8 752-16,-7-7 952 0,-8 0 713 0,-16-3 271 15,-9 6-152-15,-15 3-87 16,-4 6-265-16,0 10 24 16,-15 4-687-16,-6 9-313 0,2 3-240 31,-5 0-56-31,8 12-96 16,-4 11-64-16,13 14-8 0,2 24 0 15,5 25-40-15,20 18 48 16,16 8-56-16,-1-8 8 0,-3-15-8 15,-12-9 56-15,-8-4 8 32,-3 0 0-32,-2 0 8 0,1-9-8 15,-4-16-8-15,0-10-280 16,1-3-80-16,-1 3 184 16,-1 7-657-16,1 3 329 0,4-10-360 31,-4-6-952-31,8-6 423 15,4-17 145-15,8-5 96 0,8-7 576 0,3-7-752 16,10-15-1145-16,-6-3-704 16,1-4 1553-16,-8-6 1624 15,-8-6 784-15,-12-4 1329 0,-12-5-265 16,0-17 32 0,-20-16 1-1,-15-18-241-15,-10 6-328 0,2 21-551 16,2 24-33-16,-2 14-192 0,-4-1-120 15,-6-2-184-15,1 4-128 16,13 10 144-16,15 9 312 0,12 3 56 31,12 8-224-31,0-2-392 16,23-3-48-16,9 1-8 0,9-1-40 16,6-2 96-16,5 2-8 15,-4-3-216-15,-8 4-128 0,7-10-488 31,-15 6-864-31,-8 1-3465 0</inkml:trace>
  <inkml:trace contextRef="#ctx0" brushRef="#br0" timeOffset="139453.17">11163 9969 72 0,'0'0'9610'16,"0"0"-6898"-16,0 0-727 0,0 0-841 16,0 0 40-16,0-25-440 15,-4 44-552-15,-4 29-120 16,-7 24 424-16,2 30-144 15,-2 13-159-15,3-8-121 16,0-5 32-16,4-29-96 16,0-19 0-16,0-19 32 0,0-10 8 15,0-3-48-15,0 1 0 16,4-7 0 0,0-10-120-16,0-6 120 15,4-6 24-15,0-20-24 16,0-25-225-16,8-31 153 0,20-33 72 15,4-15-16-15,-4 3-120 16,3 13-160-16,-3 16 128 0,-3 18 112 16,-6 17-80-16,-3 18 136 31,0 17 48-31,4-1 272 16,0 4-48-16,4 6-80 0,-4 6-63 15,0 13-113-15,-1 0-16 16,1 10 0-16,-3 18 56 0,-6 10 72 31,6 26 32-31,-6 21-152 0,5 20 128 16,0 6-64-16,0-6-56 15,0-13-8-15,-4-25 8 0,0-16-16 16,0-10 0-16,-4-9-128 16,0-4-120-16,0 4-145 0,4-7-391 15,-4-9-656 1,-4-9-1153-16,-4-7-2320 15,0 0-3960 1</inkml:trace>
  <inkml:trace contextRef="#ctx0" brushRef="#br0" timeOffset="139708.87">11071 10426 288 0,'0'0'11218'0,"0"0"-8529"32,0 0-1089-32,0 0-264 15,0 0-416-15,0 0-576 16,84-44-72-16,-28 28-175 0,4 3 7 16,0 1-24-16,-4-1-80 15,-13 3-160-15,-11 4-505 0,-12 0-479 16,-8 0-480-16,-8-1-1121 15,-4-3-512 1</inkml:trace>
  <inkml:trace contextRef="#ctx0" brushRef="#br0" timeOffset="141356.31">12136 9833 1120 0,'0'0'8338'0,"0"0"-6274"15,0 0-1448-15,0 0-336 0,0 0 32 16,0 28-16-16,0 4 1001 15,0 12-409 1,0 11-208-16,0 2-408 16,0 3-80-16,0 7 8 15,0-7-48-15,0 4-8 0,-4-7-144 16,0-10 56-16,0-9-8 16,-5-12-48-16,9-7 0 0,-3-13 0 31,3-3-184-31,0-3 184 15,0-3 96-15,0-16 224 0,0-16-232 16,0-6-80-16,0-13 0 16,3-19 40-16,10-13-48 31,6-16 0-31,5-6 0 0,-3 23-16 16,-1 18 8-16,-12 26-40 15,3 12 40-15,-3 1 8 0,1 2 128 16,-2 4 184-16,-3 13 16 15,0 5 136-15,-4 1-191 0,0 3-217 16,0 0-48-16,0 0-8 16,0 0-48-1,0 0 40-15,0 3-97 16,0 1 105-16,0-4 16 16,0 3-16-16,0-3 0 0,0 0 0 15,0 0-8-15,0 0 8 0,0 0-96 16,0 0 80-1,0 0-112-15,0 0-336 16,0 12-584-16,0 1-1264 16,-4 0-1649-16</inkml:trace>
  <inkml:trace contextRef="#ctx0" brushRef="#br0" timeOffset="142710.25">11507 9807 8121 0,'0'0'3961'0,"0"0"-3041"16,0 0-560-16,0 0-352 15,0 0 544 1,-84 146 761-16,32-38-345 16,4 13-272-16,13-7-200 15,14-25-440-15,9-25 40 0,8-20-88 16,4-12 0-16,0-4-8 31,16 1-48-31,12-13-368 0,23-16 192 16,33-22 64-16,28-42-136 15,16-24-344-15,3-24 96 16,0-8 32-16,-15-1 264 0,-17 19 248 16,-30 32 120-16,-30 29 16 31,-23 25 584-31,-8 10-280 0,-4 6-416 15,-4 0-24-15,-16 19 0 0,-16 16 72 16,-15 15 632-16,-9 11-472 16,-12 6-80-16,1-7-80 0,2-6-72 15,1-10 40-15,13-9-32 16,11-13 32-16,17-5 8 16,14-17-48-1,9 0-168-15,12-17-208 16,24-11-384-16,8-16-48 0,11-10 232 15,-2-4-345-15,-6 5-423 0,-10 11 1160 32,-22 20 184-32,-15 9 1096 15,-20 13-656-15,-40 13-312 0,-27 16 193 16,-25-1 183-16,5 1 40 16,27-10 0-16,20-7 48 0,17-12-240 15,-2 0-160-15,6 0-192 31,3-6 0-31,16-16-376 16,20-13-664-16,20-19-921 0,12-3 65 16,4-7 656-16,-5 4 352 15,-15 22 888-15,-11 12 736 0,-5 17 1144 16,-28 9-1168-16,-24 25-48 31,-4 7 385-31,-4 6-145 16,9 0-200-16,10 0-256 0,22 0-416 15,14 0-32-15,38 1-1216 16,10-7-2601-16,9-14-3529 0</inkml:trace>
  <inkml:trace contextRef="#ctx0" brushRef="#br0" timeOffset="144229.65">5869 11973 1584 0,'0'0'2032'0,"0"0"-15"15,0 0-1033-15,0 0-24 0,0 0 520 16,19-64 593-16,-19 55 23 15,0 9-727-15,0-4-273 0,0 4-312 32,0 0-264-32,0 4-304 15,-8 18-216-15,-16 22 0 0,-11 29 144 16,-9 26 56-16,0 9-128 16,0-4-16-16,4-11-8 15,17-27-48-15,-1-12 0 0,7-16-168 31,2-3-16-31,-2 0-216 0,2 0-296 16,-2 3-544-16,-2-3-889 0,3-10-695 16,0-8-1801-16</inkml:trace>
  <inkml:trace contextRef="#ctx0" brushRef="#br0" timeOffset="144567.6">5362 12141 7361 0,'0'0'4121'16,"0"0"-2489"-16,0 0-968 16,0 0-416-16,0 0-7 0,0 0-145 15,28 35 632-15,0 0 112 16,8 9-416-16,8 4-216 0,0 6 88 31,8 3-240-31,-1 0 16 16,1 4 32-16,4-4-96 0,-5 3 64 15,-3-3-64-15,-4-6 0 16,-7-4-8-16,-10-8-304 16,-7-4 48-16,-4-10-424 0,-8-9-384 15,-8-1-705-15,0-5-847 31,0-7-2921-31</inkml:trace>
  <inkml:trace contextRef="#ctx0" brushRef="#br0" timeOffset="145005.01">6322 12639 264 0,'0'0'7961'0,"0"0"-6304"31,0 0-553-31,0 0 560 0,0 0 305 16,-91-6-641-16,79 19-568 15,0 3-280-15,4 6-208 16,4 3 128-16,4 7-160 0,0 6-168 31,8-3 64-31,8-3-136 16,8 0 48-16,8-7-48 0,4-9-40 0,7-3 32 15,-2-13-56-15,2 0-56 16,0-4-128-16,-11-12-648 16,-4-18-936-16,-7-1-2329 15,-14 6-2016 1</inkml:trace>
  <inkml:trace contextRef="#ctx0" brushRef="#br0" timeOffset="145406.91">7067 12068 160 0,'0'0'9250'0,"0"0"-6602"0,0 0-1088 32,0 0-423-32,0 0-281 15,0 0-400-15,0 0 0 16,-36 82-96-16,25-34-40 0,-6 12 8 15,-2 1-40-15,3 6-176 0,0-1-104 16,0 1 32-16,1-4-32 16,-2 1 8-1,2-10-16-15,2-7-416 16,2-5-312-16,-1-14-728 16,3-9-1233-16,5-9-1240 0,1-7-1760 15</inkml:trace>
  <inkml:trace contextRef="#ctx0" brushRef="#br0" timeOffset="145736.74">6646 12195 6449 0,'0'0'2640'0,"0"0"-1039"16,0 0-209-16,0 0 328 15,0 0-375-15,3-22-553 0,9 22-544 16,4 22-80-16,9 4 384 16,6 15 184-16,1 3-336 0,4 10-104 31,3 7-104-31,6-2-80 16,-2 5-48-16,1-4-56 15,0-2 1-15,-4-11-9 0,-5-5-297 16,-7-11-423-16,-4-5 176 15,1-11-288-15,-10-5-560 0,-2 0-377 16,-6-7-511 0,-3 0-1593-16,-4-3-2936 15</inkml:trace>
  <inkml:trace contextRef="#ctx0" brushRef="#br0" timeOffset="146118.9">7562 12509 8433 0,'0'0'2089'16,"0"0"-1057"-16,0 0 400 0,0 0 97 31,0 0-313-31,-100 6-288 16,77 14-200-16,2 2-264 16,5 3-160-16,8 7-40 0,4 0-184 15,4 0 16-15,0 2-56 16,21-8-40-16,7-1-8 0,4-6-264 15,-1-9 24-15,9-10-312 16,-8 0-560 0,7-16-632-16,-7-9-2305 15,-8-7-4457-15</inkml:trace>
  <inkml:trace contextRef="#ctx0" brushRef="#br0" timeOffset="146505.84">7602 11852 5865 0,'0'0'1440'0,"0"0"-176"0,0 0-119 16,0 0 175-16,0 0 552 31,0 0-367-31,0 0-505 16,0 0-152-16,0-51-248 0,0 54-280 16,0 16-176-16,-4 10-24 15,4 12 104-15,0 3-48 0,0 8-168 31,4-2-8-31,3 1 72 16,1-6-72-16,5-1-48 0,-6-6-496 16,-3-6-376-16,-4-10-312 0,0-6-569 15,0-13-455-15,0-3-337 16,-4 0-3272-16</inkml:trace>
  <inkml:trace contextRef="#ctx0" brushRef="#br0" timeOffset="146839.1">7334 11890 6265 0,'0'0'2264'0,"0"0"-943"0,0 0-65 15,0 0 744-15,0 0-703 16,0 0-633-16,81-44-80 31,-46 37-32-31,12 4-80 0,9 0 72 16,-3 3-136-16,-1 0-192 15,-13 0-160-15,-7 0-40 0,-15 0-16 16,-6 3 0-16,-7-3 8 16,-4 0-8-16,0 0 48 15,0 0-48-15,0 0-184 0,0 3-416 31,0 1-680-31,0 8-1081 0,0-2 417 16,-4 3-3729-16</inkml:trace>
  <inkml:trace contextRef="#ctx0" brushRef="#br0" timeOffset="147914.04">1824 10099 5841 0,'0'0'4801'0,"0"0"-1841"15,0 0-2239-15,0 0-417 0,0 0 400 16,0 0 328-16,16 0-296 31,12 0-472-31,16-9-168 0,16 0 32 16,3-1-120-16,1 0 32 15,-4 7-40-15,-12 0 8 0,-12 3-16 16,-12 0 0-16,-9 0 0 16,-11 3-184-16,0 3-408 15,-4 4 344-15,0-1 120 0,0 4-184 32,-4 0-760-32,0 0-1817 15,4-7-3000-15</inkml:trace>
  <inkml:trace contextRef="#ctx0" brushRef="#br0" timeOffset="149458.1">2331 14801 3792 0,'0'0'5730'0,"0"0"-3106"16,0 0-1864-16,0 0-352 0,0 0 865 15,-4 4-201-15,4-1-440 31,0-3-440-31,0 0-88 16,15 0 272-16,9 0 120 0,16 0 200 16,16-7-127-16,11-5-297 15,5-1-24-15,0 1-16 0,-8 2-176 16,-12 0 8-16,-9 4-56 31,-11 3-8-31,-12 0 0 16,-12 3-392-16,-4 0-193 0,-4 0-255 0,0 0-440 15,0 3-1008-15,-4 3-2385 16</inkml:trace>
  <inkml:trace contextRef="#ctx0" brushRef="#br0" timeOffset="156807.03">3832 9315 1296 0,'0'0'4985'0,"0"0"-3369"0,0 0-624 15,0 0-167-15,5 0-129 0,-5 0-80 16,0 0-48 0,0 0-56-1,4 0-168-15,3 0 88 16,5-6 80-16,8-4-128 0,16-3-63 16,3-5 15-16,10-1 64 0,7-4-152 15,4-2 112-15,3-1-136 0,-7 4-80 16,-1 0-80-16,-10 6-64 31,-10 4 0-31,-11 2 0 16,-12 7 64-16,-8-1-64 0,-4 4-16 15,0 0-392-15,0 0-224 16,0 0-120-16,0 0-17 0,0 0-487 31,0 0-512-31,-8 0-905 16,0 0-1864-16</inkml:trace>
  <inkml:trace contextRef="#ctx0" brushRef="#br0" timeOffset="157178.51">4199 9036 3120 0,'0'0'2177'0,"0"0"1063"15,0 0-1559-15,0 0-129 16,0 0-96 0,0 0-231-16,0 0-265 15,0 0-432-15,12-16-192 0,4 13-144 16,0-4-136-16,3 4 96 16,5 0-32-16,1 3-96 0,-1 0-24 15,0 0-32-15,-5 0-128 16,1 6 72-1,-4 1-96-15,-8 5 176 16,0 1 8-16,-4 3 0 0,0 0 8 16,-4 3 0-16,0 3 48 15,0 1 16-15,-12 5-64 0,0 0-16 32,-7 4-64-32,-2 0-648 15,1 3-1001-15,5-10-1471 0,2-5-3962 16</inkml:trace>
  <inkml:trace contextRef="#ctx0" brushRef="#br0" timeOffset="158563.19">4167 9175 624 0,'0'0'5393'0,"0"0"-4305"16,-107 76-568-16,71-44-224 0,8 3-120 15,15-9-168-15,10-7-8 31,3-7-88-31,12-5-88 0,7-7-424 0,13 0 216 16,4-13 248-16,5-9-120 16,-6-10 248-16,-7-3 8 15,-4 0 56-15,-8 4 152 16,-12 2 696 0,-4 10 200-16,0 10-71 15,-12 9-385-15,-8 0-520 0,-4 12 144 0,0 11 256 16,-3 2-104-16,2 7-232 15,9-1-192-15,8 1-8 16,8-6-160 0,0-4-360-16,0-10 32 15,17-9-192-15,2-3-41 16,9-3 593-16,4-16-88 0,0-13-456 16,-4-3 168-16,0-9-88 15,-12 3 280-15,-4 0-8 0,-9 9 80 16,-3 10 248-16,0 12 1224 31,-15 10-520-31,-1 3-200 0,-5 19 169 16,10 10-113-16,-1 0-272 15,8 3-192-15,4-4-96 16,0-5-96-16,16-7 24 0,8-9-320 31,0-10-201-31,4 0 433 16,-1-20 8-16,6-5-312 0,-6-10-56 15,-3-3 184-15,-8-3 336 0,-8 0-16 16,-4 9 16-16,-4 7 256 16,0 15 1104-16,-4 7-495 15,-8 3-577 1,-8 19-232-16,0 9 200 16,1 7-208-16,2 0-40 0,2 4-16 15,6-5-304-15,5-2-592 0,4-7-1033 16,0-12-1248-1</inkml:trace>
  <inkml:trace contextRef="#ctx0" brushRef="#br0" timeOffset="161801.49">3594 14062 6265 0,'0'0'1848'16,"0"0"-503"-16,0 0-313 15,11-64 488-15,-11 52-16 0,0 5 121 32,0 4-457-32,0 3-624 0,0 0-264 15,0 0-120-15,-4 6-160 16,-16 13-8-16,-12 23 8 15,-11 27 0-15,-2 24 72 0,10-1-72 16,15-13 72-16,16-25 8 31,4-16-80-31,0 3 0 0,16 1-120 16,8-4-432-16,8-9-104 16,11-14-528-16,10-15-177 15,6 0-431-15,29-38 168 0,-16 3-1145 16,-16-6-1880-16</inkml:trace>
  <inkml:trace contextRef="#ctx0" brushRef="#br0" timeOffset="162338.84">3932 14319 6105 0,'0'0'2648'15,"0"0"-471"-15,0 0-865 16,0 0-392-16,0 0-160 0,0 0-143 16,-56 101-241-1,56-66-280-15,12 0-96 16,16-6-168-16,4-10-368 0,0-6-57 15,-1-13 137-15,1 0-152 16,-8-10 280-16,-7-12-160 16,-13 0 96-16,-4-10 392 0,-9-3 128 15,-14 3 624-15,-9 0-64 16,-9 4-112 0,6 6 89-16,7 6-161 15,5 10-192-15,6 2-216 16,13 4-96-16,4 0-1241 0,0 0-679 15,12 0 784-15,8 0-80 32,12-3 599-32,0-13 233 0,4-9-248 15,3-10 16-15,2-19 176 16,2-26 440-16,-3-18 48 16,-12-10 840-16,-12 19 400 0,-8 26-71 15,-8 25-577-15,0 12 168 31,0 7 1328-31,-8 0-735 0,0 7-361 0,3 5-480 16,-2 7-136-16,-1 3-368 16,-8 19-48-16,4 13-8 15,-8 23 104-15,12 21-104 0,0 20 88 16,8 2 16 0,0-2-104-1,8-14 8-15,8-9 0 0,-8-12-8 16,0-17-80-16,0-12-848 0,0-6-608 15,12-4-1409-15,-4-9-328 16,3-3-1416-16</inkml:trace>
  <inkml:trace contextRef="#ctx0" brushRef="#br0" timeOffset="163238.49">4466 14116 6481 0,'0'0'2961'16,"0"0"-937"-16,0 0-1312 31,0 0-400-31,0 0 552 0,-48 102-256 16,32-55-271-16,12 4-193 15,4-7-136-15,0-3 8 16,0-9-16-16,8-10-208 0,12-6-409 16,3-16 41-16,2 0 512 15,6-16 64-15,-3-9-112 0,-3-10 64 31,-9-6 48-31,-16-6 8 0,0-1 296 16,-13 3 160-16,-15 7 345 16,-3 6-41-16,-9 13-264 0,4 13-128 15,5 6-176 1,3 0-192 0,7 6-8-16,14 7-568 0,7 0-672 15,0-4-153-15,24 1-255 0,4-7 896 16,7-3 248-16,9 0 192 15,-5-7-152-15,2-2 87 0,-5-1 177 32,-5 4 200-32,-6 3 272 15,-2 3 17-15,-7 0-113 0,-4 9 64 16,0 10 352-16,-4 10-224 16,-4 6 8-16,-4 0-160 0,0 7-136 15,0-5 112-15,-8 2-184 31,-5-8 96-31,2-5 48 16,-1-11-144-16,8-5 72 0,0-7-64 16,4-3-8-16,0-16-8 15,16-12-280-15,-1-13-120 0,13-13 256 16,-3-7-80-16,3 7-184 31,-4 4 200-31,-4 11 208 16,-5 17 352-16,-3 13-120 0,1 9-168 15,-6 6 8-15,1 19 512 0,1 14-112 16,-5 5-160-16,-1 3-144 0,-3 5-56 16,0-8-64-1,0-3 32 1,-7-9-16-16,-6-4-64 16,5-9 0-16,1-13 8 0,-6-6 72 0,13 0-80 15,0-22 0 1,0-13-896-16,9-21 400 0,6-5-40 15,9 1 144-15,4 0 184 0,-4 21 208 32,0 4 360-32,-4 16-72 15,-5 10 80-15,2 9-96 0,-6 13-64 16,-2 15 488-16,-1 7-32 0,-8 9-328 16,0-2-200-16,0 2-128 31,0-2 32-31,0-5-40 15,0-8-176-15,0-4-256 0,0-12-344 16,0-3-448-16,0-10-665 16,24-16-415-16,4-16 400 0,-1-3-3145 15</inkml:trace>
  <inkml:trace contextRef="#ctx0" brushRef="#br0" timeOffset="163563">5362 14001 5409 0,'0'0'2392'0,"0"0"-527"0,0 0 23 15,0 0-112-15,0 0-535 0,0 0-761 16,0 0-304 0,-15-12-8-1,-2 34 96-15,2 3-120 16,6 4-64-16,5 3-80 0,4 0 8 16,4 3-8-16,13-7-288 15,2-2-184-15,1-1 0 0,4-9-16 0,-3 2 279 31,-10-5 41-31,1-3 168 16,-8-1 0-16,-4 1 0 16,0 3 128-16,-16-4 497 0,-8 4 143 15,-8-1-48-15,-7 1-240 16,-1-6 0-16,3-4 64 0,6-3-176 16,3 0-368-16,16-6-296 31,8-4-1456-31,4-3-4241 0</inkml:trace>
  <inkml:trace contextRef="#ctx0" brushRef="#br0" timeOffset="164209.87">6458 13951 8729 0,'0'0'2585'0,"0"0"-1217"15,0 0-208-15,-112-7 105 0,84 10-201 16,0 16-464-16,4 4-464 31,9 6 8-31,7 2-48 0,4 4-96 16,4-3 0-16,8-4-248 15,11-6-296-15,5-2-160 0,8-14-136 16,-4-6 200-16,0 0 191 31,-4-3-15-31,-3-7-120 16,-14 1 480-16,-7-1 104 0,0 4 464 16,-20-4 24-16,-4 4-168 15,1-3 97-15,-1 5-241 0,3-2 56 16,10-1 40-16,7-2 0 15,4 0-272 1,4-8-1008-16,11 2-65 16,6-1 105-16,-1 0-240 0,-5 4-64 15,-2 5 263-15,-9-3 593 16,0 7 416-16,-4-3 0 16,0 0 192-16,0-1-48 15,0 1-144-15,0-7-216 16,15 4-632-16,1-4-456 15,16-9-144-15,0 3-497 0,-4-1-351 16</inkml:trace>
  <inkml:trace contextRef="#ctx0" brushRef="#br0" timeOffset="164690.87">6597 13805 1712 0,'0'0'2424'16,"0"0"217"-16,0 0-257 16,0 0-607-16,0 0-201 0,0 0-376 15,24-35-471-15,-24 35-369 16,0 12-88-16,0 17-16 15,0 9 392-15,0 10-136 0,0 9-232 32,-11 12 144-32,-13 20 128 15,0 17-120-15,-4 14-136 0,3-6-47 16,2-12-201-16,11-10-40 16,0-9 56-16,12-7-64 15,0-13-8-15,0-12-40 0,4-13 48 0,4-9-64 16,4-1-209-1,8 1 1 1,0-4-104-16,8-12-64 0,0-7 32 16,4-6 96-16,3 0 248 15,5-12-104-15,4-11-216 16,4-9 56-16,0-9 200 16,3-9 128-1,-7-4 160-15,0-7 328 0,-16 1 64 16,-16 3-208-16,-12 3-16 0,-16 3 168 15,-24 0-72-15,-12 4-63 16,-11-1-89-16,-5 3-144 16,4-2 24-1,8 5-40-15,17-2-112 16,11 6 0-16,19 0-104 0,9 0-168 16,32 6-449-16,12 0-223 15,9 4 96-15,6 2-568 16,20 8-1041-16,-7 5-255 0,-16 6-241 15</inkml:trace>
  <inkml:trace contextRef="#ctx0" brushRef="#br0" timeOffset="166365.62">7769 14081 7705 0,'0'0'2425'0,"0"0"-977"16,0 0 400-16,0 0-103 15,0 0-409-15,0 0-504 0,24-89-336 16,-4 63-360-16,8 1-32 31,4 0-64-31,4 3-40 16,-5 3-8-16,5 9 8 0,-4 7-120 0,-4 3 16 15,-4 13-264-15,-9 15-224 16,-2 4 144-16,-9 9 152 16,-4 4 176-1,0-4 104-15,-9 0-56 16,-10-6 64-16,2-7-32 16,2-8 40-16,2-8 8 0,2-5 0 15,7-7 0-15,4-4 80 0,0-14-88 16,4-11-328-1,20-16 48-15,0-5 200 16,12-4-272-16,0-4-184 16,-5 8 312-16,1 11 224 15,-4 11 56-15,-7 19-56 0,-2 9-8 16,-3 2 8-16,-4 21 136 0,-5 12 112 31,-3 6-112-31,-4 1-88 16,0 2-32-16,-7-6-16 15,-5-7-48-15,-4-5 40 0,4-7-72 16,-4-9 8-16,8-7 72 16,4-3 0-16,4-10 0 0,0-15-825 31,8-13-319-31,20-23 400 16,4 4 56-16,3-6 120 15,2 3 304-15,-10 21 264 0,-3 8 448 16,-4 18 352-16,-4 13-184 0,-7 9-208 15,-6 26 560-15,1 6-263 16,-4 11-353 0,0 2-296-16,0-4 48 15,0-6-40-15,12-5-64 16,4-11-488-16,8-9-393 0,12-12-191 16,4-7 40-16,8-4-352 0,-5-21-385 15,1-13-279 1,-4-6 1136-16,-8-10 912 15,-13 0 544-15,-10 3 568 16,-9 6 792-16,-9 17 1041 16,-14 19-768-16,-5 9-817 0,-7 9-320 15,3 23-200-15,0 9-320 0,8 7-264 32,7-4-120-32,10 0-136 15,7-8 0-15,0-5 0 16,7-12-312-16,14-10-40 0,3-9-24 15,4 0 376-15,4-22 32 16,-1-10-24-16,1-12 64 0,-4-6-64 16,-5-2 40-16,-2 5 48 31,-14 9 168-31,1 16 328 16,-8 12 105-16,0 10-481 0,0 10-216 15,0 15-48-15,0 20 40 16,0 2 8-16,0 10-8 0,0-3 8 15,9-3 0-15,-2-3-537 16,1-7-591 0,9-6-840-16,-2-10-1857 15,-2-15-520-15</inkml:trace>
  <inkml:trace contextRef="#ctx0" brushRef="#br0" timeOffset="166577.41">9374 13293 12618 0,'0'0'4273'0,"0"0"-2481"16,0 0-1031-16,0 0-617 15,0 0-144 1,0 0 0-16,0 121 80 16,0-26 56-16,0 10-136 15,0-7 0-15,5-9-336 0,-5-22-433 16,0-19-487-16,0-7-1088 15,-9-19-2321-15,-2-6-120 0</inkml:trace>
  <inkml:trace contextRef="#ctx0" brushRef="#br0" timeOffset="166725.97">9072 13706 7529 0,'0'0'2001'0,"0"0"-529"0,32-89-624 31,8 67-184-31,23-3-472 0,25 9-192 16,23 3-1352-16,-19 6-1241 16,-20 5-3360-16</inkml:trace>
  <inkml:trace contextRef="#ctx0" brushRef="#br0" timeOffset="167022.99">9864 13529 3792 0,'0'0'3289'15,"0"0"-304"-15,0 0-321 0,0 0-727 0,0 0-289 16,13 5-848-16,-33 15-432 15,-12 8 304-15,0 7-280 0,0 13-175 16,0 3-89-16,8 3-120 31,9-1-16-31,2-1 8 16,13-11-497-16,0-6-335 0,13-13-464 16,6-9 8-16,5-10 295 0,0-3-79 15,-8-23-208-15,-4-8 1256 16,-12-10 24-16,-8-10 1376 31,-19-3 185-31,-14 3-433 0,-10 3-224 16,-5 10-248-16,-4 13-264 15,8 9-264-15,9 10-128 0,15 6-184 16,24 9-1600-16,4 10-2425 16,4-6-2384-16</inkml:trace>
  <inkml:trace contextRef="#ctx0" brushRef="#br0" timeOffset="167240.65">10207 13534 3104 0,'0'0'9810'0,"0"0"-7673"0,0 0-1617 15,0 0-440-15,0 0 664 0,-32 112-208 16,24-58-280-16,1 6-256 0,3-6 0 15,4 0-472-15,-9-10-760 32,5-9-1137-32,-7-12-1736 15,7-14-2384-15</inkml:trace>
  <inkml:trace contextRef="#ctx0" brushRef="#br0" timeOffset="167396.67">10128 13262 11778 0,'0'0'3881'0,"0"0"-2145"16,0 0-752-16,0 0-543 0,0 0-441 15,0 0-545-15,0 0 257 16,71 89-1080-16,-39-39-3425 16,-8-5-5289-16</inkml:trace>
  <inkml:trace contextRef="#ctx0" brushRef="#br0" timeOffset="167630.99">10637 13560 12066 0,'0'0'2897'16,"0"0"-457"-16,0 0-1128 0,0 0-695 15,0 0-617-15,0 0-32 0,0 95 32 16,0-12 8-16,-4 0-8 31,-3-7 0-31,-1-9-104 16,-9-20-409-16,-2 7-895 0,-5 0 224 15,-12-3-1193-15,1-13-783 16,11-13-2161-16</inkml:trace>
  <inkml:trace contextRef="#ctx0" brushRef="#br0" timeOffset="167892.66">10781 13421 8241 0,'0'0'6194'0,"0"0"-4386"0,0 0-896 15,0 0-560-15,0 0-304 16,0 0 352-16,-4 130 296 0,-7-35-399 0,6 6-145 15,-3-12-144-15,0-28-8 16,8-20 0 0,-7-6-200-1,3 0-553-15,-5 0-559 0,-3 3-824 16,5-13-153-16,-2-9-2296 16</inkml:trace>
  <inkml:trace contextRef="#ctx0" brushRef="#br0" timeOffset="168102.87">10427 13681 10610 0,'0'0'2592'16,"0"0"-775"-16,0 0-929 31,0 0-240-31,0 0-136 0,0 0 80 16,107 38-248-16,-67-16-224 15,4 7-112-15,-1-1-8 0,-3 7-184 16,4 7-760-16,-12-5-1648 16,-16-14-4498-16</inkml:trace>
  <inkml:trace contextRef="#ctx0" brushRef="#br0" timeOffset="168768.97">10777 13436 2528 0,'0'0'5105'0,"0"0"-3569"16,0 0-207-16,0 0 511 15,0 0 25 1,0 0-377-16,0 0-584 0,4-9-352 16,-4 9-152-16,0 0-48 15,0 9-104-15,0 7-240 16,0 9 384-16,-8 7-159 0,1 13-113 16,2 6 24-16,-3 2 8 15,4 21-72-15,0-8-64 16,4 4 40-16,0-3-32 15,0-16 16-15,0 3-40 16,0-10-120-16,0-9-248 16,0-10-257-16,0-9-495 0,0-6-528 15,0-10-849-15,0 0-2128 16,-7-4-2912-16</inkml:trace>
  <inkml:trace contextRef="#ctx0" brushRef="#br0" timeOffset="169128.91">10514 13605 9634 0,'0'0'3112'0,"0"0"-1535"15,0 0-377-15,0 0 128 0,0 0-632 16,0 0-400 0,36 28-240-16,4 1 512 15,7 9-95-15,13 9-313 0,4 1-24 16,4 6-48-16,-8-3-32 15,-5-4-56-15,-7-5-224 16,-12-8-297-16,-8-5-535 0,-4-4-936 31,-16-12-2281-31,0-3-3641 16</inkml:trace>
  <inkml:trace contextRef="#ctx0" brushRef="#br0" timeOffset="169810.95">11550 13297 7945 0,'0'0'2569'0,"0"0"-193"0,0 0-583 32,0 0-81-32,0 0-176 15,0 0-415-15,0 0-337 16,-12-29-448-16,12 29-192 0,0 3-144 16,4 16-144-16,20 29 144 0,3 22 0 15,18 25 40-15,-2 10-32 16,-7-16-8-16,-8-26 0 31,-8-18 0-31,-3-10-144 0,-2 0-72 16,1-4-32-16,0-2 104 15,-5-13 48-15,-6-7-80 0,-1-9 104 16,0 0 72-16,0-6 424 31,0-23 96-31,3-9-504 16,6-26 88-16,2-27 80 0,17-30-96 0,0-3-40 15,9 3-40-15,-6 20 88 16,-3 25-72-16,-4 19-8 0,-12 22-16 16,-4 9 8-1,-8 13 152 1,0 4 256-16,0 3-392 16,-4 6-24-16,0 0-632 0,0 15-360 15,0 8 688-15,0 8-160 0,-12 11-873 16,0-4-1495-16,-4-9-3186 0</inkml:trace>
  <inkml:trace contextRef="#ctx0" brushRef="#br0" timeOffset="171146.9">4267 15573 1424 0,'0'0'10394'16,"0"0"-8282"-16,0 0-1623 0,0 0-57 16,0 0 744-16,-5-12-464 15,1 2-240-15,-3-6-272 0,-1 0-80 16,-8-6-56-16,0 3-56 15,-12-9 0 1,0-2 0-16,-7 5 80 16,-1 3-88-16,-5 3-24 0,-2 9 24 15,3 10 0-15,4 17-136 16,0 30 72-16,4 32 56 16,21 23 8-16,11-7-8 15,0-22-56-15,11-22 16 16,6-26 48-16,-2-2-320 15,9-4-80-15,4-10 208 0,0-9 192 16,8-25 208-16,3-26-120 16,2-28-88-16,-5-20-112 15,-9-5-168 1,-15 15 72-16,-4 25-88 16,-8 35 112-16,0 14 184 0,0 8 336 15,0 4 176-15,0 3-512 16,0 19-176-16,-4 29 80 15,4 28 96-15,0-3 72 0,0-3-56 32,0-7-16-32,8-15 8 15,4 3-8-15,7 0-712 0,6-13-496 16,19-16-1257-16,-4-16-328 16,-5-6-2384-16</inkml:trace>
  <inkml:trace contextRef="#ctx0" brushRef="#br0" timeOffset="171440.68">4642 15284 10354 0,'0'0'2480'0,"0"0"-1944"16,-32 73-152-16,15-22 289 16,6 13-233-1,3 2-192-15,3-2-152 0,5-1-96 16,0-9 0-16,5-6-488 0,3-13-120 15,-1-13-209-15,1-16-255 16,-4-6 1032-16,1-12 40 16,-5-20 584-1,0-16 96-15,-20-6 601 16,-8-6-257-16,-12-1-312 0,-1 1-80 16,6 12-248-16,3 13-72 15,13 17-24-15,6 14-288 16,13 11-1648-16,13 12-2969 0,6 3 1520 15</inkml:trace>
  <inkml:trace contextRef="#ctx0" brushRef="#br0" timeOffset="171791.84">4988 15659 3288 0,'0'0'4769'0,"0"0"-4105"0,0 0 49 0,0 0 1143 16,92-29-520-16,-45 1-792 16,1-7-320-16,8-3-216 15,-4-4-8-15,-12-5-120 16,-12-1-336 0,-17 0-24-16,-11 4 480 15,-4 9 680-15,-24 13 873 0,-7 16-545 0,-14 6-160 16,-2 18 64-16,-5 17-192 15,8 10-168-15,9 6-191 16,14 3-145 0,18-3-80-16,7-4-136 15,16-2 0-15,24-8 0 16,23-7-288-16,21-15-193 0,27-15-319 16,1-3-792-16,-24-19-1545 15,-28 0-3344-15</inkml:trace>
  <inkml:trace contextRef="#ctx0" brushRef="#br0" timeOffset="172467.84">6271 15598 4560 0,'0'0'10411'0,"0"0"-10411"15,0 0-985 1,0 0 481-16,0 0 504 16,0 0 777-16,0 0-321 15,115-41-304-15,-71 16-152 0,-4-4 0 16,-4-2-192-16,-12-4 16 16,-8 0 48-16,-12 0-48 15,-4 3 176 1,-9 6 0-16,-10 7 720 15,-9 13-160-15,-4 6-208 16,0 10-48-16,1 22 176 0,3 9-104 16,11 6-48-16,13 7-112 15,4 4-56-15,21-11-160 0,14-5-16 16,9-7-256-16,8-20-112 31,8-8-136-31,3-7-280 16,1-22-472-16,-4-13-449 0,0-13 249 15,-12-6 448-15,-12-4 688 0,-12 1 336 16,-17 16 856-16,-3 10 1296 16,-4 14 761-1,0 15-1137-15,-7 2-952 16,-2 22-487-16,-3 10-105 16,5 12-72-16,7 10 0 0,0 0-96 15,0 6-16-15,3-3-48 0,9-9-504 0,-3-4-497 31,2-12-839-31,1-16-2289 16,-3-10-1688-16</inkml:trace>
  <inkml:trace contextRef="#ctx0" brushRef="#br0" timeOffset="172595.03">7067 15148 12122 0,'0'0'3105'15,"0"0"-2017"-15,0 0-1088 0,0 0-280 16,0 3-2313-16,5 9-2832 0</inkml:trace>
  <inkml:trace contextRef="#ctx0" brushRef="#br0" timeOffset="173193.84">7550 15326 7257 0,'0'0'2745'15,"0"0"-1657"-15,0-89 792 16,0 47-127-16,-12 4-121 0,-12 6-552 16,0 10-208-16,-8 9-343 15,-8 13-417-15,1 0-96 0,-9 29-16 0,4 6 0 31,12 9 0-31,4 4 8 16,12 0-16-16,12-1-88 16,4-9-217-16,12-9-39 0,16-10-240 15,7-16 96-15,14-3 152 0,-1-16-8 32,7-9-280-32,-7-7 96 15,-5 1 296-15,-11 5 240 16,-4 7 384-16,-11 10 344 0,-10 9-192 15,1 0-488-15,1 25-40 16,-5 29 544-16,3 32-136 0,5 40-192 31,4 24-224-31,5 9 0 16,-6-10-576-16,-3-19 352 16,-12-6-824-16,0-19 616 0,0-20-696 15,-8-21 888-15,-7-23-81 16,-6-13 321-16,-7 1 473 0,-7-7 383 15,-5-9 440-15,-12-13 0 16,-8-10-239 0,-7-34-73-16,-21-32-320 15,8-32-32-15,8-22-80 0,37-16-232 0,35-4-184 16,20 11-136 0,31 2-216-16,25 20-368 15,16 19-632-15,11 21-569 16,-15 30-2391-16,-21 15-3282 15</inkml:trace>
  <inkml:trace contextRef="#ctx0" brushRef="#br0" timeOffset="173846.72">7825 15354 9281 0,'0'0'3161'0,"0"0"-2385"15,0 0-584-15,0 0-144 0,0 0 0 32,0 0-48-32,0 0-144 15,99-38-528-15,-75 19-152 16,-4 0 208-16,-4-10 72 0,-7 4 160 16,-9-7 48-16,0 3 336 15,-9 10 264-15,-15 7 656 0,4 12 136 31,-8 0-8-31,4 12-47 0,4 14-169 16,5 12-224-16,7 9-256 16,4 1-72-16,4 3-152 0,12-3-128 15,8-4 0-15,8-12-216 16,4-13-104 0,0-7-80-1,3-12 144-15,5-12 88 0,-1-17-112 0,-2-12-104 16,-5-7-41-16,0-5 113 15,-9-1 312-15,-3 9 112 0,-12 13 665 16,1 16 311-16,-9 13-448 31,3 3-640-31,1 19 16 16,0 19-16-16,0 4 160 0,4 9-32 16,-4-1-128-16,4-2 0 15,-4-7-72-15,-4-9-72 0,4-13-200 16,-4-9-72-16,4-10 304 31,3-4 64-31,10-24 48 0,2-16-800 16,14-17 312-16,-1 1 111 15,0-4 169-15,0 7-16 0,-9 25 224 16,1 4 288-16,-4 18 137 16,-8 10-169-16,4 13-24 31,-4 15 496-31,4 13-200 0,-8 1-320 15,3 9-32-15,-7-7-176 0,1 4-16 16,-5 2-1080-16,0-11-2769 0,0-11-4465 16</inkml:trace>
  <inkml:trace contextRef="#ctx0" brushRef="#br0" timeOffset="175250.6">9000 15090 11386 0,'0'0'4017'16,"0"0"-2625"-16,0 0-520 16,0 0 8-16,0 0-7 0,0-22-393 15,0 22-480 1,4 4-40-16,12 14-136 15,4 11 176-15,3 15 176 0,9 4-160 16,0 6 24-16,-8 0-40 16,0-6-120-16,-3-10 8 15,-6-10-160-15,-7-11-48 0,1-8-48 32,2-9 167-32,-7-13 201 0,9-28 369 15,6-26-289-15,1-3-16 16,-5 4-56-16,-2 8 144 15,-5 14-136-15,-1 6-16 0,1 6 0 16,1 16-88-16,-1 13-905 16,20 16-1951-16,-8 12 31 0,3 4-2200 0</inkml:trace>
  <inkml:trace contextRef="#ctx0" brushRef="#br0" timeOffset="175604.81">9638 15297 3080 0,'0'0'5425'16,"0"0"-3768"-16,0 0-1161 15,0 0 1120-15,0 0 481 16,0 0-1121-16,0 0-592 0,59-51-288 16,-34 32-40-1,-2-3-56-15,5-4-152 16,-8-2-96-16,-5 2-40 0,-6 1-16 15,-9 3 104-15,0 9 200 16,-20 7 384-16,-4 6-152 16,-12 6 88-16,-4 13 352 0,5 6 168 31,3 7-160-31,12 3-248 0,8-3-272 16,12 0-48-16,4-4-112 15,20-6-16-15,8-5-112 16,11-11-120-16,6-6-136 0,9-6-144 15,7-17-248-15,22-18-568 32,-15 0-1033-32,-12 2-2064 0</inkml:trace>
  <inkml:trace contextRef="#ctx0" brushRef="#br0" timeOffset="175819.8">10152 14973 9089 0,'0'0'3049'0,"0"0"-1993"16,0 0-151-1,0 0 231-15,0 0-232 0,0 0-168 16,0 0-256-16,-56 70-184 16,52-45 72-16,-8-3 24 15,4 4-39-15,0 2 63 0,8-2-216 16,0-1-80-16,4 4-56 16,20-1-64-16,8-5-288 15,15-1-264-15,26-16-761 16,-6-2-1679-16,-7-4-4738 15</inkml:trace>
  <inkml:trace contextRef="#ctx0" brushRef="#br0" timeOffset="176102.4">10738 14532 13354 0,'0'0'4489'16,"0"0"-3424"-16,0 0-169 15,0 0-64-15,0 0-336 16,3-16-408-16,1 35-88 0,8 25 0 16,4 29 128-16,0 26-64 15,4 9 40-15,-5-16-104 0,-6-25-32 31,-1-23-368-31,0-9-504 0,-5 0-424 16,6 9-1025-16,-5-9-2408 16,0-13-1424-16</inkml:trace>
  <inkml:trace contextRef="#ctx0" brushRef="#br0" timeOffset="176561.23">10399 14944 10082 0,'0'0'4833'0,"0"0"-3025"0,0 0-928 32,0 0-808-32,139-54-72 15,-23 42-72-15,11 2-304 16,-4 1-1152-16,-27-1-1401 0,-32-2 497 16,-16 2 695-16,-16 3 1273 0,-4 1 464 15,-4-3 16-15,-9 5 792 16,-15 1 1729-16,0 3 1304 31,0 0-1977-31,-15 0-808 0,-9 0-439 16,0 16-289-16,-8 13-88 15,4 12-32-15,4 7-120 0,4 6-40 16,8 0-48-16,12-7-16 31,0-5-288-31,8-14-184 16,8-6-105-16,8-12-103 0,4-10 312 15,0-6 296-15,4-16-200 0,0-10 184 16,-9-16 104-16,-11-3 248 0,-8-6 344 16,-4-3 0-16,-20 9 137 15,-8 9 95 1,-15 17-240 0,-1 13-288-16,-4 12-72 0,5 0-152 15,6 12-72-15,14 11-776 16,23 8-721-16,7-2-1143 0,21-13-3265 0</inkml:trace>
  <inkml:trace contextRef="#ctx0" brushRef="#br0" timeOffset="176884.9">11530 14655 6529 0,'0'0'7738'0,"0"0"-6714"31,0 0-288-31,0 0 544 15,0 0-336-15,0 0-592 0,0 0-256 16,-83 99-96-16,74-45-8 16,9 6-88-16,0-3-344 0,0-3-136 15,9-13-496-15,-5-9-360 32,-1-12 167-32,-3-14 193 15,0-6 1072-15,0 0 480 0,-20-23-96 16,-3-12 633-16,-14-9 143 0,-6-7 168 15,0-2-480-15,-2-5-352 0,9 10 25 16,12 7-153 0,13 13-368-1,11 12-72-15,35 7-969 16,9 5-3039-16,4 1-1122 0</inkml:trace>
  <inkml:trace contextRef="#ctx0" brushRef="#br0" timeOffset="177170.93">11865 14538 10898 0,'0'0'2440'16,"0"0"-1375"-16,0 0 231 0,0 0-48 15,-83 6-208-15,46 10-295 16,5 7-401-16,13 5-248 0,15 7-96 31,4 3-256-31,8 0-337 16,20 0-127-16,7-3-480 0,9-3-40 15,0-7-249-15,-4-2 81 16,-9-4 864-16,-6-4 544 0,-10 1 48 16,-15-3 736-16,0 3 352 31,-23-4 361-31,-9 5-329 16,-12 2-464-16,-8-7-344 0,-40 7-360 15,13-6-360-15,-5-7-3953 0</inkml:trace>
  <inkml:trace contextRef="#ctx0" brushRef="#br0" timeOffset="178594.13">4848 16195 4280 0,'0'0'4385'0,"0"0"-3672"16,0 0-249-16,-99 45 608 15,74-23 608-15,6-3-560 16,7 6-695-16,8-2-209 16,4 2-128-1,7-3-88-15,18-3-8 0,3-6-216 16,11-10 72-16,2-3 152 0,2 0-153 15,-2-13-79-15,-10-2-280 16,-11-5 128-16,-13 2 384 16,-7-1 24-1,-7-7 240-15,-21 7 40 16,-12-3 120-16,1 3-167 0,-2 6-49 16,9 4 136-16,9 6 112 15,11-1-272-15,12 1-184 16,7 0-1481-16,21-4 313 0,17-2 928 31,15-10 160-31,3-3-368 16,9-10-528-16,-5-3-512 0,-7 0 351 15,-12 4 721-15,-20 8 416 16,-12 7 296-16,-16 7 1593 16,0 9 407-16,-4 0-167 0,-17 13-1489 31,-10 25-424-31,-1 28-64 0,-12 36-64 15,9 12 24-15,-1 13-48 0,4 0 80 16,4-9-80-16,4 3-56 16,12-8 40-16,4-8-48 15,4-22-40-15,4-19 40 16,4-23-8 0,8-10-144-16,11 4-152 15,14-6-440-15,7-4 264 0,12-12 263 0,7-13 89 16,5 0 128-16,-5-26-8 15,-3-8-80-15,-8-4 88 16,-16-3-72-16,-21-4 72 0,-10 1 353 31,-5-8 351-31,-28 2 128 16,-16-11-40-16,-12 1-216 0,-8-6-304 16,1-1 120-16,-1 3-136 15,17 4-8-15,11 12-112 0,20 7-136 31,16 6-184-31,20 7-744 16,68-14-528-16,-9 7-897 0,1 7-2048 16</inkml:trace>
  <inkml:trace contextRef="#ctx0" brushRef="#br0" timeOffset="180776.72">8757 16084 720 0,'0'0'8954'16,"0"0"-4786"-16,0 0-3399 0,0 0 239 16,0 0 368-16,0 0-352 15,0 0-536 1,-8-3-312 0,-4 19-127-16,-4 13 271 0,-8 6 72 0,1 9-216 15,-9 16 40-15,-5 20-72 16,-2 18-16-16,3 4 0 0,8-7-120 15,4-25 56-15,8-19-64 16,9-17 0-16,-2-8-112 16,5 2-264-1,-4-5-176-15,5 2-409 16,-1-9-855-16,4-10-1001 0,0-6-1840 16,-5 0-2416-16</inkml:trace>
  <inkml:trace contextRef="#ctx0" brushRef="#br0" timeOffset="181062.64">8294 16211 7889 0,'0'0'5641'16,"0"0"-4136"-16,0 0-785 0,0 0-48 15,0 0-352-15,21 19-240 0,7 13 632 16,7 6 80-16,9 10-424 16,4 2 1-1,8 1-1 1,4-3-184-16,0 0-64 0,0 0-64 16,-5-4-56-16,0-3-264 0,-6-3-232 15,-14-6-593-15,-7 3-655 0,-7-13-1361 16,-17-3-2576-16</inkml:trace>
  <inkml:trace contextRef="#ctx0" brushRef="#br0" timeOffset="181452.89">9196 16500 6649 0,'0'0'6345'0,"0"0"-4960"15,0 0-137 1,0 0 264-16,0 0-288 0,-101-13-567 0,73 30-241 15,1 8 72-15,3 3-88 16,0 8 88 0,8 1-224-1,8 5-160-15,8-4-40 0,0-3-64 16,13-4 0-16,6-5-152 16,13-7-216-16,8-10 48 0,4-9-208 15,-1 0-264-15,17-25-441 0,-12-7-1527 31,-12 0-3210-31</inkml:trace>
  <inkml:trace contextRef="#ctx0" brushRef="#br0" timeOffset="181843.11">9279 15754 4096 0,'0'0'8658'0,"0"0"-6953"15,0 0-969 1,0 0 200 0,0 0-136-16,0 0-448 0,0 0-56 15,-4 92 176-15,4-38-216 16,0 7-120-16,0 2-16 16,12-3-40-16,-4 1-80 0,0-11 0 15,-1-2-64-15,2-7-344 0,-5-6-352 16,0-9-624-1,-4-4-1097-15,0-13-1992 16,0-9-2840-16</inkml:trace>
  <inkml:trace contextRef="#ctx0" brushRef="#br0" timeOffset="182052.55">8925 15815 4656 0,'0'0'6738'0,"0"0"-4402"16,0 0-583-16,0 0-729 31,0 0-224-31,0 0-408 0,127-36 104 16,-35 36-96-16,-5-3-207 16,-8 0-65-16,-10 3-56 15,-26 0-72-15,13 0-697 0,-8 6-1895 16,-16-2-4082-16</inkml:trace>
  <inkml:trace contextRef="#ctx0" brushRef="#br0" timeOffset="182726.74">10167 15992 7577 0,'0'0'4609'15,"0"0"-2961"-15,0 0-503 0,0 0-33 16,0 0 136-1,0 0-520-15,0 6-416 0,-4 17-216 16,-7 8 16-16,-6 11 321 0,2 9-33 31,-1 6-176-31,-5-3-32 16,2 3 8-16,3 3-40 0,0-3-40 16,0-3-120-16,4-3 72 15,-4-6-72-15,8-4-88 16,0-6-752-16,1-7 456 0,2-12-657 31,1-3-815-31,-4-7-1041 0,1-6-343 16,3 0-2346-16</inkml:trace>
  <inkml:trace contextRef="#ctx0" brushRef="#br0" timeOffset="183034.43">9741 16141 7737 0,'0'0'4313'15,"0"0"-3033"1,0 0-391 0,0 0 199-16,0 0-64 0,0 0-520 0,0 0 640 15,95 42-183-15,-46-17-513 16,-1 4-16-16,3 9-104 15,1 0-184-15,-5 10 32 0,-2-1-64 32,-2 4-104-32,-7 0 16 15,-8-4-24-15,0-2-56 16,-4-7-304-16,-8-6-656 0,-4-10-529 16,-8-10-135-16,-4-8-3457 0,0-4-5337 15</inkml:trace>
  <inkml:trace contextRef="#ctx0" brushRef="#br0" timeOffset="183624.99">10637 16487 4176 0,'0'0'4745'0,"0"0"-3208"16,0 0 447-16,0 0 193 0,0 0-689 15,0 0-624-15,-47-13-296 32,31 13 32-32,4 13-56 15,0 0-183-15,4 6-81 0,4 0-112 16,4 4-48-16,0-1-16 0,12 0-96 15,8-3-8-15,8-3-8 0,3-7-160 16,5-6-200-16,5-3-169 16,6-9-351-1,-7-13-1248 1,-12-1-3065-16</inkml:trace>
  <inkml:trace contextRef="#ctx0" brushRef="#br0" timeOffset="183971.14">11136 16433 7537 0,'0'0'10626'15,"0"0"-8929"-15,0 0-1233 16,0 0-464-16,0 0 64 0,0 0-64 15,0 0-1176-15,0 0-1873 16,0 0-5721 0</inkml:trace>
  <inkml:trace contextRef="#ctx0" brushRef="#br0" timeOffset="185742.39">14630 6385 6041 0,'0'0'5665'0,"0"0"-4105"15,0 0-679-15,0 0 55 16,0 0 168-16,0 0-168 0,0 0-256 15,0 0-224 1,0 0-32-16,0 0-79 16,0 0-177-16,0 0 16 15,8 0-16-15,4 0-40 0,11 0 16 16,9-4-96-16,9 1 96 16,-2-3-72-16,-3 0-64 0,-8 3-8 31,-8-1 48-31,-4 1-48 15,-13 3-56-15,2-3-144 16,-5 3 0-16,4-3-144 0,4-1-737 16,7 1-1239-16,2 3-2473 15,3 0-2817-15</inkml:trace>
  <inkml:trace contextRef="#ctx0" brushRef="#br0" timeOffset="186444.63">16060 5921 7825 0,'0'0'1705'0,"0"0"439"16,0 0-400-16,0 0-399 0,0 0 79 16,0 0-384-16,-8-12-352 15,8 12-576-15,0 9-112 16,-4 16-176-16,4 10 176 15,0 16 152-15,0 9-32 16,0 4-72-16,0-1 16 16,4 1 8-16,9-1-64 0,-10-6-8 15,5-3 16-15,-4-3 32 16,0-6-48 0,0-4-304-16,1-6-352 15,-5-7-440-15,0-2-544 16,0-10-1361-16,0-7-1856 0</inkml:trace>
  <inkml:trace contextRef="#ctx0" brushRef="#br0" timeOffset="186806.9">15766 5994 600 0,'0'0'7233'0,"0"0"-5801"15,0 0-423 1,0 0 63-16,11-76 368 16,5 63 9-16,0 0-185 15,8 4-616-15,4 0-232 0,20 9-88 16,3 0-264-16,13 6 96 16,8 16 8-16,-4 13-96 15,0 9-72 1,-9 14 0-16,-10 2 176 0,-14 4 112 15,-7-1-216-15,-16-3 24 16,-8-3-8-16,-4-3 0 0,-4-3-8 16,-16 0-24-16,-8-7 80 15,-12 1 72 1,-12-11-111-16,-7 2 23 16,-13-8 24-16,-4-3-144 15,-4-2-321-15,-23-11-591 0,23-5-1104 16,13-7-3057-16</inkml:trace>
  <inkml:trace contextRef="#ctx0" brushRef="#br0" timeOffset="188056.03">17304 6204 1528 0,'0'0'7537'0,"0"0"-3552"31,0 0-2488-31,0 0-353 0,0 0 40 15,0 0-200-15,0-4-656 16,0 8-328-16,3 14 88 0,5 5-56 16,1 9 160-16,-2 6-184 15,-3 0 40-15,4 3-48 32,-8-3 0-32,0-3-200 0,0-3-672 15,0-3-608-15,-4-11-1017 16,-4-5-2064-16,1-13-3216 0</inkml:trace>
  <inkml:trace contextRef="#ctx0" brushRef="#br0" timeOffset="188249.75">17324 5896 9514 0,'0'0'2664'0,"0"0"-936"0,0 0-807 31,0 0-297-31,0 0-176 16,0 0-448-16,0 0-72 0,-9-19-1520 16,9 34-1057-16,9 14 865 15,6-4-1281-15,5-3-2368 0</inkml:trace>
  <inkml:trace contextRef="#ctx0" brushRef="#br0" timeOffset="188585.05">17745 6032 6209 0,'0'0'3985'16,"0"0"-1633"-16,0 0-695 0,0 0-377 16,0 0-512-16,0 0-280 31,-39 10-216-31,11 5 80 0,-4 5-144 16,4-1-136-16,8 3-72 15,8 3-32-15,12 1-32 16,0 2-344-16,12 1-136 0,12-1-168 0,8-2 216 15,3-1 208 1,2-6 72 0,-1 0 88-16,-4-3 128 0,-13 0 0 15,-3-6-72-15,-8-1 72 16,-4 1 32-16,-4-4 184 16,-4 4 200-16,-11-4 104 0,-9 0 72 15,-4 1-200-15,-4-7-248 0,-8 0-144 16,-8-10-696-1,4-9-1152-15,13-6-3706 16</inkml:trace>
  <inkml:trace contextRef="#ctx0" brushRef="#br0" timeOffset="190181.87">18949 6220 1568 0,'0'0'9394'0,"0"0"-7834"16,0 0-1048-16,0 0-408 0,-12-77 520 15,4 58 361-15,-8-3-577 31,4-3-192-31,-4-1-160 16,-3 4-48-16,-5-3 104 0,-4 9-64 16,-4 3 80-16,-4 10 24 15,-8 3-152-15,0 22 8 0,0 13 72 16,4 13 24-16,12 6 32 31,9 6-136-31,14 1 16 16,5-8-16-16,17-2-144 0,14-13-208 0,9-12-112 15,4-14 376-15,0-12 88 16,0-6 248-16,-4-23 8 0,-1-9-64 16,-7-10 32-1,-8-6 8 1,-8-3-8-16,-4-3 88 16,-8 0-24-16,-4 12-8 0,0 13 112 15,0 10-24-15,0 16-16 0,0 9-352 16,0 9-200-16,0 23-136 0,0 15 320 31,0 7-72-31,8 7 88 16,4-7 8-16,4-7-8 15,8-9 0-15,0-6-88 0,4-10 80 16,0-6 8-16,-5-6-248 16,-6-10-352-16,-2 0-304 0,-6-16-480 31,-9 0-3001-31</inkml:trace>
  <inkml:trace contextRef="#ctx0" brushRef="#br0" timeOffset="191101.95">20069 6016 6665 0,'0'0'2400'31,"0"0"-991"-31,0 0-625 16,-41-79 168-16,22 57 296 0,-5 3 1 15,0 0-449-15,-8 6-416 16,-4 6-216-16,-3 7-128 0,-6 0-32 16,6 17 56-16,-6 8 48 31,10 7-64-31,3 9-48 16,9 3-8-16,6 7 8 0,13-3 0 15,4 0-136-15,0-14-152 0,21-5 0 16,10-10-8-16,9-16 224 15,7-3 72-15,2-9 8 16,3-17 72 0,-5-12-72-16,-8-9 88 15,-6-11 8-15,-13-2-104 0,-13-7 8 16,2 4-8-16,-9-1 128 16,0 7 168-16,-9 7 0 0,-2 11-24 15,-1 11 168 1,3 12 88-16,6 10 40 15,-1 6-568-15,4 19-544 0,-8 16 168 16,4 25 224-16,4 19 144 16,0-3 0-16,4-2 0 15,11-17-56-15,6-13-368 0,3 1-128 32,4-1-296-32,4-16-72 15,7-9-121-15,1-15-303 0,-4-4-8 16,4-26-769-16,-12-12-143 15,0-10 135-15,-13-5 2137 16,2 2 1185-16,-13 6 1119 0,0 13 369 16,-4 17 527-16,0 11-1351 31,0 4-1129-31,0 26-712 0,0 22 56 16,-4 6 8-16,4 6 32 0,0 6-96 15,7-15-8-15,14 4-120 16,2-11-520-16,5-9-280 15,-4-10-609 1,4-22-279-16,-12-3-153 16,0 0-2159-16</inkml:trace>
  <inkml:trace contextRef="#ctx0" brushRef="#br0" timeOffset="191254.53">20367 5797 4400 0,'0'0'4633'0,"0"0"-3472"16,0 0-905-16,0 0-256 16,0 0-296-16,0 0-1289 15,37 42-2600-15</inkml:trace>
  <inkml:trace contextRef="#ctx0" brushRef="#br0" timeOffset="193294.58">20746 6016 6433 0,'0'0'2568'16,"0"0"-607"-16,-12-76-705 16,0 38-224-16,-8 10 353 15,0 2-417-15,-4 7-160 0,0 10-400 16,-4 9-408-1,-4 2 0-15,1 24-80 16,-1 12-72-16,8 10 80 0,4 3 24 16,12 3-64-16,8-7-160 15,0-5-136-15,3-11-120 16,18-12 0-16,3-12 528 16,8-7 32-16,0-19 144 15,7-10-128-15,-11-12 48 16,0-1-24-16,-8-2 56 0,-4 2 232 15,-9 8-88-15,-2 9 8 16,-5 12 272-16,0 9-280 16,0 4-272-1,4 19-736-15,0 13 560 16,0 6 168-16,7 10-88 0,10-3-256 16,7-4-280-16,11-3-377 15,10-13 49-15,22-15 256 16,-4-10 344-16,6-3 0 0,2-23 24 31,-15-9-16-31,0-9 152 16,-12-10 112-16,-12-4 88 0,-17 1 152 15,-6 10 400-15,-13 5 1496 16,0 14-503-16,-21 9-489 16,-7 12-496-16,-11 7-352 0,-1 0-72 31,-4 13-80-31,0 6-48 0,4 7 8 15,8-1-16-15,13 4-8 0,10-4-216 16,9 1-232-16,5-4-456 16,23-3-88-16,11-10 463 15,12-2 177-15,-2-7-296 16,-1 0 168 0,-12-3 488-16,-4-7 176 0,-13 7 1080 15,-7 3-295-15,0 0-425 0,1 22-448 16,2 23-24-16,5 27 80 15,8 39-40-15,-5 23-104 16,1 9 0 0,4-16-504-16,-3-19-993 15,-10-16 825-15,-6-25 600 0,-9-17 72 16,0-11 40-16,-4-11 24 16,-16 1 256-16,-5-7 88 15,-10-6 657-15,-9-16 271 0,-4 0-80 31,-12-25-272-31,0-17 49 16,-7-25-177-16,-1-18-296 0,20-23-408 16,33-7-32-16,19 4 24 15,52 9-144-15,19 17-224 16,13-4-632-16,7 13-400 0,-3 9-393 31,3 10-439-31,-18 22-1121 16,-23 10 464-16,-13 5 865 0,-13 2 1088 0,-5 2 792 15,-6-7 552-15,-6 1 1056 16,-11 7 105-16,0-5 183 16,-15 8-288-16,-9 2-567 15,-8 0-129 1,-4 10-280-16,-5 0-176 16,6 10-160-16,-1 15-168 0,4 7-40 15,12 10-80-15,5 5-8 0,15 7-16 16,0 0-216-16,24-3-320 15,8-7-152 1,11-9-128-16,1-16-128 16,0-9 423-16,-9-10 393 15,-7-16 144-15,-11-13 0 16,-13-12 176-16,-4-9 329 0,-9-8-25 16,-10-2 104-16,-2 0-360 0,6 3-136 31,11 12 56-31,4 10 64 15,4 9 80-15,24 17-288 16,12 9-656-16,3 4 192 0,9 18 232 16,-9 9-168-16,-2 10-249 15,-9 4-31-15,-9 3 288 0,-10-4 264 32,-10 1 64-32,-3-1 64 15,-3-3 64-15,-18-2 40 16,2-8 0-16,3-3-96 0,0-8 72 0,7-8-72 15,2-9-8-15,7-3 72 16,0 0 192-16,7-18-264 16,14-17-464-1,7-6-48-15,4-13 384 16,7-10-72-16,-3 0 96 16,1 7 104-16,-2 7 248 0,-3 15 680 0,-9 9 249 15,-6 17-345-15,-1 9-376 16,3 0-384-1,-2 18-72-15,2 14 184 16,1 3 0-16,4 7-40 16,8 2-40-16,0-3-96 15,4-3 48-15,12-6-56 0,-5-7-208 16,6-12-288-16,-2-9-432 16,-8-4-409-1,-2-17-135-15,-10-14 648 16,-7-14 480-16,-12-2 264 15,-8-4 80-15,0 3 256 0,-4 10 1056 16,-7 13 408-16,-2 12-535 16,-2 10-673-16,7 3-392 0,-5 6-120 31,6 13-64-31,3 7 56 16,4 2-96-16,0 1-24 15,8-4-304-15,16-5-120 0,0-8 15 16,4-9 105-16,-1-3 176 0,-3-3-184 15,0-13-24-15,-12-6 464 16,-7-4 272 0,-5 4 384-16,0 3 40 15,0 3 697-15,0 13-129 16,-5 3-944-16,1 3-320 0,0 20-280 16,4 9 128-16,0 5-24 15,13 5-24-15,10-4-336 16,5-3-40-16,3-10-152 15,5-9 135-15,5-13 297 16,2-3 296-16,-3-22 40 16,8-13 312-16,-5-22 80 0,2-25-47 15,-6-27-49-15,-11-11-336 16,-7 2 8 0,-18 7 40-16,-3 13 72 15,0 9 392-15,-12 22-104 16,0 16 872-16,1 23-768 0,-6 15 144 15,-3 7-199-15,-7 6-409 16,-10 10-48-16,-10 34-8 0,-9 35-40 31,13 32 48-31,15 16 32 16,28 3-32-16,11-9-57 16,25-13-303-16,-4 3-368 0,5-16-1824 15,-14-28-1481-15,-3-23-4953 0</inkml:trace>
  <inkml:trace contextRef="#ctx0" brushRef="#br0" timeOffset="194893.75">24124 5892 3688 0,'0'0'6450'0,"0"0"-3730"0,0 0-1768 16,0 0-431-16,0 0 391 16,0 0-104-16,0 0-216 15,56-47-320 1,-28 28-208-16,8 0 40 0,0 0-104 15,-5 6 48-15,-7 6-40 16,-3 5-8-16,-10 2-96 0,2 2-184 16,-9 18-256-16,-4 5 296 15,0 13 240 1,0 0 8 0,0 0 48-16,-9-2-56 0,1-5-8 0,-3-9-48 15,3-9 16-15,3-3 40 16,1-10 0-16,4 0 56 0,0-10 248 15,4-12-304-15,13-10-280 32,11-9 224-32,7-7-24 15,5-3-24-15,8-3-112 0,-1 7 56 16,-6 9 16-16,-9 6 144 16,-4 16 72-16,-13 16-72 0,-2 0-80 15,-2 22-312-15,-7 13 216 31,-4 10 176-31,0 2 0 0,0 4 0 16,0-3 8-16,-4-10-8 16,-7-9-8-16,6-7-88 0,1-10-16 15,0-9-80-15,4-3 192 16,0-9 0-16,0-16-120 31,17-14-641-31,6-5 321 0,13-10-40 16,0-3-40-16,7 0-16 0,-7 6 480 15,-4 13 56-15,-4 15 720 0,-8 14-176 16,-3 9-544-16,-6 4 0 16,-3 21 0-1,5 6 536 1,-6 7-256-16,5 4-224 0,0-1 48 16,12-3-104-16,7-3-216 0,10-6-576 15,10-7-256-15,9-10 280 0,4-12 96 16,-1 0-569-16,-3-12-239 31,-8-20-232-31,-12-6 663 16,-12-10 1049-16,-12 1 721 0,-16-1 1295 15,0 10 545-15,-4 10 47 16,-20 11-807-16,-4 14-913 0,-4 3-456 16,-3 20-144-16,3 5-224 31,8 13-16-31,7-3-48 0,9 0-64 15,8-3-32-15,4-7-216 16,13-3-264-16,7-12 120 0,8-10 224 16,3 0 232-16,-3-16-16 15,0-10-104-15,0-8-32 32,-8-5 152-32,-9 1 376 0,-7 6 232 15,1 7 240-15,-9 13 256 16,0 8-328-16,0 4-776 0,0 13-416 0,0 15 88 15,0 7 280-15,0 10 48 16,11 3-104 0,1 2-320-1,12-2-464-15,0-4-616 0,12 1-929 16,-4-13-808-16,-4-14-5104 0</inkml:trace>
  <inkml:trace contextRef="#ctx0" brushRef="#br0" timeOffset="195169.61">26057 5061 9418 0,'0'0'2040'0,"0"0"-200"0,0 0-215 16,0 0-593-16,0 0-608 15,-12 25-424-15,0 29 128 16,-4 26 48-16,9 27 56 0,-2 14-64 16,9-7-112-16,0-25 16 31,9-25-72-31,-2-16 0 0,5-14-328 16,0 8-672-16,4-1-881 15,-5-6-895-15,2-13-2041 0</inkml:trace>
  <inkml:trace contextRef="#ctx0" brushRef="#br0" timeOffset="195359.13">25802 5467 9458 0,'0'0'2528'0,"0"0"-455"0,0 0-1377 15,0 0-488 1,116-47-88-16,-45 40 88 15,21 1-128-15,0 2-80 0,-13 4-808 16,9 0-1441-16,-33-3-2088 16,-6 3-3208-16</inkml:trace>
  <inkml:trace contextRef="#ctx0" brushRef="#br0" timeOffset="195639.52">26531 5388 1384 0,'0'0'8306'15,"0"0"-5986"-15,0 0-1728 16,0 0-536-16,0 0 840 15,-27 89 49-15,14-45-89 0,5 3-336 16,1 8-360-16,7-8-56 31,0 1-104-31,7-10 0 0,14-6-8 16,-2-10-288-16,5-6-64 16,-4-10 56-16,0-6 224 15,-12-12 80-15,-8-17 352 0,0-9 32 16,-20-10-176-16,-12-6-120 15,-7 1 184 1,-2 5 88-16,1 7 0 0,9 15 136 16,10 10-432-16,6 13-64 15,7 3-1296-15,8 13-968 16,12 2-1745-16,3-5-1465 0</inkml:trace>
  <inkml:trace contextRef="#ctx0" brushRef="#br0" timeOffset="196094.23">26917 5353 7089 0,'0'0'5449'16,"0"0"-3664"-16,0 0-505 15,0 0-488-15,0 0-592 0,0 0-176 16,0 0 272 0,-11 101 24-16,11-53-16 15,0 6-152-15,0 0-72 0,0-7-64 16,0-2-16-1,0-7-592-15,0-12-736 0,-4-17-1177 16,-9-6-1696-16,6-3-3048 0</inkml:trace>
  <inkml:trace contextRef="#ctx0" brushRef="#br0" timeOffset="196263.19">26882 5121 10266 0,'0'0'2888'0,"0"0"-1103"0,0 0-1113 16,0 0-344-16,0 0-200 15,0 0-128-15,0 0-1056 16,4 22-1233-16,-1-3-1776 0</inkml:trace>
  <inkml:trace contextRef="#ctx0" brushRef="#br0" timeOffset="196489.22">27396 5220 11466 0,'0'0'2625'15,"0"0"-1185"1,0 0-784 0,0 0-128-16,0 0-376 0,0 0-144 15,8 98 464-15,-25-22-248 0,-6 22-104 16,-1-9-120-16,0-19-400 15,8-22-144-15,0-16-720 0,-4 9-945 32,1-6-559-32,-2-7-2073 15</inkml:trace>
  <inkml:trace contextRef="#ctx0" brushRef="#br0" timeOffset="196711.56">27065 5299 7985 0,'0'0'4593'0,"0"0"-4001"15,0 0-472-15,0 0 496 0,116 76 393 16,-69-41-217-16,5 6-104 31,4 0-216-31,4 4-184 16,-5-4-184-16,1-3-104 0,-8-6-88 0,-16-10-560 15,-8-3-1144-15,-8-9-2097 16,-12-7-1704-16</inkml:trace>
  <inkml:trace contextRef="#ctx0" brushRef="#br0" timeOffset="198754.64">27909 5566 3440 0,'0'0'6514'16,"0"0"-4938"-16,0 0-1096 15,0 0-136-15,0 0 8 0,0 15-296 0,4 2 376 16,0 5 336-16,1 6-111 15,-1 4-201-15,-4 3-360 16,0 0-24 0,-9 0-72-16,-14-4 0 15,-29 7-704-15,8-9-929 0,-4-13-2800 16</inkml:trace>
  <inkml:trace contextRef="#ctx0" brushRef="#br0" timeOffset="202053.12">28706 5327 7401 0,'0'0'5817'16,"0"0"-4600"-16,0 0-561 31,0 0-96-31,0 0 128 16,0 0-208-16,-75 0-264 0,35 23-136 15,0 12 40-15,4 3-112 0,8 6-8 16,21 0-136-16,7-2-288 16,3-4-160-16,25-9-72 31,8-14 72-31,4-5 280 0,0-10 304 15,0-13 0-15,-5-12 288 16,-10-16 464-16,-10-4-112 0,-11-6 120 16,-4-3-224-16,-4 4-16 15,-11 2-152-15,-6 7-152 32,6 2 25-32,2 14-89 0,6 6-56 15,7 13-96-15,0 3-433 16,7 3-975-16,25 0 120 0,9 0 656 0,6 0-104 15,13 0-241-15,0-10 305 16,-4-6 320 0,-5-6 352-1,-7-4 296-15,-12-2 1113 0,-8-1 135 16,-8 7-288-16,-9 6-248 16,-2 10-119-16,-5 3-217 0,0 3-440 0,0 0-232 15,0 16-320-15,-5 18-104 31,-10 30 376-31,-9 28 0 16,-8 26 48-16,0 8 8 0,0-8-8 16,8-13 0-16,9-17-8 15,-6 5-80-15,1 2-16 0,1-6-113 16,6-13-631-16,9-19 448 31,4-19 288-31,0-9-168 0,21 0-176 16,11-1-168-16,11-6 24 15,13-9 136-15,8-10 376 16,4-3 88-16,-4-6 0 0,-13-10 248 16,-7-13 480-16,-12-6 224 31,-16-15-128-31,-13-14-152 0,-6-25-135 16,-41-12-241-16,-8 8-112 15,0 21 32-15,12 21-200 16,9 16 96-16,-1-10-24 0,0-2-88 15,4-4-64-15,12 6-112 16,16 8-80 0,20 8-225-16,20 4-247 0,20 8-112 15,8 2 192-15,-1 5 88 16,-3 7-40-16,-16 0-8 16,-12 3 264-16,-32 0-25 0,-4 16-3711 0,-13-4 783 15</inkml:trace>
  <inkml:trace contextRef="#ctx0" brushRef="#br0" timeOffset="203958.22">16387 7286 1512 0,'0'0'9162'16,"0"0"-6986"0,0 0-1376-16,0 0-175 0,-52-73 471 15,25 64 144-15,-10 2-480 0,-2 7-288 16,-5 0-128-16,4 3-96 15,0 14 8-15,4 1-71 0,12 5-169 32,9-1-16-32,6 6-64 15,9 1-32-15,20 6-17 0,12-3-71 16,20 3-184-16,8 3-56 16,4-3 288-16,-4-4 80 0,-9 1-88 15,-11-6 48-15,-12-1 88 31,-20-6-120-31,-8 0 128 16,0 0 80-16,-24-3 336 0,-12 0 160 16,-12 0-104-16,-3-7-103 15,-1-2-185-15,3-7-176 0,10 0 96 16,11-4-104-16,16-11-152 31,12-7-641-31,12-1-1135 16,27-6-1265-16,17 4 137 0,12 3 167 0,4 3 961 15,0 3 207-15,-9-3 913 16,1 3 808-16,-4-6 1680 0,-12 0 481 16,-4 0-553-1,-13-4-319 1,-10 4-273-16,-14-1 16 16,-7 1 136-16,0 0-40 0,-15 3-247 15,-13 6-201-15,-8 7-40 0,0 6-264 16,0 0-96-16,4 19-80 0,8 7-136 31,9 6-64-31,15-4 0 16,0 3 0-16,7-5-8 15,13-4-104-15,5-9-64 0,2-10 176 16,4-3 16-16,-3-6 296 0,4-13-216 16,-4-3 56-16,-4-1-104 31,-7 1 40-31,-6 9 88 15,-7 4 168-15,-4 9-24 0,4 0-320 16,0 13-232-16,8 18-152 16,4 27 336-16,8 27 40 0,8 26-56 15,0 4-184-15,-4-11-200 32,-17-24-424-32,2-30 16 15,-9-15-120-15,-4-13 231 0,7-2 489 16,-7-8 192-16,4-2 64 0,0-10 0 15,5-3 1513-15,-1-26-321 0,3-12-704 16,2-23-40 0,2-24 240-1,5-24-240-15,-4 11-144 16,-4 18-16-16,0 26-112 0,-8 25-168 16,4 0-8-16,0 7-200 0,0 6-344 15,-4 13-368-15,-4 6-1768 0,0 19-2217 31,0 6 2688-31,0 1-4376 16</inkml:trace>
  <inkml:trace contextRef="#ctx0" brushRef="#br0" timeOffset="204348.42">17363 7388 3144 0,'0'0'6049'0,"0"0"-3752"0,0 0-577 15,0 0-847-15,0 0-545 16,0 0-24-16,-59 51 0 0,42-13 64 16,9 9-256-16,1 1-16 31,7-3-16-31,0-4-72 16,0-10-8-16,11-8-424 0,6-10-216 15,2-10 320-15,5-3 320 0,8-26-8 16,0-9-40-16,-4-12-88 0,0-4 128 15,-4-10 8 1,-9 5 0 0,-2 8 48-16,-5 13 208 15,-5 13 528-15,-3 12 64 0,0 10-848 16,0 3-48-16,0 20-160 16,0 11 208-16,0 8 200 0,4 5-200 0,9 1 56 31,-2-4-56-31,10 1-248 15,-2-10-752-15,5-10-593 16,16-12-871-16,-9-7-321 0,-3-6-2824 16</inkml:trace>
  <inkml:trace contextRef="#ctx0" brushRef="#br0" timeOffset="204642.46">17945 7340 7433 0,'0'0'3993'16,"0"0"-1304"-16,0 0-1473 15,0 0-1024-15,0 0 8 16,-40 83 312-16,24-32-408 0,4 3-48 31,4 3-56-31,8-3-208 16,0-10-312-16,0-6-544 0,8-12 111 16,4-10-199-16,0-13 408 15,-5-3 744-15,-2-23 224 0,-5-14 720 16,0-11 585-16,-16-6-505 15,-8-10-88 1,-8 4-224-16,0 3-304 16,9 9-192-16,-1 13-88 0,7 16-128 15,14 16-536-15,3 22-4025 16,16 9 2249-16,3 4-3682 16</inkml:trace>
  <inkml:trace contextRef="#ctx0" brushRef="#br0" timeOffset="204972.63">18125 7595 7841 0,'0'0'1793'16,"0"0"-113"-16,0 0-736 16,0 0-384-16,0 0-432 0,95-83-128 15,-67 54-584-15,4 0-144 16,-13-2 192-16,-2 3 208 15,-10-4 128-15,-7 6 200 0,0 10 448 32,-20 10 552-32,-3 6-208 15,-14 13 200-15,2 12-47 0,3 10 63 16,8 6-280-16,8 7-224 16,8-4-128-16,8 0-264 15,8-5-8-15,16-7-40 0,12-4-64 31,4-12-8-31,8-3-120 0,3-13-400 16,1-7-496-16,-12-8-1705 0,-12-11-5176 16</inkml:trace>
  <inkml:trace contextRef="#ctx0" brushRef="#br0" timeOffset="205654.47">19212 7137 5281 0,'0'0'6345'0,"0"0"-4233"16,0 0-783 0,0 0-721-16,0 0-408 0,0 0-200 15,0 0 360-15,-60 83 160 0,32-32-232 16,0 6-48-16,8 0-144 15,1 3 8-15,6-6-96 16,5 0-8 0,8-12-8-16,0-8-360 15,8-9-48-15,5-12-64 0,2-3-56 16,2-10 536-16,2 0 32 16,-7-19 240-16,-4-10 456 15,-4-3-120-15,-4-9-40 0,-12-3-56 31,-12-1-111-31,-11 4-65 16,-5 6-104-16,-1 7-16 0,2 12-48 16,7 6-168-16,8 10-216 15,9 0-504-15,11 6-825 16,23 20-959-16,17-7-705 0,8 0-2208 0</inkml:trace>
  <inkml:trace contextRef="#ctx0" brushRef="#br0" timeOffset="205976.5">19502 7382 7681 0,'0'0'1873'16,"0"0"-993"-16,0 0-80 16,0 0 968-16,-107 3-63 0,83 12-921 15,4 8-512-15,8 6-248 0,5 2-24 16,7 4-120-16,0-3-344 15,11-4-392 1,10-9-9-16,6-6 169 16,1-13 240-1,-1 0 440-15,1-13 16 0,-7-12 176 16,-10-7 416-16,-11-6 449 0,0 0-217 16,-4 0-240-16,-11 3-56 0,-1 0-216 31,4 10-112-31,4 2-104 15,8 14-96-15,4 6-1240 16,24 3-1745-16,32 3 297 0,-13 10-369 16,5-4-3048-16</inkml:trace>
  <inkml:trace contextRef="#ctx0" brushRef="#br0" timeOffset="206247.59">19749 7343 3224 0,'0'0'5321'0,"0"0"-2576"15,0 0-1073-15,0 0-760 16,0 0 273-16,-87 64-321 0,64-39-440 0,6 4-248 15,9-1-144-15,8 1-32 16,0-4-392-16,21-3-256 16,2-9-160-1,5-6 184-15,0-7 319 16,4-7 217-16,-8-11 88 16,-4-11 8-16,-8-6 681 0,-12-7 175 0,0-2-32 15,-12-1-208-15,-12 8-168 16,0 2 256-1,0 9-168-15,-1 17-344 16,10 5-200-16,3 4-968 16,8 17-560-16,16 8-496 0,12-9-1153 15,3-4-1056-15</inkml:trace>
  <inkml:trace contextRef="#ctx0" brushRef="#br0" timeOffset="206463.18">20049 7023 7217 0,'0'0'4329'0,"0"0"-280"0,11-95-2513 16,-6 76-176-16,-5 12-303 16,0 7-441-16,0 4-616 0,4 21-200 31,0 26 192-31,7 28-8 16,6 19 16-16,6-5-96 15,-3-17 88-15,4-26-136 0,-4-11-336 16,0-2-105-16,0 5-527 0,-1 2-1216 15,-2-9-2081-15,-13-15-2153 0</inkml:trace>
  <inkml:trace contextRef="#ctx0" brushRef="#br0" timeOffset="206652.08">19882 7235 9378 0,'0'0'3920'15,"0"0"-1647"-15,0 0-641 16,0 0-888-16,91-57-312 16,-19 48-144-16,23 3-167 0,29 6-121 15,-1-4-265-15,-20-2-927 0,-30 0-1952 32,-37-7-8571-32</inkml:trace>
  <inkml:trace contextRef="#ctx0" brushRef="#br0" timeOffset="207963.94">20694 7086 3696 0,'0'0'6362'32,"0"0"-4754"-32,0 0-672 15,0 0-120-15,0 0 457 0,0 0-33 16,-99-34-456-16,71 34-288 0,7 6-296 16,10 7-184-16,7-1-16 15,4 7-112-15,4 7 64 16,24 2-32-16,8 1-40 0,11 3 112 31,5-7-144-31,-4 0 16 16,-8-6 128-16,-8-3-48 0,-12 0 56 15,-16-3-96-15,-4 3 96 16,0 0 24-16,-24-1 144 31,-8 2 216-31,-4-2 56 0,-8-2-136 0,0-4-80 16,5-5-128-16,2-4-24 15,14 0-72-15,19-32-440 0,4 3-1448 16,12-9-4361-16</inkml:trace>
  <inkml:trace contextRef="#ctx0" brushRef="#br0" timeOffset="208488.46">22049 7026 12186 0,'0'0'2593'0,"0"0"-1289"15,0 0-944-15,0 0-312 32,0 0 328-32,-116 80-8 0,76-39-216 15,9 0-104-15,6 3-48 16,18-5 0-16,7-8-192 0,0-5-280 0,15-14 64 15,17-9 296-15,5-3 112 16,6-12 40 0,-7-20-40-1,-8-9 88-15,-8-7 48 0,-16-9 168 16,-4 0 192-16,-17 3-248 0,-18 6-56 16,-1 7 152-16,0 9-240 15,1 13 16-15,11 10-120 0,7 9-392 31,13 0-696-31,4 13-352 16,21 5-129-16,14-2 41 0,37 0-464 16,-4-7-1081-16,-9-9-1304 15</inkml:trace>
  <inkml:trace contextRef="#ctx0" brushRef="#br0" timeOffset="208907.9">22316 6852 1112 0,'0'0'4401'31,"0"0"-224"-31,40-106-1361 0,-33 69-399 16,-3 8-681-16,-4 10-368 15,0 10-399-15,0 9-465 16,-4 0-504-16,-11 25-216 0,-9 22 88 16,-4 33 80-16,-8 27-40 31,-3 21 40-31,6 2 0 0,6-13-8 16,3-15 48-16,7-13-64 15,6-16 64-15,11-19 0 16,0-10-137-16,0-6 65 0,7 7-64 0,14-1-112 15,7 4-232 1,3-10-264-16,9-6 224 16,-4-13 144-16,-1-10 40 15,-3-5 168-15,-4-4 112 16,-11-7 64-16,-2-15 280 16,-15-10 264-16,0-12 192 0,-8-20-232 0,-20-18-56 31,-15-23-104-31,-2-12-24 15,10 5 9-15,11 11 31 0,20 25-136 16,4 12 112-16,0 23-64 16,16 15-56-16,0 1-216 15,12 12-280-15,3 1-464 0,10 12-417 32,14 15-599-32,-3 8-1425 0,-12-1-2864 15</inkml:trace>
  <inkml:trace contextRef="#ctx0" brushRef="#br0" timeOffset="209631.8">23237 6867 11258 0,'0'0'2280'16,"0"0"-1439"-16,0 0-657 16,0 0 40-16,82-25 712 0,-50 12-160 31,0 1-416-31,0-5-184 0,0 2-96 16,-8-7-80-16,-4 2-48 15,-8-5-160-15,-8 3 64 16,-4-4 96-16,-16 8 40 0,-12 1-40 15,-11 11-24-15,-6 6 0 32,-7 10 72-32,9 18 48 0,3 10 104 15,12 10-72-15,12 3-8 16,16-1-24-16,0 2-48 16,24-5-144-16,16-12-64 0,8-6-240 15,4-14 288-15,12-12 144 16,-5-3-72-1,1-15 72-15,-9-11-24 0,-2-12 40 16,-10 0 104-16,-11-10-104 16,-4 7 216-16,-12 3 296 15,-4 10 80-15,-4 8 376 0,-4 14-127 16,0 6-513 0,0 0-328-16,0 19-480 15,0 16 359-15,4 9 113 0,4 7 8 16,0 3-8-16,8 0-96 15,3-3-448-15,2-10-168 16,3-6-504-16,8-22-800 0,-8-10-2289 31,-5-3-2505-31</inkml:trace>
  <inkml:trace contextRef="#ctx0" brushRef="#br0" timeOffset="209758.71">23978 6458 12754 0,'0'0'2249'0,"0"0"-1633"0,0 0-616 16,0 0-968-16,0 0 688 15,-5 105-489-15,5-51-1503 16,5-7-3801-16</inkml:trace>
  <inkml:trace contextRef="#ctx0" brushRef="#br0" timeOffset="210372.05">24280 6877 8633 0,'0'0'1881'0,"0"0"-881"0,0 0-640 15,0 0 704 1,0 0 409 0,31-95-321-16,-31 66-488 15,0-3-456-15,-15 0-136 0,-13 4 0 0,-4 2-16 16,-7 17 48-16,-2 9-104 15,1 3-128-15,5 22 24 0,14 10-72 32,10 4-72-32,11-2-112 15,8 2-144-15,20-11-216 0,7-8 127 16,10-8 169-16,-2-12 368 16,5 0 56-16,-4-19 112 0,-1-6 120 15,-6-4 289-15,-9 1 399 31,-5 2 288-31,-7 4-8 16,-4 6-384-16,-4 10-471 0,-3 6-89 16,-2 0-256-16,1 22-521 15,4 16 377-15,5 26 80 0,-6 34 8 16,5 39-24-16,-8 15-216 31,4 3-216-31,-8-15-264 0,0-19-544 16,0-7 1000-16,-16-16 272 0,-4-22-48 15,-3-21-745-15,2-23 529 16,1-14 312-16,-3-2 200 0,-5-9 649 16,-9-7 423-16,-2-7-104 0,3-27-296 31,-4-24-23-15,5-25-305-16,14-31-96 0,21-9-112 15,16-5-208-15,36 11 32 0,12 6-160 16,3 6-176-16,-7 20-336 0,-12 27-424 31,-16 23 127-31,-8 20-639 16,-1 2-568-16,-2 6-697 15,-1 1-1528-15,-9 6-1408 0</inkml:trace>
  <inkml:trace contextRef="#ctx0" brushRef="#br0" timeOffset="211016.54">24798 6769 6737 0,'0'0'2745'0,"0"0"-713"0,0 0-776 15,0 0 25-15,0 0-425 32,0 0-96-32,0-86-400 15,0 67-216-15,0-3-56 0,-8 2-80 16,-4 5 64-16,-4 2 0 0,1 7-72 15,-10 6 8-15,-3 0 8 0,0 16-8 16,4 12 64 0,0 10-72-1,9 10 8-15,7 3 0 16,8 0-8-16,4-4-64 0,20-5-136 16,3-11-88-16,5-8 112 15,8-14 120-15,-4-9 56 0,4-3 112 0,-5-19 0 31,-3-7 0-31,-4-12-24 16,0 3 136-16,-4-7-8 16,4 4-112-16,-4 9 16 0,-8 7 24 15,0 12-16-15,-4 13-128 0,-1 0-176 16,2 22 40-16,-5 13 128 31,4 7-72-31,0 2 80 16,-5 4 0-16,-3-4 0 0,-4-6-152 15,0-3-112-15,0-13 80 16,0-6-64-16,0-13-16 0,0-3 264 16,0 0 280-16,9-19 80 31,6-9-360-31,10-7-136 16,6-9-56-16,5-1-88 0,0 1-152 15,-4 5 432-15,-4 14 24 16,-12 6 664-16,-1 13-40 0,-7 6-544 0,1 12-104 15,2 13 0 1,-3 14 0 0,5 5 96-16,-6 7-80 15,1 3-16-15,1 0-120 0,-5 13-568 0,0-17-1152 16,-1-11-3682 0</inkml:trace>
  <inkml:trace contextRef="#ctx0" brushRef="#br0" timeOffset="211693.61">25985 6617 10218 0,'0'0'2528'0,"0"0"-703"16,0 0-713-16,0 0-176 15,0 0 56-15,0-13-264 0,0 13-368 16,0 0-360-16,4 13-24 16,4 12-16-16,8 10 40 0,4 12 72 31,4 4-64-31,0 6-8 16,-5 0-112-16,5-6-112 0,-7-9-24 15,-2-11-48-15,-6-12 16 16,-1-6 16-16,-5-13 264 15,5-3 432-15,-4-22 392 0,9-10-583 32,-2-13-129-32,6-6-40 15,2 0-8-15,1 0-56 0,4 0-8 16,-1 10-64-16,2 5-377 16,-13 17 73-16,0 16-408 15,-12 6-2216-15,0 38-1481 0,0 0 2128 16,-4 0-2328-1</inkml:trace>
  <inkml:trace contextRef="#ctx0" brushRef="#br0" timeOffset="212740.84">26714 6835 1008 0,'0'0'5217'0,"0"0"-3529"0,0 0-312 15,-4-95 113-15,-8 66-49 16,-8 4-136-16,-4 13-159 16,1 2-457-1,-9 10-496-15,0 3-120 16,4 16-64-16,0 6 80 0,8 10-40 16,8-3-48-16,9 3 16 15,3-6-16-15,0-4 0 16,7-9-224-16,9-6-104 0,0-10 328 31,8 0 264-31,4-13-72 16,-5-9-96-16,5-10-96 0,-7-3 0 15,-6-3 0-15,1 0 16 16,-12 9 144-16,0 4 56 16,-4 12-104-16,0 10-112 0,0 3-224 31,0 22-352-31,0 10 464 0,4 6 32 15,9 0 64-15,-2 0-280 0,13-6-320 16,4-7-121-16,4-9-183 16,8-13 224-16,4-3 624 15,-1-12 72-15,1-17 8 16,-4-12-8 0,-4-20-240-16,0-21-296 15,-8-13-240-15,-8 3 176 0,-12 15 408 0,-8 27 192 16,0 11 536-16,0 2 640 15,0-2 688-15,-4 8 193 16,4 15-865 0,-4 16-880-16,-1 3-312 15,-6 22-368-15,3 20 368 16,-8 18 8-16,4 20 56 0,8-4-8 16,4-12-48-16,0-7 0 15,8-12-8-15,8 0-440 0,7-4-264 31,2-12-192-31,2-13-209 16,-2-10 361-16,3-9 232 0,-9-6 248 16,5-19-96-16,-8-11 136 15,0-8 224-15,-4-6 80 16,-4-2 48-16,0-2 112 0,0 1 120 31,-5 2 152-31,-3 9 272 0,9 11 345 16,-9 12 207-16,0 12-256 0,0 7-552 15,0 3-528-15,0 23-448 16,0 15 448-16,-9 10 48 16,6 6-48-16,3 3 56 15,0-6-56 1,0-3-16-16,16-13-384 16,4-9-96-16,7-7-40 15,-3-15 32-15,4-7 272 0,0-4 232 0,-4-21 16 16,-4-17-16-16,-4-15-56 15,0-3-144 1,-8-6 48-16,0 2 152 16,0 13 208-16,-4 4 424 15,-4 15 368-15,0 13 96 0,0 13-480 16,0 6-616-16,0 12-400 16,-4 17 256-16,-12 12 144 15,0 7 104 1,4 6-104-16,0-1 8 15,4 5 72-15,4-4-72 16,4-3-16-16,4-7-400 0,12-12-664 16,24-7-448-16,-4-9-1105 15,-1-13-3032-15</inkml:trace>
  <inkml:trace contextRef="#ctx0" brushRef="#br0" timeOffset="213356.22">27746 6565 7577 0,'0'0'2081'16,"0"0"-1921"-1,0 0 96-15,0 0 304 16,0 0 136-16,0 0-152 16,0 0-88-16,104 39-192 0,-76-39-200 0,7-7 16 15,-7-12-56-15,0-3-24 16,-8-6-176-1,-8-4-168-15,-4-6 48 16,-8 2 240-16,0 8 56 16,-12 3 56-16,1 12 440 15,-10 13-256-15,-3 0-232 0,0 22 112 16,1 10 208-16,-5 10 160 0,12 5-128 31,-4 7-39-31,8 0 95 16,8-3-224-16,4-7-128 15,0-9-64-15,16-9-40 0,4-14 0 16,8-9 40-16,11-3 104 16,2-13-32-16,6-12-56 0,-3-16-8 31,0-6-8-31,-5-11-272 16,-11-5 24-16,-4 2 248 15,-7 8 248-15,-10 8 384 0,-7 16 456 0,0 10 56 16,0 10-496-16,0 9-584 15,0 0-64-15,0 13-424 16,0 12 192 0,8 7 176-16,5 5 8 15,6 5-248-15,9-1-56 16,8 0-152-16,-4 1 32 0,-1-4 120 16,-6 0 112-16,-9-6 176 0,-8 0 64 15,-8-7 128 1,-17-3 80-16,-15-3 216 15,-11-3 88-15,-5 0-240 16,-3 0-272-16,-17-6-560 16,16-1-3337-16,12-6-7777 0</inkml:trace>
  <inkml:trace contextRef="#ctx0" brushRef="#br0" timeOffset="214515.84">29440 6413 8465 0,'0'0'2185'16,"0"0"-1337"-1,0 0-416-15,0 0 112 0,0 0 440 16,-84 22 73-16,56 4-481 16,5 6-400-16,6-1-40 0,9 8-136 15,8-5 0-15,0-5 0 16,16-3-424 0,12-8-80-16,4-8 504 15,3-7 280-15,2-3-96 0,-1 0-184 16,-17-16 208-16,-3-3 48 15,-16-7 488-15,0-8-336 0,-16-4-272 16,-12-1-136-16,-4-2 48 31,0 6-32-31,4 7 16 0,13 6 88 16,11 9 56-16,4 10-176 16,24 3-1152-16,20 0-168 0,8 0 231 15,11 0-367-15,1 0 40 16,4 0 15-16,-8-3 241 31,-1-10 1160-31,-7-6 128 0,3-10 624 16,1-6 257-16,-4-6 23 15,1-7 1032-15,-14-2-1112 0,-7-1 369 16,-12 0-233-16,-8 10-360 16,-8 6-256-16,-4 6-152 31,0 7-216-31,-8 9 8 0,-5 4-104 0,-2 6-8 15,-1 3-56-15,-4 0-64 16,4 15 24-16,0 8 88 0,0 8-168 16,8 11 176-16,4 5 8 15,4 20-8 1,4 19 16 0,20 15 32-16,12 10 0 0,4 0 32 0,-8-5-72 15,-4-12-8-15,-12 2 8 16,-1-10 8-16,-7-16-16 0,-3-16-40 15,-5-13-40-15,0-10-48 32,0 1-456-32,-9-3-112 15,2-4-224-15,-5-9 32 0,-12-16-521 16,4-3-631-16,0-20-2201 0</inkml:trace>
  <inkml:trace contextRef="#ctx0" brushRef="#br0" timeOffset="214708.97">29894 6578 8481 0,'0'0'1737'15,"0"0"-569"-15,120-22-64 16,-45 16 529-16,21 2-201 31,-5 1-392-31,-15 0-368 0,-8 3-400 0,-32 0-272 16,-1 0 0-16,-7 0-1000 15,-28 0-1424-15,-24 6-3290 0,-8-2 2698 16</inkml:trace>
  <inkml:trace contextRef="#ctx0" brushRef="#br0" timeOffset="-213477.27">17084 8499 10138 0,'0'0'4121'16,"0"0"-2905"-16,0 0-744 16,0 0-128-16,0 0 256 15,0 0-264-15,-16 7-328 0,1 15 0 32,-2 10 272-32,-7 9-56 0,-4 3-8 15,1 10-136-15,-1-3 8 16,4 0-24-16,-4 3-56 15,8-3-8-15,0-7 0 0,4-12-8 16,4-7-160-16,9-9-272 16,3-6 16-16,0-10 200 0,0 0 224 31,0 0 40-31,0-19 160 16,3-10-200-16,13-25-16 15,8-26-8-15,8-27 24 0,7-14 40 16,-2-3-40-16,-5 20-8 15,-9 27 8 1,-6 23 0-16,-10 19 248 0,1 13-56 16,1 3 80-16,2 6 24 15,1 4 0-15,0 9-296 16,12 6-88-16,4 19 32 0,-1 14 56 16,5 8 0-1,1 10 120-15,-10 7-24 16,1 3-88-16,-7-7 96 0,-6 0-96 15,-7-6 40-15,0 4-48 16,-4-8 0-16,0 1 0 16,-8-4-264-16,1 1-408 0,-2-7-672 31,-3-2-1265-31,1-11-1455 0,-6-9-2410 16</inkml:trace>
  <inkml:trace contextRef="#ctx0" brushRef="#br0" timeOffset="-213210.66">16806 8807 6785 0,'0'0'2713'0,"0"0"-41"0,0 0-735 15,0 0-1297-15,0 0-96 16,99-69 192-1,-52 52-80-15,5 2-80 0,-3 2-184 16,-6 3-32-16,-7 4-192 16,-16 0-160-16,-8 6-8 15,-9 0-440-15,-3 0-208 0,0 0-432 16,0 0-1145 0,-11 3-2127-16,-1 0-2098 15</inkml:trace>
  <inkml:trace contextRef="#ctx0" brushRef="#br0" timeOffset="-212586.72">17195 8461 10122 0,'0'0'3240'0,"0"0"-1423"15,0 0-1329 1,0 0-296 0,0 0 80-16,0 0 360 0,-114 102-96 15,73-55-312-15,2-2-112 0,7-1-40 16,8-3-64-16,8-6-8 15,12-13-56-15,4-5-336 0,12-8-336 32,16-9 248-32,11-3 336 15,14-20 64-15,2-8-216 0,0-14-280 16,-2-5-160-16,-9-7 15 16,-17 3 241-16,-14 6 480 0,-13 13 656 15,-8 19 937-15,-24 16-865 31,-12 6-144-31,-16 26 0 16,-4 16 56-16,0 9-288 0,8 3-184 16,9 7-72-16,15-7-88 15,12-2-8-15,16-8-240 0,4-5-968 16,44-14-1168-16,-4-12-2161 31,7-12-4305-31</inkml:trace>
  <inkml:trace contextRef="#ctx0" brushRef="#br0" timeOffset="-212222.22">18490 8115 7457 0,'0'0'7098'0,"0"0"-5202"16,0 0-768-16,0 0-640 0,0 0-192 16,0 0-288-16,0 0-8 31,-43 57 136-31,7 3-24 15,8 1-48-15,-7 9-7 0,3-4-49 16,8-2 32-16,-8-1-40 16,4 1-97-16,0-7-671 0,0-3-576 15,0-3-856-15,5-16-1705 32,6-13-1824-32</inkml:trace>
  <inkml:trace contextRef="#ctx0" brushRef="#br0" timeOffset="-211999.61">17989 8334 10522 0,'0'0'2264'16,"0"0"-103"-16,0 0-745 0,0 0-816 16,0 0-448-16,84 6 416 0,-29 23 272 15,9 6-351-15,4 6-241 0,-5 4-104 31,-7 5-88-31,-8 5-56 16,-13 1-248-16,-11 5-385 16,-7-1-487-16,-17 7-968 0,0-13-2489 15,0-19-1376-15</inkml:trace>
  <inkml:trace contextRef="#ctx0" brushRef="#br0" timeOffset="-211677.73">19021 8506 8305 0,'0'0'2873'0,"0"0"-1025"16,0 0-255-16,0 0 79 0,-92-23-392 0,60 33-424 15,-4 12-303 1,4 10-233 0,9 3-184-16,10 6-56 0,9-3-72 0,4 0 0 15,17-9-8 1,15-4-384-16,3-9-8 16,5-10-73-16,4-6-263 0,-8 0-568 0,0-28-1113 31,-12 2-1855-31,-9-9-3090 15</inkml:trace>
  <inkml:trace contextRef="#ctx0" brushRef="#br0" timeOffset="-211412.75">19104 8096 8849 0,'0'0'2361'15,"0"0"-65"-15,0 0-791 16,0 0-17-16,0 0-168 0,0 0-536 31,0 0-367-31,-19-25-417 16,19 44-24-16,0 12-96 0,-4 14 72 16,4 18 48-16,0 1 0 15,0 3-96-15,0-1-521 16,0-12-927-16,-5 6-1385 0,1-15-2192 15,-4-13-3272 1</inkml:trace>
  <inkml:trace contextRef="#ctx0" brushRef="#br0" timeOffset="-211211.83">18786 8023 10658 0,'0'0'2368'0,"0"0"-431"0,0 0-1409 16,0 0-336-16,131-51 288 16,-43 32 224-16,-4 3-256 15,-9 4-176 1,-12 8-272-16,-27 4-56 16,5 13-1408-16,-9 6-2481 0,-17 0-1184 15</inkml:trace>
  <inkml:trace contextRef="#ctx0" brushRef="#br0" timeOffset="-210880.53">19785 8102 8833 0,'0'0'2969'0,"0"0"-777"16,0 0-1143-16,0 0-673 16,0 0-24-16,-36 76 104 15,17-22-208-15,3 10-88 16,-5 3-160-16,10-1 48 0,-5-2-48 15,8-4-552-15,0-6-728 32,4-3-1553-32,0-16-64 15,4-13-2904-15</inkml:trace>
  <inkml:trace contextRef="#ctx0" brushRef="#br0" timeOffset="-210657.38">19515 8185 10922 0,'0'0'3121'0,"0"0"-1249"15,0 0-1064-15,0 0-488 16,0 0-224-16,0 0 256 16,96 79-24-16,-53-37-64 0,1-1-96 15,4 7-168 1,-9 2 0-16,-2 1-72 15,-5 0-880-15,-13 12-952 0,-6-12-3281 16,-10-13-1633-16</inkml:trace>
  <inkml:trace contextRef="#ctx0" brushRef="#br0" timeOffset="-210320.76">20256 8382 8785 0,'0'0'2417'0,"0"0"-473"31,0 0-695-31,0 0-265 16,0 0 0-16,-104 25-120 0,81 7-256 16,6 3-176-16,6 3-248 15,11 3-88-15,0 1-96 16,28-8-32-16,11-2-328 0,8-7-384 31,34-15-696-31,-10-7-1649 0,-15-3-2504 16</inkml:trace>
  <inkml:trace contextRef="#ctx0" brushRef="#br0" timeOffset="-210181.04">20786 8493 13570 0,'0'0'3161'0,"0"0"-1585"15,0 0-775-15,0 0-33 0,0 0-768 16,0 0-264-16,0 0-2545 15</inkml:trace>
  <inkml:trace contextRef="#ctx0" brushRef="#br0" timeOffset="-179703.93">5438 11595 4200 0,'0'0'649'15,"-16"-10"1167"-15,8 7-904 16,1 0-232-16,2 3-88 0,1-3 57 15,0 3-281-15,0 0-112 32,0-4-48-32,-3 4 0 0,3 0 24 15,-5 0 16-15,1 0 64 16,-3 0-48-16,-2 4-144 0,2 5-56 16,-10 4-48-16,2 3-16 15,-1 3 144-15,0 3 112 31,0 1 56-31,-4 5-40 0,8 1-16 16,0-4-48-16,4 4-136 16,0-1 56-16,5 1-64 0,-2-4-56 15,5 4 96-15,-4-1-48 32,4 7 40-32,1-3 104 15,-1 6-87-15,0 0 79 0,-1 3 112 16,5 1-96-16,0 2 0 0,0 1-56 15,0-1-32-15,0 1 0 0,9-4-112 16,-2 0 56-16,5 0 16 16,1 1 64-1,-2 2 104 1,6 1-40-16,2-1 56 0,1 4-48 0,0-7-136 16,0 6 8-16,4-5-80 15,0 5 0-15,0-5 88 0,-1 2-88 16,5-3 40-16,0 4-32 31,0-4-8-31,0 3-8 0,4-5 88 16,-4-1-72-16,4-4-16 15,-4-2 0-15,4-6 0 0,-1-4 0 16,-3 0-32-16,8-6 32 16,4-3-8-16,0-3 8 31,7-1-8-31,6-6-8 0,-6 3 16 15,5-2 0-15,4-1-144 16,-9-3-32-16,5 3-24 0,4-3 96 0,-9 0 8 16,6 0 24-1,3 0 72-15,0 0 40 32,3-10-32-32,5 1 56 0,0 0 32 15,-1-4-88-15,5 0 0 0,-4 0-8 16,-5-3 8-16,-3 4 8 15,0-4-16-15,-5 0 16 0,5-6-8 16,4 2 56 0,0-5 160-1,4 0-216-15,3-1 96 0,-3 1-48 16,5 0-56-16,-6-4 8 16,1 4-8-16,-4 3 0 0,-9-1 0 15,-7 4-160-15,-4-3 152 0,-8-1 8 31,-1-2-48-31,5-6 48 16,-4-1 8-16,5-6-8 0,2-1 0 16,1-5 40-16,-1 3-40 15,-2 0 8-15,-1 2-8 0,-8 4 16 16,0 7-16-16,-9-4 8 31,1 3-8-31,-4-2 16 0,-4-1-16 16,0-3 8-16,0-6 0 15,-4-3-8-15,4-1 0 16,-5-3-56-16,2 1 48 0,-5 5-96 16,0-2 104-16,-4 3 0 31,0 0 0-31,0-1 8 0,-4 1 0 16,-13 0 72-16,2 2 120 15,-1 2-120-15,-4-5 56 0,0 1 64 16,0 3-48-16,4-4-16 0,0 5-128 15,-3 2 0 1,2 0 48 0,-7 0-56-16,-4-1 0 0,-8 5 8 15,5-1-8-15,-5 4 56 16,0-1-40-16,1 4 56 0,-1 0 16 16,4 2-80-16,0 4-8 0,0 0 96 31,-4 3 104-31,0 4-136 15,0-1-56-15,-3 3-8 0,3 4 8 16,-5 0 0-16,6-1-8 16,-1 1 8-16,0 2-8 0,-4 2 0 15,0 2-24-15,1 0 24 32,-6 0 0-32,2 0-88 0,-4 0 88 15,2 2-16-15,-2 5 0 16,-1 3 16-16,-1-4-72 15,6 3 72-15,0 1 8 0,-2 0-8 16,2 2 0-16,2 1-48 31,-2-1 32-31,-5 4 16 0,0-3-104 16,0 6 104-16,1 0 8 16,-5-3-8-16,5 3 0 15,-2-3 0-15,1 3 0 0,5 0 0 16,-1-3 0-16,4 3 0 15,4-3 8 1,-4-1-8-16,5 2 40 0,-6 2-40 16,9-7 0-16,-3 7-8 15,-1-3-16-15,0 3 24 16,4 3 0-16,-7 4 0 0,2-1 0 0,1 7-40 31,-3-3 40-31,-1 2 8 16,4 1-8-16,-8 0 0 0,5 0 0 15,-2-4 0-15,2 4 0 16,-1-3 0-16,4 3 0 16,1-4 0-16,3-3 8 0,4 1-8 31,4-7 0-31,3 3-352 0,10-6-488 16,7 6-848-16,0-3-1473 15,4-9-2776-15</inkml:trace>
  <inkml:trace contextRef="#ctx0" brushRef="#br0" timeOffset="-173429.79">10466 16170 1464 0,'0'0'4713'15,"0"0"-2241"1,0 0-1047-16,0 0-577 15,0 0 40-15,0-3 240 16,0 3-120-16,0 0-199 16,0 0-169-16,0 0-224 0,0 0-24 31,0 0-120-31,0-4-152 0,0 4 8 16,0 0-80-16,0-2 56 15,0-2-48-15,-3-2-48 16,3 0-8-16,-9-4 48 0,5 1-48 15,-4-4-16-15,1-3 16 16,-6 0 0-16,1-3 0 0,1 3-8 31,-2-6 8-31,2 3 0 16,-2-3-8-16,2 2-40 16,-1-2-16-16,0 0 56 0,0 3 8 0,4 3-96 15,-4 0 96-15,4 4 8 16,4-1 0-16,-4 0 0 15,0 1-8 1,0-1 0-16,0 3 0 16,-4-2-80-16,0-1 80 15,1 4-16-15,-6-4 16 0,6 0 0 16,-6 0 0-16,6 0 0 0,-6 1 0 16,6-1 8-1,-1 1-8-15,-4 2 8 16,4-2-8-16,-4 2 0 15,0 0 8-15,0 0-8 16,-3 5 24-16,2-5 24 0,1 3-48 16,0 1 0-16,0 0 8 31,-3-1-8-31,6 1 8 0,-2 3-8 16,-6 0 0-16,6-1 8 15,-2 4-8-15,6 0 0 0,-6 0-40 16,6 0 32-16,-2 0 16 15,2 0 8-15,3 0-16 32,-4 0-40-32,4 0 40 0,-4 0 8 15,0 0-8-15,-4 0 0 16,0 0 0-16,-3 4 0 0,-2-4 40 16,1 3-40-16,1 0 0 15,2-3 0 1,2 0 0-16,-2 3 0 15,6-3 0-15,-5 0 0 0,4 0 16 16,0 0-16-16,0 0 0 16,-4 0 0-16,4 0 0 0,0 0-8 15,1 0-8-15,2 0 16 16,-3 0 16 0,0 0-16-16,-4 0 0 15,0 0 0-15,-3 3 0 0,-2 1 0 16,1-1-48-16,-3 0 48 15,3 0 16-15,-4 0-16 0,1 0 16 16,2 1-16-16,-3-1 0 31,4 0 0-31,4-3 0 0,0 3 0 16,1 1 0-16,-2-1 0 16,6 3 8-16,-6 0-8 0,-2-3 0 15,2 4 0-15,2-1-64 16,-5 0 64-16,-4 4 0 31,1-4 0-31,-2 4 8 0,-6-4-8 16,3 1 0-16,0 2 0 15,0-3 8-15,3-3-8 0,-2 7 0 16,3-7 0-16,4 4-8 16,-4 2 8-16,5 1 0 15,-2-1 0 1,1 1 0-16,1-1 0 0,-1 4 0 15,-1 0 0-15,6 0 0 16,-5 2-40-16,-5-2 40 0,6 3 0 16,-1 3 0-16,-4-3-8 15,5-1 8 1,-2 2 0-16,1-5 0 16,5 4-24-16,-6-3 24 0,6 0 8 15,-2 2-8-15,-3 1 0 16,5 3 0-16,-2 1-8 0,-2-2-104 15,3-2-64-15,0 4 160 32,-4-5 8-32,5 1-40 15,-6-3 48-15,5 2-8 0,-3 2 8 16,-2-2 0-16,2 1-48 0,3 0 48 16,-1 0 8-16,2 3-8 15,-2 3 8-15,2 0 0 31,3 1-8-31,0 5 0 0,-4 1-88 16,8 3 88-16,0-1 8 16,0 4 0-16,4 0-8 0,1 0 0 15,-2-3 8-15,5 3 64 16,0 0-72-16,0 3 0 16,5-3 0-1,2-1 8-15,5 5 32 0,-3-4-40 16,6 3 0-16,-4 0 0 15,6 3-8-15,-2 0 8 0,6 1 0 16,3 2 8-16,4 1-16 16,0 2 8-1,7-3 0 1,5-2 0-16,4-7-112 0,4 0 16 16,8-3 48-16,-4-1-64 0,3-2-136 15,1-7-32-15,-4 0 56 0,0-3 48 16,-5-3 56-16,1-3 120 31,0-3-48-31,4-4 40 16,4-3 0-16,0 1 8 0,4-4 88 15,-6 0 16-15,6 0-96 0,-8 2 48 16,-8-2-56-16,4 3 0 16,-8-3 8-16,8 0 72 31,-5 0 0-31,6 0 0 0,7-5-72 15,-5-5 48-15,5 3 8 16,-4 1-64-16,-5-1 0 0,-6 1 8 16,-2 0-8-16,-3-4 24 15,-1 4-24-15,5-3 48 32,-3-4 48-32,2-3 72 0,1-3 32 15,0 0-88-15,0 0 88 0,3 0 24 16,-2 3-96-16,-5 3-128 15,-5 1 0-15,1-1 8 0,0 0-8 16,0 0-32 0,-4 1 32-1,4-1 16-15,-4-3-8 0,4 0 0 16,-4-3 48-16,3 0 16 0,1-3 56 16,8-7-128-16,-1 4 16 15,6-4-16-15,-2 1 0 0,-3 2-88 31,-8 1-16-31,-1 3 104 16,-10 0-8-16,-5 6 16 0,-4-3 120 16,-1 3 128-16,-2-3-8 15,-1-3-48-15,7-4-184 0,1-6-16 16,5 1 40-16,-2-4-40 31,1 0-8-31,-4 6 0 0,0-3-64 16,-8 1 64-16,0 2-112 15,-8-3 120-15,0 1 8 16,0-1 0-16,-8-3 0 0,0 3 40 31,-3-2-48-31,-2-2 0 16,5 5 24-16,-8 5-24 0,0 1 56 16,-4 0-48-16,-4 2 56 0,-3 1-8 15,-5 3 64-15,-8 0-48 16,0 0 64-16,-8-3 56 0,-3 0-168 15,-1-4 48 1,-12-2-64 0,-11-7 136-16,-17-10-24 0,-28 4-80 15,-8-4-32-15,6 17 32 16,13 5-32-16,25 14-8 0,25 5 0 16,11 4-312-16,17 0-464 0,-22 0-832 31,18 4-2769-31,-1-1-3265 15</inkml:trace>
  <inkml:trace contextRef="#ctx0" brushRef="#br0" timeOffset="-172005.17">16220 5657 6649 0,'0'0'3249'16,"0"0"-1033"-16,0 0-792 15,0-18-335-15,0 14-225 0,0 4-184 32,0 0-296-32,0 0-240 15,0 0-144-15,0 0-224 0,8 10 144 16,3 2 56-16,2 8 32 16,-2 2-16-16,1 0 8 0,-3 7-112 31,2-4 112-31,-3-3-80 15,1-3 80-15,-6-3 0 16,1-9 0-16,4-1 0 0,-4-6 8 16,5 0 304-16,6-13 288 15,9-12-112-15,12-10-168 0,12-22-64 16,16-19-184-16,-4-1 24 31,-9 11-96-31,-7 8 0 0,-12 20-8 16,-4 6-24-16,-5 4 16 0,-10 12-32 15,-9 10-496-15,-4 6-520 16,0 0-1176-16,-12 32-985 0,-12-4 1304 16,0-3-4408-16</inkml:trace>
  <inkml:trace contextRef="#ctx0" brushRef="#br0" timeOffset="-168448.13">8478 11779 6281 0,'0'0'2680'16,"0"0"-887"-16,0 0-257 16,0 0-736-16,0-16-48 0,0 16 345 0,0 0-169 15,0 0-464-15,0 0-424 16,0 0-40-16,0 0-144 15,0 13-40 1,0 3 128-16,0 9 56 16,4 7 8-16,4-1-8 15,-4 1 0-15,0-7-32 0,0-5 32 16,0-8 0 0,0-2-16-16,0-7 8 15,-4-3-120-15,8 0 128 0,8-6 256 16,8-16 360-16,8-10-168 15,3-12-224-15,6-8-72 16,-5 2 56-16,-5-4-120 0,-7 6 136 16,-4 10 64-16,-9 16-136 31,-2 9 64-31,-9 7-216 0,0 6-96 16,0 0-464-16,0 0-584 15,0 28-976-15,0 4-993 0,0-3-880 16</inkml:trace>
  <inkml:trace contextRef="#ctx0" brushRef="#br0" timeOffset="-166294.83">10944 15922 8849 0,'0'0'4233'16,"0"0"-3112"-16,0 0-729 16,0 0 88-16,0 0 448 0,0 0 32 15,0 0-240-15,0 0-272 16,0 0-288-16,0 4-64 15,0 2-96-15,0 0 8 0,0 7 72 16,5 6 40-16,-1 6 25 31,3 4-65-31,-3-1 16 0,0 4 96 16,0-3-64-16,0-7-32 16,1-3-24-16,-5-3-72 0,7-6 0 15,-3-1 8-15,0-6 0 0,4-3-8 16,4 0-24-1,8 0 24 1,8-16 0-16,7-9-72 0,10-13-152 16,7-10-112-16,3-9 55 15,1 3 137-15,-12 6 64 16,-8 10 80-16,-8 10 0 16,-13 15-224-16,-7 4-136 15,-3 6-80-15,-5 3-128 16,0 0-416-16,0 0-889 0,0 12-1071 15,0-6-2897-15</inkml:trace>
  <inkml:trace contextRef="#ctx0" brushRef="#br0" timeOffset="-160202.28">14108 9636 3752 0,'0'0'2105'0,"0"0"-801"16,0 0-736-16,0 0-168 0,0-38-224 15,0 32 320-15,0 2 129 16,0 1 327-16,0 3-80 0,0-3-176 15,0 3-136-15,0 0-320 32,0 0-96-32,0 0-144 0,0 0-24 15,0 0-96-15,0 6-16 16,0 7 72-16,0 9 56 0,0 6 8 16,0 4 0-16,0 10 0 15,0 2 8-15,0 7-8 31,0 6 56-31,0 3-48 0,0 4 80 16,0 16-80-16,0 8 120 16,0 20 64-16,0 13-88 0,0-7 8 15,0-9 160-15,8-7-32 16,4-6 24-16,4 10-183 16,4-4 127-1,4 7 64-15,4 0-144 0,-5 3-48 16,5 3-8-16,0 0-72 15,0 0 40-15,0-9 8 0,-4-4-48 16,0-6 64-16,3 1-56 16,-3-1 136-1,8-1-24 1,0-2-32-16,0 0 104 0,-4 4-184 0,0-1 80 16,-4 9-80-16,0-2 0 15,-5-1 0-15,2-9 40 0,-1-3 80 31,-1-4 40-31,-2-15-168 16,-6-10 216-16,6 9-48 0,-6 8-160 16,6-1 112-16,-2 0-16 15,-2 3 8-15,-2 0 0 0,1 0-104 16,0 0 128-16,0-22-48 16,-4-19-88-16,4 7 48 31,0 5-40-31,-1 7-8 0,-2-6 0 15,-5-3 48-15,-4-1-48 16,0-3 56-16,0 0-48 16,-4 1 24-16,-5-4 16 0,5 0-24 15,-3 0 40-15,-1 4-64 32,4-1 0-32,-5 3 0 0,2 4 8 0,-1 9 160 15,0 0-160-15,-4 7 104 16,0-1 24-16,1 4-120 15,2-1 88-15,5 1-24 0,0 3-64 16,4-3 72 0,0 12-80-1,0 16 80-15,0 16-8 0,0 10-64 16,-4-4 8-16,-3-6-16 0,-10-12-8 16,6 0 0-16,-2-11 8 15,5-5-8-15,4-4 72 0,4-12-72 31,0-13 0-31,0-10 0 16,0-5 0-16,8 8 0 0,-4 7 48 16,5 3-40-16,-2 0-8 15,-7-6-384-15,0 0 40 0,0-10-128 16,-7 1-136-16,-14-8-392 31,1-11-1609-31,5-11-2944 0</inkml:trace>
  <inkml:trace contextRef="#ctx0" brushRef="#br0" timeOffset="-158174.02">14534 9740 4024 0,'0'0'1225'0,"0"0"55"16,0 0 0-16,0 0-384 0,0 0-143 15,0 0-417-15,4-6-64 32,-4 6-96-32,4 0-168 0,4 0 48 15,4 0-48-15,12-3 88 16,8 0 168-16,12 0-80 16,8-4-56-16,8 1-8 0,19-3-120 15,16-4 72-15,25 0-8 16,3-6 40-1,-3 3 112-15,-4 0-208 0,-9 4 88 16,5-4-24-16,4-3-72 16,7 0 56-16,8-1-48 15,9-2 40-15,7-3 80 0,1 0-112 16,3-1 176 0,-3 7 32-16,-1 3-128 15,-12 3 8-15,-3 1-40 0,0-1-16 16,-9 1 32-16,5-1-32 15,-5 0-48-15,1-3 8 16,3 0 0-16,4 0 0 0,9 1-8 31,7-4 8-31,4-1-8 16,13-2 16-16,-4 3-16 0,-1 0 8 16,-4 0 0-16,-3 3 48 15,-9 0-56-15,4 1 0 0,-3 2 56 16,3 0-40-16,1-3 344 31,-1 4-120-31,9-1-96 16,3-3-72-16,0 0-16 0,8 0-48 15,1 0 8-15,-1 0-16 16,-4-2 0-16,-6 1 8 0,-7 5-8 16,-2 2 137-16,-8 1 31 15,-2 5 184 1,6 1-96-16,-5-3-248 15,9 6 120-15,-1-3-64 0,9-3-56 16,3-1 16-16,5 4 40 16,-1-4-48-16,4 5 16 0,1-2-32 15,-5 1 0 1,0 3-8-16,-3 0 8 16,-1 0-8-16,-3 0 16 15,-1 0 16-15,0 7-24 0,-3-1-8 16,-1 3 8-16,9-2 8 15,3-1-8-15,5 3 0 0,2-2 48 32,2 3-48-32,-1-1 0 15,-7 0-48-15,-5 1 48 0,-7-1 0 16,-10 4 8-16,-2-3-16 16,-9-4 56-16,-3 4-48 0,-5-4 0 15,5 1-8-15,-9-2 0 31,5-1 8-31,-4-1 0 16,3 3 0-16,1-2 24 0,-1-1-24 16,-7 0 64-16,0 0-64 15,-17 0 0-15,-3 0-48 0,-1-3 48 16,-3 4 0-16,3-1 64 31,9-3-64-31,4 0 88 0,7 0-80 16,-4 0 104-16,1-3-112 0,0-1 104 15,-5 1-96-15,1 0 64 16,-1 0-72-16,-2 0 64 0,2 0-48 16,-4-4 56-1,1 1-64 1,-1-1-8-16,2 1 96 0,-2 0-80 16,-8-4 32-16,5 1 32 0,-5 2-72 15,1 1-8-15,-8 0 0 16,-12 0 0-16,-13-1 24 0,-15 4-16 31,-4-4-8-31,7 1 0 16,9-3 16-16,9-1 64 0,-6 0-80 15,20 1 0-15,13 0 8 16,16-1-8-16,-9 3 0 0,-23 5 0 31,-24 2 0-31,-20-4-8 16,7 1-24-16,-2 0 32 15,-2 0 64-15,-3-1-64 0,-4-2 0 16,-4 3 8-16,4-3-8 16,-1-1 0-16,5 4-8 0,9-3 8 15,-2 2 8-15,5 4-8 32,-4-3-104-32,-5 3-112 0,-15 0 16 15,-7 0 24-15,-13 0-640 0,-4 0-721 16,-21 7 217-16,-50 9 392 15,3-4-1345-15,1-2-3848 0</inkml:trace>
  <inkml:trace contextRef="#ctx0" brushRef="#br0" timeOffset="-146031.56">17347 10300 496 0,'9'-17'4080'0,"-2"-2"-2543"15,5-3 607-15,-4 0-279 0,0 0 175 16,-4 3-55-16,4 3-409 31,-8 6-520-31,0 4-168 0,0 3-192 16,0 3-247-16,0 0-177 16,0 0-272-16,0 0-8 0,0 3-136 15,-16 13-81-15,-15 15 217 0,-10 14-40 16,-19 25 48-1,-11 22 97 1,-21 25-81-16,-7 7 160 0,7-9-104 16,8-14 8-16,17-15 40 15,-1-4-112-15,8-2 8 0,8-14 88 16,13-12-96 0,7-12 32-16,12-7-40 15,-8 3-64-15,3 3-184 16,2-3-337-16,11-10-231 0,0-8-328 15,8-17-1176-15,4-3-1809 16,0-6-48-16</inkml:trace>
  <inkml:trace contextRef="#ctx0" brushRef="#br0" timeOffset="-145606.65">16415 10388 5825 0,'0'0'2280'0,"0"0"-383"16,0 0-553-16,0 0 120 16,0 0 329-16,0 0-401 0,0 0-408 15,0-63-664 1,0 63-312-16,0 3-8 15,4 13-176-15,12 12 176 0,20 26 0 16,7 3 72-16,25 20 48 0,28 12-40 16,15-7 96-1,-3-2 64-15,-21-20-88 0,-27-19 32 0,-20-9-176 32,0 9 0-32,-4 0 40 15,3 7-48-15,-11-7-8 16,-4 1 8-16,-7-10-48 0,-2-1 48 15,-2-5-64-15,-2-7 64 16,-3-4-152-16,1-2-312 0,-5 0-200 31,-1-4-552-31,1 1-785 16,-4-4-759-16,0-6-3137 0</inkml:trace>
  <inkml:trace contextRef="#ctx0" brushRef="#br0" timeOffset="-145167.29">17786 11087 6081 0,'0'0'2648'0,"0"0"-759"16,0 0 295-16,0 0-703 15,0 0-289-15,0 0-312 0,-69-22-240 16,41 22-216-16,0 3 56 15,5 7-40-15,-5 5-88 0,8 4-87 32,5 6-257-32,2 1 136 15,5 3-40-15,8-1-104 0,0 4-56 16,25-6 48-16,2-4 8 16,13-3 104-16,3-7-104 0,6-6-192 15,-6-6-305-15,5-9-791 31,-8-13-928-31,-12-6-4058 0</inkml:trace>
  <inkml:trace contextRef="#ctx0" brushRef="#br0" timeOffset="-144344.28">19180 10820 5473 0,'0'0'6209'16,"0"0"-3760"-16,0 0-1185 31,0 0-416-31,0 0 240 16,0 0-88-16,0 0-287 0,0 0-417 15,100-26-88-15,-52 14 24 16,7-1-144-16,1 1-88 31,-4 2-64-31,0 4-448 0,-5 0-449 16,-7 2-887-16,-8 1-1153 0,-12 3-1848 0,-16 0-1288 16</inkml:trace>
  <inkml:trace contextRef="#ctx0" brushRef="#br0" timeOffset="-144155.78">19248 10922 4825 0,'0'0'1872'0,"0"0"-624"0,0 0-96 0,0 0-127 16,0 0-297-16,0 0 1048 16,0 0 177-1,63 47-433-15,17-47-584 16,24-19-320-16,12-6-304 15,-17 6-312-15,-7-4-408 16,-36 11-1728-16,-17 2-3793 0</inkml:trace>
  <inkml:trace contextRef="#ctx0" brushRef="#br0" timeOffset="-143064.22">21231 10052 4480 0,'0'0'2457'0,"0"0"-73"0,0 0-839 32,0 0-281-32,0 0-112 15,0 0-295-15,0 0-345 0,0 0-432 16,-11 6-32-16,11 17 96 16,-4 5 248-16,4 10-40 15,-4 3 48 1,0 10-48-16,-1 3-120 0,-2 3-56 15,3 4 120-15,-4 2-24 16,1 0-184-16,2 1 136 0,1-7-40 16,4-3-88-16,0-3-24 15,0-3-64-15,12-1 88 0,4-2-96 16,4-1 72 0,4-2-72-16,4-7 8 15,-1-4-8-15,10-6-8 16,-1-2-64-16,-1-4 48 0,1-6-24 15,0-7 96-15,4 0-24 16,-8-3 24-16,0-3 0 16,-4 0 56-1,-1 0-88-15,1-3 32 16,-4-7 208-16,4-5-240 0,0-1 57 16,-4-3-25-16,4-7-48 15,-5-2 96-15,-3-4-88 31,-3-6 32-31,-2-7 16 0,-2-2-48 16,-5 0 152-16,-5-1 88 16,-3 0-8-16,0 3 48 0,0 4-152 15,-3 0 128-15,-5 0-24 16,-1-1-112-16,1 4 64 16,1 0-40-16,3 0-104 0,-1 3 0 15,1-3 16 1,4-3-56-16,0 0 88 15,0-4-96-15,0 1 8 0,0-1 80 16,0 1-80-16,-4 2 64 16,0 7-72-16,4 1 64 15,-3 8 16-15,-1 4-72 16,0 3-16-16,4 7 8 16,0 2-160-16,0 7-544 15,0 3-632-15,0 9-1593 0,4 4-5809 16</inkml:trace>
  <inkml:trace contextRef="#ctx0" brushRef="#br0" timeOffset="-142289.72">23097 10029 6553 0,'0'0'2040'16,"0"0"185"-16,0 0-369 0,0 0-103 16,-8-28-209-16,8 25-88 15,0 3-664-15,0 0-279 0,0 0-297 32,0 0-216-32,0 19-8 0,0 10 8 15,0 15 152-15,4 23 136 16,11 22-288-16,9 15 216 0,0 1-96 15,1-16-48 1,-6-22 8 0,-3-26-72-16,-4-10-8 0,0 8 24 15,4 2-8-15,0 3-16 16,-4-2 8-16,-1-8-8 0,-2-2-184 16,-1-6-208-16,-4-7-48 0,-1-3-241 15,-3-3-455 1,0-4-288-16,0-9-1329 15,-11 0 145-15,-6-9-3242 16</inkml:trace>
  <inkml:trace contextRef="#ctx0" brushRef="#br0" timeOffset="-141787.16">23100 9937 5657 0,'0'0'1112'16,"0"0"160"-16,0 0-80 16,25-73-183-16,-5 58-25 0,7-1-64 15,17 6-248-15,20 1-136 0,24 9-248 16,15 0-88-1,-4 15 105 1,-19 8-225-16,-24 2 136 0,-16 1-8 16,12 5 48-16,-1 7 64 15,9 10 40-15,-8 3 8 0,-4-4 0 16,-4 4-200-16,-5 3 80 16,-7 0 64-16,0 6-200 0,-4-3-8 15,0 4-32 1,0 2-16-16,-8 1-32 15,0-4-16-15,-8 1-8 16,-4-4 8-16,-8-3-8 16,-4 0 0-16,-16-7 0 0,-16 1 24 31,-11-4 64-31,-26 1-40 0,-22-4 152 16,-25-6 64-16,-11-6-32 15,15-17-40-15,21-5-72 16,31-7-120-16,21 0-24 0,11 0-576 15,-5 0-168-15,9-7-912 16,9-5-3537-16</inkml:trace>
  <inkml:trace contextRef="#ctx0" brushRef="#br0" timeOffset="-140780.62">25213 10125 6449 0,'0'0'1552'16,"0"0"81"0,0 0-177-16,0 0 480 0,0 0-119 15,0 0-129-15,0 0-592 0,0 0-464 16,0-29-480-16,0 29-96 15,0 3-56-15,0 16-176 0,11 10 176 16,9 25 96-16,12 22-48 31,12 23-48-31,0 5 0 0,-1-18 0 16,-11-19 16-16,-8-23-16 16,1-6 0-16,-2 0-192 0,5 7-176 15,-4-1 240-15,0-6-96 31,-5-9 80-31,1-3 136 16,-8-7-168-16,1-4 128 0,-6-5-152 16,1-4 80-16,-3-2-56 15,-1-1-96-15,3-3 232 0,1 0 40 16,5-3 136-16,2-14 56 16,2-5 136-16,-2-13 120 15,1-9 48 1,8-20-304-16,4-28 32 0,7-29-72 15,-2-8-144-15,-1 8 112 16,-5 16-112-16,-7 32 137 0,0 19 31 16,-12 16-96-16,4 6 112 15,-4 1 48 1,4-1-64-16,-4 3 0 16,0 10-40-16,-4 6-56 0,0 7-80 15,-4 3-96-15,0 3-344 16,4 0-497-16,-4 0-1119 0,0 6-3265 31,0 1-280-31</inkml:trace>
  <inkml:trace contextRef="#ctx0" brushRef="#br0" timeOffset="-140262.47">26507 9614 6969 0,'0'0'1480'15,"0"0"449"-15,0 0-441 0,0 0 248 16,0 0-87-16,0 0-193 31,0 0-552-31,4-39-560 16,-4 39-344-16,0 0-8 0,0 13-232 15,0 13 240-15,0 9 0 16,0 6 24-16,4 9 88 0,0 8-96 16,0-4 56-16,4 0-72 31,0 0 0-31,-4-7 0 0,4-5-248 15,-4-4-128-15,0-10-224 16,-4-3-424-16,0-2-328 16,0-7-569-16,0-3-175 0,-8-11-1033 0</inkml:trace>
  <inkml:trace contextRef="#ctx0" brushRef="#br0" timeOffset="-139873.34">26244 9522 5169 0,'0'0'2288'0,"0"0"-135"31,0 0-161-31,0 0-360 16,0 0-231-16,0 0-769 0,0 0-248 16,76-26-336-16,-16 26 192 15,23 0-8-15,25 3 32 0,-12 4 48 16,-17-1 40-16,-31-6-176 31,-20 0-72-31,-8 0 64 0,0 0 0 16,-4 0 144-16,-8 0 8 15,-8 0-312-15,0 0-8 16,0 0-248-16,0 0-424 0,-21 19-1736 31,2-3-777-31,-1 3-2192 0</inkml:trace>
  <inkml:trace contextRef="#ctx0" brushRef="#br1" timeOffset="-116444.56">21383 9864 1320 0,'0'0'1200'0,"0"0"-312"16,0 0-552-16,0 0 304 15,0 0 25-15,0 0 199 16,0-22-208-16,0 19-432 0,0 0 152 31,0 0 8-31,0 3-64 16,0 0-64-16,0 0-128 0,0 0-56 15,0 0-72-15,0 0-16 16,0 0 16-16,0 0-80 16,0 0-16-16,0 0 40 0,0 0-24 31,0 0 72-31,0 3 8 0,0 3-48 16,0 1 48-16,0 5 56 0,0-2-48 15,0 6 0-15,0 0-8 16,0-1 8-1,0 4-8 1,0-3 16-16,0 0-16 0,0 3 8 16,0-3 0-16,0 0 40 15,0 0-48-15,0 0 0 0,0 0 8 0,0-1-8 16,0-2 0-16,0 0 0 31,0 3 0-31,0 3 0 16,0-3 0-16,0 0 0 0,0 0 0 15,0-1 8-15,0 1-8 16,0-3 8-16,0 3-8 0,0 3 16 16,0-7-16-16,0 8 16 15,0-5 64-15,0 2-72 0,0-2 48 32,0-2-8-32,0 3-48 15,0-1 80-15,0 5-80 0,0-1 8 16,-4 0 64-16,4 3-64 15,0 4-8-15,0-4 0 32,0 3 8-32,0 0-8 0,0 1 8 15,0-4-8-15,0 0 80 16,4-3-80-16,-4 0 0 0,0 1 0 0,0-2 8 16,0 1 0-16,0 1-8 15,0-1 72-15,0-1 16 16,0 5-32-16,0-4 40 15,0 3-24 1,0 0-8-16,0 1-8 16,0 2-40-16,0 1 24 0,0-1-32 15,4 3-8-15,1-2 16 16,-5 2-16-16,4-2 0 0,-4-1 48 16,0 0-48-1,0 1 0-15,0-4 0 16,0 4 8-16,0-4 0 15,0-3-8-15,-4 3 8 0,-1-3-8 16,1 3 0-16,4-6 0 31,0 3 0-31,0-3 0 0,0-3 0 16,0 3 0-16,0-4 0 16,0 1 8-16,0 3-8 0,0 0 0 15,0 3 8-15,0 3-8 16,0-3 0-16,0 6 8 15,0-2-8-15,0-1 8 0,0 4-8 32,0-4 0-32,0 0 0 15,0 0 0-15,0 0 0 0,0-3 8 16,0-2-8-16,0-2 8 16,0 1-8-16,0 0 8 0,4 0 49 15,-4 0-9-15,5-4 48 16,-1 1-88-1,-4 0 0-15,0-4 0 16,0 1 0-16,0 0 16 0,0-1-16 16,0-3 40-16,0 1-48 15,0 2 0 1,0-6 0-16,0 4 8 16,0-4 0-16,0 0-8 0,0 0-80 15,0-3-457-15,0 0-351 16,-9 0-824-16</inkml:trace>
  <inkml:trace contextRef="#ctx0" brushRef="#br1" timeOffset="-111424.4">23264 10055 2264 0,'0'0'1488'0,"0"0"-648"15,0 0-375 1,0 0 151-16,0 0 24 15,0 0-264-15,0 0-56 16,0 0 48-16,0 0-8 0,0 0-80 16,0 0-216-16,0 3-56 0,0-3-8 15,0 6-64-15,0 1 64 0,4-1 0 32,0 0 8-32,4 1 48 15,0-1-56-15,-1-3 0 16,6 1 0-16,-5-4-128 0,3 0 32 15,-2 0-72-15,-1 0-64 16,-5-4 128-16,-3-2-96 0,0-6-112 31,0-1 208-31,0-3-216 16,-7 3 80-16,-1-3 184 0,-1 7 56 16,2 2 112-16,-1 1 120 15,4 6 56-15,0 0-136 0,-1 0-136 31,-2 0-16-31,3 3-16 16,-4 7 8-16,0-1 8 16,4 4-8-16,0-3 8 0,-4 2 56 15,8-2-48-15,0-1 32 16,0-3-40-16,0 1 0 0,16-1-8 0,0-3 16 16,4-3-8-1,-5 0 8 1,6 0-8-16,-10 0 0 15,-7-3-56-15,0 0 56 0,-4 0 136 16,0-4-136-16,0 1 8 16,-8 0-8-16,-7-4-48 15,2 4-72-15,2-3-104 16,-1 2-240-16,3 1 176 16,6 2 144-16,-1 4 136 15,0 0-168-15,4 0-264 0,0 4 280 16,0 5 96-16,0 7 64 15,0-3-8-15,8-3 8 0,-1-1 0 32,6-3 0-32,-2-6 0 15,2 0 56-15,-1 0-56 0,-1-9 8 16,-2-1 304-16,-9-3-240 16,0 4-40-16,0-4-32 0,-13 7-272 15,-6 6-433-15,-1 0-975 31,8 0-616-31</inkml:trace>
  <inkml:trace contextRef="#ctx0" brushRef="#br1" timeOffset="-108657.4">25224 10147 1040 0,'0'0'2144'16,"0"0"-1024"-1,0 0-399-15,0 0-41 16,0 0 72-16,8 0 400 15,-8 0-304-15,0 0-176 0,0 0-23 16,0 0-185-16,0 0-16 16,0 0-208-16,0-3-232 15,0 3 56-15,0-4-56 16,-4 4 8-16,0-3 40 16,0 3-48-16,4-2 48 15,-7-2 8-15,3 1-56 0,-5-3 0 31,5-1 40-31,-4 1-48 16,1-4 128-16,2-2-8 0,-3-1 136 16,4 0-64-16,-3-2-96 15,-1-2 8-15,-1 2 24 0,-2-1 24 16,3 3 0-16,-1 0 104 16,5 7 232-16,0 0-24 0,1 3-264 31,3 3-47-31,0 0-129 15,0 0-16-15,0 0-8 16,0 0-120-16,0 0 39 0,0 0-95 16,0 6-64-16,0 6 168 31,3 7 64-31,5 7 8 0,5 3 0 0,2 3 40 16,2-4-40-16,2 3 0 15,1-5-432-15,4 0-336 16,-12-7-496-16,0 6-184 0,-8-9-673 15,-4-7-2824-15</inkml:trace>
  <inkml:trace contextRef="#ctx0" brushRef="#br1" timeOffset="-106690.66">24917 10176 384 0,'0'0'1016'15,"0"0"-616"-15,0 0-168 16,0 0 32-16,0 0 280 0,12 0 288 16,-12 0-384-16,0 0-376 31,0 0 8-31,5 0 0 0,-5 0 120 16,4 0 41-16,-4-4-25 15,3 4 16-15,1-3 0 0,0 3-128 16,0-3 96-16,5 3-80 15,-2-3-16-15,5 3-40 32,1-3-64-32,2 3 136 0,1-3 56 15,4 3-48-15,0-4 104 0,0 4 0 16,-1-3 24-16,-2 3-64 0,-6 0-24 16,1 0-48-1,1 0 16 1,-2 0-144-16,2 0 64 15,2 0-56-15,2 0 0 0,2 0 32 16,1 0-40-16,0 0-8 16,4 0 40-16,-8 0-40 0,-1 0 0 15,2 0 0-15,-6 0 0 0,2 0-8 32,-5 0-32-32,3 0 40 15,-2 0 16-15,6 0-16 0,2 0 24 16,-2 0-24-16,5 0 0 15,-4 0 8-15,0 3-8 0,5-3 8 16,-2 0-8-16,1 0 0 31,-1 0 0-31,-2 0 0 0,-2 0 0 16,5 4 0-16,-8-4-40 16,4 0 40-16,1 0 56 15,-2 0-56-15,2 3-8 0,-2-3 8 31,5 0 0-31,-4 0 0 16,8 0-8-16,0 0 8 0,-5 0 16 16,6 0-16-16,-9 0 8 15,3 0-8-15,-6 0 0 0,-2 0 0 16,2 0 0-16,-2 0 0 16,1 0 16-16,1 0-16 15,-2 0 56 1,2 0-48-16,2 0 0 0,2 0 16 15,-6 0-16-15,9 0-8 16,-4 0 8-16,4 0 48 0,-1 0-48 16,2 0-8-1,-1 0 8-15,3 0-8 16,1 0 8-16,-4 0-8 16,5 0 0-16,-6 0 8 0,1 0 0 15,0 0-8-15,4 0 0 16,-8 0 40-16,8 0-40 0,-5 0 0 31,9 0-8-31,-4 0 16 16,4 0-16-16,0 0-24 0,4 0 32 15,-4 0 40-15,0 0-40 16,0 0 0-16,-5 0 128 0,1 0-48 16,1 0-24-16,-5 0-56 15,-1 0 0-15,1 0 72 31,5 0-72-31,-6 0-16 0,9-3 8 16,0 3 8-16,4-4-8 16,-4 4-24-16,3-3 32 0,1 3 48 15,0 0-48-15,0 0 16 16,-4 0 24-16,0 0-32 16,-4-3-16-1,-1 3-16-15,1 0 24 0,0 0 32 16,1 0-32-16,-6-3 0 15,9 3 0-15,-4-4 0 0,4 4-8 16,4 0 48 0,4 0-40-16,-5-3 0 15,1 3 0 1,4 0 0-16,-8 0 0 0,-4 0 8 0,0 0-8 16,-8 0-64-16,-4 0-152 15,-12 0-528-15,0 0-488 16,-12 0-1257-16</inkml:trace>
  <inkml:trace contextRef="#ctx0" brushRef="#br1" timeOffset="-105816.27">25168 10201 720 0,'0'0'1264'0,"0"0"-872"15,0 0-240-15,0 0 160 16,0 0-128-16,0 0 16 0,-47 0 176 15,30 0 272 1,2 0-175 0,-1 0 23-16,4 0 64 0,-4 0-192 15,4 0-96-15,-8 0-24 0,4 0-56 16,-4 0-144-16,0 0 24 16,-3 0-16-1,-1 0-56-15,-1 0 64 16,1 3-56-16,0 4 48 15,1-7-16-15,3 3-32 0,4-3 64 16,0 0 136-16,8 0-32 16,1 3-64-16,2-3-16 0,1 0-16 15,4 0 24-15,-4 0-104 32,4 0 8-32,-4 0 48 0,4 0-56 15,0 0-184-15,8 0-712 16,4 0-1489-16</inkml:trace>
  <inkml:trace contextRef="#ctx0" brushRef="#br2" timeOffset="-94293.95">21559 9906 104 0,'0'0'936'31,"0"0"-392"-31,0 0 448 15,0 0 160-15,0 0-496 16,0 0-175-16,0 0 103 0,0-25-176 16,0 25-56-16,0 0-128 31,0 0-88-31,0 0-40 0,0 0 8 0,0 0 64 16,0 0-40-16,0 0 0 15,0 0-120-15,0 2 0 16,0 8 48-16,-4 6 200 0,0 0-72 15,4 3 24 1,-9 3-136 0,9 0 32-16,-4 1 0 0,4-5-96 0,0-1 40 15,0 1 24-15,0-1-64 16,0-2 88-16,0-2-88 16,0 3-8-16,0-1 56 0,0 2-40 15,0 2 56-15,0-1-64 16,0 2 128-1,0 2-32-15,0 0-104 16,-4-3 56-16,4 4-40 16,0-5-16-16,0 1 16 0,0 1-8 15,0-1 8-15,0-1 8 32,0-1 32-32,0-2-40 0,8 1 0 15,1 3-8-15,-5-3 56 16,3 3-64-16,-3 0 0 15,0 1 8-15,1-2 48 0,-1-2-56 16,-4 3 8-16,4-3 8 16,-4-3 48-16,4-1-64 0,-1 1 8 31,1 3 97-31,0-3-105 0,5 3 64 16,-5 0-56-16,0-1-8 15,3 2 24-15,-3-2-16 0,-4-2-8 16,0 0 64-16,0 0-56 15,0-4-8-15,0 4 0 16,0 0 8 0,0-1-8-16,0 4 8 15,0 3-8-15,4 0 16 0,-4 3-16 16,4 3 0-16,1 1 8 0,-1 0 0 31,-4-1-8-31,3 0 8 16,1-3-8-16,-4-5 40 0,0 1-40 15,0-2 0-15,0 3 0 16,0-3 0-16,0 3 0 0,0 0-16 16,0 0 16-16,0 3 0 15,-4 0 0-15,1 4-8 32,-1 3 8-32,4-4 0 0,-5 4-8 15,5 3-8-15,0-7 16 16,0 4 8-16,0-4-8 0,0-3 0 15,0-3 8-15,0 3-8 16,0-6 0-16,0 4 24 31,0-5-24-31,0 7 0 0,0 0 0 16,0 1 72-16,0 2 0 16,0 1 0-16,0-4-48 0,0-3-16 0,0-3-8 15,0-4 64 1,5-2-56-1,-5 0 136-15,0 2-56 16,0 1 8-16,0 3 40 0,0 0-56 16,0-1 24-16,0 2-16 0,0-5-72 15,0 1-8-15,0-4-8 0,0 1 16 16,0-4 24-16,0 1-40 31,0-5 0-31,0-2-8 16,0 0-40-16,4 0-56 0,-1-2-160 15,1-8-688-15,0-3-1833 16</inkml:trace>
  <inkml:trace contextRef="#ctx0" brushRef="#br2" timeOffset="-92399">23570 10312 808 0,'0'0'1632'0,"0"0"-320"0,0 0-351 16,0 0-329-16,4-9 224 0,-4 6-176 15,0 3-240-15,0-4 48 16,0 4-64-16,0 0-176 15,0 0-80-15,0 0 160 16,0-3-16-16,0 3 49 16,0 0-1-16,0 0-48 15,0 0-24-15,0 0-216 0,-4 0 8 16,0 0 16-16,-3 0-88 16,3 7 0-16,0-4 40 15,0 6-48-15,-1-3 0 0,5 4 0 31,0-3 0-31,0 2 8 0,5-3-8 16,3-3 0-16,3 4 0 16,-3-7-56-16,1 3 0 15,-1-3-24-15,-1 0 80 0,-3 0 8 32,1 0 0-32,-5-6 0 15,0-7 8-15,0 4 64 0,0-8-80 16,-5 5-32-16,1-1 32 15,-3 3 0-15,3 1-8 16,0 6 0-16,4 0 8 0,-4 3 0 16,-1 0-48-16,-3 0-136 31,1 0 112-31,-1 3 64 0,-1 3-72 0,-2 0 80 16,3 7 0-16,4-3 0 15,4-1 8-15,0 1-8 16,0 0 0-16,0-4 8 0,4 0-8 15,8 0 0 1,0-2 0 0,-4-1 0-16,-4-3 0 0,0 0-32 0,-4 0 32 15,0 0 16-15,0 0 40 16,0 0-32-16,0-3-24 16,0-4-112-1,0-2 104-15,-4-1-56 16,0 1 64-16,0-1 8 15,0 4-8-15,-1 3 0 0,-6 3-144 16,3 6-1385-16,-4 0-447 0</inkml:trace>
  <inkml:trace contextRef="#ctx0" brushRef="#br2" timeOffset="-89055.28">24742 10528 1480 0,'0'0'1232'0,"0"0"-920"0,0 0-208 15,0 0-96-15,0 0 360 16,0 0 312-16,0 0-151 0,0 0 167 31,0 0 136-31,0 0-200 16,5 0-176-16,-5 0-264 0,0 0 8 15,3 0-88-15,1 0-96 16,4 0 48-16,0 0-56 16,4-3 8-16,4 3 72 0,-4 0-88 31,0-3 104-31,3 3 32 0,-2-4 0 16,-6 4-32-16,6-3-56 0,-5 3 56 15,3 0 24-15,-3 0-128 16,1 0 8-1,2 0 48 1,1 0-56-16,4 0 32 0,1 0-24 16,-2 0-8-16,2 0 48 0,-2 0-40 15,-3 0-8-15,0 0 0 0,0 0 8 16,0 0 168 0,-4 0 24-16,0 0 97 0,4 0-73 15,0 0-176 1,3 0 32-16,-2 0-72 15,2 0 0-15,2 0 48 16,-6 0-48-16,6 0-8 0,-6 0 80 16,2 0-80-16,-2 0 0 31,-3 0 0-31,5 0 0 0,-2 0 0 16,1 0-24-16,0 0 24 15,0 0 48-15,-1 0-40 0,2 0-16 16,2 0 8-16,-2 0 0 15,-2 0 0-15,2 0-32 32,-1 0 32-32,-1 0 8 0,2 0 8 15,2 0-8-15,2 0 0 16,-6 0-8-16,6 0 0 0,-2 0 0 0,-2 0 0 16,-2 0 8-16,6 0 0 15,-6 0-8-15,1 0 0 16,0 0 0-16,4 0-8 15,0 0-8 1,3 0 16-16,5 0 0 16,-3 0 0-16,-2 0 0 0,1 0 0 0,1 0-8 15,-10 0 8-15,1 0-56 16,0 0 56-16,-4 0 0 16,5 0 8-1,-2 0-8-15,5 0 0 16,0 0 0-16,8 0 0 15,-1-3 8-15,1 3-8 0,0-3 0 16,1 0 8-16,-6 3-16 31,-3-3 16-31,-4 3-8 0,-3-3 0 16,-2 3 0-16,1 0 0 16,0 0 8-16,0 0-8 0,8 0 0 15,0 0 0-15,4-4 0 16,0 4 8-16,8 0-8 15,0 0 0-15,0-3-56 0,-5 3-24 32,-3 0 72-32,-3 0-104 15,-6 0 112-15,-3 0 48 0,4 0-48 16,-4 0-16-16,4 0 16 0,4 0 0 16,3 0 0-16,6 0-48 15,-1 0 48-15,4-3 8 16,-4 0 0-1,0-1 8-15,-5 1-8 16,-2 0-8-16,-2 3 0 0,-2 0-24 0,-2 0 24 16,1 0 72-1,0-3-64 1,0 3-8-16,8-3 16 16,-1 0 96-16,6 0-32 0,2-1-16 15,1 1-24-15,0 0-24 16,0 0-16-16,-3 3 8 0,-2 0-8 15,1 0 0-15,-4 0 0 32,-1 0-32-32,2 0 32 0,-5 0 8 15,7 0-8-15,5 0 0 16,8 0 0-16,1 3-200 0,-2-3 64 16,1 0-232-16,0 3 176 15,-4 0 79-15,-8 1 17 16,-4-4 88-16,-1 3-40 0,-2 0 48 31,-6 0 72-31,6 0-64 16,2-3 64-16,-3 3 0 0,4-3-72 15,0 3 16-15,4-3-7 0,0 4-9 16,-5-4 56 0,2 3-56-1,-1-3 0-15,-5 3 0 0,-3-3 120 16,4 0 16-16,-4 3-80 15,0 1 48-15,4-1 16 0,0-3-16 0,0 3 32 16,0-3-64 0,0 3-64-16,0-3-8 15,-1 3 8-15,-2-3-8 16,-1 3 48-16,-5-3-48 16,-2 0-8-16,-1 3-344 15,-4 1-224-15,0-4-513 16,-4 3-1319-16,-8-3-3488 0</inkml:trace>
  <inkml:trace contextRef="#ctx0" brushRef="#br3" timeOffset="-81484.13">21837 9839 824 0,'0'0'1000'16,"0"0"-344"-1,0 0-32-15,0 0 336 16,0 0-223-16,0-10-297 15,-3 10-48-15,3 0 64 0,-4-3-192 16,4 0 48-16,0 3-72 31,-4-3-152-31,0 0-88 0,4 0 0 16,-5 0 8-16,1 3-8 16,0 0-8-16,1-4-488 0,-1 4-96 15,0 0 312-15,0 0 144 16,0 0 112-16,4 0 16 15,0 0 8-15,0 0-256 0,0 0-80 32,0-3 336-32,0 3 160 15,0 0-32-15,0 0 80 0,0-3 280 16,0 3 40-16,0 0-56 0,0 0-168 16,0 0 32-16,0 0-152 15,0 0-80-15,0 0 8 16,0 0-16-1,0 0 16-15,0 0 8 16,0 0-72-16,0 0 88 0,0 0 16 16,0 0-48-16,0 0 8 0,0 0-96 15,0 0-8-15,0 0-8 16,0 0-48 0,0 0 48-16,0 6 8 15,0 1-8-15,0 2 16 16,0 1-16-16,0-1 8 0,0 4 88 15,0 0-96-15,0 2 88 32,0 1 8-32,0 0 16 15,0 3 64-15,0-6 1 0,0 3-25 16,0-4 80-16,4 1-232 0,-4 0 96 16,4 0-8-16,0-1-88 15,-4 1 0-15,4 0 32 16,-4-1-32-16,0 1 96 0,0 3-96 31,0-3 0-31,0-1 8 16,0 5 0-16,0-5 32 15,0 4-32-15,3-3-8 0,-3-4 48 16,8 4-48-16,-8 0 0 0,5-1 16 16,-1-2-8-16,-4 3-8 15,4-4 8 1,-4 0 16-16,0 4-16 15,0 0 0-15,0 3 0 16,-4 0 8-16,0 3-8 0,-1-7 8 16,1 7-8-1,4-3-8-15,0-3 8 16,0 3 0-16,0 0-8 0,0-3 16 16,0-1-8-16,0 4-8 15,0-3 32-15,0 0-32 0,0 2 8 16,0-2 0-16,0 0-8 15,0 3 8-15,-4-4 0 0,4 4-8 32,-3-7 0-32,3 4 0 15,0 0 8-15,0 0-8 16,0-4 8-16,-4 4-8 0,4 0 8 16,0-4-8-16,0 1 8 15,-4-1-8-15,4 1 16 0,0 2-16 31,0-2 0-31,0 3 0 16,0-4 0-16,0 7 0 16,0-3-32-16,0 2 32 0,0-2 8 15,0 4 0-15,0-5 32 16,0 1-40 0,4-1 0-16,-4-2 0 0,0 2 0 15,4-2 0-15,-4 0-8 16,0-1 16-16,0 1-16 15,0-1-32-15,0 4 40 0,0 0 56 16,0-1-48-16,0 1-16 16,3 0 8-16,1-1 0 15,0 1 0-15,-4 0 0 16,0-4 0-16,5 4 0 16,-5-3 0-16,0 3 0 15,4-1 0-15,-4 1 0 0,4 3 0 16,0 0-8-16,-1-1 8 15,-3 1 8 1,8 0-8-16,-8-3 0 16,4 3 0-16,1-4 0 15,-5 1-8-15,0-1-32 0,0-2 40 16,0 0 16-16,0 0-16 31,0 2 8-31,-5-2-8 0,1-1 0 16,4 1 0-16,0 2 0 15,0 1 0-15,0 3 0 16,0-4 0-16,0 5 0 0,0-5 0 16,0 4 0-16,0-3 0 15,0 3 0-15,0 3 0 0,0-4 0 16,0 5 0 0,0-1 0-16,4-3 0 15,1 6 0-15,-5-7 0 16,0 5 0-16,4-4 0 0,-4-4 8 15,4 4-8 1,-4-3 0 0,0-4 0-16,0 4 0 0,0 3 8 15,0-3-8-15,0 2 0 0,0-2 96 16,0 3-88-16,0-3 96 16,0-1-104-16,0 1 48 0,0 0 0 15,0 0-48-15,0-1 0 16,3-2 0-1,-3 3 16-15,4-7-16 16,0 3-24-16,-4-2 24 16,0-1 0-16,0 1-200 0,0-1-16 15,0 0-272-15,0-3-265 16,-4 4-879-16,0-7-2433 0</inkml:trace>
  <inkml:trace contextRef="#ctx0" brushRef="#br3" timeOffset="-79516.19">23922 10614 2168 0,'0'0'1656'0,"0"0"-583"16,0 0-193-16,-4-3 64 0,-1-1-272 15,5 1-376-15,-4 0-112 16,0 3 8-16,0 0-176 0,0 0 184 16,1 0 32-16,-1 0 112 15,4 0 96-15,0 0-135 31,-4 0-153-31,4 0 40 0,-9 0-88 16,5 0 200-16,-7 6 128 16,3 4-224-16,-1-1-80 0,2-2-72 15,3 2-56-15,4-2 0 16,0 2 0-16,0-6-16 16,4 4-40-1,7-7-64-15,2 0 64 0,2 0 8 16,2 0-56-16,-6-3 24 15,-3-4-32-15,1-2 112 16,-9-4 8-16,0 1 8 16,0-5-16-16,0-2-16 15,0 3 16-15,-9 1-8 16,5 5 0-16,-4 4 8 0,1 2 16 16,-1 4-16-16,-1 0 0 15,-2 0-8-15,-1 10 0 16,-1 0 8-1,6 5-104-15,-6-2 104 16,9 3-8-16,4-6 0 0,0-1 8 16,0 0-64-16,0-2 56 15,13-4-192-15,-2 0-136 16,2-3 152-16,2 0 32 0,-7 0 64 16,1-9 80-16,-5 2 8 31,-4-2 8-31,0-7 24 0,-4 3-24 15,-9 4-8-15,2-1 128 16,-2 10-128-16,5 0-409 16,1 10-1591-16,7-1-3577 0</inkml:trace>
  <inkml:trace contextRef="#ctx0" brushRef="#br3" timeOffset="-76282.33">24874 10893 4488 0,'0'0'1873'31,"0"0"-777"-31,0 0-272 15,0 0-72-15,0 0-23 16,0 0-377-16,0 0-88 0,0 0 16 16,0 0 104-16,0 0 64 15,0 0-48-15,0 0-80 0,0 0-64 16,0 0-208 0,0 0 160-16,0 0-88 15,0 0-64-15,8 0 8 16,3 0-64-16,6 0 0 0,2 0 0 15,1 0 8-15,4 0-8 16,0 0 16-16,0 0-16 0,0 0 0 16,-4 0-144-1,0 0 136-15,-4 0 8 16,0 0-56-16,-4 0 56 16,-5 0 8-16,6 0-8 0,-2 0 0 15,1 0 0-15,4 0 0 16,0 0 16-1,0 0-16-15,0-3 8 16,0 3-8-16,-4 0-48 16,0 0 40-16,-4-3-40 0,4 3 48 15,0 0 0-15,-8 0-8 16,8 0 0-16,-4 0 8 0,4-4 0 16,-1 4-8-16,2-3-32 31,2 0 40-31,-2 3 48 15,2-3-48-15,-2 0 0 0,-2 3-8 16,1-3-80-16,1 0-64 16,-2 3-80-16,-3-4 128 0,4 4-16 15,-4 0 32-15,4 0 24 16,0-3 8 0,0 3-24-16,-4 0 8 15,4 0-64-15,0 0 120 0,-5 0 8 16,6 0 0-16,-9 0 0 15,7 0 8-15,2 0 0 16,-2 0-8 0,1 0-40-16,4 0 48 0,1 0 8 15,-2-3 0-15,6 0 8 16,-10 3-16-16,6 0 0 0,-2-3-16 16,1 3 0-16,-8 0 16 15,4 0 80-15,0 0-80 16,-4 0 0-1,4 0 0-15,0 0 8 16,4-3-8-16,0 3 32 0,-1 0-32 16,2 0 16-16,-2 0 40 15,2-4-32-15,-2 4 32 16,-2 0-56-16,-6 0 32 0,1 0-32 31,5 0 0-31,-10 0-8 16,9 0 8-16,1 0-8 0,-2 0 16 15,5 0-8-15,4 0 8 16,-4 0-8-16,4 0 0 31,-4 0 8-31,-1 0-8 0,2 0 0 16,-6 0-32-16,10 0 32 0,-10 0 48 16,9 0-48-16,-4 0 0 0,4 0 0 15,0 0 0-15,-4 4 0 16,0-4-32-1,4 3 32 1,-4-3 40-16,-1 0-40 0,6 3 0 16,-5-3 8-16,7 0 48 15,1 0 40-15,0 0-88 0,1 0 8 0,3 0-8 16,-9 0-8-16,1 0 8 16,-4 0 0-16,0 0-8 15,-1 0 0 1,2 0 40-16,3 0-40 15,-1 0 8-15,5 0-8 0,4 0 8 16,4 3-8-16,0 0 8 16,0-3-16-16,4 0 64 31,-4 0-56-31,-5 0 0 0,1 0 0 16,-3 0 0-16,-6 0 0 15,5 0 0-15,-4 0 0 0,4 0-32 16,0 0 32-16,4 0 0 15,0 0 8-15,-4 0 40 32,0 0-48-32,0 0 0 0,-1 0 0 15,1 0 0-15,4 0 0 0,-4 0 0 16,4 0 0-16,0 0-16 0,0 0-16 16,-1-3 32-16,1 3 56 15,4 0-56-15,0 0 0 16,-4 0-8-16,-4 0 8 15,-4 0-8 1,0-3 16-16,-8 3-8 0,4 0 8 16,-8 0-8-16,4 0 0 0,-8-3 0 15,3 3 0-15,2 0 0 32,-5 0-32-32,4 0 32 15,-4 0 0-15,3 0-104 0,-3 0-152 16,1 0-64-16,-1 0-40 15,-4 0-144-15,0 0-737 0,0 0-711 16,0 0-1089-16</inkml:trace>
  <inkml:trace contextRef="#ctx0" brushRef="#br4" timeOffset="-47051.86">24069 10518 312 0,'0'0'3200'0,"0"0"-1999"16,0 0-313-16,0 0-176 15,0 0-200-15,0 0 240 0,0 0 56 16,0-25-504 0,0 22 248-16,0 0-63 15,0 3-105-15,0-4 16 0,0 1 56 16,0 0-280-16,-5 0-112 16,-2-6-56-16,3 5-8 15,-4-2 0-15,-1 3-72 0,2-3 72 31,-1 2 0-31,0 1 8 0,-4 0-16 16,0 0-56-16,1-1 64 16,-2 4 0-16,1-3 8 15,-4 3-8-15,8 0 0 0,-8 0 0 16,8 0 0-16,-7 0-56 31,6 0 56-31,1 0 0 0,-3 3-80 16,3 4 64-16,3-4 16 15,-3 4 0-15,1-4-8 16,-1 0 8-16,-5 3 0 0,2 1 8 16,-2-4 8-16,2 3-8 15,-5-3-8 1,4 3 8-16,-4 1-8 0,4-1-16 16,0 1 16-16,5-1 0 15,-2 0 0-15,5 1 0 16,0-1-72-16,0 3 72 0,0 1-16 15,1 0-64 1,-1 2 80-16,-1 4 0 16,1-3 0-16,0 0 0 0,0 0 0 15,0-1 0-15,4 1 0 16,0-4 0-16,0 4-8 16,0-4 0-16,0 1 8 0,0 0-8 31,0-4-48-31,0 3 56 15,8-2 40-15,-4 2-32 0,5-3-8 16,-2 4 0-16,1-4 0 16,0 1-8-16,-3-1 8 0,2-3 0 15,1 4 8-15,0-1-8 32,4-3 0-32,-4 1 8 0,4-1-8 15,-4-1 8-15,4 2-8 16,-8-1 0-16,3 0 8 15,-3-3-8-15,1 0 8 0,-1 3-8 16,0-3 56-16,4 0-8 16,-5 0-48-1,5 0 128-15,5 0-40 16,-6 0-72-16,1 0 40 0,1 0-40 16,-1-3 32-16,3 3 48 15,-2-3-96-15,-1 0 0 0,-1-1 8 16,1 4 0-1,-4 0-8 1,8-2 0-16,-8 2 0 0,4 0 0 16,5-3-32-16,-6 3 32 0,5 0 16 15,-3-4-16-15,2 4 8 16,-3-3-8-16,-4 3 48 0,4-6-32 31,0 2 40-31,-4 1-24 16,0 0 24-16,0 0-48 0,3 0-8 15,-2 0 8-15,-1-4-8 16,0 4 0-16,0 0-8 0,0-4 8 16,-1 5 8-16,1-2 0 15,-4 1 80-15,5-3-80 32,-5 2-8-32,4-2 8 0,0 3-8 15,-4-3 8-15,4-1 0 16,-4 1 0-16,4-1 48 0,-4 1-40 15,0 0 40-15,3 0-56 32,-3-1 0-32,0 4 8 15,0-3 8-15,0-1-16 0,0 1 0 0,0-1 56 16,0 2-56-16,0-5 0 16,0 0-16-16,0 4 16 0,0 0 16 15,0-4-8 1,-3 4-8-1,-5-1-144-15,4 1 128 16,-5 0 16-16,2-1 0 0,-1 4 8 0,0-3 48 16,0 0-48-16,4 2 56 15,-4-2-48-15,0-4 40 0,-4 4-48 16,0-3-8-16,1 2 0 31,-6 1 0-31,-7 2-128 16,-8 4-312-16,4 10-632 0,5 3-1233 15</inkml:trace>
  <inkml:trace contextRef="#ctx0" brushRef="#br4" timeOffset="-44536.32">24057 10465 1176 0,'0'0'2448'16,"0"0"-775"-16,0 0-553 0,0 0-184 15,0 0-448-15,0 0 80 16,7-13 0-16,-2 10-232 0,-5-4 441 31,4 1-569-31,0 3 80 16,0-4 48-16,-4 5 16 15,0-2 64-15,4-2-240 0,3-4 32 16,-3 0-200-16,5-2-8 0,6-4 56 31,2-3-56-31,2-3-24 16,5-7 24-16,8-6 16 16,0 0-8-16,4-3 32 0,4-3-24 15,-4 0-16-15,7-4 72 16,-2 4 8-16,2 3 8 0,-7 0 112 31,0 6 160-31,-9 3-56 16,-2 10-184-16,-9 1 264 15,-1 5-143-15,-3 0-153 0,-3 4 0 0,-2-1-80 16,-3 3-8-16,0 5 0 16,0-2-249-16,-4 4-23 15,0 0-360 1,0 0-480-16,0 0 16 15,0 0-352-15,-8 16 503 16,-7-3-511-16,2-1-1793 0</inkml:trace>
  <inkml:trace contextRef="#ctx0" brushRef="#br4" timeOffset="-41361.14">21837 9687 864 0,'0'0'640'15,"0"0"-432"-15,0 0-152 16,0 0-48-16,0 0 8 16,0 0-16-16,0 0 8 0,0 0 72 15,0 0-32-15,0 0-40 31,0 0-8-31,0 0 56 0,0 0 288 16,0 0 16-16,0-4 8 16,-3 4 48-16,3 0 24 15,0-2-88-15,0 2-176 0,0 0 57 0,0 0-73 16,0 0 16 0,0-4 8-1,0 4-32-15,0 0-64 0,-4 0 8 16,4 0-88-16,0 0 96 15,0 0 8-15,0 0-56 16,0 0 40-16,0 0 112 0,0 0 240 0,0 0 224 31,0 0-104-31,0 0-48 0,0 0-176 16,0 0-120-16,0 0-120 16,0 0-104-16,0 0 56 15,0 0-56-15,0 0-104 16,0 0 96-16,0 0 0 0,0 0-72 31,0 0 72-31,0 0-72 0,0 0 80 16,0 10 32-16,7-1-8 15,-3-2 32-15,4 2 8 16,-3 1-56-16,3-4-16 0,-5 6 16 16,5-5-8-16,-4-1 48 31,1 4-48-31,-1-4 0 0,0-3 0 15,-1 4 0-15,1-4 0 16,-4 0 8-16,0-3-8 16,4 0 8-16,-4 0 0 0,0 0 96 15,0 0 193-15,0 0 399 16,4 0 56 0,0 0 96-16,1-3 72 0,2-7-608 15,1-2-224-15,4-4 0 16,0-3-40-16,0 0-48 15,0 0 0-15,0 0 24 0,3 0-24 0,2-4 0 32,-1 4 0-32,-4 0 0 15,8 3-8-15,-5-3 16 0,6 0-16 16,-2 0-8-16,5 0 16 16,-4-3 24-16,-4 6-16 15,0-3 40-15,0 6-48 0,-8 7 8 31,0 0-8-31,-4 2 0 0,-4 4 0 16,0 0-112-16,0 0-488 16,0 0-584-16,0 0-424 15,0 10 367-15,-15 9 41 0,2-3-856 16,-2 0-2569-16</inkml:trace>
  <inkml:trace contextRef="#ctx0" brushRef="#br4" timeOffset="-38317.97">27986 10772 1776 0,'0'0'512'15,"0"0"2497"-15,0 0-1009 16,0 0-832-16,0 0-360 15,0 0 17-15,0 0-161 16,0 0-168-16,0 0-144 16,0 0-192-16,0 0-80 0,0 0-80 15,-9 4-24-15,-10 9 24 16,-2 5 176-16,-3 1-88 16,1 4 8-1,3 2-48-15,0 1-48 16,4-4 0-16,0 0-8 0,0 0 8 15,4 1 16-15,4-5-16 16,-4 5 0-16,4-7 0 16,0-1 0-16,4-2 16 0,0 0-8 31,-3-7-8-31,7 1 0 16,-4-1-504-16,-1 0 16 0,1-3-352 15,0 4-465-15,0-7-655 16,0 0-2017-16</inkml:trace>
  <inkml:trace contextRef="#ctx0" brushRef="#br4" timeOffset="-37877.67">27782 10794 984 0,'0'0'3897'16,"0"0"-2521"-16,0 0-560 0,0 0 96 15,0 0 112-15,8 0-247 16,-8 0-273-16,5 0-224 0,-2 0-272 31,9 13 328-31,0 6 304 16,4 1-224-16,-1 5-64 16,6 4-96-16,-1-4 112 0,3 7-64 15,-3-4-200-15,4-6-88 16,-3 4-8-16,-10-10 48 0,1 0-56 31,-3-7-128-31,-6-3-400 16,-3-3-496-16,0-3-232 15,-12 0-641-15,0 0-3520 0</inkml:trace>
  <inkml:trace contextRef="#ctx0" brushRef="#br4" timeOffset="-36233.04">19858 13421 6329 0,'0'0'2392'31,"0"0"-975"-31,0 0-497 0,0 0 16 0,0 0 208 16,0 0-143-16,0 0-89 16,-4 0-240-16,4 0-112 0,0 0 64 15,0 0-96-15,4 0-56 16,3 0-72-1,14-4-312 1,10-5 16-16,13-1-56 0,8 1-32 0,4-4-32 16,-1 3-16-16,1 4-408 15,-8 3-424-15,-1 3-864 0,-6 0-1193 16,-18 0-1856-16</inkml:trace>
  <inkml:trace contextRef="#ctx0" brushRef="#br4" timeOffset="-36000.21">19985 13662 8409 0,'0'0'2945'0,"0"0"-1169"16,0 0-936-16,0 0-511 15,88-39 551-15,-41 24-56 32,5-1-336-32,8 3-488 0,20-2-192 15,-12 5-1384-15,-13 0-3121 0</inkml:trace>
  <inkml:trace contextRef="#ctx0" brushRef="#br4" timeOffset="-33359.04">21781 12836 2880 0,'0'0'2329'16,"0"0"-1105"-16,0 0-88 16,0 0-144-16,0 0 73 0,0-6-81 15,0 6-200-15,0 0-312 32,0 0-328-32,0 0-16 0,0 0-128 15,0 0-40-15,0 3 40 16,4 10 80-16,1 6 416 15,-1 3-72-15,0 7-224 0,0 2 160 16,0 4-96-16,3 6-23 16,-3 4-1-16,1-1-96 15,-1 4 40 1,-4-4-32-16,0 1-144 0,0-1 64 16,0 1 24-16,0-7 8 15,0 0 24-15,0 0-72 0,0 0 72 16,4-6-16-1,3 0-104 1,1 0 120-16,1-4 0 0,2 1-64 16,6-1-40-16,-2 1 24 0,6-4-48 15,2 1 0-15,1-1 8 16,4 0 40-16,0 1-32 0,-4-1-16 31,0-6 40-31,-1 4-40 16,-3-5 0-16,5-5 0 0,-6 0 0 15,9-4 0-15,0-2 0 16,0-1 72-16,4 0-72 0,3-6-48 16,-3 0 48-16,-4 0 64 15,-4 0-32-15,0 0 16 32,-4 0 0-32,0 0 8 0,0-6-24 15,-4 0-32-15,0-1 0 16,-1-5 24-16,2-1-8 0,-2-6 64 15,-2 0 16-15,2-3 24 32,-2-4-24-32,-2 4-88 15,1-3 152-15,-3 2-96 0,-5 1 32 0,3-3 72 16,-3 3-48-16,0 0-40 16,0-1 8-16,1 1-80 0,-1 3 56 15,3 0-8 1,-7 0-48-1,4 0 64-15,0 3-72 0,0-3 0 16,-4 3 128-16,5 0-56 0,-5-3 48 16,4 3-24-16,-1-6-96 15,-3 6 120-15,0-6-120 0,0 3 0 32,0 0 32-32,0 3-24 15,0-3 120-15,0 3-8 0,-3-3-47 16,-1 3-1-16,-1-3-64 15,1 0 80-15,0 0-8 0,0 0-80 16,0-4 48-16,1 1 0 31,-1-3-40-31,-1 3 8 16,1 0-8-16,0-1-8 0,4 1 88 16,-4-3-88-16,0 3 8 15,1-1-8-15,-1-6 0 0,4 4-8 16,0-6 8-16,0-1-8 31,0 0 8-31,0-6-8 16,0 0 8-16,0-7-120 0,0 4-217 15,0 3-55-15,0 0-360 0,0 9-464 16,0 10-840-16,0 6-2041 0</inkml:trace>
  <inkml:trace contextRef="#ctx0" brushRef="#br4" timeOffset="-31641.15">21977 12436 3576 0,'0'0'2185'15,"0"0"-833"1,0 0-360-16,0 0 96 15,0 0 41-15,0 0-321 0,0 0-216 16,0 0 232-16,0 0-96 16,0 0-40-16,0 0 49 15,0 0-257-15,0 0-32 0,0 0-96 32,0 0-168-32,0 0 72 15,0 0-56-15,0 0-72 0,0-13-128 16,4 1-8-16,0-8 8 15,4 2-8-15,-4-8-104 16,8 1 112-16,0 0-56 0,-5-4 48 31,6 4 0-31,-5 5 16 0,-4 5 8 16,-1 5 72-16,-3 3-88 0,0 7 72 16,0-2-24-16,0 2-48 15,0 0 0-15,0 0-128 16,0 0 120-16,0 0-80 15,4 0-104 1,0 0-16-16,1 0 80 0,7 2 128 16,-1 8 8-16,6 0 0 0,3 0-8 15,-1 5 72-15,5-2-72 16,-3 0 16-16,-2 3-16 16,1-4 8-1,-5 1-16-15,-2-4-40 16,-1-2 48-16,-9-1-280 0,6-3-128 15,-5 1-240-15,-4-1-721 16,0 0-559-16,0-3-969 16,0 0-2816-16</inkml:trace>
  <inkml:trace contextRef="#ctx0" brushRef="#br4" timeOffset="-29731.4">23699 12579 5297 0,'0'0'2056'15,"0"0"-376"-15,0 0-543 0,0 0 279 16,-5-10 128-16,5 10-559 16,0 0-345-16,0 0-392 15,0 0-248 1,0 4-136-16,0 12 40 0,9 9 96 16,2 10 360-16,-3 6 112 15,4 10 56-15,-4 3-168 0,-4 3-32 16,0 0 112-16,0 3-224 15,-4 4 208 1,4 6-168-16,-4 0-192 16,0-3 48-16,4 2-16 0,0-2-88 15,0-7-8-15,4-3-8 16,-1-3 8-16,6-3 0 0,-1-3 0 16,-1-7 0-16,-2-3 0 31,-1-3 0-31,-1-9 0 0,-3-1-48 15,1-6-152-15,-5 0-72 16,4-6-96-16,-4-4-248 0,0 1-176 16,0-7-352-16,0-3-537 15,0-9-375-15,-4-11-881 0</inkml:trace>
  <inkml:trace contextRef="#ctx0" brushRef="#br4" timeOffset="-28988.25">23699 12623 1480 0,'0'0'2144'0,"0"0"-1079"0,0 0-233 16,0 0-16-16,0 0 144 16,99-69-336-16,-71 56-104 15,8 0-112-15,3 4-96 0,1 2 153 32,0 1-41-32,0 3-48 15,3 3-16-15,-2 0-24 0,2 0-144 16,2 12 216-16,2 8-56 15,5-1-88-15,4 6-216 32,-1 7 80-32,1 0-32 0,0 3-96 15,0 2 152-15,-4 2-96 0,-1-1-8 16,-3 0 32-16,-8 0-72 0,-4-3-8 16,-12 0 16-16,0 0 56 15,-9 0 40 1,-2 0 8-1,-5 6 56-15,-1-3-24 0,-3 0-152 16,-4 0 64-16,0 0-64 0,0 4-8 16,-11-8 8-16,-14-2 0 0,-3 3 8 15,-3 0 16-15,-13-3 24 32,0-1-48-32,0 1 16 15,-4 0 56-15,1-3 32 0,-5 2-56 16,5-2 73-16,-2-1 31 0,-3 1-48 15,1-4-8-15,-1 1-8 16,4 0-88-16,-3-8-408 31,2 1-377-31,-22-3-647 0,11-6-544 16,8-7-2393-16</inkml:trace>
  <inkml:trace contextRef="#ctx0" brushRef="#br4" timeOffset="-28131.59">23813 12100 4504 0,'0'0'2545'0,"0"0"-1817"0,0 0-576 16,0 0-64-16,0 0 160 15,0 0 648-15,0 0-231 0,0 0-425 16,0 0 8-16,0 0 88 0,0 0-16 31,0 0-16-31,0 0-152 16,0 0 136-16,0 0 296 0,0 0 152 16,0 0 192-16,0 0 1 15,0-3-41-15,0-10-400 16,0-6-440-16,0-3 48 0,4-1-40 31,0-6-56-31,5 7 0 0,-5 0 0 16,3 3 0-16,-3 6 64 15,0 7-56-15,-4 3 200 16,0 3-160-16,0 0-48 0,0 0-112 16,5 0-72-16,-5 3-112 31,8 10 280-31,7 6-24 0,2 3 40 15,7 4 56-15,4 2-32 16,4 7 16-16,3 0-40 16,5 3-584-16,8 13-1313 0,-5-10-2023 15,-11-9-3778-15</inkml:trace>
  <inkml:trace contextRef="#ctx0" brushRef="#br4" timeOffset="-27082.29">25686 12849 4945 0,'0'0'1184'0,"0"0"216"0,0 0-512 15,0 0 137-15,-7-86 327 16,7 74 368-16,0 2-31 16,0 3-361-16,0 5-392 0,0-2-56 15,0 4-336-15,0 0-72 32,0 0-256-32,0 0-216 0,0 0 0 15,0 0-168-15,3 13 16 16,5 9 88-16,9 13 40 15,2 10 24-15,9 5 48 0,4 8-48 32,8 2 0-32,-4 7-40 15,3-4 40-15,-3 4 0 0,-4-7 48 16,0 0-112-16,-4-6 16 0,-4-3-184 16,-4-9 40-16,0-5-32 15,-4-8 160-15,-1-4 56 0,2-2-48 16,-6-7 48-1,6-4 0 1,-6 1-96-16,6-7 32 0,-6 1 0 16,1-4 72-16,-3 0 8 0,-6-3 56 15,1 0 32-15,0-3 288 16,4-13 88-16,-4-13-360 0,8-12-104 31,0-16 184-31,8-25-48 16,8-23-72-16,4-7-32 0,4 8-40 15,-12 18-72-15,-9 32-48 16,2 13-88-16,-10 6 72 0,5-3 32 16,4-7 88-16,5 4 8 31,-10 6-288-31,1 10-144 16,-4 9-368-16,0 3-1889 0,0 7-2192 15,-4-1-3008-15</inkml:trace>
  <inkml:trace contextRef="#ctx0" brushRef="#br4" timeOffset="-26108.88">25901 12458 5401 0,'0'0'2592'32,"0"0"-1864"-32,0 0-472 15,0 0 56-15,0 0 673 0,0 0 311 16,0 0-248-16,0 4-160 16,0-4-71-16,0 0-137 0,0 0-96 15,0 0-184-15,0 0-64 31,0-4 32-31,0-8-368 16,8-4-80-16,1-6 64 0,2 0-144 16,1-1 32-16,4-2-184 0,-4-1 176 15,1 7 80-15,-6 4-24 0,-3 8 16 16,0 1-96 0,-4 6 40-1,4 0-8-15,0 0-152 16,4 6 184-16,0 7 48 0,8 3 96 15,4 3 0-15,8 3 104 16,7 0-136-16,1 1 112 0,0 2-128 0,1 0-224 31,-6 1-1985-31,-11-8-1800 16,-4-5-2448-16</inkml:trace>
  <inkml:trace contextRef="#ctx0" brushRef="#br4" timeOffset="-25384.33">26882 12198 6409 0,'0'0'2176'0,"0"0"-711"31,0 0-433-31,0 0 16 0,0 0 72 15,0 0-327-15,0 0-617 16,0-3-176-16,4 6-96 16,-4 10 96-16,3 6 112 0,-3 6 160 15,0 4-64 1,0-4-32-16,0 7-160 16,0 0 48-16,0-4 8 0,0 4-64 15,0 0 48-15,0 0-56 16,4-4 0-16,0-3-8 15,-4 1-320-15,5-4-441 16,-1-3-671-16,-4-6-336 16,0 0-713-16,0-10-2880 15</inkml:trace>
  <inkml:trace contextRef="#ctx0" brushRef="#br4" timeOffset="-24921.47">26579 12122 5937 0,'0'0'2520'16,"0"0"-1191"-16,0 0-817 0,0 0 144 16,0 0 368-16,0 0-280 15,80-10-288-15,-33 7 56 16,5 0-280-16,12 3 265 15,3-3-145 1,-3 3 88-16,-4-3-200 16,-12 3 0-16,-8 0-40 0,-8-3-8 0,-12 3 72 15,-9-4-24-15,-7 4-128 16,0 0-16-16,-4 0-96 16,0 0-24-1,0 0-208-15,0 0-880 16,0 0-1425-16,0 13 497 0,-8 0-193 15,-3-4-3560-15</inkml:trace>
  <inkml:trace contextRef="#ctx0" brushRef="#br4" timeOffset="-6021.89">22228 14497 6737 0,'0'0'1712'16,"0"0"-1064"-16,0 0-223 0,0 0 63 15,0 0 200 1,0 0 8-1,0 0-208-15,0 0-144 16,0 0 8-16,0 0-16 0,0 0 96 0,0 0-152 16,0 0 249-1,0 0-33-15,-7-3-200 0,-2-7-216 0,-3 3-72 32,-4-2 72-32,-3 0-80 15,-6-1-8-15,1 4 8 16,-4-1 56-16,4 4-56 0,1 3 80 15,-1 0-64-15,4 0-8 0,4 0 40 16,-4 10-48-16,8 2 0 16,-4 4 0-16,1 3 8 31,2 3-8-31,5 4 0 0,1 2 0 16,3 1-8-16,4 0-24 15,0-1 32-15,0-3 8 0,11-5-8 16,-3-8 0-16,8-5-104 31,4-4 104-31,0-3 152 16,8-3-144-16,0-13 160 0,-4-9-40 0,4-4-32 15,-9-9 32-15,2-6-128 16,-1-4-40-16,-9-6 16 0,-3 0-128 16,-4 0-16-1,-4 3-48 1,0 7 216-16,0 5 88 15,-4 11-80-15,-4 6 240 0,5 6 8 16,-1 3-192-16,0 7 48 0,-1 3 8 16,5 3-32-16,0 0 0 0,0 0-88 31,0 0 96-31,0 0-88 16,0 0 0-16,0 0-16 15,0 0 8-15,0 0-64 0,0 0 56 16,0 0-216-16,0 12 224 0,0 10 104 15,0 7-24-15,5 6 96 32,-1 6-48-32,0 4-16 15,-1-1-24-15,5 4-80 0,-4-1 40 16,5-2 8-16,-5-1-56 16,3-5 0-16,5-2 0 0,-8-5-8 15,8 0-112-15,-8-9-328 31,4-5-160-31,1-5-328 16,-6 0-633-16,9-13-479 0,-4 0-489 16,-5 0-399-16</inkml:trace>
  <inkml:trace contextRef="#ctx0" brushRef="#br4" timeOffset="-5677.63">22591 14297 1824 0,'0'0'3057'16,"0"0"103"-16,0 0-1567 0,0 0-825 15,0 0-192-15,0 6 272 16,0 7-312-16,-9 9 1016 0,-6 4-719 31,2 5-329-31,2 4 0 16,-6 3-128-16,6 1-184 0,-1-2-40 15,0 2 16-15,0-4-120 16,1-1 24-16,-2-2-64 16,5-3-16-16,-4-4-400 0,4-3-640 31,0-6-1065-31,1-6-975 15,3-10-2137-15</inkml:trace>
  <inkml:trace contextRef="#ctx0" brushRef="#br4" timeOffset="-5403.8">22344 14364 6265 0,'0'0'2616'0,"0"0"-239"15,0 0-401-15,0 0-623 16,0 0-505-16,0 0-760 16,0 0 8-16,8 28-48 15,7-2 376-15,5 5 32 16,8 4-248-16,4 0 56 0,4 3 88 16,0-6-168-16,-5 3-48 15,1-7-72-15,-8 1-64 16,-3-3-344-1,-10 2-600-15,-7 10-592 16,0-10-1217-16,-4-5-2376 0</inkml:trace>
  <inkml:trace contextRef="#ctx0" brushRef="#br4" timeOffset="-4981.38">22853 14259 5009 0,'0'0'4729'0,"0"0"-2825"16,0 0-160-16,0 0-471 16,0 0-217-1,0 0-632-15,0 0-416 0,0 0 48 0,12 53 448 16,-3-17-136-16,-2 5-136 16,5 0-120-16,-8 0 112 15,5 0-104 1,-2-2-112-16,-3-4 40 15,0-1-48-15,0-5 0 0,-4-3 0 16,0-4-152-16,0-6-344 16,0 0-336-16,0-7-760 15,0-6-953-15,0-3-648 0,5 0-87 16</inkml:trace>
  <inkml:trace contextRef="#ctx0" brushRef="#br4" timeOffset="-4560.24">23200 14265 7657 0,'0'0'2313'0,"0"0"-1745"16,0 0-368-16,0 0 416 15,0 0 264-15,0 0-352 16,-75 76-296-16,47-47 72 15,-4 2 104-15,-4-5-256 16,4-1 81-16,0-6-49 16,8-6-32-16,8-3 80 0,12-7-112 15,4-3 104-15,0 3-176 16,0-3-48-16,16 7-64 16,4-5 64-1,8 8 16-15,0-4 56 16,-4 4-64-16,0 3 0 0,-5-4-8 15,1 4-56-15,1 0 56 16,3-1 128-16,-1 4-40 16,5 3 64-16,0-3-96 15,0 0-32 1,-4-1-24-16,-5-2-24 16,-6-3-296-16,-5 3 8 0,-8-7-120 15,0 0-409-15,0 1 161 16,-16-1-376-16,0-6-1497 0</inkml:trace>
  <inkml:trace contextRef="#ctx0" brushRef="#br4" timeOffset="6606.41">24137 14294 640 0,'0'0'7441'16,"0"0"-4984"-16,0 0-1193 15,0 0-488-15,0 0 8 0,0 0-200 16,0 0-175-1,0 0-401-15,0 9-8 16,0 0 0-16,4 8 144 16,-4 5 168-16,3 3 8 0,-3 4-168 15,0-1 152-15,0 7-24 16,0-3-80-16,0 3 32 0,0 0-64 31,0-4-48-31,0 1-32 16,0-3-72-16,0-1-16 0,0-5 0 15,0-4-272-15,0-3-392 16,0-4-320-16,0-6-1169 0,0-2-423 16,0-4-2049-16</inkml:trace>
  <inkml:trace contextRef="#ctx0" brushRef="#br4" timeOffset="7106.22">24371 14344 6625 0,'0'0'2472'0,"0"0"-871"16,0 0-385-16,0 0-304 16,0 0-392-16,0 0-504 0,-4 22 64 15,-7 4-64 1,-10 6 120-1,2 3 48-15,-5 3 40 0,-4 0-143 16,0-7-17-16,0-2 16 0,4-4-80 16,1-9 0-16,6-3-24 15,10-7-297-15,-2-2 81 0,5-4 16 32,4 0 216-32,0-10-160 15,0 1-184-15,4-1 352 0,1 0 360 16,-1 8 352-16,-4-2-231 15,4 4-337-15,-4 0-48 0,3 0-96 16,1 6 0-16,4 4 144 31,5 3 80-31,2-1-112 16,1 5 0-16,4-5-104 0,4 4 80 16,0 0 88-16,0 0-64 15,-5 0-48-15,2-4-8 0,-5 1-56 16,-8-3-392-16,-1-4-680 31,-7 3-729-31,0-6 513 0,-3 1-1081 16,-9-4-5552-16</inkml:trace>
  <inkml:trace contextRef="#ctx0" brushRef="#br4" timeOffset="7500.03">24774 14398 3528 0,'0'0'6722'0,"0"0"-5114"16,0 0-1080-16,0 0-296 16,0 0 536-16,0 0 17 0,-72 77-169 15,52-49-264-15,-3 4-248 31,2-1 64-31,1-2-120 16,1 0 16-16,-1-1-64 0,4-3-176 0,4-2-328 16,4-7-361-16,4-3-1111 15,0-4-496-15,4-9-2658 0</inkml:trace>
  <inkml:trace contextRef="#ctx0" brushRef="#br4" timeOffset="7762.65">24547 14455 4961 0,'0'0'2928'15,"0"0"-807"-15,0 0-937 16,0 0-432-16,0 0-368 16,0 0 880-16,0 0-183 0,56 74-185 15,-32-46-392-15,-1 1-144 16,-3 3-216-16,-3-1-64 0,-2-3-48 31,2 4-24-31,-6-3-16 16,1-3-112-16,-4-4-488 0,4-3-424 15,4-6-817-15,0-4-991 16,-5-6-2161-16</inkml:trace>
  <inkml:trace contextRef="#ctx0" brushRef="#br4" timeOffset="8095.78">24997 14277 9009 0,'0'0'3097'0,"0"0"-640"16,0 0-969-16,0 0-608 15,0 0-488-15,0 0-168 16,8 7-176-16,0 16-48 16,0 5 176-16,0 7-56 15,0 3-8-15,0 3-8 16,-1 4-96-16,-2-7 48 0,3 0-56 16,-4-7 8-16,0 1-24 15,-1-6-112-15,1-1-360 16,-4-9-440-1,5 0-792-15,-5-10-841 16,4-3-648-16,-4-3-2224 0</inkml:trace>
  <inkml:trace contextRef="#ctx0" brushRef="#br4" timeOffset="8550.29">25312 14290 6105 0,'0'0'2488'16,"0"0"-1191"-16,0 0-665 0,0 0-400 15,0 0-216 1,0 0 64-16,0 0 152 16,-60 76-32-16,32-47 112 0,0 6 96 15,-4-6 104-15,4-4-40 16,0-2-240-1,5-8-64-15,3-5-120 16,7-1 8-16,10-6 16 0,3-3-72 16,0 0-8-16,0 0-48 15,16-3-424-15,-1-3 224 0,2 3 200 16,-2 3 56-16,2 0 104 16,-6 0-32-16,6 3 32 15,-2 10 64 1,5 3-16-16,4 3-16 15,1-1 120-15,-2 5-112 0,5-1-48 16,0 0-88-16,0-3 0 16,-4 3 64-16,0-6-72 15,-9-3 17-15,-2 0-17 0,-9-7-145 32,0-3-111-32,-4-3 72 15,0 0-400-15,0-6-960 0,0-7-1529 0</inkml:trace>
  <inkml:trace contextRef="#ctx0" brushRef="#br4" timeOffset="14891.45">26081 14186 5353 0,'0'0'1968'0,"0"-7"-760"15,0 7 105-15,0 0-97 0,0 0 192 16,0 0-280-16,0 0-287 15,0 0-161-15,0 0-96 0,0 0-144 16,0 0-208 0,0 0-232-16,-4 0 0 15,4 7-96-15,-4 5 96 16,-1 10 0-16,2 10 128 0,-1 3 40 16,4 3 56-16,0 1-216 15,0 2 128-15,0-6-40 0,0-4-40 31,0 1 0-31,4-10-48 16,-1 1-8-16,2-7 0 0,-5-1-280 16,4-2-240-16,-4-7-496 15,0 1-369-15,0-7-1255 16,0 0-1705-16,0-7-904 0</inkml:trace>
  <inkml:trace contextRef="#ctx0" brushRef="#br4" timeOffset="15336.85">26364 14164 6633 0,'0'0'2544'0,"0"0"-1407"0,0 0-521 0,0 0-160 15,0 0-296 1,0 0-160-16,0 0 232 0,0 0 256 15,-40 79-176 1,20-54-208-16,-4 1 24 16,1-1-32-16,-5-3 0 15,0-6 40-15,3 0-136 0,1-6 56 16,13-4-40-16,3-3-16 16,8-3 8-16,0 0-8 15,0 0 0 1,12 0 432-16,3 0-152 15,5 0-71-15,4 0 151 0,-3 0-248 16,-6 3 0-16,5 7-48 16,-8-1 24-16,4 1-16 15,-4 2-72-15,0 4 128 0,-4 0-40 32,4 0-80-32,-4 0 64 15,4 3-72-15,0-3-104 0,-5-3 8 16,2-1-440-16,-5 1-457 15,4-7-639-15,-8 1-872 16,0-7-2506-16</inkml:trace>
  <inkml:trace contextRef="#ctx0" brushRef="#br4" timeOffset="15653.01">26818 14220 6345 0,'0'0'4985'15,"0"0"-3329"-15,0 0-656 16,0 0-159-16,0 0-489 16,0 0-280-1,0 0-56-15,-24 35-16 16,0-9 336-16,0 2-192 0,-3 1 8 15,-1 3 24-15,0-4-120 16,0 4-40-16,4-7-16 16,3-3-112-16,2 1-576 0,7-7-905 31,4-10-759-31,4 1-361 16,4-7-2464-16</inkml:trace>
  <inkml:trace contextRef="#ctx0" brushRef="#br4" timeOffset="15883.33">26559 14249 6849 0,'0'0'1944'15,"0"0"-335"-15,0 0-257 16,0 0-160-16,0 0-512 0,0 0-304 16,0 0 649-16,36 54-297 15,-16-25-328-15,7 3-112 16,-2-4-16-1,3 0 56-15,-4 1-280 0,-1-1 48 16,-3 2-96-16,0-5-328 16,-4 0-368-16,0-3-560 0,-8-3-1225 15,-4-3-672-15,-4-6-3504 16</inkml:trace>
  <inkml:trace contextRef="#ctx0" brushRef="#br4" timeOffset="16421.32">27009 14179 4905 0,'0'0'4120'0,"0"0"-2583"16,0 0 79-16,0 0-288 0,0 0-55 31,0 0-537-31,0 0-448 16,0 0-280-16,80 19 48 0,-68 10 120 15,-1 6 96-15,-2 3-184 0,-5 3 8 16,0 1-80-16,-4-5-16 16,0-2-88-16,0-3-200 15,-8-3 80 1,3-13-32-16,1 0-216 15,-3-10-8-15,7-3 96 0,0-3 368 16,0 0 144-16,0-16-144 0,0-13-96 16,4-6 96-16,12-12-224 15,3-4 48 1,5-3-81-16,4 6 153 16,-7 11 104-16,-2 8 353 15,-7 13 335-15,-4 10-40 16,4 6-360-16,-4 0-200 0,8 16 176 15,0 3-32-15,7 6 40 0,-2 1-72 32,-1 6 72-32,-1-4-48 15,-2 1-144-15,-6 2-16 16,-2 4-56-16,-9-3 0 0,0 3-8 16,0 0-504-16,-9 6-312 15,-2-6-1176-15,-1-10-3338 0</inkml:trace>
  <inkml:trace contextRef="#ctx0" brushRef="#br4" timeOffset="21178.97">17279 13154 4889 0,'0'0'2944'0,"0"0"-1672"16,0-16-263-16,0 16 207 0,0 0 80 0,0 0-520 16,0 0-552-16,-3 0-224 15,-9 16 0-15,-8 6 32 0,-4 10 192 16,-8 12 89 0,-4 7-41-1,-7 15 184-15,-9 17-72 16,-8 19-168-16,-4 9 8 0,4-6-96 15,16-20-120-15,17-24 40 0,-1-17-48 16,8-9 0-16,-5 3 0 16,1 6 0-1,1-2-8-15,3-7-256 32,0-3-608-32,0-10-521 15,4-6-671-15,4-7-441 0,0-9-2008 0</inkml:trace>
  <inkml:trace contextRef="#ctx0" brushRef="#br4" timeOffset="21517.4">16514 13379 5049 0,'0'0'2728'0,"0"0"-759"0,0 0-513 0,0 0-152 32,0 0-176-32,0 0-527 0,0 0-545 15,0 0 568-15,96 48-8 16,-48-10-472 0,4 9 40-16,12 7 8 15,3 7-88-15,1 6 24 0,-1-1-120 16,-7-3 0-16,-4-2-8 15,-12-4-32-15,-8-6 24 0,-13-3-472 16,-2-7 56 0,-10-6-16-16,-6-7-184 15,-1-6-273-15,0-5-871 16,-4-5-737-16,4-9-2896 0</inkml:trace>
  <inkml:trace contextRef="#ctx0" brushRef="#br4" timeOffset="21958.53">17794 13801 3016 0,'0'0'3921'0,"0"0"-2921"16,0 0-40-16,0 0 281 0,0 0 31 15,-84-12 160-15,56 18-360 16,0 10-263-16,4 3-81 0,0 6-144 15,4 4-248 1,9 3 40-16,2-1-224 16,9 1 16-16,0 0 0 15,24-7-160-15,8 4 120 0,7-7-32 16,10-6-40-16,3-3 176 16,-1-10-232-16,5-3 168 15,-8 0-168 1,-8-3-544-16,-8-7-840 15,-12-12-504-15,-12 3-1313 0,-8 3-4057 16</inkml:trace>
  <inkml:trace contextRef="#ctx0" brushRef="#br2" timeOffset="38998.69">17040 15938 7641 0,'0'0'2305'0,"0"0"-649"0,0 0-632 15,0 0 176-15,0 0-55 32,0 0-217-32,-11-22-280 15,11 22-192-15,0 0-264 0,0 0 32 16,0 0-72-16,0 0-96 0,0 0-8 15,0 3-48-15,-4 13-96 16,0 12 96-16,-5 11 240 31,1 5-40-31,5 7-80 0,-5 0 56 16,8-1-8-16,-4 2-32 16,4-2-48-16,0 4-15 15,4-6-25-15,4 2-40 0,3-2 0 16,6 3 8-16,-6-4 72 31,6 1-80-31,2-3 40 0,-3-1-48 0,8-3-16 16,0 1 8-16,0-4 16 15,7-7-8-15,1 1 0 16,9-3 0-16,-2-7-8 0,1-6-64 16,0-3 0-1,4-4 72 1,-1-2-48-16,-2-7 8 0,-2 0 32 15,1 0-41-15,-4 0 49 16,0-13 0-16,0 0-32 0,-4-3 32 16,0 1 8-16,-4-8-8 0,-4-2 0 31,-1-4-40-31,-3-3 40 16,-4-9 40-16,0-4-32 0,-8-5 0 15,-1-4 0-15,-2-7-8 16,-5-2 0-16,0 0 0 0,0-1 0 31,0 7 8-31,0 3 89 16,0 3 55-16,0 3-136 0,-5-2 88 15,2 2-32-15,-1-2-72 16,4-5 8-16,0 4 80 16,0 1-80-16,0 2-8 0,0 7 8 15,0 3 8-15,0 6-8 31,0 6 8-31,0 4-16 0,0 10 0 16,-4 2 0-16,4 4-16 0,-4 6-264 16,0 0-401-16,-4 6-919 15,0 10-1321-15,0 0-1520 0</inkml:trace>
  <inkml:trace contextRef="#ctx0" brushRef="#br2" timeOffset="39816.51">17109 15586 5313 0,'0'0'6233'31,"0"0"-5001"-31,0 0-1056 0,0 0 288 16,0 0 961-16,0 0-529 16,0 0-384-16,0 0-40 15,0 0 136-15,0-3 32 0,11-7-320 16,1-9-168-16,4-3-152 31,0-10 40-31,4-3-40 0,0-6-80 16,-1 0-88-16,-2-7 72 15,-2 7-88-15,-2 2 176 16,-5 11 8-16,-1 12 64 0,-7 10 112 0,4 3-128 16,-4 3-48-1,9 0-96 1,-5 9-296-16,11 10 336 0,1 6 56 16,9 7 8-16,2 7-8 15,9-4-8-15,0 6-424 16,20 9-1016-16,-13-8-1513 0,1-10-2632 0</inkml:trace>
  <inkml:trace contextRef="#ctx0" brushRef="#br2" timeOffset="40214.32">18387 15214 9089 0,'0'0'2873'0,"0"0"-536"0,0 0-521 16,0 0-488-16,0 0-528 15,0 0-448-15,0-3-240 0,4 10-112 16,-4 8 0-16,4 14 0 16,4 6 201-1,-4 6-153-15,4 7 48 16,0-1-40-16,-4 1-40 0,8-3 8 16,-4 2 24-16,0-5-96 15,-1-5-120-15,6-2-521 16,-9-3-607-1,0-7-832-15,-4-6-2129 0,0-6-2537 16</inkml:trace>
  <inkml:trace contextRef="#ctx0" brushRef="#br2" timeOffset="40528.08">18069 15202 8305 0,'0'0'2305'0,"0"0"-281"31,0 0-760-31,0 0 201 16,0 0-129-16,0 0-520 0,0 0-616 15,103-29 24-15,-36 22-24 16,29-5 64-16,16-1-16 0,-5 1 105 15,-19 2-193-15,-32 4 24 16,-24 6-168 0,-1 0-16-16,-3 0-72 15,-3 0-256-15,-5 0-209 0,-9 0-407 16,-7 0-968-16,0 0-2065 16,-4 3-1968-16</inkml:trace>
  <inkml:trace contextRef="#ctx0" brushRef="#br2" timeOffset="41396.71">19650 15732 9233 0,'0'0'2273'0,"0"0"-633"0,0 0-800 0,0 0-535 16,0 0 95-16,0 0 40 15,-15 12-344-15,-6 20 72 16,-10 29 408-16,-14 28-104 16,-10 22-56-1,-5 6 56-15,4-6-120 16,8-13-128-16,12-28-160 0,8-12 24 0,13-17-24 15,-5-3-56-15,-1 0-16 16,6 0-96-16,-1-3-232 16,4-10-384-1,4-9-360-15,1-16-256 16,7 0-1065-16,0-16-71 16</inkml:trace>
  <inkml:trace contextRef="#ctx0" brushRef="#br2" timeOffset="41709.88">19148 15850 8577 0,'0'0'2233'0,"0"0"255"0,0 0-871 16,0 0-585-16,0 0-248 15,0 0-480-15,28 22-232 0,8 32 728 16,11 25-264-16,22 16-239 0,-6-3-49 16,-8-19-240-16,-10-19 136 15,-13-12-80-15,3 5-56 16,5 7 0 0,-3 0 8-16,-6-3-16 15,-11-10-120-15,-8-9-345 0,0-3-111 16,-8-7-232-16,0-7-424 0,-4-2-825 15,3-3-1895-15,1-7-2226 16</inkml:trace>
  <inkml:trace contextRef="#ctx0" brushRef="#br2" timeOffset="42159.74">20228 16446 80 0,'0'0'8345'15,"0"0"-6416"-15,0 0-681 0,0 0 280 16,0 0-383-16,0 0-57 16,0 0-304-16,-99-41-200 0,75 44-136 15,-4 13 24-15,3 3-24 16,-3 7 48-16,9 5-263 0,7 1 15 15,4 3-152 1,8 0-16-16,0-3-32 16,15-1-40-16,9-2 0 15,12-10-8-15,5-3-72 0,6-13 72 16,9-3-176-16,28-22-529 16,-13-7-1415-16,-11-6-4017 15</inkml:trace>
  <inkml:trace contextRef="#ctx0" brushRef="#br2" timeOffset="43102.99">21702 16393 464 0,'0'0'10130'0,"0"0"-7378"15,0 0-1487-15,0 0-329 16,0 0 160-16,0 0 72 0,0 0-416 31,0 2-199-31,12-2-137 16,4 0-216-16,16 0 56 16,12-2-8-16,8-5-144 0,11-3-80 15,1 1-24-15,0-1-128 16,-4 4-360-16,-8 0-472 0,-17 2-689 31,-10 4-943-31,-18 0-2393 0,-7 0-2705 16</inkml:trace>
  <inkml:trace contextRef="#ctx0" brushRef="#br2" timeOffset="43318.18">21618 16627 6025 0,'0'0'6889'0,"0"0"-4432"16,0 0-1585-16,0 0-400 15,0 0 344 1,0 0 48-16,132-19-343 16,-45 6-225-16,17-2-288 15,0-2-8-15,-25 5 0 0,1-1-1129 16,-37 4-2855-16,-2-4-6299 0</inkml:trace>
  <inkml:trace contextRef="#ctx0" brushRef="#br2" timeOffset="44722.5">24475 15815 8545 0,'0'0'1977'15,"0"0"455"-15,0 0-423 32,0 0-217-32,0 0-352 0,0 0-599 15,-12-26-433-15,12 26-248 16,0 6-160-16,0 14-8 0,0 15 8 15,0 28 128-15,0 26-64 16,12 18 8-16,8 2-64 16,-4-21 56-1,-4-27-64-15,-4-17 32 0,0-3-32 16,0 1 16-16,3 9-16 16,2-1 0-16,-2-2-144 0,-3-10-128 15,1-6-152-15,-1-4-401 16,-5-8-471-1,1-5-584-15,-4-8-1241 16,0-4-1176-16,0-3-1984 0</inkml:trace>
  <inkml:trace contextRef="#ctx0" brushRef="#br2" timeOffset="45118.06">24320 15767 4945 0,'0'0'1640'31,"0"0"-128"-31,43-76-400 0,-11 50-95 16,4 11 95-16,16-2 448 15,16 8-319-15,27 9-353 0,21 6-256 16,11 26-256-16,-7 19-224 31,-25-1 0-31,-14 17-144 0,-10 9 40 16,-23-2 0-16,-4 2-40 0,-24-26-8 15,-9-8 120-15,-7-7 136 16,-4 9 16-16,0 7-16 0,-4 9-8 16,-16 4-8-16,-3-1-144 15,-9 1-16 1,-4-4-72-1,-8-3 40-15,-4-6-48 0,-3-3 32 0,-9-10-32 16,-4-6 0-16,-8-10-232 16,-28-22-648-16,13-7-1792 0,11-21-4738 15</inkml:trace>
  <inkml:trace contextRef="#ctx0" brushRef="#br2" timeOffset="45892.14">24558 15383 7209 0,'0'0'3073'0,"0"0"-1457"0,0 0-488 32,0 0-111-32,0 0-1 0,0 0-360 15,0 3-416-15,0-3-80 16,0 0 24-16,0 0 64 16,0 0 120-16,0 0-192 0,0 0 104 15,0 0 8-15,0 0-88 31,0 0 80-31,0 0 32 0,0 0 81 16,5-13 79-16,3-6-344 0,7-6-128 16,2-7 0-16,-2 3-96 0,-2 4 88 15,-2 6 16 1,-7 9 0 0,0 4 112-16,-4 3-120 15,0 3 120-15,5 0-120 0,-5 0 0 0,4 0-72 16,7 0-104-16,6 9 176 15,10 4-16-15,6 3 16 16,-2 0 0-16,1 6 0 0,0-3 0 31,0 7-416-31,0 11-609 16,-4-2-943-16,-13-9-3265 0</inkml:trace>
  <inkml:trace contextRef="#ctx0" brushRef="#br2" timeOffset="47151.49">26296 15976 8857 0,'0'0'2553'15,"0"0"-457"-15,0 0-215 32,0 0-257-32,0 0-360 15,0 0-319-15,0 0-401 0,-8-44-248 16,8 44-112-16,0 0-184 15,0 0 0-15,0 12-120 0,8 11-168 16,8 15 240-16,8 9 48 16,4 14 0-1,0-1 0-15,3 7 32 16,1-3-32-16,-4-1 8 0,4 0-8 16,-4-9-80-16,-4-6-168 15,-1-4-112-15,-6-12 32 0,-6-6-41 16,-2-8 201-1,-1-5 64-15,-4-6-40 16,-4-7 72 0,3 0 72-16,-3 0 56 0,4-3 336 0,0-14 25 15,5-11-241-15,6-10-104 16,9-22 168-16,8-26-16 0,17-28-128 31,-6-14-24-31,4 2 8 16,-10 27-72-16,-18 32-8 0,-2 20 72 15,-10 18-56-15,1 4 192 16,-4 6-40-16,5 3-8 0,-9 13-120 16,0 3-40-16,0 0-592 31,-4 28-977-31,-9 7-295 16,-6-3-2785-16</inkml:trace>
  <inkml:trace contextRef="#ctx0" brushRef="#br2" timeOffset="47729">26320 15535 6849 0,'0'0'4193'16,"0"0"-3169"-16,0 0-536 0,0 0 160 16,0 0 241-16,0 0-129 0,0 0-184 0,0 0-32 15,0 0 168 1,0-3-56-16,4-3-232 31,4-7-16-31,3-6-280 0,10-7-120 16,-5-5 64-16,3-8-72 0,2-5-8 15,-1 3 8-15,-1-7-24 16,-2 10 24-16,-2 6 136 0,-7 13-80 16,0 13 225-1,-4 6-281 1,4 6-169-16,12 20 97 0,0 15-8 15,8 6 72-15,3 11-160 0,1-4-576 16,20 16-760-16,-12-16-2577 16,0-17-3176-16</inkml:trace>
  <inkml:trace contextRef="#ctx0" brushRef="#br2" timeOffset="48173.13">27627 15313 10418 0,'0'0'2832'0,"0"0"-655"16,0 0-849-1,0 0-208-15,0 0-400 16,0 0-471-16,0 0-249 0,0 0-96 0,0 0 96 15,16 79 48-15,-12-38 16 32,4 4-64-32,-4 3 0 15,-1-1 8-15,5-5-8 0,-3 2-441 16,-5-9-287-16,4 0-312 16,-4-3-680-16,0-4-897 0,4-6-1256 15,-4-9-3232-15</inkml:trace>
  <inkml:trace contextRef="#ctx0" brushRef="#br2" timeOffset="48456.97">27384 15249 6425 0,'0'0'4593'0,"0"0"-2505"0,0 0-687 16,0 0-673-16,0 0 256 15,83-29-16-15,-30 23-320 16,18 3-320 0,21 0-8-16,-1 0-128 15,-12 3-111-15,-15 0-81 0,-20 0-169 16,-8 0-735-16,-8 3-1040 0,-20 7-2473 15,-8-4-1872-15</inkml:trace>
  <inkml:trace contextRef="#ctx0" brushRef="#br2" timeOffset="49746.66">24627 17113 7721 0,'0'0'4641'0,"0"0"-2985"16,0 0-471-16,0 0-49 16,0 0-240-16,0-3-368 0,0 6-352 15,0 16-176-15,0 7 64 16,8 11 8 0,-1 5 16-16,1-1-16 15,-3 4-72-15,-1-4 56 16,0-6-56-16,-1 0 0 0,-3-7-184 15,4 1-440-15,0-7-320 16,0-3-256-16,5 0-913 0,2-6-711 31,-3-4-1649-31</inkml:trace>
  <inkml:trace contextRef="#ctx0" brushRef="#br2" timeOffset="50148.43">24981 17193 1480 0,'0'0'6953'0,"0"0"-4912"15,0 0-705-15,0 0-584 0,0 0-528 16,0 0-96-16,0 0 464 16,-64 50 113-16,36-21-353 15,-4 3-240 1,4-4 16-16,-3-2-32 15,-1-4-96-15,4-3 8 0,4-6-8 16,8-8-104-16,9-1 0 0,3-4 8 16,4 0 88-16,0-4-376 15,11-5 224 1,-3 3 160-16,5-1 400 16,2 7-88-16,1 0 8 15,0 0-56-15,4 0-40 0,-1 10-56 16,5 6-56-16,-3 3 0 15,3 3-56-15,-5 0-48 0,5 7 8 32,-7-10-16-32,-6 3-480 15,10-3-824-15,-10-3-1185 16,-3-6-1784-16</inkml:trace>
  <inkml:trace contextRef="#ctx0" brushRef="#br2" timeOffset="50414.24">25344 17259 1320 0,'0'0'7961'0,"0"0"-5656"0,0 0-1153 15,0 0-312-15,0 0-159 0,0 0-569 16,0 0 40-16,-32 54 144 16,16-26-168-1,-8 1-24-15,0 0-96 16,0 2-8-16,4-5-160 16,-16 2-1105-16,12-6-1111 0,5-5-1817 15</inkml:trace>
  <inkml:trace contextRef="#ctx0" brushRef="#br2" timeOffset="50637.75">25144 17341 1840 0,'0'0'9266'0,"0"0"-7074"16,0 0-1367-16,0 0-545 16,0 0-128-16,0 0 192 15,0 0 312 1,97 61-152-16,-62-36-344 15,1 1-88-15,0-1-72 16,-5 1 0-16,-6-4-384 0,-5-3-344 0,-5 0-897 16,-7 0-567-16,-4-7-793 15,-4-2-2984-15</inkml:trace>
  <inkml:trace contextRef="#ctx0" brushRef="#br2" timeOffset="50908.85">25583 17100 7889 0,'0'0'3257'16,"0"0"-1129"-16,0 0-583 16,0 0-609-16,0 0-296 0,0 0-544 31,0 26 56-31,0 6-136 15,4 9 408-15,4 3-248 0,-1 4-80 16,6-7-88-16,-2-3-8 16,-3 0-40-16,5-9-440 0,-6-4-296 15,5-6-520-15,-3-3-881 16,2-3-551-16,-7-10-3322 0</inkml:trace>
  <inkml:trace contextRef="#ctx0" brushRef="#br2" timeOffset="51305.04">25909 17173 8241 0,'0'0'2585'16,"0"0"-1273"-16,0 0-672 0,0 0-328 15,0 0-200-15,0 0-40 0,0 0 80 31,0 0-24-31,-56 76-120 16,29-56 88-16,3-8 88 16,-4 1-40-16,0-3 73 0,8-4-25 15,4 0-56-15,9-6 8 16,7 0-40-16,0 0 192 0,0 0 208 16,11 3-392-16,1 1-64 31,8 2-48-31,0 3 0 0,0 4 0 15,0 0-56-15,-5 3 56 16,6-1 8-16,-1 5-8 0,-1-1 16 16,1-4-8-16,1 1 56 15,-2-3-32-15,-3-3-16 32,-8-1-32-32,0-2 16 0,-8-5-640 15,0 5-601-15,0-4-1343 16,-12-3-1401-16</inkml:trace>
  <inkml:trace contextRef="#ctx0" brushRef="#br2" timeOffset="52508.04">26670 16938 7889 0,'0'0'2969'0,"0"0"-1065"0,0 0-167 15,0 0-329-15,0 0-304 16,0 0-336-16,0-9-424 16,0 15-344-16,4 10-24 0,4 16 8 15,5 9 16-15,-2 10 40 31,6 6-32-31,-6-3-8 0,1-3 8 16,0-10 8-16,-4-3-16 0,0-9-432 16,-3-7-272-16,-2-6-416 15,1-4-881-15,4-2-919 0,-4-10-2345 16</inkml:trace>
  <inkml:trace contextRef="#ctx0" brushRef="#br2" timeOffset="52895.78">26985 17002 6513 0,'0'0'3025'0,"0"0"-1721"0,0 0-408 16,0 0-336-16,0 0-104 15,0 0-352-15,-19 13-104 0,2 6 208 16,-7 3 56-16,1-3-72 31,-1 0-72-31,0-3-112 0,7-3-8 16,2-7 72-16,7 0-64 15,4-3 0-15,4-3-8 16,0 3-16-16,0 4-64 0,4-1-16 16,4 7 96-16,7 3 152 31,-2 0-48-31,6 0 72 0,-2-1 49 15,3-2 103-15,3 3-40 16,1 3-200-16,0-3 0 0,-3 0-88 16,-6 0 0-16,1-4-752 0,-4 4-809 15,-4-6-623 1,-4-4-897 0</inkml:trace>
  <inkml:trace contextRef="#ctx0" brushRef="#br2" timeOffset="53158.44">27376 17034 576 0,'0'0'10970'16,"0"0"-8674"-16,0 0-1127 0,0 0-369 31,0 0-64-31,0 0-224 15,0 0-440-15,0 0-72 0,-28 63 8 16,8-25 0-16,0 7 40 16,0-1-48-16,0-3-120 15,4-2-664-15,0-5-888 0,0-2-865 16,4-7-464-16,4-12-2880 0</inkml:trace>
  <inkml:trace contextRef="#ctx0" brushRef="#br2" timeOffset="53367.62">27176 17075 6849 0,'0'0'4665'16,"0"0"-2689"-16,0 0-831 0,0 0-521 16,0 0-272-16,0 0-120 15,0 0 272-15,41 98-80 0,-17-56-272 16,3 2-104-16,5-3 40 0,-4-3-88 31,3-6-8-31,1-3-472 16,0-4-1016-16,-8-6-2369 15,-4-9-3849-15</inkml:trace>
  <inkml:trace contextRef="#ctx0" brushRef="#br2" timeOffset="53810.11">27619 16948 6585 0,'0'0'3097'0,"0"0"-1865"32,0 0-640-32,0 0 8 15,0 0 112-15,79 0-376 0,-63 25-240 16,-4 13-88-16,-3 3-8 15,-5 11-48-15,-4-5-32 0,0 1 16 16,0-10-152 0,-4-10-160-16,-1-5-200 15,1-14 48-15,4-2 184 16,0-7 344-16,0-4 616 0,16-18-536 16,4-7-72-16,4-12-8 15,4-6 96-15,4-8 288 16,0 8 288-16,-4 3 376 15,-4 15 161-15,-4 7-121 16,-5 16-384-16,2 6-216 16,2 0-312-16,-3 15-72 0,9 17 0 15,-2 6-104-15,-3 10 48 16,4-1-40-16,-5 1 8 0,-2-4-16 31,-9 1-776-31,-5-10-1536 16,-3-10-3338-16</inkml:trace>
  <inkml:trace contextRef="#ctx0" brushRef="#br2" timeOffset="61797.93">28375 14884 2512 0,'0'0'416'15,"0"0"120"-15,0 0 977 0,0 0-633 16,0 0-104 0,0 0-224-1,0 0-64-15,0 0-256 0,0 0-144 0,0 0-80 16,0 0-8 0,0 0 8-16,-3 0-8 0,-1 0 0 15,-4 0 0-15,0 3 8 16,-4 0-8-1,-4 1 64-15,0-1-64 16,-8 3 64-16,1-2-8 0,-5-2 48 16,0 2-96-16,-4-1 56 15,0 0-24-15,0 3 8 0,8-6-32 16,4 0-8-16,4 0-8 31,0 0 16-31,4 0-16 0,5 0 72 16,-6 0 16-16,1 0-80 15,-4-6 48-15,1 0-8 0,-6 0-40 16,1 2 72-16,5-2-80 16,-6 3 0-16,2-1 0 31,3 1 0-31,0 0 0 0,0 3 8 16,0-3 0-16,-4 3-8 15,4 0 8-15,-4-3-8 0,0 3 0 16,1-3 8-16,-1 3-8 31,-1-3 8-31,-7 3-8 0,5 0 0 16,-1 0 8-16,0 0-8 0,0 0 8 15,5 0-8-15,-2 0 0 16,1 0 0-16,1 0 0 0,-5 0 0 16,-4 0 0-16,0 3 0 15,-8-3 16 1,8 3-16-16,-4-3 8 15,0 3-8-15,4-3 0 0,0 3-8 16,4 0-24-16,1 0 32 16,3-3 48-16,3 0-48 0,-2 0 0 31,3 0 8-31,0 0-8 16,-4 0 0-16,0-3 8 15,-3-3-8-15,-5 3 8 0,-4 3-8 16,0-3 0-16,-5 3 0 15,2-3 0-15,3 3 0 0,0-4 8 16,-4 4-8-16,8 0 8 31,-4-3-8-31,4 3-8 0,0 0 8 16,9 0 0-16,-1 0 0 16,3 0-16-16,-2 0 16 15,-1 0 8-15,-4 0-8 0,-8 0 0 16,-4 0 0-16,0 3 0 15,1 4 0 1,-1-4-16-16,0-3 16 0,8 3 8 16,0 0 0-16,4 0-8 15,4-3 0-15,5 0 0 16,-2 0 0-16,2 0-16 16,-6 0 16-1,-3 0 8-15,-4 0 0 16,-7 0-8-16,-5 3 0 0,1 1 0 15,-2-4-8-15,1 3-40 0,5-3 48 16,3 0 16-16,0 0-8 16,4 0-8-16,0 0 0 0,4 0 0 31,-4 0 0-31,0 0 0 0,1 0 0 16,-5 0 0-16,0 0 0 15,-4 0 0-15,4 0 8 16,0 0-8-16,4 0 0 0,-4 0 0 15,4 0 0-15,-4 0 8 32,4 0-8-32,-3 0 0 0,-1 0-24 15,0 0 24-15,4 0 64 16,-4 0-64-16,5 0-8 16,-1 0 8-16,-4 0 0 0,4 0-8 15,-4 0-32-15,1 0 40 31,-6 0 56-31,5 0-56 0,-4 3 0 0,4 0 0 16,1 1 0-16,-1 2-8 16,4 0-16-16,0 0 24 15,0-2 32-15,-4 5-24 0,0-3-16 16,-4 4 8 0,1-1 0-1,-5 1 0-15,0 0-24 0,4-1 24 16,0 1 8-16,1-1 0 0,3 0 0 15,-4 1 48-15,0 3-8 16,0-1 88-16,4 1-128 0,-4 3 201 31,0 3-65-31,5-3-136 16,-1 6 48-16,-4-2-48 0,8 2 48 16,-4 0-16-16,0 0 40 15,1-3-80-15,-1 7 88 0,4-8-24 16,0 5 48-16,-4-1-40 31,4 4 8-31,4-1 40 0,-4-3-112 16,5 3-8-16,-1 4 16 15,-1-4-8-15,5 4 64 16,-3 3-72-16,-1-1 0 0,0 1 16 16,0 0 40-16,-4 3-56 31,0 0 104-31,1-4-48 0,3 4 8 15,-1 4-56-15,1-1 56 0,5 0 64 16,-1 6-80-16,3-2-40 16,2 2 0-16,3 0 96 0,4-6 48 15,0 1-80 1,0-4 96 0,4-4-24-16,-4-2-40 0,8 0 80 15,-4 2-40-15,4-2-16 16,-4 3 48-16,4 2-168 0,-4 1 80 15,0 4-8-15,4-2-80 0,0 2 8 32,0-1 0-32,0-3-8 15,0-4 0-15,12-2 0 0,0-3 0 16,0-1 56-16,0-3-56 16,4 0 0-16,-5 4 8 15,6 2 64-15,-6 4-72 0,2 3 56 31,-5 0-56-31,3 3 8 0,-3 0-8 16,1 0 8-16,2-3-16 16,2 3 8-16,6-3-56 15,-2-3-136-15,6-4 192 16,-3 1 16-16,4-4-16 0,0-2 8 31,-1-1 0-31,1 0 0 0,1 0-8 16,-5 0-32-16,3-3 24 15,-7 3-72-15,5-2-64 0,2 2-8 16,5 0-32-16,0-3 48 0,11 4 32 16,-2-8 8-1,6 5 96 1,-3-5 16-16,-3-2-16 0,-5 0 8 16,-5 0-8-16,-3-1 0 15,0 1 0-15,0-1-8 16,0 1 8-16,-1 0 8 0,5-4 0 0,0 8-8 31,4-2 0-31,8 1 0 16,0 3 64-16,3-3-64 15,-3-3 112-15,-3-1 112 0,-5 1 40 16,-1-3-80-16,-6 2-136 16,-2-2 48-16,5 0-16 0,-4 2-80 31,8 1 0-31,-4-1 8 15,7 1-8-15,5 0 0 0,0 3 16 16,0-4-16-16,-1 4 56 16,-3-3-56-16,1-3-8 0,-10-1 8 15,1 0 104-15,4 1 24 32,-4-3-112-32,-4-1 136 15,8 0-16-15,-1 0-72 0,1 1 24 16,4-4-8-16,1 4-16 15,6-5 120-15,1 5-176 0,-4-1 0 0,0 1 72 16,-5-1-72 0,-3 0-8-1,-4 1 8-15,0-1-8 16,-4 4 0-16,4-4 0 0,0-3 0 16,4 3 0-16,8-6 0 15,3 0 0-15,1 4 8 16,4-4-8-16,-4 0 0 15,-4 0 0-15,-5 0 0 16,1 0 57-16,-4 0-57 16,-4 0 0-16,4 0 0 0,0 0 0 15,3 0 0-15,10 0 8 16,-2-4-8-16,9-2 8 0,0 3 0 31,-1 0-8-31,-6 0 0 16,-6 3 0-16,-7-3 0 15,-4-1 0-15,0 1 0 0,0-3 48 16,0-1-40-16,12-2 40 0,3-1 8 16,9-3-56-16,0 4 0 31,0-1 0-31,0 1-8 16,-8 3 8-16,-1-4 0 0,-7 7 8 15,-4-4-8-15,4 4 8 16,0-6 112-16,0 3-120 0,3-4 8 15,1-3 0 1,8 4 0-16,4 0-8 16,-4-1 0-16,0 0 0 15,-5-2-56-15,-3 5 0 0,-3-2 48 16,-6-1 0-16,-4-3 8 16,1 4-8-16,4-4-24 0,5 0 32 15,-1 1 48 1,3-4-48-16,6 3 0 15,-6 1 0-15,5 2 8 0,-9-3-8 16,2 7-8-16,-10-4 8 16,1-2 112-16,0 2 112 15,0-2 160-15,0-4-56 0,0 3-136 32,8-6-64-32,-1 3-128 15,6 0 72-15,-2 0-64 0,-3 3 0 16,4 1 0-16,-12 2 72 15,-4-2 72-15,-4 2 360 0,-1 0-272 32,5-2-64-32,0-4-24 15,-3 0-104-15,6-3 0 16,1 0-48-16,0 0 8 0,4 0-8 16,-1 0-40-16,-3-3 40 15,4 3 64-15,-4 3-64 0,-4-3 72 16,-3-3 56-16,-2 6-56 15,1-7 120 1,0 1-192-16,4-6 96 16,-4 2-40-16,0-9-48 0,7 4-8 15,-3-5 16-15,0 1-16 0,0 1 0 0,1 5-96 16,-6-2 96 0,-3-1 8-1,-4 3 0 1,-4 4-16-16,0-1-16 0,0 1 24 15,-4 6 8-15,0 0 8 0,0-3-16 16,-1-1 8-16,6 1-8 16,-1-3 0-16,-4-1-88 0,3-5 88 31,2 2 0-31,-1-9-272 16,0 3 136-16,-8-6 128 0,0 2 8 15,0 2-8-15,0 2-128 16,-16-4-24-16,0 8 32 0,0-1-8 15,4 0 136-15,0 4 0 32,8-1 8-32,0 1-8 15,4 2-48-15,0-3 48 0,0 1 48 16,-4 0-48-16,4-1 0 16,-4-3 0-16,-8 4 8 31,4-4-8-31,-4-3-24 0,-4 3 24 15,-4-3 0-15,0-3-48 0,1 0-80 16,-5 3-16-16,3-3 64 0,6 0 0 16,-2 6-24-16,2-3 104 15,2 10 48-15,2-1 136 16,3 4 24-16,-4 3-112 16,4 3 32-1,-4-3 0-15,0 3-64 16,0-3-56-16,-4 3-8 0,-4 0 8 15,0-2-16-15,5 1 16 0,-6-1-8 16,1-1 0-16,5-4 8 16,-5 1-8-1,0 0 8-15,4 0-8 16,-4-4 0-16,-4 4 0 16,0 0 0-16,-4-1 0 0,-4 1-24 15,1 0 24-15,-5 3 8 16,-5 0-8-16,6 0 0 0,-9-3-8 31,5-1 8-31,-13 5-8 16,3-5-24-16,-7 1 32 0,-2 6 0 15,2-3-40-15,-4 3-88 16,4 0-408-16,4 7-88 16,-8 6-352-16,13 3-1185 0,11 0-2120 0</inkml:trace>
  <inkml:trace contextRef="#ctx0" brushRef="#br2" timeOffset="71558.07">3952 9029 984 0,'0'-9'2736'0,"0"-1"-1559"15,0 1-233-15,-4 0-240 0,-4-1 232 16,4 3-296 0,0 1 344-16,0 0-455 15,4-1-97-15,-4 4-64 16,4 0-240-16,0 3-56 0,0-3-72 16,0 3 8-16,0 0 0 15,-4 0 88-15,4 0-40 16,-4-3 272-16,4 3-48 15,-8-4-88-15,4 2-176 16,4-2 200-16,-7 1-24 16,7 0-136-16,-5 3 56 15,5 0-48-15,-4-3-64 0,0-1 0 16,0 1-48 0,-3 0 48-16,-6 0 0 15,-2 0-144-15,-2 3 144 16,-2 0-8-16,-5 0-32 0,0 0 24 15,-4 0-72-15,3 0 88 16,2 3 24-16,-1 0-16 0,4 3-16 31,-4-2-40-31,5-1 48 16,-6 0-8-16,-3 4-40 16,0-1 48-16,0 0 48 0,-3-3-48 15,-1 4 0-15,0-1 0 31,0 0 0-31,4-3 0 0,0 7 8 0,0-3 16 16,-4-2-16-16,5 2 0 16,-1 3-8-16,4-4 8 15,-4 3-8-15,4-2 8 0,5 2 8 16,-1 1-16-16,3-1 0 16,2-2-40-16,-2 2 40 15,2 4 0 1,-2 0 0-16,-2 2 0 0,-5 4-24 15,0 1 24-15,-4 2 80 16,9 3-80-16,-6-3 0 0,5 0-16 16,0-2-24-16,5 2 32 15,-2-3-72 1,2 3 80-16,-2 1 8 16,2 2-8-16,-5 3 0 15,0 1 8-15,-4 3-8 0,4 3 0 16,1-7 8-16,-2 1-8 31,5-4 0-31,4-3-40 0,5 1 24 16,-2-5-48-16,5 5 56 15,0-1 8-15,0-3-152 16,4 3 152-16,0-2-56 0,0-2 8 16,0 1 40-16,0 4-24 15,0-4 32-15,0 0 0 0,0 3 16 31,0-3-16-31,0 3 8 0,4 4-8 16,4-4 0-16,-3 4-8 16,3-1 8-16,-1 0 0 0,1 1 48 15,4-4-56-15,-4 3 8 16,0 0-32-16,8-2 16 16,-4 2-24-1,4-2 40-15,0-1 8 16,4 0-8-16,4 0 0 0,-1 1 0 15,1-5 0-15,1 1 0 0,-1-3-56 32,-1-3 56-32,-3 0 56 15,-4 0-56-15,0-4 0 0,0 4 0 16,0-3 0-16,0-1 0 16,3-3-40-16,-2 4 40 15,-2-4 64-15,6 0-64 0,-5-2 0 31,3-1 0-31,2-3 0 0,-1 0 0 16,-1 0 16-16,1 0-16 16,0 0 48-16,0 0-48 15,0 0 0-15,4 0 0 0,-1-3 0 16,5-1 0-16,-3-2-8 16,3 0 8-16,3-4 64 31,1 0-64-31,0 1 0 0,0 0 0 15,-4-1 0-15,-4 3-8 0,-1 1 8 16,-3 0 0-16,1 0 0 0,-6 2 0 16,5-2 0-1,-4 0 0 1,8-4 0-16,0 1 0 16,4-1 0-16,-4-3 0 0,4 1 0 15,-5-1 0-15,1 3 0 16,-7-2 0-16,-2 2 8 0,-2 1 16 0,-2-1 48 15,1-3-56-15,1-2 0 32,2-1-16-32,1-3 0 15,4 0 40-15,0-4-40 0,4-2 0 16,-5 3-72-16,2-4 72 16,-5 4 56-16,-1 3-48 0,-7 3 56 15,1 1-48-15,-5-2 48 31,0 5 376-31,-4-4-432 0,3 0 96 16,1 0-88-16,0-6-16 16,0 3 0-16,5-3-72 0,-2-4 72 15,-3 1-120-15,4 3-32 16,-8-4 144-16,5 4-8 31,-5 3 16-31,0 3 72 0,0 1-8 16,0-2 64-16,-5 4 56 15,5-5-176-15,-4 2-8 0,0-3 0 0,4 0 8 16,-4 0-16-16,4-7-40 16,0 4 48-1,-3-7 72 1,-1 4-72-16,-5-4 0 0,1 4 8 16,4 0 0-16,-7 3 216 15,2 3-120-15,1 2 152 0,1 2-120 0,-1 2-136 16,-1-6 8-16,2 3-8 31,-5 0 0-31,3-3 0 16,2 0 16-16,-1 0-16 0,0 3 0 15,-4-3 8-15,0 0-8 16,0 3 8-16,-8-6-8 0,9 6 0 31,-10-3 32-31,1 3-32 16,1-3 48-16,-1 3-48 0,-8 1 8 15,3-5 8-15,-3 4 72 16,5 0-88-16,-9-3 72 0,4 4-72 16,0 2 0-16,-3 0-8 31,-1 4 0-31,-5 2-96 16,-2 7-72-16,-5 0-184 0,0 16-832 15,-28 29-176-15,13-7-1177 16,3-4-2152-16</inkml:trace>
  <inkml:trace contextRef="#ctx0" brushRef="#br2" timeOffset="79951.28">17383 17532 7241 0,'-12'0'1944'0,"-3"0"-999"16,2-3-697-16,1-3-80 15,0-4 168-15,4 1 728 16,4-1-360-16,1-9-416 0,3 0 24 16,0-3-168-1,3-4-144-15,14-2 0 16,-2-1 0-16,5 4 40 0,4 3 16 15,0 6-56-15,8 0 0 16,8 3-8-16,4 6 8 16,-1 2 0-16,13 1 0 0,0 4 0 31,8 0 72-31,20 9-8 16,15 17 104-16,13 12-8 0,7 4-88 15,-11-5 9-15,-13-8-81 16,-24-13 0-16,-11-7-48 0,-11-2-105 31,-10-7-7-31,9 0 72 16,8 0-120-16,-1-3-24 0,-10-7-152 15,-6-9 360-15,-11 0 24 16,-4-10 48-16,-8-2 112 16,-8-10 72-16,-4-4 96 0,-4-3 24 15,0-2-103-15,-8 5 287 16,-4 10-8-1,4 6-40-15,1 14-160 16,2 5-120-16,5 10-112 0,0-3-96 16,0 3-512-16,0 0 48 15,9 6-160-15,6 7 472 0,-3 6 144 16,4 3-40 0,0 4-216-1,-4-4-105-15,-4 4 25 0,0-1 248 16,4 0-112-16,-8 1-144 0,3-4-24 15,-7 0-216-15,4-6 72 16,-4 3 184-16,0-6 112 0,0-7 160 31,0 0 16-31,0-6 48 16,-4 0 208-16,4-3 384 0,-3-13-384 16,3-12-48-16,0-11 88 15,7-8 136-15,17 0-160 0,-3 2-8 16,3 7 232-16,-1 12-208 31,1 11-64-31,4 11-160 0,8 4-16 16,8 7 0-16,7 15 72 15,9 3 57-15,4 7 47 16,4 0-176-16,4-4 56 0,-5-5 64 16,1-5-120-16,-5-5 56 31,-3-3 0-31,-8-7-56 0,-8-3 0 15,-4 0 16-15,-8 0-16 0,0-13 128 16,-4-6-48-16,-5-6 72 16,-6-7-8-16,-1-3-16 15,-4 0-8 1,-5 0-112-16,-3 10 64 16,-4 3 56-16,0 9 24 0,0 10-8 15,0 0-144-15,0 3-392 16,0 0-672-16,-19 16-1153 0,2 0-359 15,2-1-2602-15</inkml:trace>
  <inkml:trace contextRef="#ctx0" brushRef="#br2" timeOffset="83577.13">29579 16256 1376 0,'0'0'1672'16,"0"0"-480"-16,0 0 113 0,0 0 439 15,0-10-48-15,0 7-103 16,-4 0-153-16,4 0-536 16,0 3 32-16,-4 0 65 0,4 0-153 15,0-4-184-15,0 4-336 16,0 0-40 0,0 0-64-16,0 0-224 15,0 0 168-15,0 0 64 16,0 0 112-16,0 0-104 0,8-3-240 15,8 0 0-15,8-3 56 16,12 3-56-16,3 0 0 16,10-4 8-1,2 4-8-15,-7 0 0 16,0 3-280-16,-9-4 80 16,-11 1 48-16,-3 3-264 0,-10 0-88 15,-2 0-256-15,-5 0-512 16,0 0-897-16,-4 0-879 0,0 3-1049 0</inkml:trace>
  <inkml:trace contextRef="#ctx0" brushRef="#br2" timeOffset="83856.47">29567 16474 5329 0,'0'0'3960'0,"0"0"-3023"0,0 0-657 31,0 0-48-31,0 0 576 16,0 0 880-16,0 0-551 0,40 0-545 16,-4 0-216-16,12 0-112 15,0 0-104-15,3 0-136 0,-3 0 56 16,-1 0-160-16,-6 0-200 15,-5 0-848-15,-5-2-1169 0,-6-5-648 32,-10 1-3592-32</inkml:trace>
  <inkml:trace contextRef="#ctx0" brushRef="#br2" timeOffset="84717.64">31866 15605 5425 0,'0'0'1888'0,"0"0"-736"16,0 0-167-16,0 0 327 0,0 0 288 15,16-44-224-15,-12 40-431 0,-4 4-137 16,0-3-208-16,0 3-320 0,0 0-24 15,0 0-136-15,0 0-104 32,0 0-16-32,0 0-96 15,-4 3 24-15,-12 10 24 0,-8 9-48 16,-8 10 96-16,-3 6 8 16,-10 9-8-16,2 7 0 0,-5 3 64 31,4 7-64-31,-4 3 128 15,1 0-128-15,2-7 0 0,6-3 0 16,7-6 16-16,0-13-16 16,8 0 24-16,5-9-24 0,2-4 64 15,6-3-64-15,2-3-8 32,1-6 0-32,4-3 0 15,1-1 8-15,3-5-200 0,0-2-240 16,0-2-280-16,0 3-200 15,0-3-57-15,-4 0 25 0,4-9 208 0,0-4-464 16,0-6-6066-16</inkml:trace>
  <inkml:trace contextRef="#ctx0" brushRef="#br2" timeOffset="85299.75">30890 15691 144 0,'0'0'6513'31,"0"0"-4801"-31,0 0-591 0,0 0-377 15,0 0 160-15,0 0 432 16,0 0-288-16,0 0-255 0,0 0-361 16,-4-41-264-16,4 41-80 15,0 0-80-15,0 0-16 32,4 0-88-32,7 2-216 0,10 11 312 15,7 3 152-15,7 3 112 16,5 3 40-16,4 0-208 0,0 4 72 0,0-1-40 15,-4-2-32 1,-8-1 56 0,-4-6-104-16,-8 0-48 15,-9-4 0-15,-3-5 0 0,0-1 0 16,-3-3 88-16,2 0-88 16,1 0 192-16,-4 0 136 0,0 1-56 15,1-4-48-15,-2 0-224 0,-3 0 120 31,0 0-16-31,4 0-104 16,0 6-112-16,8-3 112 0,0 4 8 16,8 2-8-16,0 4-184 0,0-1 8 15,-1-2 48-15,-6 0-360 16,-9-4-680-16,-17-6-921 31,-15 0 449-31,-7-6-104 0</inkml:trace>
  <inkml:trace contextRef="#ctx0" brushRef="#br2" timeOffset="86861.86">31125 16815 7161 0,'0'0'3033'0,"0"0"-857"15,0 0-616 1,0 0-159-16,0 0-265 16,0 0-240-16,0-7-376 0,0 7-320 0,0 0-200 15,0 0-24-15,0 0 16 16,8 7-40-16,-4 8-16 15,4 7 64 1,0 4 8-16,4 6-8 16,-4-1 0-16,-5 8 8 0,6-4-8 15,-5-1 0-15,0 4 0 16,0-6 0-16,0 0 0 16,-1-3 8-16,1-7-16 0,0-7-48 15,1 2-216-15,-5-4-176 31,4-4-168-31,-4 0-112 0,4-5-392 16,0 2-377-16,-1-3-471 16,10-3-617-16,-9 0-2296 0</inkml:trace>
  <inkml:trace contextRef="#ctx0" brushRef="#br2" timeOffset="87455.96">31539 16897 6177 0,'0'0'2160'16,"0"0"-839"-16,0 0-465 0,0 0-160 15,0 0 688-15,0 0-592 0,0-6-584 16,0 6-176-16,0 0-32 0,-7 0-56 31,-6 6 56-31,-10 7-88 16,-5 3 88-16,-4 3 48 15,-9 0-48-15,10 0 0 0,-1-3 16 16,4 0-16-16,12-7 0 16,5 1-40-1,2-7 32-15,5 0-104 16,4 0-80-16,0 1-64 15,0-2 16-15,0-2 240 0,0 0 224 16,0 3-144-16,0-3 8 16,0 0-40-16,0 4-40 0,0-1-8 15,0 0-8-15,0 4 8 32,4 2 64-32,0 0-64 15,5 4-8-15,-2-3 8 0,1 3 48 16,0-4 256-16,4 4-152 0,0 0 24 15,-3-1 9-15,2 1 7 0,1-3 168 16,0-1 96 0,0 4-88-1,-1-7-112-15,2 3-200 16,-9-5 48-16,4-1-48 0,-8 0-56 16,0-3 0-16,0 3-216 15,0-3-512-15,0 6-473 16,3 1-583-16,-3 6-376 15,4-7-1089-15</inkml:trace>
  <inkml:trace contextRef="#ctx0" brushRef="#br2" timeOffset="87837.93">32013 16913 5905 0,'0'0'2536'0,"0"0"-1079"16,0 0-9-16,0 0-72 0,0 0-200 15,0 0-311 1,0 0-585-16,0-13-152 16,-12 23-128-16,-8 12 0 15,-12 7 24-15,0 3 56 0,1 5-72 16,-1 2-8-16,4-4 8 16,5 2-8-16,2-5 0 0,10-3-64 15,2-7-496 1,1-3-249-16,5-3-575 15,3-3-208-15,0-1-841 16,0-8-2584-16</inkml:trace>
  <inkml:trace contextRef="#ctx0" brushRef="#br2" timeOffset="88105.9">31723 16945 7513 0,'0'0'2289'0,"0"0"-377"0,0 0-560 32,0 0-784-32,0 0-264 15,0 0-304-15,0 0 0 16,0 0 545-16,56 95-129 0,-32-48 8 16,4-2-168-16,-1-1-160 15,-3-5-48-15,-4-5-48 0,-5-5 0 16,2-3-64-1,-6-4-696-15,2-7-441 16,-1-2-887-16,-5-3-881 16,-3-10-2928-16</inkml:trace>
  <inkml:trace contextRef="#ctx0" brushRef="#br2" timeOffset="88613.9">32141 16929 984 0,'0'0'7561'15,"0"0"-5856"-15,0 0-513 16,0 0-408-16,0 0 32 16,0 0-344-16,23-16-456 0,-10 32-16 15,2 6 0-15,-2 10 48 16,-1 0-48-16,-9 2 8 15,10 4 0-15,-9 1 0 0,0-4 24 32,0-3-16-32,-1-4-16 15,1-6 0-15,-4-9-224 0,0-4-8 16,0-5-96-16,0-4 240 16,4 0 88-16,1 0 168 15,3-20 0-15,3-5-168 0,10-13-360 31,6-10 264-31,9 1 0 0,8-7-328 16,-4 10 64-16,-8 5 336 0,-4 14 24 16,-13 9 784-16,-3 13 24 15,-3 3-280 1,-2 0-520 0,5 16 16-16,0 6 313 0,4 13-33 15,-4 3 0-15,0 6-64 16,-8 4-160-16,0 0-80 0,-4-4 0 0,0-6-144 15,-8-3-336-15,-20 3-569 32,8-13-871-32,1-5-2665 15</inkml:trace>
  <inkml:trace contextRef="#ctx0" brushRef="#br2" timeOffset="91552.96">3378 7159 3408 0,'0'0'1072'0,"0"0"-607"15,0 0 1119-15,0 0-488 0,0 0 24 31,0 0 113-31,0-9-329 0,0 6 96 16,0 3-24-16,0 0-352 16,0-4 25-16,0 4-145 0,0-3-224 15,0 0-64-15,-3 0-200 16,-10 0-16-16,9-4 0 16,-7 4 48-1,-2 0-48-15,5 0 0 0,-3 0 0 16,-2 3 0-16,2 0-88 15,-2 0 88-15,-2 0-8 0,-2 0-56 32,2 6 64-32,-5 4-8 15,0 2-80-15,-4 4 80 0,0 0-96 16,0 7 104-16,8 2 0 16,-4 3-72-16,0 1 64 0,8 0-56 15,1 2 56-15,-2-5 8 31,6-1-136-31,3 4 136 16,-4-4 72-16,4 0-72 0,-1 1 0 16,1 2 0-16,4 1 8 15,-3-1-16-15,3 1-88 0,0 0 96 16,0-1 40-16,7 1-40 16,2-4 0-16,3 0 0 31,4 1 0-31,-1-4 0 0,-3 0 0 15,1-3 0-15,-2 1 40 0,2-1-32 16,-2-4-16-16,1-2 8 0,0 0-8 16,4-4 8-1,0 4-240 1,0-7 240-16,4 4 64 16,0-4-64-16,-1 1 8 0,2-1-8 15,-1-3 48-15,-1 0 32 0,2-3-80 16,-6 0 200-16,5 0-96 15,-3 0-40-15,2 0 48 0,5-9-96 32,-4-1 72-32,0-3-16 15,0-2-24-15,-5-1 80 0,-2-3 144 16,-5-3-16-16,-1 0-80 16,-3-1-160-16,1-2 56 0,3-4 0 31,-8 7-24-31,7-3-48 15,-3-1 16-15,5 1-16 0,-5 3 0 16,0-1 8-16,-4 1-8 16,0 3 144-16,0 0-64 0,0 3 168 15,0-3-120-15,-17 0-112 32,6 3-16-32,-6-6-16 15,-2 3 16-15,3 0 48 0,-4 0-40 16,0-4-8-16,4 1 8 15,-4 0 0-15,4 0-8 0,0 3-24 16,0-4 24-16,1 8 80 0,-2-1-80 16,2 0 0-1,-5 0-8 1,-1 3 8-16,-7 4 0 0,1 2-272 16,-9 7-224-16,0 0-496 15,-24 13-1185-15,9 6-559 0,7-6-3434 16</inkml:trace>
  <inkml:trace contextRef="#ctx0" brushRef="#br2" timeOffset="93426.49">31448 16532 408 0,'0'0'472'16,"0"0"-328"-16,0 0-144 15,0 0-184 1,0 0 184-16,0 0 0 16,0 0 0-16,0 0 0 0,-16 89 16 15,24-67-32-15,3 4-128 0</inkml:trace>
  <inkml:trace contextRef="#ctx0" brushRef="#br2" timeOffset="94910.58">31584 16821 368 0,'0'0'768'0,"0"0"-288"0,0 0-64 15,0 0 648-15,0 0-88 16,0 0-247-16,0-38 95 15,-5 31-40-15,1 1-256 16,4-1 8-16,0-2-48 16,-4 0 384-16,4 2-384 15,-8-2-287-15,4-1-73 0,-4 1-64 16,0 3-16-16,0-4-32 0,-3 3 40 31,-2-2-48-31,-2 0 104 16,2-1-8-16,-2 0 48 15,-2 4 72-15,6-3-224 0,-2 5 104 16,2 1-88-16,3 0-8 16,-5 0-8-16,6 3 8 0,-1-3-8 15,-4 0 40-15,0 3-40 32,-4 0 0-32,-4 0 0 15,0 0 0-15,-3 0 0 0,-1 0-40 16,3 0 40-16,6 0 24 15,-5 3-24-15,3 0 0 0,2 0 0 16,-2 0 0 0,-2 0 0-16,-1 4 40 15,0-1-40-15,-4-3 96 16,4 3-96-16,0 1 8 0,5 3-8 16,-6-1 0-16,10 4 0 15,-6 0-32-15,2-1 32 0,2 1 48 0,2 3-48 31,-5-3-16-31,4 5 16 16,4 1 0-16,-5 1-8 16,2 2 8-16,3 3 0 0,0 0 88 15,4 4-80-15,0 0-8 16,0-1 24-16,4 1-16 0,-4-1-8 31,0 1 40-31,4-1-40 16,0 1 8-16,0-4-8 0,0 1 8 15,0 0 72-15,0-2-32 16,4-1 128-16,8-4-128 0,-4 0 136 31,8 0 96-31,0-3 64 16,0-3-64-16,4-1-72 16,-5-2-8-16,6 0 128 0,-1-1-200 15,4 0 136-15,-1 1-16 16,-3-1-64-16,4-2-80 0,0-1-96 15,0 1 57-15,0-1 7 16,0 0-16 0,0 1 0-16,3-4 40 15,-3 3-88-15,4-2 112 0,-4-2-120 16,0 2 16-16,-4-4 56 16,4 0-64-16,-12 0 64 0,4 0-8 15,0 0 40 1,4 0 56-16,-4-4-112 15,8-2 120-15,-1-3-40 16,1-1-120-16,4 1 64 0,4-1-64 16,-4-3 0-16,-4 4-8 15,-4-1 88-15,-4 1-64 0,-1-1 120 32,-2 1-64-32,-5-4 64 15,3 0-64-15,-2-2 16 0,3 2-72 16,-5 0 24-16,6-3-48 15,-5 3 40-15,3-2-40 0,2 2-16 16,-6-3 16-16,5 0 0 31,-3 0 16-31,-6 1 40 16,1-5-56-16,-4 5 56 0,0-2-48 16,0-2 0-16,0-3-8 15,0 4 0-15,-4-8-8 0,1 0-40 16,-1 1 48-16,-5-7 8 15,-6 4 0 1,2-4 8-16,-10 3-16 16,-5-2 0-16,-9 2 0 0,-10 7-72 15,-9 0-24-15,-8 9-584 16,-27 7-376-16,19 6-1025 16,16 0-1912-1</inkml:trace>
  <inkml:trace contextRef="#ctx0" brushRef="#br2" timeOffset="103916.93">20554 2676 856 0,'0'0'784'0,"0"0"-400"16,0 0-144-16,0 0-48 15,0 0 320-15,-36-6 512 0,36 3-239 16,-7-1-457-16,3 4-240 31,-4-3-40-31,-4 3 40 16,0 0-80-16,4 0 72 0,-4 0 648 16,0 0-312-16,4 0-240 15,-4 0-168-15,0 0-8 0,-4 0 80 16,1 7-80-1,-6-1 120-15,-3 3-48 16,5 1 32-16,-5 3 40 16,3 3-96-16,-3 0 112 0,1 3 48 15,3 0-112-15,-4 3-40 16,8-3-48-16,-4 0 0 0,9-3 96 16,-6 3-24-1,6-3 120-15,-2 0-96 16,-2-4-104-16,3 4 72 15,-1-3-64-15,2 0 8 0,-2 0-16 16,2 2 48-16,-1 1-48 31,0 0 56-31,0 3-48 16,-4 0 40-16,4 3-40 0,-1 1 64 16,2-1-64-16,-5 0 48 0,4 0-56 15,4 1 16-15,-3-5-16 16,6 5 16-16,-3-4-16 31,0 3 0-31,5 0 0 0,-1 0 16 16,0 4-16-16,-1-1 8 15,5 4 0-15,-8-4 32 0,8 4-40 16,-4-4 0-16,4 4 0 16,0-1-32-16,-3 1 32 15,-1 0 56-15,4 2-56 0,0-2 120 31,0 3-112-31,0 2 64 0,0-2 40 16,7 3-104-16,5 3 96 0,-3 3-7 16,-2 1-41-16,1-1 40 15,0 0-88-15,1-2-8 16,2-5 160-16,-7-2-160 16,4 0 8-16,-4-7 80 15,8 4-88-15,-8-4 112 16,7-2-96-16,6 2 48 0,-1 0 152 15,4 1 96-15,4-4-8 32,4 6-120-32,-4-2-88 15,4 2 24-15,-1-2-112 0,-3 0 32 16,4-1 72-16,0 0 32 0,8 1 40 16,-1-1-56-16,6 3-40 15,2-5 80-15,6 2-120 16,2 0 80-16,8-2 8 0,-3 2-32 31,12-3-32-31,-4-3-24 16,4 3-48-16,-4-2 16 0,-4-1-8 15,3-3-8-15,-3-1 80 16,-1 2-80-16,6-5 8 16,-10 1 64-16,4-4-24 0,1 1-24 31,-8-1 56-31,4 1-80 0,0-1 48 15,-5-2-48-15,5 2 48 0,0 1-48 16,0-1 0-16,-1 1 0 16,5 3 24-1,0-1-24 1,0 1 8-16,0 0-8 0,-1-1 0 16,1 1 0-16,-4-4 0 15,-7 4 0-15,2-6-8 0,-3 2 8 0,3-3 48 16,1 1-48-16,4-1 56 31,0 0-56-31,0-3 0 16,-5 4 0-16,-3-4 8 0,0 0-8 15,0 1 0-15,-5-1 8 16,2 0 24-16,6-3-16 0,1 0-16 16,0 0 8-16,8 0 0 15,0 0-8-15,3 0 0 0,1-3-16 31,-4-4 16-31,0 7 0 16,-9-3 0-16,-3-3 80 0,-5 2-80 16,-7 1 0-16,-3-6 8 15,-1 3 64-15,0-4 32 32,3 1-88-32,5-4 32 0,3-3 24 15,2 0-72-15,2-3 0 0,1 0 8 16,-4-3-8-16,0-1 0 0,-4 1 64 15,-5 0-64-15,-7 0 56 16,0 0-56-16,-4-1 128 16,4-2-128-16,0 0 8 15,0-4-16 1,8 1-48-16,-4-1 56 16,0 0 0-16,3-2 8 0,-3 2-16 15,-4 0 8-15,0 1 0 0,-4-4 0 16,-8 4 72-16,0-4 153 15,0 3-73 1,-4-3-144-16,0 1 144 16,-1-5-136-16,2 2 0 15,2-1-16-15,-2 0-32 0,-5 0 24 16,-1-3-32-16,1 3-24 31,-3-3 64-31,-1 0-32 0,0-4 32 16,-1 1 24-16,-3-6 24 15,4 6-48-15,0-1 0 0,0 1 0 16,-4 6 0-16,0 0-40 16,0 0 40-16,0 0 0 31,0 4-8-31,0-1 8 0,-4 0 0 16,-4-3 8-16,-8 6-16 15,4-6 8-15,-3 0 0 16,-5 1 0-16,-4-1-56 0,0-4 48 15,-4 2-48-15,1 5 56 0,-1 0-56 16,3 0 40-16,-3 4 16 16,4 2 0-1,-4 1 0-15,-4 2 0 16,1 1 0-16,-5 0 0 16,4 0-8-16,0 6-64 0,0-3 72 15,1 3 0 1,-5 3-24-16,0-2 16 15,3 2 8-15,-2-6-17 0,-1 0 9 16,0 3-96-16,1-6 104 16,-1 2 32-16,-1 2-32 15,-2-1 0-15,-5-1-8 0,5 5 8 32,-2-4 0-32,5 3-40 0,-3 3 40 15,7-3 8-15,0 6 0 16,-3-2-8-16,-2-1 0 15,-3 1 0-15,-3 2 0 0,-9-3-72 16,4 4 72-16,-4-1 8 16,4 1 0-16,-4-1 56 0,5 1-64 31,7 3 0-31,0-1-16 16,4 1-48-16,4 2 64 15,0 1 8-15,-3-3 0 0,3 0 0 16,-4-1-8-16,0 1 0 15,0-1 0 1,0-2-8-16,-4 3 8 0,5-1 0 16,-6 1 0-16,5-1 0 15,1 5 0-15,3-2 0 16,-4 1 0-16,4 3-8 0,-3-3 8 16,-6 3 8-16,2-3-8 15,-1 3 0-15,-4 0-24 16,8 0 24-1,-4 0 24-15,5 0-24 0,-1-4 0 16,-1 4 8-16,2 0-8 16,-1 0 0-16,0 0-40 0,-7 0 40 15,-2 0 56-15,2 0-56 16,-9 0 0 0,0 0 0-16,1 4-8 15,-1-4 8-15,8 3-24 16,0-3 24-16,4 3 0 0,5-3 0 15,-1 0 0-15,4 0 0 32,-5 3 0-32,2-3-8 0,-5 4 8 15,-4-4 0-15,4 2 8 16,-12 2-8-16,5-1 8 16,-5 3-8-16,-4 1 0 0,1-1 0 15,-1 3-8-15,-4 1 8 16,4 0 0-16,-4-1 0 0,-4 4 0 15,1-3-8 1,-5 2 8-16,-16 4 0 16,-15 0-104-16,3-1 104 15,16-2 0-15,13 0-264 0,15-4-392 16,-4 8-272 0,-16 5-136-1,16 0-913-15,13-9-3168 0</inkml:trace>
  <inkml:trace contextRef="#ctx0" brushRef="#br2" timeOffset="107458.48">3566 5311 7329 0,'0'0'936'15,"0"0"-224"-15,0 0-560 16,0-25-144-16,0 22 72 15,0-1 273-15,0-2 407 0,0 3 168 16,-4-3 72-16,0 3-520 31,-5-1-400-31,5 1 56 0,-3 0-128 16,3 3 40-16,-5-3-48 16,-2 3-40-16,-1-3 40 15,-1 0-8-15,-6 3-248 0,-1 0 256 16,-8 0-8-1,-4 0-88-15,0 3 96 16,-3 3-168-16,3 7 168 0,-4-4 0 16,0 4-80-16,3 0 80 15,2 2 0-15,-5 5-64 16,0 2 64-16,1 3-160 0,-9 4 8 16,4-1 152-1,0 4-96-15,-3 0 96 16,2 3 0-16,2 0-8 0,-5 3 0 15,4 3-48-15,0 0 56 16,4 1-72-16,8 2-80 16,4 0 0-16,0 1 40 0,5 3 40 31,-5 5 72-31,0 5-56 16,-1-1 56-16,-3 0 0 0,5 3-16 15,3-3 16-15,0-3 16 16,4-2 0-16,0-2 8 0,4 1-24 31,5 0 0-31,-2-3-8 16,1 2 16-16,4 4-8 0,1 0 8 15,3 0-8-15,-4 6 48 16,0 4-32-16,0 0 24 16,4 2-40-16,0 4 0 0,0-4 0 15,0-2 8-15,0-4 0 31,0-9-8-31,4 0 48 0,4-6-48 0,-1-4 16 16,1 0-8-16,1 4 88 16,2-1-32-16,1 3 64 15,4 7-8-15,0 1-112 16,4 5 32 0,4-3-32-16,0 3-8 15,-1-5 64-15,5 1-64 0,0-1 0 0,0-5 0 16,0-5-24-16,4-1 24 15,-4-6 48-15,4-3-40 16,4-3 72 0,-1-3-8-16,2-7 216 15,3 0-32-15,3-3-144 16,-3-3 56-16,4-7-88 0,4 4 0 16,3-3 48-16,1-4-80 15,0 1 32-15,8-4 112 0,-1-1-112 16,6-2 48-16,-2 0 8 31,5-5 9-31,-4-8 55 0,3-3-120 16,-7 0 16-16,4-3-24 15,-8 0-72-15,-4 0 0 16,-5 0 48-16,1 3-48 0,0-3 48 31,-8 0-40-31,7-3-8 16,-7-1 48-16,8 1-48 0,-8-3 0 0,4 3 0 15,-4-4 0-15,-1 4 0 16,-3-4 56-16,1-2-40 16,-10 2 88-16,4-9-96 0,-3-3 48 15,0 0 0 1,4-9-56 0,0-4 0-16,5-3-32 0,-5-3 32 15,-1-1 0-15,-4 2-8 0,1 5-56 16,-3 0 16-16,-9 7 48 15,-1 2 0-15,-2 1-32 0,-1-4 32 32,-9 1 8-32,1-7 8 15,0-9 8-15,5 0-16 0,-5-7-8 16,0 0 0-16,-4 1-168 16,3-1 80-16,-3 3 40 0,0 7 40 31,0 6 0-31,-11 4 16 15,-6 5 136-15,2 4 16 16,-9 0-112-16,0 0 48 0,0 0 0 16,-4-3-96-16,4-7 16 15,4 0-16-15,4-5 0 0,-3-8 16 32,6 4 80-32,-2 0-88 15,-6 3 96-15,2 6-88 16,-1 7 216-16,-8 3-80 0,0 0-8 15,0 3-40-15,4 3-104 0,-3-3 48 16,3 4-48-16,-1-1 16 0,1-3-32 16,-4-7 32-1,0 5-16 1,-7-2 8-16,-5-2 8 16,-8 3-16-16,-3 3 0 0,-5 3 8 15,-4 4-8-15,4 6 32 0,9-1-32 16,2 7 96-1,10 1-96-15,3-2 8 16,0 5 72-16,0-4-80 16,-4 3 0-16,-8 4-32 15,-7 2 32-15,-9 4 0 0,-9 3-48 16,-6 3-48-16,4 13-184 0,3 3-320 31,4 10-128-31,9 3-497 16,10 0-135-16,10 21-768 15,19-12-425-15,4-2-1792 0</inkml:trace>
  <inkml:trace contextRef="#ctx0" brushRef="#br2" timeOffset="111283.76">7143 8217 6313 0,'0'0'2960'16,"0"0"-1599"-16,0 0-401 0,-11-22-832 16,11 22-120-16,0 0-16 0,4 0 16 15,19 0 112-15,29 0 240 16,36 0 72-16,35-7-64 31,25-12-64-31,-9-7-32 0,-27 4 8 16,-41 7-192-16,-19 5 41 15,-12 7-129-15,-5 3-457 0,18 0-847 16,-9 6-632-16,-17 3-2065 0</inkml:trace>
  <inkml:trace contextRef="#ctx0" brushRef="#br2" timeOffset="111665.39">8833 8071 8225 0,'0'0'1769'16,"0"0"335"-16,0 0-1024 31,0 0-704-31,0 0-240 15,0 0-136-15,92-26 248 0,-45 17 129 16,5-4-169-16,0 3-72 16,-1 4-128-16,-3-4-8 0,5 8 0 15,2-5-408-15,4 4-521 16,37 0-1055-16,-16-1-601 31,-4 1-2576-31</inkml:trace>
  <inkml:trace contextRef="#ctx0" brushRef="#br2" timeOffset="111988.26">10446 7953 3024 0,'0'0'6666'0,"0"0"-4802"16,0 0-1072-16,0 0-352 0,0 0-232 15,0 0 16-15,92 0 80 16,-8-10 136-16,35 1-143 0,9-7-249 16,-1 6 32-16,-31 1-24 31,-37 3-56-31,-14 2 0 0,-9 1 0 15,-5 3 8-15,1-3-8 16,-4 3-336-16,-8 0-937 0,0 0-463 16,-5 3-993-16,-6 4-2872 0</inkml:trace>
  <inkml:trace contextRef="#ctx0" brushRef="#br2" timeOffset="116576.89">8629 5229 4841 0,'0'0'1472'0,"0"0"-496"15,0 0-576-15,0 0-88 0,0 0 416 16,-11-38 153-16,7 35-169 16,0 0-312-1,-1-1-120-15,5 1-72 16,-4 3-56-16,4 0-80 16,0 0-64-16,0 0-8 0,-4 0 0 15,-3 0-8-15,-1 0 0 0,-12 10-144 16,-4-1 152-16,0 4-8 0,0 0 8 31,4 2 0-31,-4-2-40 16,5 6 40-16,2 0-8 15,-3 1-48-15,1 2 56 0,-2 0 0 16,-3 6-48-16,5 4 48 0,-1 0 0 31,-4 6 0-31,4 0 8 16,0 0-8-16,0 3 0 15,8-2 48-15,1-1-40 0,2 0-8 16,1-7-56-16,4 4 56 16,1-6 8-16,-1 3-8 0,0 0 0 15,-1-1 8-15,-3 4 0 32,4 0-8-32,1 0 24 15,-1 6-24-15,0-3 8 0,0 1 8 16,4 2-8-16,0-6-8 0,0-4 8 15,0 4 32-15,4-6-40 16,4 0 0 0,-1-1 8-16,6 4 72 15,-2-3-16-15,1 2-64 16,-3-2 0-16,-2 5 96 0,5-5-88 16,-3 6 0-16,2 0 56 15,-3-3-56-15,0 3 32 16,4-1-40-16,0 1 0 15,0 1 0-15,0-5 16 16,3 1-16-16,-2 0 0 16,-5-3 0-16,-1-4 56 0,2 3-48 15,-1 1 112-15,-4 3 56 16,3 0-160 0,2-1 40-16,-5 4-48 15,4 0 0-15,-1-3 0 16,6 3 40-16,-2-1-24 0,5-2-24 15,-4 3-8-15,4-6 8 16,-4 3 8-16,0-4-8 0,-4 1 0 16,4-1 16-16,0 1-16 31,0-4 8-31,0 4-8 16,-4-7 8-16,8 1 32 0,-4-1-40 15,0-3 0-15,0-1-48 16,3 2 48-16,-2-1 48 0,6 0-48 15,-3 3 0 1,1 0 0-16,2 0 72 16,1-3-72-16,5 4 48 15,-2-4 40-15,5-4 208 0,3 5-168 16,10-5 0-16,-1 4-80 16,3-2 16-16,1 5-8 0,-4-6-48 15,-1 3-8 1,-3-4 56-16,1-2-56 15,-1 3 120-15,-5-3-40 16,5-1 16-16,-4 1 24 0,4-6-112 16,3 5 32-16,2-5 64 15,2-1-96-15,5 0 120 0,-4 0-72 32,4-2-40-32,-1-1 49 15,-2 3-17-15,-2-2-48 0,-3-1 0 16,4 0 8-16,-1 3 24 15,2-3-32-15,2-3 0 0,1 3 0 32,5-3 72-32,-6 0-64 15,1 0 8-15,-5 0 40 16,1 0-48-16,4 0-8 0,-8 0 64 16,0-3 56-16,0-3-120 15,3 0 72-15,-2-1-72 0,-6 4 8 16,5-3-8-1,-8 2 40-15,3-2-40 16,-3 3 0-16,-4 0 0 16,0 0 0-16,0-4 8 0,0 7-8 15,4-6 0-15,4 0 0 16,0 3 0-16,4-4 0 16,0-3-48-16,-1 5 40 15,1-5 8 1,0 0 0-16,-4 1 0 0,0-1-16 15,-1 1 16-15,-3-1 8 0,4 4 0 16,1-4 0-16,-6-2-8 31,5 2 0-31,0 0-8 0,-1 1 8 16,-3-4 0-16,0 4 16 16,-4 3-16-16,0-4 0 0,0 0 8 15,0 1-8-15,0-1 0 16,0 1-16-16,4-7 16 15,0 3 48-15,-4-6-48 0,0 4 16 32,-1-2-16-32,1-1 8 15,-4-2 56-15,0-2-56 0,0 3-8 16,-1-3 56-16,1-1-56 16,-3-2 0-16,3 3-8 15,-1 0 8-15,5-3 0 0,-4-1-16 16,4 4 16-1,-4-4 8-15,0 1-8 16,-4 0 0-16,4-4-8 0,-4 4 8 16,3-4 0-16,-3-3-8 15,4-3 8 1,1-3 8 0,-2-3-8-16,1-1 0 0,0-2-48 15,-4 3 32-15,-8 3 16 0,-1 0-16 16,-2 3 16-16,-1 3 48 0,-4 1-40 15,3-1 32-15,1-3-32 16,-3 0 48-16,3 0 8 16,3-3-56-1,2-4-8-15,2-2 0 16,-2-1 0-16,-6 4-8 16,1 0-80-16,0 3 88 0,-8 3 72 15,0 7-72-15,0-4 0 16,0 3 80-16,0 1-8 0,0-7-72 31,4-4 8-31,4-2-8 16,-4-3 40-16,0-1-40 0,4 1 0 15,-4-1 0-15,4 4 0 16,-8 3 24-16,0 0 40 31,0 3 128-31,-3-3-32 0,-6 3-144 16,-3-3 40-16,5 0-40 0,-6 3 48 15,5-7-64-15,1 5 16 0,3-2-16 16,-5 1 0-16,9 0 0 16,-4 0 0-16,-4 3 0 15,1 0 8-15,-10 0 152 16,2 0-160 0,-9 0 72-16,4 0-8 15,-5 4-64-15,2 5 96 0,3 1-40 0,0 0 24 16,0 2-72-16,4-2 64 15,-3 2-72-15,2-2 64 16,-7 3-64 0,5-3 136-16,-1-1-16 15,-4 1-48-15,-1 0 88 16,-3-1-160-16,1 4 8 0,-1 0 0 16,0 3 0-16,0 0-8 31,0 3-8-31,4 0 8 0,-4 3 0 15,5 1 8-15,-1 2-8 16,-4-3 0-16,0 7 8 0,0-4-16 16,-4 4-64-16,4-1 72 15,-4 1 16-15,4 3-16 16,-3-3-8-16,-1 3-48 0,0-1 0 31,-8 4 48-31,0-3-168 16,-7 0 168-16,-2 3-40 0,-2 0-104 0,-9 0 144 15,1 0-40-15,3-3 48 16,-4 3-8-16,4 0-24 16,0 0 32-16,5 0 72 15,2 0-72 1,2 0 0-16,-1 0 0 0,5 0-8 16,-6 6 8-16,2-3-120 15,3 7 120-15,0-1 0 0,-4 1 8 31,1-4-8-31,-5 7 0 16,-1-4 0-16,2 4-8 0,-5-3-8 16,4 2 16-16,0 1 8 15,-3 0 0-15,3 2-8 0,0-2 8 16,1 0-8-16,-1 0 0 16,3 0 8-16,-6-1-8 0,3 1 16 31,0 3-16-31,0 0 0 15,-8-1 0-15,-3 4 0 0,8 4 0 16,-9-4-24-16,4 6 24 16,-3-6 8-16,-2 0-8 31,1 0 0-31,-3 0 16 0,-1-3-16 16,1-3 0-16,3 3-16 15,0 3 8-15,8-3-376 16,8 9-624-16,12 7-977 0,8 22-423 0,9-3-897 15,3-7-2064-15</inkml:trace>
  <inkml:trace contextRef="#ctx0" brushRef="#br2" timeOffset="133796.97">31702 15392 1064 0,'0'0'880'0,"0"0"-488"15,0 0-288-15,-4-6 240 0,4 3-24 16,0-1 192-16,0 1-64 16,0 0-208-16,0 0-56 15,0 0 433 1,0-3-457-16,0 2-80 0,0 1 72 15,0 0-144-15,0 0 64 16,0-1-72-16,0 4 136 0,0-3 112 16,0 0-248-1,0 0 184 1,0 0 0-16,0 0 160 16,0-4 48-16,0-2-160 0,0 3-72 0,-7-4 192 15,3-3-248-15,4 7 80 16,-8-4-8-16,3 1-16 0,1 5 32 31,-3-2-192-31,3 0 48 16,-8 0-32-16,0 2-16 15,-4-5 0-15,0 5 72 0,-3-2-72 16,-6 0 0-16,1 0 8 16,-4-1-8-16,4 1 56 0,-4 0-56 31,0 2 8-31,1-2 64 15,7 3-8-15,-4 3 48 0,8-4-104 16,-4 4-8-16,4 0 80 16,-4 0-80-16,-4 0 72 0,0 0 8 15,0 0-23-15,1 4-1 32,-1-1-40-32,0 3 24 15,0 1 0-15,0-1-40 0,4 0 0 16,-4 1 0-16,5-1 0 0,-5 3 0 15,3-2 48-15,1-1-48 0,5 1 64 16,-6-1-56-16,2 3-8 16,3-2 56-1,-5 3-40 1,6-1-8-16,-1-3 64 0,-4 4-72 16,4 0 96-16,-3 2-16 0,2-2-32 15,-3 2-32-15,5-2 32 0,-2 2-48 16,2-2 24-16,-2 3-24 31,6-1 8-31,-6 1 8 16,6 0 88-16,-5 3-96 0,0 3 64 15,-4-3 32-15,4-4-104 0,-4 4 104 16,4 0-56-16,-8 0-40 31,8 0 72-31,-3 0-72 16,2 0 0-16,-2-4-8 0,6 4-16 15,2 0 16-15,-2-3 16 16,6 3-8-16,-5 3 48 0,-1-3-48 16,2 2-8-16,-1 5 56 15,0-1 0-15,-4 3 16 32,4 1 32-32,-4 2-8 0,4 1 72 15,0 0-160-15,8-1 120 16,-3 4 112-16,7 0-64 0,0 3 96 0,0-1-88 15,0 1-48-15,0 0-16 16,0-3-112 0,3 3 56-1,-3-3 8-15,0-1-64 0,0 8 32 16,0-4 56-16,0 0-16 16,0-1-8-16,0 1-64 0,0 0-8 15,0 0 48 1,0 0-40-16,0-3 0 15,4-4 40-15,-4 1-48 16,4-4 32-16,0 1-16 0,0-1 72 16,5 1 40-16,-2-1-64 15,-3 4 48-15,8-1-96 0,-4 1-8 16,0-1 24-16,0 1 16 31,-4 0-48-31,4-4 8 0,4 3-8 16,-4-2 16-16,-1-1-16 15,6-3 8-15,-1 1 16 0,-5-1 32 16,6-3-40-16,-5 3 56 16,4-3-72-16,4 3 96 31,-5-3-15-31,9 1 23 0,1 2 48 16,-2-3-136-16,9 0 168 15,-4 0-88-15,0 3-32 16,4-3 0-16,-5 0-64 0,1-3 8 15,1 0 56 1,-1 0-56-16,-5-1 64 16,5 2-56-16,0-4 48 0,0-1 24 15,0 1-80-15,0-1 80 16,4 1-16-16,-4 0-72 16,0-4 8-16,0 4 0 0,-5-4 8 0,5 1-16 31,-3 0 8-31,-2 2 0 15,1-2 48-15,0-1-56 0,4 4 0 16,0-3 8-16,4 2 40 16,4-2 16-16,-1 2-56 15,1 1-8 1,-4-3 64-16,0-4-56 16,0 4-8-16,-4-1 8 0,-4 0-8 15,0-2 0-15,4 3 8 16,-5-1-8-16,5-3 8 15,4 4-8-15,0 0 8 0,8-1 40 32,4 1-32-32,0-1-16 15,0-3 40-15,-5 1-40 0,5-4 16 16,-7 0-16-16,-1 0 8 16,3 1-8-16,1-4 8 15,-4 0-8-15,4 0 16 0,-1 0-16 16,1 0 48-16,1 0-48 15,-6-7 8 1,9-3 0-16,-4 1 8 0,-1-4-8 16,6 1 8-16,-5-4-16 15,-1 3 16-15,1 0-8 16,-4 4 8-16,-4-4-16 16,4 0 0-16,3 1 0 15,5-1-88-15,0-6 80 16,4 0-40-16,4 0-40 0,-1 0 80 15,2-3-96-15,-6-3 104 16,-2 2 0-16,-10-2 40 16,-4 2-40-1,-2-2 0-15,-5 2 8 16,0-2-24-16,-4-3 0 16,4-1 16-16,-1-2 16 0,-2 2-8 15,-2-3-8-15,1-3 48 16,0-3 8-16,0 0-56 0,0-3 16 15,0-1-8 1,4 4 48 0,-4-3-48-16,-4 6-8 0,0 0 0 15,-4 4 8-15,4-4 8 16,-4-4 32-16,0 2-48 16,-5-2 48-16,5-2-48 0,-3 0 0 31,-5-1 0-31,4 1 8 0,-4 0-16 15,4 2 0-15,0 2 8 0,-4-2 40 16,3 4-32-16,-3 1-8 16,0 5 0-16,0-2 0 15,0 2 0-15,-3 0-8 16,-9 1 0 0,-8-7 8-16,-8 0-112 0,0-6 104 15,-4-1-40-15,0 1 48 0,0 0-8 16,0-1 32-16,1 8-24 15,-1-1 8-15,0 0-8 16,-4 0 8-16,-4 6-8 0,-8-3 0 31,-8 1 0-31,-7 2-48 0,-5 1 48 16,-4-1 8-16,0 3-8 16,5 1 0-16,-1 0-64 15,1-1 64-15,-2 4 0 16,2-6 24-1,-1 2-24-15,-20-2 0 16,-24-11 0-16,-30-8-8 0,-21-1-24 16,-1-3 32-16,8 7 0 15,29 9-144-15,27 6 40 16,24 14 40-16,29 8-40 0,-25 7-552 31,13 7-1721-31,-1 2-1848 0</inkml:trace>
  <inkml:trace contextRef="#ctx0" brushRef="#br2" timeOffset="135084.14">19785 15494 7209 0,'0'0'192'31,"0"0"240"-31,0 0 120 16,0 0 248-16,0 0 489 0,0 0-665 15,-15-48-176-15,15 48-432 16,0 0-16-16,4 0 0 0,7 0-8 31,2 0 8-31,-6 0-8 16,1 9-128-16,1 8 136 16,-1-2 104-16,-5 7-104 0,5 1 80 15,1 2 0-15,-1-6-64 16,-5 0 64-16,1-3-72 0,0-9-8 15,0-1 64 1,0-6-56-16,5 0 376 16,2-4 720-16,17-14-175 15,24-21-497-15,36-30-384 0,31-30 64 16,21-12-40-16,-13 13-72 16,-32 25 0-16,-35 35 0 15,-32 18-200-15,-16 14-296 16,-7 3-577-16,-5 6-807 15,0 10-3137-15,0 3 2080 16</inkml:trace>
  <inkml:trace contextRef="#ctx0" brushRef="#br2" timeOffset="175278.63">8247 11468 1168 0,'0'0'816'0,"0"0"-216"31,0 0 48-31,0 0-440 16,0 0-128-16,0 0 24 0,0-61 240 16,0 49 777-16,0 2-89 15,0-3 192-15,-4 4-264 0,-4 0 56 16,4-1-7-16,-4 3-113 31,4-2 24-31,-3 6-304 0,3 0 48 16,-1 0-72-16,5-1-15 15,-4 1-9-15,4 3-64 16,0 0-32-16,0 0-120 0,0 0-248 16,0 0-48-16,0 0-56 31,0 0-8-31,0 7-120 0,0 9 32 16,4 6 88-16,8 6 0 15,4 7 8-15,-4 3 0 0,4-6 8 16,0-3-8-16,0-7-56 0,-4-6 8 15,0-10-88 1,3-2 136 0,5-4 8-16,8-13 144 0,16-22 72 15,16-23-120-15,20-24-24 16,15-23-64-16,-7 7 48 0,-20 22 48 16,-20 25-64-16,-25 26 56 0,1 2-96 31,-4 4 64-31,-4 6 0 15,-11 7-72-15,-1 6-8 0,-4 0-40 16,0 0-376-16,0 0-528 16,0 9-456-16,0 8 607 15,0 1-519-15,-17 17-144 0,-2-3-1233 32,-1-13-3400-32</inkml:trace>
  <inkml:trace contextRef="#ctx0" brushRef="#br2" timeOffset="176981.44">11263 16386 3776 0,'0'0'1329'16,"0"0"231"-1,0 0 24-15,0 0-295 16,0 0-73-16,0 0 80 16,-28-45-128-16,25 42-223 0,3 0-185 15,0 3-160-15,0 0-296 16,0 0-248-16,0 0-56 0,0 0-40 31,0 0-64-31,0 13 88 16,0 6-112-16,0 12 128 0,7 11 104 15,5 2-56-15,0 7 40 16,4 0-72-16,-4-3-8 0,4-7-8 16,0-6 8-16,-4-7-8 31,-1-8 8-31,2-11-8 15,6-9 0-15,9-9 0 0,28-43 32 16,32-36 184-16,35-49-208 16,25-18 128-16,-5 2-88 0,-31 42-40 15,-41 47 96-15,-30 29 216 32,-17 20-8-32,-9 5-224 15,-3 4-88-15,0 0-112 0,-12 6-224 16,0 6-424-16,0 19-272 0,-12 7 528 15,0 12-281-15,-16 14-1127 0,4-14-657 16,1-6-2272-16</inkml:trace>
  <inkml:trace contextRef="#ctx0" brushRef="#br2" timeOffset="187240.95">24077 2657 4849 0,'0'0'1048'0,"0"0"-408"31,0 0-224-31,0 0-160 0,0 0 296 16,0 0 336-16,0 0-15 15,15-19-73-15,-15 19-224 0,0 0-120 16,0 0-72-16,0 0-40 15,0 0-112-15,0 0-208 32,4 3-24-32,5 13-48 0,-1 9 48 15,-1 14-24-15,6 9 24 16,-5 5 0-16,-1 7 8 0,1-8-8 16,-3-5 16-16,3-5-16 15,-5-14 8-15,5-3 0 16,-4-9 48-1,0-6-56-15,1-10 72 0,10 0 824 16,21-22 1081-16,44-33-1105 16,36-36-608-16,19-21-256 0,0-2 32 15,-35 22-40-15,-36 32 0 16,-21 25-8 0,-7 3 24-16,5 0 16 15,-6 3-24-15,1 1-8 0,-8 9 0 16,-13 7 0-16,-2 8-288 15,-2 4-1216-15,1 16-1377 0,4 35 1369 16,-4-3-969-16,-3-4-2184 16</inkml:trace>
  <inkml:trace contextRef="#ctx0" brushRef="#br2" timeOffset="199042.99">3992 5238 1672 0,'0'0'2504'0,"0"-22"-847"16,0 9-737-16,0 1-592 16,0 2 384-16,0 4 136 0,0 3 41 15,0-1-73 1,0 2-272-16,0 2-288 15,0 0-192-15,0 0-64 0,0 0 0 16,0 0 0-16,0 0-184 16,0 0 16-16,0 0-144 15,0 6 72-15,0 7 232 16,4 2-112 0,8 8 120-16,-5 2 0 0,6 4-8 15,-2 3 8-15,2-1 16 16,2 4-16-16,-7-3 0 0,1-4 16 15,-1-2-16-15,-5-8 8 16,1-1-8 0,0-11 8-16,0-3 0 15,9-3 144-15,-2-13 744 16,29-28 40-16,19-29-576 0,33-25-232 16,16-16-120-16,-1-3-8 15,-2 15-8-15,-30 26 8 0,-19 22-8 31,-13 20-72-31,-11 5 80 16,5 1 0-16,-9 6-40 16,-5 3-424-16,-11 6-208 0,-12 7-176 15,4 3-104-15,-4 0-217 16,0 0-343-16,-4 13-456 0,-8 0 207 31,0-1-783-31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7-03T08:28:33.84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2060"/>
    </inkml:brush>
    <inkml:brush xml:id="br3">
      <inkml:brushProperty name="width" value="0.05292" units="cm"/>
      <inkml:brushProperty name="height" value="0.05292" units="cm"/>
      <inkml:brushProperty name="color" value="#7030A0"/>
    </inkml:brush>
    <inkml:brush xml:id="br4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4370 5388 3512 0,'0'0'2857'0,"0"0"-1673"0,0 0-432 16,0 0-64-16,0 0 609 15,0 0-81-15,16-42-456 0,-16 39-160 16,0 0-152-16,0 3-64 16,0 0-200-1,0 0-72-15,0 0-104 16,0 0 89-16,0 0-81 0,0 0-16 16,0 0-129-16,0 0 121 15,0 0-136-15,0 0-8 0,0 10-24 16,-8 2 176-1,-3 4 72-15,-2 9-16 16,-2 1-48-16,-2 2 72 16,-2 4-64-16,-1 6 144 0,-1 1 1 15,-7 2-17-15,5 3 88 16,-9 4-80-16,0-1-104 0,1 7 128 31,-10 3-16-31,5 4 8 16,-3-1-40-16,-1 4-56 0,8-1 464 15,-8-2-152-15,8-7-296 16,4-4 72-16,0-9-88 16,0-2 24-16,5-8-88 0,3-2 48 31,4-7-48-31,4-6-8 16,0-3 0-16,8-4 48 0,0-5-48 15,4-1-88-15,0 0-72 16,-4-3-16-16,4 0-56 0,0 0-208 15,0 0-416-15,-8 0-473 16,0 0-1079 0,0-10-4658-16</inkml:trace>
  <inkml:trace contextRef="#ctx0" brushRef="#br0" timeOffset="803.3">3764 5502 5489 0,'0'0'1608'0,"0"0"-648"0,0 0 40 16,0 0-103-16,0 0-169 16,0 0-120-16,-7-6-272 15,7 6-144-15,0 0-192 16,0 0-72-16,0 0-40 15,0 3-88-15,0 7 200 16,7 8 240-16,1 1 112 0,5 3 120 16,2 8-88-16,2-2 0 15,7 3 88 1,-1 1-135-16,5 3 143 16,4 4-224-16,-4-5-104 15,3 8 32-15,-3-4-16 0,-3 3 112 16,-1 0-32-16,0-3-152 15,-1 4-8-15,1-1-72 0,0 3-8 32,4 1 128-32,0-1-120 15,0 0-16-15,4-5 96 16,4-1-88-16,-1 0 40 0,-3-3-48 16,0-3 0-16,-4-1 72 15,-4-5-64-15,-5-4-8 0,2-3 0 31,-14-3 8-31,2-4-8 0,-5-5 0 16,0-4 0-16,-4-3 32 16,0 0-24-16,0 0 48 0,0 0 64 15,0 0-48 1,0 0-72 0,-4-6-192-16,-9-4-1344 0,-2-3-3193 0</inkml:trace>
  <inkml:trace contextRef="#ctx0" brushRef="#br0" timeOffset="7216.17">3573 6585 512 0,'0'0'496'0,"0"0"-360"16,0 0-56-16,0 6 1304 15,0-6-528-15,0 3-384 16,0-3 120-16,0 0 145 0,0 0 47 16,0 0-208-16,0 0-200 15,0 0 96-15,0 0-32 16,0 0-48 0,0 0-128-16,0 0-64 15,0 0-72-15,0 0-64 16,0 0-16-16,0 0 208 0,0 0 89 15,0 0 159-15,0 0-40 16,0 0-24-16,0 0 48 0,0 0 0 31,0 0-48-31,0 0 120 16,0 0-48-16,0 0-152 16,4-6-87-16,4-1-121 0,5 1-96 15,-6-6-48-15,5 2 0 16,0-3 72-16,0 1-80 0,0-1 0 15,0 0 8 1,0-3 0-16,-4 4 88 16,0-4-88-16,0 3-8 15,-1 3 24-15,-2 4-8 0,-5-1-16 16,4 5 0-16,-4 2 72 16,0 0-64-16,0 0-8 15,0-3-200-15,4-1-713 16,0 1-1527-16,0 0-4034 15</inkml:trace>
  <inkml:trace contextRef="#ctx0" brushRef="#br0" timeOffset="10380.61">5024 6064 3264 0,'0'0'2425'16,"0"0"-1457"-16,0 0-448 16,0 0 432-16,0 0 321 0,0 0-441 15,0 0-272 1,0 0 112 0,0 0 0-16,0 0 64 0,0 0-152 15,0 0-112-15,0 0-79 0,0 0-137 16,0 0-80-16,0 0 32 15,0 0-64-15,12 0 72 0,4 0 360 32,8 0 0-32,0 0-200 15,8-3-176-15,0-1-120 0,-1-2 72 16,1 3-144-16,0-3-8 16,0 3 8-16,0-4 0 0,-4 4 80 15,0-4-88-15,-5 1-176 31,-7 3-72-31,0 0-176 0,-4 0-160 16,-8 3-360-16,-4 0-641 16,0 0-1079-16,0 0-2817 0</inkml:trace>
  <inkml:trace contextRef="#ctx0" brushRef="#br0" timeOffset="10778.66">5072 6337 4048 0,'0'0'2097'16,"0"0"-1369"-16,0 0 176 0,0 0 857 15,0 0-153-15,0 0-216 16,43 0-360-16,-22-6-191 16,3-1 23-16,3 4-256 0,1-7-96 31,3 4-104-31,-3-3-208 0,4 6-64 15,-4-4-120-15,-4 1-8 16,1 3 104-16,-6 3-112 16,-3-3-352-16,0 3-576 0,-4 0-1297 31,-4-4-3000-31</inkml:trace>
  <inkml:trace contextRef="#ctx0" brushRef="#br0" timeOffset="12369.48">6335 5566 5097 0,'0'0'1888'15,"0"0"-224"-15,0 0-447 0,0 0 303 16,0 0 48-16,0 0-319 15,0-13-521-15,0 13-400 0,0 0-144 16,0 0-184-16,0 0 0 16,0 0-8-16,0 0-168 0,0 9 16 31,0 7 88-31,-4 6 72 16,-1 7 112-16,-3 6 24 0,1 0 40 15,-1 0 64-15,-1 3-88 16,5 0 8-16,1 0-104 0,3 0-48 15,-4 3 112-15,4-2-104 32,0-1-16-32,0-7 24 15,0 1-24-15,7 0-8 0,10-3-8 16,-6-1 16-16,6-3 0 16,2 1 16-16,-2-4-8 0,3-6 72 15,-5-4-80-15,6 1 0 16,-6-3 0-1,1-4-72-15,4 1 72 16,-4-4-8-16,-1 0 8 0,2 0 0 16,3-3 112-16,-4 0 0 15,4 0-48-15,-5 0-64 16,2-6 152 0,-2-1-104-16,2-2 24 15,-2-4 32-15,-2-2 64 0,2-8 64 16,-2 1-72-16,-2 0-24 0,1-7 88 15,-4 4-104-15,4 3-24 0,-4-1 8 16,0 1 64-16,-4-3-16 31,0 2-24-31,4 1-80 16,-4 0 161-16,-1-4-105 0,-3 1-48 16,4 0 16-16,-4-1-64 15,0 1 40-15,5 0-48 0,-5-1 0 16,0 4 176-16,0-4-56 31,0 1 24-31,0 0 24 16,0-1-48-16,0-5-40 0,0 2-72 15,0 0 0-15,0-2 24 16,0 5-32-16,0 1 0 0,0 5 0 16,0 8 8-16,0 6-8 31,0-1-72-31,0 4-48 0,0 3 24 15,0 0-432-15,0 0-433 0,-5 0-679 16,5 0-2873-16,0 0-1832 16</inkml:trace>
  <inkml:trace contextRef="#ctx0" brushRef="#br0" timeOffset="13122.42">7136 5479 6177 0,'0'0'1928'0,"0"0"-495"16,0 0 55-16,0 0 264 0,0 0-255 15,0 0-809-15,0-5-488 16,0 5-200-16,0 0-72 16,0 5-160-16,4 18 112 0,-1 6 120 31,1 8 272-31,4 8 32 15,-4 6-120-15,-4 3 40 0,5 0-56 16,-5-4-32-16,0 5 64 16,4-5-144-16,-4-2-8 15,0-1-32-15,0-5-16 0,3-7 64 32,-3-3-64-32,4-4 0 15,-4-9-8-15,4-3 8 0,0-6-264 16,-4-4-176-16,4-3-296 0,-4-3-433 15,9 0-495 1,-6-13 416 0,1-6-3185-16</inkml:trace>
  <inkml:trace contextRef="#ctx0" brushRef="#br0" timeOffset="13680.47">7076 5432 5281 0,'0'0'904'0,"0"0"64"16,0 0-408-16,0 0 664 0,0 0-79 15,0 0-761-15,0 0-184 16,51-32-192-16,-23 32 168 16,4 0 0-16,8 0 64 0,8 0 240 31,0 3 112-31,3 1-24 16,-7 2-80-16,0 4-8 0,-12-4-247 15,-1 7-233-15,-6 2 0 16,-5 5 80-16,-5-1 120 0,6 6 48 15,-1 0 0-15,-5 4-72 16,2 3 112 0,2 0-64-16,-6 3-96 15,-6 2 40-15,1-2-168 0,-8 4 0 16,0-2 0-16,0 2 0 16,-12-1 8-16,-4 3-8 15,-7-3 0-15,-10 4 176 16,1-1-56-16,-4-6 40 15,-3 0-8-15,-1-3 24 16,-4-7 16-16,1-6-64 0,3-4-56 16,-1-8-16-16,2-4-56 15,7-3-352-15,4 0-288 16,8-32-536 0,8 4-2009-16,8-4-7833 0</inkml:trace>
  <inkml:trace contextRef="#ctx0" brushRef="#br0" timeOffset="14609.58">7948 5416 6185 0,'0'0'2544'0,"0"0"-1119"15,0 0-169-15,0 0 168 0,0 0-55 31,0 0-513-31,0 0-568 0,0 0-224 16,0-6-64-16,0 12-216 16,12 10 216-16,4 9 72 0,1 10 120 15,6 7-56-15,-3 2-136 16,4 4 0-16,-1 3 56 16,-3-4-48-1,1 1 0-15,-2-4-8 0,-3-3 8 16,0-9 32-16,-4 0-40 15,0-10 0-15,-8-2 40 0,5-5-40 32,-2-5 0-32,-3-1 0 15,0-6 0-15,-4 1 40 0,4-4-32 16,5 0 528-16,-2-7 272 16,5-9-296-16,0-9-192 0,4-7 88 15,0-12-88-15,0-10-55 16,4-13-49-16,-9 0-88 0,6 1-48 31,-6-1-72-31,-3 17 0 16,1-5 104-16,-1 14-48 15,-5 3 72-15,5 9-136 0,-4 7 0 16,0 7 16-16,1 5-8 16,-5 3-8-16,4 1 0 0,-4 3-232 31,0-1-24-31,0 4-321 0,3-2-135 15,-3 2-240-15,0 0-528 16,0 0-1697-16,0 0-3304 0</inkml:trace>
  <inkml:trace contextRef="#ctx0" brushRef="#br0" timeOffset="15270.44">8844 5013 6617 0,'0'0'2256'15,"0"0"-1015"1,0 0 119-16,0 0 416 16,0 0-431-16,0 0-417 0,0 0-616 15,4-13-232-15,-4 13-80 0,0 0-144 16,0 13 16-16,0 9 8 31,0 7 120-31,0 6 288 16,0 3-160-16,-4 0-24 0,4 0 56 15,-3 0 16-15,3 0-8 16,0-3-128-16,0 0-32 0,0-6 64 31,0-1-72-31,0-2 8 16,-4-7-8-16,4-1 8 0,0-5 40 15,0-3-48-15,0-3-280 16,0-5-424-16,0 2-720 0,-4-4-737 16,0-4 49-16,0-8-1049 0</inkml:trace>
  <inkml:trace contextRef="#ctx0" brushRef="#br0" timeOffset="15715.41">8642 4911 5033 0,'0'0'1944'0,"0"0"-1080"16,0 0-368-16,0 0 769 15,0 0-25-15,0 0-240 0,0-3-328 16,0 3-184-16,0 0 112 31,0 0 49-31,0 0-49 0,11-3 56 16,10 3-208-16,11-3-176 15,11-3 96-15,5-1-112 0,3-2-40 16,1-1-16-16,-3 1-104 16,-14 3 80-16,-7-1-168 31,-8 4 40-31,-12 0 32 0,0 3-72 16,-8 0 0-16,0 0-8 15,0 0-416-15,0 0-376 0,0 0-1128 16,0 13-1913-16,0 2 1464 0,0-5-5792 15</inkml:trace>
  <inkml:trace contextRef="#ctx0" brushRef="#br0" timeOffset="22867.89">4060 6893 1536 0,'0'0'1712'16,"0"0"17"-16,-24-10-1057 31,12 7-64-31,-4-3 408 0,4 2 72 16,-1-2-312-16,-2 6-95 15,2-3-305-15,2 3-40 0,-5 0-104 0,0 0 8 16,1 6 8-16,-2 7-136 15,-3 3 8 1,5 3 96 0,-2 6-144-16,9 4 8 0,1-4-72 15,7 7 0-15,0-6-8 16,4-4 0-16,7-7-120 0,6-5 120 16,2-7 0-1,1-3 0-15,4-3 128 16,4-13 80-16,-9-9 32 15,2-4 136-15,-10-6 192 0,-2 0 8 16,-5-6-231-16,-4 0-121 0,0-4-128 16,0 1-88-16,-4-1 72 15,-5 1-80-15,2 3 0 32,-1 3-8-32,0 3 16 0,-1 9 0 15,6 7 152-15,-1 7 96 16,4 5 144-16,0 7-128 0,0 0-200 15,0 0-72-15,0 7-256 16,0 11 80-16,4 8 72 31,4 6 104-31,4 6 80 0,-4 6-80 16,4 1 8-16,-4-1 48 16,3 7-48-16,-2-3-8 0,-1-1 0 15,0 1-16-15,-1-7 8 31,-3-3-752-31,9-6-545 0,-6-6-423 16,10-8-240-16,-2-5-673 0,-2-7-2128 16</inkml:trace>
  <inkml:trace contextRef="#ctx0" brushRef="#br0" timeOffset="23147.1">4350 6813 5393 0,'0'0'1824'16,"0"0"-1016"-16,0 0-376 31,0 0 32-31,0 0 145 0,0 0 191 16,-28 83-360-16,20-48-272 15,1 3 144-15,-1 3-16 0,3-3-104 16,1-3-104-16,0 0-40 31,1-6-48-31,3-7-8 16,0-6-704-16,-4-6-320 0,0-8-841 15,-4-2-911-15,-1 0-2680 0</inkml:trace>
  <inkml:trace contextRef="#ctx0" brushRef="#br0" timeOffset="23397.48">4211 6947 4256 0,'0'0'1929'0,"0"0"-185"16,0 0-55-16,0 0-25 15,0 0-448-15,0 0-728 0,8-10-408 16,3 20-32 0,6 8 184-16,3 2 144 15,-1 5-47-15,6 4-169 0,-10 3-72 16,5-4-80-16,-3 1 72 15,-6-4-80-15,1-3-120 16,-3-2-553-16,-2-2-879 0,5-8-352 31,-4-7-977-31,-4-3-2168 16</inkml:trace>
  <inkml:trace contextRef="#ctx0" brushRef="#br0" timeOffset="23951.95">4505 6858 5721 0,'0'0'1736'16,"0"0"-536"-16,0 0-119 0,0 0-329 16,0 0-424-16,0 0-320 31,0 0 48-31,32 28-8 0,-19 1 128 0,-5 3-88 15,3 6 40-15,-2-3 40 16,-5 3-160-16,0-3 88 16,-1-7-48-16,-3-2-40 15,0-4 64 1,0-6-72-16,0-6 0 16,0-5 88-16,0-1-88 0,0-4 8 0,0 0 120 15,0-9 152-15,4-14-280 16,0-6-136-16,0-8 0 15,5-5 128-15,-2-2-88 0,1 6-24 32,0 6 32-32,4 6 88 15,-4 8 0-15,0 1 8 0,0 8 104 16,0 3 216-16,-4-1-192 16,4 7 8-16,-4 0-144 0,4 0 0 15,-4 0 104-15,8 7 24 31,-5 5-56-31,2 8 88 0,3-5-16 16,-5 7 120-16,2 4-16 16,-5-4 32-16,4 4-56 15,-8 2-159-15,4-2-49 0,-1 2 120 32,1-3-128-32,-4 1-8 15,4-1-337-15,5-3-727 0,-1-2-1096 16,-1-11-2969-16</inkml:trace>
  <inkml:trace contextRef="#ctx0" brushRef="#br0" timeOffset="26357.4">6303 6696 5281 0,'0'0'2120'0,"0"0"-1304"0,0 0 40 15,0 0 529-15,0 0 159 0,0 0-456 16,0 0-408-16,0 0-167 16,0 0 23-16,0 0-168 15,0-3-160-15,0-4-16 16,-9-2-104 0,-2-1-16-16,-10-3-32 0,2 7-40 15,-1 0 0-15,0 6-8 0,-3 0-32 16,2 0 32-16,5 10-40 31,0 2-8-31,0 4-16 16,8 6 0-16,1 4 64 0,7-1-56 15,0-3-280-15,0 0-88 16,7-2-177-16,10-11 297 0,-10-3 16 16,9-3 184-16,-4-3 112 15,-4 0 0-15,9-12 80 0,-10-7 200 31,1-7 457-31,0-6-297 16,-4-5-200-16,4-8-56 0,-8-6-32 16,4 3-152-16,-4 1 8 15,0 6 96-15,0 6-104 16,0 13 64-16,-4 6 168 0,4 6-8 31,0 10-16-31,0 0-208 16,0 0-80-16,0 0-104 0,0 16-32 0,0 6 208 15,0 4 0-15,4 2 8 16,4 1 40 0,-1 2-40-1,-2 1 0-15,3 0 48 0,-4 0-40 16,0 0-8-16,-4-4 0 16,0 1-8-16,0-1 8 0,0 1-352 0,0-4-216 15,0 1-465-15,4-7-783 16,-1 0-416-16,1-7-1017 15,1-5-3351-15</inkml:trace>
  <inkml:trace contextRef="#ctx0" brushRef="#br0" timeOffset="26660.35">6554 6591 4785 0,'0'0'1792'15,"0"0"-480"-15,0 0-208 0,0 0 65 32,0 0 15-32,0 0-568 15,0 0-464-15,-4 22 8 0,-5 0 144 16,2 4-72-16,-1 2-104 0,0 4-80 15,-1 0 64-15,-2-7-104 16,3 4-8-16,4-7-40 16,-4 1-600-1,4-11-464-15,0 1-192 16,-4-7-633-16,1-3-807 0</inkml:trace>
  <inkml:trace contextRef="#ctx0" brushRef="#br0" timeOffset="26940.39">6399 6664 1536 0,'0'0'4625'0,"0"0"-3177"15,0 0-168-15,0 0 241 32,0 0 199-32,0 0-784 0,0 0-760 15,0 0-80-15,19-12 160 16,-7 24 56-16,4 7-87 0,4 3 47 15,-5 1-136-15,2 2 32 16,-2 0-88-16,2 1-24 16,-6-4-8-16,2-6-32 0,-5 3-16 31,-1-6-160-31,-3-1-312 16,-4-2-225-16,5 0-519 0,-5-7-440 15,4 3-665-15,-4-6-2496 0</inkml:trace>
  <inkml:trace contextRef="#ctx0" brushRef="#br0" timeOffset="27270.28">6670 6505 4544 0,'0'0'2009'0,"0"0"-449"15,0 0-183-15,0 0-241 16,0 0-368-16,0 0-456 0,0 16-304 16,0 6 448-16,0 4-48 15,4 5-248-15,-4 1-40 0,3 0 112 32,-3-3-72-32,4-1-32 15,4-3-80-15,-8-2-48 16,4-4 80-16,0 0-72 0,1-6-8 15,-5-1-8-15,3-2-656 32,-3 0-440-32,4-8-424 0,-4-2-849 15,0 0-936-15,0-2-999 0</inkml:trace>
  <inkml:trace contextRef="#ctx0" brushRef="#br0" timeOffset="27802.27">6872 6518 4384 0,'0'0'2729'16,"0"0"-1217"-16,0 0-567 16,0 0-185-16,0 0-120 15,0 0-280-15,0 0-320 16,0 0-32-16,0 16 112 15,-4 0 136-15,-3 6 0 16,-1-3-72-16,-8 3 96 0,-1 4 24 31,2-4-144-31,-2-3-80 0,6-6-72 16,-1-1 0-16,8-6 104 16,-1-2-104-16,2-4 8 15,3 0 112-15,0 0 56 0,0 0 200 16,0 0 73-16,0 0-57 15,0 0 16-15,0 0-192 0,0 0-96 32,0 0-128-32,0 0 0 15,0 0-88-15,0 3-112 16,8 0 32-16,8 4 160 0,-5-1 8 16,10 3-8-16,-1 1 8 31,-1 0 8-31,1-1 0 0,1 1-8 0,-10-1 0 15,10 0 144-15,-10 1-136 16,1-3 0-16,-4 2 48 16,-4-6-48-16,0 3 0 0,-4-2-8 15,0-1-120-15,0-3-112 16,-8 3-408-16,-12-3-1369 16,5 0-2512-16</inkml:trace>
  <inkml:trace contextRef="#ctx0" brushRef="#br0" timeOffset="29608.84">7271 6458 6673 0,'0'0'2024'0,"0"0"-775"15,0 0-617-15,0 0-128 16,0-4 128-16,0 11-288 0,0 12 80 15,0 0 16-15,0 10-216 32,4-1-136-32,3 4 56 15,-2 0-32-15,3 0 16 0,-4-4-120 16,-4-3 0-16,4 1 112 16,-1-4-112-16,-3-6 0 0,0 0-8 15,0-4-256-15,4-2-608 16,-4-4-632-16,13-6-465 15,-5 0-247 1,-1-9-913-16</inkml:trace>
  <inkml:trace contextRef="#ctx0" brushRef="#br0" timeOffset="30012.1">7474 6496 4913 0,'0'0'1928'15,"0"0"-976"-15,0 0-504 16,0 0-136-16,0 0 72 0,0 0 337 31,0 0-409-31,-44 69-224 16,29-43 64-16,-6 0-24 0,1-1 32 16,-3-3-16-16,3-3-96 15,4-6-40-15,7 0 0 0,2-11-8 16,3 5-16-16,4-7-136 15,0 3 48-15,0-3 16 32,0 3-40-32,0 1 80 0,4 2 48 15,7 0 0-15,2 0 128 16,2 1 48-16,2-1 8 16,-2 0-24-16,2 1 16 0,2-4-16 15,-3 4-56-15,5-1-8 16,-6 0 56-1,1-3-144-15,-4 4 8 0,-4-4-16 16,0 3-240-16,-4-2-224 16,4-1-336-16,-4 0-769 15,0-3-1063-15</inkml:trace>
  <inkml:trace contextRef="#ctx0" brushRef="#br0" timeOffset="30284.29">7690 6556 5761 0,'0'0'2600'0,"0"0"-1640"0,0 0-655 16,0 0 223-16,0 0 64 15,0 0-288-15,0 16-80 0,-4 3 144 16,-5 3-56-16,-6 7-136 31,-6-1-16-31,6 1-40 0,-5 0-80 16,-1-4-40-16,6-3-592 15,-2-3-448-15,6-9-577 16,3-1-599-16,3-9-2089 0</inkml:trace>
  <inkml:trace contextRef="#ctx0" brushRef="#br0" timeOffset="30525.18">7529 6639 5353 0,'0'0'2176'0,"0"0"-616"16,0 0-543-16,0 0-273 0,0 0-640 15,0 0-104 1,0 0 0 0,0 0 560-16,60 44 88 0,-36-25-160 0,0 0-48 15,1 0 32 1,-6-6 25-16,1 6-193 0,-3-6-160 15,-2 2-48-15,-7-2-96 0,0-3-120 32,-4-1-441-32,0 1-455 15,-4 2-544-15,0-5-665 0,0-1-2352 16</inkml:trace>
  <inkml:trace contextRef="#ctx0" brushRef="#br0" timeOffset="30842.56">7785 6565 4544 0,'0'0'2049'0,"0"0"-817"16,0 0-272-16,0 0 153 31,0 0 583-31,0 0-560 0,0 0-608 16,0 0-528-16,15-19 80 0,-11 26-80 15,1 9 72-15,3 3 8 16,-4 3 120-16,0 7-88 0,-1-1 32 16,1 4-96-1,-4-3-40 1,4-4 105-16,1-3-105 0,-5 0-8 16,4-2-249-16,-4-8-431 0,0 1-736 15,0-7-208-15,0-2-713 16,0-4-1904-16</inkml:trace>
  <inkml:trace contextRef="#ctx0" brushRef="#br0" timeOffset="31343.45">7993 6524 5241 0,'0'0'1552'0,"0"0"-616"16,0 0-128-16,0 0-8 0,0 0-231 15,0 0-401-15,0 0-160 32,0 16 8-32,0 3 152 0,-9 3 0 15,-7 4 40-15,4-1-104 16,-7 4 112-16,-2-7-120 0,6 0 8 15,-2-6-48-15,6-6 40 16,2-4-24 0,5-3-72-16,4-3 80 15,0 0 96-15,0 0 0 0,0-6-176 16,8 0 128-16,-3-4 256 16,-1 7 456-16,0-1-128 0,-4 4-95 15,0 0-201-15,3 0-352 0,1 0-64 31,4 7 0-31,5 3 8 16,-2 2 48-16,6-2-48 16,2 3-8-16,1-1 64 0,0 1-64 15,0-1 0-15,0-2 16 0,-5 0-8 32,-2-4 48-32,-5-3-56 15,-5 0-48-15,-3 0 40 16,0 1-296-16,0-1-480 0,-11-3-1185 15,-6 3-399-15</inkml:trace>
  <inkml:trace contextRef="#ctx0" brushRef="#br0" timeOffset="36271.25">8315 6480 6593 0,'0'0'1624'16,"0"0"-488"-16,0 0-183 0,0 0 319 16,0-3 0-16,0 3-456 0,0 0-327 31,0 0-265-31,0 0-168 15,0 0-56-15,0 3 0 0,0 3-56 16,4 10 56-16,-1 3 96 16,1 6 40-16,5 1-128 0,-5 2 0 31,0 4 144-31,3-3-152 16,-3-1 24-16,0 1-16 0,1-4-8 15,-1-3 80-15,-4 1-80 16,0-4-40-16,0-3 32 0,0-4-200 15,4-2-384-15,-4-1-433 16,0-2-543-16,0-7-176 31,4 0-545-31,-1-13 801 0,5-6-3417 0</inkml:trace>
  <inkml:trace contextRef="#ctx0" brushRef="#br0" timeOffset="36674.46">8558 6499 5497 0,'0'0'1504'0,"0"0"-1024"0,0 0-304 16,0 0 32-16,0 0 232 16,0 0-56-1,0 0-176 1,-68 86-16-16,44-64 137 0,0 0 7 0,4 1-176 15,1-5-96-15,6-5-56 16,5-7-16-16,4 1 0 0,4-4-184 16,0-3-16-16,0 0 80 31,8 0 128-31,1 0 0 0,6 3 64 16,-3 4 168-16,4-5-8 15,1 8 96-15,-2-3-72 16,-3 5-96-16,4-2-72 0,0 3-80 31,0-1 8-31,-1 1 88 16,2-1-96-16,-6 1 0 0,6 0 8 15,-10-4-8-15,1-2-96 16,1 3-296-16,-5-8-384 16,-4-2-497-16,0 0-1015 0,0 0-993 0</inkml:trace>
  <inkml:trace contextRef="#ctx0" brushRef="#br0" timeOffset="36983.32">8792 6565 1016 0,'0'0'2584'0,"0"0"689"16,0 0-2185-16,0 0-592 15,0 0 256-15,0 0 137 16,0 0-401 0,0 0-312-16,0 13-168 15,-7 6 312-15,-1 1-48 16,-4 5-32-16,-4 0 120 0,4 1-184 16,0-1-80-16,0-3-32 15,5 1-64-15,-2-8-40 0,1-2-872 31,0-7-416-31,5-3-865 16,-1-3-831-16</inkml:trace>
  <inkml:trace contextRef="#ctx0" brushRef="#br0" timeOffset="37200.57">8625 6617 4504 0,'0'0'2217'0,"0"0"-1385"0,0 0-384 0,0 0 472 15,0 0 153-15,0 0-257 16,0 0-248-16,96 53 8 16,-76-37-112-16,0 7-8 15,4-4-200 1,0-1-80-16,-4 1-80 16,-5-2-96-16,2-5-144 0,-6-2-912 0,6 3-672 15,-9-7-1217-15,-1-3-2608 16</inkml:trace>
  <inkml:trace contextRef="#ctx0" brushRef="#br0" timeOffset="37680.1">8949 6505 1568 0,'0'0'3329'31,"0"0"-745"-31,0 0-1544 0,0 0-135 16,0 0-153-16,0 0-224 16,0 0-464-16,0 0 32 15,47 29-8-15,-31 0-24 0,-4-1 48 32,0 3-104-32,-8-1-8 15,4-2 88-15,-4-6-88 0,0 0-128 16,-4-6-16-16,0-10-40 0,0 1-56 15,0-7-64-15,0 0 232 16,4-3-8-16,-4-16 16 0,3-3-144 16,6-10 144-1,3-6 64 1,3-1-8-16,-2 4 8 0,2 7 0 16,-2 6 456-16,-2 9-24 0,2 10 0 15,-5 3-168-15,3 0-216 16,2 10 144-16,2 5-48 0,-3 7-72 31,4 1 112-31,1 2-128 16,-6 1 96-16,-3 2-48 0,-4 1 0 15,0-7-104-15,-4 3-8 16,0 4-712-16,0-7-504 0,-4-6-1657 16</inkml:trace>
  <inkml:trace contextRef="#ctx0" brushRef="#br0" timeOffset="51285">3186 8563 600 0,'0'0'496'0,"0"0"-368"16,0 0 1624-16,0 0 489 0,0-3-945 31,0 3-384-31,0 0 16 16,0 0 32-16,0 0-103 15,0 0-281-15,0 0-88 0,0 0 80 16,0 0-168-16,0 0-136 31,0 0-112-31,0 0-56 0,0 0-8 0,0 0-72 16,0 0-16-16,0 0 16 15,0 9-8-15,-3 10-8 0,-1 3 112 0,-4 4-48 16,0-1 16 0,0 7-80-1,4-4 0 1,-4 7 128-16,0-3-64 0,4 6 48 16,1 0-8-16,-6-3 24 0,9 0 88 15,-4 0-104-15,0 0 17 16,4 0 47-16,0 0 0 0,0-3 184 15,0-4-168-15,0 4-136 16,4-6 64 0,9-1-120-16,-6-3 0 15,1 0 80-15,8 0-72 16,-4-2 48-16,3-5-48 0,2 5 40 16,-1-5 24-16,0 1-72 31,4-3 0-31,-1-1 128 0,2-2-120 15,-1-4 88-15,-1 1-88 16,1-4 8-16,1 0 88 16,-2-3-96-16,5 0 8 0,-4-3 144 15,3-7-80-15,2-2 24 16,-1-4-40-16,-4-3-48 31,-1 0 112-31,2-4-32 0,-6-2-88 16,-2 3 128-16,-2-3 64 0,5-1-40 15,-4 4-104-15,1-4-48 0,-2 4 88 16,-3 3-88-16,4 3-8 16,-4-6 128-1,0 3-80 1,0 3 40-16,-5-3-16 0,2-3-72 16,3-4 104-16,-4-2-104 0,0-4 0 15,-4-3 40-15,4-6-32 0,-4-3 0 31,3 2-8-31,1-2 0 16,-4 6 88-16,0-1-88 16,0 5 0-16,0-1 168 0,0 3-24 15,0 0-48-15,0 0-96 0,0 4 0 16,0-1 112-16,0 4-112 16,0 3 0-16,0 6 0 31,0 3 8-31,-4 7 0 0,4-1-8 15,-3 5-80-15,3-2 72 16,0 1-160-16,0 0-232 0,-4 0-296 16,4-4-1208-16,0 1-513 15,-4 0-1632-15,0 6-1752 0</inkml:trace>
  <inkml:trace contextRef="#ctx0" brushRef="#br0" timeOffset="51824.8">4095 8106 824 0,'0'0'5385'0,"0"0"-4009"16,0 0-376-16,0 0 193 31,0 0-129-31,0 0-112 0,4-7-496 16,-4 20-392-16,0 12 192 16,-4 4 96-16,-3 12-40 15,3 3 248-15,-1 7-191 0,-3 0-217 0,8-3 104 16,-4 0 72-1,4-4-120 1,-3-3-128-16,3-6-64 16,0 0 88-16,0-7-104 0,0-2 0 15,0-7 48-15,0-3-40 16,0-6-16-16,0-5-160 0,0-1-584 16,-4-4-873-16,0 0-367 0,-9-9 119 15</inkml:trace>
  <inkml:trace contextRef="#ctx0" brushRef="#br0" timeOffset="52246.51">3777 8160 5329 0,'0'0'1768'15,"0"0"-936"-15,0 0-304 0,0 0 32 16,0 0 89-1,0 0-233-15,15 0-104 16,10 0 184-16,10-4 712 16,10-2-288-16,10-4-160 15,4-2-23-15,1 2-153 0,-4 0-208 16,-4 4-144 0,-12 3-184-1,-8 0-40-15,-8 0 0 0,-5 0 48 16,-6-1-40-16,-2 4-16 0,-7-3-96 15,0 3-128-15,1 0-296 16,-1 0-328-16,-4 0-1193 16,0 0-2392-16</inkml:trace>
  <inkml:trace contextRef="#ctx0" brushRef="#br0" timeOffset="52867.05">4889 8334 6177 0,'0'0'1776'0,"0"0"-768"0,0 0-287 16,0 0 191-16,0 0 200 16,0 0-528-16,0 0-352 15,-13 19-160-15,1 7 40 0,-4 5 216 16,1 8 0-16,-10 2 128 31,5 3 137-31,-3 4-273 0,-1-1 56 16,0 4-72-16,-4 0-104 15,0 3-48-15,0-3-48 16,1 3-96-16,3 0 48 0,-4-6-48 16,7-1 88-16,6-9-96 15,-1-9 0 1,8-4-16-16,0-6-168 0,-1-6-272 15,6-4-552-15,-9-6-881 16,4-3-423-16,0 0-1905 16</inkml:trace>
  <inkml:trace contextRef="#ctx0" brushRef="#br0" timeOffset="53354.88">4470 8429 200 0,'0'0'6953'0,"0"0"-5841"15,0 0-528-15,0 0 313 31,0 0 239-31,0 0 200 0,0 0-480 16,0 0-632-16,24-6-216 16,-9 19 312-16,6 6 129 15,3 3-113-15,4 7-88 0,0 5-88 32,4 5 16-32,-1 2-160 15,5 0 64-15,-4 4 16 0,0-1-88 0,0 0 120 16,-1-2-120-16,-6-1-8 15,-1-9 80-15,-5-1-72 16,-3-8-8-16,0-1 0 16,-4-3 0-1,-4-3 40-15,0-3-40 16,-1-4-8-16,2 0 8 0,-1 1 0 16,-4-7 0-16,3 7-128 0,-3-7-256 15,5 3-232-15,-5 1-513 16,4-4-823-16,-1-3-1009 0,-2 0-3856 15</inkml:trace>
  <inkml:trace contextRef="#ctx0" brushRef="#br0" timeOffset="53874.97">5442 8721 8513 0,'0'0'2113'16,"0"0"-1385"-16,0 0 216 15,0 0 616-15,0 0-471 16,0 0-609-16,4 0-160 16,8 0-120-16,8 0 248 0,4 0-64 15,-1 0-104-15,9 0-56 0,0 0-32 16,1-6-104-16,3 3 104 31,-5-3-192-31,-3-1 88 16,0 4-80-16,-5 0-8 0,-6 0 0 15,-2 3-256-15,-2 0-480 16,-5 0-224-16,3 0-832 0,-2 0-953 16,-5 3-2208-16</inkml:trace>
  <inkml:trace contextRef="#ctx0" brushRef="#br0" timeOffset="54164.97">5470 8950 3304 0,'0'0'4841'0,"0"0"-3993"16,0 0-447-16,0 0 839 16,0 0 784-16,0 0-439 0,28 0-561 0,-1 0-184 31,10 0-264-31,3-6-192 15,7-4 56-15,5 1-48 0,0-4-256 16,-1 4-72-16,-6 2-64 16,-10 1-176-16,-3 2-568 15,-8 1-1168-15,-4-3-2505 0,-12 3-2905 0</inkml:trace>
  <inkml:trace contextRef="#ctx0" brushRef="#br0" timeOffset="63502.81">6494 8283 776 0,'0'0'944'16,"0"0"2985"-16,0 0-3113 0,0 0-344 15,0 0 248-15,0 0 40 0,0 0-224 16,0 0-224-1,0 0-159 1,0 0 39-16,-4 10-16 0,0 3 360 16,-1 9 112-16,2 0-208 15,-5 7 104-15,0-1 16 16,1 4 24-16,-2 0-24 0,-3 3-208 16,8-3-95-16,-3 2 79 0,2 4-88 15,1-3-88 1,0 0-32-16,4-3-8 15,0 0 48-15,0-1-80 16,4-2-72-16,5-1 120 16,2-2-120-16,5 2 40 0,4-5 8 15,0 2-56-15,3-6 56 16,1-3-64 0,1 0 0-16,3-7 32 15,-4-2-32-15,-5-1 8 16,-3-3 0-16,0-3 8 0,-4 0 216 15,0 0-24-15,1-3-56 32,2-12 40-32,1-8-144 0,4-2 16 15,-4-7 24-15,3-3-80 16,-2-3 48-16,-2 3-56 16,-2-3 0-16,-2 0 56 0,-2 0-48 15,-5-3 32-15,0 2 144 0,0-2-88 16,-1-3 24-16,-3-4-96 15,4-3-24 1,4 0 72-16,-8 1-72 16,5-1 8-16,-1 9 40 15,-4 7 88-15,0 4 184 0,0 5 72 16,0 4-224 0,0 3 1-16,-9 0-41 15,9 6-72-15,-4 4-48 0,0 2 0 16,0 1 80-16,4 6-88 15,0-3-144-15,0 3-377 16,-3 0-655-16,-9 22-1176 0,-1 0-1689 16,2 4 32-16</inkml:trace>
  <inkml:trace contextRef="#ctx0" brushRef="#br0" timeOffset="63868.8">7179 7820 6953 0,'0'0'2184'16,"0"0"-1095"-16,0 0-777 16,0 0-192-16,0 0 8 0,0 0 80 15,0 0 312-15,-8 92-240 16,8-51-16-16,-3 1 144 16,3 2-136-16,-4 0-64 15,-1-2 48-15,1-7-248 16,0-4 112-16,0-2-112 15,0-7-8-15,4-3-504 0,0-6-808 16,0-4-416-16,0-6-1553 16</inkml:trace>
  <inkml:trace contextRef="#ctx0" brushRef="#br0" timeOffset="64163.99">6968 7832 5329 0,'0'0'2400'0,"0"0"-976"16,0 0-495-16,0 0 511 0,0 0 112 15,95-44-359 1,-50 38-481-16,2-4-312 15,5 1-32-15,0 2-240 16,-1 1-56-16,-6-1 16 0,-13 1-88 16,-8 6-392-1,-13 0-664 1,-11 3-1321-16,-7 10-512 0,-14-3-1599 16</inkml:trace>
  <inkml:trace contextRef="#ctx0" brushRef="#br0" timeOffset="65280.44">7534 8226 928 0,'0'0'6161'0,"0"0"-4497"15,0 0-959-15,0 0-185 16,0 0 232-16,0-3-40 0,0 3-376 16,0 3-312-16,0 7 56 31,0 9 128-31,-5 3 272 16,1 9-64-16,-3 1 96 0,3 10-80 15,-4-4 41-15,-1 0 31 0,6 0-224 16,-1 0-128-16,4-3-32 0,0 0-120 15,0-3 144-15,0-4-88 16,0 1-48 0,4-7 0-1,4 1 8-15,0-1 32 0,0-3-48 16,-1-1 0-16,6-5 112 0,-1 3-24 16,4-3 24-16,-1-3-16 0,6-4 32 31,3-3-56-31,-1 0-16 15,5-3 16-15,-4 0 80 16,-4 0-152-16,0-10 0 0,-4 4 72 16,-1-3 16-16,-2-4-8 15,-1 0-8-15,0-6-72 0,0-3 144 32,-1-3-136-32,-2-7-8 15,3 0 8-15,-9-6 0 0,9 0 64 16,-7 0-56-16,3 0-16 15,-5 0 160-15,1 6-24 0,0-3 72 16,-4 3-32-16,0 1-80 16,0-1 152-16,0 3-120 31,0 1-16-31,0-1 72 0,0 1-176 16,0-8 56-16,0 5-7 15,0-1-57-15,0 3 72 0,0 4 0 0,0 0-64 16,0 9 128-16,-4 6-128 15,4 1 80 1,-4 3-32 0,4 2-32-16,0 4-48 0,0 0-144 15,-3 0-481-15,-1 4-983 16,-5 11-3425-16,-3-2-616 0</inkml:trace>
  <inkml:trace contextRef="#ctx0" brushRef="#br0" timeOffset="67304.5">8510 7982 7033 0,'0'0'2401'0,"0"0"-673"0,0 0-408 16,0 0-144-16,0 0-239 15,0 0-513-15,0 0-416 0,0 15 80 16,0 14-88 0,0 9 440-1,0 10-216-15,0 9 48 16,-4 3-8-16,0 4 0 0,0-4 40 0,0 1-96 16,-3-8-72-16,2-2 48 15,1-9-136 1,-4-1 32-16,0-3-64 15,5-6 32-15,-1-4 24 16,4-6-72-16,-5-9 8 16,5-3-8-16,0-4-136 0,0-6-296 15,0 0-336-15,0 0-192 0,0-19-376 16,0-4-1777-16,5-5-4513 0</inkml:trace>
  <inkml:trace contextRef="#ctx0" brushRef="#br0" timeOffset="67755.16">8422 8020 280 0,'0'0'5321'15,"0"0"-4425"-15,0 0-216 0,44-80 24 16,-23 61 440-16,6 4 17 15,0 2-385 1,5 3-104-16,5 1-88 16,-1 9-240-16,-1 0-64 15,1 0-104-15,-4 9-80 0,0 10 296 16,3 4-112-16,-3 5-160 16,4 4 17-16,1 6 31 15,-2 3-16-15,-3 1 8 16,0 5-32-16,0 4 72 15,-8 0-72-15,-5 2-16 16,-2-1-24-16,-6-8 24 0,-7 1 0 16,-4-4 8-16,0-3 88 15,-15-3 120-15,-13-1-8 0,-8 5 168 32,-12-4-96-32,-8-3-192 15,-12-4-48-15,1-3-64 0,-8 1-88 16,11-11 0-16,4 2-96 15,12-11-344-15,12-3-144 0,16-9-648 32,4-14-1641-32,16-2-3784 0</inkml:trace>
  <inkml:trace contextRef="#ctx0" brushRef="#br0" timeOffset="68528.84">9287 7896 520 0,'0'0'7153'0,"0"0"-5745"16,0 0-39-16,0 0 423 16,0 0-664-16,0 0-696 0,0 0-376 15,12 19-40 1,8 6 305-16,-1 10-97 15,2 7-80-15,7 5 16 16,-4 7-152-16,-1 3 8 0,1 4 72 16,-4-1-80-16,0-3 40 15,-4-9-48-15,0-7 8 16,-8-9 40-16,0-3-48 16,0-11 0-16,-4-5 16 15,-4 0-16-15,3-7 0 16,-3-3 0-16,0-3 8 0,5 0 152 15,-5 0-32-15,4-3 632 16,0-16 296-16,7-7-760 0,2-11-184 31,-1-24 64-31,12-28-104 16,0-22 64-16,-1-13-136 0,1 10 8 16,-4 28 0-16,-4 26 0 15,-4 22 64-15,-4 10-72 31,-4 2 0-31,4 0 8 0,-4 11 0 16,-4 2 88-16,0 13-96 16,0 0-120-16,0 13-824 0,0 12 448 15,0 20-568-15,-8-7-1321 16,0-7-3096-16</inkml:trace>
  <inkml:trace contextRef="#ctx0" brushRef="#br0" timeOffset="69045.77">10267 7359 7521 0,'0'0'2561'15,"0"0"-1289"-15,0 0-384 32,0 0-88-32,0 0-264 0,0 0-432 15,0 0-32-15,0 58 265 0,0-17 95 16,-8 3-240-16,4 7-56 0,0 0-40 15,-3-1-80-15,-2-5 120 16,5-1-136-16,0-2 8 16,0-7 64-16,0-1-72 15,1-5-192 1,-1-6-744-16,-1-1-985 0,1-10-415 16,4-5-2329-16</inkml:trace>
  <inkml:trace contextRef="#ctx0" brushRef="#br0" timeOffset="69397.64">9916 7254 1568 0,'0'0'6297'0,"0"0"-4216"16,0 0-721-16,0 0-336 15,0 0-104-15,0 0 57 0,109-44-153 32,-46 38-392-32,24-3-80 15,-3 2-96-15,-8 1-104 0,-12-4-32 0,-25 10-120 16,1-3 0-16,-8-1 56 15,-12 4-56-15,-12 0-8 16,-8 0-304-16,0 0-264 16,-8 7-1081-1,-12 6-1287-15,-3 2-1033 16</inkml:trace>
  <inkml:trace contextRef="#ctx0" brushRef="#br0" timeOffset="71474.6">6629 9375 4016 0,'0'0'2681'0,"0"0"-1873"16,0 0-552-16,0 0 528 31,0 0 609-31,0 0-537 0,-15 0-264 0,11-3-344 15,4-3 72-15,-5 0 320 16,1-7-104-16,4 4-232 16,0-8-8-16,0 2-208 0,0-5-24 15,0 5 97 1,4-1 223 0,5 3-112-16,2 0-240 0,6 1-16 0,6 2 40 15,1 0-56-15,4 5 0 16,0-2 8-16,4 1-8 15,-4 2 48-15,-4 4-48 0,0 0-16 16,-5 0 16-16,2 7 8 16,-2 5 0-1,-3 4 40-15,5 3 8 16,-2 3 48-16,1 4-104 16,-5-4 0-16,10 4 8 0,-9-1-8 15,3-3 0-15,2-2 0 31,-5-5-184-31,-1-5 40 0,-3-1-312 16,-3-6 127-16,2-3 321 16,-3 0-136-16,5 0 144 15,-2-6-8-15,2-7-40 0,-2-3 32 16,-3-6 16-16,0-3-48 31,-3-4 40-31,-2-3 8 0,-3 4-16 0,0-7 16 16,0 6 0-16,0 7 120 15,0 7 8-15,0 5 153 16,0 7 71-16,0-1-120 0,0 4-152 16,0 0-80-1,0 0-184 1,0 7 64-16,0 3 40 0,4 2 80 0,4 1 8 16,0-1-8-16,-5 4 16 15,2 3-16-15,3-3 0 16,-4 3 32-16,0 0-32 0,0 1-16 31,-4-5-72-31,3 1-128 16,1-3-65-16,-4-7-63 0,0 1-32 15,5-4 272-15,-5-3 64 16,0 0 40-16,0 0 96 0,4-3 216 16,4-10-312-16,-4-3-32 15,3-9 32-15,6 2-32 31,-2-2 32-31,2 0-8 0,-1 2 0 16,-1 7 0-16,2 1 0 16,-2 5 8-16,1 4 0 0,0 0 40 15,4 2-40-15,-4 4-48 32,4 0 40-32,0 0-48 15,3 0-56-15,2 0 96 0,-1 4 8 16,-1 2 8-16,2 3-48 0,3 1 40 15,0 0-80-15,-5-1 88 0,5 0 48 16,-3 1-48 0,2-1 8-1,-3-2 64-15,4-1-72 0,-4-3 0 16,-4 1-128-16,4-2 72 0,-5 2 56 16,2-4 0-16,-6 0 0 15,1 0 72-15,1 0 48 0,2-4 8 16,1-5-128-16,0-4-120 31,4-2 104-31,-3-5-64 16,-2-5-8-16,1-4 80 0,-4 1-144 15,-4-1-48-15,0 7 200 0,-8 3 24 16,4 6 360-16,-4 10 96 31,0 0-344-31,0 0-136 16,0 3-288-16,0 0-704 0,-4 0-936 15,-4 0-817-15,-4 6-3656 0</inkml:trace>
  <inkml:trace contextRef="#ctx0" brushRef="#br0" timeOffset="74619.55">3351 10633 6913 0,'0'0'1912'0,"0"0"-799"16,0 0-265-16,0-7 352 0,0 7 208 15,0 0-255-15,0 0-273 16,0 0-208-16,0 0-256 0,0 0-96 31,0 0-240-31,0 0-72 16,0 0-8-16,0 3-104 16,0 10-40-16,0 10 144 0,-4 5 96 0,-5 7-8 15,1 3-24-15,4 7-64 16,-3-1 144-16,-2 4-136 0,5-1 88 15,0 1 24 1,4 3-112 0,0 3 0-16,0 0 0 15,0 3 8-15,4-6 80 0,9-4-96 16,-2-2-8-16,2-4 0 0,2-6 0 16,5-7-40-1,4-5 48-15,-4-7 0 16,8-7 80-16,0-3 24 15,4-6-88-15,-4 0 104 16,4 0 32-16,-1-12-48 0,-3-7 24 16,0 0-120-16,-4-7 88 0,0-2-96 15,0-1 88-15,-8-6-40 32,3 0-40-32,-2-6 0 15,-2 0-8-15,-2-4 8 0,-2-9-8 16,-3 1 8-16,-4-8-8 15,1 1 8-15,-5-1-8 0,0 4 56 32,0 7-56-32,0 2 200 15,0 7 17-15,0 2-65 16,0 7 64-16,0 4-120 0,0 3-96 16,0 2 16-16,0 5-16 0,0 5-128 15,0 6-184-15,0 4-289 16,0 3-783-1,0 0-2609-15,0 13-1504 16,-5 3 144-16</inkml:trace>
  <inkml:trace contextRef="#ctx0" brushRef="#br0" timeOffset="74970.77">4211 10223 304 0,'0'0'10282'15,"0"0"-8610"-15,0 0-1032 16,0 0-360-16,0 0 56 0,0 0 297 31,0 0 151-31,-12 89-360 16,8-38-192-16,0 10-112 15,0-5 8-15,0 5-72 0,4-4-40 16,-4-9 80-16,0-4-80 16,4-9-16-16,0-7-272 0,0-9-488 15,0-6-473-15,0-6-999 16,0-7-385-1,0 0-2512-15</inkml:trace>
  <inkml:trace contextRef="#ctx0" brushRef="#br0" timeOffset="75195.14">3987 10268 7633 0,'0'0'1849'0,"0"0"-433"32,0 0 208-32,0 0-47 0,84-74-657 15,-43 59-144-15,10-4-200 16,9 3-312-16,-4 3 24 0,4 4-176 16,-8 5-112-16,-5 11-1464 15,-15 12-1657-15,-16 0-2120 0</inkml:trace>
  <inkml:trace contextRef="#ctx0" brushRef="#br0" timeOffset="75774.61">5003 10535 2528 0,'0'0'6922'0,"0"0"-4474"0,0 0-1392 31,0 0-192-31,0 0 153 16,0 0 15-16,0 0-568 0,0 0-464 16,-15 18 72-16,-2 14 208 15,-6 12 240-15,-1 4-72 32,0 6-72-32,-4 0 64 0,0 3-167 15,0 7-49-15,-4-1-80 0,4 1-56 16,-4-4-24-16,4 1-64 0,1-8-48 15,7-5-120-15,4-7-537 16,0-12-423-16,9-7-576 16,3-12-625-16,4-7-631 15,0-3-2057 1</inkml:trace>
  <inkml:trace contextRef="#ctx0" brushRef="#br0" timeOffset="76117.03">4606 10636 6785 0,'0'0'4321'0,"0"0"-2809"16,0 0-168-16,0 0-271 0,0 0-169 31,0 0-472-31,8-7-424 15,16 24 264-15,7 8 256 0,13 10-88 16,-1 3-168-16,6 10-48 16,-6-1 48-16,1 7-152 15,0 0-72-15,-4 0 40 0,0 0-88 32,-8-3 8-32,-4 0 0 15,-4-7-8-15,-9-3-208 0,-3-5-656 0,-3-8 152 16,-6-6-600-16,-3-9-793 15,0-7-2352 1,0-6-4400 0</inkml:trace>
  <inkml:trace contextRef="#ctx0" brushRef="#br0" timeOffset="77277.58">5757 10868 576 0,'0'0'9026'15,"0"0"-6418"-15,0 0-1696 0,0 0-16 32,0 0 617-32,0 0-281 15,-4 0-552-15,4 0-392 16,0 0-136-16,0 0 0 0,4 0-8 16,11 0 104-16,6 0 201 15,7 0-129 1,3 0-144-16,13 0-88 0,0-7-88 15,8-2 128-15,-1-4-128 16,-6 4-400-16,-6 3-64 16,-11-1-289-16,-7 4-239 0,-10 3-592 15,-11 0-1305-15,-4 3-984 16,-12 6 1489-16</inkml:trace>
  <inkml:trace contextRef="#ctx0" brushRef="#br0" timeOffset="77517.61">5781 11052 4296 0,'0'0'3105'0,"0"0"-2089"16,0 0-248-16,0 0 1193 0,0 0 295 15,0 0-983-15,103-6-569 31,-54-7-280-31,-2 4-224 0,5-8-136 16,-5 8 48-16,-2 0-112 16,-14 5-800-16,-10 1-1473 15,-10 3-2344-15,-7-3-2904 0</inkml:trace>
  <inkml:trace contextRef="#ctx0" brushRef="#br0" timeOffset="78359.78">6928 10417 8057 0,'0'0'2217'0,"0"0"-449"16,0 0-544-16,0 0 257 0,0 0 327 15,0 0-256-15,0 0-719 0,0-35-385 16,0 35-352-16,0 0-96 31,0 0-88-31,0 16-56 16,0 12 144-16,0 14 24 0,0 12 64 15,4 6 88-15,0-3-120 16,0 0 64-16,5-3 16 0,-6 0-88 16,1-6-40-16,4-4 32 15,-4-3-32-15,5-6 72 32,-6-3-72-32,-3-6-16 0,4-7-144 0,-4-3-304 15,0-7-168-15,0-3-505 16,0-3-671-16,0-3-713 0,-4-9 73 15,-4-7-4786-15</inkml:trace>
  <inkml:trace contextRef="#ctx0" brushRef="#br0" timeOffset="78764.53">6872 10325 7641 0,'0'0'2049'0,"0"0"-817"0,0 0-296 15,0 0-168-15,0 0 224 16,100-70 105-16,-64 67-521 31,12 3-80-31,4 0-168 0,8 0-32 16,3 19 88-16,1 3-224 15,-4 7-16-15,-9 6-48 0,-3 2 80 16,-5 5 72-16,-15 2-168 16,0 1-8-16,-7-1 160 31,-10 1-112-31,-2-1-32 0,-9 1-8 16,0-1 0-16,-9 3 104 0,-14 1-104 15,-14 3 0-15,-6-3-7 0,-13 0-9 16,-8-7-56-1,-7-3-8 1,-5-10-145-16,1-9-79 16,-2-9-568-16,-9-10-728 0,17-16-1217 15,22-10-3152-15</inkml:trace>
  <inkml:trace contextRef="#ctx0" brushRef="#br0" timeOffset="79597.07">7845 10287 6689 0,'0'0'2288'16,"0"0"-687"-1,0 0-9-15,0 0 96 16,0 0-375-16,0 0-681 0,0-4-504 16,0 11-128-16,8 12 0 15,7 9 384-15,1 7 32 16,9 10-192-16,3 3-112 0,-5 2-24 15,10 1-16-15,-10 0-72 32,-3-7 8-32,0-5 56 0,-4-8-64 15,-5-5-128-15,-2-4-24 16,-1-9-8-16,-5-4 72 16,1-6 40-16,-4 0 24 0,4-3 24 15,1 0 360 1,3-15 272-16,3-8-400 15,2-9-104-15,2-9 112 0,2-19-120 16,2-26-40-16,5-15 136 16,-7 5-111-16,-6 20 15 15,1 25-48-15,-8 19 8 0,4 4-16 16,0 2-32 0,-4 1-16-16,0 9 48 15,-1 10-64-15,-3 3-8 0,0 3-729 16,0 0-775-16,0 9-600 15,0 14 375-15,0-1-1359 16,-3-3-4522-16</inkml:trace>
  <inkml:trace contextRef="#ctx0" brushRef="#br0" timeOffset="80216.32">8685 9775 6929 0,'0'0'1712'16,"0"0"-271"-16,0 0 311 0,0 0 424 15,0 0-487-15,0-12-705 16,0 12-504-16,4 0-336 16,-4 0-144-16,4 12-184 0,0 11 184 31,1 12 104-31,2 9 0 15,-3 10-16-15,0 0-80 0,0 0 40 16,-4-3 16-16,0-6-64 16,0-4 0-16,0-6 16 15,0-4-16-15,0-5-8 0,0-7-96 32,0-3-216-32,0-4-240 15,0-2-224-15,0-4-520 0,-4-2-497 0,4-4-735 16,0 0-465-16,0-7-1656 15</inkml:trace>
  <inkml:trace contextRef="#ctx0" brushRef="#br0" timeOffset="80636.75">8462 9750 1560 0,'0'0'6945'0,"0"0"-5464"15,0 0-769-15,0 0 632 0,0 0 8 16,0 0-279-16,0 0-273 16,0 0-448-16,40-13-88 0,-8 10-24 0,12-3 80 15,3 3 104 17,2 0-88-32,-6 3 0 15,-3 0-88-15,-8 0-104 0,-5 0-48 0,-10 0-96 16,-6 0 8-16,-11 0-16 15,4 0-384-15,-4 0-504 0,0 3-904 16,-11 6-2225 0,-6-3 1304-1</inkml:trace>
  <inkml:trace contextRef="#ctx0" brushRef="#br0" timeOffset="83617.72">7095 11484 256 0,'0'0'5137'0,"0"0"-3761"0,0 0-944 16,0 0 280-16,0 0 536 16,0 0 9-16,0 6-225 0,0-3-304 31,0-3 8-31,0 0 56 15,0 0-31-15,0 0-49 0,0 0-168 16,0 0-48-16,0 0 72 16,0-6-168-16,0-3-256 15,-4-8-144-15,4-1-104 0,0-5 8 32,4 1-256-32,9 3 152 15,6 3-48-15,1 0-88 0,4 6 152 0,4 1 16 16,4 3-16-16,8 3 176 15,-5 3 8-15,6 0-176 16,-1 0 80-16,-5 12-8 16,5 1-8-1,-5 6-104-15,2-3-88 0,3 0 208 16,-8 0-233-16,7-1-175 16,2-8-112-16,-2-1-32 0,-3-2-320 15,-4-4 328-15,-4 0-136 16,-8-7 336-1,-8-6 47-15,-1-3 393 16,-7 1 393-16,-4-8 151 16,0 1 192-16,0 0-168 0,0 0-80 15,-4 2 184-15,0 5-32 32,0 2 184-32,1 6-375 0,3 5-121 15,0-2-16-15,0 4-64 16,0 0-144-16,0 0 72 0,0 0-104 15,0 0 48-15,0 0-112 16,0 0-8-16,0 0-16 16,0 0-136-16,0 0-8 0,0 4 112 31,0 5 0-31,0 1 40 16,0 3-72-16,7 2-208 15,1-2 8-15,5 0-288 0,-2-4-17 0,2 4-247 16,-6-7-240-16,1 1 120 15,0-1-48-15,-3-6 143 16,-5 0 153 0,0 0 704-16,0 0 104 15,0-13-104-15,0-3 128 0,0 0-24 16,0-6 384-16,0 0-272 0,7 3-32 31,1 0 17-31,4 6 239 16,4 4-368-16,-4-1 64 0,8 7-64 15,-4-3-64-15,4 3-8 16,0 3-80-16,4 0 80 16,-1 0 48-16,1 0-48 0,4 0 0 15,0 6 8-15,0 0 112 0,0 4 8 32,4-1 24-32,-4 1-72 15,4-1-80-15,-8-2 8 16,3-1 32-16,-7 0-32 0,-3-3 8 15,-2-3-16-15,-2 0 168 16,2 0 248-16,-3 0-128 0,4-9-80 31,-4-1-80-31,-4-6 40 16,4-6-56-16,-4 0 16 16,-5 0 232-16,1-7-64 0,-4 7-56 0,0 0-64 15,0 3-48 1,0 9-32-1,0 1-96-15,0 9-320 0,0 0-760 16,-4 0-1504-16,-7 0-3546 16</inkml:trace>
  <inkml:trace contextRef="#ctx0" brushRef="#br0" timeOffset="86891.01">4322 12563 856 0,'0'0'8097'0,"0"0"-6304"16,0 0-841-16,0 0-64 15,0 0 472-15,0-3-271 0,0 3-665 16,0 9-296-16,-11 11-72 15,-6 14 8-15,-2 11 288 0,-9 9-96 32,4 6-8-32,-8 1-16 15,0 2 72-15,4 0-80 0,-4 4-152 16,4-3-64-16,0-1 120 16,0-3-120-16,5-8 40 0,3-8-48 31,3-9 0-31,2-7-8 15,7-9-280-15,4-6 80 0,0-6-312 16,0-5-168-16,4-2-240 16,0 0-649-16,0-2-423 15,0-11 176-15,0-6-3954 0</inkml:trace>
  <inkml:trace contextRef="#ctx0" brushRef="#br0" timeOffset="87343.66">3701 12582 7673 0,'0'0'1761'15,"0"0"-417"-15,0 0 424 16,0 0 73-16,0 0-753 16,0 0-672-16,0 0-344 0,-16-22-72 15,20 25-240-15,15 16 240 16,6 7 72-16,10 9 280 0,6 9-176 16,6 1-128-16,1 2 152 31,0-9-192-31,-4 0 96 15,3-9-96-15,-11-7 0 0,1-3 48 16,-9-3-56-16,-9-3 0 16,-3-4 48-16,-8 1-48 0,0-4 0 15,-4-3-8-15,-4 1 8 32,0-4 56-32,0 0-48 15,0 0 80-15,0 0 64 0,0 0-152 0,0 0-88 16,0-17-408-16,-12 5-1944 15,4-1-2298-15</inkml:trace>
  <inkml:trace contextRef="#ctx0" brushRef="#br0" timeOffset="87825.39">5036 12893 4112 0,'0'0'6610'0,"0"0"-4114"16,0 0-1888-16,0 0-311 0,0 0 775 0,0 0 32 15,19 0-552-15,6 0 72 16,6 0 88-16,13-6-368 0,4-3 17 15,8-1-177 1,-5-3-176 0,1 1 160-16,-7-1-120 15,-10 6-48-15,-7 5-48 0,-12-2-464 16,-4 4-89-16,-4 0-407 0,-8 0-832 16,0 0-777-16,0 10-7 0,-8-1-1977 0</inkml:trace>
  <inkml:trace contextRef="#ctx0" brushRef="#br0" timeOffset="88067.48">5059 13097 5881 0,'0'0'5161'0,"0"0"-3905"16,0 0 24-16,0 0 313 15,0 0 55-15,112-13-640 0,-60 0-288 16,3 0-135-16,5 1-129 31,-4-1 48-31,0-3-328 16,-4 3-64-16,3 4-112 0,-3 0-96 16,-3 2-216-16,-6 1-624 15,5-1-809-15,-8 4-1463 0,-16 0-3602 0</inkml:trace>
  <inkml:trace contextRef="#ctx0" brushRef="#br0" timeOffset="88814.98">6788 12376 9177 0,'0'0'2473'0,"0"0"-601"0,0 0-103 15,0 0-97-15,0 0-624 16,0 0-568-16,0-26-231 16,0 26-249-1,0 10-121-15,0 9 121 16,0 13 64-16,5 12 217 0,-1 4-185 16,0 6-88-16,-4 0 176 15,4 0-176-15,0 0 40 31,-4 0-40-31,3-6 40 0,-3-4-8 16,0-3-40-16,0 0 0 16,0-6 48-16,0-6-48 0,0 0-112 15,0-7-368-15,0-3-113 16,0-7-447-16,0-5-968 16,0-7-969-16,0 0-1536 0,0-10-592 0</inkml:trace>
  <inkml:trace contextRef="#ctx0" brushRef="#br0" timeOffset="89257.48">6717 12303 5329 0,'0'0'1984'0,"0"0"-240"16,0 0-335-16,0 0-57 0,88-86-208 15,-53 73-248-15,14 4-79 0,2 3-161 16,5 6-128-16,4 2-280 16,-8 21-48-16,-5 9-48 31,-3 6 32-31,-8 3-72 0,-8 3 88 15,-4 4-120-15,-5 0-32 16,-6 2-40-16,-5 4 0 0,-1 0 64 16,-3 1-72-16,-4 1 8 15,0-1 112-15,-7-1-104 16,-9-7 88-16,-4-3 48 0,-12-2 40 16,-7-4 56-1,-10-6-96-15,-3-7-8 16,-8-3 72-16,0-9-216 0,1-7-40 15,8-6-152-15,-2-19-448 16,18-6-848 0,14-7-2777-1</inkml:trace>
  <inkml:trace contextRef="#ctx0" brushRef="#br0" timeOffset="90117.43">7733 12332 2664 0,'0'0'6994'0,"0"0"-4346"0,0 0-1872 15,0 0-368-15,0 0 681 32,0 0-441-32,0 0-536 0,13 28 152 15,6 3 288-15,1 11-16 16,4 3-176-16,-1 9-176 0,5 3 24 15,-4 0-160-15,1 0 24 16,-1 0-64-16,-5-6 0 31,-3-4 64-31,0-12-72 0,-4-3 0 16,-4-10-8-16,-4-9 8 16,0-7-8-16,-4 1-8 0,0-7 16 15,4 0 136-15,-1-10 456 0,10-12 57 16,-1-13-353-1,8-19-224 1,8-25-8-16,0-20-56 0,0-9 0 16,-5 10 136-16,-7 19-144 15,-4 25-24-15,-8 16-24 16,1 12 48-16,-1 1 0 0,-4 2 0 16,3 8 0-1,1 5 40-15,-4 7-40 16,0 3-72-16,0 0-216 0,0 0-617 15,0 6-639-15,0 23-72 16,0-4 63-16,-7-2-2816 16</inkml:trace>
  <inkml:trace contextRef="#ctx0" brushRef="#br0" timeOffset="90623.28">8590 11893 3272 0,'0'0'5041'0,"0"0"-2944"15,0 0-153-15,0 0-280 0,0 0-71 16,0 0-257-16,0 0-688 15,0-13-496-15,0 20-152 16,0 12 8-16,0 10 0 0,0 5 152 31,0 8-104-31,0 5 64 0,0 1-120 16,0 0 0-16,0 2 64 16,0-2-64-16,0-7 0 15,0-6-64-15,-4-3-320 0,0-10-112 16,0-6-248-16,4-6-536 15,-5-4-761-15,1-6-695 0,4-6-225 32,-3-11-3120-32</inkml:trace>
  <inkml:trace contextRef="#ctx0" brushRef="#br0" timeOffset="90983.06">8291 11912 80 0,'0'0'7649'16,"0"0"-5360"-16,0 0-1033 0,0 0 168 15,0 0 401-15,0 0-561 16,0 0-600-16,44-16-464 15,-4 13-136-15,7 0 312 0,13-3-80 16,-1 0-48-16,5-1 160 16,1 1-40-1,-14-4-128-15,-7 4-39 16,-12 0-73-16,-13 2-32 16,-6 1-96-16,-9 3-88 0,-4 0 80 15,0 0-329-15,0 0-383 31,0 3-640-31,-17 13-840 0,2 0 63 16,-5 0-6417-16</inkml:trace>
  <inkml:trace contextRef="#ctx0" brushRef="#br1" timeOffset="104730.53">6805 13436 592 0,'0'0'8673'0,"0"0"-6144"0,0 0-1769 0,0 0-560 16,0-3 192-16,0 3 320 15,4 10-439-15,-1 5-41 16,1 11 760-16,0 6-368 0,1 3-96 16,-1 3-152-1,-4 3-256 1,0-3 64-16,0 0-104 0,0 0-64 0,0-6-8 16,0 0 32-16,0-7-40 15,0-6-640-15,0-3-728 16,0-13-969-16,4-3-775 0,3-3-2057 0</inkml:trace>
  <inkml:trace contextRef="#ctx0" brushRef="#br1" timeOffset="105123.57">7052 13512 256 0,'0'0'5377'0,"0"0"-4233"16,0 0-232-16,0 0 480 16,0 0-319-16,0 0-201 0,-72 93 184 15,48-65-272-15,0 4-368 32,-4-3-248-32,4-4-56 0,1-6-8 15,6-3-104-15,6-6 0 0,2-8-8 16,9-2-72-16,0 0 72 15,0 0-104-15,0-6 112 0,5 0 128 16,7-1 48 0,-5 4-56-1,10 3 161-15,-2 0-1 0,2 0 8 16,2 0-72-16,1 10-80 0,0 0 64 16,5-1-144-16,-10 4-56 15,1-1-56-15,-4-2-168 0,-1 5-104 31,-2-5-393-31,-1 3-679 16,-4-4-624-16,0-2-2105 0</inkml:trace>
  <inkml:trace contextRef="#ctx0" brushRef="#br1" timeOffset="105382.74">7295 13570 5113 0,'0'0'4136'31,"0"0"-3407"-31,0 0-321 16,0 0 336-16,0 0 312 0,0 0 296 0,-36 73-719 15,20-41-273-15,-3-1-160 16,2-2-96-16,2 0-104 0,-6-4-96 15,9-6-745 1,-4-6-1047 0,5-7-608-16,2-6-1713 15</inkml:trace>
  <inkml:trace contextRef="#ctx0" brushRef="#br1" timeOffset="105578.87">7155 13640 7145 0,'0'0'2681'0,"0"0"-1137"31,0 0-600-31,0 0-616 16,0 0 768-16,0 0-167 0,0 0-377 16,60 82-208-16,-44-57-240 0,0-2-96 15,-4-4-8-15,0 3-136 32,-1-3-440-32,-6 0-537 15,3 0-519-15,-4 0-176 0,0-6-761 16,-4-4-2736-16</inkml:trace>
  <inkml:trace contextRef="#ctx0" brushRef="#br1" timeOffset="105855.54">7383 13468 544 0,'0'0'8561'16,"0"0"-5952"-1,0 0-681 1,0 0-799-16,0 0-521 16,0 0-496-16,0 0-24 0,7 38 216 15,1-6-8-15,0 0-112 16,1 3-48-16,-2 0-72 0,5-4-56 16,-7 1 120-1,2-3-128-15,-3-4-400 16,0-3-488-16,0-3-833 15,0-6-847-15,-4-3-1561 0,4-8-2064 16</inkml:trace>
  <inkml:trace contextRef="#ctx0" brushRef="#br1" timeOffset="106241.66">7645 13519 5513 0,'0'0'3144'16,"0"0"-2343"-16,0 0-657 31,0 0 368-31,0 0 216 0,0 0 16 16,0 0-88-16,-67 54 40 16,42-38 144-16,1-4-311 15,5 1-97-15,-1-6-280 0,12-1-144 16,0-3 160-1,8-3-160-15,0 0 8 16,8 3 64-16,7 0 16 0,10 1 40 16,3 2-56-16,0 3-72 15,-4 1 72-15,0 0-72 16,-5-1 72-16,1 1 8 16,-4-1 16-16,0-3 72 15,0 4-120-15,-4-4-56 16,-4 1 0-16,0-4-168 0,0 3-368 15,-4 0-528-15,-4-6-705 16,0 0-1023-16,0 0-3874 0</inkml:trace>
  <inkml:trace contextRef="#ctx0" brushRef="#br1" timeOffset="108622.63">8096 13392 6849 0,'0'0'1728'16,"0"0"-111"-16,0 0 415 15,0 0-63-15,0 0-361 16,0-23-352-16,0 23-536 15,0 0-104-15,0 0-175 0,0 0-145 16,0 0-160-16,0 0-136 0,0 7-152 31,0 12 80-31,4 7 72 16,-4 5 8-16,3 7 40 16,1 1-48-16,-4 2 48 0,4-3-48 15,1 0-344-15,-1-7 71 16,0-5-271-16,0-7-344 0,3-6-680 15,6-10-921-15,-5-3-479 32,-1-3-257-32</inkml:trace>
  <inkml:trace contextRef="#ctx0" brushRef="#br1" timeOffset="108990.62">8311 13398 624 0,'0'0'1904'16,"0"0"969"-16,0 0-1657 0,0 0-152 16,0 0-24-16,0 0-7 15,-52 86-433 1,36-70-160-16,4 0-24 16,-4-3 8-16,4-4-192 0,0-3-104 15,5-3-16-15,-2 1-32 16,9-4 24-16,0 3-96 0,0-3 0 15,0 0 40-15,0 0-48 16,0 6-128-16,0 0 128 0,0 7 32 31,0 0 96-31,12 0 56 16,0-4-16-16,1 4 72 0,6-4-64 16,1 1-32-16,0-1-40 15,0 1-56-15,0 0-48 16,-9-4-576-16,-3 3-784 0,1 1 48 31,-5-4-457-31,-4-3-855 0</inkml:trace>
  <inkml:trace contextRef="#ctx0" brushRef="#br1" timeOffset="109253.09">8554 13430 8793 0,'0'0'1817'0,"0"0"-537"15,0 0 40-15,0 0-111 16,0 0-753-16,0 0-400 16,-16 28 240-16,0-9 104 15,0 10-112-15,0-1-184 0,-4 2-56 16,5 1-48-16,-6-5-336 15,5-1-968-15,4-6-1017 16,1-7-512 0,6-5-1743-16</inkml:trace>
  <inkml:trace contextRef="#ctx0" brushRef="#br1" timeOffset="109447.28">8390 13475 200 0,'0'0'6169'0,"0"0"-3048"15,0 0-1369-15,0 0-1056 16,0 0-568-16,0 0 576 0,28 34 713 16,-8-11-793-16,1 2-352 15,2 0-40-15,1-2-112 32,-4-5-8-32,-5 2-112 0,2-5-696 0,-2 8-921 15,-6-10-1007-15,-1-4-2761 16</inkml:trace>
  <inkml:trace contextRef="#ctx0" brushRef="#br1" timeOffset="109929.18">8693 13366 8521 0,'0'0'1913'16,"0"0"-417"-16,0 0-232 0,0 0-552 16,0 0-704-16,0 0 0 0,0 0 185 15,60 70-41-15,-44-38-144 16,-8 3-8-16,0 0 0 16,-4-3-184-16,-4-4-41 0,0-5-255 31,0-4-16-31,0-10 168 15,0-6-48-15,0-3 240 0,0 0 136 16,0-12 0-16,3-11-352 16,6-5 184-16,-1-7 168 31,3-3 40-31,6-1 80 0,-6 5 56 0,6 5 592 16,-6 7 152-16,2 9-303 15,-5 7-105-15,3 6-320 0,-2 0-88 16,6 6-48-16,2 10 416 15,-2 6-176 1,-3 1-136 0,4 2-8-16,-4 3-80 0,-4 4-56 15,4-3 192-15,-8 6-208 0,-4-3-136 16,0-1-472-16,0 7-776 0,-12-9-1561 16,-4-7-6369-16</inkml:trace>
  <inkml:trace contextRef="#ctx0" brushRef="#br1" timeOffset="113523.82">3545 13795 1672 0,'0'0'7425'16,"0"0"-6136"-16,0 0-313 16,0 0 432-16,0 0 105 15,0-13-649-15,0 13-520 0,0 0-336 16,0 0 152-16,0 0-160 15,0 0-56-15,0 0-40 16,0 13-152 0,0 9 248-16,4 7 8 15,5 6 72-15,-1 3 184 0,-4 3 168 16,3-3-176-16,-3 0-176 16,5 1-8-16,-1-2-64 15,-5-5 0-15,5-3-8 0,-4-4 48 31,-4-5-48-31,4-5-208 16,-4-5-264-16,5-1-312 0,-5-6-385 16,0-3-719-16,0 0-544 15,0-12 31-15,0-4-3728 0</inkml:trace>
  <inkml:trace contextRef="#ctx0" brushRef="#br1" timeOffset="114039.17">3841 13855 360 0,'0'0'5513'16,"0"0"-4169"-16,0 0-56 16,0 0 97-16,0 0-321 0,0 0-608 15,0 0-296-15,0 0-160 16,-36 20 8-16,20 2 0 15,-9 0 88 1,6 0 56-16,-5 3-24 16,0-2-40-16,4-1 80 0,4-6-80 15,5-7 40-15,2-2-112 16,5-4-8-16,4-3 168 16,0 0-96-16,0 0-72 0,0 0 560 15,4 0-216-15,0-3-152 31,1 3-40-31,-5 0-55 0,3 0-105 16,1 0-105-16,4 0 105 16,4 6 233-16,4 10-57 15,4-4-56-15,0 5-112 0,4 1-8 16,4-1 48-16,-4 1-40 16,-5-1-8-1,5-2 8-15,-7-5 8 0,-10-1-16 16,1-2 0-16,-4-4-40 15,-4 0-8-15,0-3 48 16,0 0 0-16,0 0-8 16,0 0 8-1,0 0-80-15,0 0-393 16,0 0-727-16,0 0-1056 0,-12 0-3505 0</inkml:trace>
  <inkml:trace contextRef="#ctx0" brushRef="#br1" timeOffset="115495.26">4171 13900 3728 0,'0'0'6290'0,"0"0"-4546"31,0 0-704-31,0 0 257 16,0 0-313-16,0 0-664 15,-4 22-272-15,-4-3 64 0,-4 0-104 16,0 10 144-16,4-4-40 16,-3 4-64-16,-6 3 16 15,6-1-64 1,-6 1 16-16,6-4-16 0,-6 1-312 15,10-6-424-15,3-8-633 16,4-2-831-16,0-4-665 0,0-9-2016 16</inkml:trace>
  <inkml:trace contextRef="#ctx0" brushRef="#br1" timeOffset="115776.97">3983 13973 5937 0,'0'0'2280'0,"0"0"-1087"15,0 0-57-15,0 0 256 16,0 0-616-16,0 0-456 0,9 0-264 16,7 0 360-16,0 13 441 15,7 2-345-15,1 2-208 31,4 5 24-31,0 0-128 0,0 0-56 16,-4 3-136-16,-1-2 32 16,-2-1-40-16,-5 3-504 0,0-6-432 15,0 1-449-15,-8-5-1063 16,-1-5-2129-16</inkml:trace>
  <inkml:trace contextRef="#ctx0" brushRef="#br1" timeOffset="116280.42">4359 13821 7785 0,'0'0'2609'15,"0"0"-1505"-15,0 0-336 0,0 0-16 16,0 0-496-16,0 0-56 15,0 0 264-15,87 44-135 16,-63-12-281 0,-4 3 8-16,4-3-56 15,-8 2-48-15,-5-2-88 0,2-7-33 16,-9 1-23-16,-1-7-8 16,1-7-272-16,-4-5-160 31,0-4 120-31,0-3 432 0,0-3-24 15,0-16-312-15,0-6-8 16,0-14 296-16,0-2 120 0,4-7-80 16,9-2 88-16,-2 5 256 15,6 7 464-15,-2 10 120 32,-7 12-88-32,1 10-96 0,2 6-335 0,1 0-321 15,4 9 0-15,4 13 288 16,0 6 104-16,-4 7-280 0,3 1-104 15,-2-1 144-15,-6-4-136 16,2 4 48-16,-5-3-64 16,-5 3-480-16,1 3-721 15,-4-9-1127-15,0-4-3273 16</inkml:trace>
  <inkml:trace contextRef="#ctx0" brushRef="#br1" timeOffset="119077.63">4067 6493 4937 0,'0'0'1872'0,"0"0"-1256"0,0 0-112 16,0 0 376-16,0-4 201 16,0 4-249-16,0-3-320 0,4 0-168 15,-4 0 56-15,0 0 136 31,0 3-40-31,0-3-32 0,0 3-256 16,0 0-208-16,0 0-56 16,0 0 56-16,0 0-80 15,0 0-56-15,-4 0-32 0,1-4 168 16,-1 4 304-16,-4-3-184 16,-1 0-8-1,2 0 32-15,-9 0-144 0,4-1 0 16,-9 2-48-16,-2 2-48 15,3-4-256-15,-4 4 280 16,4 0 72-16,0 0-8 0,4 0 0 16,4 0 8-1,1 0 40 1,2 0-32-16,5 0-16 0,-4 4-120 16,5 2-72-16,-5-3 200 0,-1 6-48 15,-2 1 48-15,-10 3 0 16,6 3 0-16,-5-4 72 0,0 7-64 31,-4 0-8-31,4-3 8 16,4-3 8-16,4 3-32 15,0-3-24-15,5-1-128 0,-2 1 168 16,5 3-48-16,-4 3-8 0,1 3 56 16,-2 3 0-16,1 1 8 31,1-1-8-31,-5 4 16 15,3-1 56-15,5-2-72 0,1-1-8 16,-1 1 0-16,4-1 0 16,0 4 8-16,0-4-8 0,4 4 0 15,3-1 8-15,6-2-8 32,-2-1 8-32,-3 0 0 15,5-3 0-15,-6-2 0 0,5-1 0 0,0-1 8 16,-4 5-8-16,0-7 0 15,8 3 8-15,-4 0-8 0,4-3 0 16,0-3 48 0,0-1-40-1,7 1 56-15,-6-7 64 16,3 4-88-16,-1-4 8 0,2 0-8 0,-6 0-40 16,-2-2 0-16,-2-1-80 15,6-3 80-15,-10 0 144 0,5 0-136 16,0 0 112-16,-4 0-56 31,4 0 160-31,0 0 48 0,4-3-119 16,0-3-73-16,-1-4-24 15,6 4-48-15,-5-4 0 0,7 1 32 16,-6-4-32-16,-2 4-8 31,2-1 8-31,-10 0 8 16,1-2 104-16,5 5-120 0,-10-2 104 15,5-1-40-15,-4 1-48 16,8-4 72-16,-4 0-80 0,4-3 0 16,-4 1 48-16,0-2-8 31,0 2 88-31,-4-1 88 16,0-3-96-16,-4-3-128 0,0 0 0 0,0-4-56 15,0-2 48-15,-8 2 16 16,4-2 200-16,0-1-160 0,0 4-48 15,0-1 136 1,0 7-128 0,0 0 56-16,-4 0 48 15,4 3-96-15,-4-3-8 0,0 3 88 16,0 0-88-16,0 0 144 0,1 1-152 16,-2-2 0-16,1 2 56 0,4-1-32 31,-3 0-16-31,-2 0 0 15,1-3 0-15,-3 0 104 16,-2-3-112-16,-2 3 0 0,-2 0 0 16,-2 3 0-16,3 3 32 0,0 3-32 15,-4 1-16-15,4 3 8 32,-4-1-88-32,9 1-216 15,-6 3-280-15,-7 3-480 0,5 6-1265 16,-5 7-2400-16</inkml:trace>
  <inkml:trace contextRef="#ctx0" brushRef="#br1" timeOffset="121296.54">3761 13547 2840 0,'0'0'1832'0,"0"0"-983"15,0 0 487-15,0 0-232 16,0 0 16-16,0 0-111 0,0 0-513 16,-40-15-184-1,32 15-8-15,0 0-64 16,-4-3 16-16,4 3 40 0,-4 0-128 15,0 0 152-15,-4 0-88 16,0 0-72-16,-4 5 64 16,5 2-16-16,-2 3 16 15,6-1-136-15,-6 1-40 16,2 2 120-16,2 1-104 16,-2 0 0-16,2 0 49 0,-2 2 31 15,3 4-64-15,0 1-80 16,4 2 8-16,-5 3 56 15,6 4-64-15,-1 2 0 0,-4-2 0 32,4 6 0-32,0-4 48 0,0-2-48 15,1 0 0-15,-2-4 40 16,1-3-40-16,4 1-8 16,1-5 8-16,3 5 0 0,0-4 0 31,0 3-8-31,0 0-24 15,0 1 24-15,7-1 16 0,1 0-16 16,1 0 8-16,-2-2-104 16,1 2-32-16,0-3 40 15,0-1-113-15,0-1 193 0,0-2-88 32,0-2 96-32,0 3-40 0,4-3 0 15,-1 2 32-15,2-5-112 0,-5 3-32 16,-1-4 56-16,6 1 0 15,-5 0-16-15,-1-4 32 16,-3 0-152-16,5-6 56 0,3 3 24 16,-5 0-48-1,6-3 136-15,-2 4-80 16,1-4 152-16,1 0 0 0,-2 0 0 16,5 0 96-16,-4 0-40 15,4-7 8-15,-4 1-64 16,4-1-56-1,0 1 48-15,-5 0 8 16,2-4 0-16,2 4-8 16,2-3 8-16,-2-4 0 0,-2 7 0 15,-2-4 80-15,2 0 64 16,-1 4-16-16,-1-3 64 0,-2-1-48 31,-1 0-40-31,-1-2 0 16,-3-4-56-16,4-3-48 15,-3 0 88-15,2-6 40 0,-3 2 64 16,0-2-8-16,0 2 0 16,0 5 8-16,-4 1-144 0,5 5 169 0,-5-1 87 15,0 3-216 17,0 1 128-32,0 0 24 0,0-1-32 15,0-3 16-15,0-2-176 0,0-5-48 16,0 1 120-16,0-3-48 15,0 0-72-15,0 0 136 16,0 3-120 0,0-1 136-16,0 1 152 15,0 7-40-15,0-4-48 0,-9 0-72 16,1 0 56-16,1 0-48 0,-2-2 0 16,-3-2-24-16,1-2-112 15,-10-3 40 1,10-1 48-16,-6 1-32 15,2 0-24-15,2-1 120 16,-2 4-88-16,-1 3 120 16,4 6-136-16,-4 1-64 0,0 2-8 15,-4 7-544-15,-20 3-1352 0,5 0-3481 32,-1 0-4289-32</inkml:trace>
  <inkml:trace contextRef="#ctx0" brushRef="#br1" timeOffset="127599.24">11036 5318 4016 0,'0'0'801'0,"0"0"-505"16,-8-7-72-16,4 7 608 0,4-2 0 16,0-2-176-16,0 4 0 0,0 0-408 15,0 0-160-15,0 0-16 31,0 0-72-31,0 0 0 16,0 0-72-16,0 0 8 0,-4 0 64 16,0 6 0-16,1 4 144 0,-2 3 136 15,-3-1 129-15,0 4-49 32,1 0-176-32,-2 3-136 15,1 7 240-15,-3-1-72 0,3 4 168 16,-1-1-112-16,1 4-128 15,5-1 48-15,-5 4-192 0,8 1 16 16,0-5 152-16,0 4-64 31,0 0-56-31,0 0-32 16,8 0-16-16,-5 0 64 0,5-3-64 16,-4 2 0-16,-4 5 24 0,5-1-16 15,-5 3 80-15,0 7-16 0,0-4-64 16,0 4 168-16,0-4-16 15,-5 0-16 1,5-2-64 0,0-1-80-16,0 0 16 0,0 0 32 15,9-2-40-15,-5-1 56 0,3-3-64 16,1 3 0-16,-4 0 16 0,1 4 64 31,-1-1 80-31,-1 3-72 16,1-6-24-16,0 4 136 15,0-1-184-15,0-3 48 0,0-3-16 16,1 3-40-16,2 3 80 0,1 3 136 16,0 1-80-16,-4 6 73 31,4-1-201-31,-8-2-8 16,8-3 64-16,-8-4-56 0,4-3 56 15,-4 0-24-15,0 0-40 16,4 3 168-16,-4 4-128 15,4-1 24-15,-4 4 8 0,3 0-72 32,2 3 112-32,-1-4-16 15,0 1-32-15,4 3 80 0,-1-1-152 16,6 1 0-16,-5-3 48 16,-1-4-40-16,-3-2 32 15,1 2-40-15,-1-3 0 0,0 0 104 16,-4 7-104-1,0 0 0-15,4 3 8 16,-4-1 0-16,3 1 88 0,1 0-88 16,0 0 16-16,0-7 184 0,5 1-120 15,-5-1-40-15,3-6-48 0,1 0 0 16,-3-3 64-16,-1 3-64 31,-4-6 0-31,0 3 64 16,0-3-64-16,0 2-8 0,0 2 8 15,0-5 0-15,0 4 88 16,0-3-88-16,0 0 0 0,0-1 0 31,0 4 16-31,0-6 0 16,0 6-16-16,0-3 0 0,0 0 56 16,0 5-56-16,0-2 0 15,-4 7 0-15,-5-4 8 16,5 0 64-16,-3 0-72 0,3 0 8 31,-5 3 88-31,1-2-88 16,1 5 88-16,3-3-32 0,0 0-48 15,0 1 88-15,4-1-96 16,0 4 0-16,-5-1 168 16,5 4-128-16,-8-1 8 0,5 1-48 15,-1 0 0 1,0 6 48-16,0-4-56 15,0 4 0-15,-1 0 48 0,2 0-48 16,-1-3 0-16,4-7 0 16,0 1 0-16,0-10 8 15,0 3-8-15,0-6 0 16,0 0 72-16,0-1-72 16,-4 4 0-16,0 0 0 0,0 0 0 15,-5 0 40-15,6-4-40 16,-1 4 0-16,0-6 40 15,0 3-40-15,4-7 0 16,-4 4 0 0,4-4 0-16,0 4 16 15,-4-1-16-15,4 4 0 0,0 0-16 16,0 3 16-16,0 6 0 16,0 0-8-16,0 1 8 15,0-1-24-15,0 0 24 0,0 4 0 16,0-1 8-16,0 1 0 31,0-1-8-31,4-3 0 0,0-2 0 16,0-4 48-16,4-4-48 15,-8-3-8-15,3 4 8 16,2 0 0-16,-1 3 8 0,-4 3-8 16,0-3 0-1,0 0 32-15,0 0-32 16,0-3 0-16,0 0 0 0,0-1 0 15,0 1 8-15,0-1-8 0,0 1 0 16,0 3 8 0,-4 0-8-16,4 0-8 15,-5 3 0 1,5 4 8-16,-3-1-16 0,3 3-32 16,0-3-8-16,-4-2 40 0,4-1 16 15,-4-4 0-15,4 5 0 16,0-4-8-16,0 0 8 15,-4-1-64 1,0 1 64-16,0-3 24 16,0 0-24-16,0 3-8 0,-4 0 0 15,4-4 8-15,0 1 40 16,0-3-40-16,0 3 0 16,4-4 0-16,0 1 0 0,0-1 0 31,0 7-8-31,0 0 8 15,0 0 8-15,0 3-8 0,0 0 0 16,4-3 32-16,-4 0-32 16,0 3-8-16,0 1 0 15,4-2-40-15,-4 2 48 0,0-1 0 32,0-4 0-32,0-2-8 0,4 3 8 15,-4 0 0-15,0 3 0 0,4-3 0 16,-4 3 40-16,0 1-40 15,0-8 0-15,0 4 24 16,0-7-16-16,0-2 88 16,0-7 48-1,0 3 72-15,0-6 184 16,0 0-176-16,-4-3-96 0,4-4-32 16,-4-2-88-16,4-4-8 0,0-3-408 15,0 0-464-15,-16-3-464 16,4-13-1537-1,-8-7-6785-15</inkml:trace>
  <inkml:trace contextRef="#ctx0" brushRef="#br1" timeOffset="132969.88">6534 11937 2600 0,'0'0'4657'15,"0"0"-3617"-15,0 0-48 16,0 0-223-16,0 0-25 0,0-5 16 16,0 5-328-1,0 0-160-15,0 0-184 16,0 0 64-16,0 0 224 0,0 0-64 15,0 0 0-15,0-4-40 16,0 4-144 0,0 0 105-1,3-3-129-15,1 3-88 0,5-6-16 0,3-1-56 16,4 1-8-16,3 0 16 16,9-4 24-16,0 0 8 0,8 1 16 15,0-1-8-15,0-2 8 31,4 2 0-31,-1 1 8 16,-3-1-16-16,-4 4 24 0,-4 0-16 16,0-1 0-16,0 1-8 0,0 0 0 15,0 2 8-15,8-2 8 16,-1 0 0-16,1 0-8 31,1-1 64-31,2 1-64 0,-3-4 0 16,3 3-8-16,-3-2 8 15,-4 3 0-15,0-4 0 0,-8 7 0 16,-4-3 8-16,-4-1-8 16,0 4 0-16,-1-3 0 31,6-1 0-31,3-2 40 0,0 3-40 16,8-4 0-16,0 1 0 15,3-1 0-15,1-3 0 0,0 7 0 0,-4-3 0 16,3 2 40-16,-7 4-40 15,4 0 0-15,-4 0 40 16,-4 0-32-16,0-1-8 16,1 1 0-1,3 0 0-15,-2-4 56 0,2 2-56 16,13-2 0-16,-1 1 72 0,-1-1-72 16,2 4-8-16,-2-4 8 31,-3 5 0-31,-4 2 16 15,-8 0-16-15,4 0-8 0,-9 0 8 16,-2 0-8-16,-2 0-8 16,-2 0 8-16,2 0 8 0,1-4-16 15,9 1 16-15,2-3 0 32,4 3-8-32,6-4 8 0,-1 1 0 15,-8 6 0-15,0 0-32 16,-9 0 16-16,-3 0-88 15,-4 0 0-15,1 0 23 0,2 0 17 16,-3 3 56-16,8 0-56 16,0-3 64-16,-1 0 0 0,9 3 0 31,4-3-8-31,0 0 8 16,-4 0 0-16,-4 0 0 0,-4 0 0 15,-4 0 0-15,-7 0-48 0,-6 4 24 16,1-4-64-1,-4 0-16 1,0 0 32-16,0 0 64 0,4 0-72 16,0 3 72-16,4 0 0 15,0 0 8-15,4 4-8 16,-1-5 8-16,-2 5 0 0,3-1 0 0,-5 4 0 31,1-1 0-31,1 4 88 16,-1 0-88-16,-5 3 8 0,5-1 0 15,-3 2 0-15,-1-2 72 16,0 5-80-16,3-2 0 0,-3-2 128 16,4 4-112-16,-3-5 72 31,-1 5-24-31,0 2-8 0,-1-3 145 16,-3 3-97-16,0 0-96 15,0 4 96-15,0-4-96 16,0 3 64-16,0 4-72 0,0-4 0 15,4 0 32-15,0 1-24 32,0-1-8-32,-4 4 0 0,4-4 80 15,-4 4 40-15,5-4-24 16,-1 3-96-16,-1 2 144 0,1 1-144 16,0 1 16-16,0-1 56 0,-4 4-64 15,4-3-8 1,-4-3 0-1,4-4 0-15,1 1 16 0,-5-1-16 16,3 0 0-16,1 1 0 16,0-1 0-16,-4 1 8 0,4 2-8 15,-4 1 0-15,4-1 32 16,0-2-32 0,-4-1 0-16,5 1 0 15,-5-4 0-15,3 0 32 0,1-6-32 16,0 0-8-16,-4 0 0 15,4-4 8-15,4 4 0 16,-4-3 0-16,0 3 0 0,-4 0 0 31,4 0 0-31,-4 3 0 0,0-4 0 16,0 5 0-16,0-2 0 16,0 1 0-16,0-2-72 15,0-2 64-15,-4 1-144 0,4-3-24 16,-4 0 80-16,0-1-16 31,-4-2-8-31,4-4 16 0,-4 1-88 16,0-1 192-16,-4-3-81 15,-4 0 81-15,-4 0 0 16,0-3 0-16,-4 0 16 0,-3 0 41 0,-6 0-57 16,1 4 224-16,1-1 32 15,-1 3 56-15,4-3-8 16,-4 0-56-1,9 4-120-15,-5-1-112 16,4 1-16-16,-1-4 80 16,1 6-80-16,1-3 0 0,-5 1 8 15,4-1-8 1,-4 0 56-16,0 1-56 16,-4-1 0-16,4 1 56 0,0-4-56 15,0 0 0-15,0 0 0 16,1 0 0-16,3-3 48 15,0 3-48-15,-4-3 0 0,4 4-8 32,-4-1 8-32,5 0 0 0,-5 4 0 15,4-4 0-15,0 3 0 16,4 0 0-16,0 1 0 16,-4-4 40-16,5 3-40 0,-5 0 0 15,3-2 16-15,1 2-16 31,1-3 40-31,-2 0-40 0,6 1 0 16,-5-2 8-16,3 2 0 16,2-1-8-16,-2-3 0 15,6 0 8-15,-9 0 32 0,0 0-40 16,0 0-8-16,-4 0 8 16,5 0 0-1,-5 0 0-15,-1 0 0 0,1 0 0 16,-4 0 32-16,9 0-32 15,-1 0 0-15,1 0 0 16,-2 0 0-16,5 0 0 0,-3 0 0 16,-2 0 0-1,1 0 24-15,-3 0-24 16,-1 0-8-16,0 0 8 16,-4 0 0-16,3 0 0 0,2 0 0 15,7 3 0-15,-4-3-48 16,0 3 48-16,0 1-72 0,-4-1 8 31,1-3 48-31,3 3 16 16,-8 0-8-16,0 1 8 0,3-4-8 15,2 0 8-15,-1 2-8 16,0-2 8-16,0 0 0 0,5 0 8 16,-5 0-8-16,-1 0 8 31,-3 0-8-31,0 0 0 15,0 0 0-15,0 3-16 0,2 1 16 16,-7-1 0-16,6 3 0 16,-1-2 0-16,4-1-8 0,-1 0 16 15,-3 0-8-15,4 0 0 32,-3-3 0-32,3 3 0 0,-4-3 0 15,4 0 0-15,0 4-8 0,5-1 8 16,-2 3 0-16,1-3-8 15,1 1-16-15,2 2 16 0,-2-3 8 16,3 3-88-16,-1 1 80 16,2-4-40-1,-2 0 40 1,6-3-56-16,-1 3 56 0,4-3-8 16,-4 0 16-16,4 0 0 0,1 3 0 15,-10-3 0-15,6 3-8 0,-2 1 8 31,-2-4 0-31,2 3 8 16,2-3-8-16,-1 0 0 16,-1 0 16-16,6 0 184 0,3 0 88 15,-4-3 0-15,3-7-40 0,1 4-16 16,4-7-136-16,-3 1-88 31,3-1 0-31,-4-3 0 16,4 0 48-16,0-3-56 0,-4 3 0 15,4-6 16-15,-4 3-16 16,0-3 0-16,-1-4-8 0,1 1 8 16,-3-1 40-16,3-2-40 15,-4-1 0-15,-4 1 0 16,4-1 0 0,0 0 0-16,-4 4 0 0,4 0 0 15,0 3 32-15,1-4-32 16,-2 4 0-16,1 0 24 0,4-1-24 15,0 1 0 1,1 0 0 0,-6-4 0-16,1-2 8 15,4-4-8-15,-3-3 0 0,3-3-8 16,-5-3-8-16,-3 6-32 0,5-3-8 16,-1 6 56-16,-1 3 24 0,2 11-24 15,3 1 0-15,-4 5 32 31,3-1-32-31,1 1 0 16,4-1 0-16,0 0-8 0,0-6-56 16,0 0 64-16,0-6-80 0,0 3 0 15,0-4 32-15,0 4 48 32,0 0 0-32,0 3 0 15,0 6 16-15,0-3-16 0,0 3-8 16,0 1 8-16,0-1 0 15,0 0 0-15,0-3 0 0,-4 1 8 16,1-2 0-16,3-1-8 31,0-1 0-31,-4-4 0 16,0 7 0-16,4 3 8 0,0 4-8 16,0 3 16-16,0 3 216 0,0 3-232 15,0 0 0-15,0 0 0 0,0-4-8 16,0 4 8-16,0 0-48 15,0 0-16 1,0-3 56 0,0 3-104-16,8-6 40 0,3 2-16 15,2 2-24-15,2-2 8 0,5 4-152 16,5 0 96-16,3 0 160 0,0 0-8 31,7 0 0-31,1 0 0 16,3 0 8-16,2 0 32 15,2-6-32-15,1-7 0 0,-4 1 8 16,-4 2-8-16,-8 1 0 0,-4-1-8 16,-5 4 16-16,-6 2 0 31,-1 1-8-31,3 0-32 16,-2 0 24-16,7 3 8 0,-5-3 0 15,6 0-224-15,2 3-336 16,1-4-488-16,4-2-953 15,-4 0-647-15,-9 0-3938 0</inkml:trace>
  <inkml:trace contextRef="#ctx0" brushRef="#br1" timeOffset="-171139.55">12805 6464 1040 0,'0'0'6745'16,"0"0"-4256"-16,0 0-1305 16,0 0-432-16,0 0 272 0,4 0-15 15,-4 0-353-15,0 0-464 16,0 0-192-1,0 0-848-15,-8-6-2201 16</inkml:trace>
  <inkml:trace contextRef="#ctx0" brushRef="#br1" timeOffset="-169691.41">12276 5515 6265 0,'0'0'1784'0,"0"0"-632"16,0 0-191-16,0 0 399 31,0 0 144-31,0 0-471 0,0 0-489 16,0 0-240-16,0-16-264 0,0 16-24 0,0 0 16 15,0 0-32-15,0 0-80 16,0 6-48-16,0 10 128 16,0 3 32-16,0 7 88 15,0 6-64-15,0-1 48 16,0 4-32-1,0 3 64-15,0 0-32 0,0 3-96 16,3 0 144-16,1-2-72 0,0-1-8 16,0 0 32-16,-4-3-32 31,4 0 24-31,0 0-40 16,-4 0-56-16,5-1 128 0,-2-5-120 15,5 3 8-15,0-7 56 0,0-2-72 16,4-4 16-16,0-4-16 15,0-2 0-15,0 0 48 16,-1-4-48-16,2 1-8 0,2 0 8 31,-2-1 0-31,-2 1 48 16,1-1-48-16,4 0 0 16,5-2 16-16,-6-1-8 0,5 1 48 15,-4-4-48-15,4-3-8 31,0 0 96-31,-4 0-96 0,0 0 8 16,0 0 112-16,-5 0-72 16,2 0 8-16,-2-3 16 0,-2 0-72 15,3-4 240-15,-5-3-80 0,6-2-40 16,-5-1 8 0,3 1 64-1,-3-4-16-15,1-3-88 0,-2-1-80 16,-3-2 208-16,4 0-216 15,-3-3 80-15,-1 3 16 16,-1-4 72-16,1 4-40 0,-4-4-80 0,4 1-48 16,0 0 217-16,-4-1-121 0,0 1 32 31,0 0-32-31,4-1-40 16,-4-2 8-16,0 2-56 15,0 0-8-15,0 1 120 16,0 0-120-16,-4-1 56 0,4 4 24 31,-8-3-32-31,4 2 112 0,1 1-152 16,-6-3-8-16,5 3 120 15,-4-4-112-15,4 4 48 16,1 0-48-16,-6 0-8 0,5-1 120 16,0 1-120-16,0 0 0 15,-3 0 8-15,3-4 0 0,0 4 56 31,-1 0-64-31,1 6 0 16,4 0 64-16,-4 3-64 16,4 4 0-16,0-1-8 0,0 10 8 0,0-3-168 15,0 3-616-15,0 0-969 16,-4 16-2280-16,1 3-360 16,-1 0-1888-1</inkml:trace>
  <inkml:trace contextRef="#ctx0" brushRef="#br1" timeOffset="-168867.03">13466 5340 3208 0,'0'0'4273'0,"0"0"-2465"16,0 0-359-16,0 0 23 0,0 0 80 15,4-16-583-15,-4 16-393 32,0 0-576-32,0 10-96 0,-4 12 96 15,-4 7 128-15,-8 12 288 16,5 7-56-16,-10 5 40 15,6 5 176-15,-5 2-232 0,4 4-72 16,-4-1-40-16,0 4-112 31,4-4 8-31,-4 3-112 0,8-2-8 0,-4-4 168 16,8-9-168-16,0-6 40 16,1-13-48-16,3-7 0 15,4-13-8-15,0-2-48 0,0-7-344 16,0-3 40-16,0 0-48 15,0 0 40 1,0-13-248-16,-5-15-1841 16,1-1-1375-16,0 1-697 0</inkml:trace>
  <inkml:trace contextRef="#ctx0" brushRef="#br1" timeOffset="-168401.54">12912 5483 4721 0,'0'0'1984'15,"0"0"-552"-15,0 0-55 16,0 0-17-16,0 0 344 0,0 0-135 15,-11-35-753-15,11 35-432 16,0 0-112-16,0 0-272 16,0 3-208-1,4 10-40-15,7 9 248 0,9 3 208 16,5 7-80-16,3 0-8 16,7 0 184-16,-3 0-56 0,4-1 64 15,0-2-48 1,-1-7-136-1,-7 0 72-15,-4-2-192 0,0-2 8 16,-8-5-8-16,-4 3-8 0,-4-6 8 16,-4-4-8-16,-4 0 0 15,0-6 56-15,0 0-56 0,0 0 0 16,0 0 64-16,0 0-64 31,0 0-8-31,0 0-184 16,4 0-384-16,5 0-528 0,2 0-1977 15,-7-6-1480-15</inkml:trace>
  <inkml:trace contextRef="#ctx0" brushRef="#br1" timeOffset="-167583.43">14061 5905 304 0,'0'0'10034'15,"0"0"-8194"-15,0 0-1128 16,0 0 457-16,0 0 375 0,0 0-416 16,0 0-384-1,0 0-392-15,0 0-24 16,7 0-40-16,5 0-56 16,8 0 57-16,8 0-233 0,0 0-8 15,4 0 104-15,0-3-136 16,0 0-16-16,3 3 8 0,1-3 0 15,-4-1 32-15,0 1-40 32,-8 0-368-32,4 3-153 0,-9-3-495 15,-2 3-512-15,-14-3-905 16,1 3-2096-16,-4 0-2512 0</inkml:trace>
  <inkml:trace contextRef="#ctx0" brushRef="#br1" timeOffset="-167299.78">14029 6213 264 0,'0'0'7089'0,"0"0"-5849"16,0 0-455-16,0 0 735 15,0 0 592-15,0 0-815 0,47 0-129 16,-19 0-408-16,12-3-144 16,0-3 8-1,0 2-280-15,3-2-72 16,1 3-64-16,-8-3-208 0,0-1 72 16,-4 1-72-16,0 3-344 15,-8-3-408-15,0-4-1032 16,-5 3-2393-16,-6-2-1424 0</inkml:trace>
  <inkml:trace contextRef="#ctx0" brushRef="#br1" timeOffset="-165412.81">9363 12017 8769 0,'0'0'2321'0,"0"0"-1577"16,0 0-96-16,0 0 544 0,0 0 129 0,0 0-561 15,0 0-368-15,0 0-224 16,0 0-40-16,0 0 64 16,3 0-88-1,1 0 72-15,13 0 248 16,2 0-312-16,13-6 136 0,5-4-64 15,6-2-32-15,5-1 16 0,-4 0-160 16,4 4-8-16,-9-1-48 16,-3 1-256-16,-4-1 112 0,-8 4-64 31,-5-1-136-31,-6 4 0 16,-2 0-200-16,-11 0 48 15,4 0 0-15,-4 3-641 0,0-4-711 16,-4-2-24-16,-3 0-3946 0</inkml:trace>
  <inkml:trace contextRef="#ctx0" brushRef="#br1" timeOffset="-165099.89">9750 11830 1480 0,'0'0'5393'0,"0"0"-2808"31,0 0-1361-31,0 0-176 15,0 0 392-15,0 0-87 16,0 0-633-16,0 0-336 0,0 0-136 16,-13 0-120-16,21 0-128 15,8 0 72-15,8 0-72 0,4 3 280 0,0 0-216 16,4 4-64 0,-9-4-64-16,-3 3-56 15,-3 0 112 1,-9 4-264-16,-5 2 48 0,-3 4 224 15,0 7 0-15,-11 2 112 0,-9 4-40 16,-12 2-72-16,-17 17-288 0,14-10-1128 31,-1-9-2769-31</inkml:trace>
  <inkml:trace contextRef="#ctx0" brushRef="#br1" timeOffset="-163497.24">15491 5527 4080 0,'0'0'5914'15,"0"0"-4306"-15,0 0-288 16,0 0-296-16,0 0-183 16,0 0-265-16,0-6-200 0,0 6-376 15,0 0-88-15,0 3-120 32,3 13 208-32,1 3 0 15,0 7 144-15,-4 5 64 0,5 1 112 16,-1 6-152-16,-4-3 0 0,4 7-112 15,-4 2-56-15,3 0 184 16,5 4-184-16,0-1 8 16,4 1 24-16,4-3-32 0,4-7 0 31,0 0-8-31,7-3 16 16,1-7 48-16,-3-6-56 0,3-6 0 15,0-3 8-15,-4-3 0 16,4-7 144-16,0 0 72 15,0-3-64-15,-5 0 88 0,5-10-160 16,-4-3 64 0,0-2 56-16,-5-7-72 15,2 0-8-15,-1-4-56 0,-1-2 8 16,-6-1 168-16,-2 0-183 16,1-2 71-16,-7-1 96 15,2 3-80-15,-7-3 64 16,0 1-88-1,0-4-48-15,0 3 176 0,0-3-168 16,0 4 56-16,-7-5-8 0,-2 5-80 16,1 2 120-16,0 4-128 15,5-1-40-15,-1 8 104 16,-5-5-112 0,5 4 0-16,0 3 0 15,1-3-104-15,-1 0 8 0,0 0-344 16,0 0-104-16,-1 0-593 15,5 6-719-15,0 7-2313 32,5 3-4497-32</inkml:trace>
  <inkml:trace contextRef="#ctx0" brushRef="#br1" timeOffset="-162745.78">16503 5486 6601 0,'0'0'2352'0,"0"0"-399"0,0 0-281 0,0 0-159 15,0 0-337-15,0 0-592 16,0 0-288-16,0-9-168 16,0 9-120-1,0 0-16-15,0 2-48 16,0 11 56-16,0 10 0 15,0 2 224-15,0 3-40 0,4 7-48 0,-1 1-72 16,1 2 128-16,4 0-176 16,5 3-16-1,-6 0 72-15,6 1-72 16,-6 2 16-16,1 0-16 16,0-5 0-16,1-1 8 15,-6-7-8-15,1-5-264 0,0-4-192 16,-4-3-376-16,0-6-128 0,0-4-593 31,0-9-959-31,0 0-473 16,0 0-3312-16</inkml:trace>
  <inkml:trace contextRef="#ctx0" brushRef="#br1" timeOffset="-162280.78">16439 5461 5049 0,'0'0'1408'16,"0"0"248"-16,0 0-720 15,0 0 73-15,0 0 31 16,0 0 8-16,68-73-304 0,-40 70-344 15,-1-4-40-15,9 7-136 0,4 0-88 16,4 0 17 0,0 0-73-16,4 10-16 15,-9 2 88-15,1 4-152 16,-8 0 80-16,-4 3-32 16,-4 0 40-16,-9 7 184 0,2-1-72 31,-10 7-144-31,1 3 136 0,1 0-184 15,-1 3 72-15,-5 0-32 0,-3 0-48 16,0 0 24 0,0-3-24-16,-7 0 0 0,-14 0 64 15,-3-6-64-15,-11-1 120 32,-9-2-8-32,-4-4-48 0,-3-3 48 15,-1-7-112-15,3-2-424 16,2-10-616-16,11 0-1537 15,16-4-1880-15</inkml:trace>
  <inkml:trace contextRef="#ctx0" brushRef="#br1" timeOffset="-161652.79">17315 5413 7841 0,'0'0'2465'15,"0"0"-585"-15,0 0-1016 32,0 0-504-32,0 0-152 0,0 0-200 15,0 0 240-15,44 51 137 16,-20-23 7-16,0 14-280 0,4-4-24 15,-4 3-16-15,-4 0-64 32,-1 1 0-32,-2-7-8 0,-6 0-104 15,1-7 8-15,-3 0-112 0,-2-8 56 16,-3-8 48-16,0-5 32 16,-4-4 56-16,4-3 16 0,1 0 448 15,-1-7 1032-15,3-11-472 16,5-14-608-1,0-9 0-15,4-16 16 16,0-26-88-16,7-19-207 0,2 7-121 16,-9 22 152-16,-4 26-152 15,-9 21 8-15,1 0 152 0,1 7 112 16,-1 7-16-16,-4 9-256 31,0 3-504-31,0 15-777 16,0 14 9-16,-9 22-120 0,2-7-2977 15,-1-9-3201-15</inkml:trace>
  <inkml:trace contextRef="#ctx0" brushRef="#br1" timeOffset="-161208.68">18104 5131 7761 0,'0'0'1993'0,"0"0"-113"0,0 0-592 16,0 0-95-16,0 0-297 0,0 0-544 16,4-4-232-16,-4 4-120 0,0 10-104 31,0 9 104-31,0 6 184 16,0 7 64-16,0 6-72 15,0 3-24-15,0-2 152 0,0 2-248 16,4-3 40-16,0-3-96 0,0-1 16 15,-4-8-16-15,0 0-32 16,0-7-400-16,0-3-144 31,0-7-592-31,0-3-865 0,0-6-159 16,-12 0-993-16,4 0-3408 0</inkml:trace>
  <inkml:trace contextRef="#ctx0" brushRef="#br1" timeOffset="-160879.62">17853 4931 7433 0,'0'0'2001'0,"0"0"-57"0,0 0-352 16,0 0-47-16,0 0-329 0,0 0-440 16,0 0-776-16,20-20 56 31,12 14-56-31,27-3 328 16,10-1-240-16,2-3 136 0,8 4-224 15,-23 2 8-15,0 1-56 16,-16 0-200-16,-24 6-568 0,-16 3-736 15,-16 13-2873-15,-12 0 2512 0</inkml:trace>
  <inkml:trace contextRef="#ctx0" brushRef="#br1" timeOffset="-159355.18">16037 6613 5129 0,'0'0'1952'0,"0"0"-1192"15,0 0-64-15,0 0 401 0,0 0 31 0,0 0-96 32,0 0-184-32,-41 16-392 15,41-13 136-15,0-3-31 0,0 0 63 16,0 0-112-16,0 0 16 16,0-6 152-16,0-10-424 15,5-3-208-15,7-3-80 0,3-4 32 31,9 4-144-31,0 0-104 0,8 0 0 16,0 3 240-16,7 6-144 16,2 0 16-16,2 3 136 15,-3 5-104-15,0 1 80 0,0 4-48 32,-4 0-88-32,-1 9 96 15,-3 8-24-15,4 2 24 0,-3 0-24 16,2 3 32-16,-3-3 48 15,4 0-128-15,4-3-48 16,-5-4 32-16,2-2-272 0,-5-7-17 16,0-3 145-16,-4 0 224 15,-1-3 8 1,-7-9-80-16,0-8-56 0,-4-2 192 16,-9-6-32-16,6-4 40 15,-13-3 56-15,0 3-8 16,0 1 40-16,0 5 112 15,0 7 465-15,0 6 111 16,0 7-288-16,0 3-8 16,0 0-232-16,0 3-248 0,0 0-112 15,0 0-504-15,0 9 152 16,8 4 456-16,-1 3-40 16,2-1 40-16,3 5 0 0,-9-1-256 31,5 3 64-31,1-3-329 0,-1 3-7 15,-5-3-184-15,1-3-400 16,0-3 232-16,0-7-32 16,-4 1 135-16,5-7 161 0,-5 0 168 15,0 0 456-15,0-10 80 32,0-6 120-32,4-9 248 0,0 2-112 0,7-2-64 15,2-4 169 1,-2 7-209-16,9 6 160 15,0 1 56-15,0 5-256 0,4 3 40 32,8 5-64-32,4-2-88 15,-1 4 8-15,5 0-80 0,0 0 144 0,4 0 72 16,-5 0 320-16,6 0-24 16,-2 0-160-16,2 0-88 15,-10 4-96-15,5 5-104 16,-4-3-64-1,4 4 48-15,-4-4-56 0,0 0 64 16,-1 1-64-16,-3-4 0 0,0-3 88 16,0 0-88-16,-4 0 121 15,4-3 319-15,-1-7-72 16,1-5 16-16,0-2-232 0,0-5-80 31,0-6 112-31,0-4 32 16,-4-3-56-16,-8 0-88 15,-5 7-64-15,-2 2 224 0,-9 10-232 16,0 4-208-16,-4 9-192 0,-16 3-920 31,0 0-3649-31</inkml:trace>
  <inkml:trace contextRef="#ctx0" brushRef="#br1" timeOffset="-156334.72">9060 4597 576 0,'0'0'7049'16,"0"0"-6161"-16,0 0-408 16,0 0-264-16,0 0 785 0,-64-35-201 15,52 26 536-15,0 2-336 16,0 1-360 0,1 0-183-16,-2-1-97 15,2 4-112-15,-6 0-120 0,-2 3-112 16,-5-3-16-16,-8 3-128 15,-4 0 64 1,-4 0-48-16,-4 6 8 16,1-3 8-16,-2 4 96 0,2-1-24 15,2 0 32-15,2 1-8 16,-8-4 0-16,6 3 8 0,-6 0-16 16,-1 1 0-16,0-1 8 15,0 1-56-15,-4-1 56 16,5 3 0-1,-2 1 0-15,6-4 8 16,-5 4 24-16,4 3-32 0,5-4-56 16,-6 0 56-16,6 4 0 15,-1-3 0-15,-4 6 0 16,-3-4 0-16,-5 4 16 0,-1 0-16 31,1 3-48-31,1 0 48 16,-1-3 0-16,5 3 8 0,-1-6-8 15,4 6 8-15,4-3 8 16,-4 3-16-16,0 3-8 16,0 0 0-1,-4 4 8-15,1-1-8 0,4 4-32 16,-6-1 16-16,10-2-48 16,-6 2 72-16,6-3-72 0,-1 1 16 15,3-4 16-15,-2 4 32 16,-1-4 8-1,1 0 0-15,-2 3 8 16,2-3-8-16,3 1-8 0,0 2 8 16,1-6-64-16,7 3 56 15,-4 1 8-15,4-1-16 0,0 0-48 16,0 0 56-16,4 0 0 31,-4 1-57-31,4 2 65 16,-3-2-16-16,-1 2 16 0,4 0-8 15,-1-2 0-15,-3 2-80 0,4 1 80 16,1 2-72-16,-5 1 80 16,8-1-56-16,-4 1 56 15,1-1-96-15,2 1 32 0,5 0-8 32,1-1-8-32,-2 1-8 15,6-1 32-15,-6 4 8 0,6 3 24 16,-1-4-40-16,-1 4 56 15,2 4-40-15,3-1 40 16,-1 0-72-16,6-3 56 0,-1 0-56 16,4-3 80-1,0-1-48-15,0 1 0 16,4 6-64-16,8-3 104 0,0 6-40 16,-1-3-112-16,10 3 112 15,-1 1-104 1,3-1 56-16,1-3 8 15,4 4-112-15,4 2 144 16,4-3-40-16,4 0 40 0,4 4 56 16,8-1-8-16,-1 4 0 0,5-4-8 15,4 4-72-15,-1-10 80 16,1 0-112-16,-4-6 56 16,0-6 48-1,-5-8-32-15,1-5-56 16,4-7-264-16,4-6 240 15,4 0 128-15,3-12 0 0,9-4 160 16,-8 3-160-16,0 4 0 16,-8 5 0-16,-4 4 72 0,-2 0-64 31,2 0 56-31,-3 0-64 16,6 7 0-16,5-7-72 0,0 0 72 15,16 0 32-15,15-10-32 16,12-5 0-16,5-2 80 31,-20 5 8-31,-24 2 120 0,-20 7-200 16,-9 0 56-16,14 0-56 0,1 0 40 15,10-7-48-15,0 4 0 0,4-7-32 16,8-6 24-16,19-10-72 16,17-5 80-16,-13-1 88 15,-15 3-8-15,-28 10-64 16,-12 2-8-1,-1-2 8-15,9-3 368 0,0 0-296 0,-4 3-88 16,-4-4-168 0,-8 7-280-16,3-7 272 0,2 4 168 15,-2-6 16-15,9-4-80 16,0 0 40 0,4-3 32-16,-5 1 88 15,2 5-8-15,-6-3 224 16,-7 7 0-16,4 0-128 0,-8 2 80 15,-4-2-192-15,-1 2-64 32,-3-2 128-32,4-7-128 0,0 1 0 15,-4-8-80-15,4-2 24 16,-4-3 48-16,-4-4 16 16,-4 1 160-16,-4-1 120 0,-5 3-80 15,-3 1 72-15,-4-1-208 16,0 4-64-16,0-6 136 0,0-4-136 31,0 0 8-31,-4-3 248 0,-7 0 281 16,-1 3-273-1,0 0 32-15,-4 4-48 0,0 5 40 0,-3-5-192 16,2 2 128-16,-3 4-136 16,1 3 32-16,-2-3-24 15,-3 6-24 1,0 0-32-16,1 0 152 15,-1-3-128-15,-4 6-72 0,0 1 0 16,-4-1 8-16,4 3 64 0,-8 1 32 31,4 2-88-31,-7-2 104 16,-2 2-120-16,-2 4-8 0,-5-4 0 16,4 4 16-16,-8 0 8 15,1 0-16-15,-5 0 0 0,-8-3-48 16,-16-5 48-16,-19 2 0 15,-17-1 0-15,13 7 0 0,19 13-8 32,28 6-40-32,20 3-48 15,-3 6 88-15,-10 13-1032 16,-2 32-777-16,11-4-927 0,8 1-1985 16</inkml:trace>
  <inkml:trace contextRef="#ctx0" brushRef="#br1" timeOffset="-155163.71">13088 7195 4520 0,'0'0'4978'0,"0"0"-2682"0,0 0-1192 16,0 0-720-16,0 0 256 0,0 0 161 15,-12 2-337-15,-4 18-40 16,1 5-16-16,-6 10-64 0,-3 3-16 16,0 6-152-16,-4 1 96 31,1 5-64-31,-1 4 104 0,-4 3-40 15,4 4-88-15,-4-1 8 16,4 1-72-16,0-1-120 0,4-6 152 16,0 0-152-16,9-3 0 15,-2-10 0-15,6-6-16 32,3-6-208-32,-1-4-664 0,2-9-520 15,3-3-641-15,-8-13-559 16,4 0-353-16,0-4-3240 0</inkml:trace>
  <inkml:trace contextRef="#ctx0" brushRef="#br1" timeOffset="-154781.74">12534 7347 6569 0,'0'0'2384'16,"0"0"-631"-16,0 0 415 0,0 0-599 16,0 0-409-16,0 0-448 15,0 0-480-15,0 0-232 0,4-13-120 16,16 29 120-16,8 9 24 31,4 7 152-31,8 6 24 16,3 3 24-16,5 4-40 0,4 2 168 15,0 4-152-15,0-3-104 0,4 0-24 16,-9-4-16-16,-3 0 40 31,-4 1-96-31,-4-7 0 16,-12-6 0-16,-4 0 0 0,-8-7 0 16,-1-6 0-16,-2 0-72 15,-5-6-128-15,-1-7-232 0,1 1-504 16,0-7-640-16,-4-4-1329 15,0-9-1632-15</inkml:trace>
  <inkml:trace contextRef="#ctx0" brushRef="#br1" timeOffset="-153993.58">14207 7693 8953 0,'0'0'2817'0,"0"0"-1841"15,0 0-240-15,0 0 561 32,0 0-97-32,0 0-336 0,0 0-240 15,0 0-248-15,73 0 136 16,-42 0-256-16,9-7-111 16,0 1 151-16,4-3-208 0,-1 2-80 31,6 1 40-31,-14 0-48 15,1-1-280-15,-12 4-393 0,-5 3-599 16,-6 0-440-16,-5 0-1377 16,-4 0-1512-16,-4 0-2152 0</inkml:trace>
  <inkml:trace contextRef="#ctx0" brushRef="#br1" timeOffset="-153746.45">14231 7896 5673 0,'0'0'1152'31,"0"0"1128"-31,0 0-151 16,0 0 271-16,80 3-423 0,-44-9-545 16,8-4-432-16,4-2-384 15,-1-1-247-15,5 4 39 0,-4-1-352 31,-12 0-56-31,-4 7-104 16,-8-3-633-16,-1 3-1015 0,-6-4-2641 16,-10 1-4417-16</inkml:trace>
  <inkml:trace contextRef="#ctx0" brushRef="#br1" timeOffset="-151354.54">15626 7153 4865 0,'0'0'4585'31,"0"0"-2881"-31,0 0 144 16,0 0-439-16,0 0-97 15,0-19-376-15,0 19-392 0,0 0-360 16,0 0-176-16,0 0-16 16,0 9-72-16,0 7-80 0,-4 13 160 15,-4 6 72-15,4 9 8 31,0 1-64-31,0 2-16 16,4-2 176-16,0 3-152 0,0-1 24 16,0 4-40-16,0-6 0 0,12-1 80 15,0-3-88-15,0-3 0 0,7-9-16 16,2-1 16 0,7-6 0-1,0-2 0-15,4-8-104 16,-1-2 104-16,9-4 0 0,4-6 0 0,-4 0 40 15,3-3-32 1,-2-10-8-16,-6 1 16 16,-3-1-8-16,-8 0 128 15,-4-3-120-15,-4 4 40 16,-4-8 136-16,0 5-120 16,-4-7 152-16,4-4-72 0,-9-2-56 15,6-7 121-15,-9-4-89 0,0-2 0 16,0-7 32-16,0-2-96 31,-9 2 96-31,-2-3-8 16,-1 4 24-16,4 2 136 0,-4-3-208 15,4 7 80-15,4-3-48 16,-4 3-88-16,4 2 64 0,0 8-112 16,0-1 0-16,0 3 112 31,4 7-112-31,0 7-8 15,0 2-40-15,0 6-128 0,0 4-216 16,0 3-488-16,0 10-969 0,0 8-3488 16,-4 5 368-16</inkml:trace>
  <inkml:trace contextRef="#ctx0" brushRef="#br1" timeOffset="-150237.58">16701 7128 7345 0,'0'0'1984'0,"0"0"65"16,0 0-49-16,0 0-335 16,0 0 135-1,0 0-488-15,-15-42-503 16,15 42-313-16,0 0-368 0,0 0-112 15,0 0-16-15,0 10-120 16,0 15 48-16,0 10 32 31,0 13 40-31,0 6 136 0,4 3-128 16,7 0-8-16,2-6 0 16,-1 3 8-16,4-3 64 0,-4-4-72 15,-5-5-80-15,6-1 72 16,-9-6-280-16,0-3-152 31,-4-7-113-31,0-6-479 0,0-6-328 16,-8-13-1145-16,-5 0-631 0,2 0-2626 15</inkml:trace>
  <inkml:trace contextRef="#ctx0" brushRef="#br1" timeOffset="-149832.71">16650 7106 7377 0,'0'0'1632'31,"0"0"-335"-31,0 0 71 16,0 0 352-16,40-77-255 0,-16 61-601 15,4 0-520-15,12 7-240 16,3 3 40-16,9 6-144 0,0 0 0 15,8 9-48-15,-5 13 64 16,1 10-16-16,-4 3 48 0,-9 6-40 31,-2 3 264-31,-9 4-264 16,-9 3 0-16,-3 0 128 16,-7-3-48-16,-9 2-16 0,-4-2-72 15,0-3 8-15,-21-1 136 31,-3-6-136-31,-8 3 136 0,-7-6 48 16,-9-6-56-16,0-4 8 0,-4-6-48 16,-4-3-96-16,9-13 112 15,3-3-112-15,4 0-344 0,8-25-528 16,8-4-1592-16,12-2-5802 16</inkml:trace>
  <inkml:trace contextRef="#ctx0" brushRef="#br1" timeOffset="-149058.81">17654 6978 8481 0,'0'0'2665'15,"0"0"-537"-15,0 0-679 0,0 0-585 0,0 0-432 32,0 0-424-32,0 0-8 15,7 26 0-15,10 5 0 0,7 8 120 16,0 8-48-16,3 7 0 16,-3 0-72-16,4 0 8 0,0 0 32 15,-8-6-40-15,4-4 0 16,-8-2-8-16,-4-5 8 0,0-5-8 31,-4-3-152-31,0-7-136 16,-5-9 200-16,2-4-112 15,-1-5-216-15,-4-4 424 0,8 0 48 16,-4-7 728-16,3-15-256 16,6-10-328-16,2-22 264 0,6-22-96 31,3-32-128-31,-1-10-104 15,-3 4-80-15,-3 13 24 16,-6 31-72-16,-3 19 0 0,1 22 272 16,-6 14-256-16,1 5 72 15,-4 4-88 1,0 6-40-16,0 0-616 0,0 25-872 0,-4 23 696 16,-4-4-1417-1,0-2-3376-15</inkml:trace>
  <inkml:trace contextRef="#ctx0" brushRef="#br1" timeOffset="-148459.58">18527 6604 7865 0,'0'0'2049'0,"0"0"-473"16,0 0-560-16,0 0 184 16,0 0-383-16,0-4-417 0,0 4-224 15,0 4-168-15,0 12 0 16,0 9 248-16,0 7-32 0,0 2 272 31,0 11-304-31,0 3 8 16,0-4-128-16,4 4-64 0,-4-4 80 15,4 1-88-15,-4-7-88 16,0-3 88-16,0-4-480 0,0-8-184 16,0-7-448-16,0-10-1049 15,0-3-263-15,-4-3-1881 0</inkml:trace>
  <inkml:trace contextRef="#ctx0" brushRef="#br1" timeOffset="-148083.58">18323 6518 6953 0,'0'0'1792'0,"0"0"-31"16,0 0-57-16,0 0 377 0,0 0-665 16,0 0-608-16,0 0-320 15,0 0-480-15,80-32-8 0,-28 32 56 16,7 0 64-16,5-3 176 31,0 3 8-31,-4-3-56 0,-16 0 32 16,-8 0-192-16,-17 3 8 15,-10-4 16-15,-9 4 145 0,0 0 119 16,0 0-320-16,0 0-56 31,0 0-176-31,0 0-617 16,-9 10-1095-16,-3-1-2073 0,5 4-1248 0</inkml:trace>
  <inkml:trace contextRef="#ctx0" brushRef="#br2" timeOffset="-121681.84">12921 9144 3184 0,'0'-6'7666'16,"0"-1"-5858"-16,0 4-1184 0,0 3-392 15,-5 0 529-15,-2 3-257 16,-5 16-320-16,-4 13 168 31,0 3 88-31,-4 12 104 0,0 4-104 16,0 6-88-16,0 4 104 15,-4-1-208-15,1-3-56 0,-1-3-24 16,3 0-112-16,-3-6 56 16,5-4-112-1,-1-2 0-15,-1-1-8 16,6-10-448-16,-5 1-392 0,8-6-672 16,-8-4-769-16,8-13-871 15,-4-2-2354-15</inkml:trace>
  <inkml:trace contextRef="#ctx0" brushRef="#br2" timeOffset="-121317.56">12486 9217 8673 0,'0'0'1713'0,"0"0"1103"16,0 0-863-16,0 0-1065 0,0 0-216 16,0 0-192-16,0 0-208 31,0 0-104-31,40 19 40 16,0 16 112-16,12 6 104 0,4 7-215 15,-1 2-25-15,1 1-16 16,0 0-96-16,-9-3 32 0,-2 2-104 15,-10-5 0-15,-7-1 24 16,-4-3-24-16,-4-6 0 31,-8-9-56-31,-4-4-112 0,-4-6-24 0,0-9-289 16,-4-1-223-16,0-6-144 16,0-10-560-16,0-12-985 0,0-6-7513 15</inkml:trace>
  <inkml:trace contextRef="#ctx0" brushRef="#br2" timeOffset="-120728.08">13323 9207 8193 0,'0'0'4809'0,"0"0"-3312"15,0 0-833-15,0 0-112 0,0 0-112 16,0 0-192-16,0 0 64 31,52 64 248-31,-24-20-152 0,3 7-280 16,1 3-120-16,0-3 112 0,-4 0-112 15,0-7 56-15,0-3-56 16,-8-2-8-16,0-8 72 0,-4-2-72 16,-1-7 0-1,-2-3 0-15,-5-9 0 16,-1-4 8-16,-3-3 0 15,1-3 0-15,-5 0 408 0,4-3 89 16,4-20 183-16,-1-11-448 16,6-23-160-16,2-29-8 0,6-22-64 15,-6-9-8-15,1 21 104 32,-8 26-104-32,-4 29 0 15,0 16 0-15,0-4 0 0,1 3 24 16,2 4-24-16,-3 7-72 0,-4 5 64 15,0 7-400-15,4 3-328 32,-4 0-857-32,0 25-2632 15,0 0 1649-15,0-2-5730 0</inkml:trace>
  <inkml:trace contextRef="#ctx0" brushRef="#br2" timeOffset="-120035.34">14602 9398 1792 0,'0'0'5377'15,"0"0"-4025"-15,0 0-367 16,0 0 327 0,0 0 712-16,0 0-367 0,0 0-641 15,0 0-104-15,0 6-168 16,0-6-72-16,0 0 88 15,0 0-319-15,0 0-137 0,0 0-64 16,4 0 0-16,12 0 80 0,12 0-152 31,16-6-72-31,4-7 32 16,12 0-128-16,-5 1-392 0,1-1-344 16,-12 4-385-16,-16 5-503 15,-17 4-1033-15,-7 0-1743 0,-4 13-193 16</inkml:trace>
  <inkml:trace contextRef="#ctx0" brushRef="#br2" timeOffset="-119824.06">14530 9671 4232 0,'0'0'6490'0,"0"0"-4146"16,0 0-1103-16,0 0-137 0,0 0 232 16,108-20-288-16,-52 5-480 0,3-1-344 15,13 0-144 1,28-3-80 0,-17 6-1336-16,-11 1-3369 0</inkml:trace>
  <inkml:trace contextRef="#ctx0" brushRef="#br2" timeOffset="-119165.38">15610 8855 9329 0,'0'0'2377'0,"0"0"-297"0,0 0-967 16,0 0-433-1,0 0 104-15,0 0-408 16,0 0-376-16,0 0 64 0,16 70 64 16,-8-20 208-16,0 8-200 15,4 5-128-15,-4 1 112 0,4-1-112 16,3 0-16-16,2-2 0 0,7-10 0 31,0-4 8-31,3-9 0 16,5-9-72-16,4-10-176 0,0-12 200 15,4-7 48-15,-1 0 128 16,2-10-8-16,-2-19 152 16,-3-6-88-16,0-6 40 0,-8-22 144 31,-4-20 25-31,-13-22-289 0,-2-3 56 15,-9 7-56-15,0 18 96 16,-9 29-104-16,6 16 72 16,-5 6 48-16,4 7 40 0,0 0 152 31,0 5-304-31,-1 8-96 16,5 9-8-16,0 3-56 0,0 0-872 15,0 19-825-15,0 29-223 16,0-1-1257-16,0-3-4704 0</inkml:trace>
  <inkml:trace contextRef="#ctx0" brushRef="#br2" timeOffset="-118810.95">16562 8734 10202 0,'0'0'2816'15,"0"0"-695"-15,0 0-417 16,0 0-256 0,0 0-519-16,0-16-561 15,0 19-368-15,4 16 0 16,0 13 8-16,8 22 144 0,0 6-48 15,4 7-88-15,-4 3 112 16,-4-10-128-16,7 4 0 0,-6-1-8 31,-1-2 8-31,0-11-80 16,0-2-376-16,-4-7-216 16,-4-9-409-16,0-6-871 0,0-11-2281 15,-9-12-1584-15</inkml:trace>
  <inkml:trace contextRef="#ctx0" brushRef="#br2" timeOffset="-118475.33">16531 8734 7481 0,'0'0'2425'0,"0"0"-697"15,0 0-720 1,0 0 184-1,71-76-95-15,-35 73-225 0,4 3-568 16,8 3-136-16,11 19 0 0,5 10 16 16,0 9 32-16,-4 3-160 15,-12 10-56-15,-9 1 152 0,-11 2-152 32,-16 0 72-32,-8 0 48 15,-4 4 16-15,-8-2 184 0,-20 5 0 16,-8-4-80-16,-12 1 160 15,-11-10-183-15,-13-7 15 0,1-6-120 32,-6-9-112-32,-18-16-440 15,20-10-1673-15,15-3-4928 0</inkml:trace>
  <inkml:trace contextRef="#ctx0" brushRef="#br2" timeOffset="-117741.68">17470 8747 9514 0,'0'0'2704'0,"0"0"-463"0,0 0-817 15,0 0-272-15,0 0-376 31,0 0-112-31,0 0-464 16,0 0-135-16,13 3-65 0,2 22-73 0,10 7 73 16,-1 10 40-16,4 8-32 15,0 4 145-15,3 0-153 16,-7 0-8 0,4-3 0-16,-8-6-48 15,-5-8-137-15,2-5-87 16,-10-9 56-16,1-11 224 0,-3-5-128 15,-1-7 128-15,-4 0 104 0,4-17 480 0,0-14-207 16,-1-23-233-16,5-29 0 31,9-25 56-31,3-9-200 16,-1 6 72-16,-3 22-72 16,0 28 0-16,-8 27 48 0,-4 11-40 15,0 8 8-15,-4 2 184 16,0 7-160-16,0 6-40 0,0 12-832 31,-4 17-569-31,-16 31 153 16,4-6-2833-16,4-7-3136 0</inkml:trace>
  <inkml:trace contextRef="#ctx0" brushRef="#br2" timeOffset="-117409.18">18172 8382 10442 0,'0'0'2032'0,"0"0"-271"15,0 0-209-15,0 0-136 0,4-26-328 16,-4 26-375-16,0 4-705 0,0 11-8 15,0 14-48-15,0 12 40 16,0 7 8 0,0 6-8-16,4 3 8 15,4-3 48-15,0 0-48 16,0-6-40-16,-1-7-176 0,-3-6-377 16,1-7-383-16,-5-6-656 31,0-12-1001-31,-9-7-431 0,-2-3-3978 15</inkml:trace>
  <inkml:trace contextRef="#ctx0" brushRef="#br2" timeOffset="-117203.56">17977 8249 8673 0,'0'0'2265'15,"0"0"47"-15,0 0-1391 16,0 0-289-16,99-67 192 0,-50 60-32 16,6 4-384-16,13 3-312 15,0 0-96 1,7 16-1144-16,-19 3-3209 16,-17-3-6873-16</inkml:trace>
  <inkml:trace contextRef="#ctx0" brushRef="#br2" timeOffset="-116576.85">18654 8499 9818 0,'0'0'3040'0,"0"0"-1183"15,0 0-673-15,0 0-424 16,0 0-248 0,0 0-296-16,0 0-208 0,0 0 72 15,48 57 24-15,-28-18 40 16,0 2-40-16,-1 3-32 0,2 1-16 16,-6-1-56-16,-2 4 8 15,-2-4 88-15,2-2-96 16,-5-5-48-16,-5-5-32 15,1-7-48-15,0-5 56 16,0-8 0-16,-4-5 48 16,4-4 16-16,-4-3 16 0,0 0 0 15,5-3 216-15,-1-16 280 32,-1-10-344-32,9-9-160 0,0-26 0 15,4-18 201-15,12-19-153 16,4-7 0-16,-4 19-40 0,-4 22 8 15,-9 29 96-15,2 6-112 16,-6 10 8-16,-3 3-8 31,1 3 0-31,-5 12-176 0,-4 4-713 16,0 30-1839-16,-13 1-73 16,1 1-2584-16</inkml:trace>
  <inkml:trace contextRef="#ctx0" brushRef="#br2" timeOffset="-113966.7">17650 9575 2840 0,'0'0'2417'16,"0"0"367"-16,0 0-1640 0,0 0-383 15,0 4 167-15,0-4 408 16,0 0-136-16,0 0-511 0,0 0-209 16,0 0-8-16,0 0 88 31,0 0 120-31,0-4-456 0,0-11-176 15,0 2-24-15,0-9-24 16,0 0-88-16,8-4-8 0,8 4 32 16,-1 3 64-16,2 3-152 31,7 6-48-31,4 4 200 16,4 6-136-16,-4 0 56 0,7 3-72 15,-3 13 96-15,0 3-32 0,4 3 88 16,-8 4-16-16,4 2-232 15,0-2-232-15,-8-4 80 16,4 0 95-16,-5-9 17 16,1 0 48-1,0-7-336-15,0-6-104 0,-1 0-40 16,1 0 184-16,-3-16 192 16,-6-3 168-16,-2-6 152 0,-6-4 24 15,-7-3 432 1,0-3-112-16,0 4 496 15,-3 5-80-15,-5 7-72 16,4 6 209-16,-5 7-337 0,9 3-32 16,0 3-264-16,0 0-240 15,0 0-40-15,0 0-168 0,0 0 104 32,0 6 32-32,0 4 72 15,0-4 40-15,0 0-40 0,9 1-8 16,-5 2-48-16,0 4 56 15,0 0-16-15,-1 6 16 0,1-3 0 16,0 3-8-16,0 3-184 16,5-6-328-16,-5-4-169 31,3 1-159-31,1-3-200 0,-4-4-56 16,5-3 176-16,-2-3 479 15,-3 0 409-15,4-3 40 0,0-13 145 16,-4-6-65-16,8-3 368 15,0-10-152-15,0 3-64 16,3 3-40 0,6 1 32-16,-5 6 32 0,3 6 128 15,6 6-296-15,-1 1 72 16,4 2-144-16,0 4-16 0,3 3 48 16,1 0 80-1,8 0 152 1,-4 0 24-16,3 0-208 15,-2 3 72-15,-1 4-96 0,-1 2 8 16,-7 1 144-16,4-1-72 0,-4 1-16 16,0-1-136-16,-5 1 8 0,1-7 120 31,-3 0-120-31,-1-3 104 16,-1 0 144-16,1-3 73 15,-4-10 87-15,-4-2-160 0,4-11 96 16,-8-2 72-16,0-4 232 0,0-3-184 15,-4 6-248-15,0 1-224 16,-4 6 144-16,0 5-144 31,0 11-216-31,-4 6-752 0,-8 0-2113 16,-4 0-5056-16</inkml:trace>
  <inkml:trace contextRef="#ctx0" brushRef="#br2" timeOffset="-110299.27">13116 10735 832 0,'0'0'9114'15,"0"0"-7066"1,0 0-1368-16,0 0-480 16,0 0 384-16,-16 15-56 0,0 14 257 15,-4 9-145-15,-4 10-248 16,1 5 120-16,-2 8 96 0,1-1-288 15,-4 1 8 1,0-1-128-16,-3 0-88 16,-1-2-16-16,4-1-96 15,0-7-8-15,1-2 8 0,6-10-376 16,1-3-384-16,5-13-504 31,2-6-769-31,5-10-1087 0,1-6-2617 16</inkml:trace>
  <inkml:trace contextRef="#ctx0" brushRef="#br2" timeOffset="-110000.16">12714 10906 2664 0,'0'0'6489'0,"0"0"-4184"15,0 0-161-15,0 0-551 32,0 0-153-32,0 0-416 0,0 0-704 0,19-16-264 15,5 32 8-15,8 9 304 16,12 10 25-16,7 6-185 0,5 7-136 16,4 0 112-16,-8 3-176 15,-4-7 0 1,-4 0-8-16,-4-3-208 15,-9 1-160-15,-7-7-329 0,-3-3-495 16,-6-1-536-16,-3-8-1161 16,-4-11-1544-16</inkml:trace>
  <inkml:trace contextRef="#ctx0" brushRef="#br2" timeOffset="-109494.42">13522 10826 9057 0,'0'0'4177'16,"0"0"-2528"-16,0 0-721 31,0 0 40-31,0 0-368 0,0 0-504 0,36 35 120 16,-8 4-8-16,0 5-104 15,4 10 32-15,0 3-136 16,-1 0 48-16,1 3-48 0,-4-6 0 16,-4-9-40-1,-3-4 40 1,-6-9-72-16,1-10 16 0,-4-6-64 0,-8-9 40 15,4-4-48-15,-5-3 128 16,6-10 616-16,-1-18-232 16,3-7-15-16,6-29 47 0,-2-19-112 31,2-21-56-31,-2 8-200 16,1 20-48-16,-8 26 80 0,-4 24-72 15,5 0-8-15,-5 8 8 16,-1 2 0-16,5 9-8 0,-8 7-472 15,8 0-585-15,8 29-1167 32,-4-4 48-32,0 4-4642 0</inkml:trace>
  <inkml:trace contextRef="#ctx0" brushRef="#br2" timeOffset="-109129.15">14594 11106 12466 0,'0'0'3841'0,"0"0"-3081"16,0 0-640-16,0 0 304 0,0 0 664 31,0 0-127-31,0 0-529 16,56-6-240-16,-12-4-32 0,8-2-112 16,7-5 16-16,5 2-64 15,0-5-240-15,-4 5 16 0,-8 5-704 16,-17 4-313-16,-7 3-367 15,-28 3-1209-15,0 9-1888 0,-4 4 1569 16</inkml:trace>
  <inkml:trace contextRef="#ctx0" brushRef="#br2" timeOffset="-108927.58">14610 11309 6785 0,'0'0'1792'16,"0"0"-135"-16,0 0 255 16,0 0 353-16,0 0-417 0,0 0-296 0,84 6-648 15,-29-15-503 1,21-10-257 0,-4 0 72-16,3 3-216 0,17-6-664 15,-32 9-1105-15,0-3-3824 16</inkml:trace>
  <inkml:trace contextRef="#ctx0" brushRef="#br2" timeOffset="-108147.74">15689 10566 4560 0,'0'0'4938'16,"0"0"-3346"-1,0 0 104-15,0 0-271 16,0 0 143-16,0 0-264 0,0 0-600 0,-7-25-376 31,7 25-328-31,0 0-104 16,0 19 8-16,0 6 96 0,0 10 192 15,0 10-48-15,3-1-72 16,1 7 144-16,1 3-160 16,-5 0 24-16,8 0 65 0,-4 0-137 31,3-6 72-31,1-1-80 15,5-6 8-15,-2 1 8 0,10-14-16 16,3 1-176-16,7-10-193 16,5-7 169-16,8-8 112 0,0-4-48 15,3 0 88-15,1-10 40 32,-4-9 16-32,-4-6-8 15,-8-4 48-15,-9-6 48 0,-2-3 152 16,-10-10 56-16,-6-5 17 0,-1-5-9 0,-4-5-184 15,0-4 32 1,-4-12-104-16,-1 6-48 16,-2 3 136-1,7 6-136-15,-4 20 144 16,4 2 280-16,0 20-304 0,0 9 112 16,0 7-240-16,0 6-96 15,0 0-512-15,0 19-769 0,0 32 241 16,0 0-904-1,0-7-3041-15</inkml:trace>
  <inkml:trace contextRef="#ctx0" brushRef="#br2" timeOffset="-107696.52">16737 10433 2880 0,'0'0'8258'0,"0"0"-6098"16,0 0-263-16,0 0-377 16,0 0-352-1,0 0-608-15,0 0-488 0,0 0-24 16,0 35 16-16,0 3 169 16,5 9 23-16,3 7-160 0,-1-3 72 15,1 3-112-15,5-3-48 16,-2-3 120-1,2-4-112-15,-2-3-8 16,-3-2-8-16,5-11-88 0,-6 1-200 16,-3-10-273-16,0 0-607 15,-4-7-584-15,0-2-985 0,-4-7-1304 32,-7-3-3208-32</inkml:trace>
  <inkml:trace contextRef="#ctx0" brushRef="#br2" timeOffset="-107322.75">16694 10442 7401 0,'0'0'2281'16,"0"0"-529"-16,0 0-552 15,0 0-104-15,-4-79 105 0,19 66-225 16,6 4-560-16,10-1-328 15,9 7-88 1,8 3 0-16,12 0 40 16,4 9 8-16,-1 11-48 0,-3 8 136 15,-4 7-16-15,-12 6 104 16,-9 4 0-16,-7 2-56 0,-11 1 216 16,-10 0-192-1,-3-1-88 1,-4-2 56-16,0-1 40 0,-4 1 8 15,-11-4-87-15,-5 0-113 0,-4-6 200 16,-12-6-88-16,-8-1 72 16,-8-8-48-16,-7-8-144 0,-9-6 0 31,-28-6-544-31,16-16-1033 16,17-6-3520-16</inkml:trace>
  <inkml:trace contextRef="#ctx0" brushRef="#br2" timeOffset="-103850.61">13307 12208 8953 0,'0'0'2761'16,"0"0"-1137"-16,0 0-367 15,0 0-169-15,0 0-104 0,0-13-504 16,0 13-464-16,-8 9-16 15,-8 8-72 1,0 5 72-16,-8 6 8 16,0 10 8-16,-8 7 160 0,1 2-32 15,-1 10-64-15,-4 0 112 16,0 17-184-16,-3-8 0 0,6 1 0 16,-3 0 8-16,8-13 88 31,0 0-104-31,5-7 0 0,3-9-8 15,4-6 16-15,4-10-16 16,4-3-80-16,4-6-480 0,0-6-208 16,4-1-656-16,-8-6-657 15,4 0-271-15,0-10-1961 0</inkml:trace>
  <inkml:trace contextRef="#ctx0" brushRef="#br2" timeOffset="-103430.35">12697 12328 4016 0,'0'0'5586'16,"0"0"-4322"-16,0 0-40 15,0 0-272-15,0 0-120 0,0 0-439 16,20 19 311-16,5 7 528 31,6 9-480-31,9 6-256 16,8 3-24-16,3 10-144 0,1 0 24 15,8 3-167-15,-8-3-113 0,3 0 56 16,-2-6-128-16,-9-4 64 16,-1-9-64-16,-11-3 0 31,-4-3-8-31,-4-7 8 0,-12-3-441 16,-1-6-119-16,-2 2-432 15,-5-8-472-15,-4-4-1561 0,0-3-3120 0</inkml:trace>
  <inkml:trace contextRef="#ctx0" brushRef="#br2" timeOffset="-102262.11">13698 12341 5337 0,'0'0'2800'16,"0"0"-1103"-16,0 0-185 0,0 0 432 15,0 0 89 1,0 0-697-16,0 0-616 16,0 0-312-16,0-13-168 15,0 13-80-15,0 0-160 0,0 0-104 16,4 10 56 0,3 12-56-1,10 7 104-15,-2 12 104 0,9 9-40 16,0 8 24-16,1 2-88 0,2 4 0 15,1-1 80-15,-8-6-80 16,4-9 0-16,-5-3 0 0,-2-14 0 31,-2-5-8-31,-6-7-136 16,2-4 40-16,-3-5 48 0,-8-4 32 16,4-6-40-16,-4 0 64 15,0 0 48-15,0 0 368 0,5-3 177 16,-1-16-9-16,-1-9-328 31,5-11-240-31,5-21 80 0,2-26-88 16,5-28 56-16,0-7-128 15,0 7 40-15,-8 28-176 16,-4 32 48-16,-4 19-16 0,-4 13 96 16,4 3 72-16,-4 6 0 31,0 4-80-31,0 9-136 0,0 0-769 0,0 13-1087 0,4 22 71 31,-4 0-1095-31,4-7-7034 0</inkml:trace>
  <inkml:trace contextRef="#ctx0" brushRef="#br2" timeOffset="-99815.34">14458 12239 6481 0,'0'0'1832'0,"0"0"-343"31,0 0 71-31,0 0 504 15,0 0-287-15,0-25-577 0,0 25-392 0,0 0-424 16,0 0-88-16,0 0-152 16,0 0-144-16,0 7-72 15,0 11-64-15,5 14 136 16,-5 3 304 0,4 13-192-16,-4 2 88 15,4 4-80-15,-4 3-8 0,4 1 137 16,-4 2-177-16,3-6-72 0,-3-3 152 15,4-7-152-15,0-5 0 16,1-11 0 0,-5-6-96-16,0-3-48 15,4-6-377-15,-4-4-191 16,0-2-352-16,0-4-456 0,0-3-1337 16,-9-6 161-16,1-10-3618 0</inkml:trace>
  <inkml:trace contextRef="#ctx0" brushRef="#br2" timeOffset="-99394.71">14450 12249 616 0,'0'0'4161'0,"0"0"-2521"15,0 0 24-15,21-76-183 0,-10 60-689 16,6 3-184-16,-2 1 408 16,13 2-168-16,0 3-312 15,8 4-176 1,8 3-7-16,0 0 255 16,8 10-176-16,-5 12-56 0,5 0-152 15,-4 10-64-15,-8 3 40 16,-4 3 48-16,-9 3-144 0,-6-3 144 15,-6 7-152 1,-11-4-16-16,-4 7 104 16,0 0-24-16,-8-1 72 15,-12 7-88-15,-8 0-48 0,-8-3 160 16,1-3-160-16,-5-4-88 16,-4-6 88-16,-4-9 0 0,4-7 80 31,1-7-176-31,-1-8-368 15,-12-14-440-15,12-8-976 0,4-14-3473 16</inkml:trace>
  <inkml:trace contextRef="#ctx0" brushRef="#br2" timeOffset="-98607.39">14948 11725 1064 0,'0'0'5529'15,"0"0"-4609"-15,0 0 272 16,0 0 233-16,0 0 471 0,0 0-296 16,5-35-719-16,-5 35-177 15,0 0-240-15,0 0-152 0,0 0 24 16,0 0-336-1,0 0-104-15,0 13-112 16,0 6 216-16,4 3 272 16,0 7-152-16,0-1-16 0,0 4 64 15,-4 0-40-15,3 3 40 16,1-3-80 0,0-1-88-16,-4-3 128 15,5-2-128-15,-5-4-8 16,0-6 0-16,0-3-232 0,0-3-256 15,0-4-16-15,0-3-392 16,0-3-393-16,0 0-959 0,0 0-305 31,-5-9-5352-31</inkml:trace>
  <inkml:trace contextRef="#ctx0" brushRef="#br2" timeOffset="-98187.2">14833 11846 5657 0,'0'0'2008'0,"0"0"-1008"15,0 0-456 1,0 0 361-16,0 0 79 16,0 0-136-16,0 0-176 15,0 0-264-15,0 0 72 0,83 3 177 16,-62-3-201-16,7 0 0 15,3 0-40-15,-3 0-104 0,4-3 48 16,-8-4-256-16,-8 4-96 31,-4 3 96-31,-4-3-104 16,-4 3-144-16,-4 0-336 0,0 0-536 16,0 0-1169-16,0 0-2272 15,0 0-1064-15</inkml:trace>
  <inkml:trace contextRef="#ctx0" brushRef="#br2" timeOffset="-96475.6">15865 12287 8121 0,'0'0'2745'0,"0"0"-1721"16,0 0-304 0,0 0 664-16,0 0 9 0,0 0-329 15,0 0-448-15,0 3-264 16,0-3 272-16,0 0-184 0,0 0-47 16,8 0 31-16,4 0-40 15,12 0-56 1,8 0-152-16,8-6-168 15,3 0 32-15,5-1-40 0,0 1-368 16,-8-1-296-16,0 1-329 16,-12 3-383-16,-8 3-1208 0,-12 0-1905 15,-8 0-2113-15</inkml:trace>
  <inkml:trace contextRef="#ctx0" brushRef="#br2" timeOffset="-96231.65">15846 12547 5977 0,'0'0'2136'16,"0"0"-1280"-16,0 0 217 0,0 0 1367 15,0 0-375-15,0 0-665 16,99-6-440-16,-48 0-416 15,5-7-232 1,4 0 8-16,0 4-256 0,-4-4-64 16,0-3-792-16,-13 7-2304 15,-15-4-3146-15</inkml:trace>
  <inkml:trace contextRef="#ctx0" brushRef="#br2" timeOffset="-94955.39">16865 11820 184 0,'0'0'5041'31,"0"0"-1969"-31,0 0-1511 16,0 0 55-16,0 0 24 0,0 0-343 16,0 0-401-16,0 0-576 15,0-6-120-15,0 6-176 0,0 9 24 16,-3 7 160-16,-2 6 352 31,1 7-224-31,0 0 40 0,0 6-216 16,4 0 56-16,-4-1-72 15,4 4-64-15,0-2 112 16,0-1-184-16,0 2 8 0,0-2 112 16,0 0-128-16,8 0 72 15,5 0-72-15,-6 0 8 0,5-3 120 31,0-7-128-31,0 1-40 0,0-4 40 16,0-3 0-16,7 0 24 16,-2-3-24-16,2-4 0 0,1 1 96 15,5 0-48 1,3-7-32 0,-4 1 105-16,4-1-113 0,-5-6 192 15,5 3-128-15,4-3-64 16,-8 0 168-16,4 0-176 0,-8 0 64 15,-1-6-64-15,-2-1 48 0,-2 1 88 32,1-6-136-32,-4-1 0 15,4-6 104-15,-4-1-104 0,4 2 112 16,-4-8-24-16,0 1-80 16,-4 0 128-16,0-4-136 15,0-6-48-15,-1 3 48 0,-3-3-120 16,1 3 32-16,-5 0 16 0,0 1 72 31,0 3-32-31,0-1 32 16,0 4-24-16,-5-1 24 15,5 4 16-15,-7 0 48 0,7-1-64 16,-4 4 0-16,0 3 72 16,0 3-72-16,0 1-48 15,4-1 40 1,-4 4 8-16,-1-1-16 15,2 1-16-15,3-1 32 0,-4 1-104 16,0-4 104-16,4 4-8 0,-4-1-64 16,4 0 72-16,-4 4 64 15,4 3-64-15,0 0 0 16,0 0 0 0,0 3 0-16,0 0 0 15,0-4 0-15,0 4 0 0,0 0 16 16,0-3-16-16,0 3 0 15,0 0-16 1,0-3 16-16,0 3 0 16,0 0 0-16,0 0 0 0,0 0-96 15,0 0-8-15,0 0-392 16,-8 0-529-16,4 0-1311 16,-4 0-3505-16</inkml:trace>
  <inkml:trace contextRef="#ctx0" brushRef="#br2" timeOffset="-85729.58">12749 7178 2176 0,'0'0'640'0,"0"0"4385"15,0 0-3448-15,0 0-465 16,0 0-72-16,0 0 8 0,0 0-408 16,0 0-336-16,0 4-152 31,0-4-104-31,0 0-40 0,0 0 120 15,0 0-8-15,0 0 177 0,0 0 119 16,0 0 128-16,0 0 72 16,0 0-16-16,0 0-80 0,0 0 136 15,4 0-240 1,0-10-120 0,0-6-240-16,5-6-8 0,-2-6-96 15,5-1-24-15,0-3-272 0,-4 4 240 16,0 2 16-16,0 4 88 15,0 6 0 1,-8 6 8-16,4 4 112 16,-4 6-120-16,0 0 0 15,0 0 104-15,0 0-96 0,0 0-16 16,0 0 8-16,0 0-144 16,0 0 136-16,0 0-104 0,4 0-64 31,0 0-48-31,4 3-8 15,4 7 232-15,11 5 0 0,1 8 0 16,4-1 152-16,4 3-152 16,0 1 0-16,-4-1 8 15,-4-2-8-15,-4-8 0 0,-12-2-112 16,-4-7-240-16,-4-2 296 31,4-4 56-31,-4 0 40 0,0 0 72 16,0 0 16-16,0 0 104 15,0 0-8-15,0-4-32 0,0-5-192 16,0 6-448-16,0 3-112 16,0 0-1912-1,0 0-6314-15</inkml:trace>
  <inkml:trace contextRef="#ctx0" brushRef="#br2" timeOffset="-82628.88">12701 9538 720 0,'0'0'8145'16,"0"0"-6592"-16,0 0-873 15,0 0-296-15,0-7 152 32,0 7 232-32,0 0-480 0,-4 0-72 15,-4 0 72-15,-7 0-208 16,-5 0-32-16,-4 0 48 0,-4 0 32 15,-4 3 81-15,-4 3-89 0,0-6-16 16,-3 0 56-16,2 0-96 16,2-2-16-16,-1-8 64 15,-4-6-56 1,5-3 64-16,-6-6-112 16,5-1-8-16,1-6 72 0,-1 1-72 15,0-1 0-15,0-6-72 16,0 3 8-1,4 0 56-15,4 3-32 16,0-6 32-16,-4 0 8 0,9 0 0 16,3-4 80-16,-4 1-80 15,8-3 0-15,0-4-72 0,8 1 8 16,0-7-152-16,0 0-72 31,4-1-33-31,0-2 185 0,4 1 32 16,-4 1 104-16,-4 5 24 15,1 5-16-15,-2 1 72 0,-6-1-64 16,2 4-16-16,-2 0 120 16,2-1-112-16,-2 1-8 31,3 0 16-31,3-1-16 0,-2-2 48 16,-2 0-48-16,2 2 0 15,-1 1 16-15,-4 3-16 0,4 0 0 16,-4 3 73-16,4-3-65 15,-4 0 32-15,4-4-40 16,1 5 0 0,-2-5 8-16,1 1 0 0,0 0-8 15,-4 2 48-15,5 2-40 16,-6-2 8-16,2 4-16 0,-5 1 0 16,3 2-40-16,2-3 48 15,-5 3-8 1,0 0 8-16,4-3 0 15,-4 3 64-15,-3 1-72 0,2-4 0 16,-7 0-72-16,0 0 72 16,0 0 0-16,-4 4 0 0,1-1 0 15,-1 3-48-15,4 1 48 32,-4 6-8-32,0-4 0 0,0 4 0 15,0 3-48-15,1-1 48 16,-5 1 8-16,4 1-81 0,-7-5-15 15,-2 4-80-15,1 3 16 16,-3-2 104-16,2 1 48 31,2 2-88-31,3 2 96 0,-3 0 8 16,6 0 0-16,1 1-16 16,0 2 8-16,0 1 0 15,1-1-8-15,3 4-32 0,1-4 40 16,-1 4-32-16,0-1 32 15,3 1 0 1,1 0 48-16,4-4-48 0,1 4 48 16,2 0-48-16,6 3 0 15,3-1 64-15,4 1-56 16,-4 0-8-16,8 3 0 16,0 0-16-1,0 0-88-15,0 0-112 0,0 0-392 16,0 0-160-16,0 0-152 15,0 0-488-15,3 0-265 0,10 0 81 16,-5 6-601-16,-1-2-151 16</inkml:trace>
  <inkml:trace contextRef="#ctx0" brushRef="#br2" timeOffset="-82040.89">10343 6394 1528 0,'0'0'2648'32,"0"0"-1567"-32,0 0-505 0,0 0-104 15,0 0 304-15,0 0-24 16,0 0-256-16,11-38-152 16,-11 38-120-16,0 0 48 0,-3 0-96 15,-5 0-176-15,-5 0 17 31,-6 0-34-31,-5 7 17 0,-8 5 0 0,-4 1 8 16,-3 3 1-16,-2-3 79 16,6 2 8-16,-1-2-32 15,0-4 144-15,8 1-160 0,4-4 104 16,4 1 136 0,8-4 144-1,5-3 104-15,3 0 32 0,4 0-152 0,0 0 96 16,0 0-104-16,0 0 56 15,0 0-144-15,0 0-239 16,0 0 63-16,0 0-144 0,0 3-16 31,0-3 16-31,0 0-88 16,0 3-25-16,0 0-135 0,0 7 96 16,11 0 96-16,6 2 40 15,2 1 16-15,5 6 88 0,0 3 120 16,8 0 81-16,0 3 55 15,0 5-232-15,0 1 48 0,-4 1-160 32,0-1 0-32,0-2 8 15,-9 0 0-15,-3-10-8 16,-8-3-280-16,0-7-112 0,-4-3 223 16,0-2-223-16,0 2-536 31,-4-6-768-31,0 3-713 0,0-3-2240 0</inkml:trace>
  <inkml:trace contextRef="#ctx0" brushRef="#br2" timeOffset="-75657.73">12801 13506 3744 0,'0'0'4153'0,"0"0"-2809"16,0 0-871-16,0 0-289 15,0 0-176-15,0-3 88 0,0 3 224 16,4-3-320-16,8 0 0 16,4-1 56-16,-4 1-48 0,4 3 64 31,-4-3-72-31,-1 0 0 15,2 0 280-15,2-1-56 0,2 4-40 16,7-2 40-16,3-2 8 16,10 1 56-16,2 0 24 31,8-4-208-31,2 1 56 0,3 3-160 16,-5 0 0-16,-3 3 0 15,-4-3 0-15,-8 3 40 0,0 0-40 16,0 0 0-16,3-3 8 15,1-4 16-15,4 1 80 16,4 0 224 0,4-4-96-16,3 0 208 0,-3 1-224 15,-4 3-112-15,-4-1-56 16,-4 4-40-16,0 0 49 0,-8-1-57 16,-4 4 0-16,8-3 64 15,0 1-64-15,3-2 0 16,5-2 80-16,8 3-16 15,-1-4 112-15,9 1-72 16,0 0-56-16,-4 2 152 16,3-2-192-16,-2 3-8 0,-9 0 8 15,-5-1-8-15,-3 4 0 32,-4 0 0-32,-4 0 0 0,0-3 0 15,0 3 0-15,8-3 0 16,-5 0 0-16,9 0 0 0,4-4 96 15,4 4-40-15,4-3-40 16,0 0 120-16,-1 3-128 31,1-4 40-31,-5 1-48 0,-6-1 16 16,-1 4 64-16,-5 0-80 16,1 0-48-16,-4-3 48 0,0 2 8 15,4 1 40-15,0-3-48 16,4 2 0-16,4-2 112 15,3 0-112-15,5 3 0 0,4-4 16 16,-5 1-16 0,2 3 56-16,-10 0-56 15,1 3 0-15,-4-3-80 16,-1-1 96-16,-7 1-16 0,5 3 8 16,-1-6-8-1,3 6 168-15,9-7-40 16,7 1-72-16,5 0 168 0,4-1-168 15,0 1 32-15,-5-1 32 16,-3 5-56-16,0 2 120 16,-7-4-176-16,-6 4-8 0,0 0 8 31,-2-3-8-31,6 3 104 16,1-3-56-16,5-3-48 0,5-1 272 15,6-2-168-15,1 2 24 16,-5-2 24-16,-5 3-80 0,-7-1-24 15,-12 4-48-15,-12-3 0 32,-13 6 56-32,2-4-56 0,-9 4 0 15,0 0 0-15,3-3 0 16,-3 3 0-16,5-3 0 16,-9 3-208-16,4 0-216 0,-1 0-640 15,-3-9-696-15,-3 2-1049 31,-10-2-7897-31</inkml:trace>
  <inkml:trace contextRef="#ctx0" brushRef="#br2" timeOffset="-74370.83">17805 11519 4889 0,'0'0'1224'0,"0"0"-216"0,0 0 112 15,0 0-48 1,0 0-447 0,0-83-57-16,-11 70-160 0,-6 4-184 15,2-1 144-15,-5 1 16 0,-5 3-224 16,-6-1 16-16,-1-3-176 15,-8 4 0-15,-8 3 0 0,5 0 0 32,-10 0 0-32,-3 3-8 15,1 0 8-15,-4 0-8 0,7 0 8 16,-4 3 0-16,4 0 0 16,4 3 0-16,-4 4 8 0,9 0-8 15,-6 2 0-15,6 4 8 31,-5 0 8-31,0 6-16 0,0 3 0 16,5 1 8-16,3 3 96 16,0 3-104-16,0-1 0 15,4 4 24-15,9-3-8 0,-1-1-16 16,3 1 56-16,1 0 16 31,1-3 224-31,3 5-152 0,0 1-32 16,0 7 240-16,4-1-176 15,0 3-48-15,0 1-64 0,4 3-56 16,-4-4 120-16,8 0-128 0,1 4 0 16,3-7 0-1,4 1 0 1,0-1 16-16,0 0-8 0,4 3 0 16,11 1 265-16,5-1-89 15,4 4-64-15,4-4-112 0,4 1 64 16,8-1 32-16,3 1-48 0,6-7-48 15,3-3 136-15,-1-3-16 32,5-4-48-32,0-6-80 15,0-3 48-15,0 1-56 0,-5-8 8 16,1-2-160-16,0-4 152 16,-5-3 0-16,5-3-48 0,-1 0 56 31,2-3 56-31,-1-6 104 15,0-4-152-15,-5 0-8 0,1-3 8 16,0-3 0-16,-9 0-8 16,2-6 0-16,-6-4 0 0,1-6 64 15,0-6-64-15,-4-3 0 32,3-7 0-32,-7 0 0 15,4-6 56-15,-8-1-56 0,0-1 0 16,0-2 120-16,-8 1 0 15,-4-1 16-15,0 1 128 0,-4 0 144 0,-1-1-96 16,-2 4-216-16,-5 3 304 16,0 0 72-1,0 4-208 1,-16-4-32-16,-4 0-112 0,-7-1-112 16,-5 1 120-16,-9 0-128 15,-2 7-16-15,-9 2-136 0,-8 4-272 0,-8 9-152 31,-23 14-624-31,19 8-1225 16,12 10-2400-16</inkml:trace>
  <inkml:trace contextRef="#ctx0" brushRef="#br3" timeOffset="-67513.84">17674 11773 2680 0,'0'0'5953'16,"0"0"-4152"-1,0 0-809-15,0 0 128 16,0 0 160-16,0 0-239 0,0 0-81 15,0 0-416-15,4-4-232 16,4 2-192-16,0-2-96 16,8 4 8-16,8-3-32 0,4 0 0 31,11 0-64-31,5-4 64 0,8 1-184 16,8-7-48-16,3 0 24 15,5-6 24-15,0-3-88 16,4-3 72-16,-8-4 192 0,-1 1 0 15,-3-4 0-15,0 0 0 32,-4-3 8-32,-5 0 104 0,9-6-8 15,0 0 56-15,3-7-8 16,6-2-16-16,2-2 8 16,-3-2-56-16,-5 1-64 0,-3 2 272 15,-8 3-224-15,-4 0-56 31,-8 4-8-31,-8-1-152 0,0 1 64 0,-4-3-40 16,-1 2 0-16,1-9 112 16,0 0-304-16,4-3 96 15,3-10 120-15,6 4-152 0,-5-4 144 16,3 7-144 0,-3 3 0-1,-4 0 248-15,-1 6-48 0,-3-3 48 0,0 0-40 16,0 0 48-16,0 0-64 15,0-3 48-15,0 3-136 16,4-4 144-16,-4 1 8 0,4 0 0 31,-4 0-72-31,0 0 72 16,0-4 56-16,-9 4-56 0,-2 0-96 16,-2 3 96-16,-2 7 192 15,-9 2 96-15,3 1-192 0,-3 6-16 16,0 0 144-16,0-4-224 31,-4-2-8-31,0-1 0 0,5-2 8 16,-1-4 0-16,3-3-80 15,1-3-72-15,5 3 96 16,-6 0-296-16,1 6 184 0,-4 1 64 16,-4 5-161-16,0 4 265 31,-8 0-144-31,-8 3 144 0,0 0 80 15,0-2-64-15,-3 1-16 16,2 1 0-16,-2 4 0 0,2-1 56 16,2 3-56-16,-1 1 0 0,0-1 0 15,0 1 0 1,-5 2 0 0,2-2-72-16,-9 2-96 0,0-2 160 15,-4 6-176-15,1-1-40 0,3 4-184 16,0 3-16-16,0 3 224 15,3 1 144-15,2-1 56 0,3 1-24 32,-12-1 24-32,0 0-8 15,-12 0 8-15,1 1 0 0,-13 6-48 16,0-4 0-16,-4 0-80 16,5 4 80-16,-1 3-472 0,0 0 312 15,4 3 112-15,1-3 96 31,2 3-8-31,2 0 8 0,3 0 0 16,-4 3 0-16,0 3 48 16,0 3-56-16,1 1 8 15,-5-1 0-15,4 4 40 0,0-3-40 16,1-4 0-16,-5 4-8 31,0-1 16-31,0 4-8 0,-3 0 0 16,-1-1 8-16,-4 4 16 15,0-3-24-15,-4 0 0 0,4 2 0 16,-3-5 0-16,3 3 16 0,0-4-16 16,0 1 0-1,4-1 64 1,5 1-64-16,3-1 96 0,1 4-24 16,6 0-72-16,2 0 24 15,-5 2-24-15,0-2 0 16,0 3 48-16,-4-1-48 0,1 5 0 0,-1-8-8 31,4 4 8-31,0-3 48 16,0 0-48-16,4 0 0 15,-4-7 8-15,5 7 0 0,-2-7 0 16,-2 3-8-16,-1 1 0 0,0 2 24 16,1-2-24-16,-2 3 0 31,2-4 0-31,3 1 0 15,4 3 24-15,0-4-24 0,4 1 0 16,0-4 40-16,0 3-40 16,4-2-8-16,0-1 8 0,5-3 0 15,-5 4 16-15,0-4-16 16,0 0 0-16,0-3 48 31,4 0-48-31,5-3 24 0,-1-7 48 16,-1-3-16-16,10 1 128 0,3-1-88 0,-1 1-48 15,6-1 32-15,-5 0-72 16,0 0 88 0,4 1-88-1,-8 2 0-15,4-3 424 16,-4 4-360-16,4 0-64 0,-8-4 0 16,9 0 0-16,-6 0 112 15,5-2-112-15,1 2-8 0,2-6 256 16,-3-1-256-1,8-2 56-15,-4 3-48 16,4 3 0-16,0-3 32 16,0 0-40-16,0 3 0 0,0 4 96 15,0 2-80-15,0 4 120 16,0 3-64-16,0 0-72 0,0 3-8 31,0 0-424-31,0 0-488 16,-4 0 48-16,0 9 176 0,1 4-152 15,-10 6 15-15,5 0-1191 16,-3-6-2481-16</inkml:trace>
  <inkml:trace contextRef="#ctx0" brushRef="#br3" timeOffset="-66666">15846 8315 912 0,'0'0'4033'0,"0"0"-2833"0,0 0-536 31,0 0 144-31,0 0 176 15,0 0-39-15,0 0-89 16,0 0-136-16,0 0-104 0,0 0-48 16,0 0-144-16,0 0 288 15,0 0-176-15,0-3-79 0,0-7-321 32,0-2-120-32,3-4-16 15,1-7-24-15,4-2 24 0,0-4-80 16,-4-5-160-16,4 2-193 15,-4 0 145-15,4 0 160 16,-4 7 120-16,0 3 8 0,-4 3 0 31,3 6 168-31,2 3-120 16,-5 1 128-16,4 0-120 0,0 2 16 16,4 1-72-16,-1-4-56 15,-3 1 56-15,9-1 8 0,-5 0 0 16,-1 4 88-16,2 0 33 15,-5 3 95 1,-4-1 344-16,4 1-320 16,-4 3-240-16,0 0-8 0,0 0-72 15,0 0 72-15,0 0-8 16,0 0 8-16,0 0-48 0,0 0 48 16,0 0-80-1,0 0 80-15,0 0 0 16,0 0 0-16,0 0 0 15,4 0-296-15,7 0 200 0,2 10 8 16,2 2 88-16,9 1 16 16,4 3 48-16,12 3 8 0,4-3-72 31,3-3 8-31,6-1 0 16,-1 1 64-16,-9-3-72 0,-7-4 40 15,-12 0-32-15,-13-2-16 16,-6-1-160-16,-1-3 40 0,-4 0 128 0,0 0 80 15,0 0 112 17,0 0-8-32,0 0-64 15,4 0 88-15,-4 0-208 0,0 0-72 16,0 0-88-16,0 0-312 16,0 0-425-16,0 3-887 15,0 0-616-15,0 1-1537 0,0-2 1248 0</inkml:trace>
  <inkml:trace contextRef="#ctx0" brushRef="#br3" timeOffset="-64877.02">13036 14586 8001 0,'0'0'1665'0,"0"0"-897"16,0 0 912-16,0 0 80 0,4-20-495 16,-4 20-561-16,0 0-312 0,0 0-56 15,0 4-336 1,0 12 80-16,-8 9-8 15,-4 13-72-15,-4 13 104 16,-8 19 40-16,-3 19-32 16,3-4 32-16,0-11-128 0,7-11 40 15,2-12 56-15,-2-4-112 16,2 11-8 0,3-11 8-16,-4-2 0 15,4-7 0-15,4-10-160 16,-4-3-248-16,4-8 56 0,5-4-584 15,-6-8-464-15,1-5-1017 16,0 0-64-16,1-3-2288 0</inkml:trace>
  <inkml:trace contextRef="#ctx0" brushRef="#br3" timeOffset="-64522.39">12654 14852 3712 0,'0'0'3177'15,"0"0"-408"-15,0 0-449 0,0 0-712 16,0 0-559-16,0 0-497 16,0 0-472-16,0 0 88 15,0 0-8 1,67 67 504-16,-31-23-312 0,8 4-8 15,0-4-240-15,4 4 32 16,3-7 240-16,-3-6-248 0,0 4-8 16,-4-5-80-16,-4 1-32 15,-5-3 136 1,-7-3-144-16,-4-1 0 16,-3-2 40-16,-10-4-40 15,-3-3 0-15,1-7-200 0,-5-2-416 16,-1-3-104-16,-3-7-696 15,-3 0-1201-15,-10-17-528 0</inkml:trace>
  <inkml:trace contextRef="#ctx0" brushRef="#br3" timeOffset="-63863.62">12558 14519 1240 0,'0'0'4569'0,"0"0"-3921"0,0 0 168 15,0 0 168-15,0 0-128 16,0 0-239-16,0 0-121 0,0 22 144 31,0-15-64-31,0 2-200 16,0-6 168-16,0 3-216 15,0-2-272-15,0-4 168 0,0 0-168 16,0 0 144-16,0 0 432 16,4 0 345-16,0-10 327 0,0-9-352 31,4-10-944-31,4-12 152 0,0-3-160 15,4-10 0-15,-4 3-72 16,4 0 72-16,-4 7 72 0,-5 9-24 16,2 9 24-16,-5 7 192 15,0 10 56 1,-4 6-24 0,0 3-256-16,0 0-40 0,7 0-56 15,-3 6-216-15,13 10 240 0,-2 6-16 16,9 4 48-16,8 5-16 0,0 8-56 15,4-2-456-15,12 17-832 32,-9-9-2689-32,-7-10-2360 15</inkml:trace>
  <inkml:trace contextRef="#ctx0" brushRef="#br3" timeOffset="-63221.95">13713 15107 2696 0,'0'0'9026'0,"0"0"-6970"16,0 0-903-16,0 0-417 15,0 0 272-15,0 0-400 16,-4 0-488-16,12 0 200 0,16 0-168 31,8 0 208-31,9 0 40 16,10-10-271-16,1 3 47 0,4-2-128 15,-5 0-32-15,1-1-32 0,-9 3-240 16,-6 4-537 0,-9 0-711-1,-9 3-1241-15,-11 0-1984 0,-8 0-1752 16</inkml:trace>
  <inkml:trace contextRef="#ctx0" brushRef="#br3" timeOffset="-63006.52">13769 15316 7457 0,'0'0'4249'0,"0"0"-3585"16,0 0-648-16,0 0 1168 31,0 0 313-31,92-3-577 16,-44-7-136-16,12-3-352 0,0 1-160 15,-1-1-272-15,-3 3-24 0,3 1-1528 16,-19 6-2361-16,-12-3-1240 0</inkml:trace>
  <inkml:trace contextRef="#ctx0" brushRef="#br3" timeOffset="-61376.95">15981 14627 1072 0,'0'0'8914'16,"0"0"-6970"-16,0 0-536 0,0 0-95 15,0 0 39-15,0-16-480 31,0 16-584-31,-8 0-288 0,-1 9 0 16,-6 14 0-16,-5 9 184 16,-8 9-72-16,-4 9 0 15,-4 17-16-15,0-6 120 0,1 6 88 16,-1 2-232-16,4-12-56 31,-5 7 120-31,2-4-128 0,7-3-16 16,0-6-32-16,5-7-304 15,6-5-152-15,2-8-504 0,-2-9-536 16,6-9-705-16,2-3-527 0,5-10-2994 16</inkml:trace>
  <inkml:trace contextRef="#ctx0" brushRef="#br3" timeOffset="-61018.41">15391 14773 536 0,'0'0'8489'16,"0"0"-5392"-16,0 0-952 31,0 0-737-31,0 0-96 15,0 0-624-15,0 0-552 0,0 0-136 16,24 25 0-16,3 17 544 16,18 8-184-16,2 8-127 0,5-1 135 15,4-7-80-15,-4 2-48 32,3-8-32-32,-3 0-160 15,-4 1 160-15,-8-4-208 0,-4 0-8 16,-12-2-80-16,-4-5-280 15,-8-5-128-15,-8 6-593 0,-4-10-1199 0,0-12-3265 16</inkml:trace>
  <inkml:trace contextRef="#ctx0" brushRef="#br3" timeOffset="-60111.5">16363 14684 8953 0,'0'0'2673'0,"0"0"-545"16,0 0-103-16,0 0-489 15,0 0-456-15,0 0-607 0,0 0-321 32,0-12 48-32,0 12-200 15,0 0 0-15,8 12-80 0,16 11 80 16,0 8 160-16,8 4-160 15,3 10 8-15,-3 2 56 0,5 7-56 16,-5-3-16-16,-1-1 8 31,-4-2 0-31,-2-7 56 16,-5-2-56-16,0-8-8 0,-4-2 8 16,-5-7 0-16,-2-6 0 15,-1-7-8-15,-5-2-32 0,-3-4-8 16,0-3 56-16,0 0-8 15,4 0 96 1,0-3 240-16,5-16 544 16,2-10-592-16,1-12-232 0,8-25 112 15,4-30-168-15,0-25-8 16,0-3-232-16,-4 23 48 0,-9 34 184 16,-6 35-184-1,-1 14 192 1,-4 2-24-16,4 0 24 0,0 7 0 15,-4 9-280-15,0 0-576 0,0 9-401 16,0 35-231-16,0-6-424 16,0 4-2953-16</inkml:trace>
  <inkml:trace contextRef="#ctx0" brushRef="#br3" timeOffset="-59556.14">17335 14570 6809 0,'0'0'3105'16,"0"0"-633"-16,0 0-687 0,0 0-89 15,0 0-240-15,0 0-392 16,4-38-591 0,-4 38-393-16,0 0-80 15,4 3 0-15,-4 13 0 16,4 12 40-16,0 7 232 0,4 13-56 16,-4 3-112-16,4 6 16 15,-4 3 176-15,4 7-168 16,0-3-16-16,-4-5-80 0,4-4 16 31,-4-5 64-31,0-5-112 16,-1-4-8-16,2-6-40 0,-5-6-320 15,4-7-120-15,-4-6-248 16,0-7-425-16,0-2-479 16,0-7-1449-16,0-7-1520 0,-4-6-1600 0</inkml:trace>
  <inkml:trace contextRef="#ctx0" brushRef="#br3" timeOffset="-59167.92">17315 14608 856 0,'0'0'7913'0,"0"0"-5912"16,0 0-265-16,0 0-280 15,41-73-343-15,-18 60-225 16,9 3-136 0,3 5-456-16,10 5 112 15,-2 0-232-15,5 0-104 16,-4 15-8-16,-4 7-48 0,0 4 56 16,-8 5-24-16,0 4-40 15,-8 6 272-15,0 4-128 0,-5 3-16 16,1 2 48-16,-4 2-63 31,-4 1 31-31,0-2-104 0,-12 0-48 16,0-3 168-16,-8-1-160 15,-20-3 128-15,-7-2-40 16,-14-1-24-16,-18-3 0 0,-29-3-72 31,-20-9-472-31,-3-23-641 16,27-3-2872-16,32-13-5401 0</inkml:trace>
  <inkml:trace contextRef="#ctx0" brushRef="#br3" timeOffset="-58433.13">17670 13944 1040 0,'0'0'4497'16,"0"0"-2409"-1,0 0-87-15,0 0-73 16,0 0 72-16,0 0-407 16,0 0-609-16,0-9-160 15,0 9-224-15,0 0-296 0,0 0-136 16,0 3-168-16,8 13 0 16,-4 6 24-1,3 10 128-15,6 6 24 16,-5 3-168-16,-1 4 0 15,2 2 176-15,3-6-184 0,-8 1 0 16,3-4-16-16,2-6 32 16,-5-7-32-16,0-3-176 0,0-6-176 31,-4-3-144-31,0-3-432 16,0-4-520-16,0-6-1105 15,0 0-543-15,-4-4-3546 0</inkml:trace>
  <inkml:trace contextRef="#ctx0" brushRef="#br3" timeOffset="-58054.71">17506 14144 720 0,'0'0'7097'0,"0"0"-4720"16,0 0-1089 0,0 0 80-16,0 0 225 15,0 0-529-15,0 0-512 16,45-6-16-16,-14 6 32 0,5-6-72 15,4 3-248-15,4-1 48 16,-4 1-64-16,-1-3-112 0,-2 2 8 31,-10 4-128-31,-11-3 16 16,-4 3 57-16,-4-3-73 16,-8 3-145-16,0 0-295 0,0 0-560 15,0 0-1224-15,0 0-3353 0</inkml:trace>
  <inkml:trace contextRef="#ctx0" brushRef="#br3" timeOffset="-54327.08">18367 14494 10986 0,'0'0'2856'0,"0"0"-1255"0,0-7-921 31,0 7-96-31,0 0-112 16,0 7-472-16,0 11-96 15,0 11 96-15,8 9 96 0,0 7 256 16,4 3-112-16,0 5 32 16,-4 1-48-16,0 4-104 0,-1-5-24 31,-2 1-96-31,-1-6 8 15,-4-3 104-15,0-7-104 0,0-6-8 16,4-4 8-16,-4-2-8 16,4-4-184-16,0 0-432 0,-4-7-688 15,4 2-176-15,-4-8-1457 32,0-3-1728-32</inkml:trace>
  <inkml:trace contextRef="#ctx0" brushRef="#br3" timeOffset="-53886.01">18299 14566 912 0,'0'0'5953'0,"0"0"-4545"31,0 0 145-31,17-85-881 16,2 63 304-16,1-1 256 16,8 7-520-16,4 1-128 0,4 5-143 15,-1 1 119-15,6 6-40 16,-1 3-216-16,-1 3-304 0,9 19 232 31,0 3-136-31,-4 13 208 16,-1 0-120-16,-3 4-72 0,-8 5 88 15,0 1-112-15,-8 3 0 16,-4 3 136-16,-5-4-216 0,-6 4 80 16,-5 0-16-16,-4 0-64 31,-16-3 184-31,-9-3-40 16,-14-7 96-16,-8-3 16 0,-9-6-96 15,-4-3 9-15,-4-7-177 16,4-3-121-16,1-10-247 0,-1-9-744 15,16 0-1088-15,16-15-3313 0</inkml:trace>
  <inkml:trace contextRef="#ctx0" brushRef="#br3" timeOffset="-53106.09">19244 14348 8281 0,'0'0'2697'16,"0"0"-369"-1,0 0-495 1,0 0-473-16,0 0-416 0,0 0-840 15,0 0-104-15,8 18 0 0,8 11 232 16,-1 9 24-16,6 6-168 16,-6 4-88-16,5 6 88 0,-4 3-88 31,4 4 0-31,-4-4-8 16,0 0 8-16,0-3 48 0,0-6-48 15,-4-10 0-15,-4-6-96 16,0-13 96-16,-4-7-8 0,-1-2-72 15,1-10-96-15,1 0 176 32,3-4 256-32,0-14 329 15,8-14-217-15,-1-13-136 0,10-21 104 16,-1-23-136-16,0-16-112 16,-1-6 168-16,-7 16-248 15,-8 28 0-15,0 26-8 0,-4 15-8 16,0 1 0-1,-4 6-80-15,0 6 8 16,0 13-208-16,0 0-600 0,0 13-673 16,0 31 401-16,-12-3-1617 15,4-6-3608-15</inkml:trace>
  <inkml:trace contextRef="#ctx0" brushRef="#br3" timeOffset="-52599.58">20045 13795 4560 0,'0'0'5010'0,"0"0"-3306"15,0 0 152-15,0 0-207 0,0-22-81 16,0 22-824-16,0 0-688 16,4 9-56-16,-4 10 0 15,3 10 48-15,1 9 152 16,0 6-184 0,1 4 216-16,-5-3-168 15,4 2-8-15,-4-2-48 0,0-1-8 0,0-6 72 16,0-3-72-16,0 0 8 15,0-9-64-15,0-1-264 16,0-6-480 0,0-6-432-16,0-4-969 15,0-2-415-15,0-4-2433 16</inkml:trace>
  <inkml:trace contextRef="#ctx0" brushRef="#br3" timeOffset="-52240.76">19833 13741 8145 0,'0'0'2385'0,"0"0"-689"16,0 0-400 0,0 0 177-16,0 0-641 15,0 0-264 1,116-57-224-16,-69 44-40 16,6 4 32-16,6-1-112 0,1 1-40 15,-4 2 104-15,-12 1-232 0,-16 3-56 16,-8-1-264-16,-12 4-648 15,-8 0-680 1,-17 10-1553-16,-15 6 1465 16,0 0-6282-16</inkml:trace>
  <inkml:trace contextRef="#ctx0" brushRef="#br3" timeOffset="-50331.17">17399 15776 4456 0,'0'0'5850'16,"0"0"-4842"-16,0 0-736 0,0 0 328 15,0 0 216-15,-4 0-432 16,4 0-288-16,0 0-96 0,0 0 440 15,-4 0 65 1,0 0-9-16,0-6-80 16,0-3-72-16,-4-8 192 15,8 2-216-15,0-8-320 0,0-2 112 16,12 6-112-16,4 0 0 16,8 6-144-16,4 1 96 15,0 5-32-15,4 4 56 16,-5 3-8-16,1 0-16 15,0 12-24-15,0 1 72 16,4 4-16-16,-4 1 32 0,4 1 8 16,-1 0-24-16,-3-3-80 15,0 0 72 1,0-3-88-16,-4-3-48 16,0-8 8-16,0 2-168 15,0-4 208-15,-4 0-152 0,3-13 24 16,1-3 48-16,-7-3 120 15,-6-3 48-15,2-7-8 0,-9 1 16 32,-4 3 112-32,0-1-32 15,0 4 184-15,0 9 328 16,-4 3-152-16,-1 4 24 0,5 6-72 16,0 0-304-16,0 0-88 15,0 0-64-15,0 0-200 0,5 0-8 16,-1 0 240-16,4 3-40 15,-1 7 72 1,1 0 0-16,-3 2-8 16,3 1 16-16,-1 3-8 0,1-3 0 15,1 2 0-15,-2-2-8 16,1 0-96-16,0-4-200 16,-3 1 48-1,-2-7-144-15,1 0 80 0,-4 0 136 16,0-3 184-16,0 0 96 15,0 0 112-15,0-6 64 0,0-10-272 16,0-3-8-16,0-4 8 16,0-2 8-1,0 0-8-15,4 6 176 16,4 0-96-16,0 6 0 16,4 3-80-16,0 1-48 0,4 3 40 15,3-1-64-15,2 7 16 16,-1-3 40-16,-1 3 16 0,2 0 0 31,-1 0 0-31,-1 0-72 16,1 0 64-16,4 3-56 15,0 4 64-15,4-1-16 0,3-3 16 16,1 3 0-16,-4-2-56 16,4-4 32-16,0 3-48 31,-4-3 48-31,0 0 16 0,0 0 8 0,-8 0-8 15,-1 0-64-15,-2 0 16 16,-2 0 56-16,-6-3 8 0,3-1-8 16,-1-5 0-16,2 0 0 15,2-4 0 1,2-3 64 0,-2-3-64-16,1 0 0 0,-4 3 224 15,-3 3-112-15,-2 4 152 0,-7-1 88 16,4 7 72-16,-4 3 200 0,0-3-352 31,0 3-200-31,0 0-48 16,0 0-24-16,0 0-216 15,0 0-352-15,0 0-480 0,0 0-208 16,0 0-1017-16,-4 0-407 0,1 3-1353 16</inkml:trace>
  <inkml:trace contextRef="#ctx0" brushRef="#br3" timeOffset="-48433.05">13103 16415 4945 0,'0'0'2400'0,"0"0"-520"16,0 0-431-1,0 0 527-15,0 0-511 0,0 0-337 16,0 0-336-16,9-20-136 16,-9 20-112-16,0 0-320 15,0 7-224-15,-9 12-8 0,-10 12 8 16,-9 11 320 0,-8 18-192-1,-12 23 0-15,5-7 136 0,2-3-72 16,6-13 57-16,11-9-249 15,-4 6 0-15,0 7 80 0,0-4-80 16,8-9 16-16,1-4-16 0,-1-2-64 31,3-10-161-31,6-3-327 16,-1-7-328-16,7-6-208 0,1-3-448 16,1-10-585-16,-1-2-599 15,4-4-1641-15</inkml:trace>
  <inkml:trace contextRef="#ctx0" brushRef="#br3" timeOffset="-48080.77">12570 16573 864 0,'0'0'7289'16,"0"0"-4952"-16,0 0-825 16,0 0-568-16,0 0-528 0,0 0-320 15,48 22 456 1,-12 10 425 0,3 10-337-16,6 2-248 0,2 6-88 0,5 5 0 15,-5-1-80-15,5 3 96 16,1 0-144-16,-6-6-160 15,-3-4 144-15,0-2-144 0,-5-7 32 32,-11-6-48-32,-4-10-184 15,-11-3-360-15,-5-10-520 0,-8-6-672 16,-4-3-1081-16,-9 0-3817 16</inkml:trace>
  <inkml:trace contextRef="#ctx0" brushRef="#br3" timeOffset="-47427.23">12658 16348 520 0,'0'0'7953'0,"0"0"-6464"0,0 0-1113 16,0 0-160-16,0 0 160 0,0 0-184 16,0-3-152-16,0 3 16 31,0 0-56-31,0 0 128 15,0 0-16-15,0 0 248 0,0 0 232 16,0 0 120-16,0 0 48 16,0 0-7-16,0-7 87 0,0-2 80 15,0-7-136-15,0-6-656 32,4-7-128-32,3-6-16 15,-2-3 16-15,3 0-88 0,-4 3 88 16,3 6 0-16,-3 7 0 0,0 7 80 15,1 2-80-15,-1 6 136 0,0 1-80 16,3 3-48 0,1 3-8-1,5 0-96-15,2 9 96 16,1 11 8-16,9 2-8 0,-2 6 0 16,5 7-56-16,4 0-520 15,12 10-624-15,-8-10-2865 0,-8-10-4777 0</inkml:trace>
  <inkml:trace contextRef="#ctx0" brushRef="#br3" timeOffset="-46820.12">13789 17047 4977 0,'0'0'5841'0,"0"0"-4081"0,0 0-1000 32,0 0-23-32,0 0 223 15,0 0-120-15,0 0-528 0,0 0-96 16,44 0 176-16,-20 0-64 15,4 0-96-15,4-7-136 0,4 1-96 16,-1-1 120-16,-3-2-120 31,-4 2-256-31,-8 1-336 16,0 3-368-16,-4 3-448 0,-4 0-1017 16,0 0-376-16,-4 0-2576 0</inkml:trace>
  <inkml:trace contextRef="#ctx0" brushRef="#br3" timeOffset="-46564.86">13904 17249 5169 0,'0'0'7313'16,"0"0"-5881"-16,0 0-1079 15,0 0 655-15,0 0-208 0,0 0-288 0,69-2-216 16,-34-5 0-16,1 1 160 16,4-4-168-16,0 3-240 0,0 1-48 31,-4 0-88-31,-5 3-752 16,9-6-824-16,-12 2-2577 0,-4-3-3577 15</inkml:trace>
  <inkml:trace contextRef="#ctx0" brushRef="#br3" timeOffset="-45582.98">15818 16313 680 0,'0'0'4985'0,"0"0"-3265"16,0 0-224 0,0 0 377-16,0 0 503 15,0 0-767-15,0 0-521 0,0 0-304 16,0 0-216-16,15-26-32 16,-15 26-408-16,0 0-32 15,0 0-32-15,0 7-64 0,-8 9 8 31,-8 9 112-31,0 7 120 16,-8 6 8-16,0 6-127 0,-4 4 87 16,-4 6-48-16,1 0-160 15,-5 3 184-15,0 0-184 16,4 0 0-16,0-3 0 0,1 0 0 31,3 0 0-31,0-9 0 16,4-1 0-16,4-6 24 0,4-3-16 15,4-6-16-15,4-7-136 0,0-9-152 16,4-4-89-16,0-2-359 16,4-7-96-16,0 0 56 15,0-7-296 1,0-5-337-16,0-8-3992 16</inkml:trace>
  <inkml:trace contextRef="#ctx0" brushRef="#br3" timeOffset="-44976.28">15200 16335 592 0,'0'0'9010'0,"0"0"-6450"32,0 0-1624-32,0 0-576 15,0 0 144-15,0 0-367 0,16 32 311 16,4-10 432-16,3 10-544 0,5 3-64 15,9 0 112-15,-6 0-56 16,1 2 64-16,4 5-72 16,4-4 16-1,-5 3 144-15,6-3-152 16,-2 1-31-16,1-1-73 0,-1 0-48 16,2-3-32-16,-5-1-104 15,-1 1 8-15,-7-3 16 0,-4-3-56 16,1 3-8-1,-14-7 0-15,5 0 0 16,-8-3 40-16,-4-2-40 16,8-1 0-16,-8-3-8 15,4-1 16-15,0-2-16 0,0 0 8 16,-1 0 0-16,6-4 16 16,-5 1-16-1,-4-4 0-15,-1-3-48 16,1 1-24-16,-4-2 0 15,5-2-48-15,-5 0-128 0,0 0 96 16,0 0-297-16,0 0-135 16,-5 0-384-16,-2 0-640 0,-5-6-3177 15</inkml:trace>
  <inkml:trace contextRef="#ctx0" brushRef="#br3" timeOffset="-42986.95">16490 16535 7161 0,'0'0'2673'0,"0"0"-953"0,0 0-392 15,0 0 49-15,0 0 63 16,-11-16-376-16,11 16-192 31,0 0-256-31,0 0-168 0,0 0-63 16,0 0-305-16,0 0-8 0,0 0-144 15,0 13 64-15,7 0 8 0,6 9 112 0,-2 4-40 16,10 5 120 0,-6 4-184-1,9 6-8 1,0-3 112-16,4 7-112 0,0-4 48 16,0 4-48-16,-1-1 8 15,-3-6 32-15,-3 4-40 0,-6-8-8 0,2-2 8 16,-6-4 0-16,-2-9 8 31,2 1-8-31,-7-8 0 16,4 1-8-16,-4-6 8 0,1-1-8 15,-2-3 8-15,-3-3 0 16,0 0 32-16,4 0-32 0,0-3 0 16,0-16 272-16,9-13-136 31,-6-9-32-31,1-20 96 0,4-21-56 15,-4-20-24-15,-4-3-120 16,4 7 0-16,-8 22-48 0,4 22 48 16,-4 19-72-16,4 6 24 15,-4 1 48-15,3 2-56 32,2 1 56-32,-5 9-16 0,4 7-112 15,-4 2-136-15,0 4 32 16,0 3-112-16,4 0-136 0,0-3 7 15,-4 0-559-15,4-1-528 0,3-8-945 16,-3 5-551 0,1-2-3834-1</inkml:trace>
  <inkml:trace contextRef="#ctx0" brushRef="#br3" timeOffset="-42044.2">17276 16478 2968 0,'0'0'6754'0,"0"0"-4282"16,0 0-712-16,0 0-191 15,0 0-313-15,0 0-480 0,-8-19-264 32,8 19-344-32,0 0-160 0,0 10-8 15,8 8-136-15,3 8 136 16,-2 6 136-16,2 6-136 15,1 0 0-15,-3 3 0 0,-2 3 8 16,5-2 96-16,-3 3-96 31,-2-4 0-31,1 0 88 0,0-3-88 16,0 0 0-16,-4-6 88 16,0-4-88-16,0-2 96 15,0-7-96-15,0-3-8 0,-4-7 49 16,4-3-49-16,-4-2 8 15,0-4-8 1,0 0 8-16,3 0 64 0,-3 0-72 16,5 0 152-16,-5 0 96 15,4-7 168-15,4-12 256 16,0-9-512-16,8-14-112 0,-1-18 192 16,10-23-232-1,3-18-8-15,0-7 0 16,-4 16-144-16,-13 22 48 15,1 29-80-15,-4 6 56 0,0 6 112 16,4 1 8-16,-4 2 0 16,-4 10 0-16,-4 7 0 0,4 6-40 31,-4 0 40-31,0 3-400 0,0 0-312 16,0 3-585-16,0 7-543 15,0 15 80-15,0 0-2361 16,0-6-2193-16</inkml:trace>
  <inkml:trace contextRef="#ctx0" brushRef="#br3" timeOffset="-41465.46">18020 16126 8033 0,'0'0'2409'15,"0"0"-121"-15,0 0-407 0,0 0-449 16,0 0-640-16,0 0-472 15,0-10-152-15,0 13-168 0,0 10-88 32,0 6 88-32,0 10 248 15,0 6 104-15,0 0-200 0,-3 6-80 0,-1-3-64 16,0 3 56 0,-5-3 16-16,5 0-72 31,0-6 0-31,1 0 40 0,-1-10-48 0,4 0 0 15,0-6-216-15,0-3-256 16,0-3-328-16,0-8-680 16,0-2-729-16,0 0-127 0,0-15-97 15,0-4-4008-15</inkml:trace>
  <inkml:trace contextRef="#ctx0" brushRef="#br3" timeOffset="-41087.93">17770 16151 624 0,'0'0'6105'0,"0"0"-4185"31,0 0-191-31,0 0-57 0,0 0-272 16,0 0-343-16,0 0-257 16,0 0-200-16,16-10-104 15,-1 4-104-15,13 3 32 0,12-3-32 16,4-7 88-16,11 4-208 31,5-4 24-31,4-3-31 0,-4 3-137 16,-8 3 120-16,-17 1-240 0,-10 6 0 15,-9 0 64-15,-8 3-64 16,-8-4 0-16,0 4-8 0,0 0-240 16,0 0-273-1,-17 17-847 1,6 1-1408-16,-6-2-3730 16</inkml:trace>
  <inkml:trace contextRef="#ctx0" brushRef="#br3" timeOffset="-35634.09">12115 15919 2968 0,'0'0'4857'16,"0"0"-3176"-16,0 0-777 15,0 0-96-15,-11-6 288 16,11 6 256-1,0-4-287-15,0 4-713 16,0 0-296-16,0 0-56 0,0 0-104 16,11 0-40-16,2 0 144 15,11 0 0-15,8 4 104 16,7-1-96-16,14-3 64 0,6 0 16 31,5 0-72-31,7 0 24 16,-3 0-40-16,0 0 0 0,-5 0 40 0,-3 0-40 15,0 0 0-15,-4 3 0 16,4 0 0-16,11 1 72 16,17-4-72-16,20 0 88 0,-9 0 200 15,-23-4-240 1,-20 1 48 0,-21 3-96-16,6 0 0 0,2 0-8 15,2 0 8-15,-6 0 0 0,1 0 8 16,-1 0 0-16,2 0-8 15,2-3 0 1,5 0 0-16,4-1 32 16,0 1-32-16,0-3-8 15,-5 3 8-15,5 3-8 0,-5 0 8 16,-2 0 0-16,-2 0 0 16,5 0 16-16,0 0-16 0,0-3 0 31,8 3 0-31,-5-7 8 15,9 4-8-15,-4-3 0 0,0 0 0 16,-4-1 16-16,-5 4-16 16,-6 0-16-16,-2 0 8 15,-7 3 8-15,0 0 0 0,4 0 0 32,3 0 0-32,6 0 8 15,-2-4-8-15,13 2 0 0,-4-2 0 16,4 1-64-16,-1 3 56 15,-7-3-128-15,0 0 96 0,-4-1 32 16,-8 1 8-16,-1 0-16 16,1 0 16-1,5-1 0-15,2-1 56 16,5 1-56-16,3-2 0 16,9-1 0-16,-4 4 0 0,0-3 0 15,0 0-8-15,-9 2 8 0,-2 4-24 16,-10 0 24-1,-3 0-8-15,-8-3-8 16,4 3 16-16,-4 0 0 16,7-3 0-16,1 3 0 15,0-3-72-15,0 0 72 0,1 3-104 16,-1-4-40-16,-1 4 32 0,-7 0 112 31,0 0-80-31,0 0 80 16,-4 0-24-16,-1 0 24 15,6 0-8-15,3 0 0 0,-1-2-128 16,5 2 128-16,-4 0-72 16,8 0-72-16,-4 0 104 0,0 0-48 31,-8 0 88-31,4 0-8 16,-13 0 16-16,5 0 8 15,0 0-8-15,0 0 0 0,4 0 0 16,0 0 0-16,-1 0 0 15,2 0-8-15,-1 0 8 0,0 0-48 16,0 0 48 0,-5 0 0-16,5 0 0 15,4 0 0-15,-4 2 0 16,4-2-16-16,8 4 16 0,-4-4 32 16,4 0-32-16,-1 3 0 15,1-3 0-15,-4 3 0 16,0-3 24-16,-4 3-24 15,-8-3 0-15,4 3-16 16,-1-3 16-16,-2 0 0 16,7 4-8-16,-4-4 8 0,8 3 40 15,-1-3-40-15,9 0-16 16,-1 0 16 0,10 0-8-16,-10 0 8 15,10 0 0-15,-10 0 0 16,1 3 16-16,-4 0-16 0,-9 0 0 15,5-3 0-15,-4 7 8 16,4-4-16-16,5-3-8 0,2 3 16 16,1-3 0-16,4 3 0 31,0 1 0-31,-1-4-184 16,-6 3-16-16,-2-1 184 0,-3 2-73 15,-4-1 89-15,4 0-24 0,0-3 24 16,4 3 0-16,-1-3-8 15,1 0 8 1,0 0 16-16,-5 0-16 16,2 0 0-16,-10 0 0 15,-2 0 0-15,-6 0 8 0,2 0 49 16,-2 0-49-16,5-3 56 16,1 0-64-16,3 0 0 15,-5-1 0-15,1 2 0 16,-4 2 8-16,-8 0-8 15,0 0 0 1,0 0-48-16,-8 0 48 0,0 0-64 0,0 0 7 16,0 0 49-16,4 6 8 15,-4 7 0 1,3 2 0-16,-3 5 193 16,0 5-41-16,0 4-8 15,0 6-32-15,0 2-40 0,0 11 112 16,-3-3-96-16,-1 2 88 15,-8 1 160-15,8-1-88 0,-4-2 8 32,0 3-8-32,0-4-160 15,0 4 208-15,4-1-152 16,-4-2-136-16,0 2 0 0,1-2 56 16,3 2 40-16,-1 1-48 15,5 0-40-15,-4 0 96 0,4-1-64 16,-4 0 80-16,-4 4-120 15,8-3 0 1,-3 0 48-16,-1-1-56 0,0 1 0 16,4-1 8-16,-5-6 0 15,1-2-8-15,0-4 0 16,0 0 0-16,4-7-8 16,-3-2 8-1,-1 2-176-15,4-6 128 0,0-3-144 16,0 4 32-16,0-7 40 15,-4 0-72-15,-1-1 184 0,-3-2-184 16,1 0 48-16,-5 3 0 16,-4-7 80-1,-9 1 64-15,-3-1 0 16,-7 1-40-16,-5-7 32 16,1 3-112-16,-10-6-24 0,2 0 88 15,-1 0 56-15,-4 0-48 16,5 0 48-16,-6 0 0 0,1 0 72 31,-3 0-72-31,-1 0 104 16,-3 4-16-16,-5 2-32 15,-4-3 48-15,-4 6-104 0,-3-2 0 16,2-1-8-16,2 0 8 16,0 4-8-16,3-4 0 31,-1 1-16-31,10-1 16 0,-9 0 8 0,4 1-56 15,1-1 56-15,-5 1 8 16,1-5 40-16,-6 2-48 0,2-1 0 16,-4-3 16-16,2 3-16 15,2 0-80 1,3 1 72 0,5 2-40-16,-6 1 48 0,2 2 0 0,3 0 0 15,-4 1 32-15,5-1-32 16,-5-2 120-16,1 2-24 0,-2 1-88 15,-2-4 72-15,-13 4-80 32,-16-4-136-32,-12 0 128 15,-2-3-144-15,22-3 136 0,20 4 8 16,24-4-8-16,0 3 16 0,-3 0 0 16,-18 0 8-16,-2 1 104 15,0-2-104-15,-2 5 0 31,2-1-8-31,-1-3 0 0,5 1 64 16,-5 2-64-16,4-3-16 16,-3 0 8-16,2 0 0 0,-2-3-88 15,3 0 88-15,1 0 8 16,-1 0-40-16,3 4 88 31,-2-1-48-31,7 3 80 0,0 1 16 16,5-1 32-16,3 3-128 15,0-2 8-15,1-4-32 0,-1 4 24 0,4-5 0 16,-7 2 0-16,-1-1-56 16,-4-3 48-1,0 0 8 1,0 0 0-16,0 0-8 0,4 0 8 16,-3 3-16-16,6-3 8 15,-2 3 8-15,3-3-8 0,0 3 8 0,1-3 0 16,-5 0 0-16,4 0 0 31,5 0 0-31,2 0 0 16,-2-6 0-16,10 0 64 0,2 2-64 15,3 4-8-15,0 0 0 16,0 0 0-16,0 0 8 0,-7 0-8 16,7 4 8-16,-4-1 0 15,1 3 0-15,10-3 0 0,1 1 0 31,4-4 8-31,8 0 88 16,1 0-96-16,-2 0 0 0,2 0 168 16,-2 0-152-16,-2-7 120 15,-2-2-72-15,-2-4-56 32,3-3 128-32,0-3-128 0,-4 0 0 15,8-7 112-15,-4 4 48 16,4-6 160-16,0-4-32 0,8 3-88 0,0-5 56 15,0-1-192-15,4 3-16 16,0 0 88 0,0 0-24-1,-4-3-40-15,1 3-80 0,-1-2 8 16,-1 2 80-16,1-3-88 16,0 0 0-16,0 0 0 0,0-3 0 0,1 0 48 15,-1 0-48 1,-5-3 0-1,5 2-8-15,-4 2 8 16,5 2 0-16,-5 0 0 0,3 3 0 16,1-6 24-16,4 6-24 15,0-3 0-15,0 0 0 0,0-3 16 16,-4 0-8-16,4 0-8 31,-4 3 8-31,-3 0 9 0,3 0-17 16,-5 7-41-16,5-4 41 15,0 6 0-15,4-2 49 0,-3-1-49 16,3 1 0-16,0-1-33 16,0-3 33-16,0 4 0 31,0-1-8-31,0 1 8 0,0-1-8 16,0 4-24-16,0-4 32 15,-4 1-96-15,4 2 96 0,0-2 0 16,0 2-8-16,0 4 0 0,0-4-40 15,0 4 48 1,0 3-40 0,0 3-16-16,0 4 56 0,0-1 0 15,0 0 0-15,0 1-24 16,0-5-48-16,0 2 0 0,0-7-32 16,0 2 88-16,0-2-32 15,0 3 48 1,4 6 0-16,-4 4 0 15,0 3 40-15,0 2-40 0,0 4-8 16,0 0-56-16,0 0-40 16,0 0 96-16,0 0-112 15,0 0 48-15,3 0 16 0,1-3 64 32,0 0-16-32,13-6-128 0,3 2-16 15,3-2 136-15,5 2-184 16,4 4-48-16,4 3 152 15,0 0-744-15,12 10-904 0,-9 6-2161 16,-6-4-3065-16</inkml:trace>
  <inkml:trace contextRef="#ctx0" brushRef="#br3" timeOffset="-33748.15">9147 11376 1528 0,'0'0'6673'31,"0"0"-4968"-31,0 0-721 15,0 0 216-15,0-13-48 0,0 10-351 16,0 3 327-16,0 0-520 16,0 0-288-16,0 0-240 0,0 0-80 15,0 0 0-15,0 0-56 32,0 0-120-32,0 3 168 15,0 13-144-15,0 3 144 0,4 6 8 16,4 7 0-16,1 3 64 0,2 0-64 15,1 0 0-15,0 0 40 0,4-7-40 16,-7-2-8 0,2-4 8-1,-3-6 0-15,-4-3 8 16,1-7-8-16,-2-3 0 0,5-3 56 16,-4 0 8-16,4-9 400 15,12-20 56-15,8-6-432 0,4-16 112 0,3-6-192 31,14-6 0-31,-2-1 0 16,9 0-8-16,0 5 48 16,0 4-48-16,4 8 0 0,-5 2-16 15,4 10 16-15,-6 7-8 16,-10 6-40-16,1 2 48 0,-16 8 0 31,-3 2 0-31,-14 4 0 16,-3 6-32-16,-4-3 32 0,-4 3-296 15,0 0-272-15,0 0-264 16,0 0-88-16,-4 0-849 0,-4 6-991 16,-3 0-1377-16</inkml:trace>
  <inkml:trace contextRef="#ctx0" brushRef="#br3" timeOffset="-336.93">6665 5232 600 0,'0'-3'3200'32,"0"-3"-1815"-32,-4 3-777 15,4-1-248-15,0 1 8 0,0 0 144 16,0 0 328-16,0-1-384 0,0 4-368 16,-4-3 328-16,4 3-8 15,0 0 65-15,0 0 31 31,-4-3-144-31,0 3-128 0,4-3-176 16,-3 3-56-16,-1 0 304 16,0-3-120-16,-5 0-176 0,1 3 0 15,1-3-8-15,-2 3 8 16,-3-4-8-16,-3 4 8 31,2 0-40-31,-6-3 32 0,7 3 0 16,-4 0 8-16,0 0-8 0,0-3 112 15,4 3-112-15,-4 0 0 0,-4 0-8 16,5 0 16-16,-6 0-8 16,1 0 8-1,5 3-8 1,-2 0 72-16,2 4-72 0,-2-4 0 16,6 3 0-16,-2 0 0 0,2-2 0 15,-6 2 0-15,6 1 0 0,-1-1 32 16,-4 3-32-16,0 1 0 31,0-4 0-31,1 4 8 16,-2-4 40-16,6 4-48 0,-6-1 8 15,6 1 40-15,-2-1-48 16,1 0-8-16,1 1 8 0,-2 0 8 16,2-1 64-16,-2 1-72 31,2 3 0-31,3-1 104 0,-9 1-96 15,6-1 88-15,-1 1-88 16,0 0 0-16,-4 0 40 0,4-1-48 16,0 4 0-16,1-3 136 31,-6 3-136-31,6 0 0 0,-2 0 0 0,-2-4 48 16,2 7 184-1,-2-3-136-15,2 4 64 16,-2-5 32-16,-2 1-88 0,10 0 24 0,-5-4-120 15,-1 5 0-15,6-2 208 16,-1-2-216 0,0 3 0-1,3-3 8-15,-2 2-8 0,3 2 72 16,-4 1-72-16,4-2 0 0,-1 3 168 16,2 0-160-16,-5-3 48 0,4 3 96 15,0 0-32-15,4 1 65 31,-7-2-81-31,7 5-96 16,-5-1 200-16,1 0-112 0,0 0-24 16,4 1-64-16,-4 2-8 15,4-3 120-15,-4 1-120 0,0 2 80 16,4 0 120-16,0 1-128 31,0-1 24-31,0-3-64 0,0 3-16 16,0-2 120-16,0 2-128 15,0 4 8-15,4-4 88 0,0-3-56 16,0 4-8-16,0-7-40 16,0 0 0-16,4-3 80 31,-4 0-80-31,4 0 8 0,0 2 48 16,-5-1-48-16,6 1 192 15,3-1-136-15,-8 1-48 0,4 1 152 16,-4 1-152-16,0-5-8 0,4 2 0 15,-4-2 8 1,3 1 72 0,-2 0-88-16,3-4 0 0,-4 5 32 15,3-5-32-15,-3 1 0 16,5-1-8-16,3 1 16 0,-9 3-16 0,10-3 8 16,-5 0-8-16,-1 2 8 31,1-2 0-31,5 3 104 15,-2-3-32-15,1 3-72 0,0-3 184 16,0 2-184-16,4-2 64 16,0 3 16-16,0-3 24 15,0-1 40 1,4 1-144-16,-9-4 48 16,10 1-16-16,-6 0 16 15,2-1-48-15,-6 0 8 0,9 4-8 16,-3-3 56-16,-2 3-56 15,2-1 0-15,-2 1 24 0,5-3-24 16,0 5 0-16,0-5 0 31,-4-1-80-31,4-2 72 0,-4-1-160 16,-1 0 152-16,2-2-40 16,-6-2 56-16,6 2 0 15,-6-1 0-15,1 0 0 0,4 0 8 16,1 1-8-16,-2-4 0 15,9 3 0 1,-4-3 0-16,0 0 0 0,-4 3-48 16,0-3 48-16,0 0-40 15,0 0 40-15,-4 0-8 16,4 0 0-16,-5 0 0 16,9 0 8-16,-3 0-64 15,2-3 32-15,1-4 24 16,1 1 8-16,-2-1-8 0,1 1-48 15,-1-3 56 1,-2 2-16-16,-6 1-8 0,2 0 24 16,-1-1-24-16,-5 1 32 0,6-3-16 31,-2 2 8-31,2-2 0 0,-1-1-40 16,4 1 40-16,-4-1-8 15,3 0-8-15,-2 1-24 16,-2 3 32-16,2-1-32 0,-6 4 40 15,5-3 32-15,-4 0-32 32,0-1-8-32,0 1-48 0,0-4-8 15,4 1 64-15,0-4-56 16,-4 4-96-16,4-4 0 16,0 0-104-16,-1 0 144 0,-2 4 24 15,-1 0 0-15,-1 2 88 16,1 1-72-1,-3-4 72-15,3 4 56 0,-4 3-56 16,-4-4 0-16,7 4 56 16,-7-3-48-16,9 0 0 15,-5-4-8-15,4 3 0 0,-5-2 32 16,5 0-32 0,1-1 0-16,-5-3 0 15,3 1 0-15,-3 2 160 0,0-3-152 16,0 4 112-16,0-1 56 15,1 1-96-15,-1-1 32 16,-4 0-24-16,3 1-80 0,1 0 64 31,0-4-72-31,0 0 0 16,0 0-72-16,1 1 72 0,-1-4 0 16,-1 3 0-16,1 0 0 15,-4 1 64-15,0-1-64 0,4 1 64 31,-4-5-64-31,0 5 8 16,4-1 64-16,-4 1-72 0,4-1 0 16,-4-3-8-16,0 0 16 15,0-3 56-15,0 3-64 16,0-3 0-16,0 3 24 0,0 0-24 16,0 1 0-16,-4 2 152 15,0-3-128 1,0 3 40-16,0-3-64 0,1 0 0 15,-1-3 40-15,-1 1-40 16,5-2-8-16,-4 1 0 16,0-3 8-16,0 3 0 0,0 0 0 15,-3 0 0 1,2 0 208-16,-7 3-208 16,5 0 48-16,-1 0 24 0,-1 0-72 15,5 4 56 1,-3-1-56-16,3 0 0 0,-4-3 32 15,3 4-24-15,-3-5-8 0,5 2 8 32,-1-1-8-32,-4 0 32 15,-1 4-32-15,5-1 0 0,1 0 40 16,-5 4-32-16,0-1-16 16,3-3 8-16,-2 4 0 0,3-4 40 15,-4 4-40-15,0-4-8 31,-4 0 0-31,8 0 16 16,-8 0-8-16,4 1 0 0,0-1 0 16,0 1 48-16,4 2-48 15,-4-2-48-15,0 2 48 0,0-3-8 16,1 1 8-16,-2-1-56 31,-3-3 56-31,8 3-24 0,-3 1 24 16,3-1-8-16,-1 0-40 0,1 0-72 15,0 0 72-15,0-2-48 16,4 2 96-16,-3 4 16 0,3-4-16 16,0 4 0-1,-4-4-8 1,0 3 8-16,4 1-8 0,-4-4 8 16,-1 3 0-16,5 1-48 15,-4-4 56-15,0 4-16 0,4-4 8 16,0 0 0-16,0-3-8 0,0 3 8 31,-3 1-8-31,3-1 8 16,-4 4 0-16,0-4 48 15,-5 3-48-15,5-2 16 0,0 2 64 16,-3 0-80-16,3 1-8 0,-9 0-8 16,6-1 16-16,-5-3 8 31,-1-2-8-31,-2 2 0 15,-5-3 0-15,-4 0 8 0,1 4-16 16,-9-1 0-16,0 3-32 0,-5 7 32 16,1 3-328-16,-15 6-1112 15,3 14-2409-15,12-1-2784 0</inkml:trace>
  <inkml:trace contextRef="#ctx0" brushRef="#br3" timeOffset="18563.09">20618 4921 1432 0,'0'0'904'0,"0"0"792"16,0 0-1192-16,0 0-319 16,-4-41 15-16,0 31 296 15,4 1 552-15,0 3 48 0,0-4 32 0,0 0-311 16,0 0-97-16,0 1-152 15,0 3 48-15,0 3-32 16,0-1 168 0,0 1-168-16,0 3-384 15,0 0-112-15,0 0-88 16,0 0-80-16,0 0 32 0,0 0-48 0,0 0-80 16,0 0-8-16,0 7-16 15,0 2 144 1,0 4 56-16,0 3 0 15,0 6 64-15,-8 3-64 16,5-3 0-16,3 4 0 16,0 0 0-16,0-1 8 0,0 0-8 15,0 7 0-15,0-1 48 0,0 1-48 32,0 7 0-32,0-1 0 15,0 3 8-15,0 0 64 16,0 0-72-16,0 1 0 0,0-7 64 15,0 6-64-15,0-6-8 16,7-3 8-16,1 3 0 0,1-7 48 31,-2 7-48-31,1-3-32 16,0 3 24-16,-3 0 16 16,-1 0-8-16,-1 2 0 0,-3-1 16 15,0-1-8-15,0 0-8 16,0 0 0-16,0-1 0 0,0 1 0 15,0 3 40 1,0 0-40-16,4 4 0 16,0-4 40-16,0 0-40 15,0 0 0-15,-4-3 0 0,4 0 0 16,-4-4 88-16,0 1-88 0,4-3 0 16,-4 3 136-1,4-1-136-15,8 1 64 16,-8 0-64-16,8 3 8 15,0-4 0-15,-4 4-8 16,-5-3 0-16,6 0 56 0,-5 3-56 16,-4-3 0-16,0 2 0 15,0-2 8 1,0 0 8-16,0 3-16 16,-4-6 0-16,-1 6 8 15,1-4-8-15,4 1 8 16,-3 0-8-16,3 3 0 0,0 0 0 31,0 3 0-31,0 3 0 0,3 0 8 16,6 4 8-16,-5-4 88 15,0 0-104-15,0 1 0 16,0-7 48-16,-4 2-40 0,0-2-8 16,0 0 56-16,0-3-48 15,0 0 88 1,0 0-96-16,0-4 0 0,0 4-32 15,0-4 88-15,0 7-56 16,0-3 8-16,0 3-8 16,0 4 145-16,0 1-145 0,0 2 0 15,-8-1 112-15,4 0-112 16,0-3 0 0,-1 1 0-16,1-1 0 15,4-6 16-15,0 3-16 0,0-4 0 16,0 4 0-16,4-3 0 15,5 3 8-15,-1 3-8 0,-4-3 0 32,3 0 48-32,-2 0-48 15,-5 0 0-15,0-1 0 16,0-2 0-16,0 3 56 0,0-3-56 16,0 0 0-16,0-4 0 0,0 4 0 15,0-3-8-15,0 2 8 16,0 1 0-16,0-4 24 31,0 4-24-31,0 0 0 0,0 0 32 16,0 3-32-16,0 0 0 15,0-1 0-15,-5 5-16 0,1-1 16 16,-3 0 0-16,3 0 0 31,-4 0 136-31,3 3 48 16,1-3 40-16,4 4-128 0,0 2-88 0,0 0 272 15,0 4-200-15,9-7-72 16,-1 4 64-16,3-1-64 0,-2 1 72 16,-1-1-80-16,0 7 0 15,-5-3 56 1,5 3-56 0,-3-4 0-16,3 1 0 0,3 0 8 0,-3-1 0 15,1-2-8-15,-2-1 0 16,5-3 24-16,-7 0-24 0,6 1-8 15,-3 2 8-15,0-2 0 32,4 2 8-32,-4 1-8 15,4 2 0-15,-7 1 56 0,6-1-56 16,-7-2-8-16,0-1 0 0,0 1 8 16,-4-4 0-16,0 3 0 31,0 1 0-31,0-4 8 15,0 1-8-15,0 2 0 0,0-3-8 16,0 0 8-16,0 1 48 16,0-4-48-16,0 3 8 0,0-3-16 15,0 3 8-15,3-2 0 16,-3 2-8-16,0 0 8 31,0 0 16-31,0 4-16 0,0-1-64 0,0 1 56 16,0-1 16-16,0 4 24 15,0-7-32-15,0 1 0 0,0-7-8 16,0 2 16-16,0-5-8 16,0 6 8-1,0 0-8 1,0-3 72-16,0 7-72 0,0-5-8 16,0 2-40-16,0 2 56 0,0 0-8 15,0 1 0-15,-3-5 0 0,3 5 56 31,-4-4-56-31,0 0-48 16,4 0 48-16,-4 1 0 16,4 2 0-16,-4-3 0 0,0 3 0 15,1 4 40-15,3 2-40 0,-5 0-48 16,1 1 48-16,0 3 0 16,0-7 8-16,4 1-8 31,-4-7 0-31,4 0 48 0,0 0-48 15,0 1-8-15,0-2 0 16,0 2 8-16,0-2-8 0,0 2 0 16,0-1 8-16,0 3 56 15,0-3-56-15,0 4 0 32,0-5-8-32,0 5 8 0,0-4 0 15,0 3-8-15,-4-2 8 0,4-2-8 16,0 5 8-16,0-4-8 0,0 0 0 15,0-3 8-15,4 3 0 16,0 0 0 0,0-6-8-1,0 3 8-15,-4 0 0 0,4-3 0 16,-4 3 0-16,5-1 0 0,-5-2 24 16,0 3-24-16,0 3 0 0,3-3 40 15,1 0-24-15,0 0 24 31,4 0-40-31,-1-3 0 16,2 2 152-16,-1-2-144 0,0 6-8 16,0-3 16-16,-4 0-16 15,0 3 24-15,-4-3-24 0,0 3 0 16,0 0 16-16,0 0-16 31,0 3-8-31,0 4 8 16,8-1 0-16,-1 8 104 0,6-2-96 15,-1 4-8-15,4 0 136 0,-8-3-136 16,-1-3 0-16,1-4-8 31,-4 0 8-31,-4 1 24 16,0-1-24-16,0 1 0 0,-4-1 0 16,-4 4 8-16,1-7-8 15,-1 7 0-15,8-4 8 16,-5-3 64-16,5 4-72 0,0-3-8 0,0 2 0 15,0-3 8 1,0 3 0 0,0-3 0-16,0 1 0 0,5 2 32 15,-5 4-24-15,0-4-8 16,0 4 8-16,0-7 0 0,0-2 64 16,0-4-72-16,0-1 0 0,0-5 72 31,4-1-72-31,0 1-72 15,3 0 16-15,-3-1-192 0,4 7 168 16,-3-3 80 0,3 6 0-16,-5-3 136 0,1 6-136 15,0-3 64-15,0 0-56 0,-4-3-8 32,5 4 136-32,-1-4-136 0,0-4 8 15,-4 1 32-15,3 3-32 16,-3 0-16-16,4 0 8 15,-4 6 0-15,0 0 72 0,0 4-72 16,0 5-56-16,4 5 40 31,-4-1 16-31,8 3 0 0,-3 3 16 16,-1-6-8-16,3 0 88 16,1 3-88-16,0-6 56 15,0 3-56-15,4 0 104 0,-8-4 0 0,0-2-112 16,-1 0 0-1,2-4 88 1,-5-3-80-16,4-2-8 0,-4-2 8 16,0-1 0-16,0-1-16 15,0-7-112-15,0 1-128 16,-4-1-152-16,-16 1-616 0,0-7-1081 16,1-9-3264-16</inkml:trace>
  <inkml:trace contextRef="#ctx0" brushRef="#br3" timeOffset="20462.32">11032 14100 160 0,'0'0'2672'0,"0"0"-1360"16,0 0-655-16,0 0-329 0,0 0-88 31,0 0 328-31,0 0 288 16,-8-10-120-16,8 10-96 15,0 0-144-15,0 0-184 0,0 0-80 16,0 0-232-16,0 0 8 0,0 0 16 16,-4 16 0-16,0 3 209 31,1 10 55-31,-2 6-8 15,1 3 32-15,4 0-136 0,0 9-64 16,0 1 72-16,0 6-16 16,0 3-8-16,0 1-32 0,9 2-120 15,-2 3 200-15,5 1-184 32,0 15 80-32,0-9 48 15,3 0-24-15,-2 0 128 0,2-10-48 0,2 19-112 16,3 10 144-16,-8 10-32 15,3-1-32-15,-2-15-72 0,-2-23-40 16,-7-15 32 0,5-4-96-1,-2 6 0-15,5 14 16 16,1 5-16-16,-2 1-8 0,1 3 8 16,0-3 0-16,-4-7 88 0,0 0-88 15,4-2 0-15,-8-4 32 0,4 3-32 31,-4-7 128-31,0 7 16 16,0-6-96-16,-4 0 128 16,0 0-71-16,0-7-57 0,0 4 104 15,0-4 64-15,4 1 128 0,-4-4 64 16,4 7-104-16,0 0 0 31,0 2-288-31,-4 4 56 16,4 3 40-16,0 4-40 0,-1-1 112 15,2 3 32-15,-5-2-152 16,4 2 208-16,0-2-184 0,0-1 16 16,0 0 0-16,3-2-32 31,6 2 48-31,-2 0 8 16,6 13-48-16,-6-6 144 0,1 3-136 0,1 3-16 15,-6-10 8-15,-3 10-80 16,-4-3 144-16,0 0-144 15,0-6 0 1,0-4 64-16,-8-3-64 16,5-6 0-16,-1-7 0 15,0-3 0-15,-1-6-8 0,-3-3-32 16,4-10-216-16,1 1-112 0,-5-11-328 16,4 1-328-16,-9-3-600 0,2-7-825 31,2-3-776-31</inkml:trace>
  <inkml:trace contextRef="#ctx0" brushRef="#br3" timeOffset="30113.21">8103 4566 9161 0,'0'-7'1537'15,"0"4"-1033"-15,0 0-248 16,0-1-256-16,0 4 0 0,0 0 16 16,0 0-16-16,0 0-184 15,4 0-120 1,5 13-240-16,-1 3 544 16,3 6-8-16,6 7 0 15,-6-1 0-15,1 7 8 0,0-3 8 16,0 0-8-16,-3-7 0 31,2-3 24-31,-3-5-24 0,5-8-16 16,-2-6-200-16,9-3 216 15,3-12 576-15,13-17 576 16,12-25-408-16,8-26-184 0,-3 1-280 16,-10 6-104-16,-11 10 40 15,-8 18-112-15,0 1-104 0,-5 2-712 16,-2 14-496-1,-13 18-272-15,-4 10-1089 16,0 0-2832-16</inkml:trace>
  <inkml:trace contextRef="#ctx0" brushRef="#br3" timeOffset="30690.87">7497 4645 1592 0,'0'0'5553'0,"0"0"-4721"15,0 0-392-15,0 0-424 16,0 0-8-16,0 0-8 0,0-3-168 16,0 25 120-16,0 13 40 15,0 9 8 1,5 7 208-16,-1 0-200 16,4-4 0-16,3-5 8 0,2-8-8 15,-5-11 88-15,3-11-96 16,2-12 0-16,2-9 985 0,17-39 431 15,16-34-328-15,16-33-488 32,4-18-280-32,-9 9-152 15,-10 29-168-15,-21 34-376 0,-13 30 168 16,-7 12-208-16,-4 6 88 0,1 10-488 16,-5 19-1649-16,-9 16-599 15,-10 9 583-15</inkml:trace>
  <inkml:trace contextRef="#ctx0" brushRef="#br3" timeOffset="42255.63">21702 5134 7737 0,'-3'-3'4129'0,"3"-1"-2801"0,-5 4-231 16,5 0-137-16,0 0-80 31,0 0-56-31,0 0-472 16,0 0-120-16,0 0-160 0,0 0-64 15,0 0 64-15,0 0-72 0,0 0 0 16,0 0-8-16,0 0-56 16,0 0-16-16,0 0-72 15,5 13 88-15,10 9 64 0,5 7 8 31,-1 9 112-31,13 10 72 16,-4 2-80-16,4 4-40 0,0 3-72 16,0-6 8-16,0-3 80 15,-4-7-88-15,0-9-8 32,-8-3 8-32,-5-11 0 0,-2-1 8 0,-5-8-8 15,-5-6 0-15,1-3-40 16,-4 0 56-16,4 0-16 0,1 0 432 15,3-16 305-15,3-12-217 16,10-11-448 0,7-21-64-1,7-22 160-15,5-17-160 0,0 4-16 16,-8 19 0-16,-13 25 8 0,-6 16 64 16,-5-3-64-16,-1 3 16 0,1 3 8 15,1 10-24-15,-9 10-72 16,0 5 64-16,0 7-128 15,0 0-448 1,0 19-1177-16,0 10-3248 16,0-1 1072-16</inkml:trace>
  <inkml:trace contextRef="#ctx0" brushRef="#br3" timeOffset="43636.4">22335 5073 3872 0,'0'0'5594'0,"0"0"-4810"15,0 0-560-15,0 0-192 16,-95 13 544-16,48 12 168 0,-9 7-112 16,0 10-344-16,3 2-88 15,6 4-200-15,7-1-72 16,8-3-64-1,16-5-632-15,13-8 24 0,3-5-496 16,19-13 23-16,13-11-207 16,16-2 120-16,32-34-649 0,-12-4-231 15</inkml:trace>
  <inkml:trace contextRef="#ctx0" brushRef="#br3" timeOffset="43949.94">22371 5203 992 0,'0'0'2944'15,"0"0"-295"-15,0 0-329 0,0 0-1071 16,0 0-969-16,0 0 240 15,-92 48 144-15,45 0 8 0,3-1-320 16,4 1-280-16,12-7-32 31,13-9-40-31,2-7-152 0,9-6-424 16,4-9-232-16,4-10-248 16,13 0 496-16,7-22 552 0,-1-13-249 15,9-6-103-15,-8-7 104 16,0 0 24-16,-13 13 232 31,-11 10 1185-31,0 15-121 0,-23 10-696 16,-13 10-120-16,-4 15 8 15,-3 14-40-15,-6 5 272 0,10 7-344 16,7-3-144-16,8-1-96 16,24 0-984-1,8-15-1481-15,16-16-1784 16</inkml:trace>
  <inkml:trace contextRef="#ctx0" brushRef="#br3" timeOffset="44496.59">23216 4959 6873 0,'0'0'2689'0,"0"0"-617"0,0 0-208 16,0 0 41-16,0 0-777 15,0 0-496-15,0 0-360 0,-35-3-224 16,7 19 48-16,-4 12-96 16,-4 4 16-1,-1 6 208-15,2 1-144 16,11-2 8-16,4 5-88 0,4-7 0 16,8-1-8-16,4-2-40 15,4-7-120-15,0 1-56 0,4-7-616 31,8-3-216-31,24-10-448 16,-4-2-913-16,-4-4-96 16</inkml:trace>
  <inkml:trace contextRef="#ctx0" brushRef="#br3" timeOffset="45337.85">23228 4972 7033 0,'0'0'2409'0,"0"0"-1193"0,0 0-408 31,0 0 184-31,0 0-240 15,0 0-472-15,-88 38 88 0,45-6-151 16,-1 9 79-16,0 3 80 16,4 4-120-16,8-3 48 0,12-1-304 15,9 3-48-15,11-5-48 32,7-1-24-32,29-3-56 0,12-6-697 15,8-13-199-15,40-13-248 16,-13-6-776-16,-11-6-2185 0</inkml:trace>
  <inkml:trace contextRef="#ctx0" brushRef="#br3" timeOffset="45938.14">23511 5150 6705 0,'0'0'1976'0,"0"0"-1223"0,0 0-641 15,0 0 8-15,0 0 384 0,0 0 64 16,-60 101-144-1,40-60-216 1,8-6-64-16,8 0-144 0,4-6-232 16,0-7-328-16,20-9-640 15,8-10 319-15,4-3 241 16,-4-13 264-16,4-9 16 16,-13-10 360-16,-2-6 472 15,-17-3 480-15,0 6 241 16,-8 3 287-16,-16 10 128 0,-4 9-287 15,-8 10-537-15,0 3-600 16,5 10-112-16,6 9-72 16,14 6-304-16,6 0-240 0,5 1-433 31,16-7-615-31,16-7 440 0,8-8 432 16,4-4 320-16,7-16-169 15,-2-13-127-15,-6-9 376 16,5-9 320-16,-8-20 112 0,-1-16 320 31,-15-18 216-31,-11-4 441 16,-9 4 95-16,-4 12 664 0,-4 19-567 15,-1 12 23-15,-3 17-968 16,1 6 328-16,-1 0-304 16,-1 4 8-16,5 2 128 0,1 13-112 0,-1 10 137 15,4 6-473 1,-4 0-48-1,4 10-232-15,-8 31-225 0,4 29 345 16,0 28 104-16,4 19 8 16,0 1 0-16,8-10 0 15,8-10-88-15,0-18-280 0,-4-20-464 16,-1-19-312 0,2 7-1337-16,-2-10-1479 15,2-7-2082-15</inkml:trace>
  <inkml:trace contextRef="#ctx0" brushRef="#br3" timeOffset="46290.55">24141 5016 9337 0,'0'0'2577'15,"0"0"-1393"-15,0 0-760 0,0 0-288 16,0 0 32-16,-96 83 137 31,72-42-201-31,12 4-96 0,8-4-8 16,4-3-345-16,12-3-383 15,16-13-192-15,8-9 72 16,3-7 520-16,6-6 64 0,-6-16 40 16,-7-12 176-16,-8-7 48 15,-12-10 672 1,-8-5 528-16,-4 2-8 0,-20 0-143 15,-8 10-337-15,-7 13 8 16,-2 12-304-16,1 13-416 16,4 6-24-16,4 26-888 15,9 22-1297-15,11-3-871 16,8-10-5786-16</inkml:trace>
  <inkml:trace contextRef="#ctx0" brushRef="#br3" timeOffset="46927.87">24371 5000 9177 0,'0'0'2633'16,"0"0"-625"-16,0 0-1135 16,0 0-745-16,0 0-128 0,0 0-152 15,92 35 80-15,-72 0 0 31,-3 6-344-31,-10 1 239 16,-3 2 1-16,-4-3 56 0,0 0 112 16,-4-9-272-16,-8-3-192 0,0-10-40 0,4-6-104 15,0-10 360 1,0-3 160-16,4-9 96 16,4-20 104-1,0-9-96-15,8-10-8 16,16-18-8-16,4 5 8 0,-4-6 176 15,0 13 672-15,-8 17 104 16,-5 8 153-16,2 16-361 0,-6 13-632 16,-3 7-112-1,9 24-264 1,-5 10 256-16,3 7 0 0,-2 6 8 16,-5-6 0-16,3-1-56 0,-7-9-216 15,0-9-272-15,0-7-217 16,0-9-79-1,0-6-8-15,-3-7 440 16,-1-13 408-16,-5-16 16 16,9-9 88-16,0-13 24 0,9-3-128 15,10-6 88-15,1 9 24 16,1 10 656-16,-6 15 152 0,-2 14-311 16,-2 12-401-16,1 3-208 31,4 22-176-31,-4 13 168 15,0 10 8-15,-8 0 0 0,0-1-24 16,-4-5-96-16,0-4-65 16,0-10-575-16,-4-6-288 0,4-9-272 15,0-10-833-15,36-13 25 32,7-18 904-32,5-3-2025 0</inkml:trace>
  <inkml:trace contextRef="#ctx0" brushRef="#br3" timeOffset="47207.11">25276 4832 5337 0,'0'0'5409'0,"0"0"-2345"0,0 0-783 16,0 0-1001 0,0 0-688-1,0 0-424-15,0 0-160 16,-80 13-16-16,56 19 8 0,5 5-200 0,10 5 64 16,5 2-312-16,4 1-232 15,13-4-152-15,6-3-192 0,5-3 127 31,4-6 161-31,-4-4 232 16,-12-9 296-16,0 0 120 16,-12-7 88-16,-12 1 392 0,-24-1 1193 15,-7 1-153-15,-9-1-552 0,-8-5-360 16,4 2-296-16,12-6-224 31,16 0-720-31,12 0-1961 16,16 0-6528-16</inkml:trace>
  <inkml:trace contextRef="#ctx0" brushRef="#br3" timeOffset="47643.25">26037 4870 8689 0,'0'0'2897'0,"0"0"-1705"15,0 0-272-15,0 0-207 0,0 0-377 16,-68 13-184-16,32 15-32 0,1 10 96 16,3 7-216-16,4-1 0 0,8-5-56 31,8-5-160-31,12-8-248 15,0-7-585-15,20-7-343 16,12-8 968-16,4-4 152 0,3-10 80 16,1-12-8-16,-8-9 184 15,-12-8 16 1,-12 1 488-16,-8 3 280 16,-8 4 320-16,-16 11-271 15,-8 5-273-15,0 8-96 0,4 4-280 16,13 3-168-16,15 0-312 15,0 3-1737-15,47 4 465 16,29-4 504-16,40-3-601 0,-17-16-1383 31,-11-6-2249-31</inkml:trace>
  <inkml:trace contextRef="#ctx0" brushRef="#br3" timeOffset="47902.54">26611 4683 6913 0,'0'0'5033'0,"0"0"-1928"0,7-76-865 15,-10 47-1008-15,-17 7-143 16,-4 6-433-16,-8 3-168 15,-3 13-376 1,-2 0-112-16,5 16 0 16,4 16-216-16,9 18-80 0,6 27 176 15,9 24-72-15,4 14 64 0,13-4 32 32,6-9-200-32,-2-7 176 15,-6 0-48-15,-2 4 48 0,-5-1 112 16,-4-9-88-16,0-16 48 15,0-16 40-15,0-13-168 0,0-5-161 16,0 5-559-16,0-3-376 31,-4 4-544-31,4-14-1305 0,-9-15-3472 16</inkml:trace>
  <inkml:trace contextRef="#ctx0" brushRef="#br3" timeOffset="48080.36">26208 5385 11002 0,'0'0'1856'0,"84"-23"-1280"15,-8 11-136 1,28-4 593-16,23 0-73 16,8 3-592-16,-19 0-368 15,-37 4-1248 1,-35-1-6178-16</inkml:trace>
  <inkml:trace contextRef="#ctx0" brushRef="#br3" timeOffset="48651.7">27615 4657 10906 0,'0'0'2176'0,"0"0"-495"0,0 0-577 15,0 0-40-15,0 0-504 16,0 0-560-16,0 0-216 16,8 35 16-16,3 4 200 0,10 21 32 15,7 22-24 1,-4 1 56-16,-1-13-64 15,-3-7 0-15,-3-21 8 0,2 2-8 16,1 1-96-16,0-14-128 16,-8-12-8-16,0-10 64 0,-9-9 168 0,6 0 352 31,3-12 864-31,4-20-856 16,3-22 89-16,13-25-89 15,9-26-224-15,2 7 160 0,-3 19-272 16,-12 25 40-16,-8 25-48 31,-5 3-16-31,2 4-64 16,-6 10-72-16,-2 12-552 0,-9 22-1569 15,0 13-1760-15,-12 3 1065 16</inkml:trace>
  <inkml:trace contextRef="#ctx0" brushRef="#br3" timeOffset="49531.06">29360 4864 7137 0,'0'0'1344'15,"0"0"-720"-15,0 0 153 16,0 0-49-16,-104-44-88 16,72 49-456-1,1 21 72-15,-1 6-48 16,4 12-104-16,8 4 16 0,8 0-120 16,12-7 0-16,0-6 0 0,12-7-24 31,12-15-72-31,8-7 96 15,3-6 488-15,10-9 312 0,-2-14-312 16,1-8-183-16,-8-7 223 16,-13-4 120-16,1-2 80 0,-11 6 40 15,-1 6-168-15,-9 13 168 16,1 6-151-16,-4 13-417 0,0 0-200 31,0 16-601-31,0 19 249 16,-4 10 240-16,1 5 16 15,3 1 16-15,0-6-536 0,3-7-296 16,18-13 80-16,-2-6-304 16,14-12 47-16,18-10-663 0,-3-14-1425 31,-1-11-3104-31</inkml:trace>
  <inkml:trace contextRef="#ctx0" brushRef="#br3" timeOffset="49824.04">30014 4705 5497 0,'0'0'4297'15,"0"0"-2273"1,0 0 297-16,35-80-729 0,-35 80-960 16,0 0-632-16,-12 17-112 15,-16 14 112-15,-4 14 120 0,0 9-112 16,0 3 88-16,4 6-96 0,17-2-128 31,-1-7-152-31,12-10-576 16,0-9 72-16,0-16 167 0,8-10-95 15,0-9 712-15,-4-9 760 16,-4-26 185-16,0-12 119 16,-20-10-712-16,-12-7-208 0,-4 4 136 15,-4 12-128-15,8 10 40 0,8 19-192 32,9 13-392-32,15 15-3713 15,8 17 1153-15,12-1-1930 0</inkml:trace>
  <inkml:trace contextRef="#ctx0" brushRef="#br3" timeOffset="50195.04">30272 4921 9818 0,'0'0'4200'0,"0"0"-3607"0,0 0-345 15,0 0 232-15,0 0 40 0,0 0-512 16,0 0-16-16,104-29-368 15,-69 20-336 1,2-7-553-16,-5-3-319 16,-9 0 840-16,-7-3 744 15,-12-4 24-15,-4 1 568 0,-8 6-256 16,-19 3 352-16,-9 3-424 0,-5 10-96 16,-2 3 200-1,3 6-72-15,8 14-15 16,4 5 119-16,8 7-224 15,13 3-48-15,7 3 24 16,0 0-144-16,15 0 216 0,22-3-48 31,6-7 96-31,17-2-40 16,20-10-216-16,-5-10 120 0,5-6-136 16,-4-6-424-16,-9-39-1048 15,-7 4-1697-15,-21-1-4913 0</inkml:trace>
  <inkml:trace contextRef="#ctx0" brushRef="#br3" timeOffset="51397.67">22096 6315 3000 0,'0'0'4057'16,"0"0"-3153"-16,0 0-120 0,-87 31-7 16,71-21 151-16,4-3-88 31,4-1-184-31,4 0-120 15,4-3-408-15,0-3-32 0,8 3 88 16,12-3 448-16,15 0 609 16,25 0-585-16,4-12-248 0,1-1-88 15,2-6-320-15,-11 0-112 16,-9-3-248-16,-11-4-88 31,-16 1 144-31,-12-4-160 0,-8-2 296 0,-15-1 168 16,-17 10 8-16,-9 6 224 15,-10 10-64-15,-5 6-120 0,-4 9 56 16,8 16-24 0,9 10 16-1,11 3 144-15,15 0-240 16,10 1 0-16,7 2-56 0,24-6 40 16,27 0-96-16,25-10-88 0,31-12 136 15,5-13-400-15,-16-7 7 0,-25-15-455 31,-30 3-120-31,-9-6-488 16,3-10-281-16,-3-6-95 16,0-10 792-16,-12 3 1104 0,-12 7 1664 15,-4 12 1113-15,-4 10 159 0,0 13-703 16,0 6-929-16,0 0-1240 16,0 16-64-16,0 9-40 31,0 13 40-31,0 0 128 0,0 7-128 15,16-4-72-15,-4-3 72 16,3-3-784-16,-2-3-728 0,2-10-1049 16,2-6-616-16,-10-9-3320 0</inkml:trace>
  <inkml:trace contextRef="#ctx0" brushRef="#br3" timeOffset="51547.43">22806 6010 5009 0,'0'0'7337'0,"0"0"-5512"16,0 0-705 0,0 0-560-16,0 0-392 0,0 0-168 15,0 0-1384-15,0 0-137 16,19 73-767-16,-2-35-2569 16</inkml:trace>
  <inkml:trace contextRef="#ctx0" brushRef="#br3" timeOffset="52687.59">23240 6318 5369 0,'0'0'1488'0,"0"0"-496"0,0 0 168 32,0 0 137-32,55-89 167 15,-55 54 56-15,0 0-655 0,-15-3-433 16,-13 3-208-16,-8 10-104 15,-8 9-32-15,-3 10 176 16,2 6-200-16,2 25-64 0,11 7-8 16,12 9-96-16,16 3 8 31,4 1-136-31,16-10-216 0,16-3 144 16,4-14-257-16,11-8 553 0,1-7 8 15,-4-3 128-15,-4-6 112 16,-4-10 169-16,-12 0 287 0,-5 4 384 15,-10 2 40 1,-5 3 112 0,-4 7-447-16,0 0-585 0,0 0-200 15,4 20-600-15,0 24 255 16,3 35 329-16,1 39-16 0,1 16 24 16,2-4-344-1,-7-16 136-15,-4-25 64 16,0-20-200-16,0-17 40 15,0-15 56-15,-4-8 40 0,-7-6 128 16,-2-1 88-16,-6-7 168 16,-1-8 584-16,-8-7 56 0,-8-16-15 15,0-12-145-15,-8-20-112 32,4-16-96-32,5-25-152 0,23-16-216 15,12 4-72-15,15 24-264 16,21 24-224-16,0 24-304 15,24-6-377-15,27 4-799 0,1 2-713 16,-4 10-271-16,-20 9 311 31,-21 4 89-31,-7 0 687 0,1-1 1145 16,-18 1 720-16,-6-4 1761 16,-6 1 999-16,-7-4-799 0,4-3-457 15,0-3-264-15,0-6-360 16,5 0-344-1,-2-7-200-15,1-3-111 16,0 0-217-16,0-6 0 0,-8 2 48 16,0 1 152-16,0 10 472 15,0 5 0-15,-8 11 104 16,0 9-184-16,0 3-600 0,-4 12-32 16,0 14-64-1,4 12 40-15,5 0 56 16,3 3-96-16,3 1-40 0,13-7 64 15,8-10-432-15,4-3-56 16,0-9 72-16,0-13 320 16,-4 0 152-16,3-10 16 0,1-12 0 31,-8-6 24-31,1-4-16 0,-6 0 240 16,1 0 56-16,-4 10 256 15,-4 12 88-15,0 10-624 16,0 0-24-16,4 19-136 0,4 13 0 15,-1 6 128-15,2 3-120 32,-9 1-176-32,-1-4 112 0,-3-9-72 15,-4-10 16-15,0-6 80 16,5-13 168-16,-1 0 72 16,7-17 152-16,6-11-224 0,2-10-72 0,9-10 72 15,4-3 0 1,0 7 8-1,0 3 56-15,-8 9 312 0,-4 13-232 16,-5 13-48-16,-2 6-96 16,2 3-104-16,2 22 104 15,-2 7 128-15,-2 9-120 16,2 0-8-16,-7 4-280 16,1 9-856-16,-5-10-1993 15,-1-9-5929-15</inkml:trace>
  <inkml:trace contextRef="#ctx0" brushRef="#br3" timeOffset="53152.75">24906 6086 12082 0,'0'0'1888'16,"0"0"-247"-1,0 0-705-15,0 0-560 16,0 0-352-16,-4 3-24 15,8 23-168-15,11 12 168 0,5 9 48 16,-4 5-48-16,8-2-8 16,0-6-288-16,0-2-144 15,-4-10-112-15,-8-10 128 16,0-10 168-16,-5-8 256 16,6-4 232-16,-9-13 1208 15,11-15-640-15,-2-11-160 0,2-8-168 16,5-10-272-16,-4-1-176 15,4 1-24-15,-7 9-72 0,-6 17-8 32,1 15-264-32,-8 16-1416 15,4 35-3689-15,0 3 3120 0,0 6-2368 16</inkml:trace>
  <inkml:trace contextRef="#ctx0" brushRef="#br3" timeOffset="53627.89">25379 6375 6673 0,'0'0'1968'16,"0"0"-975"-16,0 0-385 15,0 0-336-15,0 0 256 0,0 0-184 32,92-64-216-32,-64 46 120 0,-8-1-168 15,-4-1 56-15,-4 1 200 16,-8 4 472-16,-4-1 265 0,0 9-465 15,-16 4-48-15,-8 3-488 16,-4 13-56-16,-8 9 96 0,4 10 8 16,4 3-72-1,9 3 112 1,6-3-160-16,13-7 0 0,0 1-64 16,21-10-232-16,10-6 16 0,9-10-24 15,4-3 144-15,0-13-16 16,0-13-320-1,-4-8 215-15,-8-4 177 16,-8-1 104-16,-13 2 56 16,-3 8 673-16,-4 13 407 15,-4 7 32-15,0 5-704 0,0 4-464 16,-4 13-208-16,-4 6 208 0,4 7-8 31,4 5 8-31,0-2-120 16,8 0-288-16,20-7-344 15,12-3-136-15,12-10-97 0,11-9 329 16,29-13-456-16,-12-12-1048 16,-16-4-4258-16</inkml:trace>
  <inkml:trace contextRef="#ctx0" brushRef="#br3" timeOffset="53843.39">26260 5804 4849 0,'0'0'5273'0,"0"0"-1425"0,0 0-2159 16,0 0-377-16,0 0-936 15,0 0-360-15,0 0-16 16,-76 25 0 0,68 48 96-16,5 22-80 15,3-6 40-15,0-16 8 0,3-19-64 16,13-19-56-16,0 6-48 0,1 4-344 16,2-1 128-16,-3-5-744 15,-4-11-1129-15,-8-9-1079 0,0-13-3538 16</inkml:trace>
  <inkml:trace contextRef="#ctx0" brushRef="#br3" timeOffset="54260.44">26045 6220 9794 0,'0'0'2512'0,"0"0"-792"31,0 0-919-31,0 0-601 16,0 0 328-16,128-48-288 0,-57 48-240 15,25 0-88-15,-9 0-1056 16,-7 0-737-16,-16-3 1 0,-24-3 231 16,-5-1 257-1,-3-3-16 1,-15 4 1408-16,-14-3 1032 16,-3 2 1233-16,-3 1-353 0,-14 6-640 0,-2 0-552 15,2 0-392-15,-3 19-200 16,1 3 17-16,-1 10-57 0,8 6-88 15,3 0 120 1,6 0-120 0,3-3-152-16,12-6-305 15,7-4-359-15,13-9 256 0,0-9 392 0,-4-7 168 16,0-7 256-16,-8-15-120 16,-8-7 624-16,-12-9 513 0,0-3-321 31,-12-7-416-31,-8 1-256 15,1 2-112-15,-2 10 16 16,5 13-184-16,8 16-208 0,8 6-2016 16,8 6-1737-16,12 7-488 0</inkml:trace>
  <inkml:trace contextRef="#ctx0" brushRef="#br3" timeOffset="54591.02">27168 5880 11826 0,'0'0'2136'0,"0"0"-1287"0,0 0-737 31,0 0 64-31,0 0-96 16,-95 63-32-16,67-2-40 0,4-4-8 16,4 6-176-16,8 1-384 0,12-17-689 15,0-2-159-15,0-7 0 16,12-16 207-16,4-9 513 15,-4-10 688 1,0-3 464-16,-4-16 289 16,-8-13 439-16,0-5 848 0,-16-8-743 0,-8-2-337 15,-8-4-568-15,0 10-120 16,4 3 88-16,8 16-360 16,9 7-208-1,11 12-1200-15,16 0-3225 16,16 6 2520-16,7 0-695 15</inkml:trace>
  <inkml:trace contextRef="#ctx0" brushRef="#br3" timeOffset="54855.89">27436 5950 11282 0,'0'0'4841'16,"0"0"-3833"-16,0 0-704 0,0 0-152 15,-105-19 136-15,74 28-80 16,7 17-208-16,12 8-160 31,4 8-136-31,8 2-488 0,12 4-184 16,8-4-320-16,4-6-593 15,0-6 217-15,-4-6 328 0,-8-7 647 16,-4-7 577-16,-8-2 112 16,-8-7 513-16,-20-3 1071 15,-28 0 256-15,-28 0-479 0,-27-7-705 16,-8-2-656-1,27 0-80-15,24-4-3993 16</inkml:trace>
  <inkml:trace contextRef="#ctx0" brushRef="#br3" timeOffset="55890.54">28105 5883 800 0,'0'0'11058'0,"0"0"-9066"15,0 0-447-15,0 0-841 0,0 0-344 16,0 0-160-16,-91-22 40 16,54 41 64-16,1 6-224 15,8 7-64-15,5 3-16 16,14 3 0 0,9 0-344-16,4 0-160 0,24-6-272 15,17-7 288-15,11-9-472 0,3-9 607 16,-4-7-255-16,-6-10-64 15,-18-15 672-15,-19-7 176 16,-12-3 720 0,-4 0-135-16,-28-3-561 15,-7 10 40-15,-1 5 152 0,4 10 72 16,12 4-120-16,12 9-344 16,12 0-1128-16,12 3-57 31,28 7 281-31,12-4 680 0,12-3-64 15,3-3-296-15,1-9 144 16,-8-17 344-16,-8-9 96 0,-17-6 1408 16,-7-3-136-16,-20-1 73 15,-8 4 159-15,0 6-504 16,-8 6-88-16,1 10-423 0,-6 10-161 16,5 5-160-1,-4 4-168-15,0 17-264 16,-3 17 80-16,-5 21 40 0,-4 24 96 15,-4 29 24-15,-4 16 24 16,-4 2-48-16,0-5 48 16,4-10 0-16,-3 0-8 15,-1 0 8 1,8-2 32-16,12-11-32 0,8-9-8 16,8-16-72-16,0-19-289 15,19-13-55-15,9-9-168 0,17 6-72 31,7-7 352-31,11-1-472 16,13-15-64-16,-9-8 320 0,-3-7 304 16,-4-22 224-16,-20-10 352 15,-8-10 416-15,-20-21 448 0,-12-23-200 16,-32-28-128-16,-16-10-415 31,-16-3-185-31,0 9 160 0,13 20-64 16,14 18-248-16,18 21 152 15,15 14-192-15,4 13 80 16,8 0-176-16,20 10-352 0,8 6-520 16,35 16-729-16,-11 10-903 15,-8 9-2425-15</inkml:trace>
  <inkml:trace contextRef="#ctx0" brushRef="#br3" timeOffset="56662.65">29782 5709 8089 0,'0'0'2537'0,"0"0"-241"16,0 0-399-16,0 0-345 0,0 0-416 31,0 0-504-31,0 0-632 16,0 0-24-16,-39 34 16 0,3 11 16 15,-16 21 72-15,-12 23-24 16,-7 25 24-16,2 1-8 0,13-10-72 15,13-26 0-15,15-25-24 16,9-12 24-16,2-5-512 0,1 5-360 31,4-4-360-31,1 3-513 16,2-9-1023-16,5-16-2313 0</inkml:trace>
  <inkml:trace contextRef="#ctx0" brushRef="#br3" timeOffset="57008.71">29176 5832 7801 0,'0'0'1817'0,"0"0"559"16,0 0-368-1,0 0-743-15,0 0-497 16,0 0-768-16,0 0 72 15,0 0-72-15,101 121 336 0,-50-20 0 16,1 14-136-16,-4-10-112 16,-1-13 112-16,-7-26-152 0,-3-15 0 31,-14-13-48-31,1-6 8 16,0 0 40-16,0 0-48 15,4-4-80-15,-12-9 80 0,-5-6 0 16,-6-4-8-16,-1-9-160 15,-4 0-192-15,0 0-24 0,-17-3-312 32,2-13-2313-32,-1 1-5153 0</inkml:trace>
  <inkml:trace contextRef="#ctx0" brushRef="#br3" timeOffset="57592.3">30145 5489 5817 0,'0'0'2112'15,"0"0"-351"-15,0 0 223 0,0 0-224 16,-8-15-303-16,8 15-433 16,0 0-608-16,0 0-272 15,0 0 56 1,0 0-200-16,-5 12 0 0,2 7 72 15,-1 10 72-15,-8 5 112 16,4 1-128-16,0 7-32 0,0 2 80 16,4 1-64-1,0 2-24-15,4-2-88 16,0-4 8 0,0-6-72-16,0-3 40 0,8-10-416 0,0-6-232 15,-4-7-408-15,4-9-553 16,-4-13-407-16,0-12 32 0,-4-7-7242 15</inkml:trace>
  <inkml:trace contextRef="#ctx0" brushRef="#br3" timeOffset="57843.68">29945 5457 7513 0,'0'0'2553'31,"0"0"-881"-31,0 0 248 0,0 0-7 16,0 0-377-16,0 0-688 16,0 0-576-16,112-22 0 0,-52 16-224 15,8-3-40-15,-5 2 112 32,-3 1-112-32,-12 2-8 0,-12-2-128 15,-17 6-488-15,-19 0-368 0,-7 10-2953 16,-21 12 681-16,0-3-769 15</inkml:trace>
  <inkml:trace contextRef="#ctx0" brushRef="#br3" timeOffset="58616.67">30703 5810 5449 0,'0'0'1280'0,"0"0"432"16,0 0-303-16,0 0 311 31,0 0 841-31,0 0-793 0,0 0-472 16,52-73-648-16,-52 73-504 15,0 0-144-15,-13 13-216 16,-6 9 96-16,-9 13 112 0,-9 9 8 16,2 14 0-16,-9 14 8 31,5-2 0-31,-2 7 16 0,2-8-24 16,7-9 0-16,0 7-8 0,0-3-376 15,4-7-376-15,8-6-392 16,0-10-697-16,4 0-287 15,8-12-513 1,1-10-1848-16</inkml:trace>
  <inkml:trace contextRef="#ctx0" brushRef="#br3" timeOffset="58951.2">30332 5845 8785 0,'0'0'1689'31,"0"0"-217"-31,0 0-552 16,0 0-184-16,0 0-328 0,0 0-263 15,0 0-17-15,52 70 152 16,-32-29 72-16,-4 7 40 15,3 5 256-15,5 5-320 0,4 5-216 16,0-2 128-16,4-1-192 31,4 0 0-31,-4-2 24 0,0-5-72 16,-1-2 24-16,-3-9-24 16,-3-5-64-16,-5-8-160 0,-5-6-568 15,-11-1-456-15,-4-10-1337 0,0-9-1904 16</inkml:trace>
  <inkml:trace contextRef="#ctx0" brushRef="#br3" timeOffset="59191.17">31229 6524 9778 0,'0'0'4569'0,"0"0"-3761"31,0 0-520-31,0 0 344 0,0 0 32 16,0 0-664-16,0 0-1664 15,0 0-5466-15</inkml:trace>
  <inkml:trace contextRef="#ctx0" brushRef="#br3" timeOffset="62152.35">20993 5623 4400 0,'0'0'6242'0,"0"0"-3802"16,0 0-1351-16,0 0-321 16,0 0 168-16,0 0-160 15,0 0-392-15,0 0-384 16,8 0-360-16,7 0 360 16,17 0 200-16,9 0 448 15,10 0-280-15,1 0-120 0,-13-3 56 16,-2-1-232-16,-18 1-72 15,-6 3 0-15,-9 0-32 16,-4 0-432 0,0 0-552-16,0 0-1152 15,0 10-2553-15,-4-4-1705 0</inkml:trace>
  <inkml:trace contextRef="#ctx0" brushRef="#br3" timeOffset="63053.43">21336 8604 7561 0,'0'0'5441'32,"0"0"-4040"-32,0 0-665 0,0 0 304 15,0 0 304-15,0 0-456 16,0 0-247-16,43 0-281 15,-2 0-136-15,6-3 240 0,9-3-240 16,0-1-72-16,-1 1-8 31,-7 6-144-31,-8-3-96 0,-12 3-456 16,-12 0-376-16,-16 0-249 16,0 0-1679-16,0 3-2465 0</inkml:trace>
  <inkml:trace contextRef="#ctx0" brushRef="#br3" timeOffset="65838.95">22822 8195 5673 0,'0'0'3312'0,"0"0"-1615"31,0 0-681-31,0 0 112 0,0 0 121 16,3-77 7-16,-14 58-472 0,-9 0-448 15,-8-3 64-15,-8 0-256 16,-7 6 48-16,-2 6-40 15,-2 7-144 1,2 3 0-16,-2 16-8 16,-1 12 0-16,1 27-72 0,6 21 72 15,13 0-56-15,13-6-64 0,15-10 8 16,11-19 24-16,17 1-536 16,12-7-288-1,16-16 528-15,16-19 368 16,-8-7 16-16,19-31 192 15,1-38-112-15,-17-22 440 0,1-20-320 16,-28-3 0-16,-15 14 88 16,-18 8-16-16,-7 7-40 0,0 16-8 15,0 22 0-15,0 19 512 32,-7 16-95-32,2 3-145 0,1 10-72 15,0 6-424-15,4 6-96 16,-4 42-456-16,4 24 408 15,0 27 72-15,12-7 48 0,8-16 24 16,0-25-56-16,-1-16-209 31,6 0-7-31,3 0-296 0,7 0-288 16,-3-16-152-16,0-10-696 16,0-9-465-16,-8-9 569 0,-4-20-193 15,-4-9 361-15,0-10 192 16,-4 1 1240-1,-9 3 984-15,1 9 1424 16,1 12 769-16,-5 14-584 0,0 9-1273 16,0 3-1096-16,0 19-152 15,0 16-72-15,0 10 152 16,0 9-80-16,0 0-72 0,12 0-136 0,3-6-608 31,2-3-136-31,7-14-993 16,0-14-1111-16,-9-10-1921 15</inkml:trace>
  <inkml:trace contextRef="#ctx0" brushRef="#br3" timeOffset="66005.92">23379 7766 9394 0,'0'0'3016'16,"0"0"-1223"-16,0 0-1049 0,0 0-584 31,0 0-160-31,0 9-1985 16,0 13-351-16,4 1-2057 0</inkml:trace>
  <inkml:trace contextRef="#ctx0" brushRef="#br3" timeOffset="66524.55">23718 8029 8121 0,'0'0'2153'0,"0"0"-793"32,0 0-256-32,0-82 401 15,0 56-321-15,-4-2-696 0,-4 2-184 16,-4 4-24-16,0 3-160 15,-4 10 112-15,-3 9-232 16,-9 0-32 0,-8 15 16-16,0 14-104 15,8 9-24-15,0 10 144 0,8 0-224 16,16 6 40-16,4-4-528 16,4-9-240-16,16-6 55 15,8-9-327-15,4-17 592 0,0-9 552 16,0-9 80-16,-4-17 136 31,-5-6 280-31,-7-9 600 0,-4-3 73 16,-3-4-281-16,-2 7-168 15,-3 6-56-15,-4 9-40 0,4 11 208 0,-4 8-256 0,0 7-488 32,4 0-8-17,0 22-360-15,4 7 280 16,4 9 72-16,0 4 0 15,4 2-128-15,4-3-240 0,3-3-304 16,5-9-184-16,4-3-640 16,28-17-673-16,-8-3-912 15,-5-6-3032-15</inkml:trace>
  <inkml:trace contextRef="#ctx0" brushRef="#br3" timeOffset="67068.45">24288 8010 5817 0,'0'0'1976'15,"0"0"-496"-15,0 0-503 0,28-98 143 32,-28 63 576-32,0 0-223 15,-9 3-513-15,-10 4-112 0,-13 6-96 16,1 12-136-16,-6 10-384 16,-3 0-232-16,8 22 0 0,4 7-8 31,9 6-144-31,14 0 144 15,5 2-416-15,13-5-320 16,15-3 32-16,11-10 8 0,1-6 96 16,4-10 208-16,-8-3 328 15,-8 0 72-15,-4-7 520 0,-12 1 920 16,-5 0-8-16,-3 6-400 16,-4 0-487-1,4 0-545-15,1 12-184 16,10 20 176-16,6 25-64 0,7 29-16 15,4 28-33-15,-4 1-103 16,-9-13-296-16,-10-33-32 16,-9-24 312-1,0-7 8-15,-5 3-96 0,-11 1 176 16,-8-1 80-16,-4-10 72 16,-4-9 280-16,-7-9 296 0,-1-9 8 15,-8-4-64-15,0-13 25 16,4-13-1-1,-4-12-152-15,1-19-296 16,15-22 104-16,24-23-200 16,12-15-72-16,36 21-200 0,12 20-592 15,-13 32-641-15,1 18-423 16,12 1-921-16,40 3 97 16,-12 2-1241-1,-5 8-880-15</inkml:trace>
  <inkml:trace contextRef="#ctx0" brushRef="#br3" timeOffset="67735.09">24738 7997 1096 0,'0'0'5537'0,"0"0"-2528"16,0 0-161-16,12-85-903 16,-24 66-489-16,-12 6-400 0,-3 4-184 31,-1 5-528-31,-4 4-192 16,4 4-48-16,4 21-88 15,4 4-16-15,4 9-8 0,12 6-216 0,4 3 112 16,12 1-520-16,12 0-200 15,12-13-112-15,3-6 192 0,2-17 240 16,-6-12 144 0,-7 0 368-1,-4-22 256-15,-8-7 256 0,-12-12 352 16,-4-3-8-16,-8-4-184 0,-12 1-256 16,-8 2-280-16,0 7-24 15,0 9 48-15,9 4-160 0,6 12-160 31,13 10-784-31,0 3-3089 16,24 0 953-16,12 3 1271 16,4 4-623-16,0-1 487 0,-1-3 1873 15,-11-3 72-15,-7 0 2337 0,-6 0 415 32,-6 0-183-32,-1 0-833 15,7 6-936-15,1 7-503 16,0 6-297-16,0 7 48 0,0 9-8 15,-4 6-32-15,-8 0 48 16,-4 3-56-16,0-9-64 0,-4-3-8 31,-12-10-1-31,4-9 73 16,-4-10 65-16,8-3 79 16,4-6 336-16,4-19-344 0,0-10-136 0,12-13-184 15,12-6 24-15,12-3 96 16,4-1-24-16,0 8 64 15,-5 5 24 1,-7 17 216-16,-7 15 0 16,-6 10-64-16,-2 3-152 15,-2 22-48-15,-3 7 48 0,0 9 48 0,0 6 64 16,-8 1-112-16,0-1-128 16,4-3-280-16,0-6-681 0,8-9-471 31,8-7-152-31,28-19 415 15,-1 0-623 1,-2-6-2777-16</inkml:trace>
  <inkml:trace contextRef="#ctx0" brushRef="#br3" timeOffset="68232.19">25615 7899 5721 0,'0'0'3296'0,"0"0"-663"32,0 0-1537-32,0 0-504 15,-96-19-80-15,65 19-103 0,-6 16-409 16,18-4 0-16,2 8-233 15,13-5-447-15,4-2-488 32,4-3-256-32,20-7 424 0,8-3 111 15,4 0-799-15,-4-16 160 16,-4-3 1528-16,-8 3 848 0,-12 4 2049 16,-5 2 1095-16,-3 7-2287 0,0 3-769 15,-7 0-936-15,-1 15-56 16,4 11-8-16,4 0-168 15,0-1-16 1,23 3-584-16,5-9-337 16,8-2-7-16,8-15 200 0,9-2 128 15,-6-12 144-15,5-17 440 0,-9-6 264 16,-3-28 552-16,0-23-8 16,-12-28-128-1,-12-13-40-15,-8 0-168 16,-8 3 352-16,-4 16-112 15,-8 22 2081-15,4 26-1449 0,0 25 288 16,4 19-119-16,0 7-161 31,-4 6-288-31,1 3-800 0,-10 22-352 16,-3 32 344-16,-7 28-80 16,7 36 72-16,8 15 16 0,12 4-56 15,8-7 48-15,3-3-352 16,-3-7-448-16,-8-11-1137 15,0-37-3728-15,0-21-5425 0</inkml:trace>
  <inkml:trace contextRef="#ctx0" brushRef="#br3" timeOffset="69675.32">26531 7737 1616 0,'0'0'8138'0,"0"0"-5698"15,0 0-367-15,0 0-257 0,0 0-496 16,-8-19-616 0,8 19-256-16,0 0-448 15,0 13-240-15,4 9 240 16,8 13 0-16,8 6 0 0,0 1-8 15,8 2-256 1,0-3-80 0,0-9-272-16,0-3 40 0,-9-10-40 15,1-6 96-15,-12-11 360 16,5-2 160-16,-10-6 928 0,5-16-320 16,0-6-56-16,4-4 48 0,0-6-200 31,-4-4-184-31,8-9-40 15,0 4-176-15,-4 2 0 0,4 4 97 16,-9 6-49-16,-2 16-40 16,-1 3-8-16,-4 13-225 0,0 3-599 15,0 6-2056-15,0 14-2738 32,0-1-455-32</inkml:trace>
  <inkml:trace contextRef="#ctx0" brushRef="#br3" timeOffset="70357.68">27228 7820 8057 0,'0'0'1697'0,"0"0"-585"0,0 0 88 16,0 0 80-16,-36-83 25 15,16 71-481-15,-8 8-496 16,0 4-232-16,-4 4-88 0,5 14 24 0,-1 8-32 31,12 2-112-31,8 1 96 16,8 3-216-16,0-7-336 0,16-6-192 15,12-6-33-15,0-10 185 16,4-3 248-16,-1-10 56 16,-7-12 176-16,1-6 128 0,-14-1 416 15,-7 1 376-15,-4 2 209 0,0 4-17 32,0 12-280-32,0 7-296 15,0 3-408-15,0 3-328 16,0 20 64-16,4 6 0 0,8 2-528 15,13 1-265-15,3-4-487 16,3-8 208-16,9-11 120 0,0-9 519 31,4 0 521-31,-1-26 72 16,-3-11 104-16,4-20 64 16,-4-26-64-16,-8-19 0 0,0-6 152 0,-21 6 152 15,-6-2 169 1,-5 8 279-1,0 17 712-15,0 22 1017 0,0 25-1345 16,0 20-96-16,-5 5-32 16,-6 7-736-16,-5 16-272 15,-12 41-208-15,-4 32 72 0,4 25 120 0,8 7-48 16,12-7 56-16,8-31-160 16,4-26-400-1,8-15-160-15,8-8-440 16,8-5-689-16,8-3 121 15,23-14-465 1,-10-12-39-16,-10 0-2521 0</inkml:trace>
  <inkml:trace contextRef="#ctx0" brushRef="#br3" timeOffset="70695.73">27881 7601 416 0,'0'0'2000'16,"0"0"1969"-16,9-73-864 16,-9 53-361-16,0 14-1072 15,-12 6-591-15,0 6-1081 0,-1 17-16 16,2 9-168-16,3 9-120 31,8-3-104-31,0 0-513 16,12-6-151-16,4-10 120 0,7-9-184 15,5-10 463-15,0-3-15 16,4-16 216-16,0-16 472 0,-4-9 296 16,-8-3 480-16,0-4 561 15,-8 3 599 1,-4 10-183-16,-8 10 95 15,0 13-280-15,0 8-528 0,0 4-1040 16,0 16-336-16,-4 19 208 16,-4 9 120-16,4 8 8 0,4 1 0 0,0 1-168 15,8-3-56 1,12-9-872 0,0-8-264-16,15-18-1001 15,-7-3-1560-15,0-13-4736 0</inkml:trace>
  <inkml:trace contextRef="#ctx0" brushRef="#br3" timeOffset="71265.17">28324 7588 8121 0,'0'0'3009'16,"0"0"-2809"-16,0 0-144 0,0 0-56 15,0 0 16-15,0 29 256 16,12-26-48-16,-1 0-152 31,6-3-72-31,3 0-120 0,-1-6-424 16,-2-14-80-16,-2-5-176 15,-2-7 87-15,-9-2 393 0,-4 2 320 16,0 3 472-16,-4 7 785 16,-9 16-97-16,-2 6-488 15,-5 9-536 1,-5 19 40-16,2 17 56 0,3 6-56 15,8 6-16-15,8 0-160 16,4-3-304-16,8-9-464 0,15-11-368 16,5-11 8-1,9-17 503 1,-1-6 417-16,3-16 200 0,1-19-96 16,0-9 32-16,-8-10 48 0,-4-6 48 15,-5 3 136-15,-6-1 825 16,-9 17-137-16,-8 6 928 0,3 19 33 15,-3 6-801-15,0 10-1008 32,4 0-64-32,0 20-864 0,5 12 696 15,6 2 88-15,5 8-209 16,5-1-415-16,6 0 184 0,5 1-16 16,0-8 64-16,-4-2 376 15,-8-3 88-15,-16-4 72 31,-8-6 136-31,-21-3 328 0,-14-3 1160 16,-17-4-39-16,-11-6-689 16,-2 4-496-16,-6-4-400 0,11 0-1632 15,24-3-3594-15</inkml:trace>
  <inkml:trace contextRef="#ctx0" brushRef="#br3" timeOffset="71777.16">29599 7404 9418 0,'0'0'2016'0,"0"0"-1200"31,-96-4-96-31,53 4 216 16,2 17-295-16,6 2-241 0,11 9-144 15,8 1-256-15,12 2-96 16,4 1-256-16,16-3-609 0,19-7-287 16,14-3 272-16,3-13 296 15,-1-6-136-15,-3-3 55 32,-16-13 761-32,-17-9 625 0,-15-7 1159 0,-7-3-176 15,-21 0-263-15,-12-3-457 16,4 7-104-16,5 9-432 0,6 5-176 15,18 14-176 1,7 3-912 0,4 0-2065-16,27 10 1313 15,41 5 576-15,-5-2-1345 0,-3-3-3224 0</inkml:trace>
  <inkml:trace contextRef="#ctx0" brushRef="#br3" timeOffset="72067.67">30049 7267 6425 0,'0'0'3201'0,"25"-72"-393"15,-22 27-591-15,-3 1-761 16,-3 5-496-16,-22 7 32 0,1 10-528 16,-8 13-336-16,1 9-64 15,-1 3-64-15,4 22-64 0,0 26-24 16,8 25-32-16,16 26 72 31,4 12 32-31,24 0 16 0,12 1-8 16,3-11 16-16,-2 1-8 15,-5-6 0-15,-4-23-64 16,-13-15 0-16,-2-20-128 0,-6-3 112 16,5 0 80-16,-8 6 56 31,0 1-48-31,-4-7-8 0,0-6-160 16,-4-7-360-16,-32-6-960 0,4-9-1393 15,4-7-3200-15</inkml:trace>
  <inkml:trace contextRef="#ctx0" brushRef="#br3" timeOffset="72248.77">29683 7858 12698 0,'0'0'2265'16,"0"0"-745"-1,0 0-608-15,95-70-584 16,-27 57 368-16,24 7-223 15,35 6-353-15,9 0-120 0,-1 0-961 16,-43 0-1775-16,-32-3-5010 16</inkml:trace>
  <inkml:trace contextRef="#ctx0" brushRef="#br3" timeOffset="72915.12">31085 7150 7401 0,'0'0'3105'0,"0"0"-721"31,0 0-591-31,0 0-57 16,0 0-312-16,0 0-535 0,0 0-305 15,0-13-504-15,0 16-80 16,0 16 0-16,0 13-136 16,8 12 136-16,8 14 40 0,4 8 8 0,8 4 32 15,8 0-72 1,0 0-8-1,-1-3 0-15,-3-7-96 0,-4-3-216 16,0-9-169-16,-12-7-375 16,-4-9-392-16,-12-10-664 15,-8-12-601-15,-12-8 105 16,-4-2-3602-16</inkml:trace>
  <inkml:trace contextRef="#ctx0" brushRef="#br3" timeOffset="73229.65">31125 7017 8849 0,'0'0'2297'0,"0"0"-961"16,0 0-176-16,87-61-183 15,-46 55 7-15,2 6-192 0,9 0-328 31,12 22-456-31,3 16 184 16,13 23-176-16,0 24-16 0,-8-6 16 16,-21-6-8-16,-14-12 128 15,-26-13-80-15,-3 6-56 16,-4 3 296-16,-4-3-224 0,-19-4 56 16,-18-5-8-16,-22-1-16 15,-29-5 56 1,-31-8-160-16,-5-15-344 15,25-13-1400-15,30-3-4793 0</inkml:trace>
  <inkml:trace contextRef="#ctx0" brushRef="#br3" timeOffset="74474.5">22857 9468 8129 0,'0'0'4041'0,"0"0"-3177"16,0 0-184-16,0 0-135 0,0 0 191 15,-39-89-32-15,27 67-256 0,-4-1-24 32,4-5-16-32,-4 5-288 15,0 4 0-15,0 6 216 16,-8 4-216-16,5 9-40 0,-9 7-80 15,0 15 0-15,0 13 80 16,7 9-80-16,10 7-8 0,11 3 8 31,4-10-192-31,20-5 96 16,8-14-264-16,11-13 144 16,1-12 192-16,4 0 24 0,-4-28 0 0,-1-10 0 15,-7-10 0-15,-8-9-8 16,-11 0 16-16,-10 3 56 0,-3 10 272 15,-4 9 24 1,0 15 288 0,0 11-127-16,-4 9-393 15,-3 16-128-15,-6 28-80 0,5 26 80 16,8-3 0-16,0 0-56 0,0-10 0 16,4-19-489-1,9 0-295-15,6 0-344 16,13-12-792-16,0-14-665 15,-1-9-1720-15</inkml:trace>
  <inkml:trace contextRef="#ctx0" brushRef="#br3" timeOffset="74752.75">23396 9080 8969 0,'0'0'2841'15,"0"0"-56"-15,0 0-689 0,0 0-1312 16,0 0-672-16,-41 35-104 15,18 10-8-15,-1 12 96 32,4 9-96-32,8 1-352 0,4 0-320 15,4-13-456-15,4-10-465 16,0-15-295-16,0-20 640 0,4-9 1248 16,0-15 144-16,-4-17 824 0,0-16 672 15,-12-9-119 1,-11 0-569-1,-10-1-416-15,6 11-216 0,-1 12 56 16,7 13-376-16,18 22-672 16,3 0-3361-16,0 15-1552 0</inkml:trace>
  <inkml:trace contextRef="#ctx0" brushRef="#br3" timeOffset="75104.56">23563 9372 6793 0,'0'0'1504'16,"0"0"-960"-16,0 0 345 31,0 0 439-31,0 0-240 0,0 0-576 16,99-60-288-16,-67 31-136 16,0-5 8-16,-8-5-96 0,-8 1 8 15,-8-3 264-15,-8 9-24 16,-4 4 753-16,-16 12 159 15,-8 12-432-15,-12 4-280 0,1 26-40 32,-6 6-168-32,10 12 104 15,7 10-208-15,8 0-24 0,12 0-104 16,8 0-8-16,8-9 0 16,24-4-56-16,12-13-256 0,12-5 208 15,11-17-224-15,4-6-416 16,30-29-648-1,-26-5-2585-15,-11-11-6897 16</inkml:trace>
  <inkml:trace contextRef="#ctx0" brushRef="#br3" timeOffset="75923.52">25076 8931 9858 0,'0'0'1944'31,"0"0"-192"-31,-110-10-207 0,61 10-609 15,6 7-120-15,2 12-432 0,13 9-224 16,13 4-112-16,15 10-48 16,4 2 0-16,31 7-384 15,10 2-144-15,10 1-112 16,5-2-816-16,-8-5-153 0,-13-9 273 16,-11-6 592-1,-11-10 592-15,-10-6 152 16,-7-10 96-16,-15-2 1048 15,-22-4 944-15,-14 0-791 0,-5-7-593 16,-7-5-352-16,3-4-56 16,15-7-184-16,14-2-112 15,19 0-288-15,32-1-1536 16,16 4-2617-16,16 6-2369 16</inkml:trace>
  <inkml:trace contextRef="#ctx0" brushRef="#br3" timeOffset="76432.15">25488 9201 1816 0,'0'0'6689'16,"0"0"-5520"-16,23-89-217 15,-23 45 1232-15,-8 5-23 0,-20 2-849 16,-8 8-120-16,-3 13-496 16,-2 9-312-16,6 7-384 0,-1 20-56 31,8 12 40-31,16 5-128 15,8 5-16-15,4-4-432 16,12 0-24-16,12-10-32 0,8-9-8 16,0-9 200-16,0-10 336 15,-1 0 120-15,-3-19 296 0,-7-6 80 32,-6-4 240-32,-7 4 496 0,1 2-264 15,-9 8-55-15,0 5-81 16,0 7-400-16,0 3-312 0,0 16-240 15,3 12-280-15,5 26 472 16,9 19 0-16,10 19-152 16,1-3-393-1,-8-22-135-15,-5-19 400 16,-6-23-328-16,-1 3-376 0,-1-5 80 16,-3-4 504-16,0-13 448 0,5-6 224 31,-2-3 1328-31,5-23-696 15,4-21-280-15,9-29 216 0,3-23-263 16,3-12-265-16,-7 16-48 16,-8 28-216-16,-4 32 0 0,-9 13-8 15,6 3-280-15,-5 6-425 32,4 13-1247-32,-4 0-4865 0,3 4-2465 15</inkml:trace>
  <inkml:trace contextRef="#ctx0" brushRef="#br3" timeOffset="76808.43">26113 8886 8969 0,'0'0'3273'0,"0"0"-952"16,0 0-857-16,0 0-1192 15,0 0-264-15,0 0 112 0,-52 77-24 16,40-36 32-16,4 0-128 15,8-3 0-15,0-3 0 16,0-6-176 0,12-10-376-16,8-13 104 15,0-6 432-15,7-3 8 16,-2-19 8-16,3-13 0 0,-9-6 88 0,1-4-80 31,-7 1 232-31,-2 2 224 16,-7 14 432-16,-4 12 280 0,0 10-535 15,0 6-497-15,0 9-144 16,-4 17-256-16,0 12 248 0,4 6-40 16,0 0-145-16,12 4-183 15,12-7-512-15,4-6-664 0,19-9-417 32,-6-13-647-32,-2-10-1921 0</inkml:trace>
  <inkml:trace contextRef="#ctx0" brushRef="#br3" timeOffset="77107.36">26758 8763 7241 0,'0'0'6329'16,"0"0"-4584"-16,0 0-729 16,0 0-800-16,0 0 32 0,-63 73-88 15,35-29-152-15,3 4 128 16,10 3-136-1,-1-4-208-15,8-2-208 0,8-10-344 16,0-7-248-16,0-9-217 0,4-12 57 16,4-7 1168-1,4-7 304-15,-4-15 896 0,-4-10 233 0,-4-9-97 16,-4-3-136-16,-13-7-480 16,-6 3-199-1,-5 10-17-15,4 6-392 16,8 10-112-16,4 16-8 15,12 12-1265-15,0 13-2471 0,16 0-1522 16</inkml:trace>
  <inkml:trace contextRef="#ctx0" brushRef="#br3" timeOffset="77446.7">26762 8975 8209 0,'0'0'1393'31,"0"0"-1137"-31,0 0-152 16,0 0 264-16,88 26-112 0,-45-26-104 15,6 0-152-15,-2 0-288 16,-3-7-152-16,-12-12 136 0,-16-6 304 0,-13-7 0 16,-3-3 720-16,-15 3-176 15,-17 1 800 1,-4 8 240-1,-4 14-647-15,-4 9-217 0,5 0-232 16,3 22 56-16,8 13-208 16,8 6-248-16,8 4 96 0,12-1-184 15,0 1 0-15,16-4-8 0,20-9-144 32,8-4-104-32,39-11-472 15,-15-11-1297-15,0-6-3064 0</inkml:trace>
  <inkml:trace contextRef="#ctx0" brushRef="#br3" timeOffset="78089">27838 8661 10178 0,'0'0'2424'0,"0"0"-399"15,0 0-481-15,0 0-568 32,0 0-680-32,0 0-232 0,0 0-16 15,-60 79 16-15,32-31 184 16,4 6-240-16,12 3 32 0,5-3-40 16,7 0-352-16,0-10-296 15,7-9-352-15,9-9 72 31,4-10 112-31,0-10 71 0,-8-6 473 16,1-6 272-16,-13-13 384 16,0-13 609-16,-13-6-417 0,-15-7 0 15,-8-2 112-15,-3-1-184 32,-2 7-8-32,6 6-136 0,3 6-248 15,12 14-64-15,12 5-48 0,20 10-1552 16,16 0-3481-16,8 10 2280 15</inkml:trace>
  <inkml:trace contextRef="#ctx0" brushRef="#br3" timeOffset="78424.45">28113 8801 8617 0,'0'0'1953'0,"0"0"-1385"0,0 0 8 16,0 0 520-16,-104 31 32 31,77-2-527-31,3 3-297 16,7 3-224-16,13 6-80 0,4-3-360 15,8-3-825-15,16-6-255 0,0-10 304 16,8-10 232-16,-4-9 424 31,-4 0 183-31,-4-19 297 16,-4-10 273-16,-12-12 631 0,-4-3 712 15,0-7-536-15,-12 0-504 16,0 1-31-16,-4 11 79 0,4 11-272 16,8 15-352-16,4 13-544 15,12 0-2441-15,36 26 1505 16,0 2-1105 0,-1-2-3696-16</inkml:trace>
  <inkml:trace contextRef="#ctx0" brushRef="#br3" timeOffset="78698.83">28372 8845 8265 0,'0'0'2609'0,"0"0"-625"16,0 0-824-1,0 0-695-15,0 0-185 0,-96 26-280 0,88 6-264 16,8 5-561-16,0 2-671 16,12-1-440-16,20-4-585 15,8-11-311 1,-8-14-297-16,-4-9 1593 15,-16 0 1536-15,-8-15 2712 16,-4-11 561-16,0-6 0 0,0-9-161 16,-21-3-1103-16,-2-4-361 15,-1 7-680-15,-4 2-200 0,4 17-440 32,8 7-328-32,8 11-88 15,8 4-2248-15,5 13-2041 0,10-3-1080 16</inkml:trace>
  <inkml:trace contextRef="#ctx0" brushRef="#br3" timeOffset="78891.83">28615 8480 3728 0,'0'0'8682'0,"0"0"-5617"0,0-83-1025 0,0 68-607 16,-4 8-361-16,4 7-784 15,-4 20-288-15,4 30-184 16,0 30 184-16,28 31 0 15,4 13-16 1,11-1-144-16,-7-18-488 16,-12-32-193-16,-4-16-799 0,-12-18-2553 15,-4-21-824-15</inkml:trace>
  <inkml:trace contextRef="#ctx0" brushRef="#br3" timeOffset="79325.88">28543 8686 440 0,'0'0'4809'0,"143"4"-4233"16,-27 2-576-16,11-3-80 0,-7-3 80 15,-32 0 0-15,-28-6 472 16,-21-4-192-16,-19 1-40 15,-4-7-16-15,-11 0 224 0,-5-3 1472 16,-13 0-679-16,-19 0 175 31,-3 6-400-31,-5 7-248 0,4 6-111 16,4 0-217-16,8 3-320 16,12 16 8-16,4 7-128 0,8 5-48 15,0 4-112-15,20 6-64 0,0 1-8 16,8-1-8-1,-4 0 23 1,-4-9 25-16,-8 0-40 0,-5-10 176 0,-7 0 56 16,0-12 112-16,-19-1 256 15,-5-6 217-15,-12-3-225 16,-3 0-32 0,-17-19-328-16,11-6-1953 15,10-3-10753-15</inkml:trace>
  <inkml:trace contextRef="#ctx0" brushRef="#br3" timeOffset="80211.8">30356 8569 9858 0,'0'0'2856'15,"0"0"-1015"-15,0 0-377 0,0 0-920 16,-84-16-232-16,36 23-40 15,-3 15 152-15,-1 13-352 16,8 6-24-16,8 4-48 0,16-1-120 31,13 3-304-31,7-5-472 0,11-7-248 16,25-10 248-16,4-9 127 16,8-10 393-16,-9-6-136 15,-3-6 0-15,-12-20 512 0,-16-9 424 31,-8-6 776-31,-15-3-175 16,-21-4-401-16,-5 7-168 16,-2 6 72-16,3 10-168 0,8 12-112 15,20 6-248-15,12 7-544 16,4 4-1776-16,44 15 863 0,32 0 553 0,27 0-840 16,13-13-681-1,-21-6-512 1,-23-9 721-16,-32-10 2216 15,-8-7 2473-15,-5-9 391 0,1-9 113 16,0-7-377-16,-15-6-727 16,-14 3-489-16,-3 3-232 15,0 10 65-15,-16 9-457 16,-7 13-344-16,-1 10-160 16,-4 9-256-16,0 15-144 15,0 20 136-15,4 23-64 0,12 21 0 16,8 20-8-16,4 8 80 15,24 1-16-15,-1-6-56 0,5-10-168 32,-3 0 232-32,-1 3-120 15,-4-2-16-15,-12-5-96 0,-4-2-8 16,-4-16 7-16,0-20-503 16,-4-14-504-16,-4-11-408 0,-12 0-689 31,3-5-231-31,-2-8-3306 0</inkml:trace>
  <inkml:trace contextRef="#ctx0" brushRef="#br3" timeOffset="80370.23">30407 8903 12170 0,'0'0'2497'0,"0"0"-1425"16,133-35-480-16,-38 25-128 0,33 3 168 15,10 5-368-15,-2 2-264 16,-20 0-472-16,-40 0-1984 0,-28-4-8083 16</inkml:trace>
  <inkml:trace contextRef="#ctx0" brushRef="#br3" timeOffset="81254.7">31165 8556 7089 0,'0'0'6457'0,"0"0"-5744"16,0 0-713-16,0 0 0 0,0 0 208 16,0 0 376-16,0 0-32 15,71 10 200-15,-30-10-472 0,-2 0-128 16,5 0-56-16,-12-3-40 31,-4-10-56-31,-4-6-112 16,-17-6-344-16,-7-1 360 0,0-3-112 15,-11 1 56-15,-9 6 24 16,-5 6 128-16,6 10 16 0,-5 6-16 31,0 16-120-31,0 15 120 16,8 10 0-16,0 7 8 16,16 0 0-16,0-4-8 0,16-2-72 0,16-8-264 15,12-9 24-15,12-12 304 16,3-6-200-16,-3-7-168 0,0-16-385 15,-8-16 201 1,-8-6 456 0,-8-9 104-16,-9 2 48 15,-6 1 616-15,-6 9 377 0,-7 9-65 0,1 10 232 16,-5 10-312-16,0 6-648 16,0 6-248-16,0 23-352 0,-9 6 304 31,9 10 48-31,0 5-8 15,0 1 8-15,13 0-368 16,6-1-264-16,18 1-632 0,-6-16-1377 16,-7-10-2168-16</inkml:trace>
  <inkml:trace contextRef="#ctx0" brushRef="#br3" timeOffset="81404.65">31806 8229 8969 0,'0'0'3969'0,"0"0"-3969"31,0 0-1488-31,0 0 1200 16,25 73-88-16,-10-37-976 0,-3-5-2969 0</inkml:trace>
  <inkml:trace contextRef="#ctx0" brushRef="#br3" timeOffset="82012.14">32205 8538 10082 0,'0'0'1872'0,"0"0"-1176"32,0 0-296-32,0 0 552 15,4-80-39-15,-21 51 39 0,-11-3-440 16,-7 1-360-16,-9 5-56 15,-4 14-96-15,1 9-64 0,2 3 56 16,10 15-240-16,11 14-176 16,12 6 48-16,12 3-312 0,12-3-305 31,19-4 57-31,18-5 192 16,3-7 336-16,3-9 152 0,-7-10 256 15,-5 0 464-15,-6-7 504 16,-5-9 481-16,-17 1 135 15,2-2-72-15,-9 8-304 0,-5 3-415 32,-3 3-385-32,4 3-408 15,-4 6-336-15,4 16-529 0,5 29 641 16,6 25 208-16,9 35-88 16,0 10-48-16,-4 3-112 15,-4-16 32 1,-12-13-80-16,-4-22 112 0,0-16-32 15,-8-19-168-15,-4-9 160 16,-8-4 32-16,0-6 208 0,-8-6 104 16,-7-13 808-16,-1-9 80 15,-9-26-400 1,-6-19 1-16,-5-26 151 16,4-18-440-16,17-7-120 0,31 3-24 15,11 13-152-15,33 20-8 16,4 12-56-16,20 5-504 0,20 11-104 15,8 3-521-15,-1 10-623 16,-12 18-1057-16,-34 7-1568 16,-18 0-3144-16</inkml:trace>
  <inkml:trace contextRef="#ctx0" brushRef="#br3" timeOffset="82755.59">32535 8325 9209 0,'0'0'3841'16,"0"0"-2024"-16,0 0-633 0,0 0-800 16,0 0-376-16,0 0-8 15,-4 6-176 1,4 10 72-16,4 0-72 15,9-4-24-15,6 1 200 0,1-10 0 16,0 1 8-16,0-4 8 16,0-4 0-16,-12-12-32 15,0-9-24-15,-8-4 40 16,-5 1-16-16,-10-1 16 16,-1 7 0-16,-8 9 184 15,4 13-80-15,-4 3-104 0,0 26 0 16,5 12 8-16,11 7 16 31,3 6-24-31,5 0-8 0,17-6-96 16,11-7-88-16,-1-9-136 15,5-14-80-15,0-5 312 0,-4-13 96 16,0-6 0-16,-5-16-696 16,-2-13-945-16,-1-4-95 15,3-27-577-15,1 3-2032 0,-4 9 138 31,-4 9 4207-31,-11 39 719 16,-2 6 3402-16,-3 0-2329 0,4 6-1480 16,0 20 112-16,-4 8 944 15,4 11-327-15,-4 2-161 16,0 1-600-16,0-10-184 0,4 0-40 16,-4-9-56-1,0-10-72-15,0-9-416 16,0-7 48-16,0-3 440 15,4-16 0-15,8-13-240 0,4-5-144 16,4-8 127 0,4-5-39-1,4-1 296-15,-1 3 392 0,-3 10 729 0,-3 10 1015 16,-10 15-159-16,-2 10-1209 16,-1 7-768-16,-1 18 0 15,1 10 8-15,4 9 200 0,0 4-56 16,0-3-136-16,0-1 32 0,0-9-48 31,-8-3-720-31,4-7-1825 16,-8-15-2336-16</inkml:trace>
  <inkml:trace contextRef="#ctx0" brushRef="#br3" timeOffset="83925.23">22801 10211 3608 0,'0'0'5553'16,"0"0"-3336"-16,0 0-857 16,0 0-216-16,0 0 105 0,0 0-281 0,0 6-328 15,0 6-288 1,5 11-304-1,7 12 216-15,-1 13-16 0,2 9-240 16,2 6 248-16,6 4-256 16,3-7 8-16,8-3-16 15,-1-16-136-15,5-6-424 0,0-15-40 0,-8-8-24 32,0-12 496-32,-4-6 136 15,-5-23 72-15,-2-22 176 0,-2-28-64 16,-2-29 312-16,-10-3-104 15,1 22-40-15,-4 32 200 16,0 28-216-16,0 20-31 0,0 2 15 16,0 7-320-16,0 0-417 31,4 22-1527-31,20 42 912 0,0-4-1089 16,-4 1-2296-16</inkml:trace>
  <inkml:trace contextRef="#ctx0" brushRef="#br3" timeOffset="84892.06">23789 10525 5873 0,'0'0'2328'0,"0"0"-543"0,0 0-449 16,-39-79-248-16,7 62 0 15,-8 5 1 1,-8 12-729-1,-3 0-136-15,-1 12-72 0,12 14-144 16,9 6 64-16,14 3-72 16,17-4-152-16,4-2 144 0,24-10-240 0,16-6 104 15,7-10 144-15,2-3-8 32,-1-19 0-32,-9-7 8 15,-11-5 0-15,-16 2 128 0,-4 0 144 16,-12 4 416-16,0 9 272 15,0 7-272-15,0 5-328 0,0 4-360 32,-4 13-256-32,4 13 248 15,0 9-328-15,0-1 88 0,15-2-152 16,13 0-208-16,4-9 120 16,4-11-64-16,8-9 56 0,0-3 240 15,4-15-409-15,4-15-383 31,-8-11 416-31,-1-22 312 16,1-26 320-16,-8-19 96 0,-12-9-88 16,-12 5 200-16,-12 14 64 15,-4 25 632-15,-8 26 113 0,0 15 175 16,0 16 256-16,0 6-376 0,4 10-304 16,-7 0-591-1,-10 35-161 1,5 35-32-16,9 22 16 0,11 10-32 15,3-13-57-15,22-29 9 16,-6-19-240-16,9-9-128 0,4 3-272 16,12-7-216-1,3-2-16-15,5-20 72 16,-8-6 295-16,0-16-311 16,-8-15 288-16,-4-14 376 0,-4-18 232 15,-13-1 360-15,-2-3 96 16,-6 7 256-16,-7 19 585 0,0-1 143 31,-3 17-168-31,-1 12-288 16,0 13-439-16,0 0-545 0,4 26-88 15,0 12 0-15,0 16 88 16,0 6 0-16,4 1 0 0,15-4-128 16,1-7-473-16,1-11 33 15,-2-11-72-15,5-12-192 31,4-13 224-31,-4-3 208 0,0-22 272 16,3-16-384-16,1-22-193 16,-4-1 409-16,-7-2 296 0,-6 2 24 15,-7 23 1065-15,-4 4 575 16,0 14 48 0,0 17-847-16,0 3-817 15,0 25-48-15,-11 20-104 0,7 9 104 16,-5 10 0-16,9 2 16 15,5-2-105-15,14-1-63 0,9-9-608 16,32-3-632-16,-12-16-1121 16,-4-19-3312-16</inkml:trace>
  <inkml:trace contextRef="#ctx0" brushRef="#br3" timeOffset="85455.59">25200 10179 7209 0,'0'0'2577'0,"0"0"-2041"16,0 0-304-16,0 0-48 15,0 0 208-15,0 0 168 0,76 63-376 16,-48-59-184-16,0-4-8 31,-1 0-392-31,-3-20 112 16,0-2 104-16,-7-10-64 0,-6-9 240 15,-7-3 16-15,-4-1 32 16,0 7 344-16,-11 6 936 0,-6 17 257 16,-7 11-713-16,5 4-584 15,-5 26-32-15,7 12-144 16,2 9-40 0,15 7-64-16,0 4-80 0,8-5 32 15,16-1-400-15,8-15-120 16,7-8-129-16,2-19 129 0,6-10 296 15,1-10 104-15,-4-25-264 16,-1-9 288 0,-6-13 144-16,-5-4 272 15,-9-2 424-15,-7 5 160 0,-8 11 369 16,1 9 183-16,-6 19-192 16,-3 12-343-16,8 7-873 15,4 7-569 1,8 18 297-16,8 7 264 15,4 9-40-15,0 0 48 16,-1 1-120-16,-3-8-24 0,-12 2-336 16,-4-5 56-16,-12-5 48 15,-3-4 376-15,-25-3 128 0,-8-3 440 16,-9 0-96-16,2 0-144 31,-5-3-328-31,-8-4-576 16,12 0-2040-16,13-9-5714 0</inkml:trace>
  <inkml:trace contextRef="#ctx0" brushRef="#br3" timeOffset="85958.53">26850 9903 9578 0,'0'0'5337'31,"0"0"-4465"-31,0 0 240 15,-80-26-632-15,44 32-256 0,0 17-72 16,1 5 144-16,7 10-280 16,8 1-8-16,8 5-8 0,12-3-48 15,4-6-360-15,24-3-288 32,11-10-200-32,13-9 368 0,4-10-240 15,-4-3-97-15,-4-16 33 16,-13-16 376-16,-10-6 456 15,-22-6 544-15,-3-7 385 0,-16 3 175 32,-16 4-224-32,-3 6-72 15,-5 9-232-15,4 10-176 0,16 6-112 16,12 13-288-16,8 0-1112 16,44 4-1200-16,36 9 727 15,31-4-391-15,-11-6-1985 0,-17-3-1600 0</inkml:trace>
  <inkml:trace contextRef="#ctx0" brushRef="#br3" timeOffset="86190.19">27372 9801 4064 0,'0'0'5265'0,"0"0"-680"0,0 0-1840 16,32-89-913-16,-32 70-751 15,-8 3-113-15,-12 3-488 0,-4 10-288 16,-4 3-192-16,0 13-16 0,0 19-88 31,-4 28-136-31,13 29-24 16,2 35 256-16,13 12-96 0,4 4-104 15,8-3-8-15,5-11-24 16,-2 2-16-16,-3-8-328 0,4-3 23 31,-12-15-31-31,0-26-152 16,-3-25-1072-16,-18-22-321 0,1-16 369 16,-20-13 584-16,9 0-401 15,-1-19-4080-15</inkml:trace>
  <inkml:trace contextRef="#ctx0" brushRef="#br3" timeOffset="86363.08">27005 10436 11090 0,'0'0'3145'0,"124"-35"-1353"0,-12 13-400 0,23-4-304 15,0 10-191 1,-8 4-217-1,-19 2-384-15,-8 1-296 0,-33-1-1264 16,-22-3-5106-16</inkml:trace>
  <inkml:trace contextRef="#ctx0" brushRef="#br3" timeOffset="86899.4">29045 9763 12586 0,'0'0'2817'16,"0"0"-1633"-16,0 0-784 16,0 0 48-16,0 0-344 15,0 0 312-15,-64 73 144 16,29-26-327-16,-5 20 31 16,-8 16-184-16,-8 19-80 15,0-1 96-15,9-6-96 0,11-19 0 16,12-18 0-16,7-20-80 15,10-6 16 1,-5-1-713-16,0-3-431 16,8-2-408-16,4-17-1497 15,0-9-1752-15,0 0-2599 0</inkml:trace>
  <inkml:trace contextRef="#ctx0" brushRef="#br3" timeOffset="87168.13">28547 9979 7937 0,'0'0'2705'0,"0"0"447"16,0 0-879-16,0 0-569 15,0 0-679-15,0 0-601 0,0 0-200 16,44-26-208-16,-8 61-16 16,12 10 72-1,4 9 32-15,7 19 168 16,1 13-56-16,-5 12-168 0,-6-6 104 15,-18-22-152-15,-7-23-8 16,-12-18-168-16,4-4-328 0,0-3 48 16,-4-2-273-1,-4-11-335 1,4-9-192-16,-8 0-504 0,0-3-1241 16</inkml:trace>
  <inkml:trace contextRef="#ctx0" brushRef="#br3" timeOffset="87647.74">29352 9604 8185 0,'0'0'2025'16,"0"0"-153"-16,0 0 201 15,0 0-433-15,0 0 88 16,0 0-536 0,0 0-503-16,0-35-233 0,0 35-208 15,0 0-248-15,0 0 0 16,0 16-112-16,0 9-64 0,0 14 176 16,0 11 0-16,0 4 80 15,0 10-80 1,0-4 0-16,4 3-112 15,3-9-304-15,2-6-401 16,-5-7-271-16,4-12-616 16,-4-10-441-16,-4-15-455 0,0-4-1425 15,0 0-1248-15</inkml:trace>
  <inkml:trace contextRef="#ctx0" brushRef="#br3" timeOffset="87915.35">29193 9483 9113 0,'0'0'3265'0,"0"0"-784"16,0 0-713-16,0 0-216 0,0 0-927 15,52-44-289-15,8 28-176 16,30 3-112-16,-2 1 48 0,0 6-96 15,-21 2 0 1,-22 4-72 0,-9 0-24-16,-1 0-465 0,-18 0-231 15,-17 10-752-15,-21 15-2569 0,-10 1 2969 16,-5-4-4073-16</inkml:trace>
  <inkml:trace contextRef="#ctx0" brushRef="#br3" timeOffset="88431.73">30014 9871 9458 0,'0'0'3272'15,"0"0"-919"-15,0 0-705 16,0 0-216 0,0 0-487-16,0 0-289 15,0 0-656-15,0 0-48 0,-13-13-40 16,-6 48 88-16,-5 12 0 15,-4 7 0-15,0 10 8 0,-4 13 40 16,4-8-48-16,-4-2-64 31,0 3-120-31,4-13-256 0,-7 3-169 16,3-3-487-16,-20-6-832 16,12-13-1937-16,8-13-1800 0</inkml:trace>
  <inkml:trace contextRef="#ctx0" brushRef="#br3" timeOffset="88688.48">29647 9934 5537 0,'0'0'5081'0,"0"0"-3281"16,0 0 449-16,0 0-337 15,0 0-840 1,0 0-704-16,0 0-368 0,36-9 0 15,-8 47 0-15,15 25 144 16,9 20-136-16,16 19 56 0,-4 2-64 16,-9-18 0-16,-15-16-88 0,-16-29-368 31,-7-9-504-31,2 3-504 16,1-7-753-16,-4-2-479 0,-8-10-2305 15</inkml:trace>
  <inkml:trace contextRef="#ctx0" brushRef="#br3" timeOffset="88881.65">30571 10477 12290 0,'0'0'6129'0,"0"0"-5192"0,0 0-593 16,0 0-328-16,0 0-16 16,0 0-1129-16,-56 0-4584 0</inkml:trace>
  <inkml:trace contextRef="#ctx0" brushRef="#br3" timeOffset="91383.04">21136 11671 5537 0,'0'0'1504'31,"0"0"-984"-31,0 0-160 0,0 0 272 16,0 0 577-16,0 0-201 16,-4 0-32-16,8 3 48 0,5-3-320 15,2 4-7-15,10-2-49 0,5 2-256 16,7-1-40-16,11 0-216 15,12-3-72-15,4 0 0 16,19 0 0 0,16 0-56-16,17 0 0 15,-4 0-8-15,-29 0 160 16,-15 0-160-16,-16 0-8 0,8 0 8 0,12-3 0 31,20-4 8-31,19-2-8 16,20-1 0-16,9-2 72 0,-5 2-64 15,-7 7 200-15,-17 0 232 16,5 3-16-16,0 0-96 16,-1 0-232-16,-3 0-96 0,8 3 128 31,2 0-128-31,2-3 0 0,7 0 0 16,5 0 8-16,-4 0 64 15,-1 0-72-15,-11 0 0 16,-9 0 0-16,-3 0 0 0,-4 0-72 15,-1 0-64-15,-4 0 40 16,10 0 80-16,2 0 16 0,5-3-80 31,15 3 72-31,4-3-96 16,4 3-64-16,-2 0 40 0,-10 0-72 16,-12 10 144-16,-7-4-8 0,-25-3 56 15,-19 3 8 1,-12-6 0-1,0 0 80-15,20 3 64 0,28-3-64 16,35 4 216-16,13 2-288 16,-1-3 56-16,-16 7-64 15,-11-4-40-15,-8 4 40 0,-13-7-104 0,-19 0 104 16,-13 0 16-16,10-3 0 16,10 3 88-1,12-3 88-15,17 3-64 16,-9 1 96-16,1-4-216 15,0 3 0-15,-1 0 0 16,1-3-8-16,-1 7-72 0,-3-4-112 16,-4-1 48-16,0 2 88 31,-5-1-8-31,5-3 16 0,3 0 40 16,5 0 0-16,0 0 16 15,-1 0-16-15,-4 3 0 0,2 0-96 16,-6 1-48-16,-3 2 0 31,0-3 64-31,-17-3 8 16,-15 4 72-16,-12-4-8 0,11 0 8 15,21 0 32-15,23-4-32 16,9-2 0-16,-9-4-8 0,-11 0 8 0,-20 8 0 16,-17-5-8-16,-3 4 8 15,-3 0-104 1,7-4 104-1,11 4-96-15,1-6-32 0,3 2 96 16,-7 1 32-16,-4-4 0 16,-1 4 80-16,1-3 200 0,0-1-216 15,8 4 16-15,-5-4-80 0,10 4-80 32,-2-1 72-32,0 1-72 15,6 0-72-15,-6 0 96 0,0 2 8 16,-2-2 48-16,-1 3 0 15,-9 0 0-15,5 0 88 0,0-1-16 32,-1 1-64-32,5-3 96 15,-1-1-104-15,6 1 0 0,-9 0-240 16,-9-1-48-16,-3-2 280 16,-4 3-80-16,-12-1 88 0,-1-2 0 15,-7 5 0-15,0 1-104 16,-8 0-16-16,0 0 64 31,-4 3 48-31,0 0 8 0,0 0-8 16,-1 0 8-16,-2 0 0 15,2 0 0-15,2 0 0 0,-6 0 0 16,6 0 88-16,-6 0-80 16,-3 0 80-16,5 0-16 15,-6 0-64 1,-3 0 176-16,4 3-112 0,-3-3 80 15,-1 0 64-15,0 0-136 16,3 3-80-16,10 0 120 0,-2 1-112 16,5-1-16-1,3 0-48-15,2 0-224 16,-1 4 216-16,-4-7-64 16,-8 2 80-16,-1 2 40 0,-6-4 8 15,-5 3-80-15,0-3 56 16,0 0-304-16,0 0-136 0,-5 3-360 31,-14-3-633-31,-17 3 49 16,4-3-2505-16,4 0-3704 0</inkml:trace>
  <inkml:trace contextRef="#ctx0" brushRef="#br4" timeOffset="100652.75">30942 5591 1088 0,'0'0'5049'16,"0"0"-3689"-16,0 0-456 0,0 0 137 16,0 0 87-16,0 3 64 15,0-3-224-15,0 0-224 31,0 0-232-31,-4-6-279 0,4-1 295 16,-5 1-120-16,5-3-168 16,-7 2-128-16,3-2-48 0,-4 2 48 15,4-2-56-15,-5 2-48 16,6 1 128-16,-1 0-136 16,0-4 0-1,0 4 8-15,0-1 0 0,0-6 120 16,-1 4-128-16,-2-4 0 15,-1 1 160-15,0 2-32 0,0-2 32 16,-4 2-72 0,-3 0-80-1,2 1 96-15,1 3-104 16,5-1 0-16,-6 4 72 0,2 0-72 0,2-4 8 16,1 5 40-16,1-5-32 15,-5 1 56-15,-1 3-72 0,2-7 0 31,-9 4 0-31,-5-1 0 16,2-2 0-16,-5 2-16 0,0 1 16 16,4 3 16-16,0 0-16 15,0-4-64-15,5 7 64 0,2-3 0 16,6 3 0-16,-6-3 0 16,6 3 0-16,-6-3 24 31,2 3-24-31,-5-4 0 0,-8 4 0 15,1-2 0-15,-1 2-8 16,-4 0 8-16,4-4 0 0,0 4-24 16,0-3 32-16,4 3-8 31,0-3 0-31,-4 0 0 0,4 3 8 16,4 0-8-16,0-3 0 0,-3 3 0 15,2-4 0-15,1 1 0 16,1 3 0-16,-5 0 0 15,0 0 16-15,0 0-16 0,-1 0-16 16,-2 0-40 0,3 0 32-16,4 0-56 15,1 0-72-15,-5 7 32 0,0-4 64 16,3 0 56-16,-2 3-8 16,-5 0 8-16,8-2 0 15,-4 2 0-15,0-3 0 0,0 4 0 31,4-1-48-31,-8 0 48 0,4 4-8 16,1-4 8-16,-5 4 0 16,8-4 0-16,-4 4 0 15,-1-1 0-15,2 4-56 0,3-3 56 32,0 2-8-32,-3 1 8 15,-2 3 0-15,5-4 0 0,-4 1 0 16,5 0 0-16,-5 2-72 15,0-2 56-15,4 0 8 16,-4 3 8-16,8-3 0 0,-4 3-48 31,4 2 48-31,-4-1 0 16,0 1-24-16,4-1 24 0,-3 2 0 0,-5-1-8 16,3-1 8-16,2-2 24 15,3 1-24-15,0-3-40 16,4 3 32-16,0 0-8 0,4 0 8 15,-4-1-64 1,4 1 72 0,0 0 8-16,0 3-8 0,0-3-8 0,0 3 0 15,-4 0 8-15,0-3 48 16,4 6-48-16,1-6 8 16,-2 3 112-1,1-3-120-15,4 3 0 16,1 0 48-16,3 0-48 15,0 3 96-15,0 4-96 0,0-4 0 16,0 0 128-16,0 4-128 16,0-4 16-16,0 3 32 0,0-2-40 31,0 2 88-31,0-3-96 16,0 4 0-16,3-1 144 0,5 3-136 15,0-5 136-15,1 2-56 16,-2 1-80-16,-3-4 168 15,4 0-176-15,-4 0 0 0,4 1 8 16,-4-4 0-16,4 3 0 31,-4 0-8-31,0-3 8 0,4 0 40 0,-4 0-40 16,4-3-16-16,-4 0 8 16,4-3 0-16,0-1 32 15,0 1-32-15,4-1 0 16,0 5 128-1,0-5-128-15,4 4 104 16,3 0 24-16,2 0-112 0,-6-4 56 16,5 5-72-16,-3-5 0 15,-2 1-16-15,5-1 64 0,5 1-24 16,-2 0 72-16,1 0 0 0,4-4 64 31,-4 0-144-31,8-2-8 16,-4 3 224-16,4-4-232 0,-9 0 16 15,5 1-16-15,-4-1 8 32,0-3 152-32,0 4-160 0,-5-1 0 15,6-3 8-15,-5 0 0 16,4 0 0-16,-1 1-8 0,5 2 16 16,0-3 48-16,0 3-64 15,0-3 0-15,4 4 0 16,-4-4 0-16,-4 4 8 0,-1-4-8 31,1 0 0-31,0 3 0 16,0-3 8-16,1 0-8 0,-2 1 8 15,1-1 0-15,-4-3 56 0,4 3-64 16,-4-3 0 0,4 0-24-16,0 0 73 0,0 0-57 0,-5 0 8 15,1 0 0 1,5 0-9-1,-10 0 9-15,9 0 0 0,-4 0-24 16,4 0 24-16,4 0-8 16,3 0-56-16,-3 0 0 0,4 0-8 15,-4 0 56-15,0 0 16 0,0 0-8 32,-4 0 8-32,-4-3 0 15,0-4-8-15,0 1 8 0,3-6-80 16,1 2 32-16,4-6-128 15,4 0-24-15,4 0-88 16,-4 0 80 0,-4 4 72-16,0-1 88 15,-8 4 40-15,-5-1 8 16,2 0 0-16,-6 1 0 0,2-1 64 16,2-2 56-16,6-4-120 15,-2 0 0-15,5-3-96 0,4 0 72 31,-4-4-40-31,4 4 8 16,-9 1 56-16,2-1 64 16,-10-1-16-16,6 5 32 0,-6-7 144 15,2 2-80-15,-2-2 56 16,2 0-128-16,2-3-64 0,6-4 32 0,-2 4-40 16,1-1 0-1,-4 1 0 1,0 2 0-16,-4-2 8 15,-4 3 0-15,0 3 8 0,0-4 240 16,-1 5-144-16,-2-5-56 16,-1 4 24-16,4 0-8 15,0-3-64-15,-1-3-8 16,2 2 0-16,3 1 8 16,-9 0-8-16,10 0 0 15,-9 0 57-15,0 2 87 0,0-5 56 16,-4 6-152-16,0 0-48 15,0 0 152-15,0 3-152 0,0 0-8 32,3 0 8-32,-3 0 0 15,0 0 0-15,0-2 0 0,0-5 0 16,0 4-32-16,0 0 32 16,0-3 0-16,-3 3 0 0,-1-3 0 15,0 0-32-15,4-1 32 31,0 1 0-31,0 3 32 16,-4 0-32-16,4 0-8 0,-5 3 8 16,1 0 0-16,0 7-24 15,-3-8 24-15,-5 5-24 0,0-1 24 16,-4 1-8 0,0-4 8-16,-5 0 0 15,-2 0 0-15,-5-3-16 16,0-1 16-16,-7-5-56 0,-6-3-80 15,-2-1-145-15,-1 0 81 16,0 4-136-16,-3 9-384 16,-30 3-504-16,14 8-2905 15,3 1-4201-15</inkml:trace>
  <inkml:trace contextRef="#ctx0" brushRef="#br4" timeOffset="107430.54">30216 9775 5449 0,'0'0'2968'16,"0"0"-1983"-16,0 0-721 31,0-3 248-31,0 0 568 0,0 3 48 16,0 0-480-16,0 0-224 16,0 0-160-16,0 0 89 0,0 0 7 15,0 0-40-15,0 0 216 16,0 0-184-16,0-3 32 31,0-3-32-31,0-1-232 0,0-2 32 16,0-1-88-16,0 1-56 15,0-4 144-15,0 4-152 0,0-1 0 16,0 0 0-16,0-2 0 16,0 2 56-1,0 0-56-15,0-2 0 16,0-1 48-16,0 4-48 0,0-4 8 15,0 1-8-15,0 2 0 16,-3-3 72-16,-1 4-72 0,0-4 0 16,0 0 0-1,-1-3 0 1,-3 1 0-16,5-2 0 0,3 5 0 16,-8-4 88-16,8 3-88 0,-8 1 0 15,3-1 0-15,1 3 0 16,-3-2 0-16,3 2-8 0,-8 1-8 31,4-4-32-31,-4 4 48 16,4-1 0-16,0 3 8 0,-4 1 0 15,4-3 0-15,1-1-8 16,2 1 0-16,-3-4 72 0,0 0-72 16,4 1 0-16,-8-5-8 31,0 2 16-31,1-1-16 15,-6 3 8-15,6 3 0 0,-6 1-64 16,6 3 64-16,-2-1 0 16,2 1 0-16,-1 3 8 0,3-3-8 15,2 3 0-15,-1-1 0 32,-5-2 0-32,2 3 0 0,-6-1-8 15,2-2 0-15,-5 3 0 0,-3 0-8 16,2 3 16-16,1-3-8 15,5 3-8-15,-2 0 16 0,6 0-8 16,-2 0 8 0,2 0 0-1,-1 0-32-15,-1 0 32 0,-6 0-8 16,-1 0 8-16,-4 0 0 0,-4 0 0 16,0 0 0-16,1 0 0 15,-6 0 24-15,6 0-24 0,-5 0-8 31,8 0-8-31,0 0-64 16,4 0 64-16,0 0-96 0,0 0 96 16,5 0-64-16,-6 0 80 15,1 3-8-15,1 0 0 0,-5 4 8 16,0-5-48-16,-4 2 48 31,-4 2 0-31,4 1-32 16,-8-1 32-16,4 0 0 0,4 0 0 15,0 1 0-15,0 3-32 16,9-5 32-16,-1 5 0 0,-1 0-88 16,2 2 88-16,7-2 0 15,-8 0-8-15,4 2 8 16,0-2-24 0,0 2 24-16,-4 1-8 0,0 0 8 15,0 3 0-15,1-3-8 16,2-1 8-16,-3 1 0 15,1-1 16-15,3 5-16 16,-4-5-72 0,4 1 72-16,-1-1 0 0,-2 1 8 15,7 0-8-15,-4 0 0 0,5 0 0 16,-6-1 0-16,2 1-8 16,2-4 8-16,-2 4 0 15,-2 3-8-15,2 0-16 0,-5-1 24 31,-1 4-40-31,2 1 40 0,-1-5 0 16,3 5 0-16,2-5-40 16,3 4 32-16,0-3-88 15,0 0 96-15,0 3-48 0,0 0 48 16,1 0 0-16,-2 1-8 31,1-1 8-31,0-1 8 0,4 2-8 16,-3-5-40-16,3 4 40 15,-5 4 8-15,9-4-8 16,-3 0 0-16,-1 3 0 0,-1-6-8 16,2 6 8-16,-1-6 0 31,-1 3 0-31,2 0 0 0,3-3 48 0,-4 0-48 16,0 0 0-16,3-4 0 15,2 7 0-15,-1 1 0 16,0-1 72-16,-4 3-56 15,8 3 80 1,-4 1-96-16,0-4 0 16,0 7-8-16,4-4 16 0,-4 0-8 0,4 4 8 15,0 3 0-15,0-4 72 16,0 7-80-16,0-3 0 16,0-1-32-1,0 1 32-15,0-3 0 16,0-7 0-16,0 0 0 15,4 1 48-15,4-5-48 0,-4 2 0 16,4-5 40-16,0 2 16 16,0-5 72-16,0 4-40 0,0-3-88 31,-1 0 272-31,2 2-152 16,-1 1-48-16,3 0 16 0,-2 0-40 15,3 0 64-15,-1-1-72 16,-2 2-32-16,2-5 224 15,-3 1-232-15,5 3 0 0,-2-3 16 32,1-1 0-32,0 1 80 15,8 0-96-15,0 2 0 0,0 2-24 16,8-2 32-16,4 7-8 0,0-3 8 16,0 1 0-16,3 2 24 15,1-3-32-15,-4-3-48 16,-4-1 40-1,0-5-56-15,0 0 0 16,-4-1 48-16,-1-3 16 0,-3 1-8 16,5-4 8-16,-6-3 0 15,5 3-8-15,-4 0 8 0,8-3 0 16,-4 3 0 0,0 1 0-16,0-4 40 15,0 3-40-15,0 0-64 16,-5 0 56-16,1 0 16 15,1-3-16-15,2 0 8 0,-3 0-24 16,4 0-40-16,0 0 64 0,0 0 0 31,0 0 0-31,0 0 0 16,0 0 48-16,-1 0-48 0,1 0 0 16,-4 0-16-16,5-3 24 15,-2 0-8-15,-3 0 0 16,-4 0 0-16,8-1 56 0,-8-2-56 15,3 3 0-15,2-3 16 32,-5-1-16-32,-1 4-8 0,2-3 8 15,-2 0 0-15,2 2 48 16,-2-2-48-16,1-1 0 16,4 1-16-16,0-3 16 0,0 2 0 0,0-2 0 15,0 3 0 1,-4-4 16-1,0 4-16-15,0-1 0 0,0-2 0 16,0 2 0-16,-1 1 8 16,-3-1-8-16,0 2 0 15,4-5 104-15,-4 0-104 16,4 1 0-16,0-1 48 16,-4 1-48-16,4-1 64 15,0 1-64-15,-4-1 0 0,0 4-32 16,-4 0 40-16,4-1-8 15,0 1 16-15,-5-1-16 16,2 1 144-16,3-3-144 0,-1 2 0 31,2-5 80-31,2 2-80 16,-2 0 0-16,-2-2-8 0,6 2 16 16,-10 0 128-16,1-2-48 15,0 2 0-15,4 1 64 0,-4-1-144 16,4 1 56-16,-4-4-64 31,4 0 8-31,0 0 97 16,0 1-65-16,-4-1-32 0,3 1-8 15,-2-1 0-15,-1 0 16 16,0 0-16-16,-1-2 8 0,2-1 72 16,-1 3-80-1,-1-3-8-15,1 4 8 16,1-1 0-16,-1-3 0 15,-5 3 0-15,5 1 8 0,-3-1-8 16,-1 0 0-16,0 0-8 16,0-3 0-16,-4 4-16 15,3-7-32 1,1 3 40-16,-4-3 16 0,4 0 0 16,-4 0 0-16,4 3-8 15,-4 0 0-15,0 3 8 0,0 1-64 16,5-4 64-16,-5 3 0 15,4 1 0-15,-1-5 0 0,-3 2-8 32,4-1-41-32,-4 0 49 15,0 0-24-15,0-3 24 0,0 6-16 16,0-6 16-16,0 3-64 16,0 0 48-16,0 1-64 0,0-2 56 31,0 2-48-31,0 2 72 15,0 0-16-15,0 1 8 16,0-1 8-16,0-3 0 0,0 0 0 16,0-3 0-16,0 0 0 15,0-3 0-15,0 0 0 0,0-1 0 16,0 1 8-16,-4 3-16 16,1 0-8-1,3 0 16-15,-4 0 24 16,4 0-24-16,-5-3 0 0,5-4 0 15,0 4 0-15,0-3 16 16,0-1-16-16,0 1 0 16,0 2-56-1,0-2 56-15,-4 0-344 0,-4 3-256 16,-20-17-512-16,4 8-1201 0,-4-1-3872 0</inkml:trace>
  <inkml:trace contextRef="#ctx0" brushRef="#br4" timeOffset="122522.29">22284 12408 8345 0,'0'0'1889'0,"0"0"-409"0,0 0 8 16,0 0 289-16,0 0-513 0,4-7-440 16,-4 7-312-1,0 0-168 1,0 0 64-16,0 0-144 0,0 0-184 15,0 0 17-15,0 0-97 16,-16 10-73-16,-4 12 65 0,-11 7 8 16,-6 9 89-16,-7 6-89 15,0 3 0-15,1 11 192 0,-1-4-184 16,4 0 40 0,4-3-48-16,0-4 8 15,8-9 56 1,4 1-64-16,1-8-48 0,3-2-16 0,8-7-369 15,-4-3-135-15,8-3-416 32,-5-7-784-32,6-9-1153 0,3 0-952 15,0-12-3536-15</inkml:trace>
  <inkml:trace contextRef="#ctx0" brushRef="#br4" timeOffset="122834.88">21865 12500 8793 0,'0'0'2105'0,"0"0"223"16,0 0-727 0,0 0 15-1,0 0-496-15,0 0-768 0,4-26-352 16,0 39-152-16,5 12 152 0,2 13 368 15,1 3-120-15,4 7-96 16,4 3 16-16,-4 0-71 16,4-3-25-1,-4-7-72-15,4-3 0 16,-1-6 88-16,-2-7-88 0,3-3-88 16,-5-6-193-16,-3-3-215 15,1-3-280-15,2-1-936 0,-6-6-1129 16,2-3-1664-16</inkml:trace>
  <inkml:trace contextRef="#ctx0" brushRef="#br4" timeOffset="123156.69">22550 12734 72 0,'0'0'11082'0,"0"0"-8858"16,0 0-1047 0,0 0 199-16,0 0 16 0,0 0-376 15,0 0-696-15,0 0-223 16,56-12-25-16,-20 9-56 15,5-1-16-15,-2 1-137 0,-3 3-311 16,0 0-440 0,-12 0-400-16,-4 0-849 15,-20 10-1071-15,-5 2-1873 0,-14 1 920 16</inkml:trace>
  <inkml:trace contextRef="#ctx0" brushRef="#br4" timeOffset="123330.71">22503 12919 1528 0,'0'0'2848'0,"0"0"-1679"0,0 0-169 16,0 0 792-16,0 0 257 15,19 13 415-15,13-13-567 0,5 0-889 16,10 0-448-16,5 0-176 31,0-7-384-31,12-2-992 0,-13-1-3201 16,-15 1-4249-16</inkml:trace>
  <inkml:trace contextRef="#ctx0" brushRef="#br4" timeOffset="124176.71">23682 12179 8361 0,'0'0'2329'0,"0"0"-1313"0,0 0 232 15,0 0 281-15,0 0-401 32,0 0-536-32,0 0-160 0,0 0-360 15,0 0-56-15,-56-6-16 16,13 6 0-16,-5 6 40 15,0 0-40-15,-4 0-48 0,9 4 0 16,2-3 16-16,9-4 24 31,13 0 0-31,7 0-32 0,8 1-8 0,4-4 0 16,0 0-56-16,0 0 96 16,0 0-64-16,0 0 24 15,0 2-16-15,0 1 64 0,-4 4 56 16,4 6 624-1,-4-1-256 1,4 4-80-16,-4 0-72 0,0 3 80 16,0 4-56-16,0 5-175 0,0-2 175 15,0 5-184-15,4 1 16 16,-4-1-24-16,0 1-16 0,4 6 64 31,0 1-152-31,-4 2 0 16,1 3 192-16,3 1-184 0,-9 2 64 15,9 4-8-15,-4-6-64 16,-4 2 240-16,4 1-112 0,-4 6-40 16,4 0 96-16,-4 3-184 31,4 7 48-31,-3-1-48 0,3 0 48 16,-1-2 88-16,5-4-136 15,-4 0 0-15,0-10 8 16,4 1 0-16,0 0-8 0,0-7 0 15,8 0 8-15,8-6 32 32,8-3-40-32,8-6-48 0,8-8-24 15,12-5-104-15,8-6-72 16,3-7-144-16,9-3-488 0,16-39-473 16,-17 4-1655-16,-15-6-3954 0</inkml:trace>
  <inkml:trace contextRef="#ctx0" brushRef="#br4" timeOffset="125300.43">23953 12890 7945 0,'0'0'1841'15,"0"0"95"-15,0 0-64 0,0 0-247 16,0 0-265-16,-7-57-632 15,7 45-160-15,4-5-128 0,7 5-136 32,6-4-119-32,2 3-177 15,1 1 32-15,8 2-40 0,-4 7 0 16,3-1-24-16,-3 4 24 16,-3 0-16-16,-6 10-89 0,-2 6-119 15,-6 6 112-15,-3 7 0 31,-4 3 112-31,0 0 80 16,-19-1-72-16,-5 4-8 0,-8 0 0 16,-4-3 0-16,-4-4 104 15,4-2-104-15,4-4-16 0,4-6 16 16,13-7-48-16,6-2-144 16,1-4-88-1,8-3 208-15,0 0-48 16,17-10 16-16,15-12-432 0,7-7-504 15,17-8 168-15,0-8-369 16,-1 1-167-16,-3-1 352 0,-8 4 1056 16,-13 6 512-1,-10 6 344-15,-9 10 112 16,-8 7 369-16,-4 5-225 16,0 4-640-16,0 3-392 0,-20 0 96 15,0 10-168-15,-4 5 96 16,-4 8 32-16,4-1-8 0,4 6 128 31,1-2-112-31,10 2-144 16,1-2 144-16,8 2-136 0,0-2-8 15,13-1 0-15,10-2 0 16,9-4 128-16,4-7-80 0,-5-2-48 16,2-7 72-16,-10-3-8 31,-6 0 136-31,-2 0-16 15,-6-7-96-15,-5-8 169 0,-4 5-65 16,0-2-40-16,0-1-40 16,0 6-112-16,0 4 0 0,0 3-208 15,0 0-617-15,0 0-1167 16,4 0-4273 0,-4 3-449-16</inkml:trace>
  <inkml:trace contextRef="#ctx0" brushRef="#br4" timeOffset="125872.61">24582 12906 1088 0,'0'0'7865'0,"0"0"-5264"0,0 0-217 15,0 0-439 1,0 0-217 0,0 0-640-16,0 0-503 0,0-6-481 15,0 6-96-15,0 6-16 0,0 7 16 16,0 12-8-16,0 4 168 16,0 6-80-16,0-3-8 0,0-1-80 31,-3 4 0-31,3-7-8 15,0-2-88-15,-4 0-576 16,-8-4-905-16,4-7-2800 0,-4-8-4137 0</inkml:trace>
  <inkml:trace contextRef="#ctx0" brushRef="#br4" timeOffset="126756.37">24244 12278 384 0,'0'0'3192'15,"0"0"-1055"-15,0 0-945 16,0 0-288-16,0 0-400 15,0 0 88-15,0-13-55 0,0 13-249 32,0 0-256-32,0 6 40 15,0 10 216-15,0 3 384 0,0 7-160 0,0 2-72 16,0 7 104-16,0 3-112 16,-8 7 96-16,0 5-48 15,0 8-119-15,0 5 127 0,4 0-184 16,-4 1-56-1,1-1-48 1,2-2-128-16,1-1 64 0,-4-6-136 16,1 0 0-16,-6-3 16 0,9-4-8 15,-7 1-16-15,3-4-32 16,-1 1 40 0,5-1 24-16,4-2-24 15,0-1-48-15,0 0 48 16,0 0 0-16,0 1 8 0,4-4-8 15,0 0 0-15,1-3 64 16,-5-3-64-16,0 0 0 16,0-1 0-1,0-5 0-15,0 2 32 16,-5-6-32-16,-3 0 0 0,4 1 8 16,1-7-8-16,-1-1 0 15,4-2-8-15,-4-6-80 16,4-1 88-16,0 3-328 0,0-5-320 31,0 2-1-31,8-6-471 16,-1 0-336-16,-3 0-665 0,0-10-3944 0</inkml:trace>
  <inkml:trace contextRef="#ctx0" brushRef="#br4" timeOffset="127789.83">25080 12878 4048 0,'0'0'5466'15,"0"0"-4202"-15,0 0 568 0,0 0-456 16,0 0 169-16,0 0-385 16,24-80-560-16,-7 71-232 0,2 2-80 31,1 7-288-31,5 0-8 15,-6 0-80-15,1 16-88 16,-8 9 8-16,-4 7-80 0,-8 3 168 16,0 3 72-16,-16 0 8 15,-3 0 0-15,-5-2 0 0,-1-8 8 16,5-9 48 0,1-3-56-16,6-7 0 15,2-5 0-15,11-1 24 16,0-3-24-16,0-7 24 0,7-8-24 15,10-17-792-15,15-3 256 16,11-13 184-16,2 0-336 16,2-2-72-16,-3 9 463 15,-12 6 297-15,-13 13 433 16,-6 9 543-16,-13 9-216 16,0 4-368-16,-9 7-384 0,-14 9 112 15,-1 9 488-15,-4 4-160 16,0 0-224-1,4 2 216-15,12-5-312 16,0 2-64-16,8 1-64 16,4-4-8-16,0 4 0 0,16-7-728 15,8 0-360-15,28-9-568 16,-8-4-1361-16,-1-9-4449 0</inkml:trace>
  <inkml:trace contextRef="#ctx0" brushRef="#br4" timeOffset="128092.71">25587 12884 6001 0,'0'0'4537'0,"0"0"-3353"16,0 0-792-16,0 0-64 15,0 0 512-15,88 9-296 0,-73 7-263 16,2 3-153-16,-17 0-120 15,0 0 208-15,-4 7-112 16,-17-7 200 0,-7 3 328-16,4-3-128 15,0-3-216-15,5 0-72 0,11-7-112 16,3 1-104-16,5-1-200 0,9-2-8 16,19-4 104-16,12-3-32 15,23-3-1096 1,-11-13-1073-16,-8-3-2336 15</inkml:trace>
  <inkml:trace contextRef="#ctx0" brushRef="#br4" timeOffset="128729.2">25296 12379 4128 0,'0'0'1513'16,"0"0"207"-16,0 0 264 0,0 0-351 15,0 0 847-15,0 0-855 0,0 0-769 16,-4-19-464-16,4 19-392 31,0 0 0-31,0 13-152 16,0 3 152-16,-4 9 184 0,0 7-56 15,4 2 96-15,-4 11 0 16,0 3-152-16,0 6 192 0,4 3-152 16,-8 0-16-16,4 3 32 31,0-3-8-31,-4-3 8 0,1 3-128 16,-2-3 48-16,1 4-24 15,0-5-24-15,1 2 0 0,7-4 8 16,-5 2-8-16,5-2 8 15,0 0-8-15,0-3 0 16,0-1 8-16,0 1-8 0,0-4 0 31,0-5-88-31,0-5-96 0,0 1 64 16,-4-6-104-16,0-7-96 0,0-3 40 16,0-6-120-16,4-4 0 15,0 1-152 1,0-7-544-1,0-3-249-15,12 0-1063 0,-3-3-2025 16</inkml:trace>
  <inkml:trace contextRef="#ctx0" brushRef="#br4" timeOffset="129112.57">26081 13068 4841 0,'0'0'6433'16,"0"0"-4193"-16,0 0-855 15,0 0-41 1,0 0-96-16,0 0-512 0,0 0-736 15,0 0-40-15,8 0-976 16,-4 0-1376-16,3 0-3954 0</inkml:trace>
  <inkml:trace contextRef="#ctx0" brushRef="#br4" timeOffset="129276.45">26276 13058 16 0,'0'0'7481'0,"0"0"-5921"32,0 0-935-32,0 0-185 0,0 0-440 15,0 0-616-15,0 0-4193 0</inkml:trace>
  <inkml:trace contextRef="#ctx0" brushRef="#br4" timeOffset="129525.83">26507 13027 1488 0,'0'0'4137'0,"0"0"-3073"0,0 0-800 15,0 0-160-15,0 0-104 0,0 0-184 16,0 0-272-16,83 0 144 16,-78 0 312-16,-1 0 688 15,-4 0 2041 1,0 0 511-16,0 0-511 15,0 0-833-15,0 0-752 0,0 0-383 16,0 0-761-16,0 0-200 16,-4 0-1649-1,-1-4-7713-15</inkml:trace>
  <inkml:trace contextRef="#ctx0" brushRef="#br4" timeOffset="130348.9">26973 12690 5697 0,'0'0'4265'0,"0"0"-2953"16,0 0-24-16,0 0-128 16,0 0 345-16,0 0-473 15,72-69-336-15,-52 69-536 0,4 0-88 31,-1 9-72-31,2 10-176 0,-5 10 80 16,-5 5 0-16,-2 8-16 16,-9-4 16-16,-4 3-56 15,-8-3 104-15,-16 0-8 0,-4-3 56 16,-4-6 40-16,-8-1-32 31,4-6-8-31,4-5 88 0,4-5-88 16,9-6-8-16,11 1-96 15,3-7-232-15,5 0 80 16,5 0-112-16,22-13-496 0,10-9-473 16,10-7 537-16,13-6-256 15,3-6-961-15,5-4 209 0,0-2 504 16,-13 0 1304 0,-14 2 656-16,-13 10 896 15,-17 7 777-15,-11 12 135 16,0 6-983-16,-16 10-881 0,-11 0-168 15,-1 13-104-15,-9 9 104 16,6 6-136-16,7 8-104 16,0-1 120-16,8 0-72 15,4-1-160-15,8-2 136 16,4 3-216-16,0 0 0 16,21-3 0-16,2 2-112 0,9-5-136 31,8 0-392-31,20-10-392 0,-13-7-985 15,-2-5-3192-15</inkml:trace>
  <inkml:trace contextRef="#ctx0" brushRef="#br4" timeOffset="130905.42">27611 12934 4721 0,'0'0'4881'0,"0"0"-3801"16,0 0 56-1,0 0 768 1,0 0 121-16,0 0-1209 0,0 0-376 16,59-22-336-16,-46 29-56 0,-2 6-48 15,-7 6 0-15,1 3-72 16,-5 3 72-16,0 0-200 0,-5 4 64 31,-10-6-88-31,-2-1-64 16,6-10 72-16,3-2-104 0,-1-7 208 15,9-3-64-15,0 0 176 16,0-3 0-16,17-16-248 0,3-6-56 16,12-4 96-16,0-3-152 31,-1 0 360-31,-3 1 0 0,-4 8 328 16,-4 7 536-16,-9 10-104 15,2 6-264-15,-5 0-448 16,3 3 24-16,-2 16-48 0,3 4-24 15,-1 5 80-15,2 1-40 32,-6 3-32-32,-3-4-16 0,0-3-432 15,-4 1-832-15,-4-7-1025 16,-11-6-2904-16</inkml:trace>
  <inkml:trace contextRef="#ctx0" brushRef="#br4" timeOffset="131811.53">27292 12201 576 0,'0'0'3248'0,"0"0"-327"16,0 0-1513-16,0 0-552 0,0 0 121 0,0 0-409 31,0 0-280-31,0 3-232 16,0 10 48-16,0 3 840 15,0 9-296-15,-4 1-160 0,4-1 160 16,-8 7-135-16,4 0-177 15,-4 3 32-15,0 3-208 0,0 0 144 32,1 6-224-32,-2 1-72 15,1 3 64-15,0-1-64 0,1 4 40 16,-2-4-24-16,5 4-24 16,4-10 184-16,-4 1-184 0,0-8 8 15,4 5 40-15,0-4 0 31,0 0 184-31,0 6-32 16,-3-3-96-16,3 0 104 0,-4 3-200 16,0 1 56-16,4-1 16 15,0 0-80-15,0-2 72 0,0-2-72 0,0-2 0 16,0 0-56 0,0-3 56-1,0-3 0-15,0-1 0 16,0 1 8-16,0-4 16 0,0-3-24 15,0-3 8-15,0 1 104 16,0-8-32-16,0 1-8 0,4-7-72 16,-4 0 0-1,4-2-72-15,-4-4-48 16,0 0-280-16,0 0-584 16,0-4-1153-16,-8-8-575 0,-5-7-7602 15</inkml:trace>
  <inkml:trace contextRef="#ctx0" brushRef="#br4" timeOffset="133071.19">28100 12214 2664 0,'0'0'4225'0,"0"0"-1785"15,0 0-903-15,0 0-25 16,0 0 305-16,0 0-185 15,0 0-600-15,0 0-488 16,5-3-544 0,11 0-272-16,0-7 216 0,7 7-640 15,9-3-40-15,-4 2 480 0,9 1-296 16,-10 3 496-16,-7 0 56 16,-4 0 64-16,-8 0-48 15,-4 0-16-15,0 3-192 0,-4 3 40 31,4 4 152-31,0 6 400 0,-1 0-96 16,6 6-128-16,-1 1 16 16,0 5 32-16,-5 1 32 15,6 5-136-15,-5 5-24 0,0-4 144 32,-4 2-168-32,0 2 32 15,0 2 56-15,0-3-40 0,-4 0 200 16,0 0-176-16,4 3-80 15,0-2 144-15,0 2-144 16,0 0 48-16,0 1-56 0,0-1 0 31,0-3 64-31,0 0-112 0,0-3 40 16,0 0 192-16,-5 0-64 0,1-7-7 16,4 4-9-16,-3-3-152 15,3-4 192-15,0 1-184 16,0-1-16-16,0-3 48 0,0 3 8 15,0-3-48 1,0 1-8-16,0 2 8 16,0-2 32-16,0-1-40 0,0 0 0 15,0 0 96 1,3-3-16-16,1 0 72 0,1-3-144 16,-5 0-8-1,4 0 144-15,0 0-144 16,0-3 0-16,-4-1 0 15,4 4 0-15,-4-3 32 0,3-4-32 16,-3 1 0-16,0-1-32 16,0 4 32-16,0-6 0 0,0 2 0 31,-19 4 0-31,-9-4 0 16,-12 1-96-16,-12-1-488 0,-35-9-753 15,7 0-2632-15,8 0-6905 0</inkml:trace>
  <inkml:trace contextRef="#ctx0" brushRef="#br4" timeOffset="140249.2">22356 14620 7801 0,'0'0'3297'16,"0"0"-1329"-16,0-12-751 15,0 9-17-15,0 3-128 0,0 0-368 16,0 0-384 0,0 0-320-16,0 0-88 15,-12 13 72-15,-8 12-96 16,-4 9 112-16,-1 8 48 0,-3 5-40 15,-3 7 88-15,-1-2 0 16,4 1-8-16,-4 1 48 0,0-6-88 31,0-3 16-31,9-8-64 16,-5-2 0-16,4-6 112 0,4 0-104 16,4-7-8-16,0-3 0 15,4-7-128-15,0 1-216 16,4-3-416-16,4-4-384 0,-3 4-472 31,7-10-833-31,0 0-440 16,0 0-2880-16</inkml:trace>
  <inkml:trace contextRef="#ctx0" brushRef="#br4" timeOffset="140646.12">21914 14719 5969 0,'0'0'1880'15,"0"0"97"1,0 0-329-16,0 0-248 16,0 0-552-16,0 0-359 15,0 0-137-15,0 0 520 16,19 22 440-16,-3 3-432 0,4 4-192 15,-4 6-63-15,8 3-169 0,-5 7-248 32,2 3 96-32,3 2-176 15,-1-6-32-15,1 4-40 16,-4-7-48-16,1-2 72 0,-2-2-80 16,-3-2 0-16,-4-3 32 15,-8-6-32-15,5-1 0 0,-6-6-16 31,-3-3-136-31,4-3 32 16,-4-7-272-16,0 0-72 16,0-6-97-16,0 0-615 0,0-3-552 15,0-9-681-15,0-8-2872 0</inkml:trace>
  <inkml:trace contextRef="#ctx0" brushRef="#br4" timeOffset="141150.79">22515 14401 3448 0,'0'0'3201'16,"0"0"-1401"-16,0 0-279 0,0 0 423 15,0 0 217-15,0 0-625 31,0-15-688-31,0 15-128 16,0 0-176-16,0 0-376 0,0 0-120 16,4 12-48-16,-1 10 0 15,6 7 152-15,-5 6-64 0,0 0-16 16,0 6-72 0,0-6 8-16,-4 3 120 15,3-3-128-15,-3-3-8 16,0 0 8-16,0-7 0 0,0-6-64 15,0 0-296-15,0-6-256 16,0-3-224-16,0-8-304 16,0-2-1009-16,-3-2-327 15,-5-11-2241-15</inkml:trace>
  <inkml:trace contextRef="#ctx0" brushRef="#br4" timeOffset="141495">22363 14344 7057 0,'0'0'2969'31,"0"0"-1313"-31,0 0-72 16,0 0 177-16,0 0-393 15,0 0-928-15,0 0-272 0,36-9-56 16,0 6 200-16,12-4 136 16,8 4-56-16,4-3-96 0,3 2 81 15,-3-1-281 1,-4 1-16-16,-12 4-72 16,-9-3-8-16,-18 3 0 15,-6 0-128-15,-11 0-193 0,0 0 49 16,0 0-496-16,0 0-568 15,-15 9-912-15,2 1-729 16,-6 0-5961 0</inkml:trace>
  <inkml:trace contextRef="#ctx0" brushRef="#br4" timeOffset="142357.29">23177 14605 616 0,'0'0'8465'0,"0"0"-6240"0,0 0-97 0,0 0-583 16,0 0-273-16,0 0-504 15,0 0-512 1,0 0-256-1,-5 15-32-15,-7 11 32 0,-3 9 176 16,-9 9-160-16,-4 10 168 16,0 4 80-16,0 2-8 0,-4 0-16 0,4-3-208 15,0-6-16-15,4-7 96 32,1-5-104-32,2-8-8 15,5-2 0-15,1-4-328 0,3-6-216 16,-4 1-544-16,8-11-608 15,0-3-953-15,-4-3-1208 0,8-3-1456 16</inkml:trace>
  <inkml:trace contextRef="#ctx0" brushRef="#br4" timeOffset="142724.71">22838 14725 4216 0,'0'0'4857'0,"0"0"-3256"0,0 0-161 16,0 0-48-16,0 0-287 16,0 0-569-1,0 0-184 1,15 10 8-16,2 9 744 0,6 6-368 15,1 10-112-15,4 3-159 16,0 7-137-16,4 2 56 0,-4 4-8 0,0 0-256 16,0-7 0-1,-5 1-112 1,1-7 0-16,-11-3 24 16,-2 0-32-16,1-10-224 0,-7 1 72 15,-1-7-232-15,3-3-192 16,-3-1-433-16,13-2-1023 0,-2-7-2257 15,1-6-3905-15</inkml:trace>
  <inkml:trace contextRef="#ctx0" brushRef="#br4" timeOffset="143075.73">23671 15011 8857 0,'0'0'4937'16,"0"0"-4000"-16,0 0 167 15,0 0 336-15,0 0-512 0,0 0-520 16,0 0-247-16,67 0 167 16,-35-3-176-1,4 0-104-15,-1 0-48 16,-3-4 0-16,-4 4-200 0,-7 3-641 16,-6 0-687-16,-15 0-1016 15,0 10-2354-15,0-1-903 16</inkml:trace>
  <inkml:trace contextRef="#ctx0" brushRef="#br4" timeOffset="143286.27">23694 15208 7705 0,'0'0'2433'0,"0"0"695"16,0 0-359-16,0 0-873 0,0 0-711 15,95 10-233-15,-58-10-360 16,-1-7-112-16,3 1-144 16,-7-1-336-16,0 4-360 0,0-3-904 15,-12 3-1153-15,-4-4-3976 0</inkml:trace>
  <inkml:trace contextRef="#ctx0" brushRef="#br4" timeOffset="144585.57">24842 14465 640 0,'0'0'5889'15,"0"0"-4177"-15,0 0-103 32,0 0-169-32,0 0-104 0,0 0-392 15,0 0-391-15,0 0-393 16,0-6 88-16,0 6-144 15,-5 0 48-15,-14 0-24 0,-5 3-24 16,-8 3 16-16,-4 1-120 31,-3 2 8-31,-2 1 40 0,2-1-40 0,-1 0-8 16,12-2 0-16,4-1 0 16,16-2 0-16,1-1-40 15,2-3 40-15,5 0-80 0,0 0 160 16,0 0-80-1,0 0 296 1,0 0 0-16,0 0 176 0,0 3-152 16,0 0-96-16,0 3 0 0,-4 4-168 15,0 6 680-15,0 3-392 16,0 6-296-16,0 1 152 0,4 6-144 31,0 3 40-31,0 2 24 16,-3 2 1-16,3 2 39 0,0 0-16 15,0 3-72-15,0 1 144 16,0-7-160-16,0 0 16 0,0 0 56 16,0-3-56-16,0 0 48 31,3 0-48-31,5 0-64 0,-4 0 192 16,4 6-192-16,-3-3 104 15,-2 3 56-15,-3 4 8 16,0-3 88-16,0 2-208 0,0 0-48 15,0-3 160-15,0 4-168 32,0-1 72-32,0 1 24 0,0 3-96 15,0-4 128-15,0 3-80 0,0-2-40 16,0-1 64-16,0 1-72 16,4-1 48-16,0-2-48 0,-4-1 0 15,0-3 96 1,0-3-96-1,0 0 0-15,4-4 48 16,0 1-48-16,4 3 0 0,4 0-8 16,4-3 16-16,4 0 72 0,8-1-72 15,7-2-8-15,5-3 72 0,8-4-56 32,4-3-16-32,3-7-96 15,5-8-504-15,20-14-656 16,-16-12-1521-16,-12-10-8289 0</inkml:trace>
  <inkml:trace contextRef="#ctx0" brushRef="#br4" timeOffset="146735.64">25922 14672 4745 0,'0'0'5329'0,"0"0"-3273"15,0 0-216-15,0 0-111 16,0 0-225-16,0 0-640 0,4-10-672 31,-1 3 56-31,1 1-112 0,4-3-39 16,8 2-97-16,-4-2 0 0,8 5 0 16,4-2-8-16,0 6-81 15,4 0 81-15,-4 0-32 16,-4 0 32-16,-5 10-128 15,-6 6-88 1,-9 3 96-16,0 6 0 0,0 0 128 16,-20 4 0-16,-4 3 8 0,-4-4 88 15,-4-2-96-15,0-1-104 16,4-6 104-16,4-3-96 16,12-6-88-1,5-7-128-15,7 0-160 16,0-3 88-16,0 0-192 15,19-13-24-15,9-6-160 0,12-3 232 16,0-6 31-16,3-4 17 16,-2-3-176-16,-2 3 496 0,-11 0 160 31,-3 7 208-31,-10 6 384 16,-7 3 272-16,-3 7 265 0,-5 5-41 15,0 1-440-15,0 3-120 16,0 0-280-16,0 0-96 15,0 0-152-15,0 3-8 0,-5 10 8 16,-3 9 152-16,-4 4 176 31,0 2 64-31,-4 4-239 0,9-1 47 0,2 1-112 16,5-3-32-16,0-4 32 16,0-2-88-16,12-1 0 15,9-6-8-15,-2-4-104 16,9-5-233-1,4-4-247-15,16-9-824 16,-8-10-1793-16,-9-7-3456 0</inkml:trace>
  <inkml:trace contextRef="#ctx0" brushRef="#br4" timeOffset="146992.73">26539 14687 8009 0,'0'0'6082'0,"0"0"-4674"16,0 0-144-16,0 0-128 0,0 0-488 31,0 0-552-31,0 0-48 16,0 29-48-16,0-7 353 0,0 6-257 16,0 1-24-16,0 0 0 15,0-1-64-15,0-2-8 16,0-1-296-16,0-6-665 0,0-3-775 31,-4-3-2673-31,4-10-3745 0</inkml:trace>
  <inkml:trace contextRef="#ctx0" brushRef="#br4" timeOffset="147358.79">26559 14243 1256 0,'0'0'8730'0,"0"0"-6170"0,0 0-751 15,0 0-353-15,0 0-248 0,0 0-608 32,8-10-376-32,-8 20-224 15,4 6 0-15,4 9 136 16,0 10 24-16,0 3 16 0,-4 0-168 16,0 3-8-16,-4-2-16 15,0-7-656-15,0-1-552 0,0-9-440 31,-8-6-1073-31,3-6-1152 16,-2-10-3360-16</inkml:trace>
  <inkml:trace contextRef="#ctx0" brushRef="#br4" timeOffset="147577.13">26399 14173 832 0,'0'0'8161'0,"0"0"-6016"16,0 0-1041-1,0 0-264-15,0 0-352 16,0 0-160-16,124-3 153 16,-68 3-297-16,4 0-184 15,3 0-585-15,-14 3-2111 0,-14 0-6594 16</inkml:trace>
  <inkml:trace contextRef="#ctx0" brushRef="#br4" timeOffset="148986.12">24929 14862 440 0,'0'0'656'15,"0"0"3945"-15,0 0-3137 16,0 0-592-16,20 0 16 0,-7-3-15 16,-2-1-265-16,-3 1-232 15,5 3-96-15,-2 0-176 0,5 0-40 32,0 0 80-32,8-3-144 15,0 3 56-15,8 0-48 16,-5 0 40-16,10 0 72 0,-2-3-32 15,1 3 16-15,4 0 48 32,0-3-144-32,-4 3 152 15,3 0 120-15,-3 0-48 0,0 0 104 0,1 0-88 16,-2 0 0-16,1 0-32 16,0 0-72-16,3 0-32 0,6 0-104 15,2 0-8-15,-3 0 113 16,4 0-113-1,-8 0 0 1,0 0 0-16,-1-3 0 0,-3 0 16 0,4-1-8 16,-4 1 40-16,4 0 24 15,-1 0-72-15,6-3-8 0,-6 2 8 16,5 1 8-16,-4-3 40 31,-8 2-48-31,0 1 0 16,-4 0 16-16,-4 0-16 0,-5 3 0 15,5-3 0-15,0 3 0 0,4-3 40 16,4 0-40-16,4-1 0 16,3 1-16-16,1 0 16 31,1 3-8-31,-6 0 8 0,1 0 0 16,0 0 8-16,-4 0-8 15,-1 0-56-15,1 0 48 0,-4 0 16 16,4-3-8-16,-4 3 0 15,8 0 8-15,-1 0 32 32,6 0-40-32,-2 0-64 0,1 0 8 15,-3 0 16-15,-2 0 32 0,-3 0-56 16,0 0-33-16,-8 0-7 0,3 0-528 0,-7 0-432 16,1 0 176-1,-6 0 184 1,5 0-8-1,-8-4-281-15,4 2-359 0,-8-2 8 16,-4 1-1009-16</inkml:trace>
  <inkml:trace contextRef="#ctx0" brushRef="#br4" timeOffset="149175.29">27810 14608 432 0,'0'0'7097'0,"0"0"-7097"16,0 0-3153-16</inkml:trace>
  <inkml:trace contextRef="#ctx0" brushRef="#br4" timeOffset="150584.47">26013 15475 7825 0,'0'0'2489'0,"0"0"-585"0,0 0-71 0,0 0-689 15,0 0-400 1,0 0-208 0,0 0-264-16,0 0-96 0,36-61-24 15,-20 55-72-15,4 0 40 16,4 2-120-16,0 1 184 15,-5 0-96-15,9 3-40 0,-4 0-32 16,-3 0-8 0,-2 0-8-16,-3 6-64 15,-8 1-64-15,0 6-72 0,-8-1-160 16,0 4 288-16,0 3 72 16,-12 0 24-16,-4 0 40 15,-3 0-64-15,-2-3-80 0,1 0 32 31,5-7-200-31,-2 1-128 0,9-7-160 16,5 0-336-16,-1-3-177 16,4 0-175-16,0 0 224 15,7-9 160-15,5-4-465 0,4-6 785 16,5 0 352-16,2 0-80 16,1-3 144-16,4-1 88 0,0-2 16 31,-4 0 208-31,-5 3 256 15,2 2-56-15,-10 5 345 16,-2 5 199-16,-5 4 496 0,-4 3-224 16,0 0-207-16,0 3-265 31,0 0-320-31,0 0-136 0,0 0-160 0,-4 0-128 16,-5 6 128-16,-2 10 88 15,-1-1 192-15,0 8-136 16,0-1-40-16,8 3 104 0,0 1-64 15,4-4-128 1,0 0 112-16,4-3-215 16,12-3 79-16,0 0 24 0,8-3-40 15,3-1-112-15,6-5-64 16,-6-4-256-16,5-3-209 16,-8 0-751-16,-4 0-432 0,-8-13-2113 31,-8 0-2512-31</inkml:trace>
  <inkml:trace contextRef="#ctx0" brushRef="#br4" timeOffset="150949.37">26682 15402 680 0,'0'0'9370'0,"0"0"-6442"31,0 0-1503-31,0 0 279 0,0 0-592 0,0 0-640 16,0 0-400-16,48-7-64 16,-32 7-16-16,-4 0-72 15,0 13-80-15,-8-1 160 0,-4 5 0 16,0 5 88-1,-12 0 96 1,-8-3-16-16,4 0 200 0,0-3-168 0,4-3-72 16,9-7-55-16,-1-3-73 15,4 1-8-15,7-4-321 16,18 0 41-16,6-7-16 0,17-18-1088 31,-8 3-2657-31,-8-4-2824 16</inkml:trace>
  <inkml:trace contextRef="#ctx0" brushRef="#br4" timeOffset="151408.79">26539 15141 208 0,'0'0'6601'16,"0"0"-4000"-16,0 0-721 15,0 0 128-15,0 0-639 0,4-9-585 32,-4 9-408-32,0 3-376 15,4 10 8-15,0 2 264 16,-4 5-96-16,4 2-64 0,-4 0-16 15,0 0-96-15,0 1-48 0,0-1-400 16,4-3-544-16,-4-6-225 31,0-7-1215-31,3 0-865 16,2-6-3992-16</inkml:trace>
  <inkml:trace contextRef="#ctx0" brushRef="#br4" timeOffset="151642.01">26427 15081 1168 0,'0'0'7577'16,"0"0"-5792"-1,0 0-9 1,0 0 1-16,88-13-513 15,-60 13-512-15,4 0-160 0,4 0-344 16,-5 0-248-16,9 0-136 0,-12 0-1640 16,-4 0-3962-16</inkml:trace>
  <inkml:trace contextRef="#ctx0" brushRef="#br4" timeOffset="152654.15">25284 15513 720 0,'0'0'4033'0,"0"0"-2145"15,0 0-1080-15,0 0-112 0,92 0-80 16,-57 0-48-16,1 0-63 16,8 0-129-16,0 0-56 0,0 0-48 15,3 0 128-15,-2-4-168 16,-2 4-136 0,1-2-80-16,4-2-16 15,-1 1 88-15,1 0 96 0,1 0 120 16,2 0 40-16,1-1-64 15,4 1 24-15,-5 0-128 0,1 3-168 0,4-3 88 16,0 0-96-16,-5 0 0 31,1-4 32-31,-3 4-24 16,2-4-16-16,1 2 8 0,-4-2 0 16,3 1 40-16,1 2 72 15,0 1-24-15,0 3-24 0,3 0 216 31,5 0 1-31,0 0-281 16,0 0-32-16,4-3 8 0,-8 3-161 16,0-3-183-16,-5-1-128 15,-3 2 272-15,-1-2 224 16,-2 1-16-16,-2 0 16 0,1 3 168 31,0-3-72-31,0 3 88 16,4 0-32-16,-9 0 0 0,2 0 0 15,-10 0-96-15,-6 0-56 16,-10 0 0-16,-11 0-344 16,-4 0-896-16,-8 0-320 0,-12 0-617 15,1 0-2552 1</inkml:trace>
  <inkml:trace contextRef="#ctx0" brushRef="#br4" timeOffset="153158.17">26407 15875 6489 0,'0'0'4841'16,"0"0"-3897"-16,0 0-656 0,0 0-32 16,0 0-112-16,0 0-144 0,0 0-664 15,28 19-1056-15,-23-13-2361 16</inkml:trace>
  <inkml:trace contextRef="#ctx0" brushRef="#br4" timeOffset="153329.21">26483 16024 5449 0,'0'0'4969'16,"0"0"-4313"-16,0 0-504 0,0 0-152 15,0 0-336-15,0 0-1305 16,0 0-2783-16</inkml:trace>
  <inkml:trace contextRef="#ctx0" brushRef="#br4" timeOffset="153501.91">26440 16211 1320 0,'0'0'5737'15,"0"0"-2624"-15,0 0-1817 16,0 0 728-1,0 0-263-15,0 0-857 16,0 0-904-16,0 0-696 0,0 0-2377 0,0 0-4705 16</inkml:trace>
  <inkml:trace contextRef="#ctx0" brushRef="#br4" timeOffset="154771.38">26165 16497 9938 0,'0'0'3016'0,"0"0"-1295"15,0 0-377-15,0 0-224 0,0 0-200 16,0 0-111-16,32-64-465 0,-21 61-192 31,10 3-96-31,2 0-48 16,5 0-8-16,0 3-8 15,0 13-192-15,-4 0 8 0,-9 10-161 16,-6-1-7-16,-9 0 56 16,0 4-16-16,-9 3 264 0,-14 0-32 15,-5-1 88-15,-4-2-8 31,0-1 8-31,1-5 0 16,6-5-72-16,5-5-456 0,12-3-480 16,8-10-704-16,0 0-65 0,16-10 921 0,12-12-816 0,12-13-321 31,4-6-271-15,8-10-297-16,4-3 993 15,-5 0 1360-15,-10 0 208 16,-6 16 1728-16,-15 9 697 0,-8 11 287 15,-12 11-175-15,0 7-105 16,0 0-887-16,-20 3-969 16,-8 14 8-16,0 8 280 15,0 3-152-15,1 4-232 16,7 6-120-16,7-3-160 16,5 0 121-16,8-3-241 0,0-1 16 15,4-2-88-15,13-7-8 16,3-3 0-1,3-6-112-15,1-4-145 16,-4-5-151-16,4-4-480 16,-4 0-344-16,4-23-1113 0,-9 5-2176 15,-2-2-4520-15</inkml:trace>
  <inkml:trace contextRef="#ctx0" brushRef="#br4" timeOffset="155362.77">26682 16643 672 0,'0'0'7801'0,"0"0"-4752"16,0 0-1097-16,0 0 89 0,0 0-657 16,0 0-616-16,0 0-496 15,13-25-184 1,-2 25-88-16,2 3-8 15,-2 13-48-15,-3-1-16 16,0 5 8-16,-3 2-184 0,-5-6 72 16,0 0 120-16,0-4-48 15,0-5 8-15,-5-1-16 32,5-3-168-32,0-3-48 0,0 0-112 15,0-3 152-15,8-16-200 16,8-7-624-16,8-2 559 0,0-7 297 15,0 0 80-15,3 10 176 16,-7 3 168-16,-7 12 424 31,-1 4 169-31,-5 6-153 0,-3 0-304 0,0 3-184 16,1 10 256-16,-5 2 8 16,0 4-200-16,0 1-88 0,0-1-96 15,0-4 0-15,-5 1-432 16,1 0-344-1,-7-6-1161 1,-1-4-1063-16,-1-3-4458 0</inkml:trace>
  <inkml:trace contextRef="#ctx0" brushRef="#br4" timeOffset="155703.53">26865 16135 5249 0,'0'0'5209'0,"0"0"-2921"15,0 0-823-15,0 0-185 0,0 0-464 16,0 0-224-16,4-6-360 15,1 6-216-15,-1 9 32 32,0 7-40-32,3 6 0 0,-3 4 144 15,0 5-152-15,1-2 64 0,-1 3-64 16,-4-4-120-16,0 1-528 0,0-7-736 16,0-6-1385-16,0-3-1624 15,0-7-2688-15</inkml:trace>
  <inkml:trace contextRef="#ctx0" brushRef="#br4" timeOffset="155911.15">26766 16104 1632 0,'0'0'2824'0,"0"0"1553"16,0 0-2960-16,0 0 79 15,0 0-32-15,0 0-511 0,0 0-417 16,76-20-272-16,-44 11-96 31,0 6-136-31,7 3-32 0,-11 0-1425 16,0 0-2823-16</inkml:trace>
  <inkml:trace contextRef="#ctx0" brushRef="#br4" timeOffset="157071.11">25587 16570 264 0,'0'0'512'0,"0"0"2800"16,0 0-1591-1,0 0-649-15,0 0-192 16,0 0-488-16,0 0-160 0,-24 13-72 16,24-13-80-16,0 0 176 15,0 3-32-15,4 0 49 16,3 1 391-16,2 1-232 0,3 2-8 31,8-4-16-31,3 4-208 0,5-1 16 16,4-3-136-16,12 0-72 15,-4-3-16-15,12 3-184 16,4-3 32-16,-5 0 88 0,5 0 72 16,-4 0 72-16,-1 0 216 31,1-6-104-31,-3 3 192 0,-2 0-112 15,-3 0 88-15,4-1 48 16,0 1-144-16,-1 3 0 16,1-3-168-16,-4-4-24 0,0 4 65 15,0 3-49-15,-5-2-32 16,2-2-48 0,-6 1 8-16,1 3 48 0,-4-3-56 15,4 3-40-15,-1-3 32 16,2 3 16-16,2-4-8 15,5 1 0-15,-4 0 0 0,4 0 32 0,-5-1-32 32,2-2 0-32,-2 3 0 15,1 0 0-15,4 0 0 0,0-4 8 16,4 7 56-16,-1-6 208 16,5 3-64-16,1 3 112 15,-14-3-112-15,1 3-32 0,-5 0 16 31,-10-3-184-31,-5 3-8 16,-1 0 80-16,-6 0-80 0,-2 0 8 16,-7 0-8-16,0 0 8 0,1 0-64 15,-5 0 56-15,4 0-120 16,-1 0-304-16,5 0-616 31,9 0-1201-31,-6 0-944 0,6-4-3456 0</inkml:trace>
  <inkml:trace contextRef="#ctx0" brushRef="#br4" timeOffset="157207.32">27941 16427 3184 0,'0'0'4841'0,"0"0"-1816"15,0 0-1969-15,0 0-1056 16,0 0-512-16,0 0-3801 0</inkml:trace>
  <inkml:trace contextRef="#ctx0" brushRef="#br4" timeOffset="158422.54">27862 14475 5361 0,'0'0'2656'15,"0"0"-1384"-15,0 0-295 16,0 0-401-16,0 0 344 0,0 0-560 15,0 0-232-15,55-26-128 32,-31 26 0-32,4 0-40 0,4 0 48 15,0 0-8-15,0 3 0 0,-8 4 0 16,-4 2 0-16,-8 0 0 16,-5 4 0-16,-3 0 88 0,1 6 192 15,-5 7 32 1,0-1 96-1,0 10-152-15,0 0 168 16,0 3-159-16,0 0 31 0,0 3 64 0,4 0-80 16,0 1 16-16,4 2-72 15,-5 1 0-15,6-4 248 0,-1 0-224 32,-1 0-104-32,1-2-120 15,5 2-16-15,-2 0 88 16,-3 3-88-16,5 1 0 0,-6-1 272 15,-3 1-88-15,9-1-8 16,-9-2-8-16,-1-1-40 0,1-3 64 31,0 4-120-31,0-5-72 16,4-2 152-16,-8 0-48 0,5 0-64 16,-2-3-40-16,-3 0-8 15,4-4 120-15,-4 7-112 0,0-3-8 16,0 3 81-16,4 0-81 31,-4 0 0-31,4 0 0 16,0 0 0-16,0-4 40 0,-4-2-40 15,4 0-8-15,0-7 8 16,-4 3 0-16,0-6 8 0,0 4-8 0,0-1 0 16,0 3 32-1,0 0-32 1,-8 1-8-16,0 2 8 15,-4 1 0-15,0-4 8 0,-4 4-8 16,-4-4 0-16,0-2-72 16,-3-4 55-16,-5-6-111 0,-4-1-456 0,-20-12-944 31,8 0-2313-31,4 0-3144 16</inkml:trace>
  <inkml:trace contextRef="#ctx0" brushRef="#br4" timeOffset="159873.57">28615 14383 960 0,'0'0'4729'16,"0"0"-3513"0,0 0-728-16,0 0 56 15,0 0-168-15,0 0-24 0,0 0-216 16,-28 0-32-16,12 0 0 15,-4 0 152-15,5 0 321 0,-10 0-137 16,5 0-40 0,5 0 24-16,-6 0-40 15,5 3 208-15,5-3-88 16,-1 3-224-16,3 0 0 0,2 0-176 16,3-3-24-16,-4 3 0 15,-1 4 48-15,2-4 248 0,-5 3-15 31,8 0-113-31,-5 4-16 16,6-4 0-16,-5 4-56 16,4-1-80-16,0 7-80 0,4-3 264 15,0 6-128-15,0 0 32 16,0 7 40-16,0-4 0 0,0 0 24 31,0 4-112-31,4-1-40 16,4 0 224-16,-1-3-216 0,2 4 0 15,-1-4 8-15,0 4-48 16,-5 2 32-16,6 0-96 16,-5 1 0-16,4 0 48 0,-4 0-48 15,-4 2 0 1,7 1 8-16,-2 0 0 16,-1-1 72-16,4 1-80 0,-1-7 48 15,-3 4 72-15,5 0-120 16,-5-7 72-16,0 3-64 15,3-2-8-15,-7-1 96 16,4 0-96-16,-4 0 0 16,0 3 0-16,4 1 0 15,-4 2 8-15,4 4-8 0,1 0 0 16,-1 0 48-16,-1 0-40 16,1 3-8-16,4-7 72 15,1 4 8 1,-5-3 64-16,-1-1-104 15,1 1-32-15,-4-4 64 0,0 0-72 16,0-3-8-16,0 4 8 16,0-1 0-16,0 0 32 15,0 5-32-15,0 1 0 0,0 4-32 32,0 0 32-32,0 0-16 15,0 3 16-15,0-3 16 0,0-3 16 16,0-4-32-16,8 1 0 15,-4-7 48-15,5 3-48 16,-2-5 16-16,1 2 57 0,4 0-73 31,0-3 112-31,0 3-112 16,0-6 0 0,0 0 144-16,4 0-56 0,0-3 16 15,4-1-96-15,-5-2 0 16,9 0-16-16,1-1-48 15,3-3-377-15,0 1-143 0,3-1-320 16,13-6-576-16,-12 0-2401 16,0-13-4249-16</inkml:trace>
  <inkml:trace contextRef="#ctx0" brushRef="#br4" timeOffset="162255.04">29208 15313 4929 0,'0'0'7313'0,"0"0"-6041"16,0 0 129-16,0 0-241 15,0 0-104 1,-11-45-384-16,11 36-672 15,3-1 8-15,14 1 0 16,-6-1-8-16,6 4 0 0,2 0 0 16,5-1-8-16,0 4-16 15,4 3-32-15,0 0 48 32,-5 0-48-32,-2 12-16 0,-5 1-40 15,-4 6-48-15,-8 1-64 16,-4-2-80-16,0 5 256 0,-8-1 48 15,-12 4 0-15,-8-4 80 16,-4 0-32-16,0-7-48 31,4 2 104-31,9-8-104 0,6-3-8 0,9-3-40 16,4-3-128-16,0 0 72 16,24-15 8-16,12-14-432 0,7-3 200 15,6-9-184-15,3-3-673 16,-5-1 209-1,-11 4 576 1,-8 12 400-16,-12 7 144 0,-8 13 808 0,-8 2 689 16,0 7-505-16,-8 0-736 15,-12 16-216-15,-4 3 136 0,4 7 80 16,0 2-176-16,5 4-104 31,6-4 144-31,5 1-256 16,4-4 48-16,4 1-56 0,12-7-8 15,5 0-112-15,2-3-336 0,1-7-608 16,12-9-496-16,-8 0-1513 16,0 0-3192-16</inkml:trace>
  <inkml:trace contextRef="#ctx0" brushRef="#br4" timeOffset="162495.09">29826 15294 1272 0,'0'0'10394'0,"0"0"-7593"15,0 0-1361-15,0 0-344 0,0 0-472 16,0 9-472-16,-4 10-80 0,0 3 80 16,0 4-96-16,-4 2 56 15,4-2-112 1,1 0-8-1,-2-8-88-15,5 1-824 0,0-9-880 16,0 0-2513-16,0-10-4377 0</inkml:trace>
  <inkml:trace contextRef="#ctx0" brushRef="#br4" timeOffset="164098.77">29423 14548 616 0,'0'0'560'0,"0"0"1776"31,0 0-767-31,0 0-337 0,0 0-16 16,0 0-48-16,0 0-311 16,0 0 167-16,-15-39-264 15,15 39-176-15,0 0-216 0,0 0-240 16,-4 7-128-16,0 9-120 31,-1 9 120-31,5 10 200 0,-4 6-72 16,4 7 120-16,0 6 56 15,0 3-168-15,9 6-48 16,3 1-88-16,-5 0 0 0,2-1 104 16,3 0-104-16,-1 1 0 31,2-4 48-31,-2 4-48 0,-3 0 96 0,1-5-96 16,-9 5 0-16,0 0 0 15,0-4 0-15,0 0 56 16,0 1 72-16,0-4-56 0,0-3 81 15,0-7-145 1,0-2-8-16,0-4 16 16,7-6-8-16,-3 0 48 0,4-3-56 15,-4-7-40-15,1-6 32 16,-1-3-185-16,-1-10-199 16,-3 1-472-16,4-7-16 0,0 0 344 31,-4 0 80-31,0 0 8 15,0-10-817-15,0 1-3168 0</inkml:trace>
  <inkml:trace contextRef="#ctx0" brushRef="#br4" timeOffset="165001.94">30288 15151 6041 0,'0'0'3152'32,"0"0"-1239"-32,0 0-169 15,0 0-279-15,0 0-625 0,0 0-256 0,20-32-432 16,-4 32-136-16,4 0 56 16,-4 0-72-16,3 3 0 0,-2 10-8 15,-2 3-96-15,-6 3 48 16,-9 6-8-1,0-2 24 1,-4 2 40-16,-12 4 0 0,-8-4 128 0,0-3-120 16,0-3 0-16,4-3 136 15,5-7-144-15,6-2 0 0,9-4-88 32,0-3-160-32,9-6 184 15,10-13-48-15,13-7-320 0,8-12 424 16,8-9-440-16,-4-4-40 15,-8 6 79-15,-8 7 409 0,-9 13 208 16,-10 12 809-16,-9 10-81 31,0 3-128-31,-9 3-560 16,-10 13-152-16,-2 10 232 0,-3 5-88 16,9 4 40-16,-2 0-128 15,10 0-80-15,7-3-32 0,0 0-40 16,0-7-320-16,20-6-616 31,19-7-752-31,-3-5-1425 16,-4-7-5033-16</inkml:trace>
  <inkml:trace contextRef="#ctx0" brushRef="#br4" timeOffset="165270.04">30750 15157 888 0,'0'0'7777'0,"0"0"-5832"0,0 0-329 0,0 0-272 16,0 0-455-16,0 0-505 16,92-3-288-16,-80 15-56 0,-4 1-40 31,-8 6 0-31,0 3 40 16,-16 1-32-16,-12-1 392 15,0 3 104-15,4-2 0 0,4-7-72 16,9-4-312-16,3 1-120 0,8-6-184 15,11-5-472-15,14 2 408 32,27-4-568-32,-5-6-1593 15,-11-7-2328-15</inkml:trace>
  <inkml:trace contextRef="#ctx0" brushRef="#br4" timeOffset="165890.82">30396 14614 1064 0,'0'0'648'0,"0"0"3513"15,0 0-2233-15,0 0-351 16,0 0-337-16,0 0-256 0,0 0-200 31,0 0-488-31,-4 13-104 16,4 6 584-16,0 7 105 0,0 5-153 15,0 7-336-15,0 7-144 16,0 2 224-16,0 10-216 0,4 1-8 16,0-1-144-16,-4 6-24 31,0-2 0-31,0 2-80 15,0 0 0-15,0 4 104 0,0-3-104 16,-4 0 0-16,-4-1-8 16,4-3 8-16,-4 4 40 0,8-4-40 0,-4-3-8 15,4-3 0 1,0-6 8 0,0-1-72-16,0-6-48 15,0-9-80-15,4-3 48 0,-1-7-120 16,2-3-120-16,-5-6-32 15,0-4-232-15,0-5-152 0,0-1-417 16,0-3-575 0,0 0-57-16,0-10-791 15</inkml:trace>
  <inkml:trace contextRef="#ctx0" brushRef="#br4" timeOffset="166308.07">31148 15284 5737 0,'0'0'5825'0,"0"0"-4257"0,0 0-535 15,0 0-417-15,0 0-264 0,0-3-352 16,0 3-576-16,9 0-577 16,-1 0-935-16,-4 0-1105 0</inkml:trace>
  <inkml:trace contextRef="#ctx0" brushRef="#br4" timeOffset="166461.03">31312 15265 616 0,'0'0'5457'0,"0"0"-4233"15,0 0-648-15,0 0-384 0,0 0-192 16,0 0-1440-16,0 0-2497 0</inkml:trace>
  <inkml:trace contextRef="#ctx0" brushRef="#br4" timeOffset="166604.94">31312 15265 880 0,'104'0'5793'0,"-104"0"-3137"0,0 0-639 0,0 0-25 16,0 0-511-16,4 0-825 15,-4 0-488-15,0 0-168 16,0 7-1064-16,0-7-2777 15,0 3-1328 1</inkml:trace>
  <inkml:trace contextRef="#ctx0" brushRef="#br4" timeOffset="167084.81">31981 14935 160 0,'0'0'8113'15,"0"0"-4824"-15,0 0-1857 16,0 0-568-1,0 0-479-15,0 0-225 16,0 0 344-16,0 0-48 0,-71 95-216 0,47-57-104 16,0-3 104-16,0 3-112 15,4-3 40-15,5 0-104 16,-2-3-64 0,6-3 0-16,2-1-120 15,1-6-568-15,-3 0-544 16,7-5-1273-16,0-8-1960 0</inkml:trace>
  <inkml:trace contextRef="#ctx0" brushRef="#br4" timeOffset="167375.99">31659 14976 1376 0,'0'0'6969'0,"0"0"-5496"31,0 0 815-31,0 0-287 16,0 0-697-16,0 0-624 0,0 0-320 15,32 16 136-15,-12 6 88 0,3 7-48 16,1 3-48-16,-3 2-263 16,3 5-25-16,-5-4-72 15,1 2-120 1,0-2 48-16,-4-3-56 15,0-3-160-15,0-1-289 16,4-5-783-16,-1 2-752 0,-2-9-2281 0,-10-4-2865 16</inkml:trace>
  <inkml:trace contextRef="#ctx0" brushRef="#br4" timeOffset="168952">32097 15275 24 0,'0'0'7617'0,"0"0"-5152"15,0 0-17-15,0 0-143 32,0 0-609-32,0 0-680 0,12-20-488 15,-12 20-512-15,0 4-16 16,8 12-96-16,0 3 40 0,0 6 56 15,0-3 0-15,0 0-48 16,-4 1-24-16,-4-11-320 31,4-2-200-31,-4-7 56 0,0 0 176 16,0-3 208-16,0 0 152 0,0-6 56 16,7-7 240-16,2-9-296 0,3-3 0 15,8-4 56-15,-5 4-48 16,6 3 0-1,-10 9 264 1,2 6-64-16,-9 7 168 0,0 0-248 0,3 7-128 16,-3 15-64-16,5 4 64 15,-5 2 8-15,3 4-8 0,-3-4-8 16,0-3-48-16,4-2-720 31,-8-1-728-31,5-9-1617 16,-5-4-2776-16</inkml:trace>
  <inkml:trace contextRef="#ctx0" brushRef="#br4" timeOffset="170227.03">32344 14287 1200 0,'0'0'7249'0,"0"0"-5512"16,0 0-633-16,0 0 96 0,0 0-272 15,0 0-287-15,0 0-377 32,64-57-256-32,-44 51 104 0,4 2-112 15,-5 4-16-15,-2 0-32 16,-2 0-32-16,-2 4 0 0,-2 8-16 16,-3 4 40-16,-3 3-1 15,3 4 57-15,-8 8 0 31,3 1 0-31,1 6 16 0,4-3 49 16,-4 6-49-16,-4-3-8 16,5 1 208-16,-2-1-136 0,1 0 56 15,-4 0 40-15,0-6-96 0,0 3 40 16,0 2-48 0,0 2 0-1,0-1 240-15,0 3-32 0,0 0 96 16,0 0-16-16,0-2-40 15,0 2 24-15,0 0-192 0,0 1-80 16,0-5 32-16,0 2-104 0,0-1 8 31,4 3 40-31,-4-6-40 16,0 3 216-16,0 0-136 0,0 0-16 16,0 1 72-16,4 2-40 15,0 0-8-15,0 0-16 16,4 4-72-16,-4-4 184 0,4 4-184 31,0-4 8-31,-4 3-16 0,4 1 8 16,-8-1 0-16,0 0-8 15,0-2 8-15,-4 2 64 16,-8-6-72-16,0-6-24 0,0 0 24 16,-4-7 0-16,0-6 0 31,-12 0-8-31,-4-3-184 0,-43-9-224 15,7-4-1296-15,-4-3-3705 0</inkml:trace>
  <inkml:trace contextRef="#ctx0" brushRef="#br4" timeOffset="171063.15">31831 14503 984 0,'0'0'2096'0,"0"0"-568"15,0 0-535 1,0 0 159-16,0 0-216 16,0 63-144-16,0-37 24 0,0 6 105 15,0 3-169-15,0 3-24 16,0 9-248-16,0 1-72 16,0 6-80-16,0 3-120 0,0 1-160 31,0-5 120-31,0 5-168 15,0-5 8-15,-5 1 144 0,5-3 120 16,0 3-96-16,0-3-176 16,0 3 105-16,8 0 239 0,4 0-88 15,0 0-32-15,0 0-112 32,0-3-104-32,-5-1-8 0,-2-2 0 15,-1-4 0-15,-4-2-56 16,0-4 56-16,4-3 0 15,-4 0 0-15,0-3 0 0,0-1 0 16,0-2 0-16,0-1-8 31,0-5 8-31,-4-5 8 0,0-5 48 0,-1 0-56 16,5-7-256-16,0 1-440 16,0-7-1169-16,0 0-671 15,9 0-2169-15</inkml:trace>
  <inkml:trace contextRef="#ctx0" brushRef="#br4" timeOffset="177059.3">25013 17119 4400 0,'0'0'3121'15,"0"0"-2209"-15,0 0-544 16,0 0 96-16,0 0 521 0,-12-15-9 31,12 11-312-31,-4 4-112 16,-4-3-40-16,0 0-288 0,-7 0 48 16,-2-1-40-16,-3-2 104 15,1 3-103-15,-2-3-185 31,-3-1 8-31,-4 4-56 0,5 0 8 16,-1 0 32-16,4 3-40 16,4 0 48-16,9 0 128 0,-2 0-16 0,9 0-16 15,0 0-144-15,0 0 0 16,0 0 104 0,0 0-104-1,0 0 8-15,0 0-8 0,0 9 0 16,0 7 200-16,0 3 0 15,0 7-48-15,0 2 64 16,0 4 48-16,4 3 64 0,4 3-152 0,-4 0-48 31,4 0 216-31,0 3-192 16,0-2-72-16,-4-1-8 0,0 0-64 16,4-3 48-16,-4 3-8 15,0 0-32-15,-1 0 216 16,2 3-152-16,-1 4-16 0,-4 2-56 31,4 7-8-31,-4-3 72 0,0 0 8 16,0 0-80-16,0-4 160 15,0 1-112-15,4-4 40 16,0 1 32-16,-1-4-24 0,5 3 48 16,-3-5-144-16,3 2 8 31,-4-3 97-31,-1-3-105 0,5-3 0 15,1-4 48-15,-1 1-48 16,3-1 72-16,2-5-72 16,-2-1 0-16,10-6 16 0,-2 0-16 15,13-4 0 1,8-5-128-16,4-4-353 16,36-6-839-16,-17-13-2513 0,-3-10-6097 15</inkml:trace>
  <inkml:trace contextRef="#ctx0" brushRef="#br4" timeOffset="178236.56">27400 17224 936 0,'0'0'8858'0,"0"0"-7306"15,0 0 40-15,0 0-263 0,0 0-17 16,0-31-256-1,8 27-536 1,3-5-288-16,13 2-232 0,8 1 8 16,4 0-8-16,4 3-64 15,0 3-72-15,-4 0 136 0,-1 0-96 16,-7 9 48-16,-7 0 40 0,-2 4-88 31,-3 0 96-31,-4 6-96 16,0 3 96-16,-4 4 0 0,4 2 72 15,0 4 16-15,0 3 72 16,0 3 8-16,4 0 160 0,-5 0-160 16,2 3 16-16,-1 1 104 31,0-1-120-31,-4 4 8 16,0-1-47-16,-5 3-41 0,1 10 184 15,0 4-264-15,1 2 88 16,3 1 0-16,-5 2-16 0,1 1 40 15,4-3-64-15,1 3-56 32,2-4 160-32,-3-3-160 15,5-3 0-15,-6-3 88 0,1-6-88 0,0-4 16 16,-3-5-16-16,-5-4 0 16,0-3 0-16,0-10 0 0,-5-3-168 15,-15-7-208 1,-4-2-64-1,-11-4-105-15,-45-6-1015 16,4-3-3049-16,-4-13-2592 0</inkml:trace>
  <inkml:trace contextRef="#ctx0" brushRef="#br4" timeOffset="179570.95">21802 15443 1272 0,'0'0'6241'16,"0"0"-4272"-16,0 0-865 31,0 0 88-31,0 0 240 15,0 0 73-15,0 0-497 0,28-23-400 16,-21 23-440-16,14 0-120 16,3 0 56-16,3 4-96 0,5 5 40 0,8 4-48 15,4 0 8 1,8 6 96 0,4-3-104-16,7 3 0 15,5 3 0-15,7-6 8 0,9 0-8 16,15-7 0-16,-11-6 8 15,-8 1 0-15,-12-4-8 0,-8 0 0 16,0-7 16 0,3 1-16-16,-3-1 48 15,-8 1-48-15,-5 0-80 16,-2-4 80-16,-2-2-216 0,1-1-72 16,0-3-48-16,-1 0-8 15,-3-3 48-15,-3 0 64 16,-9 3 224-1,-9 0 8-15,-6 10 8 16,-10 0 448-16,1 2 8 0,-4 4-240 16,0 0-72-16,0 0-152 15,0 0-96-15,-4 0-144 16,1 0-432-16,-6 7-320 0,-3 6-1153 16,5-1-495-16,-2-5-3210 0</inkml:trace>
  <inkml:trace contextRef="#ctx0" brushRef="#br4" timeOffset="181843.45">25117 17183 1256 0,'0'0'3248'0,"0"0"-503"0,0 0-1505 15,0 0-367-15,0 0-217 0,0 0 16 16,8 0-160-16,7 0-80 16,2 0 40-16,2 0-72 15,5 0-56 1,0 0-40-16,0 0-72 15,0 0-144-15,3 0-80 0,-2 0 40 16,2 0-48-16,-6 0 0 0,-2 0 8 16,-3 0 0-16,-8-3 72 15,1 3 48 1,-5-4 329-16,0 1 231 16,-1 0-240-16,-3 0-168 15,4 3-128-15,-4-3-144 16,4 3 64-16,-4 0-72 0,0 0 0 15,0 0-16-15,0 0 16 0,0 0-8 32,0 3-88-32,0 6 96 15,0 1 88-15,0 3-88 16,0 3 8-16,0-4 40 0,0 1-48 16,0 3 0-16,0 0 0 15,0 3 0-15,0 0 56 0,0 0-56 16,-4 0 8-16,4 0 64 31,-4 0-72-31,4-3 0 16,-3-1 0-16,-1-2 0 0,4-3 0 15,0-1 0-15,0 1-16 0,0 0 16 16,0-1 0-16,4 1-96 16,-4-4-48-1,3 0-32-15,-3 0 104 16,4 1-128-16,-4-4 16 15,0 0 0-15,0-3 16 0,0 4 64 16,0-4-24-16,0 0 32 0,0 0 48 16,0 0-56-1,0 0 104-15,0 0 8 16,-4 0 136-16,-7 0-16 16,-2 0-128-16,2 0 224 15,-6-4 160-15,2 4-240 0,-5-3-88 16,-1 0 8-16,2 3 64 0,-1 0-16 31,-4 0-96-31,8 0-8 16,-4 0 88-16,5 0-96 15,-2 0 0-15,6 0 16 0,-2 0-16 16,1 0 56-16,5 0-56 16,-2 0 0-16,5 0 64 0,0 0-64 31,0 0 48-31,4 0 48 15,0 0-88-15,-3-3 256 16,3-1 8-16,0-2-16 0,0 3 16 16,-4-6-104-16,4 5-88 15,-4-2-64 1,4 0-16-16,-4-1 152 0,4 1-152 16,0 3 8-16,0-4 128 15,0 1 96-15,0 0 64 16,0-1-168-16,0 1-56 0,0-1 80 15,0-2-152-15,0 3 0 16,4-1 8-16,-4 1-8 16,0-3 96-16,4-1-31 15,0 1-57-15,-1-4 192 16,1 0-128-16,-4 1-64 16,4-1 32-16,0-3-32 0,1 3 24 15,-5 1-24-15,0-1-8 0,0 4 128 31,0 2 16-31,0 1-8 16,0 2-128-16,0 1-8 16,0 0 88-16,0 0-88 0,0-1 0 15,0 4 0-15,0 0 0 16,0 0-16-16,0 0-64 0,0 0-144 16,0 0-48-16,0 0-545 31,4 0-919-31,3 4-1169 15,-3-4-4888-15</inkml:trace>
  <inkml:trace contextRef="#ctx0" brushRef="#br4" timeOffset="203267.62">25838 17167 472 0,'0'-3'2336'0,"0"0"401"16,-4 3-1249-16,4-3-216 16,0-1-127-16,0 4-193 15,0-3-464-15,0 0-144 16,0 3 264-16,0-3 16 16,0 3 16-16,0 0 24 0,0 0-79 15,0 0-65-15,-4 0-184 16,4 0-112-1,0 0 48-15,-4 0-176 16,4 0-88-16,0 0 64 16,0 0-72-16,0 0 200 0,0 0-40 15,0 0 0-15,0 0 88 16,0 0-184-16,0 0 8 0,0 3-72 31,0 3 56-31,0 4 16 16,0 6 56-16,-5-3-80 15,5 5 128-15,-3 1-32 0,3 0 32 16,0-3 8-16,-4 3-88 16,4 1 200-16,0-1-144 0,0-1-40 15,0 2-16 1,0-1-88-16,0-4 88 16,0 2-96-16,0 1 0 15,0-5 48-15,-4 3-48 0,0 0 0 16,4 0-8-16,-4-1 16 15,0 2 32 1,0-8-40-16,4 4 0 16,-4-7 0-16,4-3 0 0,0 1 9 15,0-1-9-15,0-3 0 16,0 0-9-16,0 0-31 0,0 0 40 16,0 0 16-16,0 0-16 31,0 0-8-31,0 0 0 15,0 0 8-15,0 0-8 0,4 0 8 16,8 0 0-16,0 0 0 0,4 0 0 16,3 0 16-16,5 0-16 15,0 0 8-15,4 0 25 32,4-7-33-32,0 4-49 0,4-3 49 15,-4 6 0-15,-4-4 0 16,-4 4-8-16,-4 0 8 0,-5 0-8 15,-11 0 8-15,4 0-40 16,-3 0 40-16,3 0 0 16,-5-3 48-1,5 3-48-15,-4 0 0 0,5-2 0 16,-5 2 0-16,-1 0 0 16,1 0 0-16,-4 0-8 0,4 0 8 15,-4 0-8-15,0 0-64 16,0 0 56-1,0 0-64-15,0 0 72 16,0 0 0-16,0 0 8 0,0 0-24 16,0 0 24-16,0 0 0 15,0 0 64-15,0-4-56 0,0 4 96 16,0-6-72-16,0-1-16 31,0-2 49-31,0-4-65 16,0-3-8-16,-4-3 8 0,0 0 0 15,1 0 40-15,3 0-40 0,0 0 0 16,0-3 16-16,-4 3-16 16,4 0-16-16,0-3 16 31,0 2 0-31,0-2 0 0,0 0 0 16,0-3 0-16,0 3-32 0,0-7 32 15,4 0-8-15,3 0 8 16,1 4-121-16,-4 3 121 15,5 6-80-15,-9 7 80 32,0 5-8-32,0 1 8 0,0 3 0 0,0 0 8 15,0 0-8-15,0 0 40 16,0 0-40-16,0 0-8 0,0 0-56 16,0 0 64-16,0 0-8 15,0 0-40 1,0 0 0-1,0 0 0-15,0 0 48 0,0 0-64 0,0 0 64 16,0 0-16-16,0 0 8 16,0 0 0-16,-4 0 8 0,-1 3-8 15,-3 4 8-15,-3-7 0 32,-6 3 0-32,2 4 0 15,-9-5 8-15,-1 1-8 0,-6 1 8 16,-1 2 48-16,-4 1-56 0,0-1 0 15,-4 0 0-15,8 0 8 16,5 1 72-16,3-1-80 31,4-2 0-31,8-2-16 0,3 5 16 16,6-7 0-16,3 0 0 16,0 0 8-16,0 0 40 0,0 0-48 15,0 0 0-15,0 0 56 16,0 0-56-16,0 0 0 31,0 0 0-31,0 0 8 0,0 0-16 0,0 0-56 16,0 0-328-1,0 0-1136-15,8 0-3577 0</inkml:trace>
  <inkml:trace contextRef="#ctx0" brushRef="#br4" timeOffset="-208338.78">19917 17948 3632 0,'0'0'3329'16,"-4"0"-728"-16,4 0-1617 15,0 0-472-15,0 0 728 0,0 0 280 16,-4 3-303-16,4-3-385 15,0 0-368-15,0 3 8 0,0-3 32 32,0 0-64-32,0 0-16 0,0 0-128 15,0 0-80-15,0 0 113 16,0 0-121-16,12-3-72 0,7-10 0 0,14-6-128 16,26-12 80-1,25-14-88-15,24-3 0 16,-12 7 88-1,-12 6-88-15,-33 13-8 16,-12 9 0-16,6-2 8 0,2-5 24 16,1 1-24-16,-4 1 16 0,-8 1-16 15,-4 5 0-15,-4-1 0 16,-5 1 0 0,-2 2 0-16,-6 3-8 15,1 2 8-15,1 1-128 16,-2-2-24-16,-3 3-184 15,4 3-16-15,-8-4-121 0,0 4-143 16,-3 0-280-16,-5 0-528 0,0 0-1105 31,-13 0-1488-31,-2 4 2089 16,-10 2-3569-16</inkml:trace>
  <inkml:trace contextRef="#ctx0" brushRef="#br4" timeOffset="-207989.02">20709 17449 4849 0,'0'0'4609'0,"0"0"-2785"15,0 0 184-15,0 0-159 0,0 0-313 16,0 0-560-16,0 0-384 16,-11-6-352-1,11 6-16 1,0 0-95-16,0 0-49 0,0 0 56 15,11 0-136-15,14 0-56 0,3 6 56 16,11 4 8-16,2 0-8 0,2-4 0 16,-11 3 48-16,-4-2-16 31,-8 2-32-31,-8 4-56 16,-8 0 48-16,-4 2 8 0,0 5 0 15,-12 5 0-15,-4 1 16 0,-12 9 64 16,-8-1-80-16,-11 4-8 15,-5 4-296-15,-24 9-1081 32,13-14-2472-32,11-8-4624 0</inkml:trace>
  <inkml:trace contextRef="#ctx0" brushRef="#br4" timeOffset="-207048.48">19909 17958 432 0,'0'0'896'16,"0"0"512"-16,0 0 176 0,0 0-71 16,0 0-177-16,0 0 8 0,0 0-55 15,4 2 7 1,-4-2 112 0,0 0-296-16,0 0-207 0,0 0-169 15,0 0-184-15,0 0 80 16,0 0-248-16,0 0 24 0,0 0 16 15,0 0 48 1,0 0-24-16,-4 0-71 16,-4 0-41-16,-4-9-112 15,0-6-208-15,-4-5 40 0,-4-5-48 16,1-7 48-16,-1-6 16 16,-1 0-72-16,-2 0 0 0,3-1 16 15,0 8-16-15,-5-1 0 31,10 7-8-31,-5 2 16 0,1 1-8 16,-2-3 0-16,1 3 0 16,1 0 48-16,-2-4-48 0,-3 1 0 15,5-1 0-15,-1 1 8 16,-1 3 56-16,10 0-64 31,-1 5 0-31,4 5 104 0,4 2 0 16,0 4 80-16,4 3-64 15,0 3-112-15,0 0 128 0,0 0-136 16,0 0-8-16,0 0 0 0,0 0 0 16,0 0 8-1,0 0-168 1,0 0-208-16,-4 0 16 0,4 0-304 0,0 0-369 16,0 0-543-1,0 0-1249-15,0 9-1175 0,-4 4-161 16</inkml:trace>
  <inkml:trace contextRef="#ctx0" brushRef="#br4" timeOffset="-206523.44">19287 17497 2632 0,'0'0'1624'15,"0"0"-263"-15,0 0-201 16,0 0 72-16,0 0 40 16,0 0-159-16,-7 9-241 0,7-9 120 15,0 0 8-15,0 0-183 32,0 0-153-32,0 0-16 0,0 0 64 15,0 0 192-15,0 0-256 16,0 0-136-16,0 0-112 15,0 0-47-15,0 0 87 0,0-6 48 16,0-10-104-16,7-9-384 16,2-10-16-1,-5-3 8-15,4-3-8 0,-5-4-232 16,-3 7 168-16,0 6 64 16,0 7 16-16,0 13 40 15,0 2-40-15,4 7 128 0,-4 3-64 16,0 0-64-1,0 0 0-15,4 0-128 16,9 0-64-16,2 0 184 0,5 6-48 16,16 1 56-16,0 2 96 15,3 4-88-15,6-4 88 16,-10 4-96-16,5-1 0 0,-3 4-8 31,-10-3 8-31,-3 3-400 0,0 0-633 16,-9 6-703-16,-6-6-1017 15,-5-3-2504-15</inkml:trace>
  <inkml:trace contextRef="#ctx0" brushRef="#br4" timeOffset="-194431.83">26463 17104 2472 0,'-4'0'2929'0,"4"-4"-809"15,0 1-792-15,-4 3-263 0,4 0 15 16,0 0 216-16,0 0-456 16,0 0-256-1,0 0-127 1,0 0-121-16,0 0-40 0,0 0-64 0,0 0 16 15,0 0 128-15,0 0-192 16,0 0-24-16,0 3-8 0,0 3-152 16,-4 11 240-16,1 5 256 31,-1 3-128-31,0 4-72 16,-5 2-128-16,5 4 56 0,4-3-64 15,-4 3-112-15,4-3 96 16,0-1-144-16,0-2 8 0,0-6 56 15,0-1-56-15,4-7-8 32,-4-2 0-32,4-4 0 0,-4-2-48 15,0-7 32-15,0 0-280 16,0 0-208-16,0 0-240 0,0 0-136 16,0 0-200-16,0-13-505 15,0 1-2920-15</inkml:trace>
  <inkml:trace contextRef="#ctx0" brushRef="#br4" timeOffset="-193735.96">26491 17084 4536 0,'0'0'4297'16,"0"0"-2992"0,0 0-169-1,0 0 248-15,0 0-424 16,0 0-503-16,0 0-289 0,0 0-168 16,44-28 0-16,-24 21 0 15,8 7 8-15,4-6-8 0,3 3 72 31,6 0-48-31,2 0 104 16,-7-1-120-16,4 1-8 0,-13 3 24 16,-6-3-16-16,-5 3 0 15,-8 0 0-15,-8 0-8 0,0 0 176 16,0 0 176-16,0 0 64 31,0 0-16-31,0 0-256 16,0 0-88-16,0 0-56 0,0 0-72 15,0 6 64-15,0 7 8 16,0 3 0-16,0 3 8 0,0 7 48 0,0-1 64 16,0 7-40-16,0 0-80 15,0-1 104 1,0 1-104 0,0 0 0-16,-4-1 8 0,0-5-8 15,-1-1 56-15,5-3-56 0,0-2-16 16,0-5 8-16,0 1 8 0,0-6-8 15,0-4 8 1,0 0 0 0,0 1 0-16,0-7 0 15,0 0 8-15,0 0 48 0,-4 3-40 16,1-3 120-16,-9 3 48 16,-4 3 152-16,-12 4 152 0,-4-4-256 15,-8 4 32-15,-3-1 32 31,-6 1-120-31,-3-1-56 0,5-2-79 16,3-1-41-16,8-3-209 16,13-3-623-16,14-6-1024 0,9-6-4257 15</inkml:trace>
  <inkml:trace contextRef="#ctx0" brushRef="#br4" timeOffset="-190577.69">27053 17043 4809 0,'0'0'4304'15,"0"0"-2863"-15,0 0 79 16,0 0-16-1,0 0-159-15,0 0-641 0,-8-9-392 16,8 9-8-16,0 0-8 16,0 0 112-16,0 0-80 0,0 0-32 15,0 0 200-15,0 0-112 16,0 0-103-16,0 0-65 0,0 0-168 31,0 0 64-31,0 0-112 16,0 0-32-16,0 3 16 0,-4 7-40 15,4 5 56-15,-4 7 40 16,4 4-32-16,-4 2 64 31,4 1-72-31,0-3 0 0,0 5 8 16,0-3 0-16,0-2 56 16,0 0-64-16,0-7 0 0,4 3 56 15,0-9-56-15,-4 2-8 16,4-2 8-16,-4-4 0 15,0 1 0-15,0-3 0 0,0-2-96 32,0-1 40-32,0-1-425 0,0-3-247 15,0 0-488-15,4 0-568 0,0-16-433 16,4-3-103-16,-4-6-6874 16</inkml:trace>
  <inkml:trace contextRef="#ctx0" brushRef="#br4" timeOffset="-189797.31">27157 16948 128 0,'0'0'5113'0,"0"0"-2649"16,0 0-1448-16,0 0-103 0,0 0 119 31,0 0-152-31,0-3-296 16,7 3-280-16,5-7-104 0,1 4 56 16,6 0-64-16,1-3-16 15,0 6 56-15,5 0-40 31,-10 0 0-31,5 0-192 0,3 0 0 16,-2 0 0-16,-5 6 8 0,3-3 8 16,-6 0-16-16,-5-3 8 0,-5 3 0 15,-3-3-8-15,0 0 0 16,0 4 48-16,0-4 0 16,0 0 81-16,0 0-129 15,0 3 0 1,0-3-8-16,0 6 16 0,0 4-8 15,0-1 80-15,0 7-24 0,0-3 192 16,0 3 64-16,0 3 32 16,-3 3-32-16,-1 0-112 15,-4 3 48 1,3 1 32-16,1 3-200 16,4-4 112-16,-3-3-152 15,3 0-32-15,0-3 112 0,0-3-120 16,0 0 8-16,0-3 56 31,0-3-56-31,0-1 32 0,3-3-40 16,1 1-8-16,-4-4 8 15,0 0-8-15,0-3 8 0,0 0 0 16,0 3 8-16,0-3 144 16,0 3-24-16,-11 0 24 15,-5 1 288-15,-8 2-184 0,-4 1-88 31,-8-1 8-31,1 0-8 16,-6-3 64-16,2 4-135 0,3-1 15 16,4-3 0-16,4 0-64 0,12 0 32 15,4-3-80-15,8 0-72 16,4 0 72-16,0 0-401 16,0 0-407-1,8 0-712-15,8-9-865 16,4-1-2552-16</inkml:trace>
  <inkml:trace contextRef="#ctx0" brushRef="#br4" timeOffset="-186535.73">27798 17205 10058 0,'0'0'2656'0,"0"0"-1736"16,0 0-191-16,0 0 87 0,0-12-160 15,0 12-344-15,0 0-312 32,0 0-48-32,0 0-784 0,0 0-865 15,12 0-911-15,12 0 695 16,-5 0-847-16,6 0-3497 0</inkml:trace>
  <inkml:trace contextRef="#ctx0" brushRef="#br4" timeOffset="-186439.16">28145 17126 672 0,'0'0'1544'16,"0"0"-1544"-16,0 0-344 15</inkml:trace>
  <inkml:trace contextRef="#ctx0" brushRef="#br4" timeOffset="-186309.78">28145 17126 744 0,'103'-10'424'0,"-103"10"2416"16,0 0-799-16,-8 0-2041 0,1 0-1312 16</inkml:trace>
  <inkml:trace contextRef="#ctx0" brushRef="#br4" timeOffset="-183500.53">25276 17980 912 0,'0'0'4521'16,"0"0"-2137"-16,0 0-1440 0,0 0-536 15,0 0 105-15,0-3 7 0,0 3-288 31,0 0-80-31,0 0-144 16,0 0 176-16,0 0 32 16,0 0-48-16,8 0 24 0,12-4 88 15,3 4 280-15,9-3 128 16,13 0 24-16,2 3-71 0,5-3-113 16,8-1-224-16,-8 4-64 31,4 0-192-31,-9 0-48 15,1 0 56-15,-4 0-56 0,-1 0 0 16,5 0 0-16,-4-6 0 0,4 3 8 16,4-3 0-16,-1 3 0 0,5-1 64 15,0 4-64 1,0-2-8 0,0 2 0-16,-1 0 8 15,-3 0 32-15,0 0-40 0,0 0-8 16,-4 0 8-16,4 0 0 15,4 0 0-15,-1 0 0 16,5 0 0-16,0 0 0 16,-1 0 0-16,-7 0-8 15,-8 0 0-15,-8 0 8 16,-12 0-144-16,-8 0-144 0,-12 0-56 16,0 0 344-16,-4 0-56 15,0 0 56-15,4 0 16 0,-4 0-16 31,7 0 8-31,10 0-8 16,3 0-264-16,-1-4-193 0,2 1-143 16,-6 3 320-16,1 0 168 15,-8 0 40-15,0 0-8 0,-8 0-40 16,0 0 72-16,5 0 48 31,2 0 8-31,5 0-8 16,4-3 48-16,4-4-48 0,4 4 48 15,0 0-48-15,-4 3 0 16,-4 0 8-16,-9 0-8 0,2 0 0 0,-9 0 0 16,4 0 8-1,-4 0 152 1,0 0-16-16,0 0-88 16,0 0 40-16,0 0-88 0,4 0-8 15,0 10 192-15,-4 5 48 16,3 1 273-16,1 10-113 0,-4 2-112 0,0 7-32 31,0 0-104-31,0 3-56 16,0 0-24-16,-4 0-72 15,1 1 80-15,3-4-80 0,0 0 0 16,0-1 0-16,0-5 0 16,0 2 8-16,0-5-8 0,0 2 0 31,0-2 80-31,0-7-80 15,0 0-8-15,0-6 0 0,0-1-8 16,0-2 8-16,0 0-64 16,0-4-64-16,0 0 64 0,0 1-208 31,0-4 88-31,0 3 104 16,0-2 32-16,0-2 48 15,0 2 8-15,0-4-56 0,0 3 32 16,0-3-48-16,-17 3 72 15,-2-3 72-15,-9 3-16 0,-8-3 16 16,4 0 16-16,-8 0 64 16,-4 0 96-1,1-3-56-15,-1 0-88 16,-4 0 8-16,0-1-48 0,0 2 88 16,4-2-112-16,1 4-32 15,3 0 64-15,0 0-72 0,4 0 0 16,4 0 0-1,1 4 0-15,-1-2-8 16,0 5-32-16,-4-4-112 16,3 0 96-16,-6 4 8 0,-1-4 0 15,-3 0-8-15,-2 0 16 16,-7 0 40-16,5 0 0 0,-1-3-16 31,-3 0 16-31,2 0-8 16,1 0 8-16,5 0-8 0,-1 0 8 15,13 0 8-15,-10 0-8 16,9 0-8-16,0 0 8 16,1 0-8-16,-5 4 0 0,0-1 0 31,4 0 8-31,-3 0 24 16,3-3-24-16,-5 0 0 0,5 0 0 15,0 0 8-15,-3 0 24 16,3 0-32-16,0 0 0 31,8 0 104-31,-3 0-32 0,7 0 0 16,3 0 0-16,6 0-72 0,-1 0 96 15,7 0-88-15,5 0-8 0,-4 0 136 16,4 0-120-16,-4 0 40 16,1 0 32-16,-5 0-88 15,-5 0 0-15,2 0 0 16,-6 0 0-1,6 0 16-15,-1 0-16 0,4 0 0 16,0 0 8-16,8 0 96 0,-4 0 200 16,4-3 72-16,0-3-136 15,-4-4-40-15,0-3-152 16,4 1 56 0,-4-4 16-16,-4-4-120 15,0 2 80-15,0 2-80 16,1-6 0-16,-2 2 0 0,1-2 16 15,4 3 56-15,0-3-64 32,4 0 72-32,-3-7 80 0,3-3-160 15,0 1 0-15,0-7 8 16,0 3-8-16,0-4 0 0,0 4 0 16,0 1 0-16,0 2 24 15,0 4-24-15,0-1 0 16,0 0-8-16,0 1 8 0,0 2-144 31,3-2-320-31,13-10-552 0,-4 3-912 16,0 9-3329-16</inkml:trace>
  <inkml:trace contextRef="#ctx0" brushRef="#br4" timeOffset="-181427.28">22045 16180 1824 0,'0'0'7353'15,"0"0"-4400"-15,0 0-1369 0,0 0-383 16,0 0-145-16,0 0-272 16,0-4-240-1,0-5-544-15,8-4-80 16,-1-6 80-16,2-3-8 15,3-7-8-15,-1 4 8 0,6-4-40 16,-6 7 48-16,2 6-48 31,-2 4 16-31,1 8-24 0,-3 4-40 16,2 0-80-16,1 10 64 16,0 9 48-16,-4 9 56 15,0 4 0-15,0 0-16 0,-8 0 16 16,0 0 8-16,0-7 0 15,-3-3 0-15,-10-9 0 0,5-1 40 16,4-5-40 0,1-4 0-16,3-3 32 15,0 0 40-15,0-19-72 16,15-7-80-16,5-15-552 0,8-3 504 16,4-7-32-16,0 10 120 15,-8 9 40-15,-5 13 64 16,-6 12 112-1,-5 7-176-15,-1 10-8 0,1 19 8 16,5 6 152-16,-6 9-96 16,-3-3 72-16,0 0-128 0,-4-2-8 31,0-8-64-31,0-2-320 16,-4-4-344-16,-4 1-1017 0,5-10-887 15,3-7-2673-15</inkml:trace>
  <inkml:trace contextRef="#ctx0" brushRef="#br4" timeOffset="-181210.22">22773 16046 9610 0,'0'0'1920'0,"0"0"-1120"16,0 0-304-16,0 0-64 31,0 0 40-31,-71 99-304 0,52-71-120 0,-2 4 0 16,1 0-48-16,-4-4-256 15,5-2-912-15,-2-4-664 0,1-9-777 16,12-4-2936-16</inkml:trace>
  <inkml:trace contextRef="#ctx0" brushRef="#br4" timeOffset="-181023.8">22563 16104 7825 0,'0'0'3185'0,"0"0"-601"16,0 0-1191-16,0 0-921 31,0 0-240-31,0 0-112 16,0 0 528-16,96 63-232 0,-57-38-320 15,-3 4-32-15,-1-4-64 0,-7 1-1088 16,-7-1-1033-16,-6-6-1135 15,-10-9-3578-15</inkml:trace>
  <inkml:trace contextRef="#ctx0" brushRef="#br4" timeOffset="-180543.79">22962 15957 7865 0,'0'0'2793'0,"0"0"-809"0,0 0-527 0,0 0-553 15,0 0-392-15,0 0-320 16,0 0-192 0,75-6 0-1,-59 35-16-15,-4 12 16 0,-5 0-8 16,1 1 8-16,-8-5-8 0,0-5-72 15,0-3-312-15,0-13-96 0,0-1 8 16,0-8 23-16,-4-7 225 31,4 0 232-31,0-13-8 16,0-12-432-16,0-14 128 0,13-5 312 16,2-7 264-16,-2 1 88 15,2 5 64-15,-7 16 601 0,1 11 7 31,-5 11-232-31,3 7-680 16,5 10-8-16,4 15-104 0,0 4 104 16,4 9 48-16,-4-3 16 15,4 0-88-15,-4 0 16 0,-1-7-96 16,-2-2-56-16,-1-1-208 16,-5 7-1328-16,-3-4-2297 31,-4-6-4513-31</inkml:trace>
  <inkml:trace contextRef="#ctx0" brushRef="#br4" timeOffset="-170907.35">29432 17332 8849 0,'0'0'1161'15,"0"-3"-705"-15,-4 0 200 0,4 3 824 16,0 0-80-16,0 0-599 0,0 0-385 16,0 0-128-1,0 0-120 1,0 0 56-16,0 0-224 16,0 0 0-16,-5 0-8 0,-2 12 8 15,-9 4 128-15,-4 6 304 16,0 7-168-16,-4 0 120 0,0 2-136 0,8 1-80 31,4 0 32-31,8-3-80 16,4-4 0-16,0 0-16 15,4-3-48-15,12-3 136 0,0 4-184 16,8-7 144-16,4-3-136 16,-1-1-16-16,1-6-392 0,13-6-520 31,-13-3-1000-31,-5-16-2777 0</inkml:trace>
  <inkml:trace contextRef="#ctx0" brushRef="#br4" timeOffset="-170354.39">29483 16951 6513 0,'0'0'3153'15,"0"0"-2089"-15,0 0-752 16,0 0 208-16,0 0 216 16,0 0-376-16,0 0-328 0,0 0-32 15,-8 13 0-15,1 3 56 16,3-1-48-16,-5 1 56 16,5-6-64-1,4-1-8-15,0-2 0 16,0-4-320-16,0-3 48 0,4 0 88 15,5 0 192-15,2-3 80 16,-3-7-32-16,5-6 8 31,-10 0 72-31,1 1 48 0,0 2 136 16,-4 7 80-16,0 3 392 16,0-1-103-16,0 4-497 0,0 0-56 15,0 0 16-15,0 0-16 16,0-3-8-16,0 0-72 15,0 0 40-15,-4-4-88 0,-7-2-128 16,-10 6-152 0,-3 3-833-16,5 15-1887 15,7 2-5650-15</inkml:trace>
  <inkml:trace contextRef="#ctx0" brushRef="#br4" timeOffset="-169932.95">30037 17589 9970 0,'0'0'2856'15,"0"0"-1944"-15,0 0-527 16,0 0 391-16,0 0-120 0,0 0-496 31,-12 26-96-31,1-7-56 16,-6 6 144-16,-7 4 208 0,-4 2-216 0,0 4-72 15,-4-3 72-15,-3 0-144 16,3 6-608 0,0-10-1617-1,13-11-2968-15</inkml:trace>
  <inkml:trace contextRef="#ctx0" brushRef="#br4" timeOffset="-169706.92">30216 17497 3240 0,'0'0'9346'0,"0"0"-8298"15,0 0-848-15,96-35 9 0,-52 29 495 32,7 3-280-32,-2 3-328 15,3 0-96-15,-5 0-672 0,1 0-1401 16,-8 6-1055-16,-16-3-3570 0</inkml:trace>
  <inkml:trace contextRef="#ctx0" brushRef="#br4" timeOffset="-169405.56">30463 17497 3648 0,'0'0'7570'0,"0"0"-4882"16,0 0-1975-1,0 0-153-15,0 0 168 16,0 0-352-16,0 0-200 0,0 0 200 0,8 86 80 15,1-54-16-15,-1 6-264 16,-5 3-32-16,-3 3-104 16,0 4-32-1,-3 0 32-15,-14 2-40 16,-6-5 0-16,-5-1-48 16,-13-5 48-16,2-8-176 0,-25-5-528 15,17-11-1280-15,3-11-2713 0</inkml:trace>
  <inkml:trace contextRef="#ctx0" brushRef="#br4" timeOffset="-168989.25">30540 17176 8993 0,'0'0'2137'16,"0"0"-1049"-16,0 0 232 15,0 0 105-15,0 0-601 16,0 0-616 0,0 0-208-16,-4-22-432 15,-1 32-344-15,5 6 696 0,0 3 0 16,-4-1-184-16,4-1-273 0,0-8 25 31,0-3 32-31,0-6 248 16,0 0 232-16,4 0 768 0,5-6-240 15,-2-13-400-15,1 0 105 16,0 0 71-16,-3 6 0 16,-5 4 568-16,0 6-128 0,0 0-304 15,0 3-376-15,0 0-64 0,0 0-72 31,0 0-88-31,0 0-336 16,0 0-440-16,0 0-481 16,-17-4-967-16,2-2-3073 0</inkml:trace>
  <inkml:trace contextRef="#ctx0" brushRef="#br4" timeOffset="-168362.79">29113 17072 6545 0,'0'0'1816'0,"0"0"-183"16,0 0-393-16,0 0 576 0,0 0-231 15,0 0-649-15,0-16-488 16,0 16-328-16,-4 3-16 0,-12 13-96 16,-8 9 32-1,-8 13 360-15,-3 13-168 16,-10 7 136-16,6 1-120 16,3 8 96-16,0 0-16 0,8-1-200 15,12 11-120-15,16 9 104 16,28 15-112-16,28 1-8 15,19-10-64-15,13-13-184 16,0-25-504-16,-21-19-1208 16,-15-13-3473-16</inkml:trace>
  <inkml:trace contextRef="#ctx0" brushRef="#br4" timeOffset="-167681.82">30686 17062 4240 0,'0'0'5282'31,"0"0"-2914"-31,0 0-928 0,0 0-359 16,0 0-217-16,0 0-160 16,0 0-96-16,41-19-304 0,-26 19-152 15,9 19-32-15,4 6-72 16,4 14-40-16,8 5 176 15,0 13-136 1,4 4-40-16,-9 2 72 0,1 1-80 16,-12-1 40-16,-7 0-40 15,-14 4-48-15,-3 3 48 0,-12 0-400 16,-39 25-488-16,-1-19-808 16,0-15-3105-16</inkml:trace>
  <inkml:trace contextRef="#ctx0" brushRef="#br4" timeOffset="-155030.08">23471 15627 496 0,'0'0'888'0,"0"0"-416"0,0-7-472 32,0 7-64-32,0 0 64 15,0 0 416-15,0 0 416 0,0 0-384 16,0 0-264-16,0 0 112 16,0 0 16-16,0 0 0 0,0 0 41 15,0 0-89-15,0 0 216 16,0 0 40-16,0 0-144 0,0 0 48 31,0 0-144-31,0 0-144 16,0 0-136-16,0-2-104 0,8-1 80 15,4-1 24-15,0 1 176 16,8-3-176-16,-5 6-56 16,2-4 56-16,2 1 184 0,-2 3-176 31,-6 0-8-31,-2 0-48 15,-1 0-160-15,-1 0 40 16,-3 0 168-16,0 3 0 0,1 1 120 0,-1 2-24 16,3 4-8-1,5-1 56 1,-3 4-136-16,6-3 184 0,-2 5-40 16,2 1 0-16,5 3 32 15,-8 0 32-15,4 0 8 0,0 0-32 16,0 3-120-16,-4-3 104 0,-1 1-168 15,2 5 48-15,-2-6 97 16,2 3-41 0,-1 0 32-16,-1 1-136 15,2-1-8-15,-2 0 200 16,1 7-192-16,-3-1 168 16,-2 1-16-16,-3-4-88 0,0 4 64 15,-4-7-120-15,0 4-8 16,0-7 176-1,0 3-88-15,0-3 32 16,-4 3 112-16,0 0-8 16,-3 4 176-16,-2-1-264 0,5 4-136 15,-4 2 240-15,1-2-80 32,-1 6 0-32,-1-3 24 0,1 2 48 15,-3 1 120-15,2-3-232 16,-2 3-128-16,3-3 200 15,-1-3-40-15,-2-1-24 0,3 1-72 16,4-1-64-16,-5-2 201 16,9-1-105-1,-4 0-40-15,1 4 144 0,3-4-128 16,0 1 16-16,0-1-16 16,0 4-64-16,3 0 104 15,1 2-112-15,5 4 8 0,-1 0 80 0,-4 0-88 16,7 6-16-16,-6-3 8 15,3-3 8 1,-1 0 72 0,1-3-72-16,-3-7 0 0,3-2 24 15,-4-1-24-15,3-7 0 16,-3-2 8-16,5 3 0 0,-5-3 112 31,0 3-120-31,3-4 48 0,-3 4 72 16,4-3-64-16,-3 3-48 15,2-3 32-15,5 0-32 16,-3-1 112-16,-2-2-120 0,5-1 8 16,-4-3 32-16,0-2-32 31,0 2 48-31,-4-3-56 0,-4-3 0 16,0 3-96-16,0-3 16 15,0 0-344-15,0 0-360 16,0 0 87-16,0 0-207 0,-12-9-440 15,4-4-4665-15</inkml:trace>
  <inkml:trace contextRef="#ctx0" brushRef="#br4" timeOffset="-154633.31">23718 17475 7433 0,'0'0'2129'0,"0"0"-1449"16,0 0-216-16,0 0-232 16,0 0 120-16,0 0 72 15,-8 0-424-15,8 0 64 0,0 0-24 16,4 3-32-16,4 3 216 16,-4-2 144-1,4 2-72-15,-4 0 88 16,4 0-128-16,4 1 48 15,0 3 305-15,0-4-297 0,8 6-56 16,-5-2-64-16,2 0-144 31,3 2 32-31,-8-2-80 0,-1-4 0 16,2 0-80-16,-6 1 24 16,1-4-120-16,-4 0-144 15,0-3-265-15,5 0-135 0,-2 0-424 16,-3 0 8-16,4 0 224 31,4-3-745-31,-8-7-1351 0</inkml:trace>
  <inkml:trace contextRef="#ctx0" brushRef="#br4" timeOffset="-154272.28">24053 17323 5249 0,'0'0'1784'0,"0"0"-392"16,0 0-351-16,0 0-233 0,0 0 56 31,0 0-336-31,0 0-376 16,0 0-152-16,-8-7 0 0,8 7 72 15,-4 0 8-15,4 7 120 16,-5 5 512-16,2 4-112 0,-1 0 1 15,0 3-97-15,-4 3-152 16,4 0 128-16,-4 1-304 31,4-1 0-31,-4 0 8 0,0 4-88 16,1-1-24-16,-2-3-40 16,1 0-16-16,0-6-32 0,1 0 16 15,2-3-480-15,1-1-760 16,4-2-1249-16,0-7-1840 0</inkml:trace>
  <inkml:trace contextRef="#ctx0" brushRef="#br4" timeOffset="-146081.78">23340 14262 5337 0,'0'0'1560'0,"0"0"-904"16,0 0-376-16,0 0 264 0,0 0 360 15,0 0 49-15,-4-42-169 16,4 40-40-16,0-2 304 15,0 4-456-15,-4 0-296 16,-1 0-80-16,-3-3-216 16,1-3-72-16,-10 2-96 15,2-2 160-15,3 0 0 0,-4 0 8 32,1-1-8-32,-2 1 8 0,1-4 0 15,0 4 8-15,0-4-8 16,-3 4 0-16,2-3 48 15,-2-1-48-15,-1 0-56 0,-1 1 56 16,-2 3 8-16,3-4-8 16,-4 1 0-16,0-1 0 0,1 4 24 31,2-4-24-31,-3 4 0 16,0-1 0-16,1 1 0 15,-1-1 8-15,0 5-8 0,-1-1 0 16,1-1-16-16,-3 4 16 31,3-3 0-31,-4 0 0 0,4 0 8 0,-4 3 32 16,4-4-40-16,-3 4 0 15,-1 0-16-15,4 0 16 16,-4 0-48-16,0 0 48 0,0 0 0 16,4 0 16-1,5 0-16 1,-2 0 0-16,1 0 8 0,1 0-8 15,-5 0 0-15,-4 0 0 0,-8 7 0 16,-4-1 0-16,0-2 0 16,-4 5 0-16,5 0 40 0,-2 1-40 15,2-1-8-15,7 1 0 32,4 0 8-32,0 2 0 0,9-2 0 15,-2-1 0-15,5 1-64 16,-3 3 64-16,-2-1 0 0,1 4 8 15,-3-3 8-15,3 3 160 32,-1-1-176-32,2 2 0 15,-1-2 40-15,5 4-24 0,-6 0-8 16,5 0 0-16,-3 3 0 16,2-2 161-16,-2 2-169 0,2 0 8 15,2 0 144-15,-5 0-104 31,-1-2 64-31,2 2-64 0,3 0-40 16,-5-3 144-16,6 3-152 0,-1 1 8 16,0-1 232-16,0 0-232 15,4 0 0-15,1 0 24 0,2 4-16 16,-3-1 120-16,5 1-136 16,-2 5 0-1,1-2 176-15,1 3-176 16,3 0 48-16,4-4-48 0,0 4 16 15,0-4 136-15,0 1-152 16,0-4 16-16,0 1 96 0,7-1-16 31,1-3-24-31,-4 1 16 16,5-1-88-16,-5 0 200 16,3 0-200-16,1 3 0 0,-4-2 8 15,1 2-8-15,-1-2 8 0,3-1-8 16,1-3 0-16,1-3 64 15,2-1-64-15,5 2 0 32,0-5 160-32,-1 4-88 0,6 0 32 15,-1 0-56-15,3 0-32 16,-3 0 72-16,1-1-88 0,-2 2-16 16,1-2 16-16,1-2 0 15,3-4 16-15,-5 4-8 31,9 0-8-31,0-4 136 0,0-2-136 0,8 2 0 16,-5 1 40-16,-3-1-40 16,4-3 8-16,-11 4-8 0,2 0 0 15,-3-4 0 1,0 3 0 0,-4-2 0-16,0-1-8 15,3-2 8-15,2 5 56 0,7-6-56 16,3 3 0-16,5-2 16 0,4-1-16 15,0 0 0-15,0 4 0 0,-5-7 8 16,-3 2-8-16,-4 2 0 31,0-4 0-31,-7 3-8 16,2-3 16-16,-3 0-8 0,4 3 8 16,4-3-8-16,0 0 0 15,4 0 0-15,4 0 0 0,-1 0-40 16,1 0 40-16,5 0 0 31,-6 0 0-31,1-3 8 0,-4 0-16 16,-4-1 8-16,4-2 0 15,-4 0 24-15,-4 3-24 0,3-4 0 16,-3-3 0-16,0 5-8 31,4-2 0-31,-4-3-40 16,-1 1 16-16,-3 3-40 0,5-4 72 15,-5 0 0-15,-1 1 0 16,1-4-32-16,0 4 16 0,0-1-96 0,-4 1 96 16,0-4-80-16,4 4 88 15,-5-1 0 1,6 1-96 0,-1-1 64-16,-5-2 40 0,2-1 0 0,-2 3 0 15,2-3-16 1,-6 1 24-16,6 2-8 0,-6-3 0 0,1 1 8 15,0-1 0-15,4 0-8 32,0 1 0-32,-4-1 56 15,4-3-56-15,-4 0-8 0,4 4 0 16,-4-5 16-16,-1 2 48 0,2 2-56 16,-5 0-8-16,-1 1 8 31,2-4 0-31,-1 3 8 15,-1-3-8-15,1 0 0 0,1-3 48 16,-1 0-48-16,-1-3-8 16,1 3 0-16,-4-6 16 0,1-1-8 15,-1-2 0-15,-4-1 8 16,0 0 72-16,0 4-80 31,0 0 0-31,0 2 0 0,0 4 0 16,0 0 16-16,0 0-16 15,-4 3 0-15,4-3 88 16,-5 3-88-16,-3 1-16 0,4-1 16 0,-7-3 0 16,-2-3 0-1,2 5 0 1,3-2 0-16,-5-3 32 0,6 3-32 16,-1-3 0-16,-1 0 16 15,5 0-16-15,-7 0 56 16,3-1-56-16,-5 1 0 15,-2 0-16-15,-1 2 16 16,4-2 0 0,-8 3 0-16,1-3 8 0,-2 3-16 0,-3 0 8 15,0 3 0-15,1-3-16 16,-1 3 16-16,-4 3 0 16,4-2 0-16,4 2 8 0,-8 0 32 31,0 0-40-31,0 1-8 0,-3-1-80 15,-1 3 88-15,0 1 0 16,0 3 0-16,0 2-120 16,0 1-16-16,-4 3-296 0,-15 0-536 15,6 3-945-15,6 7-2136 0</inkml:trace>
  <inkml:trace contextRef="#ctx0" brushRef="#br4" timeOffset="-141652.54">26025 17291 416 0,'0'0'4769'0,"0"0"-2817"16,0 0-1208-16,4 0-560 16,-4 0 16-16,0 0 432 0,0 0-31 31,0 0-241-31,0 0-136 0,0 0 96 15,4 3 216-15,-4-3 32 16,0 0-160-16,0 0-144 16,0 0-264-16,0 0 0 0,0 3-256 15,0 0-264-15,-4 3 248 32,-8 1 192-32,0 3 80 0,0-1 112 15,1-6-112-15,2 3 0 16,5-6 0-16,4 4 8 15,0-4-16-15,0 0-64 0,0 0 72 16,0 0 0-16,0 0 0 16,4 0-128-1,5-4-96-15,-6-2-8 0,1 3-56 16,0 0-80-16,-4 0 312 16,4 0 56-16,-4 3 88 15,0 0 168-15,0 0 48 0,0 0-112 16,0 0 80-16,0 0-144 0,0 0-72 15,0 0-8 1,0 0-48-16,0 0-8 16,-4 0 0-16,4 0 8 15,0 0 0-15,0 0 0 16,0 0-112-16,0 0 96 0,8 0-72 31,1 0 8-31,-2 0-224 0,-3 3-865 16,-4 3-1031-16,0 3-817 15</inkml:trace>
  <inkml:trace contextRef="#ctx0" brushRef="#br4" timeOffset="-140771.34">26702 17281 744 0,'0'0'4289'15,"0"0"-1345"-15,0 0-1543 16,0 0-817-16,0 0-344 0,0 0 120 16,0 0 16-16,0 0-264 0,0 0-112 31,0 0 0-31,-7 3 0 15,-1 4 80-15,-5-1-80 0,2 1 0 16,2-5 40-16,-3 2-40 16,5-1-72-16,3-3-104 0,0 0 24 15,4 0 152-15,0 0 0 32,0 0-88-32,4 0-120 0,7-9-192 15,6-1 312-15,-2 0 88 16,-2 1 88-16,-5 3 448 0,-1 6 264 15,-7-4 480-15,0 4-160 16,0 0-351-16,0 0-313 31,0 0-256-31,0 0-152 0,0 0-96 16,0 0 24-16,0 0-104 16,0 4 128-16,8 2-8 0,1 3 8 15,2 1-128-15,10 0-376 31,-10 2-1377-31,6-9-2248 0</inkml:trace>
  <inkml:trace contextRef="#ctx0" brushRef="#br4" timeOffset="-140134.06">27264 17183 6425 0,'0'0'1704'0,"0"0"-616"16,0 0-175-16,0 0 39 15,0 0 640-15,0 0-191 31,0 0-505-31,12-29-424 0,-12 29-344 0,0 0-56 16,0 0-72-16,0 7-160 16,-8 2 152-16,-4 7-40 0,1-3 48 15,2-1-72-15,1-2-312 16,0-4-24 0,5-3-345-1,3-3-583-15,0 0 192 0,0 0 520 0,0 0 464 16,7-15-144-16,10-5-192 15,-2-2 496-15,-3 3 136 0,0 0 480 32,-8 10 344-32,0 2 344 15,-4 7-360-15,0 0-511 16,0 0-377-16,0 7-56 0,0 8-8 16,-4 2 8-16,0-2 72 0,4-2-72 15,0-4 0-15,0 1-120 16,0-4-385-16,8-2-1159 31,-4-4-1545-31</inkml:trace>
  <inkml:trace contextRef="#ctx0" brushRef="#br4" timeOffset="-133828.35">11920 4699 3024 0,'0'0'2769'0,"0"0"-417"0,0 0-1664 16,0 0-640-16,0 0-48 0,0 3-8 15,0-3 8 1,0 0 224-16,0 0 329 16,0 0-225-16,0 0-248 15,4 0-80-15,0 0 0 16,5 0 0-16,2 0 0 0,1 3 0 31,4 3 72-31,9 1-72 0,-2-1 0 16,13 1 136-16,0-1-88 15,0-3 104-15,7 3 40 16,-2-3-184-16,2 4 112 0,-3-7-112 16,0 3 104-16,-4 0 96 31,3-3 0-31,1 0 120 0,4 0 8 16,0 0-136-16,-4 0 192 15,4 0-248-15,-5 0-136 16,2 0 136-16,-5 0-40 0,-1 0 32 15,1 0-96-15,-4 0 16 16,-4 0 48 0,8 0-104-16,-5 0 0 0,5 0 48 15,5 0 64-15,2 4-48 16,5-2-64-16,0 2 8 16,0 2 112-16,3-3-120 0,1 4 0 15,4 2 192 1,0-3-56-1,0 1-63-15,-5 3 15 0,1-5-80 0,-5 2 184 16,9-1-144-16,-4 1-40 16,8 3 176-16,0-8-112 15,4 5-64-15,3-1 64 0,1 1-56 32,-1-1 96-32,2-3-112 0,-2 0 0 15,-3 0 40-15,-8-3 32 16,-5 4 0-16,1-4 56 15,-7 0-128-15,-2 3 264 0,1-3-256 16,0 0 120-16,7 0 24 16,-3 0-104-16,4 0 48 0,4 0-96 31,-1 0 0-31,1 0 168 16,-4 0-168-16,1 0 0 15,-2 0 48-15,-3 0 24 0,-1 0 112 16,-2 0-72-16,2-3-48 15,1-1 136-15,8 4-152 0,-1-3 32 16,5 0-80 0,4 0-112-16,0 3-64 15,-5-3-120-15,1 0 296 16,-8 3 16-16,0 0-16 0,-5 0 0 16,-6 0 24-1,2 0-16 1,-3 0 112-16,0 0-120 0,0 0 0 15,0 0-48-15,-5 0 64 0,10-4-16 16,-6 4 0-16,6 0 0 16,2 0 56-16,1-3-56 0,3 3 0 15,-2 0 56-15,-2-6-48 32,1 3-8-32,-5-1 8 0,-2 2 0 15,-1-2 80-15,-1-2-88 16,5 3 0-16,-4-4 8 0,8 4 0 15,0-4-8-15,-4 2 0 16,-1 1 8-16,-3-2-16 31,4-1-8-31,-4 1 16 0,3 3 48 16,2-3-48-16,-2-1-8 16,-2 7-8-16,2-3 16 0,0 0-32 15,2 0 32-15,-6-1-80 31,1 2 8-31,0-2 72 16,0 1 0-16,-4 0 0 0,-1-4 0 0,1 4-8 16,5 0 8-16,-6 0 0 15,1 3-24-15,-4-6 32 0,4 3-8 16,-1-1 0-16,-3 1 48 16,1 0 8-1,-10 0-56-15,-3-4 0 16,-4 7 88-16,-8-3-88 0,-4 3 0 15,4-3-8-15,-4 3 0 16,0 0-104-16,-4 0 96 0,0 0-520 31,0 0-704-31,5 0-1529 16,-5 6-1152-16,0-6-2488 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7-03T11:09:01.98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10135 4010 1696 0,'0'0'1712'0,"0"0"-1128"15,0 0-376-15,0 0 152 31,0 0 81-31,0 0 287 16,-3-10-368-16,3 10-176 0,0-3 80 16,0 3 56-16,0 0 112 0,0 0-40 15,0 0-160-15,0 0 0 16,0 0-16-16,0 0 64 31,0 0 64-31,0 0-16 0,0 0-7 16,0 0-73-16,0 0-112 15,0 0 64-15,0 0 40 0,0 0 96 16,0 0 128-16,0 0-104 16,0 0-48-16,3 0-96 31,5-3-152-31,1 3-16 0,6-3-32 16,-2 3-16-16,2-3 48 15,2 3-48-15,-2-4 0 0,5 1 56 0,0 3-48 16,0-3 64-16,4 3 8 15,-5 0-72 1,2-3 32 0,-5 3-40-16,-1 0 0 0,2 0 0 15,-2 0-24-15,2 0 24 16,2 0 48-16,1 0-40 0,1 0 0 16,2 0-8-16,1 0 16 0,0 0 40 31,0 0-48-31,-5 0 48 15,2 3-48-15,-1-3-8 0,-5 0 8 16,6 0-8-16,-2 3 56 16,-3-3-8-16,8 0-32 0,1 0 40 15,-2 0 80-15,1 0 40 32,4 0-8-32,0 0-32 0,0 0-16 15,0 0 8-15,0 0-128 16,0 0 80-16,-5-3-72 0,1 3 8 15,0-3 40-15,-5 3 17 16,2-4-1-16,-1 1 128 31,-1 3-112-31,1-3 88 0,1 0-32 16,3 0-136-16,-5 0 40 16,5 3 8-16,4 0-56 0,4-3 48 15,-4-1-40-15,4 4-8 0,0 0 48 16,-4-3-48-1,0 3-8 1,-5-3 8-16,-3 3 0 0,4 0 0 16,-8-3 8-16,4 3-8 15,-4 0 80-15,8 0-80 0,0-3 160 0,4 0 16 16,7-1-88-16,-3 1-24 31,4 0-64-31,1 0 0 16,-2 0 0-16,-7-1 8 0,-5 4-8 15,1-2 16-15,-7 2-16 16,2 0 8-16,-6 0 0 16,2 0-8-16,2 0 0 0,2-4 0 31,1 4 0-31,4-3 8 0,4 3-8 16,0-3 8-16,0 0-8 15,-1-1 0-15,5 1 0 16,-8 0-8-16,4 3 8 0,-8-3 8 31,0 3-8-31,-4 0 8 16,4 0-8-16,-4 0 0 0,4 0 0 15,-1 0-8-15,6-3 8 16,-1 3 72-16,4-3-72 16,0 3 0-16,3-3 8 0,-3 3 8 0,0 0 56 15,0 0-64 1,-1 0 32-1,-6 0-24-15,3 0-16 0,4 0 0 16,-4 0 8-16,-1 0-8 16,1 0 16-16,0 0-8 15,0 0-8-15,0 0 8 0,0 0-8 16,0 0 8 0,-4 0-8-16,-1 0 8 15,-6 0 0-15,2 0-8 0,2 0 72 16,2 0 16-16,1 0-80 15,1 0 32-15,2 0 32 16,5 0-64 0,0 0 64-16,4 0-72 15,-4 0 0-15,0 0 0 0,-1 0 16 16,-2 3-16-16,3-3 56 16,-5 3-48-16,1 0 96 15,4 0-88-15,0-3 112 0,4 3 40 16,0-3-168-16,3 0 104 31,-3 0-32-31,4 0-56 0,0 0 40 16,-8 3-48-16,-1-3 96 15,-2 0-88-15,-5 4-8 16,0-1-8-16,-5-3 48 0,-3 3-48 16,4 0 48-16,0-3 16 15,4 4 32 1,0-4 8-16,5 0-96 0,2 2 40 15,-3-2-8-15,-4 0-40 16,-1 0 0-16,-6 0 0 16,-5 0-368-16,-8 0-736 0,-8 0-1497 15,-9-2-3696-15</inkml:trace>
  <inkml:trace contextRef="#ctx0" brushRef="#br0" timeOffset="2246.41">15682 3962 3928 0,'0'0'1825'31,"0"0"-1113"-31,0 0-432 15,0 0 136-15,0 0 424 16,0 0 96-16,0 0-239 0,0 0-313 16,0 0-96-16,0 0-64 0,0 0 56 15,0 0 56-15,3 0-152 32,6 0-8-32,3 0-48 15,3 0-48-15,9 3 48 0,0-3-24 16,0 0-24-16,4 3 72 15,4-3-40-15,0 0 136 0,0 3-16 16,0 1-24-16,0-4 64 16,0 3-88-16,-5-3-40 31,5 0 48-31,0 3-128 0,0-3 64 16,-4 0 25-16,8 0-41 0,-4 0 56 15,-1 0-32-15,1 3-88 0,0-3 24 16,4 4-64-1,-4-1 56 1,-1 0 16-16,1-3-80 16,5 3 8-16,-5-3 8 0,0 3-8 15,3-3 104-15,-3 0-96 16,8 0 64-16,-1 3-24 0,6-3-40 16,-6 0 24-1,1 0-24-15,4 0-16 16,-8 3 72-16,0-3-56 15,-1 0 96-15,2 4 40 0,-1-4-136 16,3 0 136-16,-3 3-48 16,3-3-88-16,-2 0 40 0,3 0-56 31,-8 0 8-31,-1 0 16 16,1 0-16-16,0 0-8 0,-4 0 8 15,0 3 0-15,0-3 0 16,0 0 0-16,0 3 0 0,4-3 40 15,0 0-40-15,3 0-8 32,-3 0 80-32,4 4-32 15,0-4 40-15,-5 0-8 0,10 0-16 16,-5 0-24-16,-1 0-40 16,5 0 0-16,-8 0 48 0,3 0-48 0,1 0 0 15,1 0 8 1,-5 0 0-1,3 0 64-15,5 0-64 16,-8 0 32-16,3 0 32 0,2 0-72 16,3 0 8-16,-5-4 32 15,5 4-32-15,0-3-16 0,0 0 32 16,0 0-24 0,-1-1 0-16,-2 1-32 15,2 3 32-15,-7 0 48 16,4-3-48-16,0 3 8 0,-5 0-8 15,5 0 0-15,1 0 0 16,-1 0-8-16,-1 0 8 16,1 0 16-1,0 0-16-15,-1 0 16 16,2 0-16-16,-5 0 8 0,0 0 120 16,-4 0-128-16,3 0 72 15,1 0 32-15,4 0-32 16,0 0 8-16,-4 0-56 0,3 0 72 31,5 0 0-31,-4 0-88 16,4 0 48-16,-8 0-40 0,4 0-8 15,-5 0 40-15,-3 0-48 16,0 0 0-16,-3 0-8 16,-6 0 24-16,1 0-16 0,-4 0 8 15,4 0-8 1,-8 0 16-16,8 0-16 15,-4 0-48-15,-1 0-168 0,6 0-488 16,-1 0-400-16,16 0-1001 16,-8-6-1927-16,-5-7-4554 15</inkml:trace>
  <inkml:trace contextRef="#ctx0" brushRef="#br0" timeOffset="4303.5">20599 3918 1560 0,'0'0'2048'0,"0"0"-679"31,0 0-369-31,0 0-232 16,0 0-128-16,0 0-64 0,0 0-88 15,0 0-168-15,0 0-40 16,0 0-24-16,0 0 169 16,0 0 55-16,0 0-16 0,0 0 136 31,0 0-120-31,0 0-264 16,0 0-128-16,0 0-88 0,0 0-8 0,0 0 0 15,0 0-104-15,3 0 104 16,9 0 8-16,4 0 8 15,0 3 64-15,4-3-64 16,4 0 96 0,-5 0 96-16,6 0-192 15,-1 0 120-15,-4 0-64 0,3 0-8 16,-6 0-56-16,-2 0 8 0,1 3 56 16,5-3 8-16,-2 0-64 0,-3 0 80 31,4 0-32-31,0 0-8 15,0 0 24-15,-4 0 32 16,0 0 72-16,-1 0 80 16,2 0-200-16,2 0 24 0,-2 0 48 15,-2 0-56-15,5 0 24 0,1 0-40 32,-2 0 17-32,1 3-9 15,4-3-56-15,-5 0 64 16,6 0 16-16,-5 0-80 0,-5 0 72 15,2 0-72-15,-2 0 0 16,2 3 8-16,-1 1-8 0,-4-1-8 31,3 0 40-31,1-3-40 16,5 6-8-16,-2-3 8 16,-3 4 0-16,4-7 48 0,-4 3-48 0,-4 0 0 15,0-3 8-15,0 3-8 16,-1 0 0-16,2-3 16 0,2 0 40 15,-2 3 112 1,6-3-80 0,-2 4 32-16,3-4-24 15,-1 0-88-15,1 0 40 0,1 3-40 16,-6-3 0-16,5 0 0 0,-4 0 0 16,0 0 56-1,0 0 0-15,0 0-48 16,-4 0 24-16,4 0-32 15,-4 3 0-15,-1-3-8 16,-2 0 0-16,2 0 0 0,1 3 0 16,4-3-24-16,-4 0 24 15,8 0 8 1,1 0-8-16,2 4-8 16,1-4 8-16,4 3 0 15,4-3 0-15,-8 0-48 0,4 0 48 16,-4 0 56-16,-1 0-56 15,1 0-8-15,4 0 8 0,4 0 0 32,0 0 0-32,0 0 0 15,-4 0 0-15,0 0 0 16,3 0 32-16,-6-3-32 0,3 3 8 16,-5-4-8-16,1 4 0 0,4 0 0 15,0-3 0-15,7 3 56 16,6-3-48-1,-5 3-8-15,3-3 0 16,1 3 0-16,-8 0 0 16,-4 0 8-16,0 0-8 0,-8 0 0 15,-1-4 24-15,1 4-24 16,-3 0 8-16,6-3 0 16,-3 3-8-16,4 0 0 15,8-3 0-15,0 3 0 16,0 0-80-16,-4 0 72 15,0 0-88-15,-5 0-8 0,-10 0 96 16,-2 0-40-16,-2 0 48 16,-5 0-8-1,0 0-48-15,-4 0 56 16,7 0 8-16,1 0-8 16,1 0 0-16,-2 0-216 0,-3 0-456 15,0-6-409-15,-4 3-1335 16,0-7-3962-16</inkml:trace>
  <inkml:trace contextRef="#ctx0" brushRef="#br0" timeOffset="70948.92">1593 4867 7561 0,'0'0'2617'0,"0"0"-1305"16,0 0-184-16,0 0 104 0,0 0-15 31,0-3-297-31,0 3-456 0,0 0-256 16,0 0-160-16,0 9-48 0,-3 10 0 15,-2 13 488-15,1 10-48 16,4 2-264-16,-4 7 48 15,4 2 104-15,0 1 16 16,-4 4-143 0,4 2 15-16,0 0 0 15,0 1-144-15,0-1-24 0,0 0 0 0,0-6-40 16,4-6 80-16,0 0-88 16,5-7-224-16,-6-6-192 15,-3 12-577 1,0-8-1031-16,0-11-3689 15</inkml:trace>
  <inkml:trace contextRef="#ctx0" brushRef="#br0" timeOffset="71328.87">1510 4953 3872 0,'0'0'6242'31,"0"0"-5314"-31,0-76-528 16,7 47 280-16,10 10 248 0,2 0-144 0,9 6-423 16,4 0-313-16,4 10-48 15,8 3-8 1,-5 3 8-1,2 20 8-15,-5 8 0 0,-5 8-8 16,-11 8 0-16,-4 4 0 16,-12 3 0-16,-4-4 448 0,-4 5 448 15,-20-8 96-15,-8 4-144 0,-7 0-104 32,-6 0-183-32,-6 0-89 15,-1-7-224-15,4-3-72 0,4-6-176 16,5-13-376-16,11-6-1105 15,8-16-3736-15</inkml:trace>
  <inkml:trace contextRef="#ctx0" brushRef="#br0" timeOffset="71743.94">2342 5026 7361 0,'0'0'2057'16,"0"0"-713"-1,0 0 328-15,0 0-63 16,0 0-257-16,0 0-416 0,-95-19-328 16,67 41-232-16,-8 6 160 15,0 14-64-15,1 5-31 0,-2 7-25 16,9 0-72 0,5 3-24-16,10 4-136 15,9-4-184-15,4-7 72 16,8 2-72-16,24-11-24 0,12-3-160 15,4-13-568-15,11-12-313 16,25-13 81-16,-12-6-1088 0,-9-16-3233 16</inkml:trace>
  <inkml:trace contextRef="#ctx0" brushRef="#br0" timeOffset="72331.34">2757 4934 784 0,'0'0'11322'0,"0"0"-8649"0,0 0-1833 16,0 0-152-16,0 0 128 15,0 0-288 1,0 0-528-16,0 19-144 15,0 19 112-15,-5 13 32 0,-6 9 168 16,3 6-112-16,-8 1-40 16,0-3 112-16,4-4-120 0,-8-3 56 15,0-9 8 1,8-7-72-16,-4-12-24 16,4-10-400-16,4-10 336 15,4-9 88-15,0-3 0 16,0-22-104-16,4-26-344 0,0-29 240 15,8-24 80-15,12-14-192 0,0 23-64 32,-8 22 280-32,0 32 56 15,0 9 48-15,4-3 104 16,4 3 16-16,-5 1-32 0,6 5 144 16,-5 10 40-16,-4 7-56 15,-1 2-136-15,-2 7-80 0,2 0-80 31,-3 13 80-31,9 13 136 16,-6 15 128-16,5 6-32 16,-4 10-40-16,1 4-96 0,-2-4 8 15,-3 3 0-15,0-3-96 0,0-3 72 16,-4-2-80-16,0-2-152 16,0-6-224-1,4-5-120-15,-5-4-488 16,6-7-464-16,-1-9-3057 15,0-6 2736-15,-8-13-6072 0</inkml:trace>
  <inkml:trace contextRef="#ctx0" brushRef="#br0" timeOffset="72578.67">2526 5340 776 0,'0'0'10674'0,"0"0"-8898"16,0 0-543-16,0 0 143 15,0 0-456-15,0 0-472 0,59-22-248 16,-10 13-64-16,9-1 136 16,15-3-128-16,-2 0-40 0,-7 1-80 31,3-1-24-31,-14 3-1376 15,-22 1-4073-15</inkml:trace>
  <inkml:trace contextRef="#ctx0" brushRef="#br0" timeOffset="73679.94">1581 6178 616 0,'0'0'192'15,"0"0"2576"-15,0 0-871 0,0 0-1097 32,0 0 16-32,0 0 368 15,0 0 73-15,-4 0-385 16,4 0-72-16,0 0 248 0,0 0-48 15,0 0-232-15,0-3-287 16,0 3-273-16,8-3-32 31,4 0-112-31,9 3 72 0,2-6 120 16,5-1-32-16,7 1-24 0,2-1 104 16,7 1-128-16,4-3 56 0,3-1-88 15,1 3-64-15,-5 1-32 16,5-7-40-1,0 7 56 1,-4-3 96-16,4-4-48 0,0 3 80 16,-5-2-72-16,5-1-16 0,0 4-32 15,-4-1 8-15,0 0-72 0,-1 1 112 16,2 3-120-16,-2-1 0 31,-3 1 8-31,0 0 0 16,0 3 0-16,-4-1-8 0,-5 1 48 15,1-3-48-15,-8 2 8 16,0-2-8-16,-8 3 8 0,-1 0-8 16,-6 0 0-16,-1-1 0 31,-5 4-80-31,-2-3-96 0,-5 3-120 16,0 0-80-16,0 0-576 15,0 0-1017-15,-9 0-967 0,2 3-1865 0</inkml:trace>
  <inkml:trace contextRef="#ctx0" brushRef="#br0" timeOffset="74468.24">1665 6445 776 0,'0'0'1936'16,"0"0"2617"-16,0 0-3737 15,0 0-520-15,0 0 184 0,4 3 145 16,0-3-33-16,4 0-32 0,4 0 56 16,-1 0 64-1,6 0 136 1,-2-3 168-16,13 0-167 0,0 0-177 15,4-4-64-15,4 1-208 16,8 0-32-16,0-4-88 0,4 4-96 16,3-1 128-16,1 1 16 0,0 0 32 31,0-1 32-31,-1 1-112 16,2 3-48-16,-1 0-72 0,-5-4-128 15,9 4 57-15,-4-3-9 16,3 2-48-16,-3-2 0 0,0 3 0 15,-5 0 0-15,-2 3 0 32,-2-3 0-32,-7 0 0 0,-4 3 40 15,-4-4-40-15,-4 4-8 16,0-3-56-16,-5 3-17 0,2-3-15 16,-5 3-96-16,-1-3 88 15,2-1-72-15,-9 2-336 31,-1 2-360-31,-3-4-416 0,-4 4-1089 16,0 0-3272-16</inkml:trace>
  <inkml:trace contextRef="#ctx0" brushRef="#br0" timeOffset="180492.37">3323 4994 72 0,'0'0'104'31,"0"0"-24"-31,0 0 1248 0,0 0 504 16,0 0-511-16,0 0-553 0,0 0-152 15,0-6-8-15,0 6-64 16,0-3 80-16,0-1-64 0,0 4-80 16,0 0-15-1,0-3-33 1,0 3 16-16,0 0-48 0,0 0-56 0,0 0 32 15,0 0-232-15,0 0 72 16,0 0-24-16,0 0 0 16,0 0 24-1,0 0-40-15,0 0 32 16,0 0 88-16,0 0-296 16,0 0 64-16,0 0-64 0,0 0-64 15,0 0 16-15,0 0-32 16,0 0-8-16,0 0 80 0,0 0-224 15,0 0 80-15,0 7 72 32,0 5 0-32,3 4 80 0,5 3 16 15,1 0-8-15,2 0-8 16,1 3-40-16,0-3 40 16,0-3 32-16,0 0-16 0,0-3-16 31,-4-1 8-31,3-5-8 15,-6 3 24-15,3-4-8 16,-8-3-16-16,4 0 0 0,0 0-40 16,-4-3 40-16,4 0 72 0,-4 0 0 15,3 0 64-15,2 0-32 0,3 0 320 16,4-9 336 0,8-7-215-1,-1-9-65-15,9-1-128 16,0-9-104-16,0 0-80 0,4-6-160 15,8-4-8-15,0 1 0 16,7 0 0-16,2-1 0 0,7 1 16 0,-1 2-16 31,-3 7 0-31,-4 1 8 16,-9 5-8-16,-3 3 0 16,-8 4 0-16,-8 10 0 0,-8 2 0 15,-4 7 0-15,-4 0-80 0,-4 3-296 31,0 0-152-31,0 0-481 16,0 0-1031-16,0 3-657 16,0 22 1281-16,-12-3-312 0,4-2-1105 15</inkml:trace>
  <inkml:trace contextRef="#ctx0" brushRef="#br0" timeOffset="202359.64">1824 7442 2536 0,'-4'-10'5145'0,"-4"-2"-4137"31,1-1 209-31,2 1-129 16,1 2 432-16,0 0-432 0,0 4-111 15,1 0-345-15,3 6-200 0,0-4-112 16,0 4-216-16,0 0-96 15,0 0-8-15,-4 0-200 16,4 16-144-16,-4 16 184 0,4 25 112 31,-4 22 48-31,4 23-8 16,0-7 8-16,0-18 64 0,0-23-64 16,4-17 0-16,-4 2 0 15,4 2-16-15,-4 3 16 31,0-9-112-31,0-6-368 0,0-7-553 16,0-9 249-16,0-13-664 16,-8 0 480-16,3-13-513 0</inkml:trace>
  <inkml:trace contextRef="#ctx0" brushRef="#br0" timeOffset="202864.53">2115 7382 4520 0,'0'0'1929'16,"0"0"-241"-16,0 0-592 15,0 0-319 1,0 0-257-16,0 0-320 16,0 0-200-16,-8 22-56 15,-8 10 56-15,0 9 104 0,-3 6-24 16,-2 4-24-16,-3 0-40 31,-8-3 96-31,8-7-32 0,-3-6-64 16,7-10 64-16,0-9-8 15,8-3 120-15,4-7-24 0,5-6 40 16,-2 0 264-16,5 0-120 16,0 0-248-16,0 0-56 31,0 0-48-31,0 0-104 0,0 0-56 15,0 0-152-15,12 0 32 16,0 7 184-16,12-1 88 0,0 7 8 0,8 3 0 16,0 3 0-16,-4 3 8 15,4 3-8 1,-1 4 0 0,-6-1 0-16,-6 7-48 0,-3 0 40 15,-4 0 8-15,-4 0 8 16,-5-3 0-16,2-7 0 0,-5-9-16 0,0-3-288 15,0-13-1176-15,0 0-1417 32,0-13-3128-32</inkml:trace>
  <inkml:trace contextRef="#ctx0" brushRef="#br0" timeOffset="203459.58">2295 7889 9554 0,'0'0'1912'0,"0"0"-1800"16,0 0-112-16,0 0-64 15,0 0 56-15,8 4-208 16,-4-1 216-16,3-3 136 0,1 0 0 0,4 0 544 31,8 0 392-31,4-13 1 16,4-9-433-16,0 0-440 0,-4-7-72 15,0 1-128 1,-8-4 0-16,-9 0-136 0,-7 7 32 16,0 6-208-16,-7 3 312 0,-14 10-152 15,-2 6-40-15,-5 0 184 0,-4 15 16 31,-3 11 64-31,3 6 56 16,4 9-40-16,4 0-48 16,7 1-40-16,13-2 0 0,4 2-8 15,0-10-64-15,13-4 24 32,10-6 40-32,5-6-136 0,4-6 144 15,8-4 152-15,0-6-152 16,0 0-56-16,8-16-1145 15,-9-3-887-15,-11 0-1105 0</inkml:trace>
  <inkml:trace contextRef="#ctx0" brushRef="#br0" timeOffset="204259.73">2876 7543 4793 0,'0'0'2096'16,"0"0"-560"-16,0 0-656 15,0 0 321-15,0 0 175 16,0 0-568-16,0 0-504 0,0 0-304 16,0-15-72-16,-4 24-8 15,-4 10 80-15,-8 13 360 0,-3 6 16 16,-6 10-160-16,5-1-88 16,1 4-64-1,6 0 17-15,6-3-73 16,-1-11-8-16,8-2-57 15,0-9-207-15,4-7-400 0,7-6-80 16,2-7 16-16,-2-6 192 16,2 0 536-16,-5 0 8 0,-4-16 1064 31,-4-6 56-31,0-10-231 16,-8-3-377-16,-12-3 296 15,-5-6-224-15,-10 6-248 0,-5-1-152 16,4 4 64-16,-4 10-144 31,4 6 0-31,4 9-112 0,8 4-176 0,1 6-264 16,11 4-904-16,12 24-1473 15,0 0-384-15,7-2-1720 16</inkml:trace>
  <inkml:trace contextRef="#ctx0" brushRef="#br0" timeOffset="204839.06">2939 7617 6737 0,'0'0'2328'0,"0"0"-703"0,0 0-593 15,0 0 48-15,0 0-144 32,0 0-463-32,0 0-433 15,65-74-40-15,-42 74-433 0,1 10-39 16,-3 9 136-16,-2 6 288 16,1 7 48-16,-12 6 0 0,-4 1-16 15,-4-2 16-15,0 2 120 31,-8-1-80-31,-4-9-32 0,-8-7 56 16,9-4-48-16,-2-8 80 16,5-7-96-16,1-3 464 0,7-13-288 15,0-18-176-15,0-23-280 0,0-7 280 16,11-2 200 0,10 3 1-1,-10 15-49-15,5 4 488 16,-4 15-144-16,-4 14-216 0,4 9-280 0,0 3-248 15,8 6-216-15,-1 10 392 16,6 9 72-16,-1 7 8 0,-4 3-8 31,-5 3 0-31,-2 3-56 16,-13 1 48-16,0-1-48 16,0 0 48-16,-16 1 16 0,0-5-16 15,0-5-416-15,4-6-913 0,12-20-1031 16,0-6-1929-16,12-3-384 0</inkml:trace>
  <inkml:trace contextRef="#ctx0" brushRef="#br0" timeOffset="205183.02">3402 7671 3512 0,'0'0'1745'15,"0"0"-1305"-15,0 0-256 31,0 0 104-31,0 0 208 0,0 0 24 16,36 41-296-16,-20-41 48 0,0 0 248 16,7-4 176-16,-2-11-199 0,3-1-249 15,-9-9-112 1,2-1 64 0,-14-3-48-16,1 1 40 15,-4-1-64-15,-4 7 904 0,-11 10 96 16,-1 5-88-16,-5 7-495 0,-7 0-169 15,1 19-176-15,-1 10-72 0,0 6 16 32,4 3-144-32,8 3 112 15,8 0-96-15,8-6-16 16,0-3 0-16,20-6-176 0,8-8-128 16,12-8-473-16,12-7-175 15,19-6-256-15,-7-10-520 0,-12-2-3137 0</inkml:trace>
  <inkml:trace contextRef="#ctx0" brushRef="#br0" timeOffset="205588.5">3824 7750 4368 0,'0'0'833'0,"0"0"-337"0,0 0 200 15,0 0 136-15,0 0-152 16,0 0 112-16,0 0 129 0,80 3-73 16,-64-25-184-16,0-16-72 0,3-16-24 15,-2-29-464 1,-9-31 128 0,-8-13-232-16,0-3-8 0,-20 25-272 15,0 35 280-15,0 25 184 16,0 14 552-16,0 3 0 0,-4 2 265 15,-4 4-401-15,5 12-448 0,7 10-136 32,-5 6-16-32,2 39-248 15,3 28 120-15,16 38 24 0,0 6 8 16,16-11-8-16,3-30 16 16,5-32 24-16,4-3 56 0,8 4-40 31,12-1-56-31,3 7 32 15,18 6-993-15,-14-15-1183 0,-11-11-2809 16</inkml:trace>
  <inkml:trace contextRef="#ctx0" brushRef="#br0" timeOffset="205943.44">4625 7254 8481 0,'0'0'2625'16,"0"0"-505"-16,0 0-263 15,0 0-545-15,0 0-640 16,0 0-672-16,0 0-120 15,-8 39-80-15,16 5 200 16,9 14 16-16,-2 5-16 16,5 7 8-16,-4 3 8 0,4 0 48 15,-4-4-24-15,0-2-40 16,0-13 0-16,-4-3-216 16,-5-10-704-16,1-12-488 0,-8-19-921 31,0-10-736-31,0 0 185 0</inkml:trace>
  <inkml:trace contextRef="#ctx0" brushRef="#br0" timeOffset="206213.58">4561 7306 6185 0,'0'0'1696'0,"0"0"-95"0,-31-93-929 15,27 55 392-15,4 0-280 16,11 3-544-16,17 4-240 15,13 5 0-15,2 7 56 0,4 10-56 16,2 9-80 0,-10 9-96-16,-2 19-24 15,-14 11 40-15,-6 11 160 0,-17 4 96 16,0 7 8-16,-17-1 112 16,-11 0 120-16,-8-2 120 15,-7-5-176-15,-5-2-136 16,-3 0-144-1,-5 6-400-15,11-16-1608 0,13-12-2825 16</inkml:trace>
  <inkml:trace contextRef="#ctx0" brushRef="#br0" timeOffset="206503.81">5411 7106 4336 0,'0'0'2137'16,"0"0"71"-16,0 0 25 16,0 0-185-1,0 0-727-15,0 0-761 16,-84-45-328-16,48 67-64 0,4 10 144 16,0 6-144-16,8 9-88 15,8 5 0-15,12 2-32 16,4-4-48-16,16-6 0 0,16-2-192 31,11-7 192-31,6-4-16 0,3-5-536 16,-5-10-256-16,9-16-417 0,-9-7-1015 15,-10-12-657-15</inkml:trace>
  <inkml:trace contextRef="#ctx0" brushRef="#br0" timeOffset="206939.99">5654 6956 7785 0,'0'0'1961'0,"0"0"-145"16,0 0-664-16,0 0-464 15,0 0-688 1,0 0-48-16,0 0 48 16,4 111 336-16,-4-50-104 15,0 6 121-15,0 5-177 0,0-15-24 16,0 1-144-16,0-11 56 15,0-12-16-15,0-10-48 0,0-15 8 32,0-10 48-32,0-6 296 15,0-33-48-15,0-40-304 0,0-32-152 16,0-16 152-16,7 19 0 16,1 32 0-16,0 38 96 15,-3 16 288-15,-5 6 152 0,7 3 88 31,-3 7-128-31,4 6-496 16,8 0-168-16,8 19-112 0,3 13 184 0,10 12 96 16,-5 3 72-16,4 11-72 15,-1-4 16-15,-3 6-16 16,0-6-192-16,-4 0-232 16,-4-6-288-1,-5-7-672-15,-10-3-921 16,-5-13-888-16,-4-9-2728 0</inkml:trace>
  <inkml:trace contextRef="#ctx0" brushRef="#br0" timeOffset="207110.53">5633 7280 7585 0,'0'0'2353'16,"0"0"-369"-16,0 0-960 0,0 0-352 15,84-57-167-15,-1 31-33 16,25-2-208-16,-8 2-264 0,-16 7-56 31,-17 7-729-31,-31 9-1743 16,-8 0-3577-16</inkml:trace>
  <inkml:trace contextRef="#ctx0" brushRef="#br0" timeOffset="208149">1805 8645 4176 0,'0'0'2993'15,"0"0"-1817"1,0 0-736-16,0 0 441 16,0 0-113-16,0 0-432 15,0 0-288-15,0 0 56 16,4-6 112-16,-1 3-32 0,9 3 112 16,1-4 400-16,10-2-104 15,1 0-152 1,12 0-96-16,4-1-112 15,4-3 73-15,4 1-25 16,-1-4-272-16,5 4 216 0,0-4-208 16,-8-2 240-16,4 2 80 15,-5 0-112-15,-3 0 32 0,4 0-120 32,4 1 64-32,0-1-56 15,3 1-144-15,5-5 0 16,8 2 152-16,-1-5-152 0,10-2 120 15,-2-3 96-15,0 3-208 16,-7 0-8-16,-4 6 0 0,-4 0 0 16,0 3 104-1,-4 1-96-15,-1-1 0 16,5-3 40-16,0 0 0 16,0 0 64-16,4-3-24 0,-4 0 40 15,-5 3-128-15,-3 0 0 16,-8 4 0-16,-12 2 0 15,-4 0 0-15,-5 7 40 16,-2-3-40-16,-2 0 0 16,1-1 0-16,0 4-8 15,4-4-392-15,0 4-520 0,20 1-832 16,-4-2-2209-16,-5-2-1672 16</inkml:trace>
  <inkml:trace contextRef="#ctx0" brushRef="#br0" timeOffset="208962.66">4470 8071 5353 0,'0'0'2008'31,"0"0"-528"-31,0 0-535 0,0 0-41 16,0 0-72-16,0 0-400 16,32-10-432-16,-16 3 152 0,12 4-152 15,0-3 232-15,8-3 128 16,-1-1 8-16,5 1-72 31,8-4 8-31,7-3 32 0,5 3-167 0,16-9 39 16,24-6-200-16,15 2 64 15,5-2 360-15,-9 6-120 0,-27 5-120 16,-28 5-112-16,-9 5-24 16,1-2 88-1,8 0-72 1,16-4 64-16,-1-3 64 0,5 0 32 15,0 3-64-15,-8-3-72 0,0 3-96 16,-8 1 8-16,-5 2 80 0,-3 1-88 16,-8-1 0-16,-4 4 48 31,-12-1 0-31,0 1-48 16,-9 3-64-16,-3 0 56 0,-4 0-80 15,-3 3-648-15,-6-3 128 0,1 3-248 16,-4 0-857-16,-4 0-671 15,-8 9-857-15,-7-2 760 0</inkml:trace>
  <inkml:trace contextRef="#ctx0" brushRef="#br0" timeOffset="-208353.64">4350 7235 328 0,'0'0'896'16,"0"0"-592"0,0 0-144-16,0 0 208 15,0 0-368-15,0 0 104 16,0 0 0-16,0 0 976 0,-4 0 393 0,4 0-777 15,-7 0-376-15,7 0 96 16,-4 0 40 0,0 0-56-16,-1 0-56 15,5 0-168-15,0 0-24 16,0 0-24-16,0 0-40 16,0 0 160-16,0 0 128 0,0 0 32 15,0-6 81-15,0 3-105 0,0-3-320 31,0-4 64-31,0 0 24 16,13-2-128-16,-6-4-16 16,6 3 0-16,-2-3 72 0,10-3-64 15,-6 1-16-15,9 1-48 16,0-1 48-16,8-1 64 0,-4-1-8 31,-1 5-56-31,6-2 64 16,-10 2-64-16,1 2 16 15,-7 4 32-15,-2 2-48 0,-7 1 8 0,-4 3 0 16,0 3-8-16,-4 0-360 16,0 0-1049-16,0 18 281 15,-4-1-712 1,-8-5-2193-16</inkml:trace>
  <inkml:trace contextRef="#ctx0" brushRef="#br0" timeOffset="-190632.58">2327 9293 1816 0,'0'-7'784'0,"-5"-8"1873"15,1-1-1241-15,-4-3-200 0,5 3-96 16,-9 3 481-16,7 0-153 0,-3 7-408 31,5 0-304-31,3 6-295 16,-4 0-185-16,4 0-256 0,-4 0-208 16,4 25-201-16,-9 26 209 15,5 29 192-15,0 21 0 0,1 7 8 16,3-22 0-16,0-26 0 31,0-22 0-31,0-9 16 16,0-1 32-16,0 1-48 0,-4-4 0 15,4-9 0-15,0-10 8 16,-4-2 80-16,4-4-24 0,-4-13 289 16,-5-28-353-16,-2-26-721 31,-5-29-7-31,0-8 80 15,8 12 168-15,-1 25-72 0,6 26 256 0,3 12 296 16,0 1 104-16,0 6 152 16,0-1 272-16,0 14 120 0,0 6-272 15,0 3-376 1,0 0-192 0,0 0-128-16,12 16 176 15,4 6 136-15,8 10 8 0,8 9 0 0,-1 3 8 16,5 10 32-16,0 0-40 15,4-3-256-15,8 3-968 0,-8-13-1033 32,-8-12-2136-32</inkml:trace>
  <inkml:trace contextRef="#ctx0" brushRef="#br0" timeOffset="-190189.66">2593 9175 8481 0,'0'0'1921'0,"0"0"-1921"0,0 0-336 16,0 0 72-16,0 0 264 15,0 96 64-15,0-49-64 0,0 7 192 16,-8 7-48-16,-3-1-80 31,-6-6 24-31,2-7-80 16,2-8 48-16,2-11-8 0,2-8-48 0,5-11 0 15,4-9 8-15,0-13 216 16,0-31-224-16,9-42-840 0,10-38 520 16,2-6 312-1,-10 25-209 1,-2 32 177-16,-1 41 40 16,-8 13 737-16,3 10 231 0,-3-1 432 15,0 7-568-15,4 3-832 16,0 0-264-16,4 7-216 0,8 12 400 0,4 6 72 31,0 10 8-31,0 12 8 16,4 7 80-16,-8 3 160 15,4 7-144-15,-9 0-32 0,-2-1 16 16,-1-6-88-16,0-3 0 16,-1 9-688-16,-3-11-1168 0,1-15-2177 0</inkml:trace>
  <inkml:trace contextRef="#ctx0" brushRef="#br0" timeOffset="-188201.77">2932 9103 5457 0,'0'0'1976'0,"0"0"-624"16,0 0-391-16,0 0-33 0,0 0 296 31,0 0-400-31,-8-20-464 15,8 20-152-15,0 0-104 0,0 0 64 16,0 0-112-16,0 0-56 0,0 0-104 16,0 3-64-16,4 14 112 15,7 1 56-15,14 11 0 16,-5 6 8 0,8 9 72-16,4 4-80 15,-4 0 0-15,0 6 16 16,0-7-16-16,-1 1 8 0,-3-7 0 0,0-6-8 15,-4-3 48-15,-4-10-48 16,-4-9 0 0,-4-4 0-16,-4-6 0 15,-4-3 56-15,0 0 80 16,4-9 897-16,-4-13-17 16,0-29-776-16,0-25-88 0,0-32-104 15,-12-10 48-15,-12 4-40 0,7 12-56 31,-2 33 0-31,7 18 48 16,4 19 128-16,0 13 40 16,4 6-56-16,0 0-8 0,4 10-152 15,0 3-152-15,0 10-1208 16,0 22 96-16,24 35-249 0,-4-8-879 31,-4-5-2145-31</inkml:trace>
  <inkml:trace contextRef="#ctx0" brushRef="#br0" timeOffset="-187643.22">3498 8909 4913 0,'0'0'2048'16,"0"0"-728"-16,0 0-280 0,0 0-7 16,0 0 655-16,0 0-488 0,0-41-792 31,0 41-280-31,0 0-128 15,0 0-240-15,-5 18-120 16,5 8 312-16,0 15 48 0,0 3 0 16,0 10-16-16,0 4 16 15,9 2 0-15,6 0-40 0,2 1 40 32,2-11 0-32,5-5 0 15,0-10-56-15,0-10-8 16,1-12 64-16,-6-13 40 0,9 0-32 15,-4-22 128-15,0-13 152 0,-1-13-64 16,-6-22-88-16,-13-19 64 16,-4-15 33-1,-8-1-33-15,-12 16-200 16,-1 29 280-16,6 18-160 16,3 14-24-16,-4 0 208 0,4 2-96 15,0 10 72-15,8 6-280 16,0 10-208-16,4 0-1849 15,0 32-2007-15,8 3 2471 16,-4 3-3624 0</inkml:trace>
  <inkml:trace contextRef="#ctx0" brushRef="#br0" timeOffset="-186732.03">2514 10026 2656 0,'0'0'1880'0,"0"0"-519"0,0 0-113 15,0 0-224-15,0 0-208 16,0 0-199-16,0 0-225 31,-9 0 144-31,9 0 64 0,0 0-112 16,0 0-128-16,0 0-88 16,0 0 40-16,0 0 24 0,0 0-64 15,0 0 40-15,0 0-64 16,0 0-40-16,0 0-7 15,0 0-89 1,0 0-8-16,0 0-104 0,0 0-160 16,0 0 64-16,0 0 7 15,0 0 1-15,0 0 8 0,0 0-96 16,13 0 144-16,11-6 32 0,12-3 80 31,20-8 64-15,15-2 121-16,28-12-257 0,17-7 96 15,4 0 72-15,-9 3 24 0,-23 6-24 16,-29 13-152-16,-10 3 104 0,-10 1-120 16,13-1 8-16,-1-6 48 31,18 0 48-31,-5 3-64 16,3-3-48-16,5 0 0 0,-1 0 0 15,5 0 0-15,-4 0-48 0,-9 3 48 16,-7 0-488-16,-8 4 128 15,-20 2-121-15,-4 7-55 32,-12-1-232-32,-12 4-584 0,0 0-304 15,-9 7 487-15,-10 9 289 16,-5 0-1440-16</inkml:trace>
  <inkml:trace contextRef="#ctx0" brushRef="#br0" timeOffset="-186132.34">2625 10153 4705 0,'0'0'1104'31,"0"0"-800"-31,0 0-176 0,0 0 144 16,0 0 104-16,0 0-368 15,-4 0-8-15,8 0 0 0,12 0 824 16,4 0 216-16,8 0-239 16,3-3-177-16,10-3-80 31,6-3 304-31,5-1-184 0,8-3-384 15,15-6-216-15,26-13 264 0,26-9 56 16,16-10 96-16,1 0-47 0,-21 1 103 16,-31 18-56-16,-28 10-152 15,-16 6-320 1,-12 6 8 0,-1 1-16-16,5-1 8 0,-1 1 72 15,-11-1-72-15,-4 4-8 16,-7 2 0-16,-6 1-8 0,1 0-296 0,-3 0-360 15,2 3-705-15,-3 0-911 32,-3 0-1825-32</inkml:trace>
  <inkml:trace contextRef="#ctx0" brushRef="#br0" timeOffset="-169471.22">1541 7921 472 0,'0'0'1488'15,"0"0"616"-15,0-3-1407 16,0-3-345-16,0 2-200 0,0-2 752 16,0 3-88-16,0 0-96 31,0 0-168-31,0-1-184 15,0 4-72-15,0 0-184 0,0 0-112 16,0 0-72-16,-3 0-320 0,-9 0 104 16,-1 0 240-16,-7 10-24 0,1-3-32 15,-5 2 24 1,0 1-16 0,0-1 96-16,0 4 0 15,4 0 0-15,0-1-8 0,0 4 8 16,4 3-8-16,-3 0 8 0,-1 6-16 15,-1 1 0-15,6 3 8 0,-5 2 8 32,4 4 0-32,-4 3 0 15,3 3 0-15,2 1 8 16,-1 3-8-16,0-1 0 0,8-3 0 16,-4 0 8-16,4-6 0 15,4 0-8-15,0-6 0 0,4-1 0 31,0 1 0-31,0 0 0 16,8-4 0-16,4 0 0 0,8-3 80 16,0 4-80-16,3-4 8 15,2 0 64-15,3-3-24 0,0 7 8 16,0-4-48-16,-4 0 0 31,0 4 48-31,-5-1-48 16,-3 0 32-16,-8-2 8 0,0 2-48 15,-8 0 16-15,0-3 32 0,0 4 8 16,-8 6 32-16,-8-1 120 0,-7 8 80 16,-1 2-72-1,-8 10-120 1,0-4-15-16,4 4-81 16,0-3 8-16,8-10 40 0,4-7-48 15,8-5 0-15,4-10-8 0,4-4-129 16,0-2 57-16,4 0 0 0,12-1 64 31,8-3-72-31,4 4-32 16,8-3 120-16,-1 2 72 15,1-3-72-15,-8 7-104 0,-4 3-432 16,-4-1 296-16,-8 5 136 16,-8-1 88-16,0 3 16 0,-4 0 8 31,0-3 0-31,0 7 64 15,-4-4-56-15,-4 6 56 0,-3-2 88 16,2 0-152-16,1-1 72 16,0-3 72-16,0-3-152 15,8-6 0-15,0-4 0 0,0 1-48 32,5-7 48-32,10 3-168 15,5-2 168-15,8 2 0 0,0-3 8 16,-1 7 192-16,-3-4-200 15,-7 3-80-15,-2 4 72 0,-11 3-72 0,1 0 80 0,-5 3 80 32,0 0 16-17,-9 3 264-15,-2 0-72 16,-2 1-103-16,5-5-33 0,1 5-144 16,3-7 80-16,4 0-88 15,0-4-72-15,0 1 16 0,8 0 40 16,8 3-32-1,-1 3 40-15,2 0 8 16,-2 0 0-16,2 9-8 16,-10 4-81-16,1 3 73 0,-8 10 8 15,0 2 8-15,-4 4 0 16,-11 6 0-16,-2-3 337 16,2 0-121-1,-1 0-208-15,8-6 56 16,4-7-56-16,4-6-8 0,0-4 0 15,12-5-88-15,8-7 88 16,3-6 0-16,14-7-440 16,6-6 303-16,45-12-503 0,-13-8-928 31,-11-5-3209-31</inkml:trace>
  <inkml:trace contextRef="#ctx0" brushRef="#br0" timeOffset="-164843.43">2370 11754 6241 0,'0'0'2416'0,"0"0"-1175"0,0 0-329 16,0 0 544-16,0 0-16 0,0-35-231 31,0 31-393-31,0 4-400 15,0 0-120-15,0 0-96 16,0 0-128-16,0 0 48 0,0 0-120 16,0 0-80-16,0 0 24 31,0 4-144-31,0 9 32 0,-4 9 168 16,-3 6 72-16,-2 10-24 15,1 7-48-15,-3 2 8 16,2 7 0-16,1-3 0 0,4 0-8 15,1 0 0-15,-1-1 0 16,0-5-8 0,0-4-352-16,4-9-264 0,-5-7-104 15,5-5-217-15,0-5-455 16,-8-5-432-16,8-4-489 16,-3-6-887-16</inkml:trace>
  <inkml:trace contextRef="#ctx0" brushRef="#br0" timeOffset="-164165.06">2342 11646 5145 0,'0'0'2344'16,"0"0"-784"-16,0 0-543 16,0 0-657-16,44-77-192 15,-24 58 560-15,8 0-64 0,0 7-400 16,4 2-264-16,0 7-88 15,3 3-72 1,-3 0-152-16,-4 13 208 16,-4 15-152-16,-4 7 160 0,-4 9 96 15,-5 8 96-15,-6 5-88 16,-5 0 128-16,0 3-128 0,-16 0 64 16,-12 4-24-1,-4-7 16-15,-4 0 24 16,-7-6-24-16,-1-10-48 15,4-9 88-15,4-13-24 0,8-3 128 16,4-10 16-16,13-6 208 16,-2-3 64-16,9-16-472 0,4-6-24 31,0-1-176-31,4-2 120 16,16-1 56-16,0 10 200 0,0 0-200 15,0 10-40-15,-1 2-16 16,6 7-152-16,-5 0 56 0,-1 3 96 15,5 13-112-15,-7 3 168 32,2 4 24-32,-3 2 104 15,-4 3 24-15,0 4-80 0,0 0 24 16,1 3 56-16,-2-4 16 16,-3 1-48-16,4 0-96 0,-4-3-24 15,8-4-272-15,8-3-1016 31,0-9-1232-31,0-10-3994 0</inkml:trace>
  <inkml:trace contextRef="#ctx0" brushRef="#br0" timeOffset="-163767.14">2900 12239 8809 0,'0'0'2017'0,"0"0"-1497"0,0 0-288 16,0 0 552-16,0 0-592 0,0 0-192 31,0 0-136-31,64-25-216 16,-40 12-32-16,0-3-136 0,-9-3-104 16,2 0 40-16,-13 0 416 15,-4-3 168-15,0 3 232 0,-12 0 392 16,-4 6 56-16,-9 10 128 31,-3 3-288-31,-3 0-160 16,-5 9-24-16,8 10-32 0,-4 7-80 15,8 6-72-15,1 6-71 16,6 0 63-16,10 3-144 0,3 1 0 16,4-1 0-16,19-6-64 15,9-4-329-15,16-8-567 31,0-11-560-31,32-12 32 0,-16-3-1217 0,-9-10-4415 16</inkml:trace>
  <inkml:trace contextRef="#ctx0" brushRef="#br0" timeOffset="-163504.11">3410 12058 6385 0,'0'0'2000'16,"0"0"-751"-16,0 0-473 15,0 0 1144-15,0 0-151 0,0 0-889 32,0 0-352-32,-32-32-256 15,5 49-112-15,-9 5 128 16,4 3-24-16,0 10-104 0,4 0 64 16,12 3-224-16,4-3 64 0,8 0-56 31,4-6-8-31,4-1-56 15,20-6-136-15,8-6-104 16,8-3-120-16,3-7-584 0,25-6-561 16,-9-6-991-16,-6-10-2473 0</inkml:trace>
  <inkml:trace contextRef="#ctx0" brushRef="#br0" timeOffset="-163151.64">3733 12020 6953 0,'0'0'3161'0,"0"0"-1217"16,0 0-768-1,0 0-159 1,0 0-497-16,0 0-80 16,0 0-96-16,-83 102-120 0,62-61-72 15,5-3-64-15,8 4-40 0,8-7-40 16,0-4-8-16,8-8-160 0,12-5-400 31,4-8 152-31,8-10 264 16,4 0 72-16,0-13 64 15,-5-12-216-15,-6 0 144 0,-10-7 80 16,-10-3 0-16,-5 6 264 16,-9-3 488-16,-14 10-320 0,-14 7-296 31,2 5-136-31,-5 10 0 15,0 0-104-15,9 13-1312 0,10-1-1841 16,14 1-4337-16</inkml:trace>
  <inkml:trace contextRef="#ctx0" brushRef="#br0" timeOffset="-162686.78">3932 12049 7961 0,'0'0'2281'0,"0"0"-1657"16,0 0-120-1,0 0 272-15,0 0-472 16,0 0-304-16,0 0 0 0,0 0 32 0,104 57-32 16,-84-31-8-1,-5 2-192-15,-2 7-104 16,-9 0 200-16,-4 0 64 15,0-3 40-15,-13-7 88 16,-2 0-24-16,-2-12 168 16,10-4 32-16,-1-5 112 0,4-4 192 15,4-7 16-15,0-15-584 32,12-13-440-32,8-9 160 0,3-10 104 15,5-3-232-15,0 3 184 16,-4 9 224-16,0 10 168 0,-5 16 64 15,-6 7 48-15,2 12-64 16,-2 0-64-16,-1 12-56 16,0 10 473-16,0 7 7 0,-5 3-128 31,-3 3-88-31,0 3-80 16,-4 3-264-16,0-3 40 0,0 0-56 15,-8 3-752-15,1-9-2057 16,-1-16-6785-16</inkml:trace>
  <inkml:trace contextRef="#ctx0" brushRef="#br0" timeOffset="-162133.1">4773 11932 9249 0,'0'0'1785'0,"0"0"-697"31,0 0-96-31,0 0 81 16,0 0-409-16,-100-13-16 0,65 26-296 16,3-1-168-16,4 7-88 15,8-3-88-15,8 0 0 16,3 3-8-16,9-3-80 0,4 3 32 15,20 0-160 1,8-3-8-16,13 3 208 16,-2-3-96-16,1-3 32 0,-8 2-128 15,-8 1-8-15,-5 0 152 16,-10 0-8-16,-9 6-40 16,-4 0 104-16,-12 4 72 15,-16 2 208 1,-9-2 200-16,-6 2-56 0,-5-6-96 15,-3-5-144-15,11-5-184 0,3-6-32 16,26-15-1024-16,7-10-1433 16,4-16-4872-16</inkml:trace>
  <inkml:trace contextRef="#ctx0" brushRef="#br0" timeOffset="-161914.03">4948 11671 10018 0,'0'0'3112'15,"0"0"-1279"-15,0 0-953 0,0 0-128 32,0 0-232-32,0 0-472 15,32 13 32-15,-20 22 88 0,-1 13 80 16,-2 8-112-16,3 5-80 16,0 2-56-16,-8 4-152 15,4-3-392-15,-8-4-712 0,0 0-617 31,0-15-1063-31,0-14-1865 0</inkml:trace>
  <inkml:trace contextRef="#ctx0" brushRef="#br0" timeOffset="-161738.18">4844 11947 8409 0,'0'0'1921'16,"0"0"111"-16,0 0-688 0,0 0-807 15,0 0-401-15,124-73-136 0,-40 67-64 16,0 6-713-16,11 0-1175 16,-24 0-216-1,-26 0-2097-15</inkml:trace>
  <inkml:trace contextRef="#ctx0" brushRef="#br0" timeOffset="-161442.5">5446 11878 3544 0,'0'0'5121'0,"0"0"-3648"16,0 0-929-16,0 0-256 0,0 0 584 31,0 0 328-31,-71 85-384 16,43-47-559-16,4 4-73 15,0-1-80-15,3 0-96 0,6-3 0 16,7-6-8-16,3-6-152 16,5-14-201-16,0-2-295 0,5-10 8 31,7 0 640-31,-5-20 104 0,-7-8 336 15,0-4 112-15,-7-6 449 16,-21 0-73-16,-12 0-608 0,-8 0 88 16,-3 6 72-16,6 7-56 15,6 6-200-15,15 9-152 16,8 4-72-16,16 6-536 16,27 0-2360-1,10 6-1073-15,10 1 864 0</inkml:trace>
  <inkml:trace contextRef="#ctx0" brushRef="#br0" timeOffset="-161112.05">5574 11839 9089 0,'0'0'2585'16,"0"0"-1425"-16,0 0-296 0,0 0 49 15,0 0-641-15,0 0-264 0,0 80 40 31,0-33 16-31,3 1-64 16,9-1-24-16,4-5-104 16,1-7-512-16,-2-10 7 0,6-9 249 15,-6-13-8-15,5-3 392 16,-4-13 352-16,0-12-144 0,-8-13 456 31,-4-10 17-31,-4-2-105 16,0-4-64-16,-4 0-160 0,-8 3-88 15,0 16 256-15,0 10-392 0,8 9 144 16,0 12-272-16,4 4-848 16,0 23-1785-16,8 5 457 15,4-2-2025 1</inkml:trace>
  <inkml:trace contextRef="#ctx0" brushRef="#br0" timeOffset="-160871.16">6103 11808 8465 0,'0'0'2225'0,"0"0"-705"15,0 0-552-15,0 0-168 0,0 0 137 16,-103 41-105-16,71-10-296 16,4 8-248-16,12 5-136 0,4-3-104 31,12 4-40-31,4-4-8 15,20-3-400-15,12-9-224 16,7-7-184-16,6-12-72 0,10-10-17 16,21-10-407-16,-12-12-136 15,-8-3-1537-15</inkml:trace>
  <inkml:trace contextRef="#ctx0" brushRef="#br0" timeOffset="-160631.96">6406 11528 7601 0,'0'0'2665'0,"0"0"31"16,0 0-943-1,0 0-713-15,0 0-648 16,0 0-384-16,-7 80 120 16,7-8 120-16,0 24-16 0,11-7-88 0,6-19-136 15,-10-16 56-15,1-17-64 16,0 8 0-16,-3 3-680 0,-2-1-1136 31,1-12 103-31,4-15-1423 16,-8-11-4106-16</inkml:trace>
  <inkml:trace contextRef="#ctx0" brushRef="#br0" timeOffset="-160443.79">6247 11782 8305 0,'0'0'2153'0,"0"0"-233"16,0 0-760-16,0 0-527 31,0 0-329-31,159-15-32 0,-52 8-168 16,13-3-56-16,-20 4-48 15,-21-1-120-15,-34 5-969 0,-22 2-3183 0</inkml:trace>
  <inkml:trace contextRef="#ctx0" brushRef="#br0" timeOffset="-159312.87">1274 12315 7393 0,'0'0'1712'16,"0"0"-975"-16,0 0-73 15,0 0 552-15,0 0-112 0,0 0-552 16,0 0-392-16,5 0 72 31,7 0 16-31,8-3-23 16,12-3 127-16,11 0-136 0,5 3-40 16,11-4 72-16,1 4-168 0,5 0 16 15,-2 3 24-15,-8 0-112 16,-3 0-8-16,-12 0 8 31,-12 0 0-31,-8 0 40 0,-8 0-40 16,-4-4 40-16,-8 4 8 15,0 0 16-15,0-2-72 0,0-2-24 16,0 1-352-16,0-3-896 16,0-4-377-16,-8 1-751 31,4 2-3138-31</inkml:trace>
  <inkml:trace contextRef="#ctx0" brushRef="#br0" timeOffset="-158939.33">1749 12106 6833 0,'0'0'1976'0,"0"0"-143"15,0 0-241-15,0 0 24 0,0 0-199 16,0 0-633-16,0 0-456 15,-4-32-248-15,4 32-80 0,0 0 0 32,0 0-104-32,0 0-80 15,0 0 40-15,15 10 88 0,6 6 56 16,7 3 32-16,3 0-32 16,5 3 0-16,0 0 16 0,3 0-16 15,-11 0 8-15,4-5 0 31,-11-2-8-31,-10-2 0 0,-2-4-160 16,-9-2-96-16,0-1 160 16,0 1 96-16,-17 2 120 15,-7 10 136-15,-8 0-64 0,-7 10-120 16,-1-4-64-16,-4 10-16 31,-7 13-360-31,10-4-1344 0,9-9-2841 0</inkml:trace>
  <inkml:trace contextRef="#ctx0" brushRef="#br0" timeOffset="-152288.84">2279 12347 1384 0,'0'0'880'15,"0"0"-328"-15,0 0-208 0,0 0 328 16,0 0-416-16,0 0 104 31,0 0-200-31,0 0 385 0,-8-35-361 16,4 32 184-16,4 0 32 15,0 3-192-15,0 0 152 0,0 0 48 16,0 0 64-16,0 0-32 16,0 0-176-16,0 0-112 31,0 0-88-31,0 0-56 0,0 0-8 0,0 0 8 15,0 0-8-15,0 0-8 16,0 0-56-16,-5 3 64 0,5 7 0 16,0 3 8-16,-4 2 56 15,0-2 0 1,-3 9 80 0,3-3 120-16,-4 3 72 0,-1 4-15 15,-2 3-25-15,3-4-216 0,-1-3 32 16,6-3 32-16,-5-3-128 15,4-3 72-15,0-4-80 0,4-2 56 32,-4-5 56-32,-4 5-40 15,0-4 200-15,0-3 120 0,0 3 8 16,4-3 184-16,-4 0-56 16,4 0-304-16,0 0-184 0,0 0-48 15,4 4-80-15,0 11-1144 31,4-2-1048-31,4-3-385 0</inkml:trace>
  <inkml:trace contextRef="#ctx0" brushRef="#br0" timeOffset="-126866.08">2394 12697 3976 0,'0'0'1257'16,"0"0"-873"-16,0 0 16 0,0 0 352 16,0 0-8-1,0 0-344-15,0 0-152 0,0 0 24 0,0 0 136 16,0 0 137-16,0 0-49 15,0 0-104 1,4 0-136-16,4 0-48 16,0 0-80-16,8-4 248 15,4 1-248-15,3 0 0 0,9 0-120 16,0-1 88-16,5 2 64 16,-2-2-8-16,5-2 80 0,3 3 56 31,-2 0-96-31,-1-4 16 15,-5 4-128-15,1 0 168 16,1-3 40-16,2-1-136 0,1 1 96 16,-1-3-31-16,10 2 7 15,-6-3 0-15,9 4-48 0,-4-3-80 32,-4 2 40-32,-1 4-136 15,-2 0-8-15,-9 0 8 16,-1 3 0-16,-3 0 0 0,0 0 8 0,0-4 80 15,-5 1-80-15,5 0 8 16,-3 0 64-16,6-3 16 16,-6 2-48-1,2 4 40-15,-2-3-80 16,-10 0-8-16,1 3 0 16,0 0-88-16,-8-3 80 0,-5 3 8 0,2 0 0 15,-1 0-48-15,0 0 56 31,4 0-8-31,-4 0 0 16,3 0-176-16,2 0-480 0,6 0-345 16,-2 0-551-16,15 0 312 15,-1 0-1329-15,1-3-3584 0</inkml:trace>
  <inkml:trace contextRef="#ctx0" brushRef="#br0" timeOffset="-125743.09">5048 12484 4112 0,'0'0'2561'31,"0"0"-1465"-31,0 0-744 0,0 0 64 16,0 0 473-16,0 0-17 15,0 0-304-15,0 0-232 0,0 0-32 16,0 0 168-16,0 0-16 15,0 0-120-15,0 0-184 32,0 0-48-32,0 0-32 0,0 0-64 15,11 0 160-15,13 0 88 16,8 0-152-16,0 0-32 0,12 0-64 16,-4-6 0-16,3 2 8 15,-2-2-16-15,-1 3 0 16,-1 0 56-1,1-1-40-15,0 1-16 0,0 3-48 16,-1-3 48-16,6 0 0 16,-2 3-40-16,2-6 40 0,2 2 160 15,5 1-144 1,-5-3 16 0,-2 3-32-16,-10-1 0 0,-3 4 0 15,-8-2-128-15,-8 2 120 0,-8-4-48 16,-4 4-96-16,0 0 72 15,-4 0-152-15,0 0-152 0,0 0-1040 16,0 0-176-16,0 0-1497 31,-8 0-3448-31</inkml:trace>
  <inkml:trace contextRef="#ctx0" brushRef="#br0" timeOffset="-114935.71">1466 13640 1840 0,'0'0'2072'0,"0"0"-1472"16,-5 0-440 0,5 0 857-16,0 0 543 15,-4 0-640-15,4 0-240 0,0 0 153 16,0 0 47-16,0 0-240 16,0 0-104-16,0 0 40 0,0 0-120 15,0 0-144 1,0 0-96-16,0 0-152 15,0 0 32-15,-3 0-24 16,3 0-64-16,0 0 56 0,0 0 16 16,0 0 0-16,0 0-80 15,0 0 0-15,0 0-8 0,0 0-168 32,0 0-104-32,0 0 72 15,12 0 208-15,7 0 8 0,6 0 192 16,6 0 24-16,5-4-24 15,8 1 88-15,0 0 65 16,-1 0-49-16,9-3-120 0,-3-1-40 31,-6 4 40-31,-7 0-176 16,-4 0 88-16,-8 3-96 0,-8-4 8 16,-8 4-16-16,0 0 32 15,4 0-24-15,-4 0 96 16,3-3-88-16,6 0 32 0,-2 3-32 15,-2-3 56 1,2 3-56-16,-7-3-8 16,1 3 0-16,-6 0-128 0,-3 0-392 15,0 0 168-15,0 0 48 16,0 0 176 0,-3 0-137-16,-10 3-391 15,-6 6-888-15,2-2-608 16,6-4-1873-16</inkml:trace>
  <inkml:trace contextRef="#ctx0" brushRef="#br0" timeOffset="-114485.7">1932 13443 4656 0,'0'0'1393'0,"0"0"-361"15,0 0 560-15,0 0 193 0,0 0-41 32,0 0-672-32,-4-3-608 15,4 3-208-15,0 0-127 16,0 0-121-16,0 0-8 0,0 0-153 16,0 0-23-16,4 3-24 15,12 6 200 1,8 4 80-16,0-1-56 0,8 4-16 15,-4-3-8-15,0-3 88 16,-13-4-80-16,1 1-8 16,-8-2-24-16,-4 2-80 0,-4-1-48 15,0 4 152-15,0 6 40 16,-8 3 64-16,-8 6 136 16,0 4 137-1,-8 2-209-15,0 4-32 0,-4 0 16 16,0 0-72-16,5-3-24 15,3-6-48-15,3-4-8 0,6-7 0 16,7-2-464-16,4-9-705 16,0-4-1167-1,15-13-1921-15,6-10-136 16</inkml:trace>
  <inkml:trace contextRef="#ctx0" brushRef="#br0" timeOffset="-113649.3">2585 13354 4745 0,'0'0'1800'0,"0"0"-528"16,0 0-24-16,0 0 369 0,0 0-49 15,0 0-712-15,-3-22-328 16,-5 22-280-16,-5 2-63 0,-2 15-113 31,-9 1 40-31,-4 8 80 16,4 9-88-16,-1 0-32 0,2 9 8 15,7 4-80-15,8 3 48 0,4-1-48 16,4-5-40-16,0-1 32 16,20-12-120-16,4-3 112 15,11-14-312 1,10-5-17-16,-2-10-175 16,5-6 280-16,-4-16 8 0,-5-13 232 15,-7-3 80-15,-8-10 224 0,-11-6 0 16,-5-6-176-16,-8 2 24 15,0 4-144 1,-17 4 417-16,2 6 159 16,-9 8-72-16,0 8-288 15,0 9-56-15,0 9-64 16,-4 7-64-16,0 3-40 0,-11 10-16 31,-6 12-32-31,-2 10-40 0,-1 0 40 16,8 2-280-16,8 1-704 15,16 0-313-15,16 6-615 16,0-6-721-16,16-9-1648 0</inkml:trace>
  <inkml:trace contextRef="#ctx0" brushRef="#br0" timeOffset="-113089.67">2984 13497 4600 0,'0'0'2785'0,"0"0"-1281"31,0 0-367-31,0 0 239 16,0 0-200-16,0 0-656 0,0 0-352 16,0 0-160-16,-32 35 48 15,16-1 24-15,4 5-32 0,0 2 8 16,12 3-16-16,0-5-40 31,0-8 0-31,0-9-48 0,12-6-168 16,3-9-168-16,6-7-16 15,3-4 344-15,0-15 48 0,-1-12-192 16,1-8 128-16,-7-5 64 16,-6-7-48-16,-3 4 56 31,-3 6 40-31,-5 2 192 0,0 14 528 16,0 9 128-16,0 7-319 15,0 5 15-15,-5 4-424 0,5 0-160 16,0 4-192-16,0 11-48 0,-4 14 176 15,0 6 0 1,4 10 64 0,0 2 8-16,0 0-8 0,0 1 0 15,0 0-80-15,4-10-568 16,9-7-297-16,2-5-679 0,5-13-432 16,0-10-3130-16</inkml:trace>
  <inkml:trace contextRef="#ctx0" brushRef="#br0" timeOffset="-112728.24">3442 13112 5169 0,'0'0'3088'0,"0"0"-1623"0,0 0-953 16,0 0-176-16,0 0 544 16,-60 96-40-16,44-42-208 0,1 0-80 15,2 3-104-15,9 3-135 16,0 0-121-16,4-2-184 15,0-4 72 1,8-7-40-16,8-2-40 0,5-4 0 16,-2-9-80-16,9-7-393 15,0-12-263-15,15-10-952 0,-2-3-545 16,-9 0-3952-16</inkml:trace>
  <inkml:trace contextRef="#ctx0" brushRef="#br0" timeOffset="-112507">3103 13455 9089 0,'0'0'2793'0,"0"0"-1497"15,0 0-648-15,0 0 129 0,0 0-345 16,0 0-424-16,0 0 104 15,139-15-112-15,-27 5-680 32,-16-3-849-32,-8 4-1599 0</inkml:trace>
  <inkml:trace contextRef="#ctx0" brushRef="#br0" timeOffset="-112025.92">4020 13408 8433 0,'0'0'1993'0,"0"0"-1257"15,0 0-56-15,0 0 336 0,0 0-40 16,-96-7-271-16,64 23-321 31,0 7-16-31,0 2-176 16,9 10-128-16,10 3-56 0,6 0-8 16,7-3 0-16,4-3-120 0,16-4-328 15,16-12-88-15,-1-6-249 16,5-10 97-16,0-3-16 31,-8-20 480-31,-13-5 224 0,-10-7 32 16,-9 0 264-16,-9-4 320 15,-19 5 24-15,-7 2-159 16,-5 7 111-16,8 9-24 0,4 3-136 16,12 4-136-16,12 5-296 31,4 4-848-31,20 0-2001 0,20 0 1681 0,12-3 560 15,32-6-1025-15,-16-7-1143 16,-9 7-1465-16</inkml:trace>
  <inkml:trace contextRef="#ctx0" brushRef="#br0" timeOffset="-111591.52">4326 13221 1672 0,'0'0'3313'16,"0"0"-257"-16,0 0-719 0,0 0 111 0,0 0-823 15,0 0-585 1,9-35-672-16,-13 35-368 0,-5 15-56 15,-10 14 56-15,-1 9 88 0,-5 13-80 32,-6 19 176-32,-5 25 112 15,-4 22-16-15,-4 7-120 0,8-3-64 16,4-16-8-16,13-29 24 16,7-16-112-16,4-15 48 0,8-7-48 15,0 6 0-15,11 1 0 31,6 3-160-31,7-11-88 0,8-8-112 16,4-10-280-16,-1-6 208 16,5-10 240-16,-5-3 120 15,2-7 72-15,-5-11 0 0,-5-8 72 16,-3-2 48-16,-11-11 64 31,-9-2 136-31,-4-7 176 0,-4-2-104 16,-20-7 64-16,-12-4-112 0,-9-2 32 15,-11 2-104-15,-7 1-104 16,8 6 8-16,3 6-88 0,12 17-88 16,16 9-16-1,16 9-528 1,12 3-944-16,56 7-2561 0,0 0 936 16,3-4-1311-16</inkml:trace>
  <inkml:trace contextRef="#ctx0" brushRef="#br0" timeOffset="-111159.05">5048 13173 7217 0,'0'0'2921'0,"0"0"-1009"31,0 0-104-31,0 0-303 16,0 0-753-16,-100-26-320 0,65 39-112 15,-2 6-272-15,9 10-40 16,5 3-8-16,6 3-40 16,14-1 24-16,3 1-168 0,0-6-80 15,20-1 24-15,3 1-184 32,5-7 16-32,9-6-16 0,-2 3 48 15,1-3 16-15,0 0-257 0,-4 3 9 16,-8 3 0-16,-13 4-32 15,2-1 256-15,-13 7 248 0,-5-4 136 16,-18 1 560 0,-9 3 392-1,-9-7 264-15,-10 0-271 0,-5-6-321 16,0-9-64-16,4-7-16 0,9-3-264 16,7-19-280-16,16-12-192 15,16-14-976-15,28-25-1193 0,16 10-1896 31,8 9-1648-31</inkml:trace>
  <inkml:trace contextRef="#ctx0" brushRef="#br0" timeOffset="-110165.83">5370 13322 4320 0,'0'0'2233'0,"0"0"-689"15,0 0-23-15,0 0 231 16,0 0-440-16,0 0-312 0,0 0-399 16,-60-47-193-16,28 50 80 31,4 16 232-31,-7 9-160 0,7 4-264 16,1 6-88-16,3 0-160 15,11 0 8-15,9-3-56 0,4-7-8 16,4-2-8-16,16-7-208 15,4-9-264 1,4-7 32-16,4-3 152 16,-4-16 160-16,4-13-184 0,-9-6-408 15,-3-6 279-15,-8 3 209 16,-7 0 248-16,-5 9 144 16,0 10 497-16,0 6 111 0,-5 13-72 0,1 0-472 31,-7 7-200-31,3 16-8 15,-1 5 0-15,1 3 0 16,8 4-8-16,0-3 0 0,0 0 8 16,17-10-128-16,-6 0-144 15,6-12-120-15,-2-4 48 0,6-6 136 32,-2-6 88-32,1-16 112 15,4-7-392-15,-5-6 15 0,6-9 161 16,-5-1-32-16,-5 4 80 15,6 6 176-15,-10 10 72 0,2 15 264 32,-6 7-320-32,5 3-16 15,4 10-64-15,1 12 64 16,-2 6 176-16,-3 4 48 0,-3 3-216 16,-9-3 8-16,0-1 40 15,0 1-56-15,-13-7 57 0,-2-5 23 0,-2-4 40 16,2-7-32-1,6-6-80 1,1-3-8-16,4-6 0 16,4-16-753-16,8-13-591 0,12-7 312 15,12 1 240-15,0 0 176 16,0 6 288-16,0 16 328 0,-16 10 256 0,0 9 112 31,-9 6-144-15,2 20 704-16,-5 2-176 0,-4 10-312 15,0 0-312-15,-4 0-64 0,-9-3-64 16,6-3-72-16,-1-7-232 16,0-9-152-16,3-7 8 0,2-9 96 31,3 0 248-31,0-15-112 16,0-17-600-16,8-10 320 0,12-8 263 15,8-1-159-15,3 0-40 16,-3 10 432-16,0 9 16 0,-3 16 536 15,-6 10-344-15,-3 6 24 32,0 0-159-32,-4 19 183 15,0 7 312-15,-8 6-48 0,-1-1-232 16,-3 7 64-16,0-3-40 16,0 3-160-16,0-3-152 0,0-6-64 15,0-1-616-15,0-5-936 16,0-8-1305-1,0-8-2952-15</inkml:trace>
  <inkml:trace contextRef="#ctx0" brushRef="#br0" timeOffset="-109940.24">6163 13344 8121 0,'0'0'4001'0,"0"0"-2857"16,0 0-1008-16,0 0-128 0,0 0 753 15,0 102-225-15,0-36-312 16,0 20 88-16,0 25-80 0,0-12-40 31,0-17-192-31,0-25-144 16,0-18 136-16,0-2-312 0,-4 5-953 16,-3-4-127-16,-6-6 72 15,1-13-537-15,1-13-2527 16</inkml:trace>
  <inkml:trace contextRef="#ctx0" brushRef="#br0" timeOffset="-109632.56">6099 13398 5657 0,'8'-95'1536'0,"1"35"176"0,-1 15-183 16,-1 13-153-16,1 4 584 15,5 2-815 1,6-2-185-16,13 12-936 15,8 6-24-15,7 10-200 0,6 0 0 16,-5 20-80-16,-9 11 24 16,-11 7-296-16,-8 10 143 0,-17 3 401 15,-3 0-32 1,-15 3 40 0,-17-4 329-16,-3 4 95 0,-10 0 208 15,-2-3-320-15,2 0-48 0,6-7-160 16,7-5-104-16,4-11-80 15,17-9-656-15,11-19-929 0,0 0-1439 32,11-12 247-32</inkml:trace>
  <inkml:trace contextRef="#ctx0" brushRef="#br0" timeOffset="-109429.83">6597 12966 8265 0,'0'0'2433'16,"0"0"-105"-16,0 0-511 0,0 0-1145 16,13-22-440-16,-13 47-216 15,0 17 520-15,0 25-40 0,-5 18-240 16,-3 27-152-16,1 5 8 31,-1-6-112-31,4-22-24 16,-1-23-1512-16,1-24-3481 0,4-20-1217 0</inkml:trace>
  <inkml:trace contextRef="#ctx0" brushRef="#br0" timeOffset="-109031.97">6793 13386 9938 0,'0'0'2056'16,"0"0"-2056"-16,0 0-376 15,0 0 376 1,0 0 16-16,0 0 152 16,0 0-16-16,0 0-48 15,79 35-88-15,-55-35-16 0,4-13-792 16,0-6-160-16,-3-6-169 16,-10-7 217-16,-4-3 288 0,-11 3 616 31,0 0 16-31,-7 7 944 15,-12 9 209-15,-9 6-153 0,-4 10-304 16,4 4 272-16,-4 14-120 16,0 14 129-16,8 10-193 15,7 5-320-15,10 4-128 0,7 0-120 32,11-1-160-32,17-8 88 15,13-4 16-15,2-9-88 0,9-10-88 0,-1-10-80 16,2-9-128-16,6-22-400 15,-10-13-1841-15,-17-3-3504 16</inkml:trace>
  <inkml:trace contextRef="#ctx0" brushRef="#br0" timeOffset="-107078.89">2761 14576 11378 0,'0'0'2488'16,"0"0"-1655"-16,0 0-761 0,0 0-72 31,0 0-120-31,0 0 120 0,0 64 272 16,0-20 8-16,0 23-128 15,0 19 248-15,0-4-88 0,0-9-160 16,4-6-80-16,4-17-64 16,-5 4-8-16,-3 3 0 15,4-5-408 1,0-15-248-16,-4-8-416 0,0-10-713 16,0-13-775-16,0-6-1641 15</inkml:trace>
  <inkml:trace contextRef="#ctx0" brushRef="#br0" timeOffset="-106798.54">2741 14459 6177 0,'0'0'2832'0,"0"0"-1871"16,32-86-665-16,-1 51-168 0,21 6-128 31,4 7 192-31,8 10-184 15,-4 12-8-15,-5 6-8 16,-7 22-104-16,-16 17-456 0,-12 6-25 16,-16 6 489-16,-4 3 104 15,-24 1 545-15,-8-1 263 0,-7-3 240 32,-6 3-200-32,-2-6-360 15,3-3-264-15,4-7-56 0,8-9-168 16,12-13-640-16,8-9-1352 0,8-13-2761 15</inkml:trace>
  <inkml:trace contextRef="#ctx0" brushRef="#br0" timeOffset="-106430.87">3450 14494 6601 0,'0'0'2793'16,"0"0"-1889"-16,0 0-496 0,0 0 392 16,-75 63 120-16,38-22-304 0,5 13-232 15,4 3-112-15,9 4-144 16,6-4-128-16,13 0-8 31,0-9-368-31,9-10-568 0,6-13 16 16,6-12-24-16,-6-13 264 15,5-3 496-15,-8-23 72 0,-3-12 120 16,-9-9 464-16,-9-10 760 16,-14-4 200-16,-9 1-63 31,-9 6-233-31,2 10-400 0,3 12-320 16,4 10-104-16,12 9-200 15,12 13-104-15,8 0-1488 0,21 9-2897 0,10 7 2112 16,5-3-3880-16</inkml:trace>
  <inkml:trace contextRef="#ctx0" brushRef="#br0" timeOffset="-106119.42">3549 14640 8425 0,'0'0'1377'0,"0"0"-945"31,0 0 40-31,-28 108 40 15,28-67-280-15,0 3-80 0,9 1-152 16,14-10-544-16,9-10-512 16,0-12-649-16,8-13 201 0,0-3-40 31,-4-23-89-31,-8-12 745 16,-8-6 888-16,-12-7 968 0,-8 0 1177 15,-12 0 327-15,-16 7-39 16,-8 12-521-16,-12 10-303 0,0 16-425 15,1 6-592-15,2 0-576 16,9 18-16-16,29 8-1808 31,7-1-2665-31,4-9-3697 0</inkml:trace>
  <inkml:trace contextRef="#ctx0" brushRef="#br0" timeOffset="-105950.1">3805 14735 6313 0,'0'0'6201'0,"0"0"-5353"15,0 0-848-15,0 0-120 0,127-41 112 16,-27 19-1144 0,-12-1-1240-16,-9 1-2153 15</inkml:trace>
  <inkml:trace contextRef="#ctx0" brushRef="#br0" timeOffset="-105668.62">4247 14595 8953 0,'0'0'1689'0,"0"0"-1489"16,0 0-192-16,0 0 608 15,11 92-64-15,10-50-280 0,-6 2-24 16,5 10-152-16,-3 3-88 15,-2 3-8-15,-11 4-56 32,-4 3 56-32,0-4 184 0,-11 1 96 15,-10-7 512-15,-11-3 89 16,-11-6-41-16,-1-11-264 0,-11-8-296 16,-1-13-136-16,0-13-144 15,-16-31-624-15,12-17-2553 16,16-6-6961-1</inkml:trace>
  <inkml:trace contextRef="#ctx0" brushRef="#br0" timeOffset="-105530.14">3983 14344 11202 0,'0'0'2889'0,"0"0"-1425"0,0 0-752 16,0 0-464-1,0 0-248-15,0 0-1568 0,0 0-361 0,28 80-3296 16</inkml:trace>
  <inkml:trace contextRef="#ctx0" brushRef="#br0" timeOffset="-105141.52">4597 14713 7417 0,'0'0'2745'0,"0"0"-1937"16,0 0-664-16,0 0 136 0,0 0 240 16,0 0 144-16,0 0-424 31,92 16-240-31,-64-16-408 0,0-16-240 0,0-3-176 15,-8-3 360-15,-8-7 160 16,-5 4 304-16,-7-4 48 16,-4 10 352-16,-11 3 384 0,-13 10-288 15,-4 6 16 1,-8 3 32 0,0 19 240-16,1 3-23 0,7 13-313 0,8-2-208 15,12 5-176-15,12-3-64 16,8 0-248-16,24-13-632 15,43-12-329 1,-7-7-791-16,-9-6-2329 16</inkml:trace>
  <inkml:trace contextRef="#ctx0" brushRef="#br0" timeOffset="-104959.09">5052 14532 9514 0,'0'0'2712'15,"0"0"-1520"-15,0 0-327 31,0 0 71-31,-88 86-280 0,64-42-272 16,4 3-280-16,16 1-104 16,4-4-472-16,4-5-280 15,28-11-825-15,8-12-415 0,31-16 440 32,-7-19-1193-32,-4-6-2200 0</inkml:trace>
  <inkml:trace contextRef="#ctx0" brushRef="#br0" timeOffset="-104736.49">5278 14077 8241 0,'0'0'2329'16,"0"0"-169"-16,0 0-807 0,0 0-857 16,0 0-488-16,0 0 96 0,-4 102 416 15,32-22-144-15,-3 2-120 16,3-9-8-16,-4-12-88 0,-9-14-88 31,5 4-72-31,-4 6 0 16,-4-6-384-16,-4-7-608 0,-8 4-809 15,0-10-1103-15,-16-16-2609 16</inkml:trace>
  <inkml:trace contextRef="#ctx0" brushRef="#br0" timeOffset="-104480.06">5239 14430 7865 0,'0'0'1713'0,"0"0"-761"15,91-38-528-15,-42 25-64 32,2 10-160-32,-3 3-120 0,4 7-80 15,-8 11-16-15,-5 8 8 0,-3 6-88 16,-4 3-8-16,-8 0 96 15,0 2 8-15,-4 2 8 0,-8-1 32 16,-1-4-40 0,-6-2-248-1,-5-3-528-15,-5-13-361 0,-10-4-479 16,-5-8-3609-16</inkml:trace>
  <inkml:trace contextRef="#ctx0" brushRef="#br0" timeOffset="-104322.83">5641 14271 11266 0,'0'0'3161'15,"0"0"-1713"-15,0 0-1200 0,0 0-248 16,0 0-1192-16,0 0-817 31,32 48-863-31</inkml:trace>
  <inkml:trace contextRef="#ctx0" brushRef="#br0" timeOffset="-103753.08">5845 14446 12994 0,'0'0'2649'0,"0"0"-1953"16,0 0-696-16,0 0-56 15,0 0 56-15,0 86 96 0,0-45-8 16,4 4-88-16,11-1-424 15,9-9-384 1,0-3-657-16,4-10-503 16,-4-13 392-16,-4-9 383 0,-8-6 89 15,-4-23 896-15,-8-6 208 16,-8-9 936-16,-16-7 281 16,-8-3-401-16,0-3-312 0,1 9-224 0,3 4 48 31,11 9 320-31,9 13 80 15,8 9-728-15,17 10-552 16,19 3-688-16,3 6 864 0,5 17 160 16,0 8-136-16,-8 4 8 15,-5 3 64-15,-10 4 96 0,-14-4 112 32,-3 3 72-32,-4-9 184 15,0-1-32-15,-4-8 32 0,-3-7-16 16,-1-4 168-16,3-9 168 15,1-3 240-15,4-9-312 0,0-17-432 32,0-11-904-32,17-8 312 15,2-9-48-15,5 3-145 16,0 3 761-16,4 14 24 0,-8 12 449 16,7 12-137-16,-2 10-40 15,6 3-128-15,-3 19-16 0,0 10 256 16,0 12 384-16,-3 1-104 15,-1 9-120 1,-9 0-296-16,-3-3-248 16,-7 15-152-16,-2-15-1176 0,-3-9-896 15</inkml:trace>
  <inkml:trace contextRef="#ctx0" brushRef="#br0" timeOffset="-103580.52">6816 14455 11442 0,'0'0'4345'0,"0"0"-3473"31,0 0-608-31,0 0-264 16,0 0-872-16,0 0-2297 0,0 0-8601 15</inkml:trace>
  <inkml:trace contextRef="#ctx0" brushRef="#br0" timeOffset="-99769.08">3876 12576 1736 0,'0'0'744'0,"0"0"-496"15,0 0 1032 1,0 0 25-16,0 0-265 16,0 0-224-16,0 0-168 0,0 0-8 15,0 0-120-15,0 0-208 0,0 0-175 16,0 0-137-16,0 0 8 15,0 0-8 1,0 0-8-16,0 0-73 16,0 0-71-16,0 0-8 15,0 0 32-15,0 0-24 16,0 0 80-16,0 0 72 0,0 0 0 16,0 0 8-16,0 0 0 0,0 0-8 31,0 0 48-31,0 0-40 15,0 0-8-15,0 0 0 16,0 0 8-16,0 0 0 0,0 0-8 16,0 0-8-16,0 0-176 15,0 0-360-15,4 0 288 0,4 0 256 32,1 0 0-32,2 0 64 15,1 0-8-15,4 0-56 0,3 0 40 16,6 0-40-16,3 0 0 0,0 0 0 15,0 0 8-15,0 3-8 16,0-3 16 0,-1 0-16-1,-3 0 56-15,4 0-8 0,-4 0-48 16,0 0 16-16,-4 0 32 16,-1 0-48-16,-6 0-40 0,2 0 40 0,-7 0 8 15,1 0 0-15,-1 0 96 31,3 0-56-31,2 0 112 16,2 0 24-16,5 0 16 0,0 0-200 16,4-3 104-16,0 0-88 15,-4 3 64-15,-4 0-80 0,-9 0 0 16,-2 0-8-16,-1 0-136 31,-4 0 80-31,0 0 56 0,0 0 8 16,4 0 0-16,4 0 0 15,-1 0-56-15,14 0-360 0,-5-4-1200 16,-4 1-3249-16</inkml:trace>
  <inkml:trace contextRef="#ctx0" brushRef="#br0" timeOffset="-94251.45">1828 11001 992 0,'0'0'776'31,"0"0"-120"-31,0 0 888 0,0 0-735 16,0 0-401-16,0-3-152 16,0 3 32-16,0-3-16 15,0 3 0-15,0-6 104 0,0 6 16 16,0-4 72-16,0 1 32 15,0 0-88-15,0 0 80 0,0 3-88 32,0 0-119-32,0 0-89 15,0 0-192-15,0 0 0 16,0 0 0-16,0 0-8 0,0 0 0 16,0 0 0-16,0 0 0 15,0 0 0-15,0 0-112 0,0 0 16 16,-4 13-24-1,-4 5 128-15,-3 14 40 16,-2 7 64-16,-2 2 136 16,-2 0 40-16,6 0-168 0,3-3-40 15,-1-6-16 1,9 0-48 0,-3-7 40-16,3-3 8 0,0-6-56 15,0-6 48-15,0-4-48 0,0-6 0 16,0 3 80-16,0-3-64 15,0 0 32-15,0 0-48 0,0 0-8 16,7 0-736-16,6 0-1425 16,-2 0-239-16</inkml:trace>
  <inkml:trace contextRef="#ctx0" brushRef="#br0" timeOffset="-90163.98">2550 16246 2920 0,'0'0'1712'16,"0"0"-815"-16,0 0-297 16,0 0 120-16,-8 0 240 0,8 0 0 15,0 0-79-15,0 0 79 0,0 0 248 31,0 0 56-31,0 0-127 16,0 0-281-16,0 0-192 0,0 0-56 16,0-6-112-16,0-1-96 15,0-5-400-15,0-4-120 0,4-3 72 16,4 3 40-16,3-3-56 31,9 3 48-31,1 3-128 0,7 0 64 16,3 1 24-16,9 2-32 15,0 7 8-15,-1 3 32 16,-7 0 40-16,0 13-112 0,-4 6-240 31,-4 3 40-31,-8 7 136 16,-4 6 104-16,-1 3 80 0,-11 3 0 16,0 4 0-16,-15 2 104 15,-9 1-96-15,-8 0 144 16,-4-4-56-16,-3-6-40 0,7-6 0 0,4-10-8 15,12-9 0 1,4-7 16 0,8-6-56-16,4 0-16 0,0-3 8 15,8-23-264-15,16-8-888 16,8-11-97-16,7-12 665 0,5 0-304 16,0-7-144-16,-4 7 232 0,-1 0 296 31,-2 6 271-31,-1 4 161 15,-8-1-88-15,-9 7-48 16,1 2 208-16,-8 8 88 0,-4 5 136 16,-4 4-31-16,0 9 447 15,0 7 88-15,-4 0-272 0,0 6-120 32,0 0-56-32,0 0-176 15,0 0-56-15,0 0 8 0,0 0 56 16,0 0 64-16,-4 3-168 15,-4 9 72-15,-8 11 136 0,1 12 224 16,-6 3-24-16,-3 7 56 31,9 2-55-31,2-3-97 16,2 4-96-16,7-7 32 0,4-2-104 16,0-2-104-16,0-5-40 0,15-3 64 15,6-7-72-15,3-6 8 0,4-6-8 16,3-4 8-1,1-6 48 1,0 0-48-16,0 0 64 16,-8-6-16-16,-8-4-48 0,-5 7 112 15,-6-4-32-15,-5 5 152 16,0 2 232-16,0 0-176 16,0 0-48-16,0 0-248 15,0 0-56-15,0 0-272 16,0 0-424-16,-9 9-888 15,2-3-2849-15,-1 4-2161 0</inkml:trace>
  <inkml:trace contextRef="#ctx0" brushRef="#br0" timeOffset="-89692.76">3517 16157 7193 0,'0'0'3297'0,"0"0"-1369"16,0 0-568-16,0 0-119 15,0 0-345-15,0 0-464 0,0-9-432 16,0 12 0 0,-3 13-160-16,3 6 160 15,-4 7-8-15,-4 5 8 16,4 5 0-16,-1-1 112 0,1 3 112 15,1 0-80-15,3 0-48 16,0-6-32-16,0-3-64 0,7-3 8 31,10-4 0-31,3-5-8 16,8-5-128-16,4-2-184 0,3-10-112 16,1-3-296-16,8-3-1305 15,-9-13-2000-15,-11-6-2656 0</inkml:trace>
  <inkml:trace contextRef="#ctx0" brushRef="#br0" timeOffset="-89436.09">3310 16433 8601 0,'0'0'4377'0,"0"0"-3385"0,0 0-671 16,0 0-217-16,0 0 80 16,0 0-32-16,0 0-56 0,128-6 40 15,-73 0 0 1,5-4-8 0,0 1-120-16,0 0-8 0,-4-4-48 15,4 3-1217-15,-17 1-2583 0,-11 2-4106 16</inkml:trace>
  <inkml:trace contextRef="#ctx0" brushRef="#br0" timeOffset="-88992.33">3613 15763 7345 0,'0'0'2449'0,"0"0"-1129"0,0 0-656 15,0 0-376-15,0 0-288 16,0 0-256-1,4 29 8-15,-4-1 240 16,5 8-48-16,-5-1-408 16,0-4-720-16,0 4-841 15,0-12-783-15,0-11-1921 0</inkml:trace>
  <inkml:trace contextRef="#ctx0" brushRef="#br0" timeOffset="-88823.96">3689 15729 7433 0,'0'0'3201'16,"0"0"-2257"-16,0 0-944 31,0 0 0-31,0 0-8 0,0 0 8 16,0 76 0-16,0-29-432 15,4-2-1104-15,-4-10-1721 0</inkml:trace>
  <inkml:trace contextRef="#ctx0" brushRef="#br0" timeOffset="-88242.43">2015 16104 8425 0,'0'0'2313'0,"0"0"-881"0,0 0-312 16,0 0-23-16,0 0-417 0,0 0-376 16,0 0-304-16,0-7-184 15,0 16-376 1,9 4 304-16,-1 6 200 15,-1 0 56-15,6 4-80 0,-2-1-321 16,6-6-527-16,-2-1-528 16,5-5-432-16,-8-3-513 15,4-7-864-15</inkml:trace>
  <inkml:trace contextRef="#ctx0" brushRef="#br0" timeOffset="-88044.4">2155 15986 5905 0,'0'0'2984'0,"0"0"-791"16,0 0-753-16,0 0-872 0,0 0-568 31,0 0 0-31,0 0-56 16,0 0 56-16,0 89 0 0,12-55 8 16,0 2 48-16,7-8-56 15,2 4-8-15,14 0-1096 16,1-10-1200-1,-12-9-3938-15</inkml:trace>
  <inkml:trace contextRef="#ctx0" brushRef="#br0" timeOffset="-79813.93">2713 4480 4184 0,'0'0'1873'16,"0"0"-313"-16,0 0-840 0,0-3-480 0,0-1 248 15,0 1 289 1,0 3 127 0,0-3-152-1,0 3-352-15,0 0-160 0,0 0-40 16,0 0 32-16,0 0-56 16,0 0-176-16,0 0 0 0,0 0-48 15,0 0-112-15,0 0-128 0,0 10-96 16,4 9 264-16,8 3 112 15,4 3 8 1,0 4 0-16,3-4 8 16,2 1 0-16,-1-7-8 15,-9-10 0-15,1 4 0 16,-3-10 56-16,-6 0-48 0,-3-3 56 16,8 0 304-16,4-6 760 0,4-16-399 31,12-10-489-31,4-10-152 15,8-5-88-15,8-4 0 16,-1-6-16-16,5 0-144 0,8 3-89 16,-4 0 113-16,-1 13-32 31,-11 5 56-31,-12 14 48 16,-8 10-296-16,-12 9-560 0,-1 3-720 15,-11 22-249-15,0 10 457 0,0-1-568 16</inkml:trace>
  <inkml:trace contextRef="#ctx0" brushRef="#br0" timeOffset="-76640.77">4103 6689 4624 0,'0'0'1737'15,"0"0"-401"-15,0 0-384 16,0 0-688-16,4-44 353 0,1 34 63 15,-1 1 144-15,0 5-216 0,-4 2 144 16,0-1-296-16,0 3-224 31,0 0-232-31,0 0-144 16,0 0-176-16,0 3-216 0,0 12 200 16,3 4 288-16,1 10 48 15,0-1 0-15,0 4 16 0,0-6-8 16,1-4 40-1,-2-6-48-15,-3-6 0 16,4-10 0-16,0 0 0 16,8 0 0-16,4-10 440 0,8-12 248 15,3-10-192-15,1-10-344 0,9-2-32 16,-1-6-120-16,-4-4 72 16,3 2-72-1,-3 5 56-15,-8 9-48 16,-5 9 120-16,-10 13-128 15,-5 10-272-15,0 6-1336 0,-4 0-1289 16,-4 35 345-16,-12-3 1120 16,-4 0-3649-16</inkml:trace>
  <inkml:trace contextRef="#ctx0" brushRef="#br0" timeOffset="-66643.32">3119 10385 3264 0,'0'0'1352'0,"0"0"273"16,0 0 143-16,0 0-576 0,0 0-183 16,-4 0-81-16,4 0 16 31,0 0-192-31,0 0-248 0,0 0-320 15,0 0-88-15,0 0-96 16,0 0 0-16,0 0-16 16,0 0-80-16,0 0 88 0,4 0-296 15,12-6 304-15,8-4 248 16,16-2 80-16,7-4-15 0,13-3-137 16,0 0-8-1,0-1-144-15,-8 5-24 16,-9 5-312-16,-6 4-177 15,-18 3-431-15,-2 3-592 0,-17 3-585 16,0 6-775-16,-4 4 415 16</inkml:trace>
  <inkml:trace contextRef="#ctx0" brushRef="#br0" timeOffset="-66313.08">3242 10582 1216 0,'0'0'1184'16,"0"0"-512"-16,0 0 320 16,0 0 657-16,0 0 63 31,0 0-600-31,0 0-207 0,25-10-73 15,-9 1 64-15,7-4 40 16,5 0-192-16,4-2-88 0,8-1-192 16,4-7-319-16,4 5-137 15,-1 2 96-15,-2 3-104 32,-10 6-120-32,-10 7-1313 0,-10 0-439 0,-11 7-465 15,-4 9-407-15,0 0 287 16</inkml:trace>
  <inkml:trace contextRef="#ctx0" brushRef="#br0" timeOffset="-65997.77">3298 10757 4200 0,'0'0'1593'16,"0"0"-1105"-16,0 0-224 0,0 0 696 16,0 0 560-16,0 0-375 15,0 0-441-15,40-7 136 0,-12-2-72 16,8-4-80-16,0 0-64 31,8-6-295-31,-5 3-105 0,6 1-120 16,-10-1-8-16,1 6-96 15,-4 0-280-15,-8 1-1041 0,-4 6-343 16,-4 3-152-16,-12 0-793 31,-4 9-1848-31</inkml:trace>
  <inkml:trace contextRef="#ctx0" brushRef="#br0" timeOffset="-65721.3">3347 10893 4352 0,'0'0'2865'0,"0"0"-1513"16,0 0-1080-16,0 0 369 16,0 0 495-1,86-32-312-15,-53 17-56 16,3 2-272-16,4-3-224 15,-1 3-136-15,2-2-120 0,-6 5 72 16,-3 0-88-16,-13 7-1048 0,2 0-448 16,-14 3-369-16,-3 0-215 15,-4 3-313-15,0 7 41 0</inkml:trace>
  <inkml:trace contextRef="#ctx0" brushRef="#br0" timeOffset="-65515">3442 10957 5065 0,'0'0'1904'0,"0"0"-1168"16,0 0-376-16,0 0 312 16,0 0-280-16,0 0-232 0,96-35-7 15,-57 19-49-15,9 0-104 16,-4 0-48-1,-5 3-201-15,2 4-359 16,-9 3-464-16,-8 2-560 0,-9 4-881 16</inkml:trace>
  <inkml:trace contextRef="#ctx0" brushRef="#br0" timeOffset="-65267.44">3422 11074 2616 0,'0'0'2369'0,"0"0"-1353"0,0 0-760 16,0 0 584-16,0 0 712 31,95-22-303-31,-54 9-585 0,2-2-344 16,6 2-40-16,-6 0-80 15,-3 4-64-15,-5-1-136 0,-7 7-264 16,-7 3-1280-16,-6 0-1137 31,-6 0-1864-31</inkml:trace>
  <inkml:trace contextRef="#ctx0" brushRef="#br0" timeOffset="-56663.46">3960 15881 5761 0,'0'0'1696'15,"0"0"481"-15,0 0-841 0,0-3-584 16,0 3 168-16,0-3-176 16,0 0-55-16,0 3-161 0,0-4-200 15,0 1-56-15,0 0-72 32,0-3-192-32,0 2 168 0,0-5-32 15,0 6 40-15,0-7-64 16,0 4-112-16,-5-3 72 0,5 2 96 15,-3 1-120-15,-1-1 24 16,4 1-24-16,-4-4-56 31,0 4 0-31,-4-4-8 0,4 1 8 16,-4-1 0-16,0 1 8 16,0 0-8-16,1-4 0 0,-2 3 0 0,5-2 8 15,0 2-8 1,-3 4 0-1,3-4 40-15,-1 4-40 0,-3-1-8 16,0 1 8-16,1 0-16 16,-6-4 8-16,2 4-88 15,-1 0 40-15,-1-1 48 0,-2-2-216 16,-1 2 88-16,0 1 16 16,0-4 16-1,-5 1 88-15,2 2-24 16,3-2 40-16,0 3 0 0,-4-1 0 15,0 1-8-15,4-3 8 16,-4 2 0-16,5 1-8 0,-6 2 8 16,6-2 0-16,-1 3-8 31,0 0-24-31,-4 3 24 0,3-3 8 16,2 0 0-16,-1 3-16 15,-4-4 8-15,0 4 0 0,-4 0 8 16,5 0-80-16,-5 0 80 31,3 0 8-31,2 0 0 16,-1 0 0-16,3 0-8 0,2 0 0 15,3 0 0-15,0 0 8 16,0 0-8-16,-4 0 0 0,4 0 0 16,-4 0-8-16,-4 0 8 15,4 0 0 1,-8 0 0-16,9 0 0 15,-6 4 0-15,6-4 8 0,-5 3-8 16,4 0 0-16,-4-3 0 16,3 3 0-16,6 0 0 0,-6 1 0 15,2-2-8-15,-1 5 8 16,-4-1-8 0,0-2-8-16,-4 5-72 15,1-3 16-15,-5 4 56 0,0-4-112 16,0 4 120-16,0-4 0 15,4 4 0-15,0-4 8 16,4 0-16 0,4 1 16-16,0-1 0 15,4 1-48-15,0-4 48 0,-4 6 0 16,4-3-24-16,-3 4 16 16,-1 3-72-16,-5-4 80 15,-2 4 0-15,3 0-56 0,0 2 48 16,0-2 8-16,0-3 0 31,0 2 0-31,4 1-56 0,4-6 56 16,0 2 0-16,1 0-8 15,-2 4 0-15,2-3-80 16,-1 3 8-16,-4-1 32 0,4 4-40 16,-1-3 88-16,-2 3 0 15,2-1-8 1,2 1 0-16,-1 0 8 0,0-3-40 15,4 6 32-15,0-3-64 16,0 0 64-16,0 3 0 16,4-3-96-16,0-1 32 15,0 2 56 1,0 1-40-16,4 1 40 0,-4 0-48 16,0 1 64-16,0-1-81 0,0-1-15 15,4 5 24-15,0-4 72 16,0 3 0-16,0 1-8 15,0-1-80-15,0-3 80 0,0 0 8 32,4-3-104-32,4-1 88 0,-8 1-48 15,4 0 48-15,0 0 16 16,0 3 0-16,0 0 64 16,0 0-16-16,4 0-40 0,0 3 0 31,0-3 64-31,0 4-64 15,4-1 112-15,0 0-104 0,-1 0 40 0,-2 4 49 16,-1-4-97 0,3 4 0-16,-3-4 8 15,5 0-8-15,-2 0-8 0,2 1 0 16,-2-1 0-16,6 0 8 16,-2-3 8-1,2 6 48-15,-2-2-56 0,5-1 56 16,-8 0-24-16,8 3-40 15,-4-2 0-15,0-1 8 16,3-3 0-16,2 3-8 0,-1-3-8 16,4 3-144-1,3-3 104-15,1 3-89 16,4-2 129-16,0-1 0 0,-1-3-8 16,-6-1-48-16,3-5 48 15,-8-1 16-15,-5-2 0 16,2 2-56-1,-2-5 56-15,-2 2 16 16,-2 0-16-16,6-3 8 0,2 1 8 16,1-1 48-16,4-3 81 15,4 0-89-15,8 0 144 16,-4 0 160-16,0 0-64 0,0 0-216 16,-8 0-80-16,-5 0 8 31,1 0-8-31,-4 0-80 0,-4 0 24 15,4 0-56-15,4 0 48 16,-4 0 56-16,11 0 0 16,-3 0 8-16,8-7 0 0,0-6 0 15,4 4 0-15,-4 0 144 32,-1-1 8-32,-3 1-96 0,0-1-56 0,-3 4 8 15,-1-4 40-15,-9 4-48 16,5-4 0-16,-3 1 16 15,-2-1-8-15,2-3 64 16,-2 1-72-16,5-4 0 16,0 0 40-1,0 1-40-15,0-2 0 0,3 2 96 16,-6-5-40-16,-2 8 24 16,2-4-80-16,-6 3 8 0,-2 4 56 15,-1-4-56 1,-1-3-8-16,1-3 0 15,1 3 0-15,2-3-8 16,-3-3 0-16,1 3 8 0,-2 0 0 16,5 3 8-16,-3 0-8 15,-6 4 8-15,5-1 40 0,0 0 8 16,-4 0-56-16,4 4 0 31,-4-4 8-31,4 0-8 0,-4 1-8 16,0-8 8-16,-4 5-8 15,4-1 0-15,-1-3-64 16,-3 0 72-16,5 3 0 0,-5-6 0 31,0 6 0-31,4-7 8 16,-4 8 48-16,0-4 56 16,0 3-56-16,0-3-8 0,0 0 32 15,0-1-72-15,0 2 48 0,0 1-56 16,0-1 8-16,0 2 0 0,0 3-8 15,0-3 0 1,0 0 8 0,-4 1 0-16,4-2 64 15,-5 5 104-15,5-4-16 0,-3 0-56 16,-1 0-96-16,0-3 40 16,0 0-40-16,-4-3-8 0,4-1 8 0,0-2 0 31,-4 0-8-31,4-4 0 15,0 1 8-15,4-1-8 16,-4 4 16-16,0-4-16 0,-4 7 0 16,0 0 8-16,-3-3 0 0,-6 2 208 31,6-2-144-31,-10-1-64 16,2 1 56-16,3-4-56 15,-1 7-8-15,6 0 0 0,-1 0-144 16,3 6-312-16,-2 0-608 15,-1 7-1033-15,0-1-3816 0</inkml:trace>
  <inkml:trace contextRef="#ctx0" brushRef="#br0" timeOffset="-54921.57">1760 17084 2576 0,'0'0'2113'0,"0"0"-1361"16,0 0-312-16,-11 0 472 0,11 0 56 16,0 0-288-16,-4 0-160 0,4 0 49 15,0 0-33-15,0 0-64 16,0 0-88-16,0 0-96 15,0 0-64 1,0 0-48-16,0 0-40 16,0 0 40-16,0 0-96 0,0 0 48 15,0 0 48-15,0 0-120 16,0 0-48-16,12-3-8 31,-1-3 16-31,9-7 72 0,12-6-72 16,-4 0 248-16,8 0 16 15,0-3-24-15,-5 0 24 0,6 2 24 16,-5 2 81-16,0 1 23 16,-4-2-192-16,-5 7-16 31,1-1-88-31,-4 3-64 0,0 1-40 16,0 0 0-16,0-1 0 0,3 4 40 15,-6-4-48-15,-2 4 0 0,2-1 0 16,-10 5 0-16,2-2 0 15,-5 1-64 1,4 3 0 0,-8 0 56-16,0 0-136 0,3-3 144 15,1 3-56-15,0-3-144 16,-4 3-136-16,4 0-185 0,1 0-191 0,-5 0-368 16,0 0-312-16,0 0-321 15,0 3-167-15,0 3 0 16,0 0-473-16</inkml:trace>
  <inkml:trace contextRef="#ctx0" brushRef="#br0" timeOffset="-54353.88">2060 16726 5233 0,'0'0'3320'0,"0"0"-1815"31,0 0-857-31,0 0 536 16,0 0 64-16,0 0-528 0,0 0-271 0,0 0-209 15,0 0-64-15,0-4-56 16,0 4-120-16,0 0 8 15,0 0-8-15,0 0-32 16,0 0 24 0,11 0-80-16,9 0 88 15,8 4 48-15,4-1-48 0,4-3-8 16,-4 0-240-16,3 0-265 16,-10 0-79-1,-9 0 264-15,-4 0 48 16,-5 0 120-16,-7 0 160 0,0 0 208 15,0 0 376-15,0 0-88 16,0 0-95-16,0 0-217 0,0 0-120 16,0 3-64-16,0 0 0 15,0 7-8-15,0 3 8 0,-4 2 0 32,1 7 0-32,3 7 8 15,-4-1 72-15,0 7-64 0,0 4 56 16,-1 5 64-16,5-3-32 15,-4 4-96-15,0-1 0 16,4-6 0-16,-3 0-8 0,3-9-336 31,0-4-753-31,0-12-831 16,0-7-1073-16,0-6-4192 0</inkml:trace>
  <inkml:trace contextRef="#ctx0" brushRef="#br0" timeOffset="-47203.74">3689 17691 16 0,'0'-3'8073'16,"0"-1"-5872"-1,0 4-921-15,0-6-176 0,0 3-320 16,0 3-15-16,0-3-265 16,4 0-192-16,-4 3-136 15,0-4-128-15,0 1 160 0,0-3 168 16,0-3-136-16,0-1-160 0,0-6-80 0,-4-3-8 31,-4 0 8-31,-4-6-16 16,4-1-192-16,-8-6 32 15,0 4 152-15,0-1 16 16,4 3 8-16,-4 1 0 0,4 0 48 16,-3-1-32-16,-1 1 112 15,-1 0-120 1,6-7 8-16,-10 0 24 16,6-2-40-16,-2-5 0 15,6 1-8-15,-1 6-64 0,0 4 56 16,4 9-64-16,0 3 80 31,0 6 0-31,4 4-64 0,0 3 56 16,4 3-104-16,0-3-80 15,-4-1-64-15,0 2-272 16,4-2-433-16,-4 4-295 0,4-3 48 16,0 3-488-16,-4 9-1401 0,1 1-1176 15</inkml:trace>
  <inkml:trace contextRef="#ctx0" brushRef="#br0" timeOffset="-46688.43">3298 17288 3808 0,'0'0'1545'0,"0"0"-969"0,0 0-40 32,0 0 120-32,0 0 224 0,0 0 80 15,0 6 9-15,0-6-329 16,0 0-104-16,0 0 56 16,0-3 152-16,0-10-96 0,0-3-424 15,0-9-208-15,0-4 96 16,0-6-104-16,0-3 0 0,0-3 48 31,0-1-56-31,0 5 8 16,-3-2-8-16,-1 4 0 15,0 7 0-15,4 6 8 0,-4 6 40 16,4 6 40-16,0 7 80 31,0 0-8-31,0 0-63 0,0 3-97 0,0 0 0 16,0 0-48-16,12 0-113 15,3 9 153-15,13 4 8 16,9 0 56-16,-2 6 8 0,1-3-56 16,4 3 49-1,-5-3 143 1,2-1-80-16,-10 2-112 0,1-2-8 0,-4 4-120 16,-4 1-593-16,-8 2-1159 15,0 0-817-15,-12-9-3480 16</inkml:trace>
  <inkml:trace contextRef="#ctx0" brushRef="#br0" timeOffset="-40407.88">3777 16154 1040 0,'0'0'2376'0,"0"0"-1184"32,0 0-479-32,0 0 31 0,0 0-288 15,0 0 136-15,0 0 624 16,0 0-312-16,0 0-351 0,-5 0-169 16,5 0 32-16,-4 0-48 0,4 0-72 15,0 0 88-15,0 0 56 16,0 0-104-16,0 0-32 15,0 0-72 1,0 0-72-16,0 0 16 16,0 0 128-16,0 0 8 15,0 0-119-15,4-6-41 0,5-4-152 16,6-2-48-16,9-8-80 0,4-2 31 16,4 3 89-1,8-3 0-15,4 0 0 16,0 3 8-16,0 0 16 15,3 6 73-15,-2-3 87 16,2 6 48-16,5 1-72 0,4 3-24 31,4 3-32-31,-1 3-96 0,9 0 16 16,-4 3-16-16,0 12 16 16,-1 4-16-16,-11 4-128 15,-4-1-168-15,-9 3-40 0,-7-6 207 16,-8 1 113-16,-4-11-40 31,-8 1 40-31,-3-7 16 0,-2 0 0 16,-3-3 56-16,0 0-56 15,0 0 88-15,0 0-23 16,-4 0-57-16,0 0 40 0,0 0 24 16,0 0-72-16,0 0 0 0,0 0-104 15,0 0-393-15,0 0-991 16,0 3-568-1,-4 1-913-15,-4-2-920 16</inkml:trace>
  <inkml:trace contextRef="#ctx0" brushRef="#br0" timeOffset="-40011.83">4737 15935 6433 0,'0'0'2152'0,"0"0"-551"16,0 0-9-16,0 0 184 16,0 0-511-1,0 0-465-15,0 0-320 16,-8-16-264-16,8 16-96 16,0 0-120-16,0 0-176 0,0 13 16 15,4 3 112-15,8 6 40 31,4 3 8-31,7 1 0 0,5 3 16 16,4-7 40-16,0-7-56 16,0 2-64-16,-4-8-176 15,0 0-136-15,-12-5 0 0,-4-1 32 16,-8 0 40-16,-4 0 64 16,0 0 240-1,-16 7 160-15,-8 5 288 0,-12 5 120 16,-4 2-152-16,0 6-88 15,5 1-136-15,-1 3-192 16,8 0-56-16,8 5-960 0,16-5-1649 16,4-9-2456-16</inkml:trace>
  <inkml:trace contextRef="#ctx0" brushRef="#br0" timeOffset="-38818.79">4864 15850 1840 0,'0'0'2040'0,"0"0"-1288"31,0 0-359-31,0 0 103 16,0 0 544-16,0 0-224 0,0 0 16 16,-35-52-80-16,31 52-167 0,4-3-33 15,0 3-40-15,0 0 24 32,0 0 40-32,0 0-96 15,0 0 32-15,0 0 0 0,0 0-24 16,0 0-63-16,0 0-169 15,0 0-104-15,0 0-152 0,0 0-16 16,0 10-32-16,8 5 48 16,3 8 16-16,6-1 48 31,2 4-64-31,1 2 8 0,0 1 0 16,4-1-8-16,-4-2 8 0,-4-1 0 15,0-2-8-15,-9-8 8 0,-2-2-8 16,-5-4 0-1,0-2 8 1,0-4 0-16,0-3 184 16,0 3 32-16,0 1-8 0,0 1-64 15,-9 5-48-15,2 3-48 0,-1 3-56 16,-5 3-240-16,-6 16-728 0,-1-7-1737 31,4-6-3304-31</inkml:trace>
  <inkml:trace contextRef="#ctx0" brushRef="#br0" timeOffset="-21625.51">1382 13221 3320 0,'0'0'1208'0,"0"0"-791"0,0 0 175 16,0 0 448-16,0 0-16 15,0 0-224-15,0 0-144 16,0 0 121-1,0 0-145-15,0 0-104 16,0 0-168-16,0 0-216 0,-4 0 112 16,4 0-168-16,0 0 56 15,0 0-40-15,0 0-16 16,0 0 88-16,0 0-176 0,0 0-56 31,0 0-40-31,0 0-112 16,0 0 72-16,4 0 32 0,4 0 104 15,8-4 264-15,4 1-184 16,8 0-72-16,7-4 240 16,6 4-88-16,-2-3 64 0,5 0-224 15,0-1 8-15,-4 1 200 32,-1-1-24-32,2 1-176 0,-6 3 216 0,-3-3-112 15,-4 3-112-15,-4 3-72 16,0-4 72-16,0 4 224 15,-4-3-224-15,4 0 8 16,-1 0 88 0,5-1-96-16,0-2 0 0,4 0 112 15,0 3-96-15,4-4 64 16,-8 4-80-16,3 0 24 0,-3 0-96 16,-3 3 144-16,-1 0-144 15,0 0 32-15,3 0 40 0,1 0 80 31,4 0-80-31,-1 0 0 16,10 0 137-16,2-3-129 0,6 0 0 16,-2-7 120-16,1 7-112 15,-1-3 96-15,-2 6-112 0,-9 0 24 16,-1 0-104-16,-7 0-56 31,0 0 48-31,0 3 88 16,0 0 0-16,4 3 72 0,8-3-72 15,3 1 96-15,5-4-72 16,4 0 80-16,4-7 16 0,-5-2 120 16,5-1-24-16,-7-3 224 31,-2 4-264-31,-8 3-80 16,-2-1 16-16,-10 4-112 0,1 0 0 0,-4 3 0 15,4-3 8-15,0-1 96 16,4 2-104-16,8-2-8 15,4 4 0 1,-4-3 8-16,8 0-8 16,-5 3 8-16,1 0 0 15,-8-3 64-15,0 3-64 0,-4 0-64 0,-8 0 64 16,3 0 0-16,-3-4 56 16,8 4-56-16,4-3 8 0,4 0 56 31,7 0-64-31,6 0 0 15,3-3 56-15,-5 2-8 16,5 1 40-16,-12 0-88 0,-1 0 8 16,-7 3 128-16,-4-4-136 0,-8 4-56 15,0-3 0-15,4 3 56 32,-4-3 104-32,3 3-96 15,1-6 8-15,9 6 216 0,-1-6-232 16,3 2 0-16,9-2 0 15,0 3 0-15,0-3 8 0,-1 2-8 32,-2-2 8-32,-6 3-8 15,-3 3 0-15,-4-3-8 16,-4-1 8-16,0 1 8 0,0 0 72 16,0-3-80-16,4 3 0 0,-1-4-80 15,9 4 80-15,-1-4 0 16,2 5 8-1,-1-5-8-15,-5 7 0 16,-3-3-40-16,-4 0 40 16,-4 3 0-16,4 0 0 0,-9 0-8 15,6-3 8-15,-1 3 0 0,0 0 8 16,4-4-8 0,4 4 48-16,0-3-56 15,-1 0 8-15,1 0-8 16,0 0 0-16,0 3 8 15,-4-3 56-15,4 3-56 0,0-4 0 16,3 1 40-16,9 0-40 16,-4 0 0-1,7 3-16-15,2-3 16 16,-2-1 0-16,1 4-56 16,-1 0 40-16,-2 0 8 0,-9 0 8 15,3 0-8-15,-2 0 0 16,-1 0 8-16,-1 0-8 0,5 0-96 15,-5 0-32-15,6 0 136 32,-5 0-136-32,-4 0 64 15,-1 4 56-15,-6-1-32 0,-2-3 48 16,-3 6-112-16,0-3-56 16,-1 4 160-16,2-1-152 0,-1 0 144 15,3 4 8 1,5-3 8-16,0 2-8 15,0 0 8-15,0 4-72 16,-4 0-16-16,0 0-392 0,-8-4 384 16,-5-3-32-16,-2 1-32 15,-5-4 152-15,0 0-40 0,0 3-72 0,-1 1 112 32,-3 2 8-32,4 4 56 15,5 6-48-15,-1 3-8 16,-1 7 88-16,6 6-88 0,-5-1 0 15,-1 8 32-15,-3-1-16 0,0 4-16 16,-4-4 0-16,0 3 8 31,-8 1 0-31,1-1-8 16,-6-3 0-16,2 4 56 0,3 3-56 16,4 3 0-16,0 5 0 15,4 2 0-15,0-1-48 0,0 0 48 31,8 0 0-31,-4-6 40 16,-4 0-40-16,0-4 0 16,0 1-8-16,0 0 8 0,0-4 56 15,-4 4-48-15,4-4 0 16,0 4 192-16,0 0-24 0,0-1-16 0,4-2-8 16,3 2-64-1,1 4 40 1,1 0-128-16,-9 0 0 15,0 3 112-15,0 3-112 0,0-3 8 16,0 0 0-16,0-7 64 16,0 4 144-1,-4-6-104-15,4-4-16 16,0 3 8-16,0 0-96 0,-5-2 72 16,1 5-80-16,-3 1 0 15,-1 0 112-15,-5 3-112 0,2-1 0 16,-1 1 8-16,-4 0 40 31,4-3 0-31,0 0-48 16,0-1 0-16,1 0 0 0,2 4 0 15,-7-3-104-15,0 3 104 0,-3-1-8 16,-2 1-8-16,5-3-32 16,1 0 48-16,3-7 24 15,3 0-16-15,2 1-8 0,7-1 8 31,0 3 0-31,-4 4 48 16,0 2-56-16,0 4 16 0,-5 0 80 16,-2 3-96-16,-1-5 0 15,0-8 176-15,4 1 80 16,-4-4-8-16,7-6-168 0,-2 0-72 16,-1-4 96-1,0-5-96-15,5-4-8 16,-6-3 8-16,5-9 8 0,-4-4-16 15,8-3-88-15,-4-3-416 16,-8-13-144 0,-4-12-1504-1,4-10-6506-15</inkml:trace>
  <inkml:trace contextRef="#ctx0" brushRef="#br0" timeOffset="-19393.63">6797 11283 2592 0,'0'0'648'0,"0"0"1049"16,0 0-969-16,0 0 400 15,0 0-368 1,0-18 344-16,0 14 241 15,0-2-673-15,0 3-120 0,0 3 296 0,0-4-8 16,0 4-536 0,0 0-232-1,0 0-8-15,0 0 8 16,0 0 152-16,0 0-40 0,0 0-176 16,0 0-8-16,0 0-32 15,0 0-120-15,0 7 8 16,0 6 144-16,8 6 0 0,3 6-16 31,2 4 16-31,-2 2 48 0,2-2-48 16,-1 0 0-16,-1-4-8 15,2-6 8-15,-9-3 16 16,3-3-16-16,1-7 0 0,-4 0-72 16,1-2-56-16,-1-4-96 15,3 0 224-15,5-13 512 0,8-13 473 31,8-11-609-31,4-11-144 16,4-3 96-16,8-6-224 16,-1 0-104-16,6-1 8 0,6-2-16 15,4 6-56-15,5 0 56 32,-4 7-56-32,-4 5-48 0,-17 10 112 0,-7 10 0 15,-11 7 8-15,-14 11-8 16,-3 1-112-16,-4 3-392 15,0 0 152-15,0 0-129 0,-15 13-303 16,-2 6-2328-16,-2 0-25 16</inkml:trace>
  <inkml:trace contextRef="#ctx0" brushRef="#br0" timeOffset="-17324.44">7502 13078 5841 0,'0'0'1088'16,"0"0"-288"-16,0 0-568 15,0 0 344-15,0-32 369 16,0 29 343-16,0 3-392 0,0 0-384 16,0 0-432-16,0 0 40 15,0 0-80 1,0 0-40-16,0 0-112 0,4 9 16 15,0 10 96-15,4 3 96 16,-1 7-96-16,6 0 0 16,-5 2 8-16,3-5-8 15,2-4 0-15,-5-3 0 16,-1-10 0-16,-3-2 56 16,1-4-56-16,-5-3 0 0,8 0 152 15,3-6 568-15,6-20 561 16,11-9-857-16,7-15-320 15,9-8 216-15,0-8-320 0,3 2 32 32,6 1-32-32,-6 6 72 0,-3 9 8 15,-12 10-80-15,-4 13-104 16,-16 12 32-16,-9 6-608 16,1 7-1177-16,-4 13-919 0,-15 9 551 15,-5 0-2224-15</inkml:trace>
  <inkml:trace contextRef="#ctx0" brushRef="#br0" timeOffset="-10407.23">1326 13281 312 0,'0'0'496'0,"0"0"-192"0,0 0-72 16,0 0 192-16,0-32 224 0,0 29-568 16,-4 0 88-16,0 0 1672 0,-3-1-1239 15,-2 1-393-15,5 0 192 31,-3 0-64-31,3-1-56 16,0 4-120-16,0-2 16 0,4 2 120 16,0 0-48-16,0 0-64 0,0 0 0 15,0 0-184-15,0 0-8 16,0 0-64-16,-5 0-32 31,5 2-8-31,-4 15 88 0,0 1 24 16,1 8 176-16,3 2-72 15,0 7-16-15,0 0-80 0,0 6 48 16,0 4 72-16,0 6-112 31,-4 6 72-31,4 13 328 16,-4 19-184-16,4-7 72 0,-4-9-16 0,4-9 17 16,-5 0 15-16,5 15-160 15,0 22-64-15,5 4 112 0,3-7-192 16,3-5 72-16,2-8-80 15,-2 4-8 1,-3 0 104 0,1 6-104-16,-5 1 0 0,-1-4 64 15,-3-3-64-15,0-7 0 0,0-3 8 16,0-8 0-16,0-14 168 0,0-13-168 31,0-3 0-31,0 7 112 16,0 6-120-16,0 9 0 15,0 1-8-15,4 15 8 0,4 13 16 16,8 13-16-16,0 6 0 0,-4-12 112 16,0-26-104-16,-8-16 88 31,4-16-48-31,-4 3-48 16,0 7 176-16,-4 6-168 0,0 4-8 15,0-4 144-15,0-3-136 16,0-4 40-16,0-2-48 0,0 3 0 15,0 0 88-15,-4 3-88 32,-8 6-40-32,4 0 40 15,0 1 0-15,0-7 48 0,4-7-40 16,0-5 0-16,4-7 144 0,0-7-152 16,0-6-16-16,0-3 16 0,0 3 0 15,4-2 0-15,5 2-8 16,-2 0 16-1,-3 1 72 1,4-1-80-16,0 0 0 0,0-3-8 16,4 0-88-16,-1-3 8 15,6-3 16-15,-2-1 72 0,6 4 0 0,-1 0 0 32,4 0 0-32,-5 6 16 15,5-3-8-15,0 3 64 16,4-6-72-16,-4 0-8 0,7-6-64 15,6-7-32-15,7 0 0 16,4-3 104-16,3 0-32 0,9 0 32 31,3 0-8-31,1 0 8 16,5 9-56-16,-6-2 112 0,5 3-56 16,-4-4 16-16,-1 0-16 15,1-3 88-15,0 4-88 0,3-1 0 16,2-6-56-16,-2 3 24 15,-3 1-88-15,7-2 112 32,-7-2-72-32,3 0 32 0,6 0 48 15,6 0 24-15,21 0 440 16,7 0 24-16,-7-2-184 0,-24 2-200 16,-20 0-24-16,-16 0 32 15,7 0-112 1,5 2 0-16,8 2 48 15,-8 2-48-15,3-3-8 0,1-3 8 16,4 0 320-16,-4 0 144 16,7 0-112-16,-3 0-240 15,4 0 145-15,-1 0-161 16,-3 0 8-16,4 0-88 16,-4 3 40-16,3 4 0 15,-3-7-56-15,0 0 0 0,0 0 72 16,0 0 0-16,0-7 40 15,-1-2 112 1,5-4-8-16,4-3 16 0,-5 4-136 0,5-1-48 31,-5 0 24-31,-3 4-72 0,0 2 0 16,-12 1-80-16,0 3-24 16,-4-7 96-16,-4 4 8 15,4-4 0-15,-1 1 8 0,6-1-8 31,-6 4 0-31,5-3 0 16,0-1 0-16,-4 4 24 0,-4 2-24 16,-1 1-16-16,-3 3-32 15,-4-3 48-15,-4 3 0 16,0-3 0-16,0 3 8 0,3-6 8 16,1 2-16-1,0-2-72-15,0 0-128 16,0 0-128-16,-4-1 176 0,0 1 144 15,-4-1 8-15,-5 4 32 16,1-3-32-16,5 0 0 0,-10 2 96 16,5-5 0-16,4 2-40 0,-4-2-56 31,4-1 8-31,-4-2 96 16,4 5-104-16,-5-2-16 0,2 0 16 15,-6 2 0-15,5 1 16 16,1-4-16-16,-6 3 8 15,2 1 8-15,-6 3-16 0,-3-3 0 32,1-1 64-32,-9 1 64 0,0-3 8 15,0-4-72-15,0-3-16 16,0-3 104-16,0 0-144 16,0-3-8-16,0 3 0 0,0-4 48 15,3 1-48-15,9 0 0 31,1 0 8-31,-2-1 64 0,-3-2-72 16,-1-4 0-16,2-2 0 16,-5-7 0-16,4-4 16 15,-4-5-16-15,8-4 8 0,0-6 16 16,8 0-24 0,-1 3-48-16,2 3 48 15,-5 3 0-15,-4 7-48 0,-5 3-112 16,-3 0-136-16,-4-23-56 15,0 11-1361-15,0 2-2199 16</inkml:trace>
  <inkml:trace contextRef="#ctx0" brushRef="#br0" timeOffset="-7500.32">4339 8829 1456 0,'0'0'1704'0,"0"0"-752"16,0 0-560-16,0 0 49 16,0 0 327-16,-53-38 64 31,50 35-392-31,-1 0-176 0,4 0 96 15,0 3-184-15,0 0-136 16,0 0-40-16,0 0-48 0,0 0 40 16,0 0-184-16,0 0-40 15,15-3 216-15,5-1 32 16,12 4-8-16,0-3 0 0,4 3-8 16,-4 0 48-1,-1 0-48-15,-3 7 0 16,-7 2 24-16,-6 0-24 0,-10 8 0 0,-5-2 0 15,0 5 0 1,-9 2 152-16,-14 0 32 16,-1 3 56-16,4 1-16 15,-1-4-224-15,6-3 8 16,3 0-8-16,4 0-8 16,8 0-40-16,0 3 48 0,0-3-56 15,8 4 56-15,8-4 0 31,0-4 0-31,7 5-48 16,2-8 48-16,-5 4 40 0,-1-3-40 16,1 0 0-16,-3-1 8 0,-9 1 0 15,-8-1 48-15,0 5 8 16,-8-2 48-16,-12 5 592 31,-1 2-159-31,-2 0-273 0,-1 3-64 16,4-3-120-16,8 1-88 15,8 2-32-15,4-3-64 0,0 0 40 16,4 4 0-16,12-4-48 16,0-3 104-16,-1 3 8 15,6-5 48-15,-10 1-56 0,2-5 8 16,-9 3 64 0,0-4-72-16,-4 1-16 15,0 0 16-15,0 0 0 0,3-4 0 16,1 7 0-16,0 0 8 15,9 0-8 1,-2 3 0 0,10 0-64-16,3 0 64 0,-1 0 0 15,-3 0 24-15,-5 3-24 0,-2-3 8 16,-5 4 40-16,-8 2-48 0,0-3 0 16,0 0-8-16,0 1 8 31,0 2 0-31,0-2 0 15,4 2 0-15,8 7-8 0,4 0 8 16,4-1 0-16,-1 1-8 0,1 3 8 16,1-4 40-16,-6 1-40 15,2-6 0-15,-10-1 0 32,1-3 8-32,-4 1-8 0,1-1 0 15,-5 3 72-15,0 1 16 16,0 2-88-16,0-6 0 0,0 4 0 15,0-1 0-15,0 3 0 16,-9 7-624-16,1-3-1313 31,-3-10-2888-31</inkml:trace>
  <inkml:trace contextRef="#ctx0" brushRef="#br0" timeOffset="-1889.32">2215 11354 2960 0,'0'0'1456'0,"0"0"-623"0,0 0-481 16,0 0 112-16,0-23 56 31,0 20 72-31,0 3-72 16,0 0-264-16,0 0-40 0,0 0 176 15,0 0-168-15,0 0-120 0,0 0-104 16,0 0-120-16,0 0 112 16,0 0-184-16,0 7 104 31,0 5 88-31,-8 4 0 0,4 6 0 16,-4 0 0-16,0 1 8 15,4 5 32-15,0-2-40 16,0 2-64-16,-1 4 64 0,2-4 8 31,3 4 0-31,0 0-8 16,0 3 0-16,0-3 144 0,0 0-96 15,-4 0 72-15,0-4-32 16,4 0-8-16,-4 1-16 0,4-1-24 0,-4 1-24 16,4-1 56-16,0 1-72 15,0 0-16 1,0 2 8-1,0 1 8-15,0 7 0 0,0-4 0 16,0 2 0-16,0 5 88 16,0-7-88-16,0 3 0 15,0-3 8-15,0 0 0 0,0 0 0 0,0-3-8 32,0 2 56-32,0-2-56 15,0 0 0-15,0-4-8 0,0 1 8 16,0-4 0-16,4-3 0 15,0 1 0-15,0-4 0 16,0 0 32 0,-4-3-32-16,3-4-8 15,2-2 0-15,-5 0 8 16,4-1 8-16,-4 1-8 0,0-4 0 16,0 3 32-16,4 1-32 15,-4 3-8-15,4-1 0 0,-4 4 8 31,8 0 8-31,-5-3-8 16,6-1 0-16,-1-5-32 0,7-1 32 16,9 1 0-16,1-7 0 15,10 0 8-15,1 0 89 16,8 0-97-16,0-7 0 0,4 1 104 0,-5-1-96 16,2 4 0-1,-6-3 0 1,1 3 8-16,-4 3 48 0,-5 0-64 15,-3 0 0-15,0-3 0 16,0 3 8-16,-3 0-8 16,6 0 48-16,1-4 64 15,8-2 120-15,8 0-136 16,3-4-96-16,9 1 184 16,4 2-88-16,0-2-40 0,-5 3 8 15,1 2-56-15,-8 4 48 16,-4 0-56-16,-8 0 0 15,-1 0 16 1,-7 0-16-16,4 0-16 16,4 0 8-16,8 0 8 0,4 0 192 15,8-9-56-15,3-1 16 16,5-2 80-16,-4 2-112 16,-1 1-8-16,-3 2-56 0,-4 4-56 31,-8 3 104-31,-4 0-104 15,-9-3-56-15,1 3 48 0,1 0 16 16,-1-4 0-16,3-2-8 16,9 0 8-16,7-7 104 15,9 1-112-15,4-1-8 0,0-3 8 16,3 3 8 0,-3 4-8-16,0 3 0 15,-4 2 0-15,-9 4-24 0,5 0 24 16,-8 0 0-16,0 0-8 15,-1 0 8-15,1 0 0 16,1-3 0-16,6-7 0 16,1 4 48-1,8-3-48-15,-1-1 0 0,8 0 8 16,2 1-8-16,-6 6-8 0,-2-4 0 16,-6 4 8-16,-8 0 48 15,-3 0-48-15,1 0-24 16,-10 0 16-1,1-4 8-15,0 4-8 16,-5-3 8-16,2-1 0 0,2 1 0 16,-3-3 0-16,4-1 0 15,-4 1 0-15,-5 2 0 16,-3-2 8-16,-4 5-8 0,-7-2 0 31,-2 3 56-31,-7 0-56 16,8-4-56-16,0 4 56 0,0-3 0 15,4 3 0-15,-1-3 0 16,2-1-48-16,3 1-24 16,0 2 64-16,-4-2-40 0,-5 3 40 31,1-3 8-31,-4 3 32 16,-4-1-32-16,-4 1 0 0,-4 0 56 0,0 3-48 15,1-3 88-15,-5-1-40 16,3-2-40-16,-3 3 144 15,4-3-144-15,0-1 224 16,0 1 112 0,-4 0-344-16,0-1 176 0,0 1 344 15,0-1-224-15,0-5 137 16,0-1-433-16,0-3 0 0,-8-3 112 16,4-6-120-16,1 3-8 15,-6-10 0 1,9 0 8-16,-4 0 16 15,4-2-16-15,-4-1 0 16,0 0 32-16,0 3-32 0,1 0 0 16,-6 3-8-16,-3 1 16 15,1-1 56-15,-2 1-64 0,2-1 0 16,3-5-16-16,-1 2 24 31,1-3-16-31,5-4 8 16,3 1 0-16,-4 4 32 0,4-1-32 15,-4 3 0-15,0 0 24 16,-5 0-24-16,2 7 0 0,-1-1-8 31,-5 1 56-31,9-3-96 16,4 2 48-16,0 1-88 0,0 0-56 16,0 2-33-16,0 7 73 0,0 7 104 15,0 2 0-15,0 4 40 16,0 3-40-16,0 0-64 15,0 0 64 1,0 0-8-16,0 0 0 16,0 0-48-16,0 0 40 15,0 0-32-15,0 0 48 0,0 0-8 0,0 0-72 16,0 0-64-16,0 0-40 16,-11 0-88-1,-9 0 272-15,-8 0 8 16,0 0-8-16,-8 0-72 15,8 3 64-15,-8-3 16 0,4 3 64 16,1 1-40-16,-5-4-16 16,0 3 120-16,-4 0-136 0,0 0 0 31,1 0 0-31,-6 1 16 16,6-4 32-16,-5 2-48 15,4 2 48-15,-4-4 56 0,1 0-104 16,-2 0-8-16,2 0 8 15,-5 0 0-15,1 0 8 0,2 0-8 16,2 0 0-16,-2 0 88 31,2 0-88-31,-2 0 0 16,2 0-24-16,0-4 24 0,-2 2 48 16,2-2-48-16,3 4 0 0,4-3 24 15,0 0-24-15,0 0 0 0,1 3 0 16,-1 0 0-1,0 0-8 1,-4 0 8-16,4 0-40 16,4 0-64-16,-4 0 104 0,1 3 0 0,-1 0-8 15,-1 0 0-15,-2-3 0 16,-5 4-128 0,4 2 136-16,-4-3-40 15,1 0 40-15,-1 0-8 16,-4 1 8-16,-4-1 0 15,4 3 32-15,5-2-32 0,-2-4 0 16,9 2-32-16,5-2 32 0,-1 3 0 16,4-3 0-16,0 4 0 31,-4-4 56-31,0 3-56 16,-4 0 0-16,1 4-32 0,-5-1 32 15,0 0 0-15,-8 4 0 16,0-1-24-16,1 1 24 0,2-4 0 15,2 1 0-15,7-4 72 32,5 3-72-32,-1-3-16 15,4-3 16-15,-4 3 0 0,0 4-56 16,0-4 56-16,-4 3 0 0,-4 1 40 16,0-1-40-16,1 3 0 15,-2-2-8 1,-6-1 8-16,3 4-48 15,-4-4 48-15,0 1 0 16,9-4 0-16,-5-1 0 0,4 2 0 16,0-1 0-16,0 0 0 15,5 0-48-15,-6 1 56 0,6 2-8 0,-1-3 0 32,0 3 8-32,0-2 0 15,0 2-8-15,0-3 8 16,-3 4 16-16,-5-1-24 0,-4 0 0 15,4 4 0-15,-4-1 8 16,0-3 0-16,8 1-8 0,5-4 0 31,3 0 56-31,4 1-56 16,8-1-8-16,4-3 8 0,4 0 8 16,4 3 0-16,0-3-8 15,4 0-128-15,0 3-768 0,1 3-264 31,-10 1 160-31,9-1 167 16,-7 7 9-16,-10 0-1168 16,6 2-473-16</inkml:trace>
  <inkml:trace contextRef="#ctx0" brushRef="#br0" timeOffset="-193.11">7486 14214 440 0,'0'0'2144'16,"0"0"-512"-16,0 0-423 31,0 0-9-31,0 0 136 16,0 0-112-16,0 0-271 0,0 0-169 15,0-3 216-15,0 3-176 16,0 0-136-16,0 0-160 0,0 0-263 16,0 0-121-16,0 0-144 31,0 0-64-31,0 0 56 0,0 0-144 16,0 0-25-16,0 3 57 15,0 10 64-15,4 3 56 16,8 3-8-16,0 3 16 0,-1 3 48 15,2-2-56-15,-1-1-8 32,0-6 8-32,-4-3-48 0,0-4 40 15,-1-6-192-15,-3-3-112 0,9 0 312 16,-2-3 0 0,17-19 232-16,4-10-96 0,8-16-8 0,4-2 24 15,-1-11-152 1,-2-2 8-1,-5 9 40-15,-4 6 185 0,-8 16 183 16,-13 10-200-16,-3 13-96 16,-4 5-48-16,-4 1-72 0,0 3-128 15,0 0-24-15,0 0-705 0,0 0-855 32,0 7-504-32,0 15 919 15,-4-6-431-15,-4 3-2305 0</inkml:trace>
  <inkml:trace contextRef="#ctx0" brushRef="#br0" timeOffset="14148.43">5059 11039 472 0,'0'-3'728'16,"0"-3"-584"-16,4 0 1400 16,-4-4-320-16,0 0-279 0,0 4 47 15,5-3-456-15,-5 5 152 31,0-2 80-31,4 6 16 0,-4-3-207 16,0 3-297-16,0 0-24 16,0 0-72-16,0 0-80 15,0 0-48-15,0 0-56 0,0 0-8 0,-4 0-72 16,-12 13-16 0,0 2 96-1,-8 7 8-15,-4 4 0 0,0 2 64 16,-4 4-64-16,4-3 32 15,4-1 24-15,5 1-64 16,-1-4 48-16,3-2-48 0,9-8-8 0,1-2 8 31,3-4-40-31,0-2 40 16,4-4 8-16,0 4-8 0,-5-1 0 16,1 0 0-16,4-3 8 15,-4 1 16-15,4-1-8 16,0-3-16-16,0 0 64 0,0 0-64 15,0 0 0-15,0 0-8 0,0 0-280 32,0 0-352-32,0 0-425 15,-7 3-343-15,-1-3-712 16,-5 0-441-16</inkml:trace>
  <inkml:trace contextRef="#ctx0" brushRef="#br0" timeOffset="14582.25">4769 11083 1512 0,'0'0'1424'15,"0"0"-472"-15,0 0-560 0,0 0 49 16,0 0 447 0,0 0 200-16,0 0-72 15,0 0-664-15,24-37-352 16,-20 37-40-16,4 9 40 0,3 7 56 16,2 0-16-16,2 6-32 0,5 0 32 15,1 4 48-15,2-4-8 31,1 0 24-31,0 3-96 16,-4-5 48-16,0-1-32 0,-8-4-24 16,4 1 0-16,-9 0 16 15,-2-6-8-15,-5-4 40 0,4 1-48 16,0-5 0-16,-4 2 0 16,4-4-8-16,-4 0-8 31,4 3-176-31,-1-3-472 0,1 0-592 15,0-3-793-15</inkml:trace>
  <inkml:trace contextRef="#ctx0" brushRef="#br0" timeOffset="14759.8">5283 11154 5337 0,'0'0'1400'0,"0"0"528"0,0 0-903 15,0 0-577 1,0 0-344 0,0 0-104-16,0 0-72 15,-9-7-1145-15,-6 20-375 0,-1-4-1241 0</inkml:trace>
  <inkml:trace contextRef="#ctx0" brushRef="#br0" timeOffset="18292.69">8825 4642 1768 0,'0'0'1568'0,"0"0"129"16,0 0-1265-16,0 0-240 0,0 0-88 16,-5 0 184-1,5 0-128-15,0 0 176 16,0 0 368-16,0 0 48 0,0 0-56 16,0 0-104-16,0 0-271 15,0 0-17-15,0 0-80 16,0 0-136-16,0 0 16 0,0 0-32 31,0 0-72-31,0 0 0 0,0 0-24 16,0 0 24-16,0 0 0 15,0 0-64-15,0 0 56 16,0 0 0-16,0 0 8 0,0 0 0 31,0 0 16-31,0 0-8 16,0 0-8-16,-4 0 0 0,4 3-8 15,-3 3 8-15,-1 0 16 16,4 4-8-16,-4 3 0 16,0-1-8-16,0 4 0 0,-1 0-8 15,5 0 8 1,-3 3-40-16,3 3 40 16,-4-3 0-16,4 6 56 0,0 1-56 15,-4 6 24-15,4-1-16 16,0 1 40-16,0 3-48 15,0 7 8-15,0-8-8 0,0 5 0 16,0-4 0 0,0 0 8-1,0-1 0-15,0 1 56 0,0 3-56 16,0 0-8-16,0 1 8 0,0 2-8 16,0 0 8-16,0 6 40 15,0-2 8 1,0 6 16-16,0-3-64 15,0 3-8-15,0-1 48 16,4 4-48-16,3 0 0 0,6 3 16 16,-2 4-8-16,2-1 8 15,-5 4-16-15,-1-1 0 0,1-3 56 16,-3 0-56-16,-1 1 0 31,0-1 80-31,-4-3-16 16,4 4-24-16,-1-1-40 0,9-3 0 15,-3 7 48-15,2-4-40 16,2 0-8-16,-2 4 8 0,1-4 0 31,1 4 0-31,-2 12-8 16,6 10 0-16,-6-4 64 0,-3-12-56 16,1-10-8-16,-6-12 16 0,5 9-8 15,0 7 104-15,0 3-104 16,8 12 112-16,-5-10 56 15,2-2 184 1,2 6-104-16,2-3-96 0,2 22-112 16,1 19-24-16,1 4 40 15,-6-11-64-15,2-8 8 0,-2-17-8 16,-2 0 56-16,2 0-48 16,-2 1-8-16,-2 6 16 0,1 0-8 31,4-1-8-31,-4 8 16 15,0 2-8-15,0 10 0 16,-1-4 0-16,6 0-8 0,-2-5 0 16,2-7-16-16,3 6 16 0,-5-3 64 15,2 3-64-15,2-3 0 32,-3 1 8-32,0 2-8 15,0 6 0-15,-4 4-16 0,0 0 16 16,0-3 8-16,-4-8 48 15,4-1-40-15,-4 2-8 0,3 1-8 32,2-8 40-32,-1 7 16 15,-1 1-56-15,6 2 0 0,-6 7 16 16,-2-4-32-16,2 1 16 0,-3-7 0 16,0-3 0-16,1 1 16 15,-6-1-16-15,5-4 16 16,0-2 32-1,4 0-48-15,-4-1-8 0,4 4 8 16,-4 7 0 0,0-4 0-16,0-3 0 0,-4-3 0 0,0-4 0 31,4 4 0-31,-4 0 48 16,4-1-48-16,-4 1 8 0,3 0 8 15,-2 0-16-15,-1-1 88 16,-4 7-88-16,0 3 0 15,0 1 72-15,0-7-48 0,0 0 56 16,-9-4-8-16,2 4-16 0,-1 0 40 31,0 3-48-31,4 0 16 16,0 0-16-16,0 3-24 16,4 1 56-16,0-4-80 0,0-13 8 15,4-15 8-15,4-17-8 16,-4-2-8-16,4 6 24 0,0 12-24 31,4 17 8-31,-4 12-8 16,-4 6 16-16,-4 6-16 15,0-5 16-15,0-10 32 0,0-3 0 0,3 0-48 0,6-10 0 16,-1-13 8 0,0-15 0-16,3-7-8 0,-2 7 0 15,2 6 0 1,1 9 17-1,1 1-17-15,-10-1 64 16,-3 10-64-16,0 13 8 0,0 16 40 16,0 6 40-16,-3-4 64 0,3-2-144 15,0-10 184 1,0 0-128-16,0-16-16 16,3-19-40-16,5-15-8 15,-4-4 8-15,5 3 8 16,-2 4-8-16,1 2-8 0,-4 1 56 15,0-4-56-15,-4 0 8 0,0 1-8 16,0 6 0-16,0 0 0 31,0 3 8-31,-8 3-8 16,0-7 0-16,1-2-8 0,-14 0 0 16,10-13-1417-16,-6-20-1471 0</inkml:trace>
  <inkml:trace contextRef="#ctx0" brushRef="#br0" timeOffset="22101.89">9004 4619 208 0,'0'0'4785'0,"0"0"-3505"31,0 0-848-31,0 0-296 0,0 0-80 16,0 0 432-16,0 0 272 16,5 6-80-16,-5-6-200 15,7 0-367-15,1 0-17 0,8 0-88 16,4 0-8-16,8-2 0 16,0 2-8-1,3 0 8-15,1 0 0 0,4 0 24 16,0 0-24-16,8 0 0 15,-1 0 8-15,6 0 48 16,2 2-48-16,5 2-8 0,8-1 0 0,-1 3 48 31,6-2-48-31,2-1 0 16,0 0 8-16,10 0-16 0,14 1-8 16,-7-2 16-16,-13 1 64 15,-2 1-64-15,-22-1-16 16,8 3 16-16,9 1 0 0,-3-1-8 15,-2 4 64-15,-4-1-8 16,1-3 56 0,0 4-96-16,4 0 80 15,4-1 8-15,15 0-48 16,17 1 32-16,24-1-24 0,11 4 0 16,-4 0 64-16,-7-4-64 31,-5 1-48-31,5 0 64 0,7-4-72 15,1 7 32-15,7-4 40 16,-3 1-56-16,3-1-16 16,5 4 0-16,4 0-8 0,-2-1 8 15,14 4 0-15,-4 0-8 0,7 0 24 16,-4 3-16 0,-4 0 8-1,-3-3 8-15,-5 6-16 0,-3-3-16 16,-1 0 16-16,1 3 0 15,3-5 40-15,5 1-40 0,3-5 0 16,1 0-8-16,-1 0 8 16,4-1 0-1,0 1 0-15,-3-1 0 16,-1 1 24-16,-3 0-24 0,-1 0 0 16,-3-4-8-16,7 1 8 15,-7-1-8-15,2-2 8 0,2-1 0 31,-5 0 0-31,1-3 0 16,-1 1 8-16,-4-1-8 0,-3 0 8 16,-1 6-8-16,-3-2 8 15,3 2-8-15,5-2 24 0,-4 2-24 16,-1-2 8-16,1-1 0 16,-1 0-8-16,-3-2-24 31,-1-2 24-31,-4 2 0 0,5-1 40 15,-5-3-40-15,0 0 16 16,1 3-16-16,-4-3 40 0,-9 3-32 16,0-3 72-16,1 4 40 15,-4-1-112-15,3-3 32 16,9 0-32 0,-1 0-8-16,0 0 0 0,6 0 16 15,-6-3-16-15,0-4 40 16,1 1-40-16,-9 0 0 0,1-1 8 15,0 1-8 1,-6-4 120 0,2 4-120-16,0 0 104 15,0 2-8-15,-1-2-96 0,0 3 16 0,1-4-16 16,-5 5 0-16,-3-5 0 16,-1 1 0-16,-6-4 0 0,10 3 96 31,1-2-96-31,0 0 24 15,-2 2 56-15,6 4 16 0,-9 3 56 16,1 0-152-16,-4 0 112 16,-4 0 8-16,-1 0-72 0,1 0 16 15,-1 0-16-15,5 0 8 32,7 0-16-32,1 3 24 15,4-3-64-15,-1 0 48 0,4 0-48 16,-3 0 48-16,-4 0-40 15,-1 0 96-15,-3 0 64 0,-1 0-152 0,1 7 48 16,3-4 8 15,1 3-64-31,0 1-16 16,-1-5-40-16,5 2 48 0,0-4 0 0,-5 0 56 16,8 0-56-16,-3 0 8 15,0 0 0-15,4 0 0 0,-9 0-8 16,0 0 8-1,-7 6-8 1,4 1 0-16,-1-1 0 0,5 3 8 16,-1 1-8-16,1 0 0 15,-9-1 0-15,1 4 0 0,-5 0 0 16,-3-7-16-16,-4 0 16 0,-12-3 16 16,-20-3-16-16,-13 0 0 31,-8 0-8-31,10 0 8 15,-6 0 16-15,5-3 48 0,-4-3-40 16,-8 0 232-16,-4-1 40 0,0 1-104 16,0-1-184-16,4 1 32 31,-1-3 33-31,1 2-73 16,4-3-8-16,-4 5 8 0,0-2 0 15,0 1 0-15,-8-1-97 16,0 1-287-16,0 2-160 0,-5 4-568 15,-3 0-336-15,-7 0-3025 0</inkml:trace>
  <inkml:trace contextRef="#ctx0" brushRef="#br0" timeOffset="34746.9">6944 9049 1360 0,'5'-20'1160'16,"2"-5"-1160"-16,5-4-104 0,4-6-472 15,3 1 112-15,6 2 464 16,-5-3 136-16,-5 3 368 0,2 4-112 31,-6-1 136-31,-7 7-528 16,1 0 0-16,-5-4 504 0,0 4 8 15,-5-7-144-15,-6 4-56 16,3-4 265-16,-1 1-217 0,1-1 424 16,1 4 0-16,3 3-336 31,-4 0-56-31,3 5 304 15,1 5 113-15,1 2-65 0,3 7-184 16,-4 0 160-16,4 3-232 16,0 0-360-16,0 0-128 0,-4 0-80 0,4 3-120 15,0 13 40 1,0 6 88 0,0 13 72-16,0 10 104 15,0 18-96-15,0 20 208 0,0 15 88 16,0 7-56-16,8-4 160 15,4-5-152-15,4-7 0 0,0 2 48 16,3 5-88 0,-2-7-39-16,-2-13-113 15,-2-13-8-15,-9-18-56 16,-1-7 8-16,1 7-8 0,-4-1 48 16,4 1-48-16,0-8 0 15,-4-11 0-15,0 0-8 0,4-11 8 16,-4-2-625-16,0-4-215 31,5-5-224-31,-5-1-8 0,0-3 552 16,0-13 152-16,-5 0-2425 0</inkml:trace>
  <inkml:trace contextRef="#ctx0" brushRef="#br0" timeOffset="35071.86">6853 9639 4608 0,'0'0'1457'0,"0"0"695"15,0 0-1056-15,0 0-383 16,0 0-417 0,0 0-296-16,0 0-56 0,0 0 56 15,0 25 424-15,19 1 8 16,5-4-272-16,4 6 88 0,4-5 144 15,0-1-184 1,-4-3 40 0,0 0-160-16,0-3 32 0,0-3-112 15,-9-1-8-15,5-2-48 0,-8-1-192 16,0 1-816-16,-4-7 24 16,0 4-617-16,-4-7-383 15,0 0-1201 1,-4-4-47-16</inkml:trace>
  <inkml:trace contextRef="#ctx0" brushRef="#br0" timeOffset="35339.85">7415 9483 6177 0,'0'0'2448'0,"0"0"-735"16,0 0-529-16,0 0-232 15,0 0-232-15,-4-15-472 16,-5 24-248-16,1 17-8 0,-3 5 8 31,-6 14 8-31,2 2 96 16,-5 8-96-16,4-5 40 0,-4-2-48 0,3 2 24 16,-2-8-24-16,7-4 0 15,4-7-248-15,0-5-840 16,8-7-592-16,0-10-777 15,0-9-2248 1</inkml:trace>
  <inkml:trace contextRef="#ctx0" brushRef="#br0" timeOffset="36915.24">7916 9975 4785 0,'0'0'1976'0,"0"0"-952"0,0 0-608 16,0 0-136-16,0 0 416 15,0 0 113 1,0 0-297-16,0 0-184 16,0 0 200-16,0 0 192 15,0 0 120-15,0 0-56 0,0 0-87 16,0 0 111-16,0-9-176 16,0-7-496-16,0-3-72 0,0-6-16 15,0-10-32-15,-4-3-8 31,1-7 8-31,-1-3-8 16,0-9-8-16,-5-12 8 0,1-17-8 16,1-22-80-16,-2-6 72 15,-3 5 0-15,9 15 8 0,-5 20 104 16,4 17-104 0,-1 13 0-16,1 9 8 15,0-7 80-15,-3 1-64 16,3-6 32-16,-4 5-56 0,3 7 8 15,1 10-8-15,4 6 8 16,-3 6-8-16,3 7-24 16,0 3 16-16,-4 0-232 15,4 3-608-15,0 0-777 16,-4 9-991-16,0 10 759 16,-4 22 321-16,-4-2-1296 0</inkml:trace>
  <inkml:trace contextRef="#ctx0" brushRef="#br0" timeOffset="37447.08">7693 9064 640 0,'0'0'5265'16,"0"0"-3809"-16,0 0-1000 16,0 0-352-16,0 0-96 0,0 0 144 15,0 0-152 1,0 0 8-16,0 0 40 16,0 0-40-16,0 0 176 15,0 0 456-15,0 0 329 0,0 0 7 16,0-3 96-16,8-13-112 15,0-9-360-15,1-16-552 0,2-17-48 16,-3-24-144 0,1-17-136-16,-9 10-312 15,3 17 152-15,-3 24 200 16,0 13 240-16,0 0 16 0,0 0 392 16,0 0 80-16,0 13-56 15,0 6 449 1,0 6-601-16,0 7-232 15,0 3-48-15,0 0-224 16,0 0-137-16,8 13-71 0,4 6 432 16,8 6-16-16,0 4 32 15,3 3-16-15,1 3 8 0,1 3 8 32,-1 3-16-32,-5 4-80 15,1-1-536-15,-4 3-432 16,0 11-760-16,-8-14-1097 0,-4-12-3680 0</inkml:trace>
  <inkml:trace contextRef="#ctx0" brushRef="#br0" timeOffset="47829.91">15904 9036 2832 0,'0'0'1568'0,"0"0"-631"0,0 0-641 16,0 0-48-16,0 0 1816 15,0 0-720-15,0 0-847 31,25-13 207-31,-25 13 16 0,0 0-80 16,0 0-216-16,0 0-320 16,0 0 32-16,0 0-136 0,0 0 0 15,0 0 0-15,0-3 8 0,-4 0 80 16,-4 3-40 0,0-7 8-1,0 1-48-15,-4 3 8 0,0-4-16 16,-4 5 0-16,1-2 0 15,-2-2 32-15,-3 3-32 0,1-4 0 16,-2 4 0-16,-3-3 0 16,5 3 8-1,-5-4-8-15,0 4 24 16,0-3 24-16,-1 2-40 0,2 2 48 16,-5-2 72-16,0 1 56 15,-4 0-176-15,5 0 136 0,-5-1-40 16,0 1-104-16,4 0 40 31,0 3-32-31,0-3 0 0,0 3 16 16,0-3 32-16,-4 3-56 15,-4-3 8-15,1 3 0 0,-9 0 32 16,0 0-32-16,0 0 64 16,0 0-72-16,5 0 48 31,-1 6-48-31,-1-3 8 0,6 3 0 15,-1 1-16-15,0-1 16 16,1 0-8-16,-1 4 136 0,-5 0-128 16,2-4 217-16,-5 3-121 15,0 1-48-15,1-1-32 16,-2 1-24 0,2 3 0-16,3-1 0 0,-4-2-48 15,0 2 48-15,0 5 24 16,5-2-24-16,-5 1 0 15,-4 3-48-15,8-3 48 16,-4 3 24-16,0-3 48 16,5 3-64-16,-5 0-8 15,4 0 48-15,4 0-48 0,4 4 48 16,1-1-48-16,3 0 0 16,3 0-16-16,-2 4 8 15,2-1 8-15,6 4 0 0,-5 2-8 31,0 1-56-31,0 3 64 16,4-3 128-16,0-1-80 0,0 1-40 16,4-3 0-16,5-1 0 15,-2 1 8-15,6 0-8 0,-1-4-8 16,3 0 112-16,5-3-112 31,-4 4 0-31,0 0 8 0,4-4 64 16,-3 3 80-16,3 0-144 15,-4 1 88-15,4-1-8 16,0 0-80-16,0-2 0 0,0 2 64 16,4 1-8-16,3-4-64 15,-3-3 64 1,5 3-64-16,-2-3 8 0,1 7-8 16,5-4 0-16,-6 6 8 15,9 4 0-15,-4 0-8 16,8 0-72-16,0-1 72 0,4 1 8 15,0 0 0 1,8-7-8-16,-4 1-16 16,4-1 16-16,0-6-8 0,3 0-24 15,1 0 32-15,0-3 96 16,0 0-88-16,-1 3 120 16,6-3-128-16,-6 0 128 0,5 0 112 31,8-4-192-31,0 4 152 0,0-3-136 15,4 0 40-15,-1-1 0 16,1-2-104-16,0 2 48 16,-4-2-48-16,0 0 64 0,-1-1-32 15,-6 1-32-15,-2-4 16 32,-3 1-32-32,0-2 16 0,-5-1 0 15,5-1 56-15,1 0-56 16,2-3-48-16,9 0 48 15,-4 0 104-15,-1 0-104 0,6 0 48 16,-6 0-48-16,5 0 16 31,-4-6 40-31,4 2-56 0,-1 2 8 0,1-5 112 16,5 4-96-16,-2-3-16 16,5-1-8-16,0 4 0 15,3-6 8-15,-3 5-8 0,-1-2 96 16,1 0-88-1,-3 0-16 1,-6 2 24-16,-3-2-16 0,0-1 48 16,0 4-40-16,-4-3-16 0,3 0-8 15,1-1 16-15,0 1 0 16,4-4-176-16,-1 4 104 0,-2 0 64 31,2-4 16-31,1 1-8 16,-4-1 0-16,4-3 0 0,-1 1-8 15,-2-1 0-15,-2 0 8 16,1-3 56-16,-4 4-48 0,-1-4-8 16,-3 0 0-16,9 3 0 31,-6-2 40-31,2-2-32 0,-2-1-8 16,1 5 72-16,-5-3-56 15,1 4-16-15,-4-5-16 16,5 4 16-16,-6-2 80 0,1 2-32 15,0-3-24-15,-4 1-24 32,4-2 0-32,4 2 0 0,-4-5 8 15,-1 1 56-15,1 1-64 0,0-5 64 16,-8 4-64-16,4 0 0 16,-9 0 8-16,2 0-8 0,-1-3 0 0,-5 0 0 15,6 0 0 1,-2-1-16-16,-3-2-40 15,0 3 56 1,-4-7 0-16,0 7 0 0,0-4 80 16,-4 1 32-16,0 3 24 15,0-4-136-15,0 1 152 0,-4 0-80 32,4-1-64-32,-4 1 48 15,0-1-8-15,-1-2-32 0,6 3 8 16,-9-5 32-16,4 2-56 15,0 3 0-15,-4-1 8 0,0 1 24 16,0 3 32-16,0-4 16 31,0-2 128-31,-8 6-200 16,-1-4-8-16,-2-3 0 0,-1 7 8 16,0-3-24-16,-4 6-8 15,4-3 24-15,-4 2 56 0,4 2-40 16,-4-1-32-16,0 3 16 31,1 0 0-31,-6 0-48 16,6 0 40-16,-5 0 8 0,-1 4 128 15,6-1-128-15,-5 0 8 16,8 3-8-16,-1 4 8 0,-2-3-8 0,-1 2-72 16,-4 1 72-1,0-4-8 1,-8 4-64-16,0 0-56 15,0-1-16-15,-4-2 144 0,0 3-48 16,1-1 8-16,-1 1 40 0,0-1 8 16,0 1 0-16,4 0-16 0,0 3-40 31,0-4 48-31,1 1 0 16,-5-1-32-16,4 1 32 15,-7 0 0-15,2-1-8 0,-3-2 0 16,4 6-64-16,4-4 72 15,0 4-8-15,5-3-48 0,-1 3 40 32,4-1-64-32,0 4-24 15,0-2 40-15,-4-2-24 0,0 1 88 16,5 0 0-16,-9 3-248 16,0-3 248-16,0-1 0 0,0 1 0 15,0 0-8-15,-4 0-72 31,4-3 80-31,0 3 0 16,5-1 40-16,-5-2-40 0,4 3 0 16,-4-4 0-16,0 4 16 0,0-3-16 15,0 0 0-15,-8-1 0 16,4 1 0 0,-3 2 0-16,3-5 8 15,0 3-8-15,0 2 16 16,4-2-8-16,0 3-8 0,-4 0 0 15,4-3-8-15,-4 2 8 16,-3 1 8-16,-1 0-8 0,-5 0 0 0,-2-1-32 31,-5 4 32-31,-3 0 40 16,-5 0-40-16,-12 0-8 16,1 0-160-16,-6 0-384 0,-2 4-200 15,-1 5-648-15,-20 10-1089 16,17-3-1496-16,15 0-2944 0</inkml:trace>
  <inkml:trace contextRef="#ctx0" brushRef="#br0" timeOffset="60982.03">14375 9360 1528 0,'0'0'744'0,"0"0"-384"15,0-3 240-15,0-1 96 16,0 1 32-16,0 3-95 0,4-3 23 16,-4 0 64-16,0-1 144 31,0 2 296-31,0-2-279 0,0 4-233 16,0-3-56-16,0 3 232 15,0 0-40-15,0-3-248 16,0 3 16-16,0 0-160 0,0 0-175 15,0 0-57-15,0 0-152 32,0 0-8-32,0 0 0 0,0 0-96 0,0 10-65 15,-8 9 113-15,-4 6 48 16,0 3-8-16,0 11-32 16,0-5 40-16,0 5 8 0,0-4-8 15,-4-4 8 1,4 4-8-1,0-7 0-15,5 2 0 0,-6-5-16 16,9-3 16-16,0-6 0 0,0-3-96 16,1-4-136-16,3-6 0 15,0 0-248-15,0-3 152 0,0 0 216 32,0 0 112-32,0-6 200 15,0-13-192-15,7-10 64 0,5-2-72 16,0-7 16-16,0-10-16 15,4-3 56-15,0-6-56 0,0-3 8 16,0 2 0-16,0 4 40 31,0 7-48-31,-4 9 8 16,0 9 40-16,0 4 8 0,-4 12-56 16,0 1 120-16,-4 8-112 15,-1 1 224-15,-3 3-232 0,4 0-88 16,1 16-96-16,3 10-184 31,-4 8 368-31,0 17 72 16,-1 6-64-16,-3 3 56 0,4 4-64 15,-4 0 0-15,4-7 0 0,1-7 16 16,3-2-96-16,-4-7 56 0,3-9-232 16,2-7 104-1,-1-6-72 1,-5-9 96-16,1-7 0 15,4-3 128-15,1-3 560 0,2-16-104 16,5-13-296-16,0-9 248 0,1-7-32 16,-2-2-87-16,1-11 15 0,-4 1-136 31,0 0-8-31,0 6 8 16,-8 13-40-16,4 9 176 15,-4 16-176-15,-4 6-32 0,0 7-96 16,0 3-152-16,0 0-1056 15,0 38-1377-15,-8 0 921 0,-4 3-2969 0</inkml:trace>
  <inkml:trace contextRef="#ctx0" brushRef="#br0" timeOffset="61412.12">14650 9636 5049 0,'0'0'904'0,"0"0"-696"0,0 0 184 0,0 0 296 16,0 0 160 0,0 0-432-1,0 0 0-15,83 19-112 16,-63-19-87-16,1-13-201 0,-2-6-16 15,-3-3-169-15,0-10 65 0,-8-3 104 16,-8 0 0-16,0 0 233 16,0 7 71-1,-3 2 144-15,-10 10 64 16,1 7 32-16,0 6-208 16,0 3-328-16,-8 6 120 0,1 16 128 15,-5 7 184-15,0 9 120 0,-1 3-24 16,10 1 81-16,2-1-209 15,6-6-392-15,7-3 88 32,0-4-40-32,4-2-64 0,12-8-8 15,8-1-104-15,12-5 104 16,-1-6-272-16,13-6-705 0,-8 0-1063 16,-8-15-2905-16</inkml:trace>
  <inkml:trace contextRef="#ctx0" brushRef="#br0" timeOffset="64221.9">14925 9372 1144 0,'0'0'1336'0,"0"0"384"0,0 0-79 16,0 0-161-16,4-41-344 15,-4 35 137-15,0 2-161 0,0 4-448 32,0 0-408-32,0 0 32 15,0 0-32-15,0 0-80 0,0 0-88 16,0 0-72-16,0 0 72 16,0 0-88-16,-4 4 0 15,-8 11 0-15,-4 5 216 0,4 2-136 16,-8 10-32-16,4 3-48 31,-3-1 80-31,-2 1-72 16,1 4 40-16,1-4 24 0,-2-1-64 0,1-5-8 15,9-3 0-15,-2-4 0 16,5-3 8-16,1-10-8 16,3 0-48-1,4-2 48-15,0-7-16 16,0 3-16-16,0-3 16 15,0 0 16-15,0 0 0 0,0 0 0 0,0 0 72 16,0 0-48-16,0-3 744 16,4-10-143-1,7-6-385-15,2-3-240 16,2-3 8-16,2-7-16 16,-2 0 8-16,1 0-144 15,0-6 136-15,0 3 16 0,5-3-16 16,-10 3-64-16,5 3 24 15,-4 4 40 1,0 2 16-16,0 4-8 16,-8 7 8-16,4 2 48 15,-4 3-8-15,0 7 24 0,-4 0 136 16,0 3-56-16,0 0-152 16,0 0 0-16,0 0 0 0,0 0 0 31,0 0-16-31,0 0-120 15,0 0 120-15,0 0-88 16,0 0 16-16,0 0 72 0,0 0-40 16,0 0 56-16,0 0 48 15,0 0 8-15,0 0-56 0,0 0 0 16,0 0-48 0,0 0 0-16,3 0-56 15,-3 0 48-15,4 0 56 16,1 6-40-16,3 4 32 0,-4-1-72 15,3 1-72-15,2 6 144 16,-5-1 8-16,8 8 0 16,-9-1 128-16,5 7-120 15,1 2 136-15,-2 1-80 16,1 0-64-16,-4-1 16 16,5 1-16-16,-2-3 8 0,1-7 24 15,-4 4-24-15,5-4-8 0,-5-3 8 31,-1-6-8-31,-3-1 0 16,4-2 0-16,-4-1 0 16,0-6 0-16,0 0-8 0,0 1 8 15,0-4 0-15,0 0 0 16,4 0 80-16,-4 0-80 0,0 0 152 31,0 0 240-31,4-13 72 16,0-6-320-16,5-3-72 15,-2-7 40-15,5-9-48 0,0 3-64 16,4-6 0-16,-5-3 80 16,6-1-72-16,-2 1 40 0,2 2 24 15,-10 1-64 1,6 3 168-16,-5 13-88 16,-4-1 152-16,-1 13-16 15,1 4-216-15,-4 3 56 0,4 2-64 16,-4 4-128-16,0 0-632 15,0 4-1737-15,0 2-4624 0</inkml:trace>
  <inkml:trace contextRef="#ctx0" brushRef="#br0" timeOffset="64952.64">14347 9861 232 0,'0'0'5329'0,"0"0"-3577"16,0 0-512-16,0 0-271 31,0 0-145-31,0 0-8 0,0 0-16 16,0-3-256-16,12 3-168 15,8 0 184-15,8-3 305 0,12 0-329 16,8-3-152-16,7-1-128 15,13-3-168-15,4 1 64 32,3-4-152-32,1 4-24 0,-4-1-32 0,-9 1-128 15,-7 5-32-15,-16 1-8 16,-8 3-32-16,-12 0-248 0,-9 0-729 16,-11 0-351-16,0 0-432 15,-27 7 679 1,-4 2 753-1,-6-3-2665-15</inkml:trace>
  <inkml:trace contextRef="#ctx0" brushRef="#br0" timeOffset="65257.5">14387 9950 2456 0,'0'0'2585'0,"0"0"-1577"0,0 0-176 15,0 0 528-15,0 0 17 16,0 0-481-16,0 0-24 31,60 0-48-31,-40 3-328 0,12-3 240 16,-1 0-79-16,5 0-193 16,16 0-136-16,-1 0 0 0,13 0-104 15,0-9 0-15,4 2-160 16,-13 1-56-16,-6 3 112 31,-22 0-120-31,-6 0-136 0,-14 3-352 16,-7 0-312-16,0 0-113 15,-7 0 345-15,-14 3-936 0,1 0-1137 0</inkml:trace>
  <inkml:trace contextRef="#ctx0" brushRef="#br0" timeOffset="66691.62">12212 8474 1776 0,'0'0'1304'16,"0"0"-144"-16,0 0-143 15,0 0 319-15,-20-32 152 0,16 26-440 16,4 2 257-16,0 1 111 16,0 3-504-16,0-3-112 15,0 3-352 1,0 0-295-16,0 0-153 0,0 0-72 16,0 0-25-16,4 0-15 15,11 10 112-15,9 9 104 16,8 3-47-16,4 7-49 0,12 3 96 15,4 5-96 1,3 2 96-16,9 2-24 16,0 0 32-16,0 1-112 15,0-5 56-15,-1 5-56 0,-3-8 96 16,-5 1-40-16,1-3-48 16,-4-3 0-16,0-4 48 0,-4-5-56 15,0 2-80-15,-1-7 80 16,-2-2 0-1,-2 0 40-15,-7 0-40 16,-8-4 56-16,-8-3-56 16,-5 1 0-16,-6-4-88 0,-5 0 88 15,-4-3-56-15,0 0-136 32,0 0-72-32,0 0-417 0,0 0-439 15,-4 0-240-15,-8-10-977 16,-8-2-6319-16</inkml:trace>
  <inkml:trace contextRef="#ctx0" brushRef="#br0" timeOffset="67244.14">12084 8883 4048 0,'0'0'2609'0,"0"0"-1457"15,0 0-1048-15,0 0-24 16,0 0 488-16,0 0 48 0,0 0 89 16,0 0-265-16,104 32 0 31,-72-16-64-31,3 3 112 0,9 3 88 16,0-2-88-16,7 2-240 15,9 0 144-15,0 0 56 16,8-3-167-16,-4 3-49 0,0-3-232 15,-1-3 72-15,-7 0 24 32,-1 0-88-32,-3 0 96 0,-3-4-104 15,2 1 8-15,-7-3-8 0,4-1 16 16,-4 1 8-16,-1-4 8 16,-3 7-32-16,-3-7-24 0,-6 4-56 15,-7-4-392 1,-4 0-65-1,-4 1-663-15,-12-4 72 0,0 0-304 16,-4-3 199-16,-20 3 561 0,-4-3-688 16,-4 0-3465-16</inkml:trace>
  <inkml:trace contextRef="#ctx0" brushRef="#br0" timeOffset="67746.89">12244 9614 1712 0,'0'0'2528'0,"0"0"-1031"16,0 0-145-16,0 0 208 0,0 0-7 0,0 0-505 15,7 0-304-15,1 0-304 16,12 0 48-16,5 0-24 0,6 0-160 16,9 3 169-1,3 0 71 1,17-3-192-16,8 0 192 15,27 0-112-15,13 0-200 0,4-6 0 16,-25-1-216-16,-15 1 64 0,-28 6-56 16,-5-7-16-16,2 5-8 0,2-2 8 31,-2-2 40-31,-2-1-48 16,-14 4-96-16,-6 0 96 15,-7 0 0-15,-4 0-280 0,-8 3-496 16,0 0-729-16,0 0 1 0,-20 3 536 15,-8 6 200-15,-32 10-1169 32,5 1-935-32,3-8-2249 0</inkml:trace>
  <inkml:trace contextRef="#ctx0" brushRef="#br0" timeOffset="68137.73">12335 9988 744 0,'0'0'1184'0,"0"0"-216"0,0 0-376 0,0 0-232 16,0 0 112 0,-36 80-31-1,36-74-121-15,0 1 64 16,0-5 320-16,0-2 184 0,8 0 488 15,4 0-7-15,12-2-89 0,4-11-56 16,12-6-408-16,12-7-248 0,-1-3-119 31,9-5 31-31,3-1-16 16,6-3-312-16,-2-3 72 16,-3 6-120-16,4-1-104 0,-1 8 8 15,-7 3-8-15,-4 6 0 16,-8 6-56-16,-8 4 56 0,-16 5-624 31,-9 4-777-31,-11 0-487 16,-4 0-361-16,-24 10 1113 0,-8 2 592 15,-3 4-2761-15</inkml:trace>
  <inkml:trace contextRef="#ctx0" brushRef="#br0" timeOffset="68506.07">12446 10261 1880 0,'0'0'1192'0,"0"0"-48"15,0 0 65-15,0 0 167 0,0 0 56 16,84 0-456 0,-48-15-239-16,7-11-337 15,6-2 152-15,7-4-88 16,0-10 0-16,-1 5-32 0,-3-5-16 16,-4 1-368-16,-5 9-8 15,-11 3-40-15,-4 10-8 0,-16 4 0 31,0 5-136-31,-4 7-120 16,-4 3 40-16,-4 0-760 0,0 0-632 16,0 0-913-16,0 16 689 15,-8 3 567-15</inkml:trace>
  <inkml:trace contextRef="#ctx0" brushRef="#br0" timeOffset="68856.87">12474 10646 1856 0,'0'0'2280'0,"0"0"-1199"16,0 0 759-16,0 0-104 15,0 0-519-15,96-35-129 16,-48 6-104-16,3-12-344 16,13-4 176-16,1-9-231 15,2-6-329-15,1 0 144 0,-5-1-208 16,-7 14-184-16,-12 9 64 16,-9 9-72-16,-14 17 0 15,-10-1 0 1,-2 9-208-16,-5 4-488 15,0 0-1009-15,-4 0-303 0,0 22-65 16,-4-2 345-16,-9-1-913 0</inkml:trace>
  <inkml:trace contextRef="#ctx0" brushRef="#br0" timeOffset="69202.82">12586 10918 656 0,'0'0'1512'0,"0"0"328"0,0 0-719 16,0 0 127-16,0 0 144 15,0 0 473-15,0 0-65 16,51 4-336-16,-14-23-592 15,10-10-191 1,5-6-449-16,8-10 96 0,16-18 248 16,11-22-384-16,-11 5-80 0,-8 14-112 15,-21 15 0-15,-23 28-56 16,-3 1-176-16,-2 6-232 16,-15 13-504-1,-4 3-1305-15,0 0-832 16,-16 32 1497-16,-8 0 304 0,-4-1-2945 15</inkml:trace>
  <inkml:trace contextRef="#ctx0" brushRef="#br0" timeOffset="69570.01">12710 11337 3560 0,'0'0'1201'32,"0"0"-369"-32,0 0-208 15,0 0 0-15,0 0 104 0,32 77 264 0,-13-77 153 16,9 0-225-16,12-16-120 16,4-13-280-16,12-9-272 15,15-22-200-15,17-22-48 16,11-24-328-1,-7 12-104-15,-16 17 272 16,-28 26 160-16,-9 20 416 0,2-1 384 16,2 0-72-16,1 7-32 0,-4 2-263 15,-8 8-369-15,0 5 40 16,-8 0-96 0,0 7-8-16,-5 0-480 15,-2 3-921-15,-17 0-415 16,0 0-1433-16,-9 3-1856 0</inkml:trace>
  <inkml:trace contextRef="#ctx0" brushRef="#br0" timeOffset="70859.93">11709 11065 5113 0,'0'0'1512'16,"0"0"-96"-16,0 0-136 16,0 0-895-16,0 0 31 15,0-16-32-15,0 6-336 0,-4 1 320 16,-3-4-64-16,-6-3 136 0,-6 4 224 31,-2-8-48-31,-3 8-224 16,-4-1 192-16,1 4-463 15,3 5 31-15,0 4-104 0,4 0-48 16,1 4 0-16,2 15-80 16,2 3 80-16,-2 6 0 0,10 4-145 31,7 6 97-31,0-3 40 15,3 0 0-15,18-3 8 16,-2-10-152-16,5-6-160 0,4-7-352 16,-4-9 328-16,4 0 336 15,0-19 0-15,-5-9 160 0,-6-7 72 16,-2-13-152 0,-2-3-8-16,-9-6-40 15,-4-3 32-15,0-4-64 16,0 4 0-16,-8-4 0 0,-5 7 104 15,6 1-104-15,-5 8 144 16,3 9 136-16,6 8-280 16,-1 12 128-16,0 9 249 15,0 4-129-15,4 3-48 16,0 3-200-16,0 0 0 16,-4 0 0-16,4 0-168 0,0 12-64 31,-4 14 112-31,-1 9 120 0,5 6-8 15,0 6-65-15,0 4 73 16,0 4 65-16,5 2-57 16,11 0 0-16,4 6-8 0,-1-6 8 15,9-2 32-15,4-1 16 16,5-10-56-16,6-6 72 0,-3-9-72 31,4-4 0-31,-1-13-16 16,-3-5-32-16,-3-7-64 15,-5 0-377-15,-9 0-295 0,-3-10-448 16,-16-12-176-16,0 6-857 16,-4 0-831-16</inkml:trace>
  <inkml:trace contextRef="#ctx0" brushRef="#br0" timeOffset="73701.26">15240 10236 1040 0,'0'0'4689'0,"0"0"-3025"0,0 0-424 16,0 0-223 0,0 0 559-1,0 0-608-15,0-35 0 16,0 35-560-16,0 0-280 0,0 0-128 16,0 0-128-16,0 3-64 15,7 13 112-15,-3 6 80 0,9 7 8 16,2 0 0-16,-2-1 8 31,2 1 0-31,2-7-16 0,-2-3 0 16,1-3-8-16,0-6-224 15,0-8 24-15,4-2-96 0,0 0 304 16,-5 0-8-16,6-15-88 16,-5-4 96-16,-1-7 0 31,2-3-40-31,-10-5 32 0,5-1 8 15,1 0 56-15,-2 0-56 16,6 3-72-16,-2 6 64 16,1 4-48-16,4 3-80 0,-4 1 32 15,3 1-120-15,6 5 224 16,-9 2-8 0,-1 1-320-16,-7 5 328 0,5 1-8 15,-6 0-72-15,1 3-72 16,1 0-184-16,-1 0 88 15,3 10 240-15,2 3-152 0,-2 2 160 0,1 7 8 16,4 4 64-16,1-4-72 16,-2 4-16-1,-3-4 8-15,0-3-72 16,0 0-32-16,-5-3 64 16,2-7-48-16,-1 1-16 15,-4-4 32-15,3-3-104 0,-7-3 168 31,4 3 8-31,1-3-96 0,-5 0 104 16,4 0 168-16,0 0 192 16,0-6-248-16,7-3-64 15,2-7-96-15,2-3 0 0,2-3 48 16,2-4-72-16,1-3 72 31,0 1 96-31,0 0-80 0,0 2-8 16,-4 0 144-16,0 8 0 15,0 5-152-15,0 0 152 16,-5 7-152-16,6-1 72 0,-6 4-64 16,2 0-8-16,-2 3-136 15,2 0 80 1,2 0-200-16,2 6 152 0,-6 4-96 16,6 2 152-16,-6 1-8 15,1 3-32-15,0 0 88 16,-4 3 0-16,4 0-24 0,-4 0 24 15,-4 0 0 1,0-3 56-16,4 0-56 16,-4-6-48-16,0-1 48 0,-1-6-72 15,2 0-112-15,-1 1-24 16,-4-4 160-16,8 0 48 16,-4 0 224-16,3 0-48 0,-2-4-8 31,3-2 24-31,0-3-112 0,3-4 0 15,-2-3-72-15,3-3-8 16,-1-3 0-16,2-1-8 16,-2-5 8-16,2 3 24 0,-2-1 192 15,1 4-40-15,0 6 24 16,4 3 56-16,-4 1-248 0,4 5 8 31,-4 4 24-31,4 0-40 16,0 3-120-16,4 0-48 15,0 9-88-15,0 7 240 0,-1 3-120 16,2 3-72-16,-6 4-24 31,2-1 24-31,-2 1 32 0,1-1-32 0,-4-3-185 16,0-6 185-16,-4-3-168 16,0-6 32-16,4-5-24 15,0-2 288-15,4 0 80 0,4-12 192 16,-4-7-16-1,3-6 184 1,2-4 160-16,-6-3-328 0,2 0 353 16,-1 4 95-16,-4 5 24 0,-5 4 168 15,-3 7-296-15,0 5-48 16,1 4-448-16,-1 3-40 0,-4 0-216 31,4 0-848-31,-4 0-56 16,0 10-281-16,0 2-591 0,0 1 56 15</inkml:trace>
  <inkml:trace contextRef="#ctx0" brushRef="#br0" timeOffset="78411.65">17758 9525 1088 0,'0'0'1512'15,"0"0"-616"-15,0 0-200 16,0 0-167-16,0 0-97 16,0 0-184-16,0 0-120 0,0 0-120 15,0 0 96-15,0 0-104 0,0-3 8 32,0 3 0-32,0 0 64 15,0 0-8-15,0 0 40 16,0 0 16-16,-5 0 120 0,1 0-240 15,0 0 56-15,-3 0 8 16,-1 0-64-16,4 0 64 0,-1 0 16 16,-2 0-80-1,7 0 72-15,0 0 88 16,0 0-8-16,0 0 56 16,0 0-8-16,0 0 296 0,0 0 56 15,0 0-168-15,0 0 8 16,0 0 105-16,0 0-9 15,0 0 0-15,0 0-144 16,0 0 320-16,3-7 72 16,6-2-608-16,7-4-48 15,-5 1-8-15,6-1-72 0,-1-4 24 16,-1 2 32-16,6-1-40 31,-2-3 112-31,-3 0-24 16,4-3 48-16,-8 2-72 0,7-2 40 15,-2 3-80-15,-1-3-32 0,4 0-8 16,0 0 64-16,8-1-64 16,-4-2-8-16,8 0-32 31,3-4 40-31,5 4 0 0,0-4-8 16,0 1 8-16,0-1 0 15,-1 1 0-15,1-1 8 0,0 4 40 16,0-4 96-16,-4 3 88 15,-5 1-232-15,1 3 144 32,-4 6-136-32,-7 0 0 0,-6 3-8 0,-2 7 0 15,-10 3 0-15,1 0-176 16,-4 3-568-16,-7 0-248 0,-10 9-320 16,-2 0-3857-16</inkml:trace>
  <inkml:trace contextRef="#ctx0" brushRef="#br0" timeOffset="79371.48">17706 9592 1176 0,'0'0'928'16,"0"0"128"-16,0 0-176 31,0 0-288-31,0 0-247 16,0 0-1-16,0 0-120 0,0 0-144 15,0-32-16-15,0 29 80 0,4 3-40 16,-4-4 32-16,0 4 248 15,0 0 136-15,0 0-128 32,0 0-80-32,0 0 24 0,0-3 56 15,4 3 0-15,-1 0-160 16,1-3 0-16,5 3-79 0,-1 0-89 16,3 0 0-16,-2 0-8 15,3 0 16-15,-1 0-8 31,6 0-16-31,-6 0 48 0,9 6 16 16,1 1-96-16,2-4 128 16,1 3 8-16,8 0-48 0,-4-2 72 0,7-1-168 15,1 3 136-15,9-2 32 16,-2-2-80 0,1 2-24-1,7-1-64-15,-2 0-8 0,3-3 8 16,-1 3 56-16,1 0-64 15,4-3 112-15,0 4 72 0,-1-4-8 16,-3 3-48-16,-4 0 32 0,0 0-16 31,0-3-136-31,-9 3 88 16,-7 0 32-16,-4 1-80 0,-8-1-48 16,-4 0 8-16,0 0-8 15,-8-3 0-15,0 4 8 0,-4-4-16 16,-1 3-88-16,-3-3-480 31,0 0-248-31,0 2-216 16,-15 5 127-16,-1-4-111 0,-4 0-2945 0</inkml:trace>
  <inkml:trace contextRef="#ctx0" brushRef="#br0" timeOffset="80277.51">17694 9598 3632 0,'0'0'1097'15,"0"0"-585"-15,0 0-320 16,0 0-104-16,0 0-80 0,0 0 112 16,36-23 56-16,-36 23 576 15,0 0 272 1,0 0-152-16,0 0-264 0,0 0-247 16,0 0-209-16,0 0-96 15,0 0-56-15,0 0 0 16,8 0 0-16,-4 7 8 0,7 3 184 15,2 2 192 1,2 1-96-16,2 3-40 16,3 0-160-16,-5-1 192 0,5 4 24 15,4 1-48-15,-4 2 72 16,8 0-56-16,0 3-56 16,0-3-32-16,0 4-112 0,0-4 96 31,0 4 8-31,4-1-72 0,-4-3 96 15,7 3-72-15,-3 1 0 16,8 0-24-16,-5-1-96 16,1-3-8-16,0-3 72 0,0 0-72 15,-8-3 8-15,-4-3-8 32,-4-1 0-32,-5 1 0 0,-2-4-16 15,-2 1 16-15,2-3 8 16,-5-1-8-16,-1 0 8 15,1 1-8-15,-3-4-48 0,-1 0-88 16,-4 0-336-16,0-3-192 31,0 0 72-31,0 0-112 0,0 0-16 0,-24 0-705 16,3 0-1431-16,-3 0-2921 16</inkml:trace>
  <inkml:trace contextRef="#ctx0" brushRef="#br0" timeOffset="81288.55">17638 9887 544 0,'0'0'1664'0,"0"0"-648"16,0 0-16-16,0 0-223 0,0 0-49 16,0 0-152-16,0 0 280 15,0 0-256-15,4 0-264 0,0 0-24 32,0 3 312-32,0 0-159 15,3 7-73-15,6-4-104 16,-1 3 120-16,0 4-72 0,4 0-56 15,0 0 128-15,-1-1 8 0,6 1 104 16,-6-1-64-16,2 1-184 31,3 0-16-31,-1 3-96 16,1-3 48-16,4 2-7 0,0 4-97 16,4-3 168-16,-4 3-120 15,4 0-80-15,-4 4-16 0,4-1-48 16,-5 0-8-16,1 3 16 31,0 4 48-31,0-4-64 16,0 4 16-16,-4 3-16 0,4-4 8 0,0 1 0 15,0 3 40-15,-1-4-48 16,5 4 40-16,0 0-40 16,0 0 0-1,0-1 8-15,0-2-16 16,0 0 48-16,0-1-40 15,0-2 0-15,-1-1 0 0,1 0 0 16,-4-3 8-16,0 0 0 0,-3 4-8 16,2-4-16-16,-7 1 16 0,0-5 0 31,-4 2-112-31,0-1 40 16,-5-6-32-16,-2-1-104 15,-1 1 200-15,0-4-128 0,0-2 128 16,0-1 8-16,0-3-88 0,-4 1 40 15,3-1 40-15,1 0-64 32,-4-3 64-32,0 0-97 15,0 0 105-15,0 0 0 0,0 0-248 16,0 3-528-16,0-3-704 16,-4 3-320-16,-3-3-1041 0</inkml:trace>
  <inkml:trace contextRef="#ctx0" brushRef="#br0" timeOffset="83871.82">18722 7918 5673 0,'0'0'1648'0,"0"0"-32"16,0 0-567-16,0 0 7 0,0 0 704 0,0-32-616 15,0 29-39-15,0 3-401 16,0 0-592-16,0 0-16 16,0 0-96-1,0 0-184-15,0 10-32 16,0 5-16-16,0 14 232 15,0 6 0-15,0 3 8 0,0 10-8 16,0 0 48-16,0 2-40 0,4 1-16 16,0 0 0-1,3-3 8-15,-2-1 0 16,7-9 0-16,-5-6 0 16,1-6 0-16,1-8-88 15,-5-8-256-15,0-1-577 0,-4-5 33 16,0-1 80-16,0-3-64 0,0 0 456 31,0-10-688-31,0-18-1073 16,3-1-383-16,14-6-1449 0</inkml:trace>
  <inkml:trace contextRef="#ctx0" brushRef="#br0" timeOffset="84336.86">19005 8036 3832 0,'0'0'969'0,"0"0"375"16,0 0-384-16,0 0 168 0,0 0-376 15,0 0-520-15,0 0-232 16,-8 0-160 0,-16 22 160-16,-4 3 128 15,-8 4-120-15,-7 2 104 16,-2 1-39-16,10-6-65 0,3-1-16 15,8-6 8-15,12-9-25 0,8-1-47 16,4-9-296 0,0 0 288-16,8 0 80 15,16 0 216-15,4 0 225 16,-5-6 23-16,-3-1 152 16,-3 7 80-16,-6-2-192 0,5 2-184 15,0 0-224-15,0 6-88 16,8 13-8-1,8 3 32-15,-1 7-32 16,5 2 88-16,1 4-80 16,-1 0-8-16,-5-3 48 0,1-10-40 15,-12 1-8-15,-4-11-64 16,-8-2 56-16,-5-7-72 0,-3 0 80 31,0-3 64-31,0 0 80 16,0 0 32-16,0-6-176 15,-3-13-1152-15,-5 6-880 0,-8 0-6106 0</inkml:trace>
  <inkml:trace contextRef="#ctx0" brushRef="#br0" timeOffset="85859.23">17694 9471 1608 0,'0'0'1280'15,"0"0"32"-15,0 0-751 0,0 0 47 16,0 0 48-16,8-20 88 0,-4 18 272 15,0-5-392-15,0 4 32 16,-1 0-151 0,1 0-25-1,-4-4 152-15,0 4-144 0,0-3-280 16,5-1 0-16,-5-5-96 16,4-1 88-16,4 0 8 0,-4-6-192 15,3-3 48-15,6 0 80 16,-2-4-144-16,2 1 80 31,-5-4-72-31,3 1-8 0,2-1 104 16,-5-3-88-16,3 7 64 0,-3-4-8 15,0 4 88-15,4 3 296 0,0 0-456 16,-4-3 80-16,4-1 24 16,4 0-96-1,0-2 48 1,0-4-56-16,0 1 8 0,4-1-8 15,-1-3-24-15,1 3 24 16,-3 3 80-16,-2 1-72 0,2 2-8 0,-6 4 0 16,1 0 96-16,-4 3 24 31,0-3-112-31,4 3 168 16,0-4-119-16,0 1-57 0,0-3 0 15,4 3-65-15,-5-4 65 16,6 4 0-16,-6-4-64 0,-2 8 32 15,3-5 24-15,-5 7 16 32,-3 4 24-32,1 2-24 0,-5 4 0 15,4 0 105-15,-4 2-97 16,4-2-16-16,-4 3 8 0,4 0-8 16,-4-4 0-16,0 4-201 15,0 3 121-15,0 0-112 31,0 0-536-31,0 0-656 0,0 10-392 16,-4 15 607-16,-9 3-671 16,2-2-2209-16</inkml:trace>
  <inkml:trace contextRef="#ctx0" brushRef="#br0" timeOffset="86961.42">17603 10071 4440 0,'0'0'1513'0,"0"0"-577"0,0 0-464 16,0 0-96-16,0 0-64 15,0 0-104-15,0 0-80 16,0 0-128-16,3 0 208 0,5 12 416 16,0 1-287-16,0 3 23 15,0 7-96 1,0 2-64-16,0 0 0 0,-1 4-88 16,-2 6 88-16,7-3-16 15,-4 5-48-15,0 2-8 16,4 2-64-16,-1 3 0 0,6 4 272 15,-2 3-184 1,6 0 120-16,-1-1-56 16,-5 1 32-16,6-7 144 0,-2 1-40 15,5 3-72-15,0-7 57 16,0 3-193-16,4 1 8 16,0-1-32-16,-1-2-120 0,1-1 8 31,-4 3 64-31,0-6-72 15,-8 0 0-15,0-3-24 0,-4-3 24 16,-7-6 0-16,2-4 0 16,-3-7 0-16,0 2 8 0,0-8 0 15,0 0-8-15,0-2-16 32,0 3 16-32,0-4 48 0,0 3-48 15,0-2 0-15,0-1-40 16,-4 0-208-16,4 1-545 15,-4-1-711-15,0 1 32 0,-4-7-1121 0</inkml:trace>
  <inkml:trace contextRef="#ctx0" brushRef="#br0" timeOffset="88741.05">11522 11649 4416 0,'0'0'2201'0,"0"0"-1057"0,0 0-376 15,0 0-112 1,0 0 89-16,0 0-297 16,0 0-304-16,0 0-144 15,0 0 0-15,0 0 0 0,0 0 0 16,0 0-56-16,0 0-56 15,4 0 112-15,8 0 496 0,8 0 328 0,8-10-200 32,0 1-224-32,7-7-96 15,1 3-168-15,5-3-72 16,-10 3-64-16,1 1-104 0,-4 6-248 16,-12-1-232-16,0 4 168 15,-8 0 48-15,0 3 8 0,-5 0 80 31,6-4-448-31,-1 4 200 16,-1 0-329-16,1 0-1095 0,-3 0 432 16,-1 0-1609-16</inkml:trace>
  <inkml:trace contextRef="#ctx0" brushRef="#br0" timeOffset="89226.64">11574 11773 1328 0,'0'0'4961'16,"0"0"-4129"-16,0 0-584 15,0 0-144-15,0 0 152 16,0 0 136-16,0 0-248 16,0 0-88-16,0 0 128 15,0 0 208-15,4 0 16 0,8 0 377 16,4-4 431-16,3-5-400 16,5 3-336-16,-3-1-176 15,-1-3-64 1,-1 5-240-16,-2-2 72 15,-2 1 56-15,1-4-80 0,0 4 64 16,0-4-96-16,0 1-8 16,-4 3-8-16,0-1 0 15,-4 4 72-15,0-4-16 0,-4 4-56 32,0 3 0-32,0-3-88 15,-4 3-104-15,0 0-48 0,0 0-312 16,0 0-216-16,0 0 8 15,0 3-240-15,-8 4-817 0,-1-1-1503 0</inkml:trace>
  <inkml:trace contextRef="#ctx0" brushRef="#br0" timeOffset="97289">23196 8731 1296 0,'0'0'1472'0,"0"0"-976"0,13-19-112 31,-10 13 472-31,1-1 481 16,0 4-113-16,0-3-56 16,-4 2-376-16,0-2 121 0,0 0-425 15,0 3-128-15,0-1 312 16,0-2 120-16,0 3-608 0,0-6-184 31,-4-1-24-31,-12 3 8 16,0-2 8-16,-8-4-120 0,-4 4 128 15,-11-1-8-15,3 1 8 16,-12-1-8-16,4 1-48 0,-8-1 56 16,-4 0 0-16,1 1-72 31,-5 3 64-31,1-4-136 15,3 4 144-15,0 0-8 0,3-1 24 16,-1 1-16-16,5-1 40 16,-3 4-32-16,5 0-16 0,2 0 8 0,6 0 0 15,-1 3 0 1,5 0 8 0,-6 0-8-16,2 0 0 15,-5 0 0-15,-8 0 0 0,4 0-16 16,-7 3 16-16,-1 0 0 15,0-3 56-15,0 3-56 0,4-3 16 0,5 3-16 32,2 1 0-32,2-1 0 15,3 0 0-15,-4 4-8 16,0-4 16-16,-4 6-8 0,5-3 0 16,-9 4 0-16,-1-1 0 0,2 1-72 15,-1 0 72-15,5-1 56 31,-5 4-56-31,4-4-8 16,8 4 8-16,-3-3 0 0,2 2 0 16,2 1-64-16,3-1 64 15,-4-2 16-15,4 3-16 0,-4 3 8 16,-3-3-8-16,-2 2 8 31,6-2-8-31,-5 3-8 16,4-3 8-16,-4 2 0 0,9 1 0 15,-6 3 16-15,5-6-16 16,1 6 56-16,-1-3 80 16,0 3-136-16,1 3 104 0,-6 0 0 15,2 1-56 1,-1 2 0-16,-4 0-48 16,4 1 0-16,1 3-8 0,-6-1 32 15,6 4-24-15,-5-1 0 16,0-2 8-16,0 6 88 15,0 0-80-15,1 0 96 16,3 3 24-16,-1 0-128 16,6-3 40-16,7 3 0 15,-4-6-48-15,8-4 0 0,1-2 0 16,-1-1 0-16,3 1 0 16,2-4-8-16,-1 3 8 15,-1 4 8 1,6-1-8-16,-5 1 128 15,-1 6-120-15,6 0-8 0,-5 3 88 16,8 0-88-16,1 0 0 16,-2 0 8-16,5 0 0 15,1-3-16-15,2-3 48 0,1 3-40 32,0-3 0-32,0-1 8 15,4 4-8-15,0 0 16 0,0 0 48 16,0 0-24-16,0 0 48 15,0 3-72-15,4 0 88 16,4 4-104-16,4-1 0 0,4 0 16 16,-4-3-16-1,4 0 56-15,-4 0 16 16,4-3-72-16,-4-3 8 0,0-3 8 16,-1-4-8-16,2 0-8 15,-1-2 8 1,4-1-8-1,-1 4-32-15,6-8 32 0,-2 8 56 16,5-1-56-16,4 4 0 0,0-1 8 16,4 1 64-16,0-1 24 0,3 4-96 15,10 0 169-15,-2-3-41 16,2-1-120-16,2 1 56 16,1-4-48-1,-1 0-16-15,2 1 48 16,-2 2-48-16,-3-2 0 0,0-4 0 15,0 4 0-15,0-7 0 16,-1-4-24-16,1 1 24 16,0-3 128-16,0-4 64 0,3 1 40 31,2-1-104-31,-2-2-32 16,5-1-24-16,4 1-16 0,-4-5 16 15,3 5-64-15,1-1 0 16,0-2 48-16,0 2-56 31,-5 1 24-31,1-5-24 0,0 2 56 16,-1-4-64-16,5 0 8 0,0 0 0 15,4 0-8-15,0 0 40 0,0 0-32 16,0-6 0-16,0-1 24 16,-8 4-24-16,3-4 0 15,1 1-32-15,0-1 24 16,0 2-56-1,0-5-80-15,2 0 144 0,7 4-72 16,-5-4 64-16,-1-2 8 0,4 2-120 16,2-3 32-16,-1 1 80 15,-1-1 8-15,-3 1-8 16,0-1-16 0,0-3 24-16,-1 3 64 15,0-2-56-15,1 2-16 16,4-4-56-16,-4 2-16 0,0 2 72 15,3-3-40-15,-7 1 40 16,0 2-128-16,0-6 136 0,-9 3 0 31,2-6-48-31,-2 3 48 16,1-3 48-16,1-7-48 0,-6 4-56 16,5-1-328-16,-8 4-65 15,-1-7 273-15,-7 4 0 16,0 3 176-16,0-7 0 0,-4 0 8 31,-4-2-16-31,0 2-56 16,-1-3 64-16,1 0 0 0,0 1-72 0,4-4 72 15,4 0 0-15,-8-3-80 16,4 0 16-16,-12 3 0 16,4 3 64-16,-8 0 0 15,0 1 72 1,-4-1-72-16,0 3 80 15,3-3-24-15,-2 1 8 0,2-1-64 0,2 0 96 16,-1-6-96-16,-1 3 8 16,2 0 40-16,-6 1 288 15,1-1-328 1,-4 0 393-16,0 3-273 16,1-3 144-16,-5 3-64 15,0-3-152-15,4 7 80 16,-4-4-72-16,0 0 48 0,0 0 16 15,0 4-120-15,-4-1 112 0,-5 1 24 32,5-1-136-32,-4 4-8 15,1-4 176-15,3 1-168 16,-5-1 56-16,1 0 24 0,1 1-24 16,-6-4 8-16,2 0-72 15,3 0 0-15,-1 1 0 0,-2-1 8 31,3 3-8-31,-5-3 64 16,2 4-64-16,3-1 0 16,-4 1 8-16,0 2-8 0,0 1 8 0,0-4 0 15,-4 4-16-15,-4 0-56 16,-4-1 64-16,-4-2 0 16,-4 2-64-1,0 1 0-15,-3 3 56 16,-1-4 8-16,4 1 0 15,-4-1-32-15,5-2 32 0,-5-1 0 0,-1-6 16 16,-6 1-16-16,-1-1 0 16,-24-7 0-1,-24 1-152-15,-31 0-272 16,-12 9-440-16,31 13-1089 16,17 9-1111-16</inkml:trace>
  <inkml:trace contextRef="#ctx0" brushRef="#br0" timeOffset="98475.21">7873 16754 656 0,'0'0'0'0</inkml:trace>
  <inkml:trace contextRef="#ctx0" brushRef="#br1" timeOffset="102583.92">18619 8797 2528 0,'0'0'1520'0,"0"0"-631"0,0 0-233 0,0 0 224 32,0 0 136-32,0 0-472 15,0 0 176-15,0-6-232 16,0 0 9-16,0-4-113 0,0 4-152 16,7-3-144-16,1-4-8 15,4 4-72-15,8-1-8 0,0 0 0 31,8 0 0-31,0 5 8 16,4 1 0-16,0 1-8 0,0 0 48 16,0 3 48-16,-5 0-56 15,5 0 8-15,-4 6-48 16,4 1 16-16,0 2-16 0,-4 1 0 31,-1-1 48-31,1 4-40 16,-4-4-16-16,0 4-40 0,0-3 48 15,-1 2 88-15,2 1-80 16,-1 3 0-16,0-4 0 16,0 5 0-16,-5-2 0 0,5 1 8 15,1 0-16 1,-6 0 0-16,-3 0 16 16,-4-4 16-16,0-2-24 0,-4 3-8 15,0-4 0-15,-4-2 0 16,4 2 0-1,-4 0 8 1,4 1 0-16,0 0 0 0,-1-4-8 0,6 4 8 16,-9-4-8-16,7 0-16 15,-2 0 16-15,-5-6 8 0,0 4-8 16,0-4 0-16,-4 0-16 16,0 3-88-16,0-3-304 15,0 0-248 1,0 0-73-16,-8-3-1423 15,-5-3-2489-15</inkml:trace>
  <inkml:trace contextRef="#ctx0" brushRef="#br1" timeOffset="102952.79">19443 8836 5801 0,'0'0'2336'16,"0"0"-511"0,0 0-513-16,0 0-256 0,0 0-472 15,0 0-304-15,0-7-144 16,0 7-136-16,0 0-312 0,3 10 312 16,6 2 0-16,3 5 56 15,8 1-32-15,-1-1 24 16,5-2-40-16,1-2 48 15,-1 0-56-15,-5-4 120 16,-3 1-80 0,-12-4-40-16,4 0 0 0,-8 1-80 0,0-1 80 15,-4 3 112-15,-11 4-96 16,-9 0 136-16,-8 6 8 16,-4-3-80-1,-1 3-40-15,-2 3-40 16,-12 10-400-16,6-3-1312 0,10-7-2409 15</inkml:trace>
  <inkml:trace contextRef="#ctx0" brushRef="#br1" timeOffset="104190.65">18383 8150 3808 0,'0'0'1081'0,"0"0"-441"0,0 0-400 0,0 0-160 16,0-79 152-16,8 53 216 16,4 1-72-16,8-7-368 15,-4 0 96 1,7-3-80-16,1 0 24 16,1-6 16-16,3 3 136 15,0 0 216-15,3 3 232 16,1-3 104-16,4 6-255 0,3-3 87 15,2 3-440-15,-1 0 32 0,3 1-176 32,-2 3 72-32,2 2 16 15,-4 0-80-15,6 8-8 16,-2 2 8-16,2 6-8 0,-2 0 0 16,1 7-40-16,0 1 40 15,-1 2 40-15,2 0-40 0,2 0 0 31,1 0-8-31,4 5 8 16,-1 5 0-16,-2 0-48 16,-2-1 48-16,-3 4 8 0,-4 3-8 0,-8 3-16 15,-4 0 8-15,-4 0-32 16,-5 6 32-16,1 0-48 16,1 5 56-1,-2 1 8-15,-3 7-8 16,0 4 0-16,-4-1-16 15,0 3 16-15,0-3 0 0,0 4 0 16,0-4 0-16,4 1 16 0,-1-1-16 16,6-3 0-1,-1-3 0-15,-5-1 0 16,10 1 0-16,-5-3 0 16,-1 0 0-16,-2 0 8 15,-2-4 0-15,1 1-8 0,-4 0 0 16,1-1 0-16,-2-2 0 0,1-1-8 31,0 0 8-31,0-3 8 16,4-2 8-16,-4-1 0 15,-1-3-16-15,6-1 0 0,-10-2 16 16,6 0-16-16,-5-7-224 16,-4 1-632-16,-4-7-569 0,0 0-847 31,0 0-1881-31</inkml:trace>
  <inkml:trace contextRef="#ctx0" brushRef="#br1" timeOffset="104415.45">19945 8451 5249 0,'0'0'2144'0,"0"0"-1632"0,0 0-512 15,0 0 0-15,0 0 368 16,0 0 208 0,83 39-272-16,-46-30-152 15,3 4-39-15,3-7-97 16,-3 4-16-16,0-7-545 16,-12 0-1207-16,-9-3-2265 0</inkml:trace>
  <inkml:trace contextRef="#ctx0" brushRef="#br1" timeOffset="104613.46">20399 8229 1168 0,'0'0'6665'0,"0"0"-4408"0,0 0-713 31,0 0-984-31,0 0-176 16,0 0-376-16,0 0 120 15,0 0-104-15,-12 77 80 0,1-30 24 16,-6 4-112-16,-15 25-16 0,4-9-1296 16,0-17-1889-16</inkml:trace>
  <inkml:trace contextRef="#ctx0" brushRef="#br1" timeOffset="105576.88">18853 9449 6369 0,'0'0'1688'0,"0"0"-319"32,0 0-737-32,0 0-408 0,0 0 80 0,0 0 72 15,13-4-224-15,2 8 304 16,1 8-48-16,4 4-304 0,-4 6 32 16,3 1-8-16,2 2-56 15,3-3-48 1,0 1 32-16,-5-5-56 15,9-2 16-15,-7-3-8 0,-2-3-8 16,-10-8-32-16,-2 2 32 16,-7-4 152-16,0 0-152 0,0 3 536 15,-11-3 160-15,-13 6-215 32,-8 1-169-32,-4 5-216 15,-1 1-40-15,5 3-56 0,4 9-256 16,1 13-873-16,3-2-1527 0,4-8-3161 15</inkml:trace>
  <inkml:trace contextRef="#ctx0" brushRef="#br1" timeOffset="106543.92">18451 10109 4584 0,'0'0'2137'0,"0"0"-673"31,0 0-440-31,0 0-415 16,0 0-73-16,0 0-184 0,0 0-264 16,0 0-88-16,4 6-32 15,3 7 32-15,6-1 112 16,-2 5 16-16,6-2 48 0,2 1 112 31,1 0 112-31,1 3-120 0,3-3-216 16,-1 3 64-16,5 0-32 15,0-3-88-15,0-3 88 16,0-4-96-16,4-2 8 0,-4-4-8 16,0-3 88-16,-4 0 176 31,-5 0 176-31,-2 0-192 0,-14-3-16 15,1 3-112-15,-4-4 33 16,0 4-17-16,0 0-120 16,4 0 16-16,0 0-32 0,0-3-128 0,4 0-305 15,0 3-199 1,0-3-456 0,-4 3-416-16,-4-3-889 0,0 3-1760 15</inkml:trace>
  <inkml:trace contextRef="#ctx0" brushRef="#br1" timeOffset="106890.65">18838 10099 7057 0,'0'0'2248'0,"0"0"-535"31,0 0-169-31,0 0-904 0,0 0-456 16,0 0-184-16,0 0-240 16,15 7 240-16,5 5 160 15,4 7-160-15,8-3 72 0,-4 3-32 16,4-6-32-16,0 0 0 31,-13 0-8-31,-2-4 56 0,-10-3-56 16,-7 1-48-16,0 2 48 15,0 1 488-15,-7 2-95 16,-6 7-137-16,-2 4-248 0,-6-1-8 0,2 19-416 16,3-9-1745-1,4-4-3056 1</inkml:trace>
  <inkml:trace contextRef="#ctx0" brushRef="#br1" timeOffset="107639.33">18690 11026 6001 0,'0'0'1720'0,"0"0"-712"0,0 0-279 16,0 0-321-16,0 0-64 15,12 0-136-15,-9 0 128 16,10 0 400-16,2 10-224 0,2 0-16 31,2-1-56-31,1 1-216 16,5 3 56-16,3-4-8 0,0 0-120 15,-1-2 8-15,5 2-63 16,-4-6-89-16,4 1 16 0,-5-1-8 16,-3-3-24-16,4 0 8 31,-4 0-72-31,4-3 24 0,0-7 48 16,0-3 8-16,-5 0-8 15,2 1 16-15,-5-1-32 16,-5 1 16-16,2 2-129 0,-6-2-135 15,2 5-112-15,-9 1 136 32,0 2-64-32,-4 4-456 0,0 0-456 0,-4 0-64 15,-13 0-105-15,6 7-1599 16</inkml:trace>
  <inkml:trace contextRef="#ctx0" brushRef="#br1" timeOffset="107961.88">19168 10830 440 0,'0'0'7777'0,"0"0"-5912"15,0 0-345-15,0 0-848 0,0 0-520 16,0 0-152-16,0 0 0 15,24 19 224-15,0-3 144 0,8-1-224 16,0-2-16-16,-4-3-40 31,0-1 16-31,-9-3 48 16,-3 1-144-16,-8 3 88 0,-8-1 8 16,0 4-48-16,0 6 297 15,-19 3-33-15,-5 4-136 0,-32 21-184 16,12-9-1457-16,0-6-3624 0</inkml:trace>
  <inkml:trace contextRef="#ctx0" brushRef="#br1" timeOffset="108936.52">18125 11341 6977 0,'0'0'2176'0,"0"0"-1063"16,0 0-625-16,0 0-440 0,0 0-40 0,0 0 232 15,15 38 72-15,-7-19 32 16,4 3-112-16,4 4 48 0,0-1 304 31,3 0-232-31,9 1 216 16,-3-1-215-16,3-3-297 16,0 4 72-16,3 2 24 0,1-2-80 15,8-1 72-15,-1-3-136 0,2-3 80 16,-2 1-88-16,6-8-24 31,-6-2-48-31,-7-4 32 16,0-2 40-16,-8-2 112 0,4 2-112 15,-5-4 152-15,5 0 56 16,8 0-112-16,-4-4 88 0,8-5-88 16,4 3-16-16,-5-1-64 31,2-3 32-31,-5 1-48 15,-5 0 80-15,-3 2-72 0,-7-5 88 16,2 2 8-16,-3-2 16 16,8-1-64-16,0-3 16 0,0 0-48 0,8 0-24 15,-4 0-8 1,-4 4-88 0,-9 5-56-16,-3 1 128 15,-8 2-56-15,-8 1 72 0,4 3 8 16,-4 0 24-16,4 0-24 0,0-2 0 0,8-5-352 31,0 4-24-31,4-7-144 16,3 0-265-16,2 4 65 15,-5-3 0-15,-4 6 48 16,-5-4 144-16,-3 4-88 0,-4 0 272 16,0 3-176-16,-4 0-41 15,-7-3-711-15,-6 3-1280 0</inkml:trace>
  <inkml:trace contextRef="#ctx0" brushRef="#br1" timeOffset="109349.33">19220 11401 7513 0,'0'0'1824'16,"0"0"-303"-16,0 0-281 0,0 0-344 15,0 0-288 1,0 0-480-16,0 0 80 16,0 0 65-16,103-3-193 0,-62 6-8 15,2 3 0-15,-4-6-64 16,2 4-8-16,-9-1-16 15,-4-3 16-15,-5 3 48 16,-3-3-48-16,-3 0 0 16,-6 3 0-16,-3 0 0 15,-4 4-48-15,1 2-16 0,-5 4 64 16,0 6 200-16,0 6-48 16,0 4 8-16,0 6-152 15,0 0 40 1,-17 6-48-16,-7 1-224 15,0-1-537-15,-23 3-1191 0,11-9-2177 16,0-13-3680-16</inkml:trace>
  <inkml:trace contextRef="#ctx0" brushRef="#br1" timeOffset="118813.61">20455 9744 7377 0,'0'-4'2233'0,"0"1"-457"0,0 0-304 15,0 0-255-15,0 3 31 16,0 0-344-16,0 0-408 0,0 0-160 16,0 0-264-16,0 0-72 15,0 3-8 1,-8 16-336-16,-8 13 296 15,-7 9 48-15,-2 10 8 16,-3 6-8-16,8-3-16 0,1-6 16 16,6-3 0-16,6-14-48 15,3-8 40-15,4-11-72 32,0-2-96-32,0-10 176 0,0 0 0 15,0-7 104-15,7-18 344 16,10-10-448-16,2-13-104 0,1-6 88 15,5-3 8-15,-1-6-72 16,-5 6-112-16,5 3 64 16,-4 9 64-1,0 7 64-15,-4 15 48 0,-4 8-40 16,-5 5 40-16,-2 7-48 16,3 3-72-16,3 0-16 0,6 6 0 15,6 16 24-15,1 4 56 16,4 6-40-1,0 9 48 1,4 7 0-16,-4 3-16 0,0-1 16 0,-4 4 64 16,-1-6-56-16,-3-3-16 15,-3-10-16-15,-2-7 16 0,-2-9-40 16,-5-10-104-16,-5-2 144 31,1-7 8-31,4 0 224 16,1-19 560-16,2-7-600 0,5-15 104 15,-4-6 72-15,4-20-168 0,0-22-24 16,-4 9-112-16,4 8 40 16,-8 11-40-16,-1 20 8 31,-3 0-40-31,5-1 32 0,-5 14-56 16,0 9-8-16,-4 16-424 15,0 3-1088-15,0 25-3145 0,0 7 1832 16,-12 0-4472-16</inkml:trace>
  <inkml:trace contextRef="#ctx0" brushRef="#br1" timeOffset="119878.54">21379 9664 5921 0,'0'0'1584'16,"0"0"264"-16,0 0-815 16,0 0 55-1,0 0-48 1,0 0-168-16,0 0-464 0,0 0-408 15,0-9-152-15,-11 35 152 0,-6 11 56 16,-2 11-56-16,-5 9 56 16,0 3-56-16,3 4 48 0,2-4-48 31,3-6 8-31,0-9-56 16,0-11-8-16,8-11-144 0,0-10 72 15,8-7-56-15,0-6 184 0,0-10 584 16,8-15-384-16,7-16-87 15,6-10 39-15,7-19-88 32,0-16 176-32,-4 7-232 0,-5 9 128 15,-2 10-16-15,-6 12-16 16,-2 4 192-16,2-4 8 0,-3 16-120 16,-4 10 424-16,0 9-304 15,-4 11-40-15,5 2-264 31,-1 0-152-31,-1 18-608 0,13 8 440 16,0 9 320-16,5 6-56 16,-2 7 64-16,1-1-8 0,-1 7 16 0,-2-3-16 15,-2 3 8-15,2-3-8 16,-10-7 0 0,2-2 0-1,-1-11-128-15,-1-5 8 0,-3-11 32 16,4-5-24-16,-8-3 48 0,9-5-32 15,-9-2 96-15,7 0 424 16,1-12 312-16,5-10-360 0,-2-7 56 31,1-16 16-31,4-15-296 16,0-22-8-16,4-17 208 0,-4-9-88 16,4 7-112-16,-8 5-80 15,-4 27 56-15,0 18-128 0,-1 16 0 16,-2 16 8-16,-1 0 33 31,0 6-41-31,0 7-497 16,-4 6-1015-16,0 38-1705 0,0 6-2424 15,0 4-1656-15</inkml:trace>
  <inkml:trace contextRef="#ctx0" brushRef="#br1" timeOffset="121433.62">15275 9712 3264 0,'0'0'1617'15,"0"0"-393"1,0 0 48-1,0 0 256-15,0 0-319 0,0 0 183 16,0-22-80-16,0 22-344 0,0 0-351 16,0 0-313-16,0 0-264 15,0 0-40 1,-7 6-96-16,3 10 72 16,-9 6-32-16,9 7 48 15,-3 0-8-15,-1 5 16 0,3-2 0 16,1 3-24-16,4-6 24 15,0-4 8-15,0-3 0 0,0-3-8 16,0-6-296-16,0-3-113 31,0-4 201-31,0-3-512 16,0 0 56-16,0-3-96 0,0 0 216 16,0 0 152-16,0 0-24 15,0-12-769-15,0-5-2799 0,0-2-697 0</inkml:trace>
  <inkml:trace contextRef="#ctx0" brushRef="#br1" timeOffset="121753.98">15307 9655 4793 0,'0'0'1896'16,"0"0"-824"-16,0 0 8 0,0 0-39 16,0 0-225-16,0 0-192 0,-4-4-312 31,0 4 0-31,-12 0 136 16,1 4-64-16,-6 2 104 15,1 1 56-15,5-1-239 0,-6 1-161 16,6-1-144-16,2 3-8 0,6 1-265 15,-1 2-575-15,4 1-600 32,4 3-464-32,8-3-1369 15,3-4-3207-15</inkml:trace>
  <inkml:trace contextRef="#ctx0" brushRef="#br1" timeOffset="122209.44">15172 10077 5697 0,'0'0'1984'0,"0"0"-464"0,0 0-247 31,0 0-425-31,0 0 416 16,0 0-624-16,0 0-392 16,-9 0-200-16,9 0-48 0,0 0-64 15,0 0-216-15,0 0-40 16,13 0 320-16,2 0 96 0,10 0 144 31,-1 0 8-31,4 0-24 16,7 0 32-16,1-6-103 0,0-1 55 15,-4 1-88-15,-1-3-72 16,-6 2 8-16,-14 1-48 0,-2-1 112 16,-1 4 16-16,-8 0-120 31,0 0 112-31,0 0-128 15,0 3-376-15,0 0-1329 0,-8 0-3072 0</inkml:trace>
  <inkml:trace contextRef="#ctx0" brushRef="#br1" timeOffset="123665.8">21997 9937 4945 0,'0'0'2272'16,"0"0"-280"-16,0 0-359 15,0 0-137-15,0 0 104 16,0 0-311-16,0 0-473 15,3-25-264 1,-3 25-360-16,0 0 8 0,0 0-168 16,0 0-32-16,0 0-80 0,0 6-216 15,-11 7 296-15,-9 3 24 16,-3 3-16-16,-2 0-8 16,-6-3 0-1,3-3 0-15,0-4 0 16,7-6-112-16,6 0 112 0,7-3 104 15,8 0-88-15,0-6-16 16,0-10-200-16,8-9-208 16,11-4 216-16,1 4 184 0,5 0 8 31,-1 5-32-31,-5 8 32 16,5 2 56-16,-7 7-56 0,6 3 8 15,1 0-8-15,4 10-152 16,0 9 144-16,0 0 8 15,0 6-8-15,-9 1-120 0,1 2 32 16,-8 4 96 0,-7-3 0-16,-5 2-120 15,0 1 112-15,-13 3 0 0,-11-3 8 16,-4 3-48-16,-8-4 40 16,-3 1 8-16,-1-3 40 15,-4-1-32-15,4-2-8 16,5-7 0-16,7-7-96 15,3-2 16-15,14-10-32 16,3 0 112-16,3 0 0 0,5-19-24 16,0-3-176-16,13-10 0 15,6 0 144-15,9 0 56 16,0 0 8 0,-4 10 224-16,0 9 200 15,1 7-312-15,-2 6-64 0,5 0-56 16,3 4 0-16,1 8 32 15,9 4 32-15,-5 0 64 16,3 3 24-16,-7 0-152 0,0 0 0 31,-8 0-56-31,-4 0-64 16,-8 0 16-16,-8-3-416 0,-4 6-224 16,-12-3-777-16,-8-2-1287 0</inkml:trace>
  <inkml:trace contextRef="#ctx0" brushRef="#br1" timeOffset="125883.21">23758 9077 968 0,'0'0'1976'0,"0"0"-912"16,0 0-279-16,0 0 111 0,0 0 216 15,0 0-72-15,0 0-160 0,0 0-159 16,0 0-305-16,0 0 24 16,0 0-208-16,0 0-184 31,0 0-48-31,-4 0 0 0,0 3-72 16,0-3 72-16,0 3 0 15,0 0 40-15,0 1-32 0,4-4-8 16,0 0 64-16,0 0-56 15,0 0 56-15,0 0 120 16,0 0-8 0,0 0 208-16,0 0-24 15,0 0-24-15,0 0 72 0,0 0-56 16,0 0 216-16,0 0 201 0,0 0-321 16,16-10 16-16,4-6-152 15,8-3-160 1,8-6-24-16,7-10-120 15,9-6 48-15,8-10 176 0,4-6-160 16,3-4 16-16,6-2-72 16,-6 2-16-16,1 5 96 0,-12 8-88 15,0 4 120-15,-9 2-48 32,-3 7-72-32,-8 0-8 15,0 7 0-15,-8 3 0 0,-4 2-8 16,-5 7-48-16,1 0 0 0,-8 4-40 15,-4 2-648-15,0 4-136 16,-4 2-737-16,-4 4-367 31,-12 4-1049-31,-4 5-3224 0</inkml:trace>
  <inkml:trace contextRef="#ctx0" brushRef="#br1" timeOffset="126449.42">23754 9172 1224 0,'0'0'1768'0,"0"0"-960"16,0 0-96-16,0 0 249 0,0 0-73 15,0 0-392 1,0-6-408 0,0 6-88-16,0 0-592 15,0 0-640-15,0 0 215 0,0 0 153 16,0 3 112-16,0-3-152 15</inkml:trace>
  <inkml:trace contextRef="#ctx0" brushRef="#br1" timeOffset="126980.92">23754 9172 1168 0,'40'7'2120'0,"-40"-7"-647"16,0-4-393-16,0 4-352 15,0 0-128-15,0 0-344 16,0-3-176-16,-5 3-72 0,1-3 136 16,1 3 288-16,-1 0-296 31,0 0 272-31,4-3 168 0,0 3-15 15,0 0-65-15,0 0-8 16,0 0 88-16,0 0 16 0,0 0-136 16,0 0 72-16,0 0-104 0,0 0-184 15,0-3-240 1,4 3 0 0,7 0 0-16,13 0 392 0,8 0-303 15,9 0 79-15,6 6 8 16,9 4-128-16,4 3 88 15,19 2-136-15,18 7 0 16,21 7 128-16,2-1-48 16,-4-2 168-16,-13-4-40 15,-31-3-88-15,-12-6-32 0,-17-4-88 16,-7 1 0-16,5-1 0 16,-2-2-104-16,1 2-152 15,-16 1-96-15,-4-4-200 0,-12 1-529 31,-4 2-895-31,-4-2 328 0,-28 5 671 16,-8-2-1167-16,4 0-3753 0</inkml:trace>
  <inkml:trace contextRef="#ctx0" brushRef="#br1" timeOffset="127550.99">23925 9315 2480 0,'0'0'2112'0,"0"0"-847"16,0 0-185-16,0 0-568 15,0 0 168-15,0 0-64 0,0 0 217 16,0-25-289-16,0 21-8 16,0 4-24-16,0 0 192 0,0 0-160 31,0 0-216-31,0 0 80 0,0 0 24 15,0 0 25-15,0 0-49 16,0 0-264-16,4 0 64 16,8 7-24-16,4 6-120 0,0 6 48 31,12 9-16-31,0 7 56 16,12 13 120-16,0-1-216 0,7 10 160 15,5 4-56-15,0-1 48 16,8 4-16-16,-5-1-120 15,1-2-64-15,0-7-8 0,-8-4-32 16,-1-5 24-16,-2-10-256 16,-6 0-248-1,-7-7-136-15,-8-6-368 0,-8-5-345 16,-7-5-303-16,-9-2 136 16,-25-7 479-16,-6-3-671 15,-1 0-3017-15</inkml:trace>
  <inkml:trace contextRef="#ctx0" brushRef="#br1" timeOffset="127993.61">23869 9887 1696 0,'0'0'3233'31,"0"0"-1433"-31,0 0-592 0,0 0-144 16,0 0-287-16,0 0-377 15,0 0 160-15,44 3 144 16,-20 13 320-16,4 0-344 0,-4 6-288 15,4 6 40-15,0 1-47 16,0 3-145 0,0 3 72-16,8 0-168 15,3 2 264-15,5 2-64 0,4 5-184 16,4-3 8-16,-1 7-168 16,-3 0 56-16,-8-4-56 15,-4 1-120 1,-8-7-144-16,-4-3-288 15,-8-7-384-15,-4-6-593 0,-8-2-231 16,-4-5 31-16,-4-5 513 0,-8-7-344 16,-4 1-1761-16</inkml:trace>
  <inkml:trace contextRef="#ctx0" brushRef="#br1" timeOffset="128427.44">23890 10271 6553 0,'0'0'1712'0,"0"0"-1008"16,0 0-159-16,0 0 167 0,0 0 296 15,35 41 144-15,-14-12-320 16,-2 6-176-16,5 9-207 0,4 4-145 16,-4 6-152-1,4 3-144 1,4-3 8-16,-5 0-8 15,1-4 56-15,0 2-64 0,-8-8 0 0,-4-3-96 16,-4-6-480-16,-4-7-225 16,0-5-159-16,0-7-144 0,-8-3-344 31,0-4-241-31,-8-3-991 16,-8-3-1449-16</inkml:trace>
  <inkml:trace contextRef="#ctx0" brushRef="#br1" timeOffset="128766.37">23626 10731 3200 0,'0'0'5465'0,"0"0"-3728"0,0 0-1249 0,0 0 56 16,0 0 440-16,0 0 8 15,0 0-183-15,105 105-273 16,-74-64-288 0,1 7-152-16,0 3-40 15,0-1-24-15,0 4 32 16,0 1-64-16,-1-1-144 0,-6-1-440 0,-6-5 112 15,-3-1-457-15,-12-5-367 16,0-10 320-16,-4-7 200 0,-12-6-137 31,-8-6-311-31,-4-10-1208 16</inkml:trace>
  <inkml:trace contextRef="#ctx0" brushRef="#br1" timeOffset="129030.65">23479 11049 6513 0,'0'0'1936'16,"0"0"-1184"-16,0 0-640 31,0 0-15-31,0 0 911 15,0 0 160-15,20 108-424 0,-8-61-440 16,0 7-176-16,-4 3-128 0,-4-3-72 16,-1 0-784-16,-3-3-424 0,0 3-553 15,-3-13-615 1,-5-15-625 0</inkml:trace>
  <inkml:trace contextRef="#ctx0" brushRef="#br1" timeOffset="129380.76">23136 11214 4048 0,'0'0'2465'15,"0"0"-673"-15,0 0-744 0,0 0-39 31,0 0 55-31,0 0-368 16,0 0-40-16,9 28 344 0,-1 8-7 16,-5 8-289-16,5 6 24 15,-8 8-288-15,0 2-296 16,4 4 24-16,0 2-168 0,-4-2 96 31,5-7-48-31,-1-3-48 16,-1-10-96-16,1-5-24 0,0-8-112 15,-4-5-120-15,8-11-456 16,-4-5 24-16,1-4-425 16,2-6-735-16,1 0-184 0,0-12-2457 0</inkml:trace>
  <inkml:trace contextRef="#ctx0" brushRef="#br1" timeOffset="130475.87">25818 10350 5617 0,'0'0'1880'0,"0"0"-528"15,0 0-303-15,0 0-321 16,0 0-48-16,0 0 80 16,0 0-136-16,-92-79-120 0,73 76-224 31,-6 3-96-31,-3 0-40 16,4 3 40-16,-8 9-79 0,-3 14 175 15,-1 9-136-15,-3 9-64 16,-2 7-24-16,5 6-56 15,8 0-16-15,9-6-216 0,10-3-217 32,9-13 169-32,0-7 0 0,24-12-216 15,8-10 112-15,8-6 384 0,8-9 232 16,4-19 24-16,3-20-104 16,5-25-24-16,0-26-24 15,-4-5-96-15,-20 11 168 16,-16 27-160-1,-5-1 88-15,-6 13 200 0,2 0 113 16,2-3 103-16,-5 16-256 0,-1 3 16 16,-3 3-136-16,0 16-48 15,-4 6 240-15,0 7 24 16,0 6-296 0,0 0-64-16,0 0-160 15,-8 13 64-15,-3 9 32 0,-6 6 8 16,2 7 56-16,-1 3 0 15,4 4 8-15,0 2-16 16,4 0 16-16,0 7-8 0,8 3 32 31,0 0 16-31,0 6-48 16,4 1 0-16,8-1-8 0,12 1 0 16,0-8-48-16,4-8 40 15,4-7 8-15,-1-13-376 31,-3-6-216-31,0-9-304 0,8-10-761 16,-12-10-527-16,-1-5-2865 0</inkml:trace>
  <inkml:trace contextRef="#ctx0" brushRef="#br1" timeOffset="130641.83">26627 10109 10986 0,'0'0'1912'16,"0"0"-535"-16,0 0-833 0,0 0-544 31,0 0-440-31,0 0-1961 16,0 0-3568-16</inkml:trace>
  <inkml:trace contextRef="#ctx0" brushRef="#br1" timeOffset="152832.64">10454 9121 3672 0,'0'0'1169'16,"-12"0"-609"-16,5 0 1208 0,-6 0-392 15,5 0 25-15,1-3-729 16,3-3 240-16,0 3-8 0,4 0-168 16,-4-4 369-16,4 1-457 15,0-1-296-15,0-2-88 0,0-4 112 32,4-2-360-32,7-1 112 15,6 0-56-15,2 0 56 16,5 3-128-16,8-3 0 0,0 0 160 15,4 7-96-15,-5 2-16 16,1 7-48-16,-11 0-248 0,-1 0 40 16,-9 16 200-1,-3 7 8-15,-4 5 48 16,-4 7-48-16,0 3 0 16,-4 7 40-16,-11-1-32 0,-9 4-8 15,-1-1 0 1,-3 1 0-16,4-7 0 15,1-6 64-15,3-3-64 0,5-13 0 16,6-7-336 0,5-5-40-16,4-7 40 0,0 0 336 15,0-16 0-15,20-16-280 0,4-12-168 32,8-10 392-32,4-9-144 0,7-1-161 15,-3 0-247-15,-3 7 256 16,-6 7 152-16,-7 2 200 15,0 13-16-15,-12 3 32 0,-4 10-8 16,-4 6 200-16,0 4 16 16,-4 2 32-16,0 7-104 0,0-1-48 31,0 4-40-31,0 0-64 16,0 0-128-16,-12 4 112 15,-4 9-72-15,0 2 88 0,-8 14 96 16,0 3-32-16,9 6 128 15,-2 3-16-15,6 6-39 0,7-2 31 16,4-1-168 0,0 1 104-16,7-4-72 15,9-3-32-15,4-3 0 16,0-6 8-16,4-10 0 0,-4 0 0 16,0-10 8-16,-1-2-16 15,-2-7 360 1,-2 0 72-16,-2-7 240 15,6-8-128-15,-3-5-224 0,5-5-48 16,-6-4-272-16,-2 1 152 16,-2 3-32-16,-7 2-120 0,0 7-8 15,-4 4 8-15,0 9 96 32,0 3-80-32,0 0-16 15,0 0-296-15,0 3-736 0,0 9-504 16,-12 17-137-16,-4-7-2552 0,8 4-4056 15</inkml:trace>
  <inkml:trace contextRef="#ctx0" brushRef="#br1" timeOffset="153839.08">11232 9109 5633 0,'0'0'1960'16,"0"0"-488"-16,0 0-327 31,0 0-177-31,0 0-296 0,0 0-232 15,0 0-288-15,0 0 8 16,-13 19 192-16,1-3 80 0,5 9-16 0,-6 3-95 16,9 4-41-1,0-3 24 1,4 3-232-16,0-4 56 16,0-2-48-16,12-7-72 0,4 0 56 15,0-7-64-15,4-2-208 16,0-4-216-16,0-6-801 0,12 0-935 0,-8-16-393 15,-4-3-3880-15</inkml:trace>
  <inkml:trace contextRef="#ctx0" brushRef="#br1" timeOffset="154294.09">11371 8836 4480 0,'0'0'1585'0,"0"0"119"32,0 0-392-32,0 0-303 15,0 0-569-15,0 0-288 0,0 0-152 16,0 0 80-16,-32 25 176 15,24-6-112-15,0 4-40 16,4-1 40-16,4-7-128 0,0-2-16 0,0-3 0 16,0-7 0-1,8-3-328 1,4 0 144-16,0-3 184 0,0-13 120 16,-4-3-120-16,-8-3 144 15,0-1 24-15,0 4 88 16,0 6 256-16,-8 4 248 0,4 9-112 0,4 0-264 31,-8 0-384-31,3 7-8 16,-2 5 8-16,7-2-56 0,-4-4 56 15,4 0-88-15,-4 1-456 16,-16-7-608-16,4 0-320 16,-8 0-4482-16</inkml:trace>
  <inkml:trace contextRef="#ctx0" brushRef="#br1" timeOffset="154908.92">10386 8620 6809 0,'0'0'2312'0,"0"0"-1199"16,0 0-753-16,0 0-184 0,0 0 40 31,0 0-112-31,0 0-104 0,0 3 88 16,0 3-72-16,4 1 96 15,-4-7 8-15,5 0-112 16,-5 0 192-16,8 0 240 0,-1 0 24 16,5-13 248-16,4-9-128 31,5-7-279-31,-6-3-305 0,5-5 168 16,-4-5 216-16,-4 1-32 15,4 0 136-15,-8 5-16 16,0 11 112-16,0 13-8 0,-4 2-200 31,0 10-376-31,0 0-8 16,8 0-192-16,3 16-48 0,10 6 248 0,3 10 48 15,3 3-48-15,1 6-552 16,12 16-880-16,-12-6-1345 16,-8-6-3376-16</inkml:trace>
  <inkml:trace contextRef="#ctx0" brushRef="#br1" timeOffset="158405.53">26667 9360 3744 0,'0'0'3233'0,"0"0"-2025"16,0 0-616-16,0 0-72 31,-4-32 377-31,4 19 39 0,0 1-112 16,7-1-232-16,5-3-248 15,1 3 144-15,2-3-8 0,1 0-15 16,0 4-137-16,4 2-32 16,0-3 32-16,0 7-328 15,4 3 56-15,0 0-56 0,4 3 0 31,0 0 8-31,-5 3-8 0,1 6-112 16,-4 4 64-16,-4 3 48 0,-4 3-368 16,-8 7 360-16,-4 2-8 15,-4 7 16-15,-16 3 0 16,-8 3 16-16,-8-2 56 16,-3-2 16-1,-5-1-88-15,-4-8 0 0,13-6 16 16,-2-6-8-16,18-3-8 0,2-7-8 15,9-3-88-15,8-3 40 32,0 0 40-32,4-3-40 15,17-12 8-15,7-8-616 0,11-8 519 16,5-8 65-16,12-9 0 16,-4-2-408-16,7-1-40 0,-3 0 56 15,-4 3 472-15,-8 4 408 16,-12 12-168-16,-8 7 264 0,-9 3-96 31,-7 12-71-31,-4-2-161 16,1 5 128-16,-5 1 16 15,0 3-32-15,0-1 120 0,0 4-216 16,0 0-192-16,-5 4-104 16,-11 12-128-16,-8 6 232 0,0 13 0 31,-4 3 80-31,1 6 48 15,3 4-112-15,4 3 192 16,4-3-104-16,0-4-32 0,8-6 0 0,4-3-72 16,1-13 24-1,3-6-24 1,0-6-128-16,0-7 80 0,11-3 48 16,9 0 312-16,4 0 168 15,4-13-232-15,3-3 40 16,-6-3-64-16,-5-3-168 0,-5 3-8 0,-2 6-48 15,-9 4-120-15,-4 5 120 16,0 4 0 0,0 0-120-16,0 0-448 15,0 0-856-15,-4 13-801 16,-13 6 481-16,6 0-1513 16,3-3-3432-16</inkml:trace>
  <inkml:trace contextRef="#ctx0" brushRef="#br1" timeOffset="158744.56">27503 9394 8105 0,'0'0'1761'0,"0"0"-409"16,0 0-544-16,0 0 40 0,0 0-264 16,0 0-456-16,-15 20-72 15,-2 5 176 1,1 4-47-16,4 2 7 16,1-2-192-16,7-4 72 15,4-3-72-15,0-3 0 0,0-3-96 16,15-3-121-16,6-3-55 0,3-7-344 15,-1-3-640 1,5-10-544-16,-4-9-1057 16,-9-3-2752-16</inkml:trace>
  <inkml:trace contextRef="#ctx0" brushRef="#br1" timeOffset="159129.59">27643 9264 4761 0,'0'0'2008'0,"0"0"72"0,0 0-647 16,0 0-209-16,0 0-368 15,0 0-304-15,0 0-384 0,0 0-168 32,0-6-56-32,0 6-72 15,0 0-8-15,0 0 120 16,0 0-240-16,4 0-8 0,-4 0 88 15,8 0 176-15,-4 0 264 0,3-7 320 16,-3-2-576-16,1 3 48 16,-5-1 104-1,0 1 248-15,0 6-152 16,0-3-104-16,-13 3-152 16,6 0-56-16,-5 0 56 0,3 3-8 15,2 0-72-15,3 0 24 16,4 1 48-16,0-1-8 15,-4-3 16-15,4 0 16 16,0 0-16-16,-4 0-88 16,-16 0-1072-16,0-3-992 15,-8-1-6770-15</inkml:trace>
  <inkml:trace contextRef="#ctx0" brushRef="#br1" timeOffset="159742.34">26897 8886 6849 0,'0'0'2673'0,"0"0"-1865"15,0 0-296 1,0 0 640-1,0 0 384-15,0 0-471 0,0 0-385 0,0 0-272 16,0 0-176-16,0 0-16 16,0 0-160-16,0 0 96 0,0 0-16 31,0 0-136-31,0 0 248 16,0 0 48-16,9-6-40 0,6-10 0 15,2-6-248-15,2-10-16 16,5 1-64-16,4-10-104 0,-8-4 176 15,4 3 160-15,-4 5-160 16,-9 11 328-16,-2 10-40 31,-5 10 40-31,-4 6-328 0,0 0-128 16,0 9-112-16,0 11 240 16,0 2 0-16,0 6-56 0,0-2 16 15,15 6 40-15,6-4-8 16,7 1-48-16,0-1 48 31,3 1-168-31,-6-1-1064 0,-14 4-880 0,-7-6-2265 16,-4-14-4001-16</inkml:trace>
  <inkml:trace contextRef="#ctx0" brushRef="#br1" timeOffset="161353.2">17268 13446 8785 0,'0'0'2025'16,"0"0"-513"-1,0 0-608-15,0 0-296 16,23-86 105-16,-3 67-17 0,8-3-368 16,8 3-128-16,8 3-88 15,0 7-112-15,8 2 0 16,-9 7-8-16,-3 13-192 0,-4 15 24 0,-12 10 0 31,-8 7-208-31,-12 3 232 16,-4-1-24-16,-8 0 168 0,-16 1 8 15,-12-3 0-15,-8-1 128 16,-3-6 72-16,-2 0-24 16,2-9 56-16,11-4-232 0,12-9 0 31,12-6-240-31,12-10-392 0,0-4 248 15,32-21-73-15,24-22-823 16,28-23 408-16,23-29-48 16,5-6-40-16,-21 20-265 0,-27 18-143 31,-36 29 1368-31,-12 13 240 16,-8-1 424-16,-4 7 504 0,-4 0 385 15,0 10 247-15,-20 6-400 16,-5 3-527-16,-2 3-377 15,-1 16-184-15,1 9 80 0,-1 11-144 0,3 5-112 16,1 6 88 0,9 4-48-1,2 4-72-15,2-5-8 0,7 2-48 16,4-8-48-16,4-2 32 16,16-4-24-16,8-6-16 15,8-10-64-15,-1-6-192 0,5-9-48 16,-4-7-168-1,-8-3-120-15,0-6-977 16,-8-7-999-16,-9-6-3954 0</inkml:trace>
  <inkml:trace contextRef="#ctx0" brushRef="#br1" timeOffset="161676.64">18292 13554 8121 0,'0'0'2745'0,"0"0"-1041"15,0 0-592-15,0 0-119 16,0 0-609-16,0 0-216 0,0 0 520 15,-28 82-240-15,16-47-72 16,3 0-272 0,2 3 40-16,7-6-72 0,0 0-72 15,7-7-8-15,14-6-488 16,3-6-368-16,23-13-568 16,-3 0-1585-16,-8-16-4233 0</inkml:trace>
  <inkml:trace contextRef="#ctx0" brushRef="#br1" timeOffset="162088.56">18475 13322 6569 0,'0'0'2488'0,"0"0"-775"0,0 0-641 16,0 0-304-16,0 0-256 15,0 0-224-15,-24 3-280 0,16 10 48 16,8 0-56-16,0-4-120 31,0 0-264-31,4-5-384 0,7-1-144 16,6-3 608-16,-2 0-128 16,-2-3 168-16,-5-6 240 15,-8-1 24-15,0 0 728 0,-4 0 88 31,-13 1-16-31,6 6-120 16,-1 0-184-16,0 3 33 0,8 0-297 0,4 0-184 16,0 0-48-16,0 0 8 15,0-3-8-15,0 3 8 16,0-4 8-16,0 1 248 0,0 0 184 16,0-3-352-1,-8 3 256 1,0 3-312-16,-4 0-40 0,-4 15-680 0,4 11-1361 15,4-7-2648-15</inkml:trace>
  <inkml:trace contextRef="#ctx0" brushRef="#br1" timeOffset="162614.3">18758 13623 8705 0,'0'0'2881'0,"0"0"-1217"0,0 0-599 16,0 0 175-16,0 0 64 15,0 0-752-15,7-6-304 0,17 6 16 16,16 0 40-16,12 0 136 0,12 4-143 31,-1-4-201-31,-7 0 96 16,-12 2-184-16,-11-2 40 16,-18 4 24-16,-7-4-72 0,-8 0-8 15,0 3-56-15,0-3 56 0,0 0-40 16,0 0-248-16,0 0-353 31,16 3-1311-31,0 0-2305 16,4 1-2368-16</inkml:trace>
  <inkml:trace contextRef="#ctx0" brushRef="#br1" timeOffset="163281.33">19534 13389 8433 0,'0'0'2345'0,"0"0"-649"0,0 0-39 0,0-89-41 32,9 64-352-32,6 2-328 15,2 7-576-15,6 3-288 16,9 1-72-16,4 9 24 0,8 3-96 16,-1 6-16-16,-2 16 80 0,-5 10-40 31,-12 6-112-31,-9 7-176 15,-15 2-24-15,0 1 128 16,-19 6 128-16,-18-3 8 0,-2-1 96 16,-10-2 80-16,2-3-80 15,4-7-8-15,6-6 8 0,9-10-64 16,13-13-40-16,11-6-128 31,4-3 232-31,11-22-120 16,21-13-680-16,13-12 336 0,22-20 216 15,17-19-737-15,-5 3-735 0,-11 14 288 16,-20 12 1008-16,-20 22 424 0,-4 6 696 16,-5 4 344-1,-10 9 264 1,-5 12 25-16,-4 4-529 16,-9 0-720-16,-10 17-64 0,-5 5 288 15,-4 6 176-15,0 7 72 16,0 4-224-16,4 2-8 15,8 3 24-15,5-3-176 16,11 3-72-16,0 1-40 16,15-7-56-16,13 0 0 15,8-6-32-15,3-7-200 0,10-5-48 16,7-14-840-16,-5-6-1296 16,-15 0-4762-16</inkml:trace>
  <inkml:trace contextRef="#ctx0" brushRef="#br1" timeOffset="163694.21">20383 13516 7985 0,'0'0'3129'16,"0"0"-1513"-16,0 0-944 15,0 0 65-15,0 0 391 16,0 0-128-16,-52 76-528 16,45-47-368-16,3 2-88 0,4 1 88 15,0-4-104-15,15-5-56 16,5-1-488-16,5-9-136 16,-1-7-584-1,19-9-1009-15,-11-10-960 16,0-9-4152-16</inkml:trace>
  <inkml:trace contextRef="#ctx0" brushRef="#br1" timeOffset="163984.99">20490 13312 8009 0,'0'0'3105'16,"0"0"-2625"-16,0 0-480 15,0 0 0-15,0 0 56 0,0 0 104 16,0 45-160 0,4-36-208-16,5-2-336 15,-1-7 56-15,-1 0 216 0,2-7 104 16,3-8 16-16,-8-4 152 16,-1-1 264-16,-3 1 952 15,0 10 128-15,0 3-264 16,-7 6-303-1,-5 0-665-15,0 9-112 0,-4 10-88 16,-4 9-1089-16,3-2-1839 0,6-10-5258 16</inkml:trace>
  <inkml:trace contextRef="#ctx0" brushRef="#br1" timeOffset="164496.41">19575 12871 6513 0,'0'0'4665'0,"0"0"-3617"15,0 0-656-15,0 0 200 16,0 0 345 0,0 0-353-1,-5 0-480-15,5 0-16 0,0 0 72 16,0 0 192-16,5 0 328 0,6-3-248 15,10-7-192-15,7-5-88 0,-1-11-144 16,4 1 56-16,-3-10-40 16,-3 3-16-16,-1 0 80 15,-9 7-80 1,-2 6 32-16,-9 9 88 16,-1 7-40-16,5 3-88 0,1 3-112 15,2 20 32-15,10 8 80 16,2 4 0-16,1 6 80 31,4 1-80-31,-4-1-104 0,4 0-1176 16,-9-6-2865-16,-6-12-6793 0</inkml:trace>
  <inkml:trace contextRef="#ctx0" brushRef="#br1" timeOffset="165241.46">16562 13169 7825 0,'0'0'2049'0,"0"0"-665"0,0 0-216 0,0 0-224 15,0 0-448-15,0 0-416 16,0 0 281 0,-3 86 327-16,-6-25-264 15,-3 18 80-15,1 16 80 16,-6 13-360-16,10-3 24 16,-6-7-96-16,9-24-144 0,0-17 56 31,1-16-64-31,-5-6 0 0,4 0 0 15,-5-1-544-15,5-5-256 16,1-10-336-16,3-19-777 16,0 0-223-16,0-13-337 0</inkml:trace>
  <inkml:trace contextRef="#ctx0" brushRef="#br1" timeOffset="165532.93">16761 13040 7761 0,'0'0'2777'0,"0"0"-1001"16,0 0-760-16,0 0-295 16,0 0-425-16,0 0-136 15,0 79 208-15,-4-29 312 0,-3 21 88 0,-1 14-216 31,3 23-88-31,1 3-208 16,4 3-80-16,0-2-80 0,0-11-80 16,0-8-16-16,0-21 40 15,4-14-40-15,5-14-272 16,6 10-1024-16,2-6-1209 0,-6-13-4352 16</inkml:trace>
  <inkml:trace contextRef="#ctx0" brushRef="#br1" timeOffset="166287.3">20853 12960 3896 0,'0'0'3065'16,"0"0"-1137"0,0 0-303-16,0 0 255 15,0 0 33-15,0 0-433 16,0 0-688-16,0 0-688 0,0 0-104 16,13-13-56-1,-13 64 56 1,0 29 432-16,-17 18-96 0,1 10-184 15,1-6-104-15,3-23 0 0,3-25-48 16,5-9 0-16,1-8 0 16,3 5-336-16,-4-1-112 0,4 0-272 15,0-6-752-15,0-13-937 32,4-9-2160-32</inkml:trace>
  <inkml:trace contextRef="#ctx0" brushRef="#br1" timeOffset="166610.82">21100 12932 8633 0,'0'0'1577'31,"0"0"407"-31,0 0-1072 0,0 0-584 16,0 0-120-16,0 0 257 0,-7 72 367 16,-1-18-280-16,3 13-296 15,-7 19 48-15,9 12-24 0,-1-2-104 16,0-4-48-16,4-19-112 16,-4-22 32-1,4-7-48 1,-5-6 0-16,5 3 0 0,0 4 0 0,0 2-144 15,0-8-432-15,0-8-536 16,0-5-593-16,0-11-1015 0,-4-5-3378 16</inkml:trace>
  <inkml:trace contextRef="#ctx0" brushRef="#br1" timeOffset="167130.98">21503 12712 8193 0,'0'0'2433'16,"0"0"-249"-1,0 0-735-15,0 0-249 0,0 0-304 0,0 0-400 16,0 0-424-16,44-9-24 15,-21 28 0-15,1 3-48 0,-3 10-24 32,-10 6-40-32,-11 0-8 15,-4 0 72-15,-20 4 16 16,-12-11 32-16,-3-2 24 0,3-7 144 16,8-6 8-16,8-6-48 0,12-7-120 15,8-3 24-15,8 0-64 16,40 0 128-16,27 0 16 31,30-10-160-31,13 0-280 0,-21 8-464 16,-18-5-360-16,-36 4-1609 15,-19 0-5184-15</inkml:trace>
  <inkml:trace contextRef="#ctx0" brushRef="#br1" timeOffset="169470.75">22603 13738 8689 0,'0'0'2841'16,"0"0"-441"-16,0 0-631 31,0 0-761-31,0 0-88 16,-4-16-280-16,4 16-504 0,0 19-136 15,0 22-64-15,7 32 64 16,1 29 64-16,-4 6-8 0,1-7-56 31,-5-8 48-31,0-27-48 16,0-8-104-16,0-17-568 15,0-6-784-15,0 13-776 0,0-11-1857 0,0-5-1665 16</inkml:trace>
  <inkml:trace contextRef="#ctx0" brushRef="#br1" timeOffset="169998.84">22475 13716 7465 0,'0'0'1552'32,"0"0"-359"-32,12-86-449 15,8 57-80-15,16 10-120 16,7 7-152-16,13 8-256 0,12 4-136 16,4 10-64-16,-4 15 56 0,-9 7-120 31,-11 12 128-31,-24 4-240 15,-16 6-16-15,-8 3 256 16,-20-6 0-16,-15-3 176 0,-14-10 208 16,-3-6-48-16,-8-4 16 15,5-9-112-15,3-3-120 0,4-7-40 16,12-5-56-16,12-1-24 31,13-3-224-31,11 0-344 16,7 0-712-16,25 3 424 0,16 0 240 15,12 4 184-15,4 5-49 16,7 4-47-16,-7 10 392 0,0-1-40 0,-16 4 176 16,-12 6 104-1,-16-4-104 1,-20 5 0-16,0-2 0 16,-20-2 8-16,-12-4 272 0,-15 1 361 15,-22-4 239-15,1-3-96 16,-3-5-64-16,-9-8 168 15,16-9-320-15,-3 0-344 16,15-6-224-16,24-23-464 16,20-3-784-16,8 4-1585 15</inkml:trace>
  <inkml:trace contextRef="#ctx0" brushRef="#br1" timeOffset="170449.04">23456 14262 5089 0,'0'0'1792'0,"0"0"-1216"15,47-83-320-15,-31 42 368 32,-12-3 697-32,-4-1-417 15,0 4 232-15,-12 9 256 0,-12 10-279 16,-12 12-345-16,-8 10-592 15,-8 7-88-15,-3 24-32 16,7 10-56 0,5 7 16-16,11 3-8 0,11 0-8 15,18-4 0-15,3-2-352 16,11-13-248-16,17-10-265 0,12-9-295 16,4-13 248-16,7 0 184 15,1-25 392 1,0-7 176-16,-8-7 56 15,-12-2 104-15,-8 6 592 0,-13 10 320 16,-6 9 1352-16,-5 9-863 16,-9 7-801-16,-10 17-440 0,-5 11-40 15,0 7-16-15,12 6-80 16,4-3-24-16,8 0-288 16,5-3-760-1,18-9-857-15,36-10-583 16,-3-7-1545-16,0-9-1688 0</inkml:trace>
  <inkml:trace contextRef="#ctx0" brushRef="#br1" timeOffset="170691.29">24128 13995 8105 0,'0'0'3913'0,"0"0"-2249"0,0 0-727 15,0 0-281-15,0 0-72 16,-111 28 16-16,79 4-304 15,0 10-192-15,8 2-56 0,4 1-48 16,12-4-16 0,8-6-56-16,0-3-168 15,21-7-120-15,10-3-304 0,13-12 160 16,4-7-64-16,8-3 176 16,-1-13-369-16,17-31-247 15,-24 6-992-15,-8-3-3393 0</inkml:trace>
  <inkml:trace contextRef="#ctx0" brushRef="#br1" timeOffset="171768.13">24360 13633 8753 0,'0'0'2945'16,"0"0"-977"-16,0 0-631 16,0 0-161-16,0-22-256 15,0 22-360-15,0 0-552 0,0 10-8 16,0 18-128-16,-17 23 128 16,2 28 64-16,7 0-56 0,-5-2-8 31,13-14 112-31,0-12-112 15,0 3 56-15,0 3-56 0,4-6-168 16,5-13-176-16,-5-10-568 0,-4-5-640 16,0-16-1241-1,0-5-1504 1,0-2-2024-16</inkml:trace>
  <inkml:trace contextRef="#ctx0" brushRef="#br1" timeOffset="172083.68">24663 13849 5281 0,'0'0'1992'16,"0"0"32"-16,0 0-623 15,0 0-657-15,0 0-328 16,0 0-168-16,0 0 64 16,0 0 96-16,-124 0 8 0,76 16-32 31,1 0-192-31,2 0-40 0,17-1-152 15,5 2 16-15,7-2-8 16,12 1 8-16,4 6-16 16,0-3 105-16,20 7-105 0,7-4 40 15,10 4-32-15,-2-4 64 16,9-3 0-16,0 3-72 0,-4 0 8 31,8-3 72-31,-8 3-80 16,-5-3-64-16,-3 4-777 15,-12-4-1311-15,-8-6-2441 0</inkml:trace>
  <inkml:trace contextRef="#ctx0" brushRef="#br1" timeOffset="172476.27">25085 13941 8209 0,'0'0'2745'15,"0"0"-673"-15,0 0-975 16,0 0-321-16,0 0-344 0,0 25-352 16,0 10 352-16,0 10 88 15,-9 9-264-15,6 3-200 0,-1 4 8 32,4-2-64-32,0 5 96 15,0-10-96-15,0-3-32 16,7-10-352-16,-3-9-632 0,-4-13-1401 15,0-9-743-15,0-10-3634 0</inkml:trace>
  <inkml:trace contextRef="#ctx0" brushRef="#br1" timeOffset="172724.41">25069 13776 6121 0,'0'0'2088'15,"0"0"-1240"-15,103-73 137 0,-66 54 71 16,-2 16 464-16,-3 3-304 16,0 9-519-16,-4 17-353 15,-9 9-216-15,-10 9-104 0,-9 7-16 16,-20 3-8-16,-16 0 0 16,-20-7-96-1,-8 1-80-15,-3-10-72 16,3-6-281-16,8-4-647 15,12-9-704-15,32-12-385 0,12-7-983 16,12 0-2168-16</inkml:trace>
  <inkml:trace contextRef="#ctx0" brushRef="#br1" timeOffset="173067.53">25782 13779 10850 0,'0'0'2120'0,"0"0"-1408"0,0 0-712 0,0 0 0 16,0 0 88-16,0 0 441 15,-64 70-201-15,40-32-216 16,1 0 8-16,6 3-72 0,1-6-48 16,12 0 0-16,0 0-48 15,4-12-96 1,0-5-184-16,0-8-521 15,-4-7 137-15,-7-3 712 0,-9-16 112 16,-8-9 264-16,-4-10-64 16,0-3 161-16,-4-9 111 0,12-1-248 31,5 3-72-31,6 4-152 16,13 9-112-16,0 13-112 0,8 10-744 15,36 9-1441-15,-4 16-536 16,4-1-1279-16</inkml:trace>
  <inkml:trace contextRef="#ctx0" brushRef="#br1" timeOffset="173346.39">25802 13855 8481 0,'0'0'3009'16,"0"0"-1657"-16,0 0-944 16,0 0-280-16,0 0-24 0,0 0 152 15,-60 86-112-15,48-51-80 16,4 0-16-16,8 0-48 15,0-6-64 1,13-4-64-16,15-9-128 0,-1-7 256 16,4-9 0-16,-3 0 8 15,-4-13 392-15,-7-12 385 0,-6-10 31 16,-7-3 88 0,-4-3-544-1,0-3-64-15,-4-1-96 16,-11 10 64-16,-1 7-264 0,-5 12-24 0,2 9-816 15,-5 7-784-15,12 16-1137 16,4 0-1880-16</inkml:trace>
  <inkml:trace contextRef="#ctx0" brushRef="#br1" timeOffset="173583.24">26113 13782 11810 0,'0'0'3201'16,"0"0"-2113"-16,0 0-936 15,0 0-96-15,35 95 416 32,-31-28-56-32,0 22-208 0,-4 16-72 15,0 0-128-15,0-16-8 16,0-29 112-16,4-22-112 0,-4-9 0 0,5 2-96 16,-5-2-400 15,0-7-576-31,-13-15-1041 0,-6-7-903 15,-1-4-3161-15</inkml:trace>
  <inkml:trace contextRef="#ctx0" brushRef="#br1" timeOffset="173789.51">26208 13611 6121 0,'0'0'2424'0,"80"-73"-1287"16,-40 51 727-16,3 3 120 0,-2 15-687 15,-2 8-361-15,1 21-616 0,4 23-104 16,-12 25-120-16,-24 25-96 31,-8-6-16-31,-28-19-192 16,-36-6-360-16,-31-22-704 0,7-4-1433 16,-8-6-3072-16</inkml:trace>
  <inkml:trace contextRef="#ctx0" brushRef="#br1" timeOffset="174402.42">22124 14427 8281 0,'0'0'2137'0,"0"0"-1417"0,84 0-304 15,-36 6 632-15,24 4 753 31,40 6-713-31,51 6-304 0,31 0-160 16,22 0-192-16,11-6-72 16,-4-3-280-16,17-7 0 15,10 0-8-15,9-2-72 0,-4-4-8 16,-16 0-216-16,-20 0-96 31,-19 0 48-31,-17 0 88 0,-24 0 184 16,-15 0-8-16,-17 3-112 15,-19 0 48-15,-13 0 72 0,-11 1 0 16,-4-1-8-16,-12-3-24 16,-9 3 24-1,-15-3-296-15,-8 0-960 16,0 0-1001-16,-9 0-1880 0,-3-6-3904 16</inkml:trace>
  <inkml:trace contextRef="#ctx0" brushRef="#br1" timeOffset="174574.84">26970 14364 11922 0,'0'0'1048'0,"0"0"-1048"31,-101-32-4185-31,50 16 121 0</inkml:trace>
  <inkml:trace contextRef="#ctx0" brushRef="#br1" timeOffset="176569.69">14200 11246 7513 0,'0'0'2385'0,"0"0"-1137"15,0 0-576-15,0 0-16 0,0 0 464 16,0-4-47 0,7-2-369-1,6 0-216-15,6-7-352 0,9 0-128 16,8 1-8-16,8-1-24 0,0-3-40 15,12 7 56-15,-4-4-72 16,4 9 56 0,-1 4-24-16,-3 0 40 15,-13 17-64-15,-2 11-120 16,-10 10 40-16,-3 13-48 0,-8 6 16 16,-4 4-152-16,1-4-265 15,-2-3-239-15,1-10 24 0,0-16-136 16,0-5 520-16,4-20 328 31,0-3 104-31,8-16 144 16,0-19-136-16,-1-12 48 0,9-10 120 15,-4-4 160-15,9-2 400 16,-6 9 88-16,1 6 113 0,0 16-201 16,0 10-400-16,0 13-16 31,0 9-320-31,-1 0 0 15,1 22-24-15,0 6 24 0,-4 10-136 16,4-2-96-16,-8 5-256 0,3-6-16 16,-7 0-289-16,4-7-583 15,-8-6 264 1,-4-13 184-16,0-2 335 16,-4-7 593-16,4-16 233 15,-4-9 367-15,4-13 168 0,4-1 16 0,-1 5 200 16,2 2 216-16,3 13-127 15,-1 9-361 1,6 10-568-16,3 0-144 16,3 23 0-16,5 5-8 15,5 7-216-15,-2 3-128 16,-3-3-224-16,-4-6 176 0,0-11 31 16,-8-8 353-16,0-10 16 0,-5-6 104 15,1-20 25-15,-4-8 247 31,4-14 280-31,0 4-48 16,-4-4 80-16,0 10 232 0,0 9-184 16,0 10-336-16,-4 10-127 15,0 9-273-15,4 0-57 0,0 0-143 32,-4 9-424-32,-5 7-272 15,-3-3-112-15,-4 3-88 16,-15-7-177-16,-9 1-1135 0,-1-10-4594 0</inkml:trace>
  <inkml:trace contextRef="#ctx0" brushRef="#br1" timeOffset="177962.41">20769 11817 9209 0,'0'0'2609'16,"0"0"-1425"-16,0 0-800 15,0 0-168-15,0 0 353 0,0 0 295 16,5-3-192-16,-5 0-264 16,4-4 40-16,8-2-288 15,-1-7-64-15,9-3 0 16,8 0-88-16,4-7 80 15,4 4-32-15,-8 0-56 16,0 9 224-16,-4 10-56 0,-5 3-48 16,5 16-120-16,-3 16-144 31,3 12 88-31,-1 4 40 16,-3 0-64-16,-3-1-24 0,2-5-240 15,-3-11 200-15,-4-12 64 0,4-6-24 16,4-13 104-16,0 0 16 15,12-19 72-15,-4-13-64 16,7-6-16-16,-3-3-8 0,0-4 72 31,-4 4 0-31,-4 9 80 16,-8 10 40-16,-4 6 40 0,-4 16-144 16,0 0-88-16,4 16-216 15,4 9 168-15,4 10 0 16,-1 0 40-16,-2 0-240 0,-2-3 0 15,1-10 120 1,-4-6-56-16,1-4 176 16,-2-12 8-16,-3 0 144 0,8-9-16 15,0-7-120-15,4-6 8 16,0-3-16 0,-1 3 48-1,-6 5-48-15,-1 8 176 0,-5 9-72 16,-2 0-104-16,7 6-192 0,-1 14 184 15,6 2 8-15,2 0-72 0,-3-6 72 16,5 0 8-16,-6-10 40 16,5-6 104-16,5 0-152 15,-2-6 136 1,1-13-32-16,4-1-104 16,-8 1 8-16,-1 1 40 0,-6 1-40 15,-5 11-8-15,-8 3-176 16,0 3-832-16,-25 6-1825 15,-6 14 913-15,-1-5-3361 0</inkml:trace>
  <inkml:trace contextRef="#ctx0" brushRef="#br1" timeOffset="187033.43">10981 9747 672 0,'0'0'4393'0,"0"0"-3633"0,0 0-528 31,0 0-168-31,0 0 32 16,0 0 560-16,0 0 48 15,0 0-248-15,0 0 48 0,0 0-232 0,0 0 104 16,0 0 9 0,-5 0-161-1,-3 0-184-15,-7 0-40 0,-2 0 0 16,-3 0 8-16,-3 0 0 16,-1 0-8-16,4 0 48 15,-5 0-40-15,2 0 72 0,-9-3-80 0,1-1 0 16,-6-2-72-16,1 0 88 15,-3 0-16 1,3-4 40-16,0 1-32 16,1-1 112-16,3 4 128 15,4-4 112-15,4-3 104 16,3 4-352-16,2-4-56 0,6 4 64 16,-2-4-112-16,2-3 224 0,2 0-104 31,-2-3-56-31,-2-3 136 15,-1 0 24-15,0-7-72 16,0 1-64-16,-4-1-88 0,0 0 128 16,0 4-136-16,4 0-48 31,0-1 48-31,4 4 0 0,1 0 8 16,2 0-8-16,1-4 8 15,5 1 40-15,-1-4-48 16,0-2 0-16,0 2 0 0,-1 4 8 15,5-4 0-15,-4 4-8 0,4-1 8 16,0 0-8-16,0 1 0 16,0-3-8-1,0-1-40-15,9 0 48 16,-5 4 0-16,0-4 0 16,0 1 0-16,-1-1 24 0,-3 1-24 15,0 2 0 1,0 1 0-16,0 0 0 15,0-1 16-15,4 4-16 0,0 0 0 16,5 0-48-16,-1-1 48 16,3-2-88-16,2 2-32 15,-2 1 120-15,1 0-8 0,-3 0 8 16,2 0 0-16,6-1-48 16,-2-2 48-1,5 0-56-15,0 3-8 16,8-4 0-16,-1 4 16 15,5-4 8-15,0 4-128 0,-4 3 104 16,0 0-40-16,-4 6 96 16,-3-2-64-16,-2 5 72 0,-3-3 32 31,0 4-32-31,0-1-48 16,-4-3 48-16,-1 4 8 15,2 0-8-15,-2-1 0 0,-2 1 8 16,3 5 40-16,-1 1-48 15,-2 0-120 1,2 0 56-16,-3 3-32 16,5 0 0-16,-2 0-32 0,6 0 16 15,2 0 32-15,1 3 80 16,8 0-56-16,0 4 56 0,0-1 0 16,4 3 0-16,0-2 0 15,0 2 0 1,-4 1 24-16,-5 3-24 15,-3-1-80-15,4 1 72 0,-8 0 8 16,4 2-8-16,-5 4-48 16,6 1 56-16,-5-1-24 0,-1 0 24 15,2 3 0-15,-2 3-16 32,-2 1 16-32,-2-1-8 0,1 1 8 15,1-1 0-15,-2-3-8 16,-3-3 8-16,1 0 0 0,-2 0-8 15,1-3 8-15,-4 3 56 32,5 1-56-32,-2-2-24 15,5 1 16-15,-8 1 8 0,8 2 0 16,-4 0 0-16,0 0 0 16,-1 0 16-16,2 3-16 0,-1 1-8 15,-4 0 8-15,3-1 0 16,-3 0 0-16,1 4 0 15,-1-4 0 1,0 1 56-16,-4-4-56 0,4 4-48 16,-4-8 40-16,0 1 16 15,0 3-8-15,0-2 0 0,0-1 0 16,0 0-24-16,0 0 24 16,0 0-8-1,0 3 8 1,0-3 0-16,0 4 8 0,0 2-8 0,0-3 0 15,0 0-8-15,7 1 8 16,-3 2 0-16,1-3-8 0,-1 3 16 31,-4 1 0-31,0-1-8 16,4 1 0-16,-4-1 8 0,0 1 0 16,0-1-8-16,0 0 0 15,0-6 0-15,0 1 8 0,-4-5-8 16,0-2 0-16,-1 0 48 15,-6 0-48-15,3 2-16 32,-8-2 16-32,0 3 0 0,-4-3 48 15,0 2-48-15,-7 2-80 16,-22 14-8-16,6-6-1433 0,2-5-3808 0</inkml:trace>
  <inkml:trace contextRef="#ctx0" brushRef="#br1" timeOffset="188794.33">10566 8674 3240 0,'0'0'896'0,"0"0"9"16,0 0-513-16,0 0 8 0,-16-38 216 15,12 34 368-15,4 1-256 32,-4 3 128-32,4 0-375 0,0 0-209 15,0-3-32-15,0 3-40 16,0 0 16-16,0-3-208 15,4-3-8-15,16-4 0 0,4-2-72 16,12-4 72 0,12-3 16-16,-1-1-8 15,5 1 40-15,-8 4-48 0,-9 2 0 16,-11 3 40-16,-16 7-40 16,-8 3 0-16,-8 0-8 15,-44 0-144-15,-31 13 48 16,-32 6 96-16,8 0-176 15,19-7 56-15,28-5 64 16,24-1 56-16,0-2-8 0,4-1 0 16,4 0-40-16,16 0 56 15,12-3-96-15,4 0-136 16,24-6-81-16,20-7 129 0,7-3 128 31,14 0 56-31,-6 1 64 0,-3-2-64 16,-5 5 0-16,-10 2 80 15,-14 4-24-15,-10 3 0 16,-14-1-56-16,-7 4-8 0,-7 0 0 31,-25 4 8-31,-13 8 0 16,-10 1 0-16,-5 0 64 0,5 0 24 16,6-4-88-16,10-3 0 15,15 1 40-15,12-7-40 16,12 0 0-16,0 0-200 0,19 0-32 0,13-3 224 15,13-7-128 1,2 1 128 0,1-4-56-16,-4 6 64 0,-13 1 0 15,-6 3 0-15,-14 0 48 16,-6 3 56-16,-5 0-104 16,-16 0 0-16,-16 6 104 0,-8 7 136 15,-12-3-88 1,0 2-55-16,12-6-89 15,16 1 40-15,20-7-48 0,4 0-593 16,32 0 169-16,28 0 320 16,8-10 32-16,4-2-8 15,-1-1-128 1,-22 3 208-16,-6 7-232 16,-35 3-208-16,-8 0-1512 0,-12 0-305 15</inkml:trace>
  <inkml:trace contextRef="#ctx0" brushRef="#br1" timeOffset="195586.77">14128 10344 3424 0,'0'0'1473'16,"0"0"-329"-16,0 0-624 15,0 0-88-15,0 0 144 31,0 0-160-31,0 0-312 0,0 0-96 0,0 0 88 16,0 0-88-16,0 0 128 16,0 0 96-16,0 0 48 0,0 0 80 15,0 0-63 1,0 0-41 0,0 0 200-16,4 0-160 15,4 0-104-15,-1-7-24 0,10-5-152 16,-2 2 120-16,6-5-136 0,-1 2 0 15,-5-3 64-15,5 3-56 0,-4-3-8 16,0 3 64-16,-4 4-56 31,0 3 24-31,0 3-32 16,0 3-112-16,-4 0 104 0,4 0-120 16,4 6 56-16,4 6 72 0,4 11 0 15,0-4-8-15,0 10 8 16,8-4-72-16,-9 0 72 31,9 1 0-31,-4-4-48 0,4-3-160 16,-1 0-120-16,-3-6 280 15,0-4-120-15,-3-6-56 0,-5-3-16 16,-5 0 55-16,-2 0 185 31,-2-15 9-31,-3-5 7 16,5 1 160-16,-6-6-72 0,5 0-24 15,0-1 8-15,4-2-72 0,0 2 40 16,4 4-56-16,0-4 8 0,-5 8 56 16,2-1-64-16,-1 3 8 15,-4 6 64 1,-5 1 8 0,1 2 152-16,1 4-128 0,-2 3-80 15,5 0 48-15,4 0-72 0,0 0-48 16,4 6-8-16,4 10 56 0,-4 7-8 15,0 2-40-15,-4 4 48 32,0 2-80-32,-5 4 80 15,-2-3-8-15,3 0-40 0,-5-7-272 16,-2-2 32-16,7-8 8 16,-5-2 55-16,6-4 225 0,-5-5-136 31,7-4 0-31,1 0 128 15,0-16 8-15,4-4 112 0,-3-5-40 16,2-3-24-16,-3-4 120 16,4 0 65-16,-4-3-113 15,4 7 56-15,-4 2-8 0,4 4 88 16,3 3-256-16,-3 6-40 31,1 4 40-31,-6 2 8 0,1 4 88 16,-4 0-96-16,4 3 0 15,-4 0-56-15,4 3 0 0,-4 7 0 16,3 6 48-16,2 0-40 0,-1 3 40 16,0 6 8-1,-5 3 0 1,6 1-40-16,-6 0 40 0,-2-4-104 16,3 0-88-16,-5-5-120 15,2-1 79-15,3-6-31 0,-5-4 8 16,1-3 192-1,4-6-160-15,0 0 224 16,4-3 16-16,0-13 40 16,0-6 80-16,0-4-56 0,0-2 24 15,0-4 208-15,8 3-208 16,0-2-96-16,4 2 0 16,0 0-8-1,4 11 0-15,-9-1-112 16,1 6 112-16,-8 4 72 0,0 2-72 15,-4 1 0-15,0 2 0 16,-1 4 0-16,2 0-72 16,-1 0 64-16,0 0-72 0,4 4-48 15,-9 9-32-15,10 5 16 32,-10 5 64-32,1 5-80 0,-3 4 80 15,3 0-328-15,-4 0-304 16,-1-1-144-16,-3-5 264 0,4-7-160 15,4-7 271-15,1-2 257 16,-2-7-224 0,5-3 344-16,4-7 88 15,-4-11 8-15,4-8 8 0,0-6 392 16,0-3 160-16,0-2 9 16,4-5 167-16,-4 4-224 15,4 3-40-15,0 3-48 16,-1 7 128-16,-2 6-288 15,-6 6-248-15,6 4 96 16,-10 5 112-16,1 4-216 0,1 0 0 16,-6 0-136-16,5 4 112 15,4 5-32-15,-7 1 56 16,6 2 0-16,-3 1-16 0,0 3-40 31,0 0-48-31,0 0-96 0,0 3 32 16,-4 0-112-16,-1 0-56 15,2-3 48-15,-5-3 104 16,8-1-40-16,-4-9 64 0,4 0-24 31,0-3 184-31,8 0 96 16,0-9-32-16,3-4 16 0,2-6 40 16,-1-3-120-16,-5 0-128 15,2-7 128-15,-6 4 120 16,1-1 248-16,0 4 40 0,-4 3-200 15,0 7 80 1,1 8-288-16,-6 4 0 16,5 0-56-16,0 0-208 0,0 13 256 15,4 0 8-15,0 6 0 16,-5 0 8-16,6-3 72 16,-1 0-72-16,-5-4-8 0,6-2-120 15,-9-4 0 1,3-6-208-16,1 0 328 15,1 0 296-15,2-13-232 0,-3-6-56 16,9 1 152-16,-10-5 56 16,10 1 88-16,-10 0-224 15,9 2 0 1,-8 5-80-16,0 5 200 16,0 4-200-16,-4 6-56 0,1 0-344 15,-2 3 232-15,1 6-48 16,0 4 8-16,-4 6-344 15,0-6-736-15,0-4-1281 0</inkml:trace>
  <inkml:trace contextRef="#ctx0" brushRef="#br1" timeOffset="196576.27">16072 9633 5697 0,'0'0'1584'0,"0"0"-288"0,0 0-271 16,0 0-561-16,0 0 24 16,0 0 208-16,-7-58-312 0,7 46-96 31,7-1-72-31,1 1-160 15,5-1 56-15,2-3-40 0,1 0 32 16,0 4-104-16,4-1-176 0,-4 6 176 16,-4 4-208-16,0 3 192 15,-1 0 16-15,6 6-440 16,-2 13 232 0,5 7 200-16,4-1 8 15,1 1-80-15,3 2 80 16,-5-2-272-16,1-4 56 0,-4-3 56 0,-4-3-176 15,0-6-192-15,-8-8-201 16,-4-2 729-16,3 0 313 0,2-9 231 31,-1-10-440-31,-1-3 16 16,6-4-16-16,-1 1 24 16,-5 3 128-16,10-4 56 0,-10 10-304 15,5 7-8-15,0 9-208 0,-4 0 160 31,4 9-8-31,-4 13 8 16,0 7 48-16,0 0 8 16,0-1-8-16,0 1 0 0,-4-7 8 15,4 0 0-15,-4-9-16 16,3-3-144-16,2-7-352 0,3-3 0 16,4 0 448-1,0-7 56 1,0-8 96-16,3-1-96 15,-2-3 224-15,-2 0-144 0,-2-1 96 0,-2 8 200 16,-3 2-272-16,1 7-104 16,-2 3-64-16,5 0 64 15,0 0 72 1,4 3-72-16,0 4-56 16,0 2-24-16,0-3-48 15,0-2 24-15,-4-1-152 0,0 3-449 0,-5-6-463 16,-7 0-656-16,0 0-2585 15</inkml:trace>
  <inkml:trace contextRef="#ctx0" brushRef="#br1" timeOffset="197427.95">16287 9286 3200 0,'0'0'816'0,"0"0"-87"15,0 0-289-15,0 0-48 0,0 0 104 16,0 0-256-16,44-22-144 0,-32 19 224 31,0 3-144-31,4-3-80 16,0 3 64-16,0 0 24 15,0 0-72-15,-4 0-40 0,8 6-72 16,-4 4 160-16,-1 6-56 0,6 0-96 31,-6 3 0-31,2 0 48 16,-6-3-48-16,2-4-8 15,-6-2 0-15,-3 0 80 0,4-8-80 16,-4-2 0-16,1 0 128 16,2-2 904-16,5-15-623 31,4 2-361-31,-4-5 216 0,-1 1 72 16,2 1-176-16,-1 1 40 15,-4 5-112-15,4 2-80 0,-1 7 32 16,-2 3-40-16,7 0-168 15,-5 10 168-15,9 9-56 0,1 0 56 16,-6 3 0-16,5-3 0 16,-4 0-8-1,-8-6-96-15,4-3-144 16,-8-4 136-16,5-6-32 0,-6 0 144 16,5 0 16-16,4-10-16 15,0-3 112-15,0-2-112 0,-1 2 0 16,-2 0 256-1,3 4-200-15,-1 2-56 16,2 7-56-16,2 0-64 16,6 0 112-16,-1 10-272 0,-1 6 16 15,5 0-201-15,-7 3-79 32,-14 3-448-32,1 0-568 0,-4-9-1241 15</inkml:trace>
  <inkml:trace contextRef="#ctx0" brushRef="#br1" timeOffset="198629.34">15809 9826 256 0,'0'0'2656'0,"0"0"-1032"16,0 0-295-16,0 0-425 15,0 0 32-15,0 0 0 16,0 0-175-16,0 0-321 15,-16-15 24-15,16 11-48 0,0 4-136 32,0-3 24-32,0 3-40 15,0-3-264-15,4 0-136 0,8-1-72 16,8 2 208-16,4-2 56 16,8 4-56-16,0 0 0 0,0 0-72 15,-4 0 8-15,-4 0 64 16,-9 0-176-16,-7 0 0 0,1 4-288 31,-5-2-88-31,-4 2-369 16,-4-1-591-16,-9 3 368 15,-2-2-256-15</inkml:trace>
  <inkml:trace contextRef="#ctx0" brushRef="#br1" timeOffset="210154.38">15717 9461 1512 0,'0'0'568'15,"0"0"1184"-15,0-3-719 16,-4-6-449 0,1 2 176-16,-1 1-200 15,4-4 120-15,-4 1-128 16,4 2-320-16,0 1-112 16,0 0-112-16,4 2 0 0,0 2-8 15,7-2-56-15,2 4 48 0,2 0 0 31,2 0-96-31,7 4 80 16,-5-2-24-16,9 8-16 16,-4-4 64-16,4 1-40 0,0-1 40 15,-4-3 48-15,-5 0-48 16,2 1 0-16,-14-1 0 0,1 0 16 16,-3-3-32-16,-1 0-24 31,-4 0 40-31,4 3 64 15,-4-3 0-15,4 0 272 0,-1 0 80 0,5-3-256 16,5-7-88-16,-2 1-56 16,1-1 24-16,0-2-32 15,4 2-8 1,-4 1 0-16,-4-1 0 16,0 4 0-16,0 3 8 15,-8 3-8-15,4 0 0 0,-4 0-112 0,8 0-352 16,0 3 344-16,4 6 72 15,4 1 48-15,0 0 0 0,3-1 0 32,2 0 0-32,-1-5 8 15,-1 2-8-15,5-3-256 0,0 0-488 16,-8-3-776-16,0 0-2409 0</inkml:trace>
  <inkml:trace contextRef="#ctx0" brushRef="#br1" timeOffset="211204.98">15734 9179 3544 0,'0'0'1032'0,"0"0"-495"16,0 0-385-16,0 0-88 16,0 0 32-1,0 0 344-15,0 0-24 16,43-54-144-16,-27 44-120 0,0-2 0 15,4-1-40-15,-8 3 40 16,-4 4-24-16,0 3-48 16,-4 3-80-16,0 0-104 0,0 0 16 31,4 9 72-31,0 4-24 16,4 6 40-16,0 0 64 0,4-3-64 15,4 0 0-15,-5-4 0 16,6-5 40-16,-1-4 16 15,-1-3-48 1,1 0 120-16,5 0 80 0,-10-10-80 16,1 1 200-16,-4-4 144 15,0 4 96-15,-4-1-127 0,-4 4-289 16,4 3-88-16,3 3-64 16,2 0-128-1,2 0-209-15,6 0-391 16,3 13-152-16,0-1-816 0,-9-2-1249 15</inkml:trace>
  <inkml:trace contextRef="#ctx0" brushRef="#br1" timeOffset="212840.65">17068 9601 704 0,'0'0'2056'16,"0"0"-1072"-16,0 0-584 0,0 0-160 15,0 0 153-15,0 0-41 16,0 0-184-1,0 3-72-15,0 0 80 16,13 4 256-16,6-7 208 0,5 3-280 16,0 0-120-16,4-3-8 15,-5 0 56-15,1 0 120 16,-7 0-200-16,-6 0-104 0,-3 0-8 16,-3 0-88-16,-5 0 0 0,0 0-8 31,4 0-224-31,4 0-1280 15,-1 3-328-15,-3 0-2425 0</inkml:trace>
  <inkml:trace contextRef="#ctx0" brushRef="#br1" timeOffset="-203487.12">20658 10620 3392 0,'0'0'656'0,"0"0"-504"16,0 0-96 0,0 4 393-16,0-4-145 15,8 2 536-15,8 1 1000 0,4-3-824 16,12 4-295-16,8-1 63 0,0 3-216 15,12-6 104-15,12 7-248 16,22-1-168 0,22-3 8-16,12 7 16 15,-9-7-104-15,-7 0-40 16,-16 0-128-16,-17-3 88 0,-11 3-48 16,-20-3-48-16,-1 0 24 31,2 0-16-31,-2 0-8 0,6 0 56 15,-9 0-56-15,-13 3-8 16,-3 1 0-16,-8 2-584 16,-4-3-656-16,-4 4-456 0,-4 2-433 15,-16 1-295-15,-7-4-2297 0</inkml:trace>
  <inkml:trace contextRef="#ctx0" brushRef="#br1" timeOffset="-203097.16">20881 10928 1464 0,'0'0'2136'0,"0"0"-1512"31,0 0-208-31,0 0 1089 16,0 0 495-16,0 0-383 0,0 0-689 16,108 0-88-16,-64 0 192 15,12 0-160-15,0 0-15 0,7 0-369 16,1 0-80-16,0 0-88 31,-1 0-112-31,1 0 40 0,0 0-56 16,-4-3-96-16,3 0-24 15,-7 3-64-15,0-4-8 16,-5 1 0-16,-10 0-72 0,-13 3-400 16,-9 0-256-16,-15 0-857 15,-16 0-1087-15,-16-3-1617 0,-3 0-944 0</inkml:trace>
  <inkml:trace contextRef="#ctx0" brushRef="#br1" timeOffset="-197052.49">16490 14484 3328 0,'0'0'912'0,"0"0"-520"0,0 0 1217 16,0 3-65-16,0-3-304 16,0 0-311-16,0 0-337 0,0 0-224 15,0 0 96 1,0 0-112 0,0 0-216-16,5 0-120 0,14 3 40 0,13-3 312 15,32 4 552-15,27-4-368 16,37 0-111-16,23 0 103 15,9-4-80-15,0 4-64 0,-9 0-56 32,8 4-48-32,4 9-48 15,5-4-200-15,7 0 272 0,8 1-160 16,8-1-64-16,5-2 56 16,3-1-152-16,-8-3 72 0,-8 3-24 15,-15-2-32-15,-16-4-16 31,-17 0 0-31,-16 0 80 0,-7 0-80 16,-12 0 8-16,-21 0 200 16,-19 0 0-16,-16 0-128 15,-8 0 16-15,7 0-88 0,5 0-8 16,5-4 0-16,-10 4-208 31,-7 0-184-31,-8 0-416 0,-16-6-752 16,-12 0-1489-16,0-4-3552 0</inkml:trace>
  <inkml:trace contextRef="#ctx0" brushRef="#br1" timeOffset="-195406.33">13267 7852 3672 0,'0'0'1537'15,"0"0"-465"-15,0 0-376 31,0 0-432-31,0 0-184 16,83-70-80-16,-55 54 112 0,4-3 176 16,5 6 48-16,2-3 72 15,1 4-296-15,8-1-8 0,3 3-88 32,5 1-16-32,8-4 8 15,16-3 16-15,16 0 24 0,27-3 0 16,12 0-40-16,9 6 40 15,4-2 8-15,-5-1-8 0,-4 3-32 16,1-3-8-16,-9 4-8 31,-7 2 56-31,-1 0-56 16,-7 1 232-16,-1 3 25 0,5-4-129 16,3 1 56-16,5-1-104 15,0 0-64-15,7 1 16 0,4-1-16 16,-3 1-16-16,-5 0 8 15,-7 2 0 1,-12 4 8-16,-13 0-8 16,0-1 0-16,-7 1 16 0,4-3 24 15,-5 0 8-15,5-4 144 16,4 4-72-16,7 2-48 0,13-2-8 16,7 6-16-1,9 0 0-15,3 0-40 16,1 0 40-16,-1 3-48 15,-12 4 0-15,-3-7 8 0,-8 3-16 16,0 0 0-16,-6-3 120 16,6 3-112-16,4 0 128 0,3 1 40 31,5-4-120-31,-1 2 0 16,0-2-48-16,-3 4-8 0,-4-4 32 15,-1 0-24-15,-3 0-8 16,0 0 8-16,0 0-8 0,-2 0 0 15,6 0 8-15,0 0-8 32,-4 0 56-32,-9 0-56 15,-8 6-8-15,-2-6-8 0,2 3 16 16,0 1 0-16,9-1 0 16,-1 0 0-16,2-3 16 0,-2 7-16 15,-4-5 8-15,-3 1-8 16,-25-3 0-1,-19 0 0-15,-12 0-32 16,-16 0 32-16,7 0 24 0,-3 0 152 16,5-5 208-16,-1-2-192 15,-4 7-104-15,-1-3-88 0,1 3-64 16,-4 0-408 0,0 0-160-16,0 0 136 15,-9 0 64-15,-2 3-32 16,-9-3 48-16,-1 0 23 0,-3 0-103 15,-4-3-304-15,0-7-2192 16</inkml:trace>
  <inkml:trace contextRef="#ctx0" brushRef="#br1" timeOffset="-195087.54">22344 7093 4176 0,'0'0'2833'31,"0"0"-1369"-31,0 0-1080 16,0 0-320-16,0 0-48 0,0 0-16 15,0 0 0-15,0 9 0 16,0 10 56-16,12 7 280 0,12 2-151 16,4 7-33-16,7 0-144 31,9 0 144-31,-5-3-40 0,2-7-104 15,-13 1 40-15,-5-7 136 0,-10-1-8 16,-10-1 40-16,-3 2-136 16,-35 9 24-16,-49 7 48 0,-51 13-152 15,-33 6-112-15,29-13-1256 16,23-12-2561-16</inkml:trace>
  <inkml:trace contextRef="#ctx0" brushRef="#br1" timeOffset="-194142.81">13350 7391 3344 0,'0'0'1673'0,"0"0"-41"32,0 0-440-32,0 0-464 15,0 0 369-15,60-73 343 0,-51 61-80 16,-5 2-280-16,-4 3-247 15,0 4-145-15,0 3-320 0,0 0-360 16,0 0-8-16,0 0-56 16,0 3-296-1,-13 14-112-15,-6 8 320 16,-13 7 144-16,-8 9 0 0,-4 0-16 16,-3 7 16-16,-1 2 32 15,-1-2-32-15,10 0 0 0,3-10 0 16,12-9 8-1,5-4-16-15,10-6-40 16,5-6 40-16,4 2 0 16,0-2 8-16,17 6 0 0,11 0 48 15,30 6 160-15,30 7 496 16,40 0-280-16,11 3-112 0,1-6-16 31,-25-7 8-31,-31-3-152 16,-20-6-104-16,-25 0-48 0,-11-1-344 15,0-2-864-15,-4 2-777 16,-8-2-1279-16,-16-10-4690 0</inkml:trace>
  <inkml:trace contextRef="#ctx0" brushRef="#br1" timeOffset="-190409.29">14845 10922 1688 0,'0'0'1016'0,"0"0"-1016"15,0 0-128-15,-8 0 128 0,1 0 216 16,-2 0 576-16,5 0 200 15,0-4 97-15,0 4-153 16,4 0-320-16,-4-3-40 0,-4 0-176 31,0 3-312-31,-7-3-72 16,-6 3-16-16,-7 0 8 0,-3 0 96 16,-1 0-56-16,-4 3 128 15,0 3 64-15,-4 7 96 0,-4 3 57 16,-4 3-121-16,-7 7 16 31,-5 6-56-31,-3 12-184 0,-17 19 80 16,-12 20 32-16,-8 15-88 15,1 10-8-15,15-3-56 16,13-7-8-16,11-9 144 0,0 3 16 16,0 7 72-16,4 2 80 31,-4 14-16-31,8 2 192 0,5 10 80 0,-1 7 72 15,12 12-55-15,4 3-289 16,12 6 32-16,12 4-40 16,4-7-192-16,4 7 8 0,12 6-8 15,8-6 64 1,-3-3-160 0,2-7 0-16,-3-12 0 0,0-8 0 0,-4-11 8 15,4-10 0-15,-5-10-8 16,6-9 0-1,-9-19-16-15,4-16-32 0,-4-13 48 0,0-12 56 16,-5 3-56-16,6-4 0 16,-1-2-152-1,0-11-24-15,-8-5 72 16,3-7-160-16,-3 1 24 16,0-1 24-16,0-3-305 0,0 0-191 15,0 0-120-15,-11 0 64 31,-6-7-576-31,-2-2-1865 0</inkml:trace>
  <inkml:trace contextRef="#ctx0" brushRef="#br1" timeOffset="-190150.58">13032 14766 4176 0,'0'0'2937'16,"0"0"-1481"-16,0 0-1264 0,0 0 16 16,0 0 1009-1,40 83 295 1,-20-48-456-16,0 0-424 0,8 0-352 0,0 3-128 16,4-10-152-16,4-5-80 15,-1-7-608-15,5-7-480 16,16-9-376-16,-13-3-1081 0,-2-13-2024 15</inkml:trace>
  <inkml:trace contextRef="#ctx0" brushRef="#br1" timeOffset="-189963.11">13769 14690 1720 0,'0'0'7690'0,"0"0"-4898"31,0 0-1680-31,0 0-872 0,0 0-136 15,0 0 16-15,0 0 289 16,-99 23-161-16,67 5-168 16,0 4-80-16,8 6-72 0,-4 6-801 15,-4 20-727-15,4-10-1041 32,4-9-4360-32</inkml:trace>
  <inkml:trace contextRef="#ctx0" brushRef="#br1" timeOffset="-188967.96">12478 15827 3976 0,'0'0'4761'0,"0"0"-3168"16,0 0-65-16,0 0-656 15,8-89-32-15,-8 70 49 0,0-3-137 16,0 3-376-16,0 0-152 31,0 0-40-31,-12-1-16 0,-8 5-24 16,-12-1-128-16,-11 10-8 15,-25 6-8-15,-23 15-24 0,3 14 16 16,8 6 16-16,16 9-16 31,21-2 8-31,-2 21-48 16,10 23 48-16,15-7 0 0,15-9-144 16,10-16 88-16,23-19-416 15,12-3-128-15,16-4 8 0,4-12-65 0,7-12 25 16,-3-4 352-16,-8-4 48 15,-17-9 232 1,-11 1 176 0,-20 2 480-16,-8 7 745 0,-12 0-601 15,-28 3-160-15,-11 6-136 16,-13 16 0-16,-4 7-48 0,4 9-104 16,13 7-208-16,15-1-136 0,16 7-8 31,20 0 0-16,0-1 0-15,24-2-136 0,15-9-264 0,17-8-104 16,4-12-8-16,8-10 24 16,3-9-536-16,-7-3-401 0,20-31-567 31,-17-1-1137-31,-18 0-4168 0</inkml:trace>
  <inkml:trace contextRef="#ctx0" brushRef="#br1" timeOffset="-188515.84">12554 16262 7257 0,'0'0'2265'0,"0"0"-1009"16,0 0 56-16,0 0-536 0,0 0-576 15,0 0-96-15,76-41-104 16,-48 41 0-16,-4 16-56 15,0 6-24 1,-9 10 64-16,-7 3 16 0,-8 2-16 16,0 2 16-16,-8 2 120 15,-7-10 16-15,2-1 16 0,-2-15 0 16,6-2 104 0,2-7 169-16,3-6 239 15,4 0 368-15,0-19 16 16,20-16-1048-16,8-9-240 0,4-10 136 15,7 0 104-15,-3 6-8 16,-8 14 16-16,-8 14 152 0,-8 11-144 31,-1 6-16-31,-7 3-168 16,5 9 112-16,-5 14 56 0,0 5 152 16,-4 7-136-16,0 3 48 15,0 0-56-15,0-3-8 0,-8 0-88 16,4-3-672-16,4-4-800 15,4-9-1233-15,11-9-1952 0</inkml:trace>
  <inkml:trace contextRef="#ctx0" brushRef="#br1" timeOffset="-188283.73">13367 16122 8209 0,'0'0'2249'0,"0"0"-297"15,0 0-400-15,0 0 225 0,0 0-665 16,-28-57-640-16,-4 64-312 16,-8 18-32-16,-4 10 96 0,-3 9-96 15,2 10 72-15,10 0-88 16,11 3-112 0,8 0 0-16,16-6-64 15,8-6-584-15,20-10-472 0,16-10-392 16,39-18-65-16,-7-7-679 15,-4-7-2681-15</inkml:trace>
  <inkml:trace contextRef="#ctx0" brushRef="#br1" timeOffset="-187977.5">13638 16183 9249 0,'0'0'3017'16,"0"0"-1240"-16,0 0-745 15,0 0-608-15,0 0-120 0,-84 73 64 31,69-29-200-31,10 7-152 16,5-4-16-16,8-2-616 0,17-10-496 16,6-9-465-16,1-11 9 15,0-15 752-15,4 0 504 16,-8-25 312-16,-5-10 24 0,-7-9 600 31,-16-8 728-31,0-5 192 16,-20 7-287-16,-16 5-249 0,-3 7-320 0,-6 16-352 15,2 9-168-15,7 13-168 16,12 0-64-16,13 13-920 16,11 12-800-16,23 10-905 0,17-9-304 15,8-1-1920-15</inkml:trace>
  <inkml:trace contextRef="#ctx0" brushRef="#br1" timeOffset="-187568.43">14175 16189 4520 0,'0'0'1041'16,"0"0"519"-16,0 0 937 16,0 0 367-16,0 0-1696 15,0 0-511-15,-103-32-193 0,64 48 8 16,-2 9-344-16,13 10-16 16,5 4-112-16,10 5-8 0,13 1-248 31,0-4-248-31,13-6-385 15,10-10-351-15,5-13 128 0,13-12 656 16,-6-2 456-16,9-27 24 16,0-28 368-16,-4-25 520 15,-9-36 600-15,-3-22-423 0,-16-9-361 32,-8 13-136-32,-4 18-376 15,0 29 56-15,0 22 200 0,-8 30-72 0,4 11 80 16,-3 7 128-16,-2 12-215 15,5 7-289-15,-4 20-104 16,1 49-264-16,-1 46 264 16,8 21-80-1,0 20 72-15,0-17-72 16,0-21-257-16,4-13-511 0,3-26-584 16,5-9-1105-16,1-19-591 0,2-26-1705 15</inkml:trace>
  <inkml:trace contextRef="#ctx0" brushRef="#br1" timeOffset="-187240.92">14518 16202 9898 0,'0'0'2976'16,"0"0"-1639"-16,0 0-817 0,0 0-520 16,0 0-16-16,0 0-40 31,12-4-400-31,-4 4 199 0,9 0-63 15,-2-3 8-15,5-9-176 16,4-10-480-16,-8-13 224 16,-5-7 352-16,-11-5 256 0,0 2 136 31,-23 10 760-31,-5 10 208 16,-7 15 104-16,-6 10-135 0,5 16-329 15,-3 19-168-15,7 13-192 0,12 9-152 16,8 3-88-16,12 0-8 15,8-2-120-15,24-10-584 16,11-7-929 0,13-13-511-16,36-18-185 15,-12-10-1631-15,-5-3 1327 0</inkml:trace>
  <inkml:trace contextRef="#ctx0" brushRef="#br1" timeOffset="-186957.72">15163 16052 304 0,'0'0'5961'16,"0"0"-2792"-16,0 0 983 15,0 0-2655-15,0 0-857 16,0 0-472-16,0 0 88 0,-79 89-72 16,55-28-136-16,13 2-48 15,7 1-32-15,4-4-224 0,4-6-288 32,11-10-192-32,5-12 72 15,-4-13-169-15,0-12-31 0,-4-7 864 16,0-23 584-16,-12-15 352 15,0-22 537-15,-28-23-321 16,-24-18-176-16,0 9-176 0,9 22-295 31,15 25 39-31,16 27-344 0,7 5-104 0,1 9-96 32,4 11-1417-32,4 15-4376 0,13 1-664 0</inkml:trace>
  <inkml:trace contextRef="#ctx0" brushRef="#br1" timeOffset="-185142.45">21830 11535 904 0,'0'0'3288'0,"0"0"-1647"0,0 0-1033 15,0 0-400-15,0 0-104 16,0 0 0-16,15-7 392 0,-11 4 40 31,1 0-48-31,3-4-64 0,-5 1-216 16,1 3-48-16,4 0-144 15,-8 0 40-15,0-1-8 0,0 4 0 16,5 0-40-16,-5 0 9 16,0 0-17-16,0 0-9 15,4 0-143 1,0 0 48-16,11 13 104 16,1 3 0-16,9 6 0 0,10 0 16 15,-3 10 72-15,4 3 145 0,-4 0-49 16,-1 6 64-16,-3 1 320 31,0 5-128-31,-8 1 8 16,-4 3-192-16,1 6-112 0,-10 3 16 15,-3 3-144-15,0 4 48 0,-4 12 40 16,-8 14-88-16,-20 18 96 16,-4 9 40-16,-7 1-56 31,-2-6 48-31,2-14-136 0,3-6 0 15,-4-6 88-15,4 3-96 16,0 7 0-16,-3-1 8 0,3 7 0 16,0 0-8-16,-4 2 0 15,0-2 0-15,-8-6 0 32,-3-10-104-32,2-19 56 0,6-20 48 15,2-5-8-15,-2-4 8 16,-5 3-72-16,-11 13 72 0,-10 4 0 0,6 2 0 15,-5 11 8-15,1 15 0 16,7 19 72 0,4 9-8-1,28-3-64-15,13-9 40 0,15-13-40 16,0 0-8-16,15-3 48 16,5 0-40-16,-1 3 56 0,2-6-16 15,-5-4-48-15,0-6-56 0,-4-12-176 31,-4-10-104-31,0-13 192 16,-5 0 88-16,5 4-40 0,-3 6 96 16,3-1-40-16,-4-5 40 15,-4-7 136-15,0-6 8 0,0-7 8 16,0-2 56-16,0-11-96 31,0 1-8-31,0-3-96 0,0-4-16 16,0-3-88-16,0-3-176 15,0 0 136-15,0 0-216 0,0 0-432 16,0-9-840-16,3-4-5194 0</inkml:trace>
  <inkml:trace contextRef="#ctx0" brushRef="#br1" timeOffset="-184901.62">20614 16087 1408 0,'0'0'6681'15,"0"0"-5505"-15,0 0-1176 16,0 0-272-16,104 29 272 0,-60-10 40 16,-5 7-24-16,2-1 88 15,-6 0-104-15,1 1-72 0,-4-1-688 16,16 4-304-1,-8-14-832-15,-8-2-945 16</inkml:trace>
  <inkml:trace contextRef="#ctx0" brushRef="#br1" timeOffset="-184692.77">21491 15846 12482 0,'0'0'3073'16,"0"0"-1665"-16,0 0-1408 16,0 0-344-16,0 0-192 0,0 0 536 31,0 0 72-31,-99 86 240 16,54-38-160-16,2 5-152 0,-13 14-1192 15,11-13-1849-15,10-13-5969 0</inkml:trace>
  <inkml:trace contextRef="#ctx0" brushRef="#br1" timeOffset="-183312.42">20718 16989 6857 0,'0'0'1832'0,"0"0"-887"15,0 0-617-15,0 0-96 0,0 0 416 16,0 0 848-16,0 0 104 16,8-19-463-1,-8 10-777-15,0-4-112 16,-4-6-192-16,-16-4-48 16,0 1-8-16,-11-3-32 0,-10 3 32 15,2 0 8-15,-1 9-8 31,-4 6 0-31,4 7-96 0,-3 10 48 16,-2 19-24-16,6 9-8 16,3 9-8-16,12 14 88 15,7 2-152-15,14 4 72 0,3-10-336 16,28-7-216-16,7-11 223 31,10-20-127-31,6-13 536 0,5-6 192 16,0-25 352-16,4-26-183 15,3-35-65-15,-11-28-112 0,-8-16 288 16,-16 0-144-16,-12 6-24 0,-12 13-80 16,4 3 40-16,-8 6 112 15,0 23-232-15,0 28 104 16,0 19 168 0,0 16-32-16,0 7-24 0,-4 5-88 15,0 4-272-15,-5 23-384 16,-6 34 56-16,2 32 312 0,2 35 8 31,3 6 8-31,8-6 0 16,0-13 0-16,12-22 0 0,-5-7 0 15,6-15-112-15,-2-16-8 16,2-13-776-16,2-6-552 0,25 3-1089 16,-3-10-447-16,2-9-2258 15</inkml:trace>
  <inkml:trace contextRef="#ctx0" brushRef="#br1" timeOffset="-182944.66">20997 16999 7881 0,'0'0'2129'0,"0"0"-633"32,0 0-728-32,0 0-488 0,0 0-104 15,0 0 88-15,0 0-184 0,12-6 8 16,8 12 168-16,4 0-256 15,-1-3-64-15,5-3-328 0,4 0-272 16,-8-6 144 0,0-16 8-1,-5-4 184-15,-10-5 216 0,-9-5 112 16,0 1 80-16,-4 7 280 16,-16 6 224-16,-4 9-40 0,-8 13-256 15,0 0-72-15,-3 10 128 0,-1 15 8 31,4 7-96-31,4 6 129 16,8 6-169-16,12 4-80 0,4-4-32 16,4 4-104-16,19-10-40 15,14 0-280-15,11-9-201 16,12-10-167-16,27-16-784 0,-7-3-456 31,-12-3-2185-31</inkml:trace>
  <inkml:trace contextRef="#ctx0" brushRef="#br1" timeOffset="-182726.29">21618 16827 5673 0,'0'0'4345'16,"0"0"-2409"-16,0 0-272 31,0 0-607-31,0 0-89 16,0 0-592-16,-63-41-208 0,31 60 48 15,-4 13 72-15,1 3-80 0,3 9-160 16,8 1 0-16,11 2-48 0,9 1-56 15,4-7-160 1,13-3-352 0,15-6-208-16,7-10-24 15,9-9-297-15,36-13-383 0,-13 0-560 16,-7-9-2497-16</inkml:trace>
  <inkml:trace contextRef="#ctx0" brushRef="#br1" timeOffset="-182385.38">21858 16961 7433 0,'0'0'2233'0,"0"0"-553"0,0 0-184 16,0 0-760-16,0 0-207 15,0 0-97-15,-92 0-168 0,68 32-88 32,4 9-112-32,4 6-64 15,9 1 0-15,7-4-256 0,0-2-304 16,7-10-449-16,17-10-127 15,8-10 496-15,4-5 408 0,0-7 232 16,3-10 56-16,-7-19 24 31,-4-5 328-31,-8-14 552 16,-12-3 256-16,-8-3-103 0,0 7-281 16,-20 2-248-16,-3 13-40 15,-5 7-368-15,-4 12-72 0,8 13-104 0,-1 0-184 16,6 16-640-1,7 13-792 1,12 19-833-16,16-11-824 16,7-2-3688-16</inkml:trace>
  <inkml:trace contextRef="#ctx0" brushRef="#br1" timeOffset="-181737.65">22468 17047 7417 0,'0'0'2025'32,"0"0"-945"-32,0 0-224 15,7-80 552-15,-7 58-103 0,-12 6-241 16,-4 0-360-16,-8 7-280 16,-8 5-296-16,-7 4-80 0,-2 6-40 15,-2 17-8-15,-1 12 0 16,4 12-128-1,4 7 120-15,8 7-176 16,17 2-344-16,11-9-264 0,0-6-377 16,24-16 97-16,11-10 408 15,5-16 664-15,12-6 0 0,4-13 304 16,4-21-80 0,4-27 160-16,3-37 280 15,-3-26 105-15,-4-13-89 16,-25 11-352-16,-18 14-80 0,-17 27 152 15,0 15 144-15,-5 16-72 16,-3 12-176-16,8 10 96 0,-4 1 200 31,4 5-368-31,0 11 57 16,0 15-281-16,-4 3-297 0,-3 41-159 16,-6 26 336-16,-2 38 120 15,2 13-8-15,5 5 16 0,5-11 0 16,3-13-8-16,3-10-72 31,5-19-184-31,5-23-736 16,-2-15-296-16,1-18-393 0,21-5-359 15,-6-2 8-15,5-10-2521 0</inkml:trace>
  <inkml:trace contextRef="#ctx0" brushRef="#br1" timeOffset="-181079.77">22842 17091 6673 0,'0'0'3065'0,"0"0"-2113"16,0 0-784-16,0 0-160 16,0 0 32-16,8 3 320 0,7 7 424 15,9-1-224 1,4-3-224 0,4-2-272-16,4-4 16 0,4-4-80 15,-4-15-16-15,0-6-168 0,-8-13-56 16,-4-4-88-16,-5-5-152 15,-15-1 24-15,-4 7 456 16,-4 6 216 0,-19 10 32-16,-10 12 40 15,-10 13 24-15,3 3 88 0,-4 19 88 16,4 13-240-16,8 6-64 16,12 10-24-16,8 6-112 15,12 0 25-15,0 4-65 0,25-7-8 31,6-13-209-31,17-6-335 16,4-16 8-16,23-9 0 0,17-10 24 16,20-23-128-16,-4-18-760 15,-9-26-777-15,-20-9-736 16,-31 10 825-16,-4 5 2088 0,-28 20 1472 31,-8 16 529-31,-4-4 847 16,-4 7-223-16,0 3-593 0,0 12-599 0,-8 7-673 15,-12 0-480-15,-12 23-216 16,-8 11-64-16,-8 27 0 16,1 21-112-16,11-2 96 15,12-7-296 1,8-13-608-16,16-21-177 16,0-8 73-16,0 1-8 0,5-16 424 15,6-10 40-15,1-6 568 0,0-19 392 16,0-25 264-16,-8-32 504 15,-4-26 296 1,-16-6-463-16,-12 16-17 16,0 25-16-16,8 29-96 15,5 6-376-15,-2 7-360 0,6 6-128 16,7 6-72-16,23 13-1944 16,18 13-4657-16,6-1-609 0</inkml:trace>
  <inkml:trace contextRef="#ctx0" brushRef="#br1" timeOffset="-180944.83">24228 16891 11330 0,'0'0'1832'0,"0"0"-1832"15,0 0-1472-15,0 0-2681 0</inkml:trace>
  <inkml:trace contextRef="#ctx0" brushRef="#br1" timeOffset="-179734.67">11932 16961 6601 0,'0'0'2416'16,"0"0"-1807"-16,0 0-609 15,0 0-753-15,0 0 753 0,0 0 288 16,41 3 345-16,-6-3-9 15,9 3 160-15,32-3-40 0,35 0-32 32,53-19-40-32,35-3-16 15,12-4 49-15,12 1-153 16,-20 6-200-16,-8 3-24 0,-11 3-128 16,-33 7-32-16,-39 3 104 15,-33 3-192-15,-31 0-32 0,-12 0-32 16,-4 0-16-1,0 0 0-15,4 0 48 16,-12 0-48-16,-8 0-8 16,7 0-264-16,1 3-440 0,28-3-1105 15,-8 0-2367-15,8 0-3770 16</inkml:trace>
  <inkml:trace contextRef="#ctx0" brushRef="#br1" timeOffset="-178849.7">20320 17453 2600 0,'0'0'1656'16,"0"0"-559"-16,0 0-105 0,0 0 8 16,0 0 376-16,0 0-55 15,0 0-305 1,0 0 408-16,-13-6-96 15,77 21-199-15,40 11-297 0,39 9-424 16,21 0-168-16,15-4-16 16,5-2-176-16,-1 0 40 15,20-7-88 1,4-3 8-16,1-6 64 16,-14-10-40-16,-14-3-16 0,-13-3 32 15,-12-10-48-15,-19-3 48 0,-17 3 16 16,-15 1 24-16,-29 5-8 31,-19 4-72-31,-16 0 64 16,-16 3-72-16,4 0-24 0,0-4-56 15,-4 4-160-15,-12 0-776 16,-5 0-1257-16,-7-3-2408 0</inkml:trace>
  <inkml:trace contextRef="#ctx0" brushRef="#br1" timeOffset="-178676.39">24021 17523 7465 0,'0'0'2297'16,"0"0"-2297"-16,0 0-905 0,-108-26-4256 0</inkml:trace>
  <inkml:trace contextRef="#ctx0" brushRef="#br1" timeOffset="-161822.68">5087 8585 1088 0,'0'-6'4257'0,"0"2"-2561"16,0-2-728-16,-4 3-176 0,-3 0 129 15,7 3-177-15,-4 0-56 32,0 0-352-32,-1 0-224 0,-3 6-48 15,-3 10-56-15,-6 9 80 16,-2 4 112-16,-1 6 8 0,-4 6 48 15,-4 4-80-15,0-4-16 32,5 0-80-32,2-3-64 15,5-3-16-15,4-6 8 0,5-4-8 16,3-2 0-16,0-8-632 16,-1-2-392-16,5-7-424 0,-4-3-1177 15,0-3-1928-15</inkml:trace>
  <inkml:trace contextRef="#ctx0" brushRef="#br1" timeOffset="-161566.13">4693 8642 6673 0,'0'0'1608'0,"0"0"-111"31,0 0-761-31,0 0-456 16,0 0-176-16,0 0-104 0,0 0 8 15,31 9 64-15,-6 11 80 16,3-1-104-16,0 3 56 16,3 0-16-1,1-3-72-15,-4 3 72 16,0-3-88-16,0 1 48 0,-9-5-48 16,-2 5-40-16,-9 5-680 15,-8-6-632-15,0-3-1289 0</inkml:trace>
  <inkml:trace contextRef="#ctx0" brushRef="#br1" timeOffset="-161234.73">4665 9157 8057 0,'0'0'2553'15,"0"0"-1841"-15,0 0-608 16,0 0-96 0,0 0 408-16,0 0 496 0,0 0-376 15,108-26-248-15,-48 7-80 0,3-3-160 16,1 0 48-16,-4 5-96 15,-17 8 0-15,-15 6-760 16,-11 3-800 0,-14 0-16-16,-3 12 223 15,-20 8 193-15,-3-1-1568 0</inkml:trace>
  <inkml:trace contextRef="#ctx0" brushRef="#br1" timeOffset="-160992.63">4653 9382 3184 0,'0'0'2641'0,"0"0"-1505"16,0 0-736-16,0 0-40 0,0 0 240 31,0 0 232-31,124-48-15 16,-65 26-345-16,1 0-64 0,0 3-128 0,-4 3-128 15,-13 6-152-15,-15 7-272 16,-11 3-1000-16,-26 7-961 16,-10 5 417-16,-13 1-3577 0</inkml:trace>
  <inkml:trace contextRef="#ctx0" brushRef="#br1" timeOffset="-132950.21">13539 11163 512 0,'-5'0'792'0,"5"0"-504"0,0 0-104 15,0 0-176-15,0 0 2120 16,0 0-527-16,0 0-793 16,0 0-368-16,0-3-48 15,0 3 144 1,0 0-64-16,0 0-216 0,0 0-120 16,0 0-96-16,0 0-32 0,0 0 56 15,0 0-64-15,0 0-8 16,0 0 8-16,0 0 144 15,0 0 24 1,0 0 16-16,0 0-96 16,0 0 161-16,0 0-185 0,0 0-56 15,0 0 0-15,0 0 72 16,0 0-64-16,0 0-8 16,0 0-8-16,0 0 144 0,0 0-136 31,0 0 0-31,0 0 168 15,0 0 8-15,0 0 80 0,5 0-16 16,10 0-16-16,5 0 360 16,4 0-232-16,8 0-152 15,-5 0-16-15,6 0-24 0,-6 0-8 32,1 0-56-32,0 0-24 0,-4 0 200 15,4 0-192-15,-4 0 48 0,4 0-8 16,-1 0-56-16,6 0 104 15,-1 0-72-15,4 0-48 16,-1 0 145-16,5 0-129 16,-4 0 40-1,4 0-16-15,-4 0 0 0,-1 0 24 16,-3 3-120-16,4-3 0 0,-4 3 16 16,4 0-8-16,-8 0-8 15,3 1 8-15,-3-4-8 16,0 0 80-1,4 3-80-15,4-3 0 16,4 0 40-16,0 0-40 16,3 3 0-16,2 0-16 0,-2-3 16 15,2 4 56-15,-2-4-56 16,5 3 0-16,0 0 32 0,0 0-24 31,3 0-8-31,1 0 8 16,-9 0 0-16,6 4 192 0,-6-4-192 15,1-3-8-15,-4 3 120 16,4-3-96-16,0 3 24 16,-1-3-40-16,9 3 40 0,0-3 80 31,8 4-128-31,0-4-8 16,4 0 8-16,-1 0 0 0,-7 0 48 15,4 0-48-15,-5 0 0 0,-3 0 32 16,4 0-32-16,-4 0-40 15,3 0 40-15,5 0 8 16,0 0 8 0,4 0-16-16,-1 0 8 15,1 0 72-15,1 0-80 0,-2 0 0 16,-8 0 8-16,5 0 0 0,0 0 0 16,0 0-8-16,0 0 48 15,-4 0 80 1,4 0-128-16,-1 0 8 15,-3 0 40-15,-1 0 48 16,-3 0 56-16,-3 0-8 16,-6 0-144-16,-3 0 280 0,-9 3-272 15,1-3 112-15,-4 0-24 0,-4 0-48 32,1 0 40-32,-5 0-88 15,-5 0 0-15,6 0 24 16,-2 0-24-16,-3 0 0 0,0 0 0 15,0 0 0-15,-1 0 40 16,-6 0-40-16,-1 0 0 0,-4 0-24 31,-4 0 24-31,0 0 0 16,0 0-8-16,0 0-248 16,0 0-368-16,-28 0-1088 0,0 0-1409 0,-8 0-4785 15</inkml:trace>
  <inkml:trace contextRef="#ctx0" brushRef="#br1" timeOffset="-117050.49">17184 12595 2920 0,'0'0'1528'0,"0"0"-999"0,0 0-297 15,0 0 216-15,0 0 568 16,0 0-240-16,0 0-304 0,0 0-8 16,0 0-48-16,0 0-320 15,0 0 96-15,0 0 817 32,0 0-321-32,0 0-368 0,0 0-64 0,4 0 56 15,0-6-248-15,3 3 0 16,2-1 16-16,-1-2-72 0,-1 3-8 15,2 3 80-15,-5-4-64 16,4 1 88 0,-4 0-64-1,3 0-32-15,6 3 112 0,-2-6-64 0,1 2-8 16,8-2 32-16,0 3-72 16,5-6 96-16,-6 2-96 0,5-3 0 31,0 1 168-31,-1 3-120 15,1-4 32-15,1 0 104 16,-5 1-72-16,3 0 312 0,1 2-248 16,0-5-176-16,8 2 313 0,0-2-313 15,7-1-8-15,2-4-8 16,2 5 8-16,2-1 96 31,-6-3-96-31,5 4 0 0,-4-1-8 16,0 0 8-16,-4 1 0 15,-1-1-16-15,5 0 16 0,0-3 16 16,4 1-16-16,0-5-48 16,3 1 32-16,6 0 16 31,-6 0-8-31,1 0-129 0,-1 0 137 16,2 3-40-16,-6-3 113 0,5 4-73 15,0-5 8-15,-4 5 0 0,-1-5 40 16,6 1-48-16,3 0-48 15,-5 0-33 1,9-3-39 0,-4 0 120-16,4 0-8 0,-5-4 8 15,-3 4-80-15,3 0 72 16,-2 0 16-16,3-1 16 0,3-2-24 16,-3 2-128-16,4-2 120 0,-4-3-256 31,3 2 168-31,-7-6 88 15,8 4-56-15,-5-1-88 0,5-3 24 16,0 1-104-16,0-1 104 16,-4 4-24-16,-1-1 152 0,2 7 0 15,-5-1 0-15,-1 5 144 32,1 1-144-32,-8 2 0 0,-1 5 8 15,-3-2 0-15,-12 5-8 16,0-3 0-16,-3 5 0 0,-6-2 200 15,2 1-200-15,-2-1 0 16,1 1 0-16,4 2 0 31,-8-2-24-31,4 3 24 0,-4 0 0 16,0 0 96-16,-1 0-96 16,2 3-16-16,2-4-32 0,6-2-40 15,3 3 88-15,8 0-440 0,-4-4-120 16,-1 1 480-1,-3 0-40 1,-4 0 120-16,-9 2 24 0,-2-2-16 16,-1 3 248-16,-8 3-96 15,0-4-112-15,0 4-48 0,0 0-32 16,0 0-376-16,0 0-408 16,0 0-689-1,0 0-407-15,0 0-224 16,-8 0-137-16,-1-3-391 0</inkml:trace>
  <inkml:trace contextRef="#ctx0" brushRef="#br1" timeOffset="-116610.54">20479 11100 1328 0,'0'0'1920'16,"0"0"-247"-16,0 0-345 0,0 0 24 15,0 0-232-15,0 0-271 32,-8-29-177-32,8 26-224 0,0 3-64 15,0 0-80-15,0 0-168 16,0 0-136-16,16 0-40 16,4 0 40-16,4 0 144 0,8 10-136 0,0-5-8 15,3 2 0 1,-3 3 0-1,0-4 56-15,-4 0 16 0,-9 1-72 16,2-4 312-16,-5 0-120 16,-8 0 16-16,-1 0 56 15,1-3 96-15,1 4-56 0,-5-4-256 0,-4 2 8 32,0 2-112-32,0 5 8 15,0 4 48-15,0 6 8 0,-8 3 64 16,-8 4 8-16,0 5-80 15,-8 1 0-15,0 3 104 16,4-3-104-16,0 3-184 0,-4 13-1216 31,8-13-664-31,4-7-2737 0</inkml:trace>
  <inkml:trace contextRef="#ctx0" brushRef="#br1" timeOffset="-106652.11">15498 6257 4400 0,'0'0'2657'15,"0"0"-1401"1,-4-69 425-16,4 47-593 16,0 2-112-16,0 5 248 0,0 5 1 15,0 4 7-15,0 2-432 16,0 4-472-16,0 0-328 31,0 4-72-31,-3 15-104 0,-1 13-48 16,-9 15 224-16,-2 10 8 15,-6 7 0-15,2-1 0 0,3-2-8 16,4-4 16-16,8-9-16 16,4-11-40-16,0-5 40 15,12-10 16-15,12-2-16 0,16-8 72 32,23-9-72-32,1-3 88 0,8-3-8 15,0-9-80-15,-16-4-72 0,0-7-368 16,-9 5-704-16,-8-8-393 15,-7 7-943-15,-11 3-2137 16</inkml:trace>
  <inkml:trace contextRef="#ctx0" brushRef="#br1" timeOffset="-106452.14">16164 6426 8001 0,'0'0'2001'15,"0"0"191"-15,0 0-1336 16,0 0-856-1,0 0-24-15,0 0 24 16,-16 67 392-16,0-23-248 16,0 7 16-16,0-4-160 0,0 1-104 15,4-10-640-15,8-9-760 16,4-14-128-16,12-8-857 0,4-7-1760 16</inkml:trace>
  <inkml:trace contextRef="#ctx0" brushRef="#br1" timeOffset="-106332.62">16308 6188 6673 0,'0'0'1064'0,"0"0"-1064"0,0 0-80 16,-24 95-1144-16,24-57-1297 0</inkml:trace>
  <inkml:trace contextRef="#ctx0" brushRef="#br1" timeOffset="-105822.84">16379 6610 6673 0,'0'0'1712'0,"0"0"-631"0,0 0 15 16,0 0 848-16,0 0-456 15,0 0-975 1,0 0-441-16,0-54 32 15,12 29-104-15,0-7-32 16,11-3-152-16,5 0-80 0,0 6 136 16,-3 7 120-16,-5 10-161 15,-5 9 65-15,-2 3-200 0,-6 22 120 32,1 13 128-32,-8 6-24 15,0 7 80-15,0-1 0 16,-15-6-48-16,-2-3 40 0,1-9 0 15,4-10-176-15,1-9 88 16,2-10 96-16,9 0 184 0,0-13 80 31,0-15-264-31,20-11-48 16,5-5 40-16,10-7-40 16,1 3 40-16,0 4 16 0,-5 9-8 0,-3 13 184 15,-7 9-64-15,-6 13-120 16,5 3-64-16,-12 23 64 15,5 9 40 1,-13 6-32-16,0 3 160 16,0 4 112-16,0-1-232 15,-8-5 24-15,-5-4-72 0,10-3-120 16,3-7-1008-16,0-8-1360 0,7-14-505 16,6-6-2904-16</inkml:trace>
  <inkml:trace contextRef="#ctx0" brushRef="#br1" timeOffset="-105499.57">16925 6550 7801 0,'0'0'2185'0,"0"0"-1641"16,0 0-544-16,0 0-8 0,0 0-88 16,0 0 96-16,0 0-128 15,59 9 128-15,-22-9 200 0,-1-9-200 16,3-10-32-16,-3-7-576 15,-8-5-649-15,-12-1 561 0,-16 0 592 32,0 0 104-32,-16 10 1112 15,-8 9 273-15,-8 10-713 16,-4 3-192-16,4 16 88 0,-3 16-80 16,7 2-232-16,7 11 80 0,10-1-192 15,11-2-40-15,0-1-48 16,7-9-56-1,18-4-24-15,6-8-592 16,18-11-152-16,2-6-56 16,37-15-368-16,-16-14-745 0,-8-2-2512 15</inkml:trace>
  <inkml:trace contextRef="#ctx0" brushRef="#br1" timeOffset="-105157.81">17455 6366 6177 0,'0'0'2376'0,"0"0"-279"16,0 0-913-16,0 0-888 15,0 0-64-15,-92 82-48 0,72-34-136 16,5-4-48-16,2 1 8 0,9-8-16 31,4-7-48-31,0-12-720 16,13-8-312-16,6-10 792 16,9 0 296-16,0-22 0 0,4-14 0 15,0-5 0-15,-8-6 16 16,-5-1-8-16,-2 7 248 0,-10 6 536 31,-3 16 464-31,0 9-112 16,-4 10-1144-16,0 7-224 15,0 22 80-15,0 6 136 0,0 6 8 16,0 3 8-16,0 0-8 16,13-5-48-16,7-7-968 0,7-7-312 15,25-16-232 1,-8-9-929-16,0 0-2336 15</inkml:trace>
  <inkml:trace contextRef="#ctx0" brushRef="#br1" timeOffset="-104881.3">18125 6226 9089 0,'0'0'2585'16,"0"0"-1153"-16,0 0-1168 15,0 0-176-15,0 0-88 16,-73 76 160-16,41-32-88 0,4 4-72 15,4 3 8-15,9 0-8 16,7-7-80 0,8-9-552-16,0-6-496 15,16-13 296-15,8-10 304 16,4-6 528-16,0-16 360 0,-4-16-88 16,-9-12 856-16,-11-7-384 31,-4-6-336-31,-8 0-232 15,-16 6 240-15,-11 3 273 0,-1 17-689 16,-12 12-136-16,-32 19-977 16,4 19-1863-16,-3 3-4482 0</inkml:trace>
  <inkml:trace contextRef="#ctx0" brushRef="#br1" timeOffset="-104455.14">14985 6969 744 0,'0'0'7257'0,"0"0"-5752"31,0 0-953-31,0 0-488 0,0 0 48 16,0 0 280-16,135 0 1560 15,13-4-359-15,39-8-449 0,20-1-496 16,4 1-80-16,-12 12-152 16,-4 0-264-16,5 0-80 31,-9 0-72-31,-4 0 0 0,-7 0 24 15,-13 0-16-15,-16 0-16 16,-20 0-224-16,-26 0-192 0,-38-4-216 16,-27 1-336-16,-20 3-89 15,-9 0-255-15,-11 0-696 32,-19 0-705-32,-18 3 1689 0,-10 1-2905 0</inkml:trace>
  <inkml:trace contextRef="#ctx0" brushRef="#br1" timeOffset="-104157.11">15793 7134 3384 0,'0'0'1288'0,"0"0"-775"31,0 0-121-31,0 0 464 16,0 0 272-16,132 25 656 0,-1-25-135 16,29-6-337-16,19-7 176 0,-4 7-431 15,-19 6-249-15,-5 0-376 16,-16 0-200-16,-19 3-80 31,-28 3-152-31,-28-6 0 0,-25 4-104 16,-11-4-360-16,-3 0-608 15,-18 3-657-15,-3-3-791 0,0 0-1649 0</inkml:trace>
  <inkml:trace contextRef="#ctx0" brushRef="#br1" timeOffset="-102719.06">13586 8997 6409 0,'0'0'1640'0,"0"0"-368"0,0 0-855 0,0 0 15 15,0 0-296 1,0 0 120-1,0 0 184-15,12-63-232 0,8 41-136 16,4-4-72-16,12-2 8 16,3-7-8-16,5 3 64 15,9-6-64-15,2 0 56 0,1 0-40 16,7 6 192 0,17-6 120-16,20 3-280 15,23 3 64-15,12 0-32 0,5 4-80 16,-5 6 0-16,-15 0-8 15,3-4 8-15,1-2 0 16,3 2-8-16,9-2 8 0,3 2 0 31,5-2-8-31,4-1 0 0,3 1-200 16,1-1 80-16,-6 1 56 16,-2 2-56-16,-9 0 120 15,5 4 8-15,0 3-40 0,7 3 40 16,12 1 0-16,9 2 8 31,7 7-8-31,-4-1-8 0,-3 1 8 16,3 3 0-16,-8-1 0 15,1 4 16-15,3 0-16 16,5 0 0-16,7 0 0 0,4 0 8 16,4 0 0-1,5 0 56-15,-5 0-48 16,-4 4 88-16,-3-1-96 0,-14 0 40 15,-3-3 48-15,2 0-88 16,-2 3 80-16,0-3-24 16,8 3 16-16,0 4-56 0,1-4 24 15,-5 0-48 1,5 3 48-16,-9-2-48 16,-8-1 0-16,-7 0 0 0,-12-3 0 15,-13 0 8-15,-16 0 64 16,-23 0-48-16,-28 0 176 15,-16 0-120-15,-8 0 0 0,-4 0-72 32,0 0 16-32,-4 0-24 0,-9 0 0 15,-7 0-384-15,-8 3-920 16,0 3-769-16,0-3-863 0</inkml:trace>
  <inkml:trace contextRef="#ctx0" brushRef="#br1" timeOffset="-100790.44">14881 8474 6129 0,'0'0'1016'0,"0"0"-688"0,-24-83-328 0,8 32-16 16,5 1 16-16,-2-11 536 16,-2-2 32-16,-2-4 184 0,-3-12 105 31,-3-13-9-31,-9-13-272 15,-5-6-376-15,-2 6-144 16,-9 10-56-16,-4 3 0 0,-11-4-8 16,-9-2-40-16,-4-4 24 15,-4 7-80-15,9 6 104 0,-5 7-16 32,0 2 32-32,-3 1 0 15,-1 0 64-15,0-4-24 0,1 7 48 16,-5 3 144-16,-8 3-176 15,-3-3 120-15,-13-3 56 0,-7-1 8 16,-5 5-128-16,-7 5-128 31,-1 3 0-31,1 10 0 16,-5-3 0-16,4 6 0 0,-7-2 56 16,3-1-56-16,-3 0 48 0,4-1-24 15,0 1 80-15,-2 7-96 0,2-1 0 16,0 0-8-1,-5 7 96 1,-3 0-88-16,-1 0 64 16,-3-4-72-16,-1 4 0 0,1-3 0 15,4 3 0-15,3-4 0 0,1 7 16 16,3 0-16-16,-4 3 0 0,-3 0 0 31,-1 3 8-31,2 3-8 16,1-2-104-16,2-1 32 15,8 4-88-15,-9 2 152 0,-3 0 8 16,-1 1-104-16,5 0 32 0,4 6 72 16,-1-3 0-16,4 6 0 31,5 0-16-31,7 0 16 16,5 7 16-16,-5-4-8 0,0 6 144 15,2 5-152-15,-10-2 0 16,8 4 0-16,4 0 8 0,9 0-8 15,4 0 0-15,7 0 0 32,4 4-8-32,1 1-80 15,3 2 88-15,-4 3 0 0,-4-1-32 16,0 1 32-16,-3-1 0 16,-4 4 0-16,-1-4-16 0,5 4-312 0,-1-4 224 15,5 1 96 1,-5 3-88-1,-8 3 32-15,-16-1-64 16,0 5-216-16,-3-1 160 0,-1 3 16 16,14-6 168-16,5 0 0 15,18-4 0-15,24 1 0 0,15-7 8 16,8-2-8 0,8 2 0-16,4-3-8 15,4 0 8-15,16-3 80 16,0 0-80-16,8 0 48 0,0 0-32 15,0 0-16-15,0 0 0 16,0 0-48-16,0 0 40 0,0 0 0 31,0 3-104-31,-4-3-72 16,4 0-40-16,0 0-248 0,0 3-56 16,0-3-361-16,0 0-639 15,12 0-704-15,8 0 1207 31,0-3-383-31</inkml:trace>
  <inkml:trace contextRef="#ctx0" brushRef="#br1" timeOffset="-100183.86">4920 4331 6009 0,'0'0'2544'0,"0"0"-1872"15,0 0-487-15,0 0-137 16,0 0-24-16,0 0 32 16,0 0-112-16,-12-10 56 15,-4 13-233-15,-12 7 225 0,-7 9 8 16,-10 3 8-16,-2 3-8 15,-9 4 40-15,0 2-40 16,-4 5 16 0,0-5 32-16,9 8 41 15,-1-8-89-15,13-3 80 0,7-2-40 16,8-4-32-16,7-6-8 16,10-6 8-16,3-4-8 15,4-3 104-15,0 0-104 0,0-3 232 31,0 0 8-31,0 0-168 16,0 0 8-16,0 3-80 0,0 4-8 16,0-1 8-16,11 4-56 0,6 6 56 15,7 6 64 1,8 3-56-16,11 10-8 0,28 13 128 16,26 18 24-1,18 8 32-15,-3-5-120 16,-24-15 56-16,-33-22-24 0,-23-10-80 15,0-2 128-15,-4-2-96 16,-5 5-48-16,-6-11 0 16,-10-6-8-16,-3-2 8 15,-4-4 120-15,0 0-32 16,0 0 168-16,0 0 152 16,0 0-72-16,0 0-240 0,8 0-96 15,-3-10-1208-15,3-2-5145 16</inkml:trace>
  <inkml:trace contextRef="#ctx0" brushRef="#br1" timeOffset="-77991.64">15479 10703 1712 0,'0'-10'2400'16,"0"-3"-1319"-16,4 4-313 16,0-1-88-16,-4 4 256 0,0-3 344 15,0 5-223-15,0 1-185 16,0 3 144-16,0-3-128 0,0 3-560 31,0 0-176-31,0 0-152 16,-8 10-168-16,-1 12 168 15,-2 6-8-15,-6 11-48 0,6 11 40 16,-1 17-8-16,3 18 24 16,6 17 216-16,3 9-64 0,0 0-48 15,3 7 168 1,6 9 56-16,-1 6 137 15,3 4-137-15,-7-4-32 16,5-12-120-16,-1-7-96 0,-1-12 16 16,-3-7-88-16,5-19 48 15,-5-19-56-15,0-16 16 16,0-6-16-16,-1 4 0 16,1-5 8-16,0-2-8 15,5-7 0-15,-5-12 8 16,-1-3-8-16,-3-7-56 0,4-3 8 31,0 0 0-31,4-13-96 16,1-9-816-16,-6-26-1497 0,-3 4-544 15,0 3-5312-15</inkml:trace>
  <inkml:trace contextRef="#ctx0" brushRef="#br1" timeOffset="-77728">15232 12452 8089 0,'0'0'1937'0,"0"0"-1401"16,0 0-528-16,0 0 56 16,0 0 992-1,0 0 120-15,0 0-336 0,55 89-215 16,-35-64-321-16,0 0-88 15,4 5-88-15,4-5-112 0,0 0 80 16,3 1-96-16,5-4-312 16,-3-3-489-1,6-10-1199-15,-3-2-681 16,-12-7-3872-16</inkml:trace>
  <inkml:trace contextRef="#ctx0" brushRef="#br1" timeOffset="-77510.95">15813 12255 9522 0,'0'0'1720'0,"0"0"200"0,0 0-975 16,0 0-633-16,0 0-264 16,0 0 48-16,0 0 312 31,-83 64 240-31,47-20-240 0,-4 7-264 15,8 6-80-15,0 7-64 16,8-4-112-16,1 13-688 0,10-13-1433 16,5-19-2496-16</inkml:trace>
  <inkml:trace contextRef="#ctx0" brushRef="#br1" timeOffset="-76021.91">22324 11211 1016 0,'0'0'4961'15,"0"0"-3857"-15,0 0 224 0,0 0-664 16,0 0-351-16,0-22-137 16,0 22-56-16,4 6-112 0,3 13 48 15,6 9 272-15,2 8-96 0,13 11 136 32,8 17 96-32,20 25-104 15,15 18 168-15,6 11-240 0,7-7 144 16,-13-13-96-16,0-15-264 15,-3 0 64-15,-4-1-32 16,-12-12-40-16,-8-16 0 0,-12-10-64 31,0-9 0-31,-4 6 0 0,7 1-24 16,-3-1 24-16,0-6 8 16,-13-10 0-16,2-6-8 15,-5-3-24-15,-4-9-32 0,-1-1-120 16,-7-3-608-16,-4-3-496 31,0-7-256-31,0-5-2841 0</inkml:trace>
  <inkml:trace contextRef="#ctx0" brushRef="#br1" timeOffset="-75793.41">23009 12436 5801 0,'0'0'1856'0,"0"0"-1144"16,0 0-400-16,0 0 0 16,0 0 297-16,0 0 7 15,0 0-264-15,91 57-120 16,-59-35-144-16,0 7-40 16,0-4 32-16,-4-3-80 0,0-2-56 15,-4-4-296-15,-5-7-432 16,2-9-465-16,-10-3-231 15,-2-13-1609-15</inkml:trace>
  <inkml:trace contextRef="#ctx0" brushRef="#br1" timeOffset="-75572.25">23428 12363 1688 0,'0'0'2400'0,"0"0"-543"16,0 0-65-16,0 0-79 0,0 0-249 15,0 0-704-15,0 0-688 31,0 0 24-31,28-22 40 0,-41 50 584 16,-2 4-392-16,2 3-80 16,-2 3-96-16,7 3-144 15,-1-2 48-15,5-2-56 0,-3 2-64 16,3 5-952-16,0-12-1072 16,4-13-3081-1</inkml:trace>
  <inkml:trace contextRef="#ctx0" brushRef="#br1" timeOffset="-37955.94">24049 6607 1120 0,'-8'-16'7297'0,"8"3"-5648"0,-5 4-545 16,2-1 64-16,-1 4 56 15,4 3 65-15,0 3-425 16,0 0-424-16,0 0-192 0,0 0-232 15,0 0-16-15,0 3-96 32,0 13-256-32,0 9 352 0,0 10 56 15,0 10-56-15,4 5 0 0,8 4 0 16,7 7 72-16,-2-1 72 16,7 0-136-16,-1 4 48 15,-3-4 0 1,1-3-48-16,-6-2 56 15,1-11-56-15,-8-6 40 0,0-13-48 16,-4-6-256-16,-4-9-200 16,0-4-176-16,0-3-352 15,0-3-217-15,0 0-151 0,5-25 480 0,-2-7-1801 32,9-3-3912-32</inkml:trace>
  <inkml:trace contextRef="#ctx0" brushRef="#br1" timeOffset="-37469.54">24738 6499 6449 0,'0'0'1480'16,"0"0"81"-16,0 0-361 15,0 0-208-15,0 0-360 0,0 0-560 16,-24-6-8-16,1 31-32 31,-5 10-24-31,-8 9-8 0,-1 11 56 16,-2-2-48-16,-1 5 48 15,4-4-48-15,1-7 0 16,3-5 16-16,4-8 0 0,4-11-24 0,7-8 0 16,6-8 0-1,3-7 16 1,8 0 192-16,-4-3 176 0,4-16-136 15,0-4-240-15,4 1 136 16,0 3 120-16,4 3 185 0,-5 10 239 16,1 3-384-16,-4 3-288 0,4 0-16 31,1 0-424-31,7 15 344 16,8 7 80-16,3 10 0 0,9 7 40 15,0-1-32-15,8 9-8 16,0-2 40-16,-1 2-32 15,-2-2-8-15,-10-7 0 0,-7-9-32 32,-3-4-264-32,-6-9-320 0,-7-7-385 15,-4-2-343-15,0-7-704 16,0 0-1225-16,0 0-1824 0</inkml:trace>
  <inkml:trace contextRef="#ctx0" brushRef="#br1" timeOffset="-37033.66">24885 7039 5881 0,'0'0'1824'16,"0"0"-1312"0,0 0-400-16,0 0 320 15,0 0 497-15,0 0 63 0,0 0-240 16,8 0-504-16,12 0-120 15,8 0 520-15,0 0-328 16,8-10-320-16,-4-2 136 16,0-5-136-16,-8-5 0 15,-5-3-304-15,-2-10-192 16,-14 3 448-16,-3-2 96 0,0 2-112 16,-11 9 128-16,-13 4 120 15,-8 10-8-15,-4 5-112 16,-4 4 24-16,-4 10-8 0,5 9-32 31,7 10 56-31,0 2-56 0,8 8 32 16,8 5-24-16,12 1 16 15,4 8 8-15,0-2 72 16,24 0-104-16,8-3 40 0,7-4-80 31,13-12 192-31,0-7 48 16,3-5-240-16,1-14-16 15,0-10-936-15,-16-15-624 0,-8-9-1385 16</inkml:trace>
  <inkml:trace contextRef="#ctx0" brushRef="#br1" timeOffset="-36478.35">25651 6731 8009 0,'0'0'1705'16,"0"0"-521"-16,0 0-224 15,0 0-112-15,0 0-296 0,0 0-552 16,-32 6 0-16,11 13 0 31,-3 13 0-31,-3 3-8 16,7 9-16-16,4 7 24 0,4 6 0 15,8 0-72-15,4-3 16 16,0 0 56-16,8-6-56 0,8-10-312 16,0-6-248-16,0-10 360 15,0-13 88 1,-9-9 168-16,2 0 776 16,-5-22 48-16,-4-13-456 0,0-15 201 15,0-8-217-15,-16-5-72 16,-8-1 104-16,-7 4 8 0,3 3 16 15,-4 16-24 1,11 6-232 0,5 19-136-16,4 6-16 0,5 10-832 15,-2 10-1801-15,5 12-263 0,4-3-1369 16</inkml:trace>
  <inkml:trace contextRef="#ctx0" brushRef="#br1" timeOffset="-35969.35">25742 6724 7577 0,'0'0'1632'15,"0"0"-231"-15,0 0-785 0,0 0-128 16,0 0 128-16,0 0-352 15,92 4-264-15,-68 31-152 0,-1 6 152 16,1 13 0-16,-3-1 56 31,-10 5 40-31,-3-7-96 16,-8 0-8-16,0-7-56 0,0-6 56 0,0-9 0 16,0-11-136-16,0-5 8 15,0-13 72-15,0 0 64 0,0-13 472 16,0-18-472-1,0-23-16 1,16-22 8-16,16-23-160 0,4 11 168 16,-8 18 16-16,-4 22 88 0,-9 13 48 15,-2 10 440-15,-2-1 153 16,2 4 207-16,-5 16-600 0,-1 6-352 31,-3 9 0-31,9 23-272 16,-2 12 272-16,5 14 144 15,-4 5-88-15,4 4-56 0,-7-1 32 16,-2-2-32-16,-3-4 0 0,0-6-400 16,0-3-633-16,5-10-879 31,-6-12-696-31,5-20-2506 0</inkml:trace>
  <inkml:trace contextRef="#ctx0" brushRef="#br1" timeOffset="-35616.73">26476 6893 5089 0,'0'0'4625'0,"0"0"-4625"0,0 0-184 0,0 0-73 16,0 0 105-16,0 0 152 16,0 0 409-16,0 0 31 0,114 13-288 15,-69-13-144 1,-2-17-8-1,2-8-704-15,-10-10-529 16,-7-6-495-16,-16-4 1472 0,-12-2 256 16,-4 3 1224-16,-24 5 208 0,-8 14-279 31,-7 15-81-31,-2 10-32 16,-2 7-336-16,7 25-256 0,0 12-232 15,8 6 24-15,8 14-32 16,13 3-31-16,11 0-169 0,3-1-8 15,22 1 0-15,14-10-393 16,13-9-671-16,35-20-520 0,-15-12-753 31,-4-16-4184-31</inkml:trace>
  <inkml:trace contextRef="#ctx0" brushRef="#br1" timeOffset="-35218.62">27029 6858 7057 0,'0'0'544'0,"0"0"-440"16,0 0-96-16,0 0 80 0,8 85 640 15,16-69 193-15,4 0-297 16,4-6 0-16,11-7 200 0,-3-3-112 16,8-6-272-16,0-20-80 15,-4-9-24 1,3-22-216-16,5-29-40 15,-7-25-32-15,-6-13-48 0,-11 1-96 16,-16 2 88-16,-8 13 8 0,-4 6 40 16,0 17 192-16,0 27-88 15,0 23 145 1,0 16 295-16,0 4 136 16,0 8 0-16,-4 7-720 15,-12 19-208-15,-12 51-56 0,-7 38 96 16,-2 25 168-16,14 7 72 15,18-13-64-15,5-13-16 0,24 1 8 32,12-7 0-32,8-6 0 15,0-20-400-15,-4-25-937 0,19-13-23 16,-15-21-1416-16,4-14-2482 0</inkml:trace>
  <inkml:trace contextRef="#ctx0" brushRef="#br1" timeOffset="-34889.62">28229 6578 5641 0,'0'0'568'16,"0"0"632"-1,43-98 296-15,-23 60-63 16,-8 9 983-16,-4 10-311 0,-4 6-633 15,0 10-448-15,-4 3-768 16,0 3-256-16,0 20-224 0,0 25 24 16,-8 31 200-1,8 25 0-15,8 14 0 16,12-13 0-16,4-23-16 16,-4-28 16-16,-4-13 0 0,-4-5-168 15,4-1-328-15,-5-7-472 31,2 1-272-31,-6-20-537 0,-7-25 177 16,0-16 632-16,0-12-5874 0</inkml:trace>
  <inkml:trace contextRef="#ctx0" brushRef="#br1" timeOffset="-34625.69">28372 6245 6705 0,'0'0'848'0,"0"0"80"15,44-82-352-15,-21 56 537 0,1 7 71 16,8 10-112-16,4 5-512 16,8 4-328-16,0 4-152 15,0 18-64-15,-8 3-32 0,-5 10-16 16,-10 6 24 0,-14 4-8-16,-7-1-72 15,-24 4 0-15,-32 3-16 0,-7-10-104 16,-13 0 208-16,-4-9-992 0,21-7 344 31,6 1-120-15,22-7-705-16,19-6-1111 0,12-8-2401 0</inkml:trace>
  <inkml:trace contextRef="#ctx0" brushRef="#br1" timeOffset="-34142.98">29423 6280 968 0,'0'0'1432'0,"0"0"-424"15,0 0 433 1,0 0 503-16,0 0 120 16,0 0-911-16,0 0-265 15,0 0 208-15,52-76-64 0,-52 57-400 16,-11 0 1-16,-6 6-217 15,-7 3-240-15,-8 10-152 16,-3 3-24 0,-13 20-56-16,-4 15 40 0,0 9-8 15,1 17 24 1,14 12 48-16,18 0-48 0,15-9-80 0,8-7 80 16,32-12 8-16,12 0-8 15,11-1-216 1,17-12-529-16,20-19 441 15,-12-13-208-15,11-28-1168 16,-31-16-2577-16,-25-7-2360 0</inkml:trace>
  <inkml:trace contextRef="#ctx0" brushRef="#br1" timeOffset="-33605.84">29683 6143 3472 0,'0'0'1953'0,"0"0"303"16,0 0-311-16,0 0 271 0,0 0-544 31,0 0-791-31,0 0-881 16,28-22-224-16,-28 57 144 0,-9 13-17 16,-2 22 97-16,11 12 49 0,0-3-49 15,0-5 0-15,0-14 72 16,11-19-72-16,6 1-153 15,-6-8-319 1,-2-9-16-16,-5-12 208 16,-1-13 280-16,-3-6 304 0,0-19 456 15,0-16-632-15,0-11-128 0,0-5-72 32,0-3 72-32,-3-3 0 15,3-1-8-15,0 1 8 0,7-4 8 16,5 4 0-16,0-1 289 15,0 7-185-15,1 9 320 16,-6 10 296-16,-3 9 0 0,0 13-40 16,0 7-96-16,-4 6-120 0,4 3-472 31,0 10-176-31,0 18-144 16,12 26 272-16,-5 6-16 15,10 13 64-15,3 3 0 0,-4-12 8 16,7 3-8-16,6-7-200 15,-6-9-120-15,1-10-128 0,0-6-264 32,-4-13-216-32,-4-6-305 15,0-16-647-15,-12 0-240 16,-4-16-3202-16</inkml:trace>
  <inkml:trace contextRef="#ctx0" brushRef="#br1" timeOffset="-33421.61">29638 6334 4424 0,'0'0'2753'0,"0"0"-536"0,0 0-577 16,0 0-280-16,105-10-360 15,-26 10-103-15,25 0-193 0,7 0-280 16,-16 0-360 0,-22 4-64-16,-26 2-616 15,17-6-881-15,-12 0-1111 16,-4-10-3674-16</inkml:trace>
  <inkml:trace contextRef="#ctx0" brushRef="#br1" timeOffset="-32902.24">30906 5940 3744 0,'0'0'1865'15,"0"0"-497"1,4-76-112-16,0 51 89 15,0 2 31-15,4 7-248 0,-5 4-624 16,1 5-144-16,9 4-264 16,-2 3-96-16,10 0-168 0,3 0 48 15,11 10 120 1,9 6 16-16,0 2-16 16,0 8 0-16,-9-4 0 15,-7 4-72-15,-7-4 64 16,-10 0-72-16,-11 1 32 0,0-1 48 31,-15 3 88-31,-13 4 40 16,-4-1 240-16,-4 4 144 0,0 3-103 15,8 3-233-15,4 3-160 16,4-2-16-16,12 2 8 0,8 0-8 16,4 3 0-16,17 0 80 15,10 4-32-15,9-3-48 31,0-4-120-31,-9 0-1025 0,-10-12-967 16,-17-10-3129-16</inkml:trace>
  <inkml:trace contextRef="#ctx0" brushRef="#br1" timeOffset="-32518.63">31006 6778 1136 0,'0'0'1864'0,"0"0"-47"0,0 0-193 16,0 0 104-16,0 0 49 0,0 0-681 31,0 0-544-15,75 39-72-16,-71-39 104 0,0 0 112 0,0-4-184 16,-4-5-295-16,0-7-217 15,-4 3-113-15,-8-3-63 0,0 3 160 31,4 4-168-31,0 3 176 16,0 6-64-16,8 0-440 0,-4 0 64 16,4 9 88-16,0 4 240 15,0 3 112-15,0-3 16 0,8-7 80 16,4 0-16-16,0-3 184 16,0-3 696-16,0 0-295 31,0-3-129-31,0-6 336 0,-9-4-488 15,-3 0-296-15,0-3-80 16,-31-3-1008-16,-9 6-3025 0,-3 1-1872 0</inkml:trace>
  <inkml:trace contextRef="#ctx0" brushRef="#br1" timeOffset="-30336.75">24607 7683 5537 0,'0'0'1712'16,"0"0"-304"-1,0 0-471-15,0 0-241 0,0 0 16 16,0 0-240-16,0 0-176 16,0 0 120-16,3 0 48 0,-3 0 152 15,4 0 40-15,5 0-271 0,3 0-113 32,8 0 264-32,7-3-264 15,10 0-64-15,6 0-56 0,-3 3-56 16,8-3 104-16,-5 3-152 15,9 0 168-15,-3 0-112 0,6 0 32 32,0 0-8-32,1 0-80 15,4 0 32-15,-4 0-32 0,0 0-40 16,3 0-8-16,-3 0 160 16,0 0-144-16,0 0-16 15,4-4 56-15,-4 1-16 0,7 3-40 31,-3 0 8-31,0-3-8 16,4 0 56-16,-4-1-48 0,-5-2-16 16,-3 3 48-16,4-3-40 15,0-4 56-15,3 4-56 0,-4 0 8 16,5-4 0-16,5 4-8 0,-10 0 8 16,5-1 8-1,-8 1-16 1,0-1 0-16,3 1-16 0,1 2 8 15,-4-1-8-15,8-2-80 16,0 4 88-16,-1-4-72 16,1 1 80-16,0 0 0 0,0-1-96 0,-5 1 96 31,5 0 56-31,-8-4-56 16,0 4 48-16,-1-1-48 0,-3-2 0 15,0 3-24-15,4-1 32 16,4 1-8-16,3 3 8 15,5-3 0-15,0 2-8 0,3 1-40 32,1-3-16-32,-3 3 48 0,-10-1-288 15,-7 1 208-15,-5 0 0 16,-2 0 88-16,-2 0-64 16,1-4 56-16,-1 4 0 0,10-3 8 15,-1-1-144-15,3 1 136 31,5 3-112-31,0 0-32 0,0 0-104 16,-5 3 64-16,1-4 120 16,-4 4 64-16,-4-3 0 15,-1 0 8-15,2 0 0 0,-6-1 104 16,6 2-104 0,2-5 8-16,1 4-24 15,3-3 16-15,5-1-152 0,4 1-24 16,0 0 48-16,0-4 128 15,-8 4 8-15,-5-4 48 16,-3 1-56-16,-8 2 72 0,0-2-72 16,0 3 8-1,-1-4 16-15,6 1-24 16,-2 2 0-16,13-3 24 0,0 1-24 16,4-4 0-16,3 4-40 15,1 0 32-15,-8-4-104 16,-4 3-192-16,-4 3 304 0,-12 1-112 31,-4-3 112-31,-5 6 8 16,-3-1 8-16,4-2-16 0,-4 6-16 15,0-3 16-15,0 3-248 16,-4 0-889-16,-4 0-423 0,-8 3-640 16,-4 0-2401-16</inkml:trace>
  <inkml:trace contextRef="#ctx0" brushRef="#br1" timeOffset="37542.59">28511 8242 6489 0,'0'0'256'0,"0"0"1560"0,0 0-415 16,0 0-265-16,0-25-104 15,0 25 40-15,0 0 1 16,0 0-417-16,0 0-232 0,0 0-376 15,0 0-40 1,0 6-8-16,4 13-48 16,8 13 48-16,4 9 152 0,4 4-80 15,0 2 32-15,0 4-96 16,8-1 56-16,-5 5 40 16,1-1-96-16,0 0 56 0,1 0-56 31,-10-7 40-31,-2-5 0 0,-2-5-48 15,6-2 0-15,-10-6 40 16,1-4-40-16,0-2 0 16,0-7-96-16,-4-7-152 0,0 0-328 15,0-5-769-15,-4-8-519 32,0-11 488-32,0-7-3649 0</inkml:trace>
  <inkml:trace contextRef="#ctx0" brushRef="#br1" timeOffset="38048.89">29172 8283 5265 0,'0'0'1832'15,"0"0"40"-15,0 0-591 0,0 0 119 16,0 0-88-1,0 0-408-15,0 0-495 16,0 0-401-16,9-12-8 0,-25 34 0 16,-12 3-8-16,0 10 16 15,-8 7-8-15,0-1 40 16,-3 0-40-16,2-3 0 0,1-3 0 31,1-3 0-31,-1-7-168 0,8-3-313 16,4-9 201-16,5-6 0 15,6-5 232-15,9-2 48 16,0 0 200-16,4-12-104 0,0-4 32 16,0 3 0-16,0-2 361 31,0 8 247-31,4 1-232 0,0 6-104 16,0 0-208-16,0 0-192 15,4 0-8-15,4 13-176 16,8 9 184-16,4 6 8 0,0 4 0 15,4 3-8-15,0 0 0 16,3-3 16-16,-3-1 8 0,0-2 32 31,-4-4-56-31,1-3 40 0,-6-5-40 16,-3-5-72-16,0-2-600 16,0-10-649-16,0 0-751 0,0-4-1825 15</inkml:trace>
  <inkml:trace contextRef="#ctx0" brushRef="#br1" timeOffset="38460.8">29300 8750 6281 0,'0'0'2136'16,"0"0"-1328"-16,0 0-712 16,0 0-39-1,0 0 79-15,0 0 328 16,20 6-192-16,4-2-24 15,8 2-56-15,8 0-88 0,-5-6 0 16,10 0-104-16,-10 0 0 31,-3-16-224-31,-12-9-136 0,-12-7-192 16,-8-3 224-16,0 0 296 16,-12 1 32-16,-12 11 232 15,-4 7-96-15,0 10 8 0,-3 6 24 16,3 0 264-16,-4 19-16 15,4 7-8-15,4 2-104 16,0 7-136 0,8 6 104-16,5-2-120 0,2 2-144 15,9 0 56-15,0-6 24 16,12 0 56-16,8-4 0 0,12-2-144 16,8-7 0-1,4-6-96 1,4-3-552-16,19-13-480 15,-11-4-713-15,-12-14-1087 0</inkml:trace>
  <inkml:trace contextRef="#ctx0" brushRef="#br1" timeOffset="38804.53">29890 8591 6305 0,'0'0'1528'0,"0"0"-1488"0,0 0 64 16,0 0-56-16,0 0 512 0,-76 83 505 15,44-45-625-15,4 0-200 16,0 3-120-16,9 4-56 31,3-4-48-31,8-3-8 0,8 0 72 16,0-6-8-16,8-7-56 16,8-6-16-16,3-3 88 0,1-10-16 15,1-6 144-15,-2 0 760 16,-6-9 328-16,-2-19-167 31,-11-11-729-31,0-8-128 0,-11-4 64 0,-10-6-184 16,-3 6-40-16,9 3-64 15,-2 17-8-15,6 8-48 0,2 11-136 16,9 12-968-16,0 0-2057 16,0 0-4209-16</inkml:trace>
  <inkml:trace contextRef="#ctx0" brushRef="#br1" timeOffset="39299.54">30109 8607 8105 0,'0'0'1969'0,"0"0"119"16,0 0-1200-16,0 0-544 31,0 0-152-31,0 0-184 16,0 0 0-16,0 0-8 0,79 89-8 15,-71-45 8-15,-3 4-24 16,-5 0 24-16,0-1 0 0,-9-5 0 16,2-7-48-16,-1-7-192 31,-5-12-80-31,9-3-24 15,-3-7-104-15,3-6 392 0,4 0 56 16,0-19 440-16,0-6-440 0,11-14-64 16,14-5-32-16,6-10-192 0,14 0-424 15,-6-3 376 1,1 9 328 0,-8 4 8-16,-8 15 808 15,-9 10 192-15,-6 10-192 0,-5 9-648 16,0 3-160-16,-4 19-184 15,4 10 112-15,-4 15 72 0,0 1 0 0,0 6 8 32,0-3 72-32,0-4-80 15,0-5 16 1,0-7-16-16,7-4 48 0,2-8-48 0,3-4-200 16,8-16-840-16,-1-3-616 15,1 0-1601-15</inkml:trace>
  <inkml:trace contextRef="#ctx0" brushRef="#br1" timeOffset="39514.92">30647 8880 6689 0,'0'0'2104'16,"0"0"-1984"-16,0 0-112 16,0 0-8-16,-28 76 0 31,28-63 16-31,0-3 40 0,16-1 104 15,7-5-152-15,5-4-8 16,4 0-392-16,0-13-784 0,1-35-568 16,-14-6-521-16,-3 0 1 15</inkml:trace>
  <inkml:trace contextRef="#ctx0" brushRef="#br1" timeOffset="39939.02">30826 8740 1840 0,'0'0'2792'0,"0"0"-991"0,0 0-833 15,0 0-920-15,0 0 64 16,0 0 264-16,-39 10 16 0,30 12-152 15,-6 3 40 1,7 4-24-16,-1 3 17 16,5 0-153-16,4-1-8 15,0-2-8-15,0-4-96 0,8-3 96 16,12-2 56-16,8-4 40 16,8-7-8-16,8 0-176 15,7-9 120-15,9 0-32 0,13-18-96 31,-2-18 96-31,13-23-104 0,3-30 0 16,-3-29-504-16,-12-12-208 16,-21 3 367-16,-19 6 169 15,-8 19 72-15,-4-6 104 0,0 26 208 32,-4 18 393-32,-4 27 503 15,-12 11-200-15,0 7 832 0,0 6-663 16,0 4-593-16,-16 9-480 15,-8 0-104-15,-12 19 104 16,-4 12-8-16,-11 23-80 0,3 32 88 16,16 35 72-1,12 15-72-15,20 1 48 16,12-10-48-16,16-28-16 0,12-5-360 16,-9-14-801-16,14-10-607 15,-10-20 304-15,-7-18-2409 16</inkml:trace>
  <inkml:trace contextRef="#ctx0" brushRef="#br1" timeOffset="41034">28667 9353 5401 0,'0'0'2336'0,"0"0"-1664"16,0 0-496-16,0 0-112 15,0 0 1169-15,0 0 199 16,0 0-544 0,71 7-344-16,-31-7-112 15,8 3-120-15,4-3-16 0,23 0-144 16,30 0 137-16,30 0 39 15,16 0-160-15,4 0-88 0,-3 0-72 32,-9-10 8-32,4 4 56 15,1-3-64-15,4 5-8 0,-5 4 80 16,-8-3-72-16,-8 3-8 16,-2 0 0-16,-10-6-48 15,0-1 40-15,-7 1-120 0,-4-3-56 16,-25-4-168-16,-16 3-81 31,-18 4 25-31,-10 0 128 0,10 2 168 16,-6 1 112-16,9 0-136 0,-12 3 136 15,-9 0 0-15,-6 0-8 16,-22 0-1224-16,1 0-864 0,-4-3-4146 16</inkml:trace>
  <inkml:trace contextRef="#ctx0" brushRef="#br1" timeOffset="42029.65">30643 8893 360 0,'0'0'1432'0,"0"0"-288"15,0 0-232-15,0 0 105 16,0 0 103-16,0 0-248 0,0 0-72 31,0 0-256-31,0 0-264 16,0 0-88-16,0 0-88 15,0 0-88-15,0 0-16 0,0 3 0 16,0-3 0-16,0 3 0 16,-8 1 8-16,-1-4 104 0,2 3 48 15,-1-3 8 1,0 0 329-16,0 0-25 16,4 0 16-16,0 0-56 15,0 0-8-15,0-10 368 0,4 0-288 16,0-5-320-16,0-5 16 15,12-5-192-15,8 0 96 16,4-1-56-16,4 1-48 16,4 0 0-16,-4 3-8 15,-5 5 8-15,-3 5-8 16,-3 5 56-16,-6 4-48 0,-7 3 0 16,4 0-72-16,-4 0-48 15,4 10-16 1,-4 12 56-16,4 3 80 15,-4 10-120-15,-4 0 120 16,0 0 0-16,0 3 0 0,0-3-16 16,-8-6 16-16,-8-4-280 15,-35-3-568-15,-1-9-456 0,-4-9-1577 16</inkml:trace>
  <inkml:trace contextRef="#ctx0" brushRef="#br1" timeOffset="44698.34">29292 9709 984 0,'0'0'2144'0,"0"0"-664"15,0 0-311-15,0 0 215 16,0 0 120-16,4 0-279 0,5 0-473 31,2-3-272-31,9-7-88 16,0 4-16-16,8-7 24 0,4-3-200 15,3-3 72-15,13-6-56 16,0-4-152-16,4-2 16 0,-4-1-24 16,-4 6-56-16,-9 4 208 31,-7 6-104-31,-15 10 56 0,-6 2 48 16,-7 4-208-16,0 4-944 15,-7 12-824-15,-26 19 808 16,10-7-1705-16,-5-2-3184 0</inkml:trace>
  <inkml:trace contextRef="#ctx0" brushRef="#br1" timeOffset="45140">29380 9664 4488 0,'0'0'1769'0,"0"0"-1257"16,0 0-64-16,0 0 856 15,0 0 249-15,0 0-753 0,0 0-632 32,52-9-40-32,-24 0 40 15,-1-4-120-15,6-3 256 0,2-3-72 16,-3-4-152-16,0-2 16 15,4 0-96-15,-12-1 80 16,-1 4 176-16,-6 3 8 0,-2 10 184 16,-6-4-160-16,-6 10 48 31,5-4 289-31,-8 7-73 0,4 0-224 16,0 0-328-16,1 7-144 15,-1 9 88-15,3 9 48 0,-3 7 8 16,8 0 0-16,-4-1-64 31,4 1 64-31,-4 0 0 16,4-4-440-16,-4-2-361 0,-4 2-1039 0,-4-6-520 0,0-9-2730 0</inkml:trace>
  <inkml:trace contextRef="#ctx0" brushRef="#br1" timeOffset="46637.96">29260 9588 2616 0,'0'0'1136'0,"0"0"-760"16,0 0-248-16,0 0 136 15,0 0 281-15,0 0-17 0,0 0-16 0,0 0 168 32,0 0 208-32,0 0 200 15,0 0-31-15,8 0-281 0,4 0-344 16,8 0-320-16,0 0 88 16,0-3 112-16,8-3-24 15,-1-1-120-15,6-2-88 0,-1-1-32 31,4-3 80-31,-5 1 128 0,1-1-64 16,0 4 88-16,-8-1-32 16,-1 4 88-16,-2-1-160 15,-1 7-80-15,-5-2-88 0,2-2 0 32,-2 4 0-32,-7 0-8 15,1 0 32-15,-6 0-40 0,-3 0 8 16,0 0-152-16,0 0-104 15,0 0-384-15,0 4 104 16,0 5-512-16,-12 0 40 0,-7 4-577 16,-2-3-1079-1,10-4-2265-15</inkml:trace>
  <inkml:trace contextRef="#ctx0" brushRef="#br1" timeOffset="47107.34">29623 9557 4080 0,'0'0'1609'0,"0"0"-1057"16,0 0-368-16,0 0-88 0,0 0 16 31,0 0 160-31,0 0-32 16,0 0-64-16,-92 60 144 0,60-35-40 15,-3 4-96-15,-6-1 56 16,-2 4 216-16,-1 0-120 15,-4-1 89-15,-4 1-241 0,5 0-16 32,-5 0-88-32,4 0-80 0,0-4 8 15,5 1 0-15,-2-4 48 0,10 0-8 16,3-5-48-16,4-1 0 16,8-4-8-16,0-2 8 15,4 0 0-15,0-4-80 16,0 8 32-1,4-5-368-15,-4 1-385 0,4 3-327 16,1-4-1464-16,2-2-1929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7-03T10:10:15.26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3824 4607 104 0,'0'0'8'16,"0"0"-8"-1,0 0 2464 1,0 0-912-16,0 0-823 0,0 0-273 15,0 0 112-15,0 0 104 16,0 0-280-16,0 0-200 31,0 0-88-31,0 0-56 0,0 0-32 16,0 0 32-16,0 0-40 16,0 0 40-16,0 0-48 0,0 0 0 0,0 0 56 15,0 0 64-15,0 0 88 16,0 0 56-1,0 0-8 1,0 0 64-16,0 0-96 0,0 0-96 16,0 0-48-16,0 0-80 15,0 0 0-15,0 0 0 0,0 0 0 0,0 0-8 32,0 0-48-32,0 0-40 15,0 0 16-15,4 0-40 16,5 0 120-16,2 0 0 0,1 0 0 15,4 0 88-15,0 3-88 0,0-3 0 16,0 0 0-16,0 0 0 16,-1 3 0-16,2-3 72 31,3 0 0-31,-4 3 40 0,4-3-8 16,-5 0-32-16,2 3 81 15,-2-3-145-15,2 4 112 0,-2-4-112 16,1 0 0-16,0 2 40 15,0-2 24-15,0 0-72 32,0 0 8-32,-4 4 0 0,4-4 80 15,-4 0-72-15,0 0-16 16,0 0 56-16,-1 3-56 0,2-3 0 16,-2 0 80-16,2 0-72 0,-1 0 0 15,-1 0 96-15,2 0-32 16,2 0-64-16,2 0 88 15,-6 0-96 1,6 0 56-16,-2 0-56 16,-3 0-8-16,0 0 0 0,3 0 0 15,-2 0 8-15,2 0 8 16,2 0 0 0,-2 0 40-16,2 0-48 15,-6 0-16-15,-2 0 8 0,3 0-8 16,-5 0 8-16,2 0 8 15,-5 0 0-15,4 0 24 0,-1 0-16 16,6 0-8-16,-2-3 64 31,5 3-64-31,0-4 0 0,4-2 8 16,-4 3 48-16,4 3 96 16,-4-3-144-16,-4 0 64 0,4 0-72 15,0-1 8-15,-1 4-8 16,2-3 8-16,-2 0 40 31,6 3-40-31,-1-3-8 0,-1 0-40 16,1 3 40-16,1-3 0 15,2 3 8-15,1-4 64 0,-4 4-72 16,-1-3 72-16,2 3-72 16,-5-3 8-16,0 3 88 15,-5 0-96 1,2 0 8-16,2-3 48 0,-2 3-40 15,6 0-8-15,-3 0 0 16,5-3 0-16,-2 3 56 0,1 0-64 16,-4 0-8-1,-4 0 8 1,4 0-8-16,-9 0-8 0,2 0 8 16,-5 0-32-16,0 0 40 0,-4 0 8 15,0 0-8-15,0 0 16 16,0 0 40-16,0 0-56 0,0 0 0 15,4 0 8-15,-4 0 48 32,3 0-56-32,6-4 8 0,3 4-8 15,12-9-648-15,-5 3-1753 16,1-10-4368-16</inkml:trace>
  <inkml:trace contextRef="#ctx0" brushRef="#br0" timeOffset="2696.52">6693 4629 104 0,'0'0'360'0,"0"0"1256"16,0 0-464-16,0 0-184 15,0 0-15 1,0 0-121-16,0 3-352 16,0-3-296-16,0 0-104 0,0 0-72 15,0 0 112-15,0 0-64 0,0 0 16 16,0 0 16-16,0 0 88 16,0 0 80-16,0 0 8 0,4 0-104 31,4 0 96-31,4 0-40 15,-1 0 32-15,6 0 64 0,-1 0-56 16,4 0-120-16,0 0-31 16,-1 0-81-16,1 0 112 0,5 0-88 15,-5 0 56-15,-1 0-8 32,1 0-32-32,0 0-48 0,-4 0 40 15,4 0-48-15,0 0 112 16,0 0-16-16,4 0 24 15,-1 0 56-15,5 0-96 0,-4 0-24 16,0 0-56-16,4 0 8 31,-3 0 32-31,3 0-40 0,-5 0-8 16,1 0 72-16,4 0-64 16,-4 0-8-16,4 0 0 0,-5 0 0 15,5 0 8-15,4 0-8 0,-4 0 0 16,4 3 8-1,3-3-8 1,2 3 0-16,-5-3 8 0,0 4-8 16,3-4 0-16,-3 0 0 15,4 0 0-15,-8 3 8 16,4-3-8-16,-8 0 0 0,0 0 0 0,-5 0 0 31,2 0 0-31,-1 0 0 16,-1 0 8-16,1 0-8 15,5 0 0-15,-6 0 0 0,5 0 0 16,4 0 8-16,0 3-8 0,4-3 0 16,3 0 0-16,-3 0 0 31,8 0 8-31,-3 0-8 16,2 0 0-16,-7 0 0 0,0 0 8 15,0 0-8-15,-1 0 8 16,-3 0-8-16,4 0 0 0,-4 0 0 15,8 0 48-15,-4 0-48 32,3 0 0-32,5 0-8 15,4 0 8-15,0 0 48 0,0-3-48 16,3 0 0-16,-2-4 96 16,-6 4-88-16,1 0 72 0,1-3-72 0,-2 6 0 15,1-4 96 1,-1 1-104-1,-2 3 0-15,2 0 8 16,1 0 0-16,-4 0-8 0,8 0 0 16,-4 0 0-16,4 0 16 15,-1 0-16-15,1 0 0 0,-4 0 0 0,0 0 0 32,-1 0 0-32,2 0 8 15,-5 0-8-15,-4 0 16 16,-1 0-16-16,5 0 0 0,0 0 56 15,-1 0-56-15,1 0-8 16,9 0 8-16,-6 0 8 0,1 0 8 31,0 0-16-31,-4 0 8 16,0 0 40-16,-5 0-48 0,-3 0-8 16,0 0 8-16,0-3 0 15,-3 3 8-15,-2-3 0 0,1 0 0 16,4-1 48-16,-4 4-56 31,0-3-8-31,4 0 8 16,-1 3 0-16,5-3-8 0,1 3 8 15,-6-3 0-15,5 3 0 16,-1 0 0-16,1 0 0 0,1 0-8 16,-1 0 8-16,0 0 0 15,0 0 0 1,7 0 0-16,1 0-8 15,0 3 8-15,0 3 0 0,3-3-16 16,-7 4 16-16,1-4 0 16,-2 0 0-16,1-3 0 0,0 3 24 15,3 1-24 1,-7-4 0 0,5 0 0-16,-2 0 0 0,1 0 8 15,-4 0-8-15,4 0 0 0,-1 0 0 16,6 2 0-16,-5-2 0 15,-1 0 0 1,1 4 0-16,4-4 0 16,-5 0 0-16,2 0 0 15,-5 0 0-15,0 0 0 0,-1 0 0 16,-3 0 8-16,0 0-8 16,-4 0 0-16,4 0 8 0,3 0 0 15,-3 0 56-15,4 0 40 31,4 0-40-31,1-4 40 16,-2 4-96-16,1 0 8 0,0 0 32 16,-5 0-48-16,1 0 8 15,-4 0-8-15,0 0 0 0,0 0 48 16,-4 0-48-16,0 0 0 16,4 0 0-1,0 0 0-15,3 0 0 16,-3 0 0-16,0 0 8 0,-4 0-8 15,4 0 0-15,-8 0-48 16,4 0 40-16,-8 0-40 0,0 0-8 16,0 0 48-1,-4 4 0 1,-1-4 8-16,2 0-8 0,7 0 8 16,-1 0 0-16,9 0 0 0,0 0 0 15,0 0 0-15,4 0 0 16,-8 0 0-16,4 0 0 0,-8 0 0 31,0 0-8-31,-5 0 8 16,-2 0 0-16,-2 0-8 0,2 0 0 15,-2 0 0-15,-3 0 8 16,5 0 0-16,2 0 0 0,-2 0 0 16,6 0 0-16,-3 0-8 31,-4 0-256-31,4 0-152 15,-8 0-40-15,-4 0-192 0,-4 0-857 16,0 0-2808-16,0 0 241 0</inkml:trace>
  <inkml:trace contextRef="#ctx0" brushRef="#br0" timeOffset="6573.76">6294 4711 120 0,'0'0'136'0,"0"0"-88"32,0 0-40-32,0 0 120 0,0-3 944 15,0 3-416-15,0 0-368 16,0 0 40-16,0-3 136 0,0 3-96 0,0 0-176 16,0 0-96-16,0 0 64 15,0 0 24 1,0 0 72-1,0 0 17-15,0 0 39 0,0 0 0 16,0 0 152-16,0 0 0 16,0 0-24-16,0 0-48 0,0 0-48 0,0 0 24 15,0 0 32-15,5 0-24 32,-1 0 8-32,0-3-176 15,4 0-104-15,-1 3 1 0,2-3-9 16,3-1-8-16,-1 4 32 15,2-3-112-15,-2 0 136 0,6 0-88 16,-6 3 24-16,6-3 16 31,-6 3-16-31,1 0 32 0,0 0-16 16,0 0-32-16,-1 0 24 16,-2 0-88-16,3 0 0 0,4 0 56 15,-4 0-56-15,4 0 8 16,-4-3 8-16,3 3-8 31,-2 0 56-31,-2 0-56 0,2-4-8 16,-2 4 40-16,-7 0-32 15,9-3 32-15,-5 3 56 0,3 0 8 16,2-3 24-16,-2 3-120 0,5-3-8 16,-4 3 72-1,7 0-72 1,-2-4 0-16,-1 4 0 0,-4 0 0 15,-4 0 0-15,-5 0-376 16,-3 0-1048-16,0 4-1233 0,-7-4 24 16</inkml:trace>
  <inkml:trace contextRef="#ctx0" brushRef="#br0" timeOffset="58518.7">3036 6359 728 0,'4'-6'4441'0,"0"-7"-3481"31,0 4-352-31,-1-7 112 16,1 6 480-16,4-2-279 0,-8-1 247 15,5 7 384-15,-1-1-544 16,-4 1-416-16,0 2 217 0,0-1-273 15,0 5-136-15,0 0-248 16,0 0 16-16,0 0-8 0,0 0-32 31,0 0-128-31,-9-4-80 16,-3 4 0-16,-8 0-160 16,-7 0 176-16,-1 0 56 0,-9 6-56 15,2 4 56-15,-1 6 8 16,4 0-80-16,4-1 64 0,9 2-88 31,3-2-144-31,4-2-8 16,8 3-24-16,4 6-152 15,0 1 39-15,0 2 201 0,8 3 120 16,11 1 72-16,1 0-80 16,8 2 80-1,4-2 16-15,-4 3-16 0,4 0 0 16,-8-1 16-16,-5 4-16 15,-2 3-8-15,-6-3-56 16,-7 3-40-16,-4 0 96 0,-4-3-96 0,-11-6 104 16,-5-4 0-16,-8-6 56 15,-4-3 8 1,0-13 96-16,-4-3 168 16,1 0 185-16,3-25-129 15,0-4-184-15,4-9 104 16,8-3-184-16,8-3-16 0,0 2-40 31,4 7 112-31,4 6 24 0,0 11-192 16,0 5 104-16,4 7-40 15,0 6-72-15,0 0-200 16,0 0-656-16,0 12-969 0,0 13 409 16,8 20-208-16,8-4-593 15,0-9-2304-15</inkml:trace>
  <inkml:trace contextRef="#ctx0" brushRef="#br0" timeOffset="58915.6">3191 6610 1640 0,'0'0'7369'15,"0"0"-5824"-15,0 0-1481 0,0 0-64 16,0 0-240-16,0 0 224 16,0 0 16-16,4 105 288 15,0-67-184-15,-4-3-40 16,4-3 0-16,4-10-64 16,0-10-8-16,-4-2 8 15,12-10-152-15,0 0 152 0,3-12 400 16,5-14 472-16,1-15-424 15,-5-4-216 1,-5-9 96-16,-3 3-320 16,-7 7 200-16,-5 12 344 15,0 7 65-15,0 12-137 0,0 7 16 16,0 2-496-16,0 4-704 16,0 7-841-16,0 15-143 0,0 13 568 31,0 0-1209-31,7-10-2976 0</inkml:trace>
  <inkml:trace contextRef="#ctx0" brushRef="#br0" timeOffset="59194.74">3601 6486 5801 0,'0'0'2568'0,"0"0"-2064"0,0 0-432 15,0 0-16-15,0 86 256 16,0-36 281-16,0 17-209 16,0 26-152-16,0 18 48 15,-3 9 160-15,3-2 56 16,0-14-168-16,0-27-192 16,0-17-72-16,-4-19-56 0,0-2 32 15,-1-5-40-15,1 1-600 31,0-3-392-31,-7-22-825 16,-2-10-703-16,2 0-2121 0</inkml:trace>
  <inkml:trace contextRef="#ctx0" brushRef="#br0" timeOffset="59471.59">3598 6515 4240 0,'0'0'1193'0,"0"0"-145"16,0 0-112-16,103-89 0 16,-64 73-440-16,10 10-80 15,-10 6-376 1,2 9-40-16,-13 26 0 0,-17 26 0 16,-11 24 289-16,-11 1 95 15,-17-10-168-15,-4-12 240 0,-9-17 32 16,-2 4-168-16,-9 3 208 15,1-6-216 1,6-10-200 0,13-13-112-16,12-19-704 0,12-6-1032 0,8-6-985 15</inkml:trace>
  <inkml:trace contextRef="#ctx0" brushRef="#br0" timeOffset="59840.5">3960 6715 6345 0,'0'0'2312'0,"0"0"-1664"0,0 0-567 16,0 0 279-16,0 0 168 15,0 0-520-15,0 0 416 32,0 0 256-32,96-13 144 0,-64 0-320 15,-4-2-192-15,-9-7-160 16,-3-1-152-16,-8-6-48 0,-4 1-80 15,-4 2 128-15,0 1 96 16,-12 9 32-16,-4 7-24 31,1 9-96-31,-10 0-8 0,1 15 0 0,-4 11 16 16,5 9-16-16,3 3 56 16,3 6-56-16,10-2 0 0,7-1-8 15,0-3 8-15,4-3-16 16,12-10-416-1,8-8-760 1,3-8 192-16,14-9-384 0,18-29-57 16,-4-6-1135-16,-6-9-1681 0</inkml:trace>
  <inkml:trace contextRef="#ctx0" brushRef="#br0" timeOffset="60125.11">4470 6435 5721 0,'0'0'4377'0,"0"0"-2737"16,0 0-1120-16,0 0-400 0,0 0 240 15,-56 99-72-15,37-52-160 16,2 1-120-16,6 3 0 0,7-3-8 16,0-7-8-16,4-10-536 31,0-5-328-31,0-13 112 0,4-7 24 16,7-6-681-16,-7-3 1417 15,4-19 384-15,-8-10 297 0,-4-6 807 16,-15-7-456-16,-13-2-368 15,-9 2 200-15,-2 7-279 32,-5 9 143-32,4 4-392 0,9 9-16 15,3 7-160-15,15 6-160 16,6 3-1040-16,11 16-1993 0,4-1-1080 0,11 4-1560 16</inkml:trace>
  <inkml:trace contextRef="#ctx0" brushRef="#br0" timeOffset="60520.44">4597 6486 8617 0,'0'0'1673'0,"0"0"-1385"16,0 0-288-16,0 0-56 15,0 0-40-15,0 0 96 0,0 0 0 16,48 83 8-16,-40-48-8 31,-4 6 72-31,0-3-64 0,0 0 72 16,0-6-64-16,-4-7-16 16,4-6 8-16,0-9 0 0,0-4-8 15,0-6 136-15,4-6 1304 31,0-16-216-31,8-13-896 16,-4-10 81-16,4-8 303 0,-5-8-488 16,-2 4 8-16,-5 3-88 15,0 9-136-15,0 14 48 0,-4 8-56 16,3 17-112-16,1 6-1345 0,5 6-3456 16,3 7 545-16</inkml:trace>
  <inkml:trace contextRef="#ctx0" brushRef="#br0" timeOffset="60716.62">5008 6445 7193 0,'0'0'2401'0,"0"0"-1433"16,0 0-784-16,0 0-56 0,0 0 208 15,-5 86 416-15,1-42-344 16,-3 3-280-16,3 8-56 15,0-4-64 1,0-7-8-16,0-3-536 16,4-6-808-16,0-9-113 0,0-14-2967 15</inkml:trace>
  <inkml:trace contextRef="#ctx0" brushRef="#br0" timeOffset="60882.23">5068 6239 8265 0,'0'0'1889'16,"0"0"-649"-16,0 0-880 15,0 0-360-15,0 0-440 0,0 0-216 16,0 0-1145-16,23 79-2720 0</inkml:trace>
  <inkml:trace contextRef="#ctx0" brushRef="#br0" timeOffset="61204.5">5407 6334 8121 0,'0'0'2617'15,"0"0"-1297"-15,0 0-704 0,0 0 200 16,0 0-167-16,0 0-233 0,-88 51-208 16,64-29-208-16,3-3 0 15,10 3-8-15,3 0-72 16,8-3-88-16,8 3-248 0,12-2-33 31,12 2-223-31,0 0-64 0,4 0 200 16,-5 1 280-16,-7-8 128 15,-8 4 64-15,-5-3 56 16,-11 0 8-16,0 3 112 0,-19 4 280 16,-13-5 328-16,-7 1 264 31,-13 1-207-31,-4-5-345 0,-4-5-184 15,8-3-128-15,12-7-120 16,25-4-304-16,6-15-969 16,9-6-2824-16</inkml:trace>
  <inkml:trace contextRef="#ctx0" brushRef="#br0" timeOffset="61968.81">5521 6572 6385 0,'0'0'2576'15,"0"0"-1567"-15,0 0-569 0,0 0 792 16,0 0-32 0,0 0-832-16,0 0-368 15,0 0-104-15,0 0-464 0,36-7 568 16,-12 1 0-16,4-3-104 16,0-7-408-16,-4 0 24 15,-4-3 104-15,-12 0 104 0,-8 0 280 31,0 6 848-31,-16 7-136 0,-3-1-224 16,-9 7-72-16,-4 0-32 16,4 13 137-16,0 9-161 15,4 1-104-15,8 2-160 0,11 3-96 32,5 1-80-32,0 0 16 15,25-4-288-15,14-2-209 0,26-8-727 16,22-8-88-16,32-11 80 15,13-21-97-15,-8-16-663 16,-9-10-9-16,-35 9 33 0,-20 5 880 16,-28 11 1152-16,-12 7 1592 15,-12 0 1225 1,-5 3 1472-16,-3 0-1345 0,-3 4-959 16,-22 5-825-16,-6 4-504 15,-5 3-248-15,-5 3-128 16,6 13-64-16,-1 13-192 0,4 2-24 15,12 11-24 1,4 2-104-16,9-2-64 16,7-5-384-16,7-2-184 0,14-12 128 15,7-11-400-15,3-12 135 16,13-3 721-16,-1-22 176 16,6-17 200-16,-10-18-32 0,2-22-152 31,-18-30 336-31,-14-5-95 15,-9 9-169-15,-13 22 216 0,-6 32 360 16,6 23 264-16,2 8 0 16,-2 1-248-16,5 3 80 0,1 7-343 15,7 12-329-15,0 0-88 32,0 9-281-32,0 19-135 15,0 24 344-15,7 30-24 0,14 23 88 16,-2 9 8-16,1 3-80 15,-3-2 80-15,-2-1-384 0,-4 13-888 16,2-6-680-16,-1-29-2353 31,-5-29-3177-31</inkml:trace>
  <inkml:trace contextRef="#ctx0" brushRef="#br0" timeOffset="62411.19">7342 6099 9554 0,'0'0'3216'0,"0"0"-1375"15,0 0-1281-15,0 0-384 16,0 0-80-16,0 32-40 0,0 3 184 31,5 9 8-31,-1 3-120 16,4 5-72-16,-1-2 8 15,1 1 0-15,5-3-64 0,-6 3 48 16,10-10-48-16,-10-3-56 0,5-4-496 16,-3-4-680-16,-2-2-817 0,-3-9-943 15,0-9-3306-15</inkml:trace>
  <inkml:trace contextRef="#ctx0" brushRef="#br0" timeOffset="62709.84">7331 6020 6065 0,'0'0'2056'0,"0"-70"-735"16,3 29-241-16,14 2-104 0,6 8-280 15,14 2-512-15,2 13-112 0,8 3-72 16,6 13 48-16,3 0-96 31,-8 10-8-31,-9 15-144 16,-7 10 80-16,-11 6 120 0,-18 10 96 16,-3 3-48-16,-12 3 32 15,-20 0-72-15,-15-2 136 0,-5-11-88 16,-8-2 64-16,0-11 8 31,4-3-128-31,5-5-584 16,10-7-1040-16,22-10-2649 0</inkml:trace>
  <inkml:trace contextRef="#ctx0" brushRef="#br0" timeOffset="63067.95">8291 5985 3816 0,'0'0'3905'0,"0"0"-2945"15,0 0-448-15,0 0 33 0,0 0 255 16,0 0 0-16,-104-39-432 15,76 43 136-15,0 14-8 0,-7 8-48 32,3 9 48-32,0 6-200 15,4 7-71-15,4 6-41 0,4 0-128 16,16 0 8-16,4 0-24 16,0-7-40-16,16-2-104 0,16-13-8 15,11-7-80-15,26-12-177 31,-1-13-215-31,31-10-792 16,-15-9-1249-16,-29-6-1767 0</inkml:trace>
  <inkml:trace contextRef="#ctx0" brushRef="#br0" timeOffset="63590.02">8633 5927 7417 0,'0'0'2481'15,"0"0"-265"-15,0 0-952 16,0 0 49-16,0 0-305 0,0 0-1008 16,0 0-72-1,4 19-112-15,-4 23 184 16,-8 12 0-16,1 9 8 16,-1 4 64-16,-5-4-32 0,2 1-40 15,-1-10 0-15,0-7-72 16,4-8-584-16,0-14 328 15,3-6-112 1,1-13-73-16,4-6 33 16,0 0 480-16,0-19 56 0,0-12-56 15,0-14-40-15,0-6 32 16,4-22-48-16,9-16 56 31,2-15 0-31,6-1 0 0,-1 22 88 16,-9 29 312-16,1 23-16 15,-3 15 73-15,-5 3 279 0,3 1-216 16,-3 2 32-16,0 3-208 16,-4 7-344-16,5 0-56 15,-1 17-408-15,3 11 216 0,5 13 232 16,1 19 16 0,2 23 112-16,1-7-104 15,0-6 48-15,-4-10-56 0,0-15 0 16,3-1-336-16,2 4-288 15,3-10-32-15,-5-6-361 16,13-7-959-16,-11-6-1161 16,2-9-3840-16</inkml:trace>
  <inkml:trace contextRef="#ctx0" brushRef="#br0" timeOffset="63807.4">8554 6299 7537 0,'0'0'2289'0,"0"0"-801"15,0 0-480-15,0 0 216 16,0 0-111-16,111-57-681 0,-67 44-232 31,12 0-112-31,4 4-88 16,-1-1-56-16,-7 1-440 0,-7 6-1161 15,-17-1-1487-15,-21 4-4610 0</inkml:trace>
  <inkml:trace contextRef="#ctx0" brushRef="#br0" timeOffset="64855.97">2745 7286 3808 0,'0'0'1457'16,"0"0"63"-16,0 0-112 0,0 0 113 16,0 0-417-16,0 0-48 15,0 0-56-15,-28-25-432 16,28 25-40-1,0 0-71-15,0-3-145 16,0 3-144-16,0 0-168 16,16-4-480-16,16-2 400 0,28 0 80 0,27-4 336 15,5 1 168-15,-13-1-216 16,-11 7-280 0,-24 3-16-16,3 0 128 15,-6 0-224-15,-14 0 104 16,-7 0-112-16,-12 0 104 15,-3 0-88-15,-5 0-80 0,0 0 160 16,0 0-104-16,4 0-160 0,15 0-993 31,1 0-1503-31,12 0-1449 0</inkml:trace>
  <inkml:trace contextRef="#ctx0" brushRef="#br0" timeOffset="65434.14">4900 7102 5113 0,'0'0'1616'31,"0"0"-608"-31,0 0-80 0,0 0 9 16,0 0-361-16,0 0-576 15,-4 0-8-15,16 0 8 16,0 0 472-16,12 0 56 0,0-3-152 16,4 0-56-16,7 0-256 15,10-4 88-15,-6 4-112 0,13-3-32 31,-1 0 192-31,2-1-120 16,-1 1-8-16,-5 0-72 16,1-1-8-16,-1 4-8 0,-2-4 16 15,2 1 0-15,-2 3 136 0,-2-3-136 16,-2-1 8-16,2 1 128 16,-4 3-16-1,-3-1-88-15,-8 4-32 16,0 0-240-16,-11 0-672 15,-2 0-592-15,-6 0-1281 0,-2 0-2400 16</inkml:trace>
  <inkml:trace contextRef="#ctx0" brushRef="#br0" timeOffset="66200.21">7645 6778 4304 0,'0'0'2553'0,"0"0"-1673"0,0 0-288 31,0 0 545-31,0 0 183 15,0 0-384-15,-15 0-536 0,15 0-216 16,0 0-80-16,0 0-104 16,0 0-144-16,7 0 56 0,14 0 88 15,7 0 344-15,4 0 48 16,7 0-168-16,4 0-216 31,10 0-8-31,-1-3 160 0,3-3 40 16,4 2-128-16,10-2 120 15,-5 3-48-15,3-3 233 0,1-1-121 16,-5 4 208-16,1 0-224 16,-8 0-136-16,-4 0-104 31,-1 0-8-31,-6-1 8 0,-2-2 40 0,-7 3-40 16,1-1 48-16,-10 2-48 15,4-2 0-15,-7 4-56 0,-3-3-48 16,-1 0-248-16,-5 0-833 15,-3-4-1583 1,-7 1-4082 0</inkml:trace>
  <inkml:trace contextRef="#ctx0" brushRef="#br0" timeOffset="66382.49">9434 6575 7385 0,'0'0'1072'15,"0"0"-1072"-15,0 0-288 32,0 0-80-32,0 0-2833 0</inkml:trace>
  <inkml:trace contextRef="#ctx0" brushRef="#br0" timeOffset="67581.08">2645 8674 6129 0,'0'0'4689'16,"0"0"-2657"-16,0 0-1168 16,0 0-191-16,0 0 103 0,0 0-96 15,-8-3-552-15,8 9-128 16,0 16 0-16,0 0 136 16,0 13 8-16,0 0-24 0,0 0-112 15,0 3 72-15,0-3-32 31,0-3-48-31,0 0-8 0,-3-3-576 16,-6 2-928-16,5-12-1497 16,4-6-3024-16</inkml:trace>
  <inkml:trace contextRef="#ctx0" brushRef="#br0" timeOffset="67955.55">2776 8442 8641 0,'0'0'1889'16,"0"0"-193"-16,0 0-264 15,0 0-263-15,0 0-705 16,0 0-432-16,0 0-32 0,53 9 0 31,-26 11 0-31,5 5 152 0,4 4-8 16,0 2-32-16,-4 8-104 15,3 2 48-15,-7 3 24 16,-4 1-8-16,-3 2 24 0,-14 1-88 31,-3 6 56-31,-4 0-56 16,-15 6 40-16,-18 1 88 0,-22 15-32 15,-1-9-104-15,-4-1-424 16,-24 1-1561-16,24-26-631 16,9-13-5522-16</inkml:trace>
  <inkml:trace contextRef="#ctx0" brushRef="#br0" timeOffset="71741.27">3873 8575 9690 0,'0'0'2616'0,"0"0"-1976"0,0 0-464 16,0 0 72-16,0 0 40 15,0 4-288-15,-9 21-104 16,-7 22 104-1,-4 27 104-15,-3-2 32 16,3-5 145-16,3-6-57 0,2-17-216 16,2 1 48-16,2-4-16 0,-1-10-32 15,3-11-8-15,6-11 8 16,3-9 8 0,0 0 240-16,0-22-224 15,0-22-32-15,8-33-416 16,15-24 296-16,5-14 24 15,4 4-193-15,-4 19-143 0,-7 32 328 32,-6 16 104-32,1 9 0 0,0 0 488 15,-4 3 25-15,4 3 23 16,-8 17-48-16,0 2-208 16,-4 10-280-16,4 0-408 0,-1 19-72 15,10 13 320-15,3 9 160 16,-1 13 352-16,6 16 48 0,-1 19-192 31,-9-10-16-31,2-6-184 16,-10-12 48-16,1-14-56 15,-3 1-960-15,3-4-153 0,-8-5-1039 0,0-14-457 16,0-13-1800-16</inkml:trace>
  <inkml:trace contextRef="#ctx0" brushRef="#br0" timeOffset="71967.03">3697 8921 4216 0,'0'0'2089'16,"0"0"-729"-16,0 0-144 0,0 0-527 16,0 0 167-16,112-79 208 15,-45 57-472-15,1 3-184 16,8-3-112-16,-4 3-104 0,-13 6-40 15,1 0-152-15,-13 10-992 0,-15 3-1088 32,-11 0-1145-32,-10 0-1944 0</inkml:trace>
  <inkml:trace contextRef="#ctx0" brushRef="#br0" timeOffset="72175.34">4382 8731 2536 0,'0'0'5449'0,"0"0"-4377"31,0 0-663-31,0 0 183 16,0 0 696-16,0 0 256 16,9 83-600-16,-9-46-127 0,0 11-177 15,0 9-312-15,0 1 24 16,0 5-176 0,-5-2-168-16,-3-2 64 0,4 2-72 15,-3-13 0-15,7-4-240 16,-4-9-680-16,0-10-689 15,-1-6-1359-15,5-12-2057 0</inkml:trace>
  <inkml:trace contextRef="#ctx0" brushRef="#br0" timeOffset="72483.73">4339 8779 5777 0,'0'0'1536'0,"0"0"0"16,0 0-375-16,20-93-257 0,-1 71 24 31,5 3-440-31,8 10-216 16,-4 2-56-16,4 7-216 15,-4 3 0-15,-9 16-8 0,-2 10-112 16,-10 9 120-16,-7 4 16 31,0 5-8-31,-24 1 144 0,-3 3 96 16,-13 3 32-16,0-7-24 15,4-3-256-15,1-2 104 16,11-14-104-16,3-2-336 0,14-13-1120 16,7-13-1281-16,11-7-1952 15,6-12 154 1</inkml:trace>
  <inkml:trace contextRef="#ctx0" brushRef="#br0" timeOffset="72695.92">4629 8836 472 0,'0'0'7289'0,"0"0"-6049"16,0 0-896-16,0 0 201 16,0 0-105-16,0 0 184 15,0 0 216-15,4 111-96 16,-4-64-48-16,0 10-136 16,0 1-79-16,-4 15-225 0,-4-10-192 15,1 4-64-15,-1-4-152 31,3-15-353-31,-3 3-951 0,4-16-600 16,4-16-2081-16</inkml:trace>
  <inkml:trace contextRef="#ctx0" brushRef="#br0" timeOffset="72964.16">4621 8690 5657 0,'0'0'1664'0,"0"0"-576"16,0 0-224-16,48-76 265 16,-21 57 79-16,6 9-488 31,-1 7-360-31,0 3-200 0,0 3-160 0,-4 19 0 16,-9 10 8-16,-11 12 120 15,-8 4 24-15,0 3-8 0,-23 3 16 16,-5 3 240-16,-8-3-224 15,-8 0 9 1,8-6-185 0,0-4-144-16,12-9-1265 0,13-19-2520 0</inkml:trace>
  <inkml:trace contextRef="#ctx0" brushRef="#br0" timeOffset="73345.55">5003 8858 2680 0,'0'0'5361'15,"0"0"-4241"-15,0 0 505 32,0 0 535-32,0 0-991 0,0 0-745 15,49-76-216-15,-29 32-96 16,-1-14-112-16,1-25-88 0,-4-21-112 15,-16-14 0-15,0 7 104 16,-4 22 96-16,-8 32 232 31,1 22 192-31,6 16 0 0,1 6 408 0,0 7-72 16,0 6-488-16,-7 6-272 16,-9 39-104-16,-8 31 104 0,0 29 48 15,0 9 104-15,12-9 40 16,12-26-144-1,4-25 24 1,0-12-72-16,8-10 0 0,12-1-648 16,12 1-976-16,28-23-1193 0,-5-9-199 15,-3-6-161-15</inkml:trace>
  <inkml:trace contextRef="#ctx0" brushRef="#br0" timeOffset="73857.25">5362 8455 7665 0,'0'0'2873'15,"0"0"-1897"-15,0 0-816 0,0 0 216 16,0 0-64-16,17 101-64 31,-6-69-144-31,10-6-104 16,2-4-472-16,8-9-568 0,2-11 152 16,-1-2-16-16,0-15-641 15,0-17 73-15,-4-6 544 0,-9-10 424 16,-2-3 504-16,-10 1 464 15,-3 5 944-15,-4 11 1161 32,0 14-57-32,0 10-400 0,-4 10-663 15,0 0-961-15,1 17-480 0,-1 11-8 16,-1 10 80-16,1 13-40 0,4 15 8 16,0 21-48-16,0 26 40 15,9 5-40 1,-2 0-8-1,1-11 8-15,4-11 0 0,-12-4-16 16,5-3-280-16,-5-13 56 0,0-19 24 16,-5-19 16-16,-7-9 64 0,1-4 120 15,-6-6 16-15,-7-3 264 32,-4-16 440-32,-4 0 352 15,-4-28 160-15,-7-26-471 0,-1-32 63 16,12-38-328-16,13-15-200 15,19-1-64-15,24 6-152 0,19 30-64 16,0 21-352-16,6 29-576 31,18 3-649-31,-7 16-1543 0,-4 7-3946 16</inkml:trace>
  <inkml:trace contextRef="#ctx0" brushRef="#br0" timeOffset="74598.09">6677 8242 8241 0,'0'0'2457'0,"0"0"-289"0,0 0-879 31,0 0 231-31,0 0-128 15,0 0-136-15,0 0-687 0,0 0-321 16,-16-45-112-16,-7 49-128 16,-1 5-16-16,-4 7-72 15,0 9 80-15,4 1-8 0,8 5-72 0,7 4 64 16,6 1 8 0,3-1-88-16,7 0-32 0,17-4-241 15,4-3 129 1,8 2-184-16,5-8-200 15,-2 3-120-15,-3-6 208 16,0 0 64-16,-12 0 152 0,-8 0 8 0,-8 0 208 31,-8-3 88-31,0 0 16 16,-17 3 344-16,-14-3 520 0,-9-3-88 16,-8-4-296-16,-3-3-128 15,-1-2 32-15,8-4-136 16,4-4-192-1,8-11 96-15,16-1-152 16,9-7-80-16,7 5-840 0,27-11-776 16,13 6-2209-16,4 4-1064 0</inkml:trace>
  <inkml:trace contextRef="#ctx0" brushRef="#br0" timeOffset="74920.89">6900 8426 7937 0,'0'0'2601'0,"0"0"-625"16,0 0-1264-16,0 0-376 0,0 0-328 15,0 0 617-15,0 80-105 16,0-39-384 0,8 0-64-16,8 0-16 0,0-9-56 15,8-3-168-15,-4-11-240 16,4-11-25-16,-1-7 433 15,2 0 40-15,-9-22 249 16,-4-10 15 0,-5-6 504-16,-7-6 320 0,0-1-432 15,-11 1-112-15,-6 3-96 0,6 6-208 16,3 12 33-16,-1 11-281 16,9 8-32-16,0 4-1113 0,9 10-1871 15,10 9 223-15,2-3-2128 16</inkml:trace>
  <inkml:trace contextRef="#ctx0" brushRef="#br0" timeOffset="75124.8">7303 8391 8977 0,'0'0'4105'16,"0"0"-3225"-16,0 0-848 31,0 0-24-31,0 0-8 0,0 0 569 16,3 115 7-16,6-30-376 15,3 30-64-15,-5 5-40 16,6-6-96-16,-9-25 8 0,-4-35-8 16,0-9-128-16,0-10-352 31,4 3-737-31,-4 3-615 0,0-6-632 0,0-16-2442 16</inkml:trace>
  <inkml:trace contextRef="#ctx0" brushRef="#br0" timeOffset="75410.05">7299 8255 7641 0,'0'0'1456'16,"0"0"-663"-1,0 0-97-15,0 0 728 16,103-67-280-16,-71 67-624 15,-4 3-360-15,0 20-160 0,-8 8 0 16,-8 14 0-16,-12 3 8 16,-4 5 96-16,-24 1 49 0,-8-6 255 31,-7 2 392-31,-6-8-320 16,6-4-200-16,6-3-280 15,5-10-64-15,29-15-1616 0,3-10-2817 16,3 0-4097-16</inkml:trace>
  <inkml:trace contextRef="#ctx0" brushRef="#br0" timeOffset="75746.24">7578 8451 7481 0,'0'0'5537'0,"0"0"-4641"0,0 0-415 15,0 0-25-15,0 0 120 16,0 0-96-1,108-60-352-15,-69 38-128 16,1 3-80-16,-8-3-304 0,-8 0 232 16,-13 2 80-16,-11 1 72 0,0 3 32 15,-7 1 88-15,-14 5 32 16,-6 7 96-16,-1 3-152 0,0 3 88 31,0 16 128-31,0 7-40 16,4 5 0-16,9 5-152 0,6 5-112 15,9-3-8-15,9 0-112 16,14-3-88-16,14-7-400 0,2-8-200 16,13-11-536-16,24-9-801 31,-13-7-391-31,-3-12-2001 0</inkml:trace>
  <inkml:trace contextRef="#ctx0" brushRef="#br0" timeOffset="76031.09">8212 8204 8281 0,'0'0'4369'31,"0"0"-2496"-31,0 0-689 16,0 0-576-16,0 0-360 15,-81 73 72-15,57-25-192 0,9 6-72 0,2-4-48 16,13 1-8-16,0-6-200 16,0-10-144-16,9-10-288 0,3-9-8 15,-1-10-112 1,2-6 336-1,-6-10 416-15,-3-15 136 0,-4-9 496 16,-4-11 176-16,-16-3-56 0,-12-6 0 16,0 3-104-16,-3 10-56 15,3 6 17-15,8 10-353 0,5 12-144 32,2 10-112-32,9 3-440 15,8 19-1121-15,0 6-1279 16,12 1-2273-16</inkml:trace>
  <inkml:trace contextRef="#ctx0" brushRef="#br0" timeOffset="76399.63">8291 8261 7737 0,'0'0'2721'0,"0"0"-609"15,0 0-856-15,0 0-879 32,0 0-377-32,0 0 0 0,0 0 0 15,59 82 72-15,-42-40-64 0,-2-1-8 16,-2-3-88-16,2-9-153 0,-7-4-79 16,1-9-88-1,-5-7-8 1,3-5 416-16,-3-4 280 15,4-13 825-15,-3-15-761 0,6-7 112 16,-3-13 424-16,0-3-72 0,4-6-328 16,-4 6-32-16,4 10-80 0,-8 9-312 31,4 10-56-31,0 13-32 16,-1 5-912-16,10 4-1808 15,-6 4-2210-15,10-1-2671 0</inkml:trace>
  <inkml:trace contextRef="#ctx0" brushRef="#br0" timeOffset="76556.87">8709 8188 4152 0,'0'0'7930'0,"0"0"-6874"0,0 0-1000 16,0 0-56-16,-3 79 176 16,-1-31 56-16,-1 3-128 0,1 3-104 15,-4 3-264-15,8 0-1472 31,0-12-2873-31,0-17 2945 0</inkml:trace>
  <inkml:trace contextRef="#ctx0" brushRef="#br0" timeOffset="76690.86">8737 8049 7329 0,'0'0'2169'0,"0"0"-1097"0,0 0-1072 15,0 0-128-15,0 0-2281 16,0 0-2968-16</inkml:trace>
  <inkml:trace contextRef="#ctx0" brushRef="#br0" timeOffset="77023.02">9020 8051 11178 0,'0'0'2392'16,"0"0"-895"-16,0 0-545 15,0 0 24 1,-95 3-168-16,67 10-536 16,3 3-272-16,10 7-24 0,6-1-408 15,9 6-136-15,9 1-440 16,14 3 72-16,9 0-120 16,5-4-9-1,2 3-479-15,1-5 200 16,-5 0 335-16,-3-4 393 15,-11-3 304-15,-5 3 248 0,-12-6 64 16,-4 3 384-16,-9-3 336 16,-14 0 993-16,-5-3 127 15,-12-4-335-15,4 0-721 0,-4-5-320 16,8-4-264 0,4 0-200-16,25-19-432 15,3-7-1881-15,3 1-2808 0</inkml:trace>
  <inkml:trace contextRef="#ctx0" brushRef="#br0" timeOffset="77347.08">9247 8258 8633 0,'0'0'4857'16,"0"0"-4192"-16,0 0-585 0,0 0 160 16,0 0 976-16,0 0-576 31,0 0-448-31,84-32-192 15,-56 20-296-15,4-1-40 0,-8-3-216 16,-5 0 48-16,-6-3 24 0,-13 3 111 16,0 3 369-16,-9 4 201 15,-14 5-17-15,-5 4 56 16,-4 0-80-16,0 10 216 0,0 9-48 31,8 4-72-31,0 8-136 16,16 1-112-16,4 0 0 0,4-1-8 15,12-2-208-15,12-6-224 16,12-8-176-16,31-15-585 31,-3 0-911-31,5-15-3313 0</inkml:trace>
  <inkml:trace contextRef="#ctx0" brushRef="#br0" timeOffset="77770.74">10004 8137 6905 0,'0'0'2833'16,"0"0"-761"-16,0 0-976 15,0 0 601-15,0 0-865 16,0 0-528 0,-95-51-176-16,54 51-8 0,-2 4 56 15,-5 12 144-15,12 9-32 0,4 4-80 16,8 6-104-16,8 6-96 16,13 0-8-16,3 0 0 15,15-3-144 1,13-6-152-16,8-13-32 15,8-12 120-15,3-7 200 0,2-17-96 16,3-17 104-16,-5-23 80 16,-3-26 272-16,-12-22 216 31,-16-6 88-31,-16 3-136 0,0 16-80 16,-8 22-287-16,0 16 143 15,0 16-48-15,4 3 88 0,0 7 80 16,0 2 32-16,4 7 128 15,0 10-80-15,0 9-496 16,0 6-152-16,0 20-64 0,0 11 112 31,4 27 104-31,16 25 48 0,8 15-48 16,0 14 0-16,-1-7-8 0,-7-3-448 16,-12-9-824-16,-3-26-721 15,-5-19-3728-15</inkml:trace>
  <inkml:trace contextRef="#ctx0" brushRef="#br0" timeOffset="78835.89">10849 7801 496 0,'0'0'6769'0,"0"0"-4825"16,0 0-143-16,0 0 159 15,0 0 17-15,0 0-265 16,0-48-248-16,0 48-503 0,0 0-489 31,0 0-184-31,0 0-232 0,0 0-56 16,0 13-96-16,0 16-176 15,0 8 272-15,8 17 16 16,0 7-16-16,3 5 0 0,2-2 0 16,-1-1 8-16,-1-6-24 15,2-5-48-15,2-5 56 0,-6-9 8 31,-1-6-432-31,-1-7-113 16,-3-9-199-16,0-6-480 16,-4-4-616-16,-4-6-1297 0,-4 0 320 0</inkml:trace>
  <inkml:trace contextRef="#ctx0" brushRef="#br0" timeOffset="79099.64">10809 7708 8185 0,'0'0'2817'16,"0"0"-537"-16,0 0-847 16,0 0-337-16,0 0-504 15,0 0-448-15,0 0-136 0,123-28-8 16,-63 22 0-16,4 3 0 15,0-1 0 1,-12 4-264-16,-9 0-952 16,-26 4-1105-16,-10 8-679 15,-7 4-1649-15</inkml:trace>
  <inkml:trace contextRef="#ctx0" brushRef="#br0" timeOffset="79301.53">10761 8064 1560 0,'0'0'6097'0,"0"0"-4769"15,0 0-263 1,0 0 711-16,0 0 208 0,0 0-415 16,0 0-401-16,119 3-496 15,-63-6-328-15,4-7-240 16,0 5-104-16,4-8-248 0,-16 3-1720 15,-12 1-3385-15</inkml:trace>
  <inkml:trace contextRef="#ctx0" brushRef="#br0" timeOffset="79878.35">11932 7521 5513 0,'0'0'2208'32,"0"0"-95"-32,0 0-521 15,0 0 128-15,0 0-671 0,0 0-369 16,0 0-304-16,-83-63-304 15,47 69 56-15,-8 7 96 0,4 6-168 16,5 3 88-16,3 3-24 16,8 1-120-16,7 2 72 15,6 4-24 1,3-3-40-16,8 6 88 0,0-7-96 16,4 1 8-16,8-7-8 15,4-3 0-15,-1-3-64 0,6-3 64 16,3-4 0-16,8 1 72 15,-4 0-64 1,7-1-8 0,1-3 8-16,0 4-8 0,-5 2 0 0,1-2 0 15,-4 2-8-15,-4 5 8 16,-3 1-112-16,-10-1 112 0,-3 1 0 31,-4 1 8-31,-4 4 80 16,-8-4 40-16,-16 6 0 15,-4-6 144-15,-12 0 32 0,-3-3 64 16,-5-3-120-16,1-4-248 0,-2-6 0 16,10-3-64-16,7 0-504 15,15-25-544-15,14 3-1953 32,3-7-4848-32</inkml:trace>
  <inkml:trace contextRef="#ctx0" brushRef="#br0" timeOffset="80097.03">12506 7912 10746 0,'0'0'3152'16,"0"0"-1975"-16,0 0-689 0,0 0 224 16,0 0-40-16,0 0-672 0,4 3-808 15,-8-3-3961-15</inkml:trace>
  <inkml:trace contextRef="#ctx0" brushRef="#br0" timeOffset="102460.56">7084 9681 8513 0,'0'-4'2577'16,"0"-2"-497"-1,0-1-655-15,0 4-65 16,0 3-136-16,0 0-176 15,0 0-487-15,0 0-353 0,0 0-208 16,0 7-24-16,0 15 24 16,0 25 16-16,0 23 88 0,7 22 72 15,2-3-80-15,-1-19-48 32,-1-19-40-32,5-13 48 15,-3 0-48-15,2 6-16 0,6 1-56 16,-6-7-16-16,1-6-440 15,0-10-505-15,0-3-503 0,-8-16-897 16,-4-3-2056-16,0 0-1512 0</inkml:trace>
  <inkml:trace contextRef="#ctx0" brushRef="#br0" timeOffset="102656.48">6805 10169 4689 0,'0'0'4384'0,"0"0"-2919"0,0 0 159 16,0 0-704-16,0 0-72 0,71-82-95 15,-15 56-393-15,36-9-144 16,27 1-136-16,-7 2-80 0,-5 12-312 31,-39 11-1577-31,-32 9-3160 16</inkml:trace>
  <inkml:trace contextRef="#ctx0" brushRef="#br0" timeOffset="102962.5">7514 10020 8665 0,'0'0'2745'0,"0"0"-2161"16,0 0-224-16,0 0 488 0,-17 79 17 15,17-50-121-15,0 3-376 16,5-4-312-16,7-2 40 0,8-4-96 31,-4-9-168-31,8-7-136 16,0-6 152-16,-1 0 152 15,-3-6 8-15,-3-17 0 0,-13-2 136 0,-4-10 256 16,-8 0 128-16,-16 0-32 16,-8 0 192-16,-4 13-232 0,-1 9-232 15,2 7-208 1,3 6 40-1,8 0-56-15,8 6-72 16,9 7-456-16,7 3-824 0,23 3-801 0,5 0-951 16,4-9-2001-16</inkml:trace>
  <inkml:trace contextRef="#ctx0" brushRef="#br0" timeOffset="103233.64">7804 9915 10682 0,'0'0'2744'0,"0"0"-863"15,0 0-825-15,0 0-360 16,0 0-416-16,0 0-112 0,0 0 256 16,24 89 160-16,-11-38-287 15,2 6-145-15,6 16-144 0,7 16 56 16,-5 19-56-16,1-13-8 31,-11-22 0-31,-6-25-40 16,-3-17-208-16,-4-2-393 0,0-4-383 0,0 1-656 15,0-13-985-15,-4-13-2256 16</inkml:trace>
  <inkml:trace contextRef="#ctx0" brushRef="#br0" timeOffset="103518.74">7849 9922 5697 0,'0'0'1872'15,"0"0"-720"-15,0-105 81 16,4 63-97-16,7 4-88 16,6 10 8-16,3 6-135 15,3 3-137-15,9 2-392 0,5 12-280 16,2 1-104-16,-3 4-8 0,-8 16-48 15,0 16 48-15,-17 12 8 32,-7 7 0-32,-4 6 144 15,-11 4 24-15,-21-7 24 0,-8 0 64 16,-4-7-80-16,-3-6-48 16,6-12-136-16,1-10-824 0,12-13-1905 15,13-6-6297-15</inkml:trace>
  <inkml:trace contextRef="#ctx0" brushRef="#br0" timeOffset="105288.5">8729 9944 7881 0,'0'0'1408'0,"0"0"-191"31,0 0 391-31,0 0-16 0,0 0-119 16,0 0-297-16,-12 0-304 15,8-4-168-15,0-2-416 0,1-3 8 16,3-4-71-16,-4 0-73 15,4-5 24-15,0-5-88 32,4-2-88-32,7-1 0 0,1 1-56 0,4 6 48 15,-4 3-104-15,4 9 112 16,0 4-48-16,4 3-120 0,4 7 111 16,0 15-95-16,-5 10-144 15,2 6 80-15,-6 7-72 16,-2 2 64-16,-10 0 72 15,-3-2-152 1,0-7 208-16,0-9 96 16,-3-7-8-16,-5-13-32 0,3-2 40 0,1-7 80 15,4 0 168-15,-4-10 0 16,4-18-128-16,0-13-120 16,4-11-88-1,9-8 32-15,6 0-48 16,5 6 104-16,-7 13 0 15,-2 15 8-15,-7 10 152 0,0 13-160 16,4 3-32-16,-4 6-88 31,4 14 64-31,4 8 56 0,-4 4-8 16,0 3-32-16,-1 3 40 16,-7 0-80-16,1 0-64 15,-5-6-8-15,0-4-80 0,-5 1-88 16,-6-13 16-16,-1-3 48 31,3-7 184-31,2-6 64 0,-1 0 8 16,4-16 0-16,0-15-80 15,4-8-168-15,4-15-8 0,11-6-16 16,10-4 176-16,-1 10 96 0,-4 4 64 16,3 15 280-16,-6 13-16 15,2 5-56-15,-3 12 88 16,5 5-176-1,-2 0-88-15,5 5-16 16,-4 12-80-16,3 5 128 0,-2 6 0 16,-1 4-24-16,-5 6-8 0,-2 3 32 31,-5-2-64-31,-8 2-64 16,0-3 0-16,0 0 0 0,-12-3-128 15,-4 3-552-15,8-6-824 16,-1-13-3137-16</inkml:trace>
  <inkml:trace contextRef="#ctx0" brushRef="#br0" timeOffset="105476.73">9900 9944 12882 0,'0'0'2809'31,"0"0"-1745"-31,0 0-712 16,0 0 8-16,0 0-352 15,0 0-8-15,0 0-2760 0,-83 0-7963 0</inkml:trace>
  <inkml:trace contextRef="#ctx0" brushRef="#br0" timeOffset="107972.99">2673 11706 5553 0,'0'0'2536'15,"0"0"-1272"-15,0 0-511 0,0 0 295 16,0-6 224-16,0 6-328 0,0 0-336 16,0 0-415-1,0 0-33 1,0 0-80-16,0 0-72 15,-8 3-8-15,-8 6-8 0,1 4 8 16,-13 3 16-16,0 0 32 0,0-4-48 16,0-2 0-16,0 0 8 0,4-7 64 15,8-3-24-15,0 0 40 32,8-3 112-32,4-17-200 15,4-8-8-15,0-4-248 0,0-3 256 16,8 7 304-16,0 5-24 15,4 8 24-15,0 2-72 0,-1 7-112 16,6 2-96-16,3 4-24 31,8 0-120-31,4 19 120 0,3 10 72 16,5 6-72-16,0 9 0 16,-5 4-72-16,-7 3 64 15,-7 3 0-15,-10 6-104 0,-11-3 48 31,-4 4 56-31,-24 2-8 16,-7-6 8-16,-9 1 0 0,-12-5 8 16,4-5 8-16,1-10 40 0,7-7-48 15,4-14 72-15,12-4 8 16,8-11 64-16,4-2 136 0,9-15-104 16,-2-11-176-1,9-12-72 1,0-9-88-16,12-7 72 0,12 6 88 15,0 7 96-15,8 6-88 16,-1 9-8-16,1 11 72 0,5 8-72 16,-5 7-24-16,7 0 16 0,1 13-48 31,-1 9 48-31,2 4 8 16,-5 5 16-16,-4 4-16 0,-1 3-24 15,-7 0-144-15,-8-3-168 16,-4 0 48-16,-8-3 112 0,-4-10-16 31,0 1 56-31,0-8 0 16,-7-5-505-16,-14-10-1031 0,5 0-824 15,4 0-3434-15</inkml:trace>
  <inkml:trace contextRef="#ctx0" brushRef="#br0" timeOffset="108324.89">2724 11506 8025 0,'0'0'1921'15,"0"0"-129"-15,0 0-104 0,0 0-151 16,0 0-345-16,0 0-520 15,0 0-576-15,0 0-96 16,37-16-96-16,6 38 96 16,9 10 80-16,4 9-80 15,3 7 48-15,-3 3 0 16,-4 6 8-16,0-3 96 0,-12 0-72 16,-8 0-72-16,-4 16-8 15,-17 12-24-15,-11 17 24 16,-11 5 0-1,-25-8-176-15,0-23-328 16,-8-10-1064-16,12-21-1593 16,4-17-3320-16</inkml:trace>
  <inkml:trace contextRef="#ctx0" brushRef="#br0" timeOffset="111774.86">4449 11665 5473 0,'0'0'2440'31,"0"0"-359"-31,0 0-409 16,0 0-424-16,0 0 385 0,-7-29-345 15,7 29-584-15,0 0-424 0,0 0-280 16,-4 22-192-16,-4 13 184 16,0 9 8-16,0 17 8 15,-4 2 0-15,5 1-8 0,-2-4 48 32,-3-9-48-32,5-9-152 15,-1-11-152-15,-1-8-208 0,5-11 232 16,4-12 208-16,0 0 72 15,-4-12 232-15,4-14-232 32,0-19-176-32,0-21 176 0,0-17 176 15,17-25-176-15,-6 13 0 0,5 19-8 16,-7 25 8-16,-6 29 136 0,5 6 112 16,0 3 88-16,-4 4-88 15,4 9-248-15,8 3-224 16,8 19 16-16,4 13 208 15,8 13-64 1,-1 6 48-16,-3 6 8 0,-4-3-56 16,0 3-240-16,-4-6-216 0,-8-3 0 15,-4-6-305-15,0-10 129 16,-12-13-920-16,4-10 1144 16,-4-12 472-1,3 0 1368-15,2-22 321 16,-1-13-1417-16,4-15 40 15,0-20 136-15,-5-22-104 0,1-19-152 16,-4 12-24-16,0 29 8 31,0 29 232-31,0 29-40 0,0 5 40 16,0 4-408-16,0 3-232 16,9 12-1960-16,-1 33 1007 15,7 28-639-15,2-6-753 0,-6-7-4040 0</inkml:trace>
  <inkml:trace contextRef="#ctx0" brushRef="#br0" timeOffset="112132.33">5008 11773 3168 0,'0'0'5737'0,"0"0"-4584"15,0 0-593-15,0 0-144 16,0 0 488-1,0 0 96-15,-52 98-464 16,44-57-288-16,0 4-176 0,8-4-16 16,0-6-56-16,0-10-224 0,16-5-272 31,-1-14-80-31,10-6 384 16,-1 0 192-16,4-23 0 0,-8-5 8 15,-5-14 200-15,-7-2 0 16,-8-7 304-16,0 1 200 0,-8 2-199 15,-12 7 407-15,-3 9-160 16,-5 13-320-16,4 13-176 0,0 6-256 31,0 9-8-31,4 14-80 16,4 5-840-16,16 16-744 16,0-5-1409-16,4-8-2552 0</inkml:trace>
  <inkml:trace contextRef="#ctx0" brushRef="#br0" timeOffset="112645.47">5271 11649 7761 0,'0'0'2673'16,"0"0"-433"0,0 0-695-1,0 0-601-15,0 0-520 0,0 0-424 16,0 0-72-16,0 0 64 15,0 98 8-15,0-56 0 0,0-1-64 16,0-3-32-16,0-6-320 0,0-7-64 16,7-9-233-16,6-7-447 15,-2-9 744 1,6-3 416-16,2-19 64 16,1-7-56-16,5-12 0 15,-1-3 48-15,-9-7 16 16,1 6 24-16,-8 10 824 0,-4 13 105 15,0 13-121-15,-4 9-464 0,0 9-440 32,0 23-152-32,4 10 144 15,3 5 8-15,2 4-8 16,3-3 8-16,4-7-136 0,3-6-112 16,6-13-184-16,-5-13 56 31,3-9 376-31,-3-9 48 0,1-23 560 15,-2-12-80-15,-7-23 32 16,-4 1 192-16,-8-5-376 16,0 5-176-16,0 15 168 0,-8 7 24 0,1 12 153 15,2 19-121-15,5 10-424 16,0 3-641-16,0 35-1367 16,0 3 80-1,5-3-3970-15</inkml:trace>
  <inkml:trace contextRef="#ctx0" brushRef="#br0" timeOffset="113397.5">6550 11623 8513 0,'0'0'2705'0,"0"0"-1729"0,0 0-536 16,8-76 344-16,-8 54 713 15,0-3-193-15,-17-1-488 16,2 4-392-16,-9 3-24 0,0 6-160 16,-8 13-160-16,0 0-80 0,-8 19 0 15,1 16-32 1,3 10 16 0,3 8-48-16,18 5 64 0,3-4 0 15,12-10-160-15,0-9-208 16,20-9-184-16,4-17 152 0,8-9 328 15,-1-3 72 1,5-19 96-16,5-16-16 16,-6-4-72-16,-7-5 80 15,-5 2 40-15,-10 11 104 0,-5 8 384 16,-4 13 8-16,-4 13-111 16,0 0-513-16,0 26-56 0,3 12 48 15,6 3 8-15,3 4 0 31,3-4 0-31,2-6-88 0,7-10-393 16,4-9-223-16,4-10-280 16,3-6 160-16,-3-3-800 0,0-22-945 15,0-13-48-15,-4-7 353 16,-4-9-313-16,-5 3 2577 31,-6 7 729-31,-6 12 1935 0,-3 16 1401 16,-4 10-1296-16,0 6-929 15,0 0-1272-15,0 25-472 0,0 13 248 16,0 23 152-16,0 34-264 31,0 32-104-31,0 13-120 0,0-7 64 16,0-16-72-16,-7-34-296 0,-1-26-672 16,3-19-408-16,-3-3-809 0,4-9-351 15,4-10-2929-15</inkml:trace>
  <inkml:trace contextRef="#ctx0" brushRef="#br0" timeOffset="113698.5">6908 11506 8241 0,'0'0'1665'0,"20"-76"-241"31,-4 38-232-31,8 0-416 0,4 9 41 15,0 10-241-15,7 6-344 16,1 13-64-16,1 0-168 0,-1 19 0 16,-17 16-16-16,-7 10-112 31,-12 6-32-31,-3 6 152 16,-25 3 8-16,-13 3 88 0,-6-6 144 15,-5-2-8-15,4-1-40 16,8-13-184-16,8-6-128 0,17-13-1136 15,15-19-1609-15,15-3-1896 16,13-3 368-16</inkml:trace>
  <inkml:trace contextRef="#ctx0" brushRef="#br0" timeOffset="113904">7306 11500 12202 0,'0'0'2457'0,"0"0"-1537"16,0 0-736-1,0 0-112 1,0 0-64-16,17 133 1088 0,-6-34-600 0,2 18-216 16,-5-3-88-16,-8-12-192 15,0-26 0-15,0-16-296 0,-8-15-1040 32,-5-13 24-32,-6 2-993 15,3-5-1816-15,-1-10 969 0</inkml:trace>
  <inkml:trace contextRef="#ctx0" brushRef="#br0" timeOffset="114167.79">7334 11354 5721 0,'0'0'4049'16,"0"0"-1881"-16,25-93-512 15,-10 62-503-15,13 12-497 0,0 6-152 16,8 10-208-16,0 3-280 31,0 19-8-31,0 9 0 16,-16 17-8-16,-12 18 0 0,-8 1 64 0,-17 6-64 15,-15-4 80-15,-7-8 168 16,-13 2 120-16,1-9-120 0,2-7-144 16,14-9-104-16,7-10-592 15,16-5-1904 1,12-17-5266-1</inkml:trace>
  <inkml:trace contextRef="#ctx0" brushRef="#br0" timeOffset="114527.6">7749 11569 8809 0,'0'0'3249'0,"0"0"-2049"15,0 0-55-15,0 0-433 0,0 0 16 32,48-79-264-32,-28 47-216 15,4-9-112-15,-9-7-128 0,2-15 56 16,-13-20 16-16,-4 4-72 16,0 9 112-16,-4 7 104 15,-9 24 200-15,2 2 48 0,-2 5 24 16,5 16 57-16,-3 12-297 31,-2 4-256-31,-2 29-56 0,-13 25 40 16,-4 32 16-16,8 34 40 0,12 14-32 15,12-4-16-15,16-16-48 16,12-31-841-16,0-29-735 0,11-16-992 16,-2-19-2242-1,-5-13-2207 1</inkml:trace>
  <inkml:trace contextRef="#ctx0" brushRef="#br0" timeOffset="115017.43">8235 11211 12874 0,'0'0'3841'16,"0"0"-3457"-16,0 0-376 16,0 0 192-16,0 111-40 0,0-61-32 15,0 1-120-15,5-3-8 16,2-10-296-16,1-12-456 0,4-14-272 15,4-12-160-15,4-12 791 32,7-36-135-32,6-28-344 0,-1-26 640 15,-5 4 232-15,-11 22 520 16,-8 28 600-16,-8 26 545 16,0 3 23-16,0 6-135 0,0 4-481 31,0 9-720-31,0 9-352 15,0 23-296-15,0 22 296 0,0 28 0 16,0 32 0-16,4 10-240 16,8 0-176-16,4-9-112 15,0-14-137-15,-4 0-7 0,-4-2-88 16,-4-4-152 0,-4 0 152-16,0-18-457 15,-12-23 937-15,0-16-192 0,0-19 472 16,-8-3 632-16,-8-10 1289 15,-3-6 487-15,-14-3-783 0,2-26-193 16,-13-21-296-16,5-30 105 0,18-28-497 31,25-12-160-31,25-11-248 16,39 5-336-16,19 17-776 0,13 17-889 16,-17 26-975-16,-15 21-3337 15</inkml:trace>
  <inkml:trace contextRef="#ctx0" brushRef="#br0" timeOffset="115428.93">9303 10976 12602 0,'0'0'2417'0,"0"0"-785"16,0 0-1128-16,0 0-360 15,0 0 88-15,0 0 56 16,0 0 328-16,4 127-95 16,3-38-257-16,10 19-104 15,7 9-64-15,-5-3-48 0,-2-25-40 16,-6-25 8-16,-2-23-16 16,-1-6-192-16,-5-3-248 0,5-1-713 15,-8-8-1535-15,0-8-2049 31,0-15-5313-31</inkml:trace>
  <inkml:trace contextRef="#ctx0" brushRef="#br0" timeOffset="115705.47">9215 10989 9730 0,'0'0'2208'0,"4"-89"-896"16,12 50 9-16,0 4 15 15,8 3-280-15,4 10-464 16,7 7-336-16,6 8-256 0,2 7-8 16,6 3-8-1,-2 23-48-15,-11 9-128 16,-8 9-352-16,-16 13-272 0,-12 4 240 16,-20 2 24-16,-20 1 256 15,-23-1 296-15,-2-6 120 16,-3-9-48-16,1-4 16 0,19-18-88 15,8 2-8 1,12-8-1201-16,20-14-3648 16</inkml:trace>
  <inkml:trace contextRef="#ctx0" brushRef="#br0" timeOffset="115976.39">10188 10906 11562 0,'0'0'3009'16,"0"0"-1305"-16,0 0-1160 0,0 0-192 31,-112-23 240-31,61 30 176 16,-2 18-183-16,9 14-313 15,1 8-72-15,7 13-48 0,12 4-152 16,16 6 56-16,8 0-48 15,0-4-8-15,32-2-456 0,7-7-209 16,14-16-551-16,42-19-1552 16,-16-15-1321-1,-10-7-4449-15</inkml:trace>
  <inkml:trace contextRef="#ctx0" brushRef="#br0" timeOffset="116403.33">10562 10779 11178 0,'0'0'3033'16,"0"0"-1521"-16,0 0-856 0,0 0-632 15,0 0 96-15,0 89 232 16,4-3 192 0,4 25-320-16,0 6-104 15,-8-3-112-15,0-28-16 16,-8-29-192-16,-4-18-808 0,4-14-152 15,0-6-401-15,0-6 1 16,0-13 1016-16,4-16 376 0,0-35-696 16,4-35 408-16,12-38 456 31,12-12 744-31,4-1-296 16,4 20 88-16,-13 38 504 0,-6 25 257 15,-9 28 199-15,-1 17-136 16,1 2-368-16,-4 7-351 0,4 0-641 15,0 13-97-15,9 31-23 32,6 23 72-32,14 22 48 0,-1 0 0 15,-1-16-112-15,-4-22-8 0,-6-10-56 16,3 6-416-16,4 1-344 16,4 19-696-16,-12-20-1321 15,-9-9-1352 1</inkml:trace>
  <inkml:trace contextRef="#ctx0" brushRef="#br0" timeOffset="116591.29">10431 11248 2984 0,'0'0'10186'15,"0"0"-8681"-15,83-66-897 0,-23 41 128 16,16 3 480-16,23 2-392 15,-7 8-400-15,-12 5-424 0,-1 1-440 16,-31 3-1768-16,-12-4-6066 0</inkml:trace>
  <inkml:trace contextRef="#ctx0" brushRef="#br0" timeOffset="117774.44">8816 10417 4640 0,'0'0'2297'15,"0"0"-353"-15,0 0-239 16,0 0 263-16,0 0-239 16,0 0-321-16,0 0-272 15,0 0-392-15,-3-25-240 16,3 21-136-16,0 4-23 0,3-3-49 16,14-3-280-16,7-4 64 15,16-2-8-15,23-8-72 16,25-5 0-1,23-10 0-15,-7 4 0 16,-21 5-16-16,-27 7-368 0,-24 10 167 16,0-1 89-16,-8 0-64 15,-8 7-344-15,-16 3-360 32,0 0-704-32,-12 3-97 0,-28 19-519 15,5 4-897-15,-1-7-3080 0</inkml:trace>
  <inkml:trace contextRef="#ctx0" brushRef="#br0" timeOffset="118061.21">8956 10436 1840 0,'0'0'1832'16,"0"0"-703"-16,0 0-65 0,0 0 208 0,0 0 32 15,0 0-111 1,0 0-57-16,-16 16 280 15,32-16-576-15,9-3-24 16,10-10 41-16,12 3-249 16,6-5-288-16,10-4 112 15,5-1-40-15,4-2-192 0,-4 3-80 16,-8 0-112-16,-4 7-8 31,-17-1-120-31,-11 7-488 0,-13 2-208 16,-15 4-208-16,0 0 7 15,-15 0 17-15,-13 10-1120 0,0 3-3025 16</inkml:trace>
  <inkml:trace contextRef="#ctx0" brushRef="#br0" timeOffset="120550.25">4565 13046 9329 0,'0'0'1665'31,"0"0"-1073"-31,0 0-168 0,0 0 880 15,0 0-151-15,-60-13-425 16,37 32-552-16,-5 13-168 0,0 6 144 16,4 13-64-16,4 6 72 15,12 0-64-15,8-3-96 32,0-3 0-32,21-13-72 0,10-10-160 15,13-11-96-15,4-17 32 16,8-4 296-16,-5-21 96 0,-7-10 0 15,-8-12 128-15,-17-5 304 32,-14-2 40-32,-5-3 32 0,-12 0-104 15,-24 10-32-15,0 5-40 0,-8 14-232 16,-3 15-144-16,2 13-48 16,6 7 0-16,7 18-216 0,8 13-968 15,20 29-552-15,4-10-1361 16,0-7-1872-16</inkml:trace>
  <inkml:trace contextRef="#ctx0" brushRef="#br0" timeOffset="121008.28">4904 13097 8785 0,'0'0'2249'0,"0"0"-729"15,0 0-64-15,0 0-495 0,48-76-529 16,-16 59-392-16,11 5-32 31,6 2-16-31,-2 10-96 16,-3 7 96-16,-8 18-400 0,-12 10-168 16,-8 9 247-16,-16 4 145 15,0 0 144-15,-25-1 32 0,-2-8 16 16,0-8 32-16,-1-9 40 31,3-9-32-31,14-10 153 16,-2-3 335-16,13-10 16 0,0-21-552 0,8-7 24 15,12-16-24-15,8-6 32 16,4-1-16-16,0 4-16 0,0 13 56 16,-8 12-48-1,-4 16 0 1,-4 13-8-16,-5 3-88 15,2 19 72-15,-6 13 16 0,5 9 88 0,-3 4-88 16,-5 5 8-16,-4 1 0 16,0-4-8-16,0-2 0 0,0-4-528 31,0-6-1129-31,0-6-959 16,7-16-3137-16</inkml:trace>
  <inkml:trace contextRef="#ctx0" brushRef="#br0" timeOffset="121234.23">5777 12703 8161 0,'0'0'2617'16,"0"0"-433"-16,0 0-623 16,0 0-49-16,0 0-632 15,0 0-880-15,-5-3-24 0,5 47-64 31,0 26 64-31,0 22 24 16,0 13 0-16,0-4 8 0,0-12-16 16,-7-15-784-16,7-21-880 15,-4-8-1177-15,4-17-2712 0,0-12 3728 16</inkml:trace>
  <inkml:trace contextRef="#ctx0" brushRef="#br0" timeOffset="121808.02">5960 12678 8345 0,'0'0'4017'0,"0"0"-2336"0,0 0-1497 31,0 0-64-31,0 0-120 16,0 123 360-16,0-62-120 0,4 2-128 15,-4 4-16-15,4-7-88 16,0 0 0-16,4-12-8 0,-4-7-24 31,4-9-104-31,0-16-128 16,4-10-593-16,0-6 185 0,4-9 552 15,8-16 48-15,-4-7-408 16,-1 0-496-16,-2 3 560 16,-6 10 408-16,-7 7 768 0,0 12 568 31,-4 0-511-31,4 9-721 15,1 13 136-15,2 10 88 0,9 0-176 16,4-1-88-16,4-5-64 16,8-4-104-16,0-9-600 0,4-10 119 15,-1-3 97-15,-3-19-40 0,0-13-136 16,-8-6 360 0,-7-9 64-1,-14-1 160-15,-3 0 80 0,0 10 408 16,-12 10 904-16,0 8 73 15,5 17-297-15,-2 3-536 0,5 10-504 16,0 15 192 0,4 7-40-16,0 6-120 15,13 3-64-15,10-2-16 16,12-8-112-16,10-5-56 0,2-11-320 16,5-11 208-16,-3-4 136 15,-2-4-352-15,1-33-521 16,-12-2-1343-1,-16 4-2065-15</inkml:trace>
  <inkml:trace contextRef="#ctx0" brushRef="#br0" timeOffset="122007.41">5705 12954 3808 0,'0'0'1017'31,"-120"3"655"-31,105-3 800 0,7 0 753 15,8 0-664-15,0 0-1417 16,43-10-296-16,45-9-536 16,56-6-192-16,27-7 24 0,12 4-88 15,-16 2-56 1,-35 10-40-16,-36 7-944 16,-40 3-4921-16</inkml:trace>
  <inkml:trace contextRef="#ctx0" brushRef="#br0" timeOffset="122935.57">7817 12884 9193 0,'0'0'1809'15,"0"0"-1241"-15,0 0-360 0,-48-86 656 32,25 61 400-32,-5 3-87 15,0 5-433-15,-8 8-224 0,-9 9-320 16,2 13 112-16,-5 12-24 15,1 13 16-15,6 4-80 16,9 5-144-16,13 10-8 0,2-6-72 16,17 3-24-1,0-6 24-15,17-10-352 16,10-10-216-16,6-12-32 0,10-16 312 16,0-3 288-16,10-29-8 15,-5-9 16-15,-1-25 96 16,-7-27 0-16,-16-24 24 0,-12-4 152 15,-12 20-144 1,0 28 152-16,-8 31 208 16,-4 11-128-16,4 5 80 15,0 1 33-15,0 9-49 0,4 12-344 16,4 4-88-16,0 20-416 16,4 27 240-1,16 27 47-15,16 24 121 16,3-6 8-16,-3-16-160 15,-4-22-88-15,-4-19-48 0,9 3-344 16,2-3-88-16,8 0-96 16,6-13-336-16,-5-16-161 0,-5-6 193 15,2-12 328-15,-10-17 184 32,-11-12 352-32,-12-10 264 15,-12 0 80-15,-4 1 576 0,-16 5 784 16,-12 10-232-16,-4 19 57 15,1 13-121-15,-1 6-480 0,-1 26-288 16,14 9-200-16,7 6-72 16,12 1-104-1,4-4-64-15,11-6-152 16,14-13-264-16,-1-12-216 0,8-10 208 16,3 0 400-16,1-25 88 15,-4-10 56-15,-8-10-56 16,0-9 112-1,-12 3 280-15,-9 7 264 0,-3 9-24 16,0 16 400-16,0 19-463 16,4 0-569-16,-4 29-104 0,13 12 104 15,-2 6 0-15,10 10 0 16,7-2-8 0,4-8-64-16,7-6-321 15,-3-9-151-15,4-9-672 16,-4-17-280-16,0-6-513 15,-4-45-839-15,-4-5-1553 0,-8-4-448 0</inkml:trace>
  <inkml:trace contextRef="#ctx0" brushRef="#br0" timeOffset="123101.05">8697 12379 5753 0,'0'0'4625'0,"0"0"-544"16,-16-73-1545-16,16 60-719 0,0 13-865 15,0 4-952-15,0 34-16 16,25 31 8-16,10 36 16 0,9 19 0 31,8 0-8-31,-9-13 0 16,-11-22-304-16,-8-23-745 0,-7-18-1063 15,-14-16-3945-15,1-23 1824 0</inkml:trace>
  <inkml:trace contextRef="#ctx0" brushRef="#br0" timeOffset="123573.45">8470 12591 10786 0,'0'0'2056'0,"0"0"-375"16,0 0-1337-16,108-37-344 15,-12 33 0-15,35 1 0 0,17-3-408 32,-6 0-889-32,-34-4-351 15,-36 0 472-15,-24 1 87 16,-20 3-255-16,0-4 88 0,-13 0 1256 15,-11-5 400-15,-4 2 1688 0,-28 4-575 32,-11 2 431-32,-5 4-87 15,-4 3-545-15,0 10-296 16,12 12-368-16,8 6-408 0,9 4-80 16,15 6-96-16,4 0-64 15,19-3-88-15,13-9-136 0,16-10 24 31,5-7-32-31,-2-9-136 16,1-13 136-16,-9-15 40 16,-7-4 0-16,-12-6 184 0,-11 3 8 0,-10 9 432 15,-3 8 456-15,0 8-64 16,0 10-263-16,0 6-409 0,-3 16-152 0,3 13 0 31,0 4 0-15,7 5-72-16,17 1-8 15,12-8-305-15,4-11-415 0,12-13-568 16,-13-13-2601-16,-11 0-5465 0</inkml:trace>
  <inkml:trace contextRef="#ctx0" brushRef="#br0" timeOffset="124435.3">4505 14452 8833 0,'0'0'2433'0,"0"0"-1721"16,0 0-632-16,0 0-72 0,0 0 536 15,-47 118-40-15,43-68-136 16,4-2-216-16,0-7-56 31,0-9-88-31,8-13-16 0,7-9 8 16,2-10-48-16,3-10 48 15,12-18 136-15,0-17-16 0,0-12-120 16,-9 0-344-16,-3 0 64 0,-8 12 280 16,-8 14 104-16,0 18 641 15,-4 13-273-15,4 9-288 16,0 23-128 0,8 7 64-16,8 8 16 15,8 0-64-15,4-5-56 0,3-10-32 16,10-10 16-16,-2-16-184 15,1-6 88-15,0-22 40 0,-8-16 56 16,-8-22 0 0,-17-4 56-16,-11-3-56 15,-4-2 80-15,-20 18 416 16,-8 0 472-16,4 16-144 0,9 16 8 16,3 10-360-16,12 9-472 31,4 9-688-31,0 16-200 0,28 23-768 15,4-7-1273-15,3-9-1688 16</inkml:trace>
  <inkml:trace contextRef="#ctx0" brushRef="#br0" timeOffset="124623.94">5482 14255 13162 0,'0'0'2057'16,"0"0"-1561"-16,0 0-488 0,0 0 64 15,-4 83 416-15,4-38-312 16,0 2-104-16,0-2-72 16,0-8-176-16,0-5-480 0,4-10-784 15,0-15-929 1,3-7-760-16,-7 0-2720 16</inkml:trace>
  <inkml:trace contextRef="#ctx0" brushRef="#br0" timeOffset="124757.97">5549 14075 10546 0,'0'0'4209'0,"0"0"-3001"0,0 0-168 15,0 0-128-15,0 0-912 0,0 0-312 16,0 0-2272-16,-3-23-2777 16,10 30-937-16</inkml:trace>
  <inkml:trace contextRef="#ctx0" brushRef="#br0" timeOffset="124969.63">5828 13735 11306 0,'0'0'3137'0,"0"0"-1449"32,0 0-848-32,0 0-640 15,0 88-200-15,0 8 104 0,0 21 32 16,9 1 0-16,-1-10-136 15,-1-13 16-15,5-19-16 32,-3-19-776-32,-2-6-1328 0,1-26-1737 0,-4-5-64 15</inkml:trace>
  <inkml:trace contextRef="#ctx0" brushRef="#br0" timeOffset="125330.34">6148 13754 4080 0,'0'0'8994'0,"0"0"-6913"16,0 0-1473-16,0 0-592 15,0 0-16-15,19 121 472 0,-6-55-184 16,2 1-176-16,-3 2-64 16,0-8-32-1,0-7-8-15,0-3-8 16,-4-17-408-16,0-11-632 15,-1-16-497-15,6-7-303 0,-2-17 1328 16,10-30-568-16,-1-4 136 31,3-6 695-31,1 3 249 0,-11 19 873 16,2 10 1087-16,-3 15-376 16,0 10-999-16,4 22-353 15,8 16 672-15,0 13-312 0,0 6-448 16,-5 4-24-16,-2-1-120 15,-9-3-448-15,-8 6-656 0,0-18-1649 32,0-13-2824-32</inkml:trace>
  <inkml:trace contextRef="#ctx0" brushRef="#br0" timeOffset="125516.68">5701 14122 9938 0,'0'0'4449'0,"0"0"-3193"16,0 0-600-16,0 0-472 0,163-70-88 31,-19 41-96-31,28-2 0 16,-2 3-424-16,-39 11-1432 0,-50 5-3130 15</inkml:trace>
  <inkml:trace contextRef="#ctx0" brushRef="#br0" timeOffset="125909.49">7490 13747 3808 0,'0'0'9682'16,"0"0"-8209"-16,0 0-593 0,0 0 136 31,0 0-32-31,0 0-464 16,-103-66-368-16,67 66-104 15,-9 13 0-15,6 9-48 0,-1 3 0 0,16 4 0 16,8 2-8 0,16 1 0-1,5-3-96-15,22 6-96 0,17-7 32 16,16-2 8-16,-4-1 24 15,4-3-40-15,-9-2-120 0,-12-2 184 16,-15-2-8-16,-15 0 48 0,-9 0 72 31,-20 0 272-31,-20 3 280 16,-12 0-64-16,-11 0-392 0,-5-6 0 16,4-7-96-16,5-12-680 15,18-13-1880-15,22-10-4010 0</inkml:trace>
  <inkml:trace contextRef="#ctx0" brushRef="#br0" timeOffset="126413.26">7574 13966 13826 0,'0'0'1977'0,"0"0"-1825"16,0 0-104-16,0 0 24 31,0 0 32-31,0 0 80 0,84 4-184 15,-49-8-80-15,-3-8-600 16,0-7-48-16,-4-7-297 16,-13-6 241-16,-11-2 216 0,-4 2 568 0,-4 7 192 15,-11 5 792 1,-9 14-263 0,0 6 55-16,5 0-288 0,2 22-112 15,6 4-208-15,7 15-104 16,4-3 32-16,4 7-96 15,19-7-8-15,5-7-72 0,8-9-304 0,4-12-16 32,-1-10 72-32,1-3-16 15,1-26 56-15,-6-18 120 0,-3-23 168 16,-12-32 320-16,-12-15-112 16,-8-7 112-16,0 4-112 15,-24 11-104-15,-4 24-56 0,0 21 176 16,9 26 536-16,-2 16 408 0,5 9 65 31,4 7-473-31,1 6-584 16,2 44-176-16,9 39 0 15,9 38 16-15,27 15 64 0,11 1-80 16,9-13-56-16,-8-23-152 16,-12-25-464-16,3-22-1121 31,-11-19-2352-31,-7-22-1560 0</inkml:trace>
  <inkml:trace contextRef="#ctx0" brushRef="#br0" timeOffset="126611.13">8271 13700 1528 0,'0'0'6745'15,"0"0"-6009"-15,0 0-528 16,0 0-7-16,0 0 111 0,0 0-56 15,92 70-48 1,-69-70-208-16,9-4-664 16,0-15-825-16,-4-9-591 15,0-4-1009-15,-8-9 257 0</inkml:trace>
  <inkml:trace contextRef="#ctx0" brushRef="#br0" timeOffset="126753.19">8541 13525 1344 0,'0'0'3136'0,"0"0"-7"0,0 0-1032 31,-91-44-257-31,55 66 0 15,4 13-247-15,8 6-489 0,9 10-440 16,11 6-416-16,4 3-120 16,19-6-128-16,18-6-408 0,10-10-696 15,37-25-849-15,-9-10-2368 32,-6-3-2592-32</inkml:trace>
  <inkml:trace contextRef="#ctx0" brushRef="#br0" timeOffset="126941.75">8944 13519 10866 0,'0'0'4225'16,"0"0"-2393"-16,0 0-520 16,0 0-559-16,-107 10-201 15,83 15-200 1,3 13-224-16,10 10-80 0,11 2-48 16,0 1-80-16,24-3-280 15,12-10-569-15,16-16-295 0,8-13-880 16,39-21-2353-1,-15-20 392-15,-9-9 1040 16</inkml:trace>
  <inkml:trace contextRef="#ctx0" brushRef="#br0" timeOffset="127135.59">9307 12973 8041 0,'0'0'4953'16,"0"0"-2280"-16,0 0-657 31,0 0-791-31,0 0-833 0,0 0-376 15,0 0 40-15,-28 108 16 16,52 0 80-16,11 9-152 0,6-2 96 16,-9-14-32-16,-9-18-64 15,-10-13-312-15,-2-16-609 32,-11-7-863-32,0-15-2953 0,-4-10-4401 15</inkml:trace>
  <inkml:trace contextRef="#ctx0" brushRef="#br0" timeOffset="127279.48">9119 13351 8905 0,'0'0'3265'0,"0"0"-1224"0,45-76-1233 16,10 47-592-16,29 4-192 16,24 5-24-16,-5 14-1032 0,-11 6-1649 15,-32 9-1664-15,-36 4-1272 16</inkml:trace>
  <inkml:trace contextRef="#ctx0" brushRef="#br0" timeOffset="127937.14">9594 13417 6617 0,'0'0'2104'15,"0"0"-895"-15,0 0-529 0,0 0 112 16,0 0 136-16,0 0-160 31,0 0-296-31,115 26-472 16,-71-42-72-16,0-10-888 0,-5-2-384 15,2-4 280-15,-13-3 31 16,-5 4 313-16,-10-1 720 0,-13 10 784 31,0 9 1689-31,-21 6-1065 16,-11 7-496-16,1 0 177 0,-5 13-129 16,0 6-256-16,8 10-280 15,8 2-272-15,5 8-32 0,11-2-96 16,4 2-24-16,7-4-144 15,21-7-432-15,12-9-152 32,12-6-80-32,23-13-633 0,30-6-559 0,17-29 1152 15,-6-6 264-15,-25-7-88 16,-18-16 440-16,-34 10 232 0,-7 0 200 16,-4 0 296-16,-28 19 896 15,0 7 1473 1,-20 2-577-1,-12 11-1192-15,-7 12-312 0,3 3-311 16,-1 0-225-16,18 12-176 0,6 7-72 16,13 3-144-16,17-3-272 0,18-3 71 31,18-6 161-31,10-10-304 16,1-6-408-16,0-20-168 15,-12-15 408-15,-13-7 520 0,-15-22 136 16,-24-19 360-16,-3 4 136 15,-25 12 432-15,0 12 344 0,7 26-255 16,-3 7-241-16,9 12 208 31,7 16-640-31,-5 9-344 0,2 43-64 16,7 36 64-16,4 33 16 16,0 22-8-16,4 3-8 15,7-3 40-15,10-13-40 0,-6 3-608 16,2-6-464-16,-6-35-1697 31,-2-25-7305-31</inkml:trace>
  <inkml:trace contextRef="#ctx0" brushRef="#br0" timeOffset="128607.83">6765 15068 8057 0,'0'0'1633'16,"0"0"-1193"-16,-37-111 40 0,11 67 488 15,-15 6 288-15,-2 9 97 16,-6 10-449-16,6 16-344 0,-2 3-136 31,10 13 64-31,7 12 128 16,9 13-360-16,11 10 64 0,8 18 32 16,19 27-112-16,26 18 80 15,9 3-71-15,2-6-49 0,-3-13-8 31,-14-22-136-31,-7-16-40 16,-4-9-16-16,-8-10-392 0,-1 0-1089 16,2 6-279-16,-10-5-2729 15,-11-14-1040-15</inkml:trace>
  <inkml:trace contextRef="#ctx0" brushRef="#br0" timeOffset="128764.73">6410 15484 6889 0,'0'0'3009'0,"0"0"-1921"15,152-114-384-15,-17 47-96 16,8 7-224 0,-3 15-352-16,-36 13-32 0,-52 23-2120 15</inkml:trace>
  <inkml:trace contextRef="#ctx0" brushRef="#br0" timeOffset="129067.32">7168 15198 8977 0,'0'0'1697'0,"0"0"-1585"16,0 0 296-16,0 0-96 16,114-6-312-16,-69-10-616 15,-6-3-856-15,-3-3-457 0,-12-6 585 31,-11-1 664-31,-13-3 680 0,-5 0 408 16,-18 4 1312-16,-14 8 457 16,-3 17-393-16,1 3 32 15,-1 20-415-15,9 11-513 0,3 7-216 16,15 4-200-16,9 5-240 31,8-2-232-31,20-4-104 0,16-6-200 16,12-13-232-16,8-9-272 15,7-13-825-15,32-19-1015 16,-18-13-1585-16,-10-6-912 0</inkml:trace>
  <inkml:trace contextRef="#ctx0" brushRef="#br0" timeOffset="129364.63">7828 14925 5089 0,'0'0'4289'16,"0"0"-241"-16,0 0-2039 0,0 0-817 15,0 0-456-15,-103 23-312 16,79 12-168-16,13 2-120 0,2-2-136 15,9-3-120 1,0-12-456-16,24-8-288 16,4-12 192-16,4 0-120 15,3-29-280-15,-3-6-129 0,4-6 665 16,-8-7 536-16,-8 4 368 16,-8 12 944-1,-3 7 65-15,-6 15-17 16,1 10-472-16,0 4-752 15,4 15-64-15,4 12-72 0,8 4 8 16,4 7 32-16,8-8-40 16,3-5-792-16,21-10-776 0,-7-9-1065 31,-6-10-3056-31</inkml:trace>
  <inkml:trace contextRef="#ctx0" brushRef="#br0" timeOffset="129551.31">8375 14332 12514 0,'0'0'3233'0,"0"0"-833"0,0 0-607 15,0 0-961-15,0 0-832 16,0 0-96-16,39 117 96 0,6-9 64 16,2 16-64-16,-3-4-24 15,-12-8-760-15,-9-20-705 0,-10-29-655 16,-9-22-4201-16</inkml:trace>
  <inkml:trace contextRef="#ctx0" brushRef="#br0" timeOffset="129963.18">8124 14605 10866 0,'0'0'2728'0,"88"-29"-2728"15,11 13-16-15,12-6-288 16,5 0-1000-16,-25 3-40 0,-27 6 152 16,-23 0-465-16,-18 4-375 31,-3 2 1024-31,-8 1 1008 16,-9 6 2864-16,-3 0 1617 0,0 0-2777 15,-11 19-631-15,-1 10-169 16,4 12-216-16,8 7-264 0,0 6-208 0,20-4-216 0,0 1 0 31,12-13-296-15,-4-9-256-1,4-17-160-15,0-12 88 0,-1-2 168 0,-3-27 280 16,-3-12 176-16,-14-10 48 16,-3-19 416-16,-8 3 240 15,0 4 8 1,0 2-264-16,-12 20 104 15,5 10-128-15,2 8-424 0,5 14 0 16,0 9-1736-16,32 0-2169 0,4 6 928 16,-4-3-4816-16</inkml:trace>
  <inkml:trace contextRef="#ctx0" brushRef="#br0" timeOffset="130237.2">9359 14284 3040 0,'0'0'8642'0,"0"0"-5737"0,0 0-1009 16,0 0-1096-16,0 0-280 15,0 0-392-15,-32 108-120 0,15-45 96 16,10 4-104-16,3-6-80 31,4-17-344-31,0 4-376 16,4-7 40-16,12-9-80 0,-8-20-353 16,3-8 601-16,-3-8 592 15,-8-21 592-15,0-13 289 0,-8-13 71 31,-23-3 144-31,-9-3-160 16,-12-1-272-16,1 5-319 16,-5 12-185-16,11 6-160 0,14 16-72 0,15 12-873 15,24 10-1967-15,16 13-2946 16,8-3-1975-16</inkml:trace>
  <inkml:trace contextRef="#ctx0" brushRef="#br0" timeOffset="130760.7">9506 14449 12658 0,'0'0'1953'0,"0"0"-1697"0,0 0 56 16,0 0 80-16,0 0 184 0,0 0-208 31,44 54-320-31,-20-54-48 16,0 0-144-16,8-6-696 0,-4-20-737 15,-9-2-415-15,-2-7 1016 16,-17-3 880-16,0 3 96 31,-9 7 1328-31,-10 8 408 0,-6 17-591 16,1 3-745-16,1 28-88 15,3 17 72-15,4 9-64 0,12 6-216 16,4-2 24-16,0-4-128 16,20-13-112-16,4-10-312 15,12-18-168-15,7-13 320 0,5-9 272 31,4-26-24-31,-4-13 24 16,4-19 56-16,-13-15-40 0,-7 6 224 16,-11 6 24-16,-18 16 80 0,-3 16 224 15,0 6 184-15,0 10 184 16,0 12-367-16,8 10-569 16,4 0-368-1,16 19 95-15,4 10 217 16,12 9 56-16,3 6-256 0,-6 4 208 15,-9 3 48-15,-17 3-8 16,-15 0 0 0,0-7 8-16,-28 1 0 15,-12-7 144-15,1-6-88 0,-2-6-56 16,18-7-56-16,23-22-1408 16,4-9-3945-16,24-17-4617 0</inkml:trace>
  <inkml:trace contextRef="#ctx0" brushRef="#br0" timeOffset="130883.42">10745 14259 15427 0,'0'0'4369'0,"0"0"-4025"16,0 0-344-16,0 0-424 16,0 0-657-16,-103 18-2775 0</inkml:trace>
  <inkml:trace contextRef="#ctx0" brushRef="#br0" timeOffset="153566.01">3570 8080 2960 0,'0'-9'2873'16,"3"-4"-857"-16,-3 0-888 0,0 0-399 15,4 1-57-15,-4-1 168 16,4 3-376-16,0 1-104 0,-4 3 304 31,0-1-72-31,0 4-344 0,0 0-40 16,0 3-48-16,0 0-152 15,0 0-8-15,0 0-56 0,0 0 8 16,0 0-56-16,0 0-176 16,0 0 64-16,0 0-24 15,0 6 40 1,0 4 192-16,0 6-56 15,0 3 64-15,-4 3 0 0,0 3-16 16,0 4 16-16,-3 3 48 0,3 0-40 16,-5 9-16-16,1-6 8 15,5 6 0 1,-5-3 0-16,-1 0-32 16,5 0 32-16,0 0 8 15,4 0 0-15,0 1-8 0,0-2-8 16,0 2 8-16,0 5 0 15,8 1-8-15,5-1 8 0,-6 4 64 32,6 3-64-32,-5 3-8 15,-1-1 8-15,1 1 0 16,-4 0 0-16,1 3 0 0,-1-3 0 16,3 0 0-16,-3 3-48 15,4-2 48-15,-4 5 0 0,4-3 0 31,-4-3-8-31,4-3-24 16,-4 0 32-16,5-7 64 0,-6 4-56 16,-3-1-8-16,4 4 56 0,-4-3-56 15,0-1 0-15,0 4 0 16,0-3 0-16,0 0 0 16,0-7-56-1,4 0 56-15,0-3 0 16,0 0 0-16,0-3 32 15,0 3-32-15,0-3 0 0,0 0 0 0,4 0 8 16,-4-3-8-16,4 3 24 16,0 0-24-1,0-4 8-15,0 4 0 16,3 3-8-16,-2-6 0 16,-1 0 8-16,-1-7-8 15,-3 4 8-15,5-10-8 0,-5 0 8 16,0-3-8-16,0-4 0 31,-1-2 0-31,1 0-32 0,5-4 32 16,3 0 0-16,3-3-48 15,5 4 48-15,4-4 104 0,8 4 168 16,4-4 88-16,7-1-232 16,9-2 72-16,1 0-48 31,2 0-87-31,5 0-17 0,-5 0-40 15,5 0 48-15,-4-2-8 16,0-1 0-16,-8-1-24 0,0 1-16 16,0 0 0-16,-5 3-8 0,1-3 64 15,0 3-56 1,-1 0-8 0,6 0 0-16,-2-4 0 0,9 1 64 15,4 0-64-15,3-3 8 16,1-1 80-16,0 1-72 0,-4-4 16 15,-1 8-16-15,-10-5-16 0,-6 4 64 32,-2 0-64-32,-6-1 0 15,1 4-8-15,-4 0 8 0,0 0-16 16,0 0-16-16,-1 0 32 16,9 0 32-16,4-3-16 0,7 0-16 15,9 0 72-15,4 0-72 16,1 0 40-16,2 0-40 0,-3 3 0 31,0 0 24-31,-5 0-8 16,1 0-16-16,-4 0 8 0,3 0-8 15,1 0 40-15,-4 0-32 16,4 0-8-16,-1 0 0 31,-3-4 0-31,4 4 0 0,-4 0 8 16,4-3 0-16,-5 3-8 15,-3 0 8-15,8 0-8 0,-4-3 56 16,0 0 16-16,8-1-64 16,-1 1-8-16,5-3-48 0,-5 0 48 15,1-1-72-15,-4 4-136 16,-4-3 200 0,-9 3-48-16,1 0 56 15,5-1 8-15,-10-2 8 0,9-1 56 16,-5 2 8-16,13-5 0 15,13-3 48 1,-2 0-112-16,0 1 64 16,9 2-8-16,-16 1-72 0,4-1-24 15,-1 4-32-15,-7 2 32 16,0-2-56-16,-4 3 160 0,4-3-40 16,-1-1 72-16,1 4-104 31,0-3-8-31,0 0 8 0,0-1-8 15,-5 4 0-15,1-4 32 16,-4 4-32-16,-4 0 8 0,3 3 0 16,1-3 48-16,0-3-48 15,3 3 0-15,9-4-8 16,-4 1 0-16,8-4 0 0,4-3 40 31,-1 4-40-31,-3 0-8 16,0-1 8-16,-4 1 0 0,-4 2-48 15,-5-2 48-15,1-1 0 16,0 1 56-16,3-1-48 16,1-2 32-16,20-8-40 0,20-5-56 15,19-4 48 1,1 1-272-16,-17 6 32 16,-27 3 128-16,-28 9-112 0,-1 0 208 15,1-2 24-15,12 2-64 16,4-5 64-1,-4 2 0-15,3 0 16 16,-3-6 104-16,0 3-120 0,0 0-16 16,0 0 8-16,-1-3 8 15,-3 0 48-15,-4-3-48 0,0 3 0 16,0-4 0-16,-5 1 0 16,5 3 0-16,-5-3 96 15,2 0-96 1,3 0-56-16,-1 0 56 15,1-1 8-15,0 4-8 0,-5-3-184 16,2 3 56-16,-6 0 120 16,-7 3-64-16,0 0 72 31,-4 3 0-31,0-2 8 0,-5-1 48 16,1-3-48-16,4 3 72 15,0-3-80-15,4-3 0 0,-4-1 0 16,8-2-8-16,-4-1 56 15,-1-6-56-15,-7 4 16 16,0-1 120 0,-4 4 176-16,-8-4 16 0,0 1-112 15,-8-1 48-15,0 1-144 16,0-7 16-16,0 3-128 16,0-3 0-16,-1 0 0 0,2 0 8 15,-1-3 16-15,0 0-16 16,-1 0-8-16,-2-3 56 15,-5-7-56-15,0-3 96 16,0 1 120 0,0-8-216-16,0 4 56 0,0-3 16 15,-5 0-72-15,1 0 0 0,1 0 0 32,-1-3 0-32,0-4 0 15,4 0-64-15,0 1 64 0,0 3 16 16,0 3-16-16,0-1 0 15,0 5-64-15,0 1 64 0,-8 2 0 16,-1 5-104-16,-2-2 88 31,3 6 16-31,-4-1-8 0,4 1 0 16,4 3-48-16,0 3-32 16,0 0 8-16,0 3-120 15,1 4 192-15,-2-4 8 0,1 3-144 16,0 1 88-16,-4-1 40 15,4 1-56-15,-3-4 64 0,2 3-104 32,-3 4 104-32,4 3 8 0,-3-1-176 15,3 8 48-15,-1-2 112 16,-3 2-88-16,4 5 104 0,0 1-128 16,1-1 112-1,-5 7-64 1,-1-3-248-16,-6 3 56 0,-5 3-9 15,-1 0 73-15,-2 0 200 0,-5 0-72 16,0 0-72-16,-4 0 144 16,-7 0-120-16,-6 0 128 0,2 0-8 15,-9 0-48-15,0 0 48 16,-3 0-64 0,-1-3 72-16,-4-1 0 15,0 1 72-15,4 0-72 16,0 3 0-16,-4 0 0 0,4 0 0 15,-2 0-56-15,-7 0 56 32,1 3 0-32,-3 4-8 0,-17-4 8 15,-16 3 8-15,-7-3 0 16,-5 0-8-16,21 0 0 16,23 1 8-16,16-1 8 0,9 0-8 15,-25 0-8-15,-24 0 0 31,-20 4-48-31,-3 2 48 0,8-2 0 16,7-1 0-16,12 0 0 16,4 1 0-16,13-1 0 0,11-3 64 15,12 1-64-15,1-2-8 0,-9 5 0 16,-8-1 8 0,-20 4 0-1,9-1 16-15,-1 1 8 0,-3-1-16 16,14 4-8-16,-7 0 0 15,1-1 0-15,7 1 0 16,1 0 0-16,3-1-40 0,-8 1 40 0,4-3 48 16,-8 2-32-16,1-2-16 15,-5-1 8 1,-11 1-8-16,-14-3 0 16,-13 2 8-16,-6-6 0 15,8 3-8-15,5-2 0 16,15-1 0-16,1 0 8 0,3 3-8 31,-4 1 16-31,4-1-8 0,1 0-8 16,-1 0 16-16,-4 4 32 15,4 0-48-15,-7-1 16 16,-1-3-16-16,-3 4 0 0,0-1 0 16,3-2 0-16,-1-1 0 31,11 1 0-31,-2-1 0 0,0 3 8 15,0 1-8-15,-3 0 0 16,-5-1 8-16,4 1-8 16,-7-1 0-16,4 1 0 0,-1-1 0 0,8 1 32 15,12-4-32 1,16 0 0 0,13 1-8-16,-1-1 8 0,-4-3-8 15,-11 3-24-15,-10 4 32 16,6 0 32-16,-4-4-24 0,2 3-16 15,1 1 0-15,1-3 8 0,3 5 0 32,1-5-56-32,3 2 56 15,4-3 0-15,-4 1-72 0,4-1 64 16,1 1 0-16,-1-1 0 16,4 0 0-16,0 4-184 15,-8-4 184-15,5 7-40 0,-1-4-32 31,4 1 72-31,9-1 0 16,-6-2 0-16,6 2 8 0,-2 0-56 16,10-5 56-16,3 2 32 15,8 1-32-15,5-7 0 0,6 6 8 16,-2-3-8-16,2 0 0 16,1 0-48-16,-3 0 48 31,2 4 0-31,-2-4-8 0,-1 4 8 15,0-5 8-15,0 5-8 16,-5-1 0-16,2 1 8 0,-5-1-8 16,-4 0 0-16,-8 1-48 15,1-1 48 1,-6 1 0-16,2-1 0 16,3-3 64-16,8 0-64 0,12-3 48 15,4 3-48-15,8-3 0 16,4 0-8-16,12 0-816 0,16 0-2017 15,0 0-1583-15</inkml:trace>
  <inkml:trace contextRef="#ctx0" brushRef="#br0" timeOffset="173446.87">4155 11176 4689 0,'0'-4'1272'0,"0"4"-912"16,0-3-232-16,0 3 312 15,0 0 448-15,0 0-128 0,0 0-328 32,0 0-320-32,0 0 32 15,0 0-16-15,0 0-119 0,-4 0 63 16,4 0-72-16,0 0 0 15,-4 7 0-15,1 6 0 0,-6 2 0 16,1 11 56-16,4-1-48 31,-3 7 56-31,-2 0-56 0,1-1 88 16,4 1 8-16,-3 0-96 16,3 0 40-16,-1 2-48 15,1 1 8-15,-4 0-8 0,5 7 0 16,-5-1 0-16,-1 4 24 31,5-4 24-31,-3 0-24 0,-1 0-16 0,0-3 96 16,3 3-16-16,1 1-24 0,1-1 32 15,3 0 8 1,-4 1-104-16,4-4 104 0,-4 3 32 16,4 0-88-16,-4 1 8 15,4 2 16-15,-4 4 24 16,-1-1 16-1,1 1-112-15,4 0 152 0,-3-1-96 16,-1 1-56-16,0 3 0 16,0-1 0-16,4 8 16 0,-4-1 32 31,0 0-32-31,-1 0 48 16,-2-6 40-16,-1-1-104 0,4 2 80 15,0-5 64-15,0 4-8 16,0-7 40-16,4 4-120 0,0-1 192 15,0 1-40-15,0 0-112 32,4-1-32-32,4 1-16 0,4 6 24 15,4 0-16-15,3 3-56 16,2-3 0-16,-1 3 48 16,-1-3-48-16,-2 0 0 0,-2 0 0 15,-2-3 0-15,-6 0 56 16,-3 0-56-16,-4 6 0 0,4 0 8 31,0 3 0-31,-4 1-8 0,5-1 16 16,-1 3-16-16,0-2 40 15,3-4-32-15,1-3 56 0,4 0-32 16,-4-3-32 0,4 3 0-1,0 3 0-15,-4 0 0 0,-4 7 40 16,0-5-40-16,0 5 0 15,-4-4 56-15,0 7-56 0,3-4 0 16,-3-2 8-16,5-1-8 0,-5 4 0 31,4-4-8-31,-4-3 8 16,4 0 0-16,-4 4 8 0,4-7-8 16,0-4 0-16,0 1 8 15,3-3-16-15,-2-7-32 0,7 4 32 16,-5-4-16-16,2-3-104 15,-1-3 128-15,0-3 8 0,-1-3 8 32,2-4 24-32,-1-3-40 15,-1 0 0-15,1-6 0 16,-4 0-80-16,9 0 24 0,2 0 40 16,1-1-112-16,0 8 64 31,4-4-152-31,0 3 104 0,3-3 112 15,-2 0-272-15,3 0-424 16,0-6 408-16,4-1 152 0,4-8-112 16,7-1 16-16,5-3 136 0,8-3 96 15,15-13 0-15,25-7 128 16,20-5 120-16,4-1-56 16,-1 4-24-1,-11 6-112-15,-12 0-56 16,-21 6-288-16,-7 4-376 15,-16 3-329-15,-5-1-423 0,32-3-560 16,-2-2-529-16,-6-1 281 0</inkml:trace>
  <inkml:trace contextRef="#ctx0" brushRef="#br0" timeOffset="175101.78">6251 16087 2616 0,'0'0'1920'0,"95"-12"-895"15,-35 2-481-15,12 4-160 0,0-1-224 31,-1 1-104-31,-3-3 16 16,-1 2-72-16,6-2-16 0,-2-4 8 16,6 0 0-16,-2 1 8 15,0-1 192-15,1 0 688 0,-4 4-240 16,-5 2-504-16,-3 1-136 16,1 3-144-16,-7 0-144 31,2 0 184-31,0-4 104 0,0 4 48 15,3-7 184-15,1 1-24 16,5-4 56-16,2 1 64 0,-3 2 145 0,4 0 39 16,-4 1-144-16,3 3-160 15,-4 2 0 1,1 1-24 0,-3 0 88-16,-2 0 40 0,1-3-152 15,0 3 48-15,-4-1 48 16,7-2 256-16,-3-1-144 0,-1 4-200 15,5-3 72 1,-4-4-48-16,-1 4-72 16,-3 0-40-16,4 0-32 15,-4-1 57-15,3 1 47 0,-3-4-56 16,4 1 136-16,-4-1 128 16,-1-3-112-16,9-2-80 0,1 2-56 31,-6 0-40-31,5 0 96 15,-1 4-56-15,1 3 104 0,4-4 40 16,0 1-120-16,3 2 16 16,1 1-88-16,-5-1-64 0,6 1 24 15,-6 0-24-15,-3-1 0 32,-5 4 40-32,1 0-40 15,-8 0 0-15,4 0 0 0,-4-1 0 16,7 2-8-16,25-5-24 15,51 4 32-15,53 3 352 0,31 10 1008 16,-4 12-911-16,-24 6-449 16,-40-6-473-1,-19 1 297-15,-8-1 104 16,-9 0 72-16,-15-6 48 0,-17-3-48 16,-27-7 0-16,-24-3-8 15,-12-3-280-15,-12 0-1272 0,-8-9 624 16,-4-14 800-1,-8-5 136-15,-16-7 0 16,-8 0 24-16,0 0 408 16,4 0 496-16,5 6 160 0,3 1-512 15,8 2-184-15,0 4-63 16,8-3-241-16,4 3 16 0,-4-3 8 16,4-4-104-16,0 0 48 31,0-2-56-31,11-4-8 0,6-7 0 15,-2-2-192-15,-2-7 80 16,2-3 32-16,-11 0 64 0,0-9 16 16,-4 6 16-16,-8-7 48 31,-3 0 176-31,-2 1-96 16,5-4 8-16,-3-12-56 0,11-20-80 15,0-15 48-15,7-10-56 16,14 10-8-16,-6 9 8 0,2 16-64 15,-10 4 64-15,-3 15 48 16,0 16-48 0,-4 13 0-16,0 2 0 15,0-8 0-15,0-7 0 0,0-6-168 16,0-7 160-16,0 3 0 16,0-12-88-16,-4 6 40 0,-4-3-72 15,-4 4-16 1,-4 5 96-1,-4-6-144-15,-3 0 71 0,-1 0 73 16,0 10-32-16,0 0 80 0,-4 6 0 16,8 6 0-16,-4-3 0 15,8 7 72-15,-3 0-72 0,6-4 96 32,1 0-87-32,1 1 71 15,2-5-80-15,1 2 8 0,-3-1-8 16,6-3-8-16,-3-3 8 15,1 3 0-15,-1 3-8 0,-1-3 8 32,5 3 16-32,-7 4-8 15,3-1 16-15,-4 0-16 16,-4 4-8-16,0-1 40 0,0 1-32 16,-4-3-8-16,0 5 0 15,0 1 0-15,-4 0-104 0,4-1-145 16,1 4 153-16,-2-3 0 31,6 3-56-31,3 0 144 0,0 0 8 16,8 0-40-16,-5 3 32 0,2 6-32 15,-1-2 40-15,4-1 0 16,-5 3 0-16,6 1 0 16,-5-1-72-16,4 0-40 15,-4 4 104 1,4 6-88-16,-4 3 96 15,4 0 0-15,0 0 0 0,0 1 0 0,0-2 0 16,0-1-64-16,1-1 56 16,-2-1-48-16,1-5 56 15,-4 3 0 1,8-4 0-16,-4 1 0 16,0 3 0-16,1-7-72 0,3 4 16 15,-4-1-64-15,4 1 0 16,-5-4 8-16,1 1-24 15,0 6 136-15,-4 3 8 0,1 9-8 32,-2 7-128-32,-19 3-1112 0,1 13-3817 15,-5-1-3961-15</inkml:trace>
  <inkml:trace contextRef="#ctx0" brushRef="#br0" timeOffset="177258.03">4135 11274 1176 0,'0'0'696'16,"0"0"168"-16,0 0-264 16,0 0 240-16,20-22 33 0,-12 18-41 0,0-2-88 15,-4 3-280 1,4 0-232 0,-4 3 8-16,0-3-88 0,4 3-48 15,4-3 184-15,7 3-112 0,6-4 80 16,3-2 32-1,3 0-160-15,14-4 0 16,2-2 24-16,1 2-40 16,3-3 9-16,2 1-105 15,-1-1 24-15,-5 4-16 0,-3-4-24 16,0 0 0-16,-5 4 56 16,6-4-56-16,-2-3 104 15,5 3-16 1,8-3 24-16,4-2 96 15,19-2 40-15,-7 1 144 16,8-3-32-16,0 6-80 0,-13 4-40 16,5 2-240-16,-5 3 8 15,-7 4-8-15,4 0-112 0,-4 0-80 16,-1 0 88-16,5 0 48 31,0 0 56-31,-1-4-8 16,10-3 8-16,10-2 56 0,17-4-56 15,11-6 184-15,-3 3 144 16,-24 3-248-16,-25 10-16 0,-15-4-64 16,12 4 0-1,4-1-8-15,12-2-32 16,-1-1 40-16,1 1 0 16,0-4 0-16,-1 0 0 0,5 1 8 15,0-1 40-15,-4-3 80 16,-1 7 80-16,-3-4 0 15,-4 3-56-15,-8 7-144 16,-8-3 0-16,-1 2-8 16,-2 4 0-16,-2-3 8 15,0 1-8-15,6-2 8 0,3 1 0 16,8-7-8-16,7 4 16 0,4-3-16 31,1-1 0-31,4 4 0 16,-5-1-8-16,-3 4 8 15,-8 0 0-15,-4 0 0 0,-4 3-8 16,-9 0-64-16,2 0-8 16,-6 0 80-16,5 0-80 0,0 0 80 31,-1 0 16-31,6 0-16 16,-2 0-16-16,5 0 16 15,0-7 0-15,-1 4 16 0,1-3-16 16,1 3 0-16,3-3 0 15,-5-1 8-15,1 1-8 0,4-1 8 16,-5 4 40 0,1-3 56-16,-4 3-96 15,-4 0 160-15,4 3-16 16,-5 0-96-16,1 0-48 0,8 0 0 16,-4 0-8-16,3 0 0 15,1 0-8-15,0 0 8 0,0 0 0 16,0 0 8-1,0-4 8-15,-1 1 32 16,-3 0-48-16,-4 0 8 16,0-4 48-16,-1 4-56 0,2 0 48 15,-2-3-48-15,2-1 0 16,-2 1 64 0,9 0-56-16,-5-4-16 15,2 4 24-15,-2-1-24 16,-3 5 8-16,-4-5 0 0,-8 1 8 15,-4 2 0-15,-8-2 64 16,-9 3-48-16,1-1-16 0,4 2 120 31,0-2-8-31,4-2-112 16,0 0-8-16,4 2 48 16,7-2-40-16,2 0 120 0,7 3-120 15,-5-4 72-15,5 4-24 16,-4 0-56-16,-3 0 0 0,-6 3 16 31,-3-4 32-31,0 2 57 0,0 2-97 16,-5-4 104-16,1 1-56 0,1 0-56 15,2 3 8-15,5-3-8 16,0 3 16-16,8-4 0 16,0 1-8-16,0 3 72 15,-4-3 96 1,0 3-56-16,-8 0 56 15,-5-3-48-15,-10 3-80 0,-5 0 0 16,-4 0-40-16,0 0 40 0,0 0-48 16,0 0-96-16,-13 0-88 15,5 0-745 1,1 0-1215-16,-2 3-881 16,9 0-2824-16</inkml:trace>
  <inkml:trace contextRef="#ctx0" brushRef="#br0" timeOffset="182399.53">3880 7289 3168 0,'0'0'1136'0,"0"0"-1136"0,17 0 8 15,-14-3 168-15,1 3-64 0,0 0 713 16,-4 0 479-16,0 0-600 16,0 0-208-1,4-3 0-15,0 0 72 16,-4 3-183-16,8-3-233 16,-4 0-24-16,-4 0 8 0,0 3 64 15,4 0 16-15,-4 0-88 16,0 0 32-16,0-4 8 0,4 4-88 31,0-3 32-31,4-3-96 16,4 2-8-16,8-2 40 0,0-7-40 15,12 4-8-15,3 0 176 16,5-1-168-16,4-2 88 16,4 5-88-16,-4 1 0 0,-1-1 88 31,6 4-96-31,-6-4 120 15,5 5 56-15,-4-5-48 0,4-2 8 16,-5 2 72-16,2 1-136 0,-6 0 80 16,1-1-152-16,-4 1 8 15,-8 3-8-15,-4 3 0 16,-9 0-192 0,2 0-848-16,-10 3-929 15,-3 10-63-15,-4-7-2057 0</inkml:trace>
  <inkml:trace contextRef="#ctx0" brushRef="#br0" timeOffset="197056.3">13558 5550 2832 0,'-8'-7'208'15,"0"-2"1232"-15,-4-1-823 16,4 1 39-16,4-1-120 15,0 4 64-15,1-1 312 0,3 1-32 16,0-1-256-16,0 5-255 16,0-5-41-16,0 4 96 15,0 0 320-15,0 3-136 0,0 0-192 32,0 0-200-32,0 0-152 15,0 0-56-15,0 0 112 0,0 0-72 16,0 0-40-16,0 0-8 15,0 0 0-15,0 0 0 0,0 0-8 32,0 0-40-32,0 0 48 15,0 0-48-15,-4 0 40 0,4 0-16 16,0 0 24-16,0 0-8 16,0 0-8-16,0 0 8 15,0 3-88-15,0 4 48 0,0-2 48 31,-5 8 8-31,5 0-8 0,-4 3 16 16,4 6-16-16,0-3 0 0,0 7 8 16,0-4 8-16,0 3 32 15,0 1-40-15,0 2-8 0,0-2 16 0,0 2-8 16,0 4 0 0,0-3 64-1,0 2-72-15,0 1 8 16,4 3 0-16,1 0-8 15,2 3-8-15,1-3 8 0,-4 3 16 16,0 0 32-16,0 4-40 16,4-1-8-1,-4-3 8-15,-4 0 0 16,4 3 0-16,0 1 48 16,0-4-48-16,0 3 0 0,4 0 40 15,-4-3-40-15,0 4-8 16,4-1 24-16,0-3-16 0,-4 3-8 31,4-3 0-31,0 4 8 16,-4-1 72-16,0 0-64 0,-4 1 48 15,0-1 16-15,0 3-80 16,0 1 0-16,-8 2 0 16,0 1 48-16,4 3 0 0,-4 3-48 31,0-4 0-31,4 1 0 15,0-6-8-15,0 2 8 0,0-2 8 0,-4-1-8 16,0-2 80-16,4 5-80 16,-4-3 0-16,-4 1 8 15,4 2-8-15,0-2 8 16,5 3-8 0,-1-1 0-16,-1-2-16 15,1-1 16-15,0 4 0 0,0-4 0 16,-3 4 8-16,-1 2 0 0,-5 2-8 15,-2 5 72 1,-5-3-72-16,3 3 8 16,2-3-8-16,-2 0 8 15,6-4 40-15,7-2-48 16,0 0 0-16,4-1 0 0,0-2-8 16,0-1-40-16,0 1 48 15,4-4 0-15,0 0 0 0,-4 0 0 31,0 1 8-31,0-1 56 16,0 0-24-16,0 0-32 0,-4 1-8 16,0 3 0-16,0-1 0 15,4-3-16-15,0 7 16 16,0-7-8-16,0 7-40 0,0-4 8 31,4 1 40-31,0-1 8 16,0-3 0-16,-4 4-8 0,0-1 8 15,0 1 0-15,0 2 16 0,0 7-8 16,0 0-16 0,0 0 0-16,0 6-8 0,8 1 8 15,4-1 0 1,4 0 0-16,0 4 0 16,3 0 0-16,5 8-8 0,0 17 8 15,-3-6 24-15,2-10 56 0,-7-7-72 16,-4-15 48-16,4 10-56 15,8 22 8 1,0 5-8-16,4 14 8 16,0-1 8-16,-1-5 48 15,-6-11-16-15,-2-9-48 16,1 7 0-16,-4-1 0 0,0 4 0 16,4 0-8-16,-4-3 8 15,0-4 0 1,4 0 0-16,-8 1 8 15,7 2-8-15,-2 1 0 16,-2 0 16-16,2-1-8 0,-2 7-8 16,5 0 0-16,-3 6 0 15,-2 0 0-15,2 0 0 0,-2-6-8 32,1 0 8-32,-4-3 0 15,-4 0 0-15,0 6 8 16,0-3 8-16,0 0 128 0,-4 0 89 15,3 2-9-15,6 2-120 0,-1-1-8 16,0-3-88-16,7-4 48 16,-2-5-48-1,2-1 64-15,1 0-16 16,-3 1 0-16,2 3-8 16,-3-7 0-16,-4 0-40 0,4-3 0 15,-4 3 0-15,0 0 0 16,-4 1 64-16,4-1-64 15,-4-10 40-15,0-12-32 16,0-12 48-16,0-4-56 16,4 10 72-16,0 5-72 15,-1 11 56-15,6 12-56 0,2-10 0 16,-2 5 64-16,-1 1-72 16,-5-15 16-1,1 14 72-15,1-5-72 16,-6 1-8-16,-3 12 48 15,0-9 24-15,0 0-16 0,-4-7-64 16,4-12 8-16,1 3 56 16,2-3-64-16,-3 0 8 0,4-1 0 31,-4 2-8-31,4 2 16 16,-4 6-16-16,-4 0 0 15,0 13 8-15,0 13-8 0,-4 15 0 16,-8-12-8-16,8-16-8 15,0-22 8-15,4-13 0 0,0 3-8 16,0 1 8 0,0-1 8-16,0-13-8 15,0-8 0-15,0-4 8 16,0-10 8-16,4 4-8 0,-4-8 0 0,4 5 0 16,-4-1 8-1,0 7-8-15,0 0-392 16,-8 6-1009-16,-3-3-1143 15,-10-4-3433-15</inkml:trace>
  <inkml:trace contextRef="#ctx0" brushRef="#br0" timeOffset="200507.99">14965 5699 7865 0,'0'0'2417'0,"0"0"-1241"0,0 0-768 15,0-7-96-15,0 7 272 0,0 0-192 16,0 0-264-16,4 7-120 16,-4 3 144-16,0 5 96 0,0 7 385 15,0 7-97 1,0 3-160 0,0 12 64-16,0 7-128 15,0 19-136-15,-4 19-48 0,-4-7-120 16,4-5-8-16,-1-11 72 0,1-15-48 15,1 6 32-15,3 3-48 16,-4-5 0 0,4-14 8-16,0-3-16 15,0-13-224-15,0-3-680 16,-8-18-1281-16,-1-4-1984 0,2 0-3072 16</inkml:trace>
  <inkml:trace contextRef="#ctx0" brushRef="#br0" timeOffset="200829.43">14916 5785 6001 0,'0'0'3200'16,"0"0"-1471"-16,0 0-169 0,0 0-400 0,0 0 409 16,0 0-337-1,41-29-704 1,-5 19-312-16,11-2-152 16,13-1-48-16,7-6 96 0,2 3-104 15,-9 4-8-15,-13-1 0 16,-11 3-200-16,-12 4-472 0,-17 6-496 0,-14 0-825 31,-17 12-2560-31,-12 1-168 16</inkml:trace>
  <inkml:trace contextRef="#ctx0" brushRef="#br0" timeOffset="201062.62">14888 6270 7361 0,'0'0'2689'16,"0"0"-937"-16,0 0-144 0,0 0 329 15,84-22-313-15,-39 3-544 32,-2 3-496-32,9-6-311 15,-4 3-97-15,0 3-40 0,-9 3-120 16,-3 4-16-16,-8 3-240 15,0 6-745-15,-4 0-735 0,-5 0-2577 0,-2 0-1984 16</inkml:trace>
  <inkml:trace contextRef="#ctx0" brushRef="#br0" timeOffset="201669.19">15833 5626 8705 0,'0'0'1505'31,"0"0"591"-31,0 0-520 16,0 0-263-16,0 0-241 0,0 0-536 15,0 0-456-15,0 0-80 16,-4 0-224-16,-4 25 208 0,5 10-64 15,-10 10 80-15,1 18 16 0,-4 17 48 16,1-1-24 0,-2-10 16-1,10-8-40-15,-5-16 32 0,3 5-32 16,2-2-16-16,-1-10 24 16,4-9-24-16,4-11-8 0,0-1-88 15,0-11 24 1,8 0 72-16,7 0 8 15,9-6 168-15,12 0 280 16,12 0-168-16,4-9 32 0,8 0-168 16,-5-4-72-16,1 0-40 15,-8 4-32-15,-12-1-8 0,-8 4 0 32,-13-1-184-32,-6 4 56 15,-5 0-120-15,-4 0-232 0,0-1-544 16,0-1-2761-16,0-2-640 0</inkml:trace>
  <inkml:trace contextRef="#ctx0" brushRef="#br0" timeOffset="202008.38">16527 5670 8617 0,'0'0'1409'15,"0"0"839"-15,0 0-616 16,0 0-591-16,0 0-457 16,0 0-584-16,-5 19 48 15,-3 16 208-15,4 13-8 16,-3 19 48-16,3 18-136 15,4 13-112-15,0-5 48 0,0-23-48 16,0-26-40-16,0-16-8 16,0-2-72-16,0 6-416 15,0-4-440 1,0-2-1073-16,0-7-759 16,0-7-2345-16</inkml:trace>
  <inkml:trace contextRef="#ctx0" brushRef="#br0" timeOffset="202359.15">16423 5661 8041 0,'0'0'840'0,"0"0"553"16,44-76-713-16,-12 47 672 15,4 7-256-15,11 6-303 0,5 3-153 31,12 10-392-31,-1 3-80 0,5 7-104 16,-12 18-64-16,-4 7 88 0,-13 9 24 16,-11 9-96-16,-3 4-16 15,-18 10-8-15,-7 12 8 16,0 19 48-16,-24 10-48 16,-8-6 0-1,0-23 16-15,1-28 72 0,3-17 88 16,-16 7-128-16,-4 0 176 0,-12 1-40 15,-4-11-56-15,5-6-16 16,4-12-32-16,3-10-80 16,3-16-840-1,17-9-2321-15,13-7-6337 16</inkml:trace>
  <inkml:trace contextRef="#ctx0" brushRef="#br0" timeOffset="203266.76">17495 5664 7985 0,'0'0'1897'0,"0"0"159"16,0 0-296-16,0 0-279 0,0 0-25 16,0 0-312-16,0-57-728 15,0 57-416-15,0 9-216 16,0 20 64-16,0 18 152 0,-4 29-8 31,-4 30-32-31,-8 8 40 16,0-3 0-16,0-25 0 0,4-32 0 15,0-23 0-15,4-5-208 0,0-1-136 16,0-3-184-16,4-2-32 16,0-14 72-16,0-3-8 15,4-3 496 1,0-13 264-16,0-12-264 16,0-16-144-16,8-26-104 0,16-25-64 15,8-26-441-15,3-12 161 16,2 7 192-16,-10 11 232 0,-7 14 168 15,-3 22 72 1,-10 19-72-16,1 25 376 16,-8 12 601-16,4 11 7 15,-4 3-336-15,0-1-328 16,4 7-320-16,-4 4-216 0,8 14-136 16,0 14 352-16,4 13 64 0,0 6-56 31,0 6 192-31,-1 16-80 15,2 16-104-15,2 16 120 16,2-1-136-16,-6-15 64 0,2-22-48 16,-5-26-8-16,-1-3-8 15,1 0 0-15,5 4-152 0,-6-1-520 32,-7 0-544-32,0-9-1153 15,-3-10-1872-15</inkml:trace>
  <inkml:trace contextRef="#ctx0" brushRef="#br0" timeOffset="203492.99">17411 5950 8905 0,'0'0'2489'0,"0"0"-345"16,0 0-1071-1,0 0 255-15,0 0-520 16,87-48-496-16,-34 42-304 16,10-4 40-16,9 7-48 15,-9 0-96-15,6 3-992 0,-18 0-1793 16,-23 0-2976-16</inkml:trace>
  <inkml:trace contextRef="#ctx0" brushRef="#br0" timeOffset="205089.33">14944 6788 1224 0,'0'0'1936'16,"0"0"-1184"-16,0 0 49 0,0 0 695 16,0 0 64-16,0 3-344 15,0-3-343 1,0 0-217-16,0 0 216 16,0 0-80-16,0 0-168 15,4 0-192-15,1 0-128 0,7 0-184 16,-5-3-8-16,10 3 40 0,2-6 1 15,5 2-25-15,4 1 24 32,4-3 16-32,0 0 8 15,0 2 32-15,0 1-128 16,-1 0 88-16,1-4-160 0,-4 4 112 16,0 0 16-16,0 3-32 15,4-3-40-15,0 0 48 31,0 0-104-31,3 0 120 0,-3 3-48 0,4-4-72 16,-4 1 88-16,4 0-48 16,-9 3 8-16,1 0 40 0,0 0-88 15,0 0 40-15,0 0-48 16,0 0 0 0,4 0 0-1,0 0 16-15,4 0-8 0,4 0 64 16,-4-3-64-16,4 3-8 0,-1 0 40 15,-3-4 8-15,0 4-48 0,-4 0 8 16,-4 0-8-16,-1 0 0 31,1 0 0-31,4 0 0 16,0 0 64-16,1 0-56 0,2 0 80 16,1-2-40-16,0 2-40 15,-4 0 80-15,3-4-88 0,-3 4 8 16,0 0-8-16,-4 0 56 31,-4 0-56-31,4 0 16 0,-4 0 64 16,-1 0 24-16,5 0-56 15,4-3 88-15,0 0 16 0,5 3-144 16,-2-3 144-16,1 0-80 16,0 3-72-16,-4-4 64 31,-4 4-56-31,-4 0-8 0,-5 0 0 15,-2 0 8-15,-2 0-8 0,5 0 0 16,0 0 0-16,5 0 8 0,2 0-8 16,1 0 0-16,3-3 48 15,6 3-40 1,-1 0-16 0,-8-3 8-16,4 0 0 0,-4 3 0 15,-9-3-16-15,5 3 16 16,-4 0 0-16,0 0-8 0,4-3 8 0,0 3 0 15,4-4 0-15,4 1-8 32,3 3 8-32,1-3 0 15,0 3 0-15,-4-3-8 0,-4 0 8 16,-4-1 56-16,-4 4-56 16,-5-2 8-16,-7 2 0 0,1 0 0 15,-1-4 64-15,-5 4-64 31,-3 0-8-31,4 0 0 0,-4 0-168 16,4 0-232-16,0 0-288 16,5 0-536-16,-2 0-953 0,-7 0-2328 15</inkml:trace>
  <inkml:trace contextRef="#ctx0" brushRef="#br0" timeOffset="210229.21">19124 5623 6753 0,'0'0'2232'0,"0"0"-1279"15,-7-32-489-15,-10 22-80 0,-2 7 448 16,-9 3 224-16,-9 0-240 16,-2 20-392-1,-9 8-63-15,4 13 15 16,-7 19 0-16,-1 23-88 16,7 22-24-16,18 9 40 0,22-3-120 15,5-12-184-15,28-29 72 0,0-16-64 16,4-13-8-1,4-10 8-15,8 4-8 16,12 0-248-16,8-6-240 16,0-7-664-16,3-22-401 15,-11 0-1671-15,-16-10-4402 0</inkml:trace>
  <inkml:trace contextRef="#ctx0" brushRef="#br0" timeOffset="210811.32">19367 6407 592 0,'0'0'10402'0,"0"0"-8426"16,0 0-887-16,0 0-377 15,0 0 72-15,0 0-56 16,32-102-472-16,-8 49-136 16,8-27-120-16,8-28-72 0,-5-10-208 15,-3-6-168-15,-8 13-392 16,-12 16 184 0,1 19 480-16,-10 22 72 15,-3 25 104-15,0 17 376 16,0 5 472-16,0 7-600 0,-7 0-248 15,-17 39-280-15,-12 27 280 16,4 26 32-16,4 13 160 0,15-3-136 16,13-13 96-16,0-7-144 31,13-15 0-31,6-10 40 16,2-19-48-16,3-9-120 0,8-4-464 15,3-6-416-15,5-3-33 16,-5-16-671-16,18-16-128 0,-18-16-2313 31,-7-3 832-31</inkml:trace>
  <inkml:trace contextRef="#ctx0" brushRef="#br0" timeOffset="210955.03">19854 6016 1320 0,'0'0'2856'15,"0"0"361"-15,0 0-360 0,0 0-449 16,0 0-1400-16,0 0-776 16,0 0-31-16,-13 38 327 0,9 13-192 15,4 3-216 1,0-3-40-16,17-4-80 15,2-11-200-15,5-8-753 16,4-18-727-16,0-7-896 0,-8-3-2826 16</inkml:trace>
  <inkml:trace contextRef="#ctx0" brushRef="#br0" timeOffset="211104.44">20032 5648 11826 0,'0'0'1736'15,"0"0"-1440"-15,0 0-296 0,0 0-368 32,0 0 232-32,-39 137-544 0,27-71-1432 0,4-2-3033 15</inkml:trace>
  <inkml:trace contextRef="#ctx0" brushRef="#br0" timeOffset="211624.23">20024 6321 7601 0,'0'0'1841'15,"0"0"-481"-15,0 0-72 16,0 0 248 0,8-76-567-1,-3 41-113-15,3-6-312 0,3-7-360 0,2-6 8 16,10 3-192-16,-3 1-8 15,-3 15 0-15,2 9 8 0,-6 13-64 16,-2 10 56-16,-3 3-240 31,4 26 120-31,0 9 72 16,-1 9 40-16,-2 10 8 0,-5 3-96 16,-4-3 96-16,0-6-64 0,-4-10 72 15,-5-6 0-15,2-13-72 16,3-6 64-16,0-11-48 31,4-2 56-31,0-6 360 0,0-16-160 16,4-13-200-16,16-22-128 15,-1 0-96-15,9-7-104 0,0 7 104 16,-3 16 224-16,-5 6 176 16,-5 13 152-16,-7 18-56 15,1 4-272-15,-5 13-136 0,3 19 136 31,1 9 344-31,1 7-136 0,2 3-96 16,-3 3-96-16,0-7 32 0,8-2-48 16,-4-10-480-16,12-3-552 15,0-7-1697 1,0-16-1552 0</inkml:trace>
  <inkml:trace contextRef="#ctx0" brushRef="#br0" timeOffset="211951.7">20642 6150 9113 0,'0'0'1825'0,"0"0"-1433"15,0 0-232-15,0 0 352 0,0 0 128 16,0 0-104-16,28-7-160 0,-8 1-16 16,-1-10-360-16,6-6-128 31,-5-10-512-31,-5-3-344 15,-2-3 152-15,-9 0 320 0,-4 3 512 16,0 3 416-16,0 13 568 16,-17 10 40-16,-2 9-568 0,-9 13-232 15,-4 15 161-15,0 16 15 16,1 7-144-16,6 6 0 31,9 0-88-31,12 1-168 0,4-11 56 16,9-6-56-16,14-9-296 15,14-10-280-15,10-12-209 0,9-10-423 0,32-16-608 16,-17-9-745-16,-7-13-2120 16</inkml:trace>
  <inkml:trace contextRef="#ctx0" brushRef="#br0" timeOffset="212281.39">21132 5896 7161 0,'0'0'3073'15,"0"0"-273"-15,0 0-1487 0,0 0-873 16,0 0-80-16,-99 79-112 0,71-25-120 31,7 3-40-31,6 0-80 16,2-6 0-16,10-6-8 0,3-17-240 15,0-12-96-15,3-10-488 16,18-6 327-16,3-12 481 0,4-20-32 16,8-22-168-16,-5-3-152 31,-3-7 184-31,0 1 184 0,-8 19 200 15,-4-1 416-15,-4 16 497 16,-9 20-97-16,-3 9-728 0,0 9-288 16,-3 23-272-16,-9 22 272 15,1 3 0-15,2 7 8 32,5-1-8-32,4-12-104 0,0 0-800 15,28-10-841-15,0-12-1119 16,0-17-1545-16</inkml:trace>
  <inkml:trace contextRef="#ctx0" brushRef="#br0" timeOffset="212604.52">21694 5826 11226 0,'0'0'2224'0,"0"0"-1696"15,0 0-263-15,0 0 127 16,-107 117-80-1,71-50-128-15,12-3-176 16,3 2-8-16,6 1-144 0,15-17-728 16,0-2-217-16,0-13-71 15,15-9 240-15,-2-14 200 16,2-12 720-16,-7-6 312 0,-3-20 1688 31,-5-11-39-31,0-24-97 16,-24-18-744-16,-4 2-240 0,4 1-415 15,5 16-97-15,6 15-128 16,5 4-240-16,1 6-96 0,7 29-641 16,0 6-1751-16,3 3-5618 0</inkml:trace>
  <inkml:trace contextRef="#ctx0" brushRef="#br0" timeOffset="213381.72">22730 5492 11042 0,'0'0'3169'0,"0"0"-1249"0,0 0-720 31,0 0-432-31,0 0-240 0,0 0-215 16,0 0-313-16,0 19-64 15,-4 23-8-15,0 34 72 16,4 32 120-16,0 16-120 0,0-7 8 15,12-12 0-15,-4-32-8 32,4-19 8-32,-8-19-8 0,4-6-8 15,-1 2-537-15,2-2-415 16,-5 0-600-16,-4-14-1065 16,0-5-1239-16,-4-10-1482 0</inkml:trace>
  <inkml:trace contextRef="#ctx0" brushRef="#br0" timeOffset="213609.96">22311 5502 7377 0,'0'0'2057'0,"0"0"-537"16,0 0-1008-16,80-10 104 0,8 10 256 15,36 0-112-15,15 0-287 16,-7 0-177-16,-29 7-96 0,-43-1-200 31,-8 13-256-31,-20-3-2345 16,-13 0-2352-16</inkml:trace>
  <inkml:trace contextRef="#ctx0" brushRef="#br0" timeOffset="214002.82">23359 5832 10402 0,'0'0'1624'16,"0"0"-1232"-16,0 0-64 31,-83 70 104-31,55-32 48 0,4 13-128 15,4 3-119-15,8 3-121 0,12-3-112 16,0-6 0-16,0-10-216 16,12-13-241-16,8-9-47 0,-4-6 272 15,-4-10 232-15,-4 0 360 16,-8-13 537 0,0-13 151-1,-8-8 0-15,-16-14-448 0,-8-6-184 16,-8-3-168-16,-4 0-24 0,4 3 320 15,1 9-248-15,11 14-167 0,8 11-129 32,12 11-8-32,8 9-705 15,0 3-1887-15,24 35-417 16,8 0 1073-16,0 1-1361 0</inkml:trace>
  <inkml:trace contextRef="#ctx0" brushRef="#br0" timeOffset="214405.89">23583 5867 7361 0,'0'0'2177'0,"0"0"-377"0,0 0-240 16,-32-79 73-16,16 69-273 31,0 10-744-31,0 0-440 16,-8 16-160-16,4 16-16 0,0 6 8 15,5 9 0-15,2 1 0 0,9 0-8 16,4-7-24-16,4-6 16 0,13-9-392 16,-2-14-32-1,9-9 432 1,0-3 24-16,0-22 224 16,-1-13-40-16,-2-3-120 0,-1-10 8 15,-8 1 0-15,-5 9 72 0,-3 6 232 16,-4 13 248-16,0 13 64 0,0 6-712 31,5 9-64-31,-5 20-328 16,4 12 312-16,7 7 24 15,1 6-168-15,8-4-208 0,1 1-272 16,-2-9-704-16,1-14-529 16,0-15-655-16,-8-7-1361 0,0-6-880 0</inkml:trace>
  <inkml:trace contextRef="#ctx0" brushRef="#br0" timeOffset="-214455.01">23877 5810 5153 0,'0'0'3192'0,"0"0"-959"15,0 0-761-15,0 0-824 32,0 0-640-32,0 0-8 15,0 0 384-15,80 101 48 0,-72-49-304 16,-8-2-128-16,0-2-96 15,-8-4-104-15,-8-9-80 0,4-6-56 0,-4-13-176 16,4-10 0 0,5-6 48-1,3-10 304-15,4-25-568 16,15-19-585-16,21-25 273 0,4 6 208 16,0 3 832-16,-4 13 48 15,-8 29 992-15,-4-1 721 0,0 7-433 0,-13 19 160 16,-3 3-1168-16,1 6-240 31,-5 20-8-31,0 5 288 16,-1 10-160-16,-3-2-200 0,0-2-56 15,0-2-184-15,4-9-536 16,0-10-512-16,9-10-160 0,10-6 343 31,5-16 249-31,11-16-528 16,2-9 112-16,2-7 520 0,2-2 752 15,-10 2 144-15,-7 7 1448 16,-12 12 648-16,-7 14 825 0,-6 8-528 16,-3 7-1297-16,0 0-1144 31,-8 3-96-31,-4 13-48 16,-4 7 48-16,0-1 8 0,9 6 40 15,-2-2-48-15,9 5 8 16,0 1-8-16,9 0-112 0,2-1-48 15,1-2 32-15,0-6 40 16,-8 2 80 0,0-3-72-16,-4-3 80 15,-8 3 0-15,-16 1 120 0,0-5 128 16,-12 5 40-16,4-10-48 16,-3-1-136-16,3-6-104 0,0-6-272 15,8-9-824 1,12-10-2961-16</inkml:trace>
  <inkml:trace contextRef="#ctx0" brushRef="#br0" timeOffset="-214081.45">25224 5403 8065 0,'0'0'1449'16,"0"0"-465"-16,24-104-464 0,-24 66 1448 31,0 6-439-31,-4 6-289 16,-16 14-264-16,0 6-496 0,-8 6-328 16,-4 3-152-16,-8 19 8 15,1 13 104-15,3 12-104 16,1 23 112-16,10 22-64 0,9 22-40 15,12 10 72 1,4-3-40-16,13-3-48 16,2-14 0-16,-3 4 0 0,-4-6-8 15,-8-1 8-15,0-12-8 16,-8-3-344-16,-4-13-400 16,-3-19-528-16,2-16-473 15,-2-9-719-15,2-4-321 16,2-12-1664-16</inkml:trace>
  <inkml:trace contextRef="#ctx0" brushRef="#br0" timeOffset="-213922.35">24934 6032 10266 0,'0'0'1792'0,"0"0"-592"15,0 0-984-15,67-89-208 16,-31 73 16-16,12 7-24 15,39 2-600-15,-15 7-1232 0,-4 0-2129 16</inkml:trace>
  <inkml:trace contextRef="#ctx0" brushRef="#br0" timeOffset="-213615.23">25563 5797 9498 0,'0'0'1832'0,"0"0"-1392"31,0 0-384-31,0 0 296 16,0 0 392-16,-80 95-112 0,57-47-416 0,2 0-144 16,17-4-56-16,4 4-16 15,4-13-472-15,17-4-424 16,10-14 144-16,5-11 272 0,0-6 272 16,3-16 208-1,-7-16 160-15,-8-9 776 16,-7-10 320-16,-13-6 49 0,-4 0-121 15,-13 6-184-15,-15 9-128 16,-4 14-184-16,0 12-432 16,-3 13-256-1,3 3-72-15,4 16-576 16,9 13-760-16,19 18-736 0,0-5-1913 16,15-8-1665-16</inkml:trace>
  <inkml:trace contextRef="#ctx0" brushRef="#br0" timeOffset="-213265.12">26045 5718 9394 0,'0'0'3192'16,"0"0"-975"-16,0 0-1137 0,0 0-600 31,0 0-224-31,-80-7-208 15,48 33-48-15,0 12-16 0,4 7-48 0,8 5-152 16,5 1-368-16,7-4-528 16,8-5-81-16,0-13-103 0,12-7 312 15,4-13 752 1,-1-9 232 0,2-3 928-16,-9-22 728 15,-5-7 65-15,-3-12-209 0,-7-7-240 16,-17 0-776-16,-4-3-55 0,-8 12-1 15,4 5-72-15,4 15-240 16,4 9-128 0,9 13-680-16,2 19-1257 15,9 12-1207-15,4-2-2874 16</inkml:trace>
  <inkml:trace contextRef="#ctx0" brushRef="#br0" timeOffset="-212471.48">26192 5750 8689 0,'0'0'1969'0,"0"0"-425"31,0 0-88-31,0 0 241 16,0 0-433-16,0 0-1040 0,0 0-224 15,0 0-152-15,84 16 104 16,-68 25-352-16,-8 3 136 0,0 1 184 16,-4-4-16-16,-4-3-136 15,0-9-168 1,0-11-32-16,0-5 208 16,0-9 176-16,-4-4 48 0,-4-7 448 15,8-15-288-15,0-7-64 16,0-9-96-16,4-3 8 0,16-4-8 15,8 1 8 1,0 6 176-16,-5 6-112 16,1 10 312-16,-7 12-40 15,-6 10-280-15,1 0-64 16,-7 20-216-16,2 12 96 0,-3 2 120 16,-4 8-8-16,0-4 0 0,0 3 8 31,0-9-16-31,0-7-224 15,0-3-208-15,-4-12-72 16,4-7 136-16,0-3 384 0,0-13-8 16,0-16-64-16,12-5-137 15,4-14 177-15,4 1 32 0,4-1 89 32,0 3 135-32,-4 17 448 15,-4 9 320-15,-12 16-312 16,-1 3-680-16,-3 25-528 0,0 10 480 15,0 13 48-15,0 2 0 16,-7 1-176 0,-1-6-232-16,0-10-168 0,3-13-40 15,-2-9 87-15,7-13 25 16,0-4 496-16,0-24-120 16,12-10-200-16,11-13 256 0,1-6 72 15,8-4 128-15,0 4 192 0,-4 7 176 16,-4 8 129-1,-3 20 815-15,-10 10-784 16,1 12-656-16,0 5-112 16,0 24-240-16,-1 13 344 15,2 8 8-15,-1 4-312 0,-9 3-208 16,1-3-376-16,-4 3-905 0,0-12-1288 31,-7-14-4752-31</inkml:trace>
  <inkml:trace contextRef="#ctx0" brushRef="#br0" timeOffset="-212138.47">26929 5127 720 0,'0'0'8369'0,"0"0"-6440"16,0 0-529 0,0 0-792-16,0 0-208 15,0 0-32-15,120 41 89 16,-64-2-265-16,3 11-80 0,9 20-64 16,4 19 48-16,-8 26 152 15,-13 2-16-15,-27-2-184 16,-20-4 104-16,-8-10 8 15,-28 10-56-15,-15-3-104 16,-9 0-88-16,-11-6-192 16,-2-10-792-16,18-29-1369 0,7-22-1768 15</inkml:trace>
  <inkml:trace contextRef="#ctx0" brushRef="#br0" timeOffset="-204855.14">18455 8128 6161 0,'0'0'2528'0,"0"0"-1207"15,0-16-105-15,0 12 440 16,0-2-175-16,0 3-185 0,0 3-176 16,0-3-472-16,0 3-48 15,0 0-128-15,0 0-127 16,0 0-121-16,0 0-136 15,0 0-40-15,0 0-48 16,0 3-144-16,0 16 16 16,0 13 48-16,-4 25 64 0,4 3 8 15,-4 7-40-15,4 0 40 16,0-13 8 0,0-1-121-16,4-5-255 15,0-9-32-15,3-11-72 16,2-6-64-16,-1-9-184 0,-1-4 72 15,10-9 56-15,-6 0 120 16,6-12 480-16,6-14 24 0,-3-8 40 31,4-11 0-31,0-6-56 16,-4-9 40-16,4-4 80 16,-8 1 48-16,-4 2 152 0,-4 7 64 15,-5 10 168-15,2 16-32 16,-5 5 56-16,0 14-40 0,0 2 0 31,0 7-272-31,0 0-111 0,0 0-161 16,0 0-48-16,4 7-89 15,0 15-39-15,0 10 176 0,4 9-8 16,-1 7-8-16,6 9 16 16,-5-3 0-16,8 0-8 15,-1-6 8 1,6-4-8-16,-2-6-200 0,5-9-232 15,0-1-80-15,-4-6 152 16,4-6 8-16,-4-6 0 0,-4-1 40 16,-4-9 96-16,-4 0 224 15,-5 0 96-15,6-16 288 0,-5-6 200 32,0-13 160-32,-4-9 40 15,4-20-280-15,-4-25-191 0,0-19 15 16,4 10 136-16,-1 22-304 15,-3 25 16-15,0 19-32 0,4-3-96 32,0 7 32-32,-4-1 40 15,5 13-64-15,-5 10-56 16,0-1-32-16,4 7-432 0,-4 4-784 16,0 37-1713-16,0-3-992 15,0 0-4729-15</inkml:trace>
  <inkml:trace contextRef="#ctx0" brushRef="#br0" timeOffset="-202170.27">19276 7543 4296 0,'0'0'2609'31,"0"0"-457"-31,0 0-647 16,0 0 143-16,0 0-72 0,0 0 177 16,4-66-425-16,-1 66-512 15,-3 0-272-15,0 0-240 0,0 0-128 16,0 0-176-16,0 0-64 31,0 12 16-31,0 7 0 0,0 7 48 16,0 5 56-16,0 5-40 15,0 2 48-15,0 3-56 16,4 0-8-16,5 1 41 0,-1-4-41 16,-1-3 0-16,-3 0 8 31,4-7-8-31,-3-9 0 0,-1 0-353 15,-4-3-319-15,0 0-560 0,0-3-800 16,0-4-1137-16,-9-5-2104 16</inkml:trace>
  <inkml:trace contextRef="#ctx0" brushRef="#br0" timeOffset="-201838.29">19040 7474 5905 0,'0'0'1936'0,"0"0"201"16,0 0-465-16,0 0 96 0,0 0-15 15,0 0-577-15,-7-26-440 31,10 26-224-31,22-3-416 0,27 0 32 16,34-3-48-16,26-1 88 16,-4 1-64-16,-21 3-96 15,-35-4 0-15,-24 7 0 0,0-3-8 16,-12 3-248-16,0-3-176 31,-16 3-472-31,-11 3-952 0,-13 10-737 16,-4-4-3456-16</inkml:trace>
  <inkml:trace contextRef="#ctx0" brushRef="#br0" timeOffset="-201008.52">19929 7966 1672 0,'0'0'7425'31,"0"0"-5728"-31,0 0-769 0,0 0-72 15,0 0 392-15,0 0-407 16,0 0-513-16,0-3-280 0,-4 18 120 16,-8 8 408-16,0 5-8 31,-7 7-48-31,-2 7-96 16,-3 2-168-16,-4 7-16 0,0 6-32 15,0-3-136-15,0 3 16 16,1-3-32-16,-1-6-48 0,8-7 32 15,0-6-32-15,8-10-16 16,5-2-152 0,-1-4-480-16,3-4-360 15,1-5-456-15,4-7-1145 0,0-3-1472 16,0 0-1560-16</inkml:trace>
  <inkml:trace contextRef="#ctx0" brushRef="#br0" timeOffset="-200653.38">19594 8058 1632 0,'0'0'8698'0,"0"0"-6218"0,0 0-1288 16,0 0 41-16,0 0 31 15,0 0-440-15,0-9-456 0,0 11-256 16,13 18-64-16,6 2 224 31,9 13 48-31,4 6-104 16,12 4-119-16,0 2 87 0,4 4-16 16,-1-3-56-16,1-7-96 15,-4-3 0-15,-5-6 32 0,-7-4-40 16,-8-9-8-16,-7-3 8 15,-6 0-8 1,-7-6-312-16,-4-1-577 16,-19 1-319-16,-9-4-832 0,-8-3-4450 15</inkml:trace>
  <inkml:trace contextRef="#ctx0" brushRef="#br0" timeOffset="-200007.22">17642 8360 4176 0,'0'0'5290'16,"0"0"-2810"-1,0 0-1064-15,0 0-23 16,0 0 71-16,0 0-440 16,0 0-552-16,-4 0-200 0,4 3-152 15,12-3 80-15,4 0 144 16,12 0 33-16,12 0-41 0,7 0-160 31,9 0-120-31,-4-7-56 16,0 1-480-16,-12-1-297 0,-8 4-591 15,-17 3-904-15,-6 0-985 16,-9 3-2816-16</inkml:trace>
  <inkml:trace contextRef="#ctx0" brushRef="#br0" timeOffset="-199770.61">17598 8525 4440 0,'0'0'4585'0,"0"0"-3520"16,0 0-265 0,0 0 928-16,0 0 9 15,0 0-209-15,0 0-496 0,116 3-312 16,-72-3-144-16,3-7-240 0,1 1-184 15,-4-3-152-15,-5 2-560 16,-7 1-632 0,-8 3-1024-16,-7-1-2097 15,-13 1-1833-15</inkml:trace>
  <inkml:trace contextRef="#ctx0" brushRef="#br0" timeOffset="-198771.7">15960 8178 8913 0,'0'0'1961'0,"0"0"-81"31,0 0-640-31,0 0 113 15,0 0-369-15,0 0-512 0,0 0-472 16,0-3-80-16,0 19 80 16,0 10 24-16,0 2 56 15,0 4-56-15,9-3-16 0,3-4-16 32,3-3 8-32,9-6-56 15,8-6-24-15,9-7 32 0,-2-3 0 16,5-3-32-16,-4-13-112 15,-8-7 32-15,-9-2 160 0,-3-7-8 16,-12 0 0-16,-8 1 8 16,0-1 120-1,0 7 104-15,0 5 136 16,0 11 160-16,0 3 120 0,0 3-192 16,0 3-151-16,0 0-81 15,0 0-88-15,0 0-88 0,0 0-40 16,0 0 0-1,0 0 8-15,0 0-8 16,0 0 0-16,0 0-8 16,0 3-40-16,-4 9 40 0,4 4 0 15,0 6 8-15,0 4 80 16,0-1 0-16,0 1 56 0,0-4-136 31,0 3 48-31,0 1-32 16,0-4 32-16,0 3-16 0,0 1 40 15,0-1-64-15,0-2 40 16,4-1 0-16,-4 0-40 16,9 0 48-16,-9 1-48 0,4-5-8 31,-1 1 48-31,-3-6-48 16,4-4 8-16,-4 1-8 15,0-10 0-15,0 3 64 0,0-3-64 16,0 0 112-16,0 0 24 15,0 0 8-15,0-3 80 0,0-13-48 16,0-6-176 0,0-19-824-16,-4 3-865 15,-3-1-3496-15</inkml:trace>
  <inkml:trace contextRef="#ctx0" brushRef="#br0" timeOffset="-197783.34">16431 8099 1360 0,'0'0'2112'16,"0"0"-39"-16,0 0-401 16,0 0 352-16,0 0-623 0,0-13-321 15,0 13-32 1,0 0-280 0,0 0-384-16,-5 0-191 0,2 10-105 0,-5 9 328 15,0 13-24-15,-8 9-72 16,-4 16 152-16,-8 23 152 15,-3 15-232-15,-6 3 160 0,1-2-112 16,8-11-160-16,0-5-112 16,9-14-48-1,-1-12-16-15,8-13-8 16,0-2-96-16,0 2 56 16,-3 0-40-16,2-6-8 0,5-10 0 15,1-8 0-15,2-8-8 16,5-9-120-16,-8 0-272 0,4 0-152 31,-4-16-704-31,-4-19-1969 16,4 0-1672-16,-3 3-2768 0</inkml:trace>
  <inkml:trace contextRef="#ctx0" brushRef="#br0" timeOffset="-197339.78">15730 8166 6889 0,'0'0'1624'0,"0"0"-343"0,0 0 655 16,0 0-464-16,0 0-215 15,0 0-369-15,-9-45-464 0,22 45-144 32,2 0-208-32,9 4 96 15,8 8 32-15,0 4 88 0,8 6-8 16,0 7 0-16,3 6-80 16,10 3-56-16,-6 6-72 0,1-2 0 15,4-4-16-15,-8-7-48 31,-9-5 0-31,-11-7 56 0,-3-6-8 16,-14-7-48-16,-3-3 0 16,-4-3 120-16,0 0 320 0,0 0-63 15,0 0-41-15,0 0-64 16,-8-6-280-16,1-7-176 31,2 4-488-31,5 2-409 0,0 1-1551 16,0 6-5290-16</inkml:trace>
  <inkml:trace contextRef="#ctx0" brushRef="#br0" timeOffset="-194610.53">19953 8997 5497 0,'0'0'2080'0,"0"0"-1224"15,0 0 73-15,0 0 239 31,0 0-104-31,0 0-400 0,0 0-200 16,0 0 176-16,0 0 201 16,0 0-121-16,0 0-128 15,0 0-200-15,-13-3-344 0,-2-3 0 32,-1-3-48-32,-7 2 16 15,-5-2-16-15,3 6 0 0,-3 3 0 16,0 0-16-16,4 0-40 15,5 12 56-15,-1 4 0 0,-1 3 0 16,10 3-8-16,-1 7 8 0,8-1 0 16,4 1 0-1,4-4-96 1,12 1-152-16,8-10-256 0,0-4 128 16,0-9 264-16,-1-3 112 0,1 0 0 15,1-15 136-15,-10-7 16 16,1-4 280-16,-4-9-112 0,-8-3 8 31,1-6 0-31,-1-4-248 16,-4-3-24-16,0 4 16 0,0-1-72 15,0 7 48-15,-9 6 56 16,5 9 16-16,0 11 136 0,0 5-32 16,0 7 0-16,4 0 24 31,0 3-56-31,0 0 40 15,0-4 32-15,0 4 16 0,0 0-7 16,0 0-113-16,0 0-8 16,0 0-8-16,0 0-144 0,0 0 8 15,0 0-8-15,0 0 0 32,0 0-48-32,0 0-48 15,0 13-48-15,0 0 96 0,0 9-24 16,0 4 72-16,0 5 0 15,4 1-8-15,0 3 8 0,0 3-8 16,-4 0 8 0,4 3-8-16,-4-2-248 15,0-4-81-15,5-4-143 16,-1-2-376-16,-1 0-480 0,5-7-673 16,0-7-1991-16,-4-8-2754 15</inkml:trace>
  <inkml:trace contextRef="#ctx0" brushRef="#br0" timeOffset="-194113.42">20208 8877 5473 0,'0'0'3192'0,"0"0"-1703"16,0 0-433-16,0 0 200 16,0 0 160-16,0-3-567 0,0 9-593 15,0 13-184 1,-8 3 152-16,0 4 8 15,0 2-32-15,0 4-56 16,-4-3-144-16,4-1 8 0,0-2 40 16,0-4-48-16,1 0-312 15,3-6-640-15,-9-3-945 0,9-4-927 32,-3-6-1801-32</inkml:trace>
  <inkml:trace contextRef="#ctx0" brushRef="#br0" timeOffset="-193883.15">20084 8906 7057 0,'0'0'2433'0,"0"0"-1345"16,0 0-520-16,0 0-152 15,0 0 656-15,0 0 304 0,0 0-599 16,77 98-297-16,-50-69-216 31,-3 2-168-31,0 1-16 0,-4 0-80 16,-1-3 0-16,-2-4-832 0,-2 0 120 15,-6-6-1305-15,-1-6-816 16,-5-7-3560-16</inkml:trace>
  <inkml:trace contextRef="#ctx0" brushRef="#br0" timeOffset="-193379.08">20451 8836 8545 0,'0'0'2849'16,"0"0"-1625"-16,0 0-936 0,0 0-184 15,0 0-24-15,0 0 520 32,0 0-143-32,20 95-241 15,-12-60-64-15,-4 0-40 0,0-7-112 16,-1 1 8-16,1-4 8 16,-4-5-16-16,0-8-200 0,0-6-305 15,0-2 177-15,0-4 168 31,0 0 160-31,0-7 200 0,0-8-200 16,5-11-16-16,3-6 8 0,0-6 8 16,4 0 0-16,4-3 0 15,0 3 8-15,-4 9 104 0,-1 7 321 16,2 12-17 0,-6 4-112-1,5 6-160-15,-3 0-144 16,2 16 0-16,1 9 32 0,0 4 336 0,0 6-40 15,-4-3 8-15,0 0-24 16,0-1-248-16,-4-3-64 16,0-2-96-1,-4 3-816-15,0-7-1361 16,0-6-3040-16</inkml:trace>
  <inkml:trace contextRef="#ctx0" brushRef="#br0" timeOffset="-188053.01">18399 9051 8225 0,'0'0'2241'0,"0"0"-377"16,0 0-432-1,-4-9-199 1,4 9-449-16,0 0-344 0,0 0-192 16,0 0-176-16,0 0 8 15,0 3-32-15,4 10-48 0,0 3 304 16,4 6 24-16,4 3-104 0,-8 7 48 31,4 0-152-31,4 6-48 16,-4 0 48-16,-1 0-112 0,2 1 64 15,-1-8-24-15,-4-2-40 16,-1-7-8-16,-3-9-64 16,0-4-112-16,0-6-64 0,0 1-264 31,0-4-216-31,0 0-88 15,0-7-152-15,0-28-825 0,4 0-3248 16,5 1 128-16</inkml:trace>
  <inkml:trace contextRef="#ctx0" brushRef="#br0" timeOffset="-187776.73">18630 9068 4184 0,'0'0'2185'16,"0"0"-473"0,0 0 49-16,0 0-9 15,0 0-464-15,0 0-608 16,0 0-376-16,0 0-240 0,-4 12-56 16,-8 7 265-16,0 3 111 15,-3 4-56-15,-2 2-96 0,6-2 32 0,-6-4-104 31,6-3-112-31,7-3-32 16,-9-3-16-16,10-1-80 16,-5 1-784-16,-5-3-1473 0,9-1-2440 15</inkml:trace>
  <inkml:trace contextRef="#ctx0" brushRef="#br0" timeOffset="-187163.54">18514 9233 4656 0,'0'0'1881'0,"0"0"-321"15,0 0-103-15,0 0-97 0,0 0-168 16,0 0-352-16,0 0-232 15,8 0-144-15,1 0 89 0,2 9 7 16,10 0-160-16,-6 4-40 31,5 3-96-31,4 3 24 16,-4 0-56-16,4 7-144 0,-8-7-32 16,4 3-48-16,-4-6-8 15,-4 0-80-15,-5-7-192 0,2-2-128 16,-9-4-160-16,0-3-216 15,0 0-57 1,0 0-303-16,0-7-376 16,0-5-3417-16</inkml:trace>
  <inkml:trace contextRef="#ctx0" brushRef="#br0" timeOffset="-186878.27">18937 9074 3000 0,'0'0'5345'31,"0"0"-3448"-31,0 0-537 16,0 0-248-16,0 0-176 0,0 0-624 15,0 0-191-15,0 0 207 16,0 0-24-16,-40 86-48 0,28-52-72 15,-3-2-64-15,6 0-40 32,-3-4-64-32,5 1-32 15,-1-6-368-15,3-4-785 0,-7-7-839 16,9-6-633-16,-1-2-2096 0</inkml:trace>
  <inkml:trace contextRef="#ctx0" brushRef="#br0" timeOffset="-186643.97">18758 9140 6345 0,'0'0'2160'0,"0"0"-375"15,0 0-153-15,0 0-384 16,0 0-664-16,0 0-400 16,39 17 321-1,-15-2 103-15,8 5-112 16,0 2-112-16,-4-3-192 0,0 6-112 0,-4-3-80 15,-9 1 0-15,2-5-672 16,-9 1-336-16,3 1-857 16,-6-11-671-1,3-3-3186-15</inkml:trace>
  <inkml:trace contextRef="#ctx0" brushRef="#br0" timeOffset="-186053.06">19244 9106 4705 0,'0'0'1496'16,"0"0"-160"-16,0 0-336 0,0 0 217 31,0 0-425-31,0 0-120 0,0 0 176 15,-92-67-96-15,76 67-240 0,-3 3-40 16,2 10-63-16,6 3-185 16,7 6-88-16,0 0-32 15,4 3-88-15,0 4-8 16,4-4-8 0,7-2-184-16,6-7 64 15,-2-7 48-15,5-2 72 0,-4-7 64 0,4 0 112 16,-5-4 0-16,-2-8 48 15,-5-11 200-15,-4-2 112 16,-4-7 64 0,0-9-64-16,0-3-176 15,0-4-128-15,-12-6-40 16,-1 0-112-16,6 3 40 0,3 4-112 16,-4 8 8-16,4 11 160 15,4 9 112-15,-4 6-15 0,4 10 79 31,0-1-128-31,0 4-32 16,0 0-128-16,0 0-64 0,0 0-96 16,0 13-48-16,0 4 56 15,0 11 88-15,0 10 0 16,8 7 80-16,0 5-64 0,3 4-8 31,6-3 0-31,-6 6-8 16,10-3 8-16,-10 0-8 0,6 0-80 15,-6 0-520-15,6 13-577 0,-6-17-1159 16,2-8-3033-16</inkml:trace>
  <inkml:trace contextRef="#ctx0" brushRef="#br0" timeOffset="-171958.48">15717 9538 72 0,'0'-4'9354'15,"0"4"-7458"-15,0 0-984 16,0 0-80-16,0 0 120 16,0 0-159-1,0 0-321-15,0 0-240 16,0 0-224-16,0 0-8 0,4 0 0 16,-4 6 8-16,9 11 248 0,-5 1 304 15,3 8-112-15,-3 2-120 16,0 7-56-1,1 4 8-15,3 2-64 16,-4-3-64-16,-1 0-32 16,1-6-120-16,0-7 8 0,0-3 72 15,-4-9-80-15,0 0-120 16,0-7-408-16,5-3-608 0,-5-3-432 31,7-3-1281-31,-3-10-312 16,4-9-3352-16</inkml:trace>
  <inkml:trace contextRef="#ctx0" brushRef="#br0" timeOffset="-171490.02">16093 9550 1840 0,'0'0'6945'0,"0"0"-5200"0,0 0-897 15,0 0-280-15,0 0 24 16,0 0-144 0,0 0 88-16,-56 42-272 15,35-20-168-15,1 3-40 16,-3 0 8-16,3 1-56 0,-4-7-8 16,4-3-48-16,0-1-336 0,8-2-320 15,0-6-608 1,4-4 104-16,8-3-9 15,0 0 305-15,0-10-1040 16,0-3 1640-16,8 4 312 16,-4 3 1040-16,0 3 416 0,0-1 25 15,-4 4-377-15,4 0-376 16,-4 0-288 0,8 7-64-16,0 5 616 15,4 1-431-15,4 6-281 16,4 0-96-16,-5-3 64 0,10 6-88 15,-9-6-16-15,3 3-144 16,-2-3 72-16,-6-3-72 0,-7-4-248 31,4-2-296-31,-8-1-561 16,0-3 25-16,0-3-720 16,0 0-1073-16,0 0-3272 0</inkml:trace>
  <inkml:trace contextRef="#ctx0" brushRef="#br0" timeOffset="-171202.36">16367 9582 3320 0,'0'0'4497'0,"0"0"-1960"16,0 0-753-16,0 0-296 15,0 0-351-15,0 0-337 16,0-3-512-16,0 3-280 0,0 9-8 16,0 7 232-16,-8 6 200 15,0 3-80 1,0 5-256-16,-8-5 24 16,4 3-72-16,0-2-48 15,-4-1-48-15,0-3-1000 0,1 0-1137 16,2-2-1959-16,2-14-2082 0</inkml:trace>
  <inkml:trace contextRef="#ctx0" brushRef="#br0" timeOffset="-170952.47">16200 9642 7865 0,'0'0'3113'0,"0"0"-1481"0,0 0-536 15,0 0-151-15,0 0-337 16,0 0-416-16,0 0 72 16,39 13 184-16,-22 3 40 0,7 3 72 15,-9 0-256-15,5 0-72 16,-4 3-72-16,4-3-112 16,-4-3-48-16,-4-3-16 15,0 0-352-15,0-4-776 16,-4 0-1160-16,-4-5-2610 15</inkml:trace>
  <inkml:trace contextRef="#ctx0" brushRef="#br0" timeOffset="-169693.01">16650 9642 5705 0,'0'0'3969'15,"0"0"-2521"-15,0 0-80 16,0 0-144-16,0 0-407 0,0 0-361 16,23-41-256-16,-10 32-80 15,-5 2-72-15,3 1 104 32,-2 2-16-32,-1-2-128 0,-1 6-8 15,-3 0 0-15,5 0-216 0,-1 10 216 16,-1 9 8-16,6 6 120 0,-9 3-72 15,0 4-56-15,0-3-8 16,-4-1-88 0,0-5 16-1,0-7 0-15,0-7-72 0,0-3 136 16,0-2 16-16,0-4 88 16,0-4 224-16,0-15-312 0,0-9 72 0,3-10-72 15,9-10 48 1,4-3 0-1,0 1-40-15,4 5 0 16,0 11 208-16,0 11 272 0,-4 10-184 16,4 7-48-16,3 6-184 15,-2 6 168-15,7 10 56 0,-4 9-112 16,-5 1 8-16,1 2-88 31,-4 1-56-31,-8 3-48 0,-4-4-304 16,-4 17-392-16,0-7-1088 15,0-10-3057-15</inkml:trace>
  <inkml:trace contextRef="#ctx0" brushRef="#br0" timeOffset="-167340.77">19901 9299 472 0,'0'0'2160'16,"0"0"345"-16,0 0-993 0,0 0-504 31,0 0-40-31,0 0-127 16,0 0-241-16,0 0-240 0,0 0-168 0,0 0-72 15,0 0-48-15,0 0-16 16,0 0 0-16,0 0-56 16,-4 0 16-16,-4 7 296 0,1 2 0 15,-6 4-112 1,2 3-40 0,-2 0-80-16,-2 3 16 0,2 0-48 15,1 3-32-15,1-3-8 0,-2 0 0 16,2-3 0-16,3 3 0 15,-5 0-8-15,2 3 8 0,-2-3-8 32,-2 3 0-32,3 1 96 15,-4-1-96-15,0 0 48 0,0 0-32 16,1 1-8-16,-6 2 64 16,1-3-72-16,1 1 96 0,-1-1-88 15,-5 0 64-15,6 3-16 31,-1-2-8-31,-4-1 64 0,0 0-40 16,-4 0-72-16,4 3 8 16,-3-2 72-16,-5 2-72 15,4 1-8-15,-4-4 0 0,0 3 0 16,4-3 8-16,0-2-8 31,0-5 8-31,-4 2 48 0,8 1-56 16,-4-2 8-16,0 0-8 15,0 3 0-15,-4 0 0 0,0 0 8 16,1 3-8-16,-1-3 48 0,0 1-48 16,0-1 16-1,0-4-8 1,0-2 0-16,-3 0 64 0,3 0-64 16,-8-1-8-16,5-2 56 0,-2 3-48 15,-3 0 48-15,5-1-56 16,-1 1 0-1,0-1 16-15,0 1-16 16,4 0 16-16,-4-4-8 16,0 4 8-16,5-4-8 15,-5 4 0-15,0-3 0 0,-4-1 40 16,4 1-40-16,0-4 64 16,1 4 0-16,3-4-72 0,0-3 48 31,0 0-48-31,0 3 0 15,-4-2 16-15,5 2-8 0,-6-3-8 16,-3 1 16-16,5 2-16 16,-9-6 16-16,0 3-8 0,-3-3-8 15,-2 0 64-15,1 0-56 32,1 0 176-32,-1 0-55 15,4 0-57-15,1 0 32 0,2-3 16 16,2 0 64-16,-6 0-32 0,6-4-152 15,-5 1 8-15,0 0 96 0,1-1 24 16,7 1 128 0,-5-1-152-1,6 1 48-15,-1-3-24 16,0 2-64-16,4-2-56 0,-3 3 72 16,3-4-56-16,-4 0 24 15,4 1-48-15,-1-4 0 0,-2 3 56 0,3-5-56 31,-4 2-8-31,-3 0 8 16,3 0-8-16,0 4 0 16,3-4 8-16,-2 0 0 0,-1 1 16 15,0-4-16-15,5 0 48 16,-1-3-40-16,0 0 80 0,4 0 0 31,0-3-80-31,0 0 0 16,4-1 304-16,1 8-56 0,-2-2-32 15,5 5 48-15,5 2-80 16,6 1-32-16,1 6-40 0,5 3 0 16,3-3-72-16,0 3-48 31,0 0-152-31,0 0-312 16,0 0-344-16,0 0-328 0,0 0-665 15,0 15 297-15,0-2 112 16,0 0-1537-16</inkml:trace>
  <inkml:trace contextRef="#ctx0" brushRef="#br0" timeOffset="-166838.23">15936 10424 3952 0,'0'0'1353'16,"0"0"-721"-16,0 0 552 15,0 0-288-15,0 0-120 0,0 0-31 32,5 9-97-32,-5-9 128 15,0 0 24-15,0 0 16 0,0 0-40 16,4 0 1-16,-4 0-17 15,0 0-32-15,4-9-80 0,0-14-296 16,3-6-232-16,-3-8-120 31,5-11-16-31,-5-6-160 16,0 0 48-16,0 3 56 0,-4 6 72 16,0 17 64-16,0 9 360 15,0 9 168-15,0 7-192 0,0 3-296 16,0 0-104-16,0 0 0 15,3 0-152 1,5 0 24-16,5 10 112 16,2 3 8-16,9 2 8 0,4 1 0 15,4 3 8-15,4-3-8 16,-1 0-8-16,2 3-384 0,3 0-688 16,3 3-808-1,-11-6-2257-15,-8-6-4257 16</inkml:trace>
  <inkml:trace contextRef="#ctx0" brushRef="#br1" timeOffset="-151509.09">22148 10318 6121 0,'0'0'1376'16,"0"0"-544"-1,0 0 409-15,0 0 439 16,0 0-280-16,4-15-448 16,-4 15-191-16,0 0-273 15,0 0 16-15,0 0-88 0,0 0-128 16,0 0-32-16,0 0-152 0,0 0-8 31,0 0-24-31,0 0-72 16,0 0-8-16,0 6 0 15,-8 10-16-15,-3 9 24 0,-6 7 224 16,-3 6 64-16,-3 10-16 16,-1 9-56-16,-4 0-40 0,-4 7 64 31,4-4-56-31,-4-3-8 16,4 0-160-16,4-9 64 15,-4-4-32-15,9-2-40 0,-2-7 0 16,6-4 0-16,2-5-8 0,2-7 40 15,7-1-40-15,-9-5-8 16,10 0-296 0,-1-3-336-16,0-4-256 15,0-3-392-15,-4 0-729 16,0-3-375-16,0 0-2137 0</inkml:trace>
  <inkml:trace contextRef="#ctx0" brushRef="#br1" timeOffset="-151005.52">21714 10474 4544 0,'0'0'1689'0,"0"0"-97"31,0 0 193-31,0 0 175 16,0 0-504-16,0 0-464 16,0 0-295-16,0-16-321 0,0 16-296 15,0 10-8-15,11 9 24 0,6 9 328 16,7 7-88-16,4 3 48 15,0 3-64 1,4 1-16-16,0-7-152 16,0 6-16-16,3-6-8 15,-3 3-64-15,-4-3-64 0,-4-3 0 16,-5-4 8-16,2 1-8 0,-2-4 16 16,-3-5-16-1,1-2 0-15,-6-5 0 16,5 0-48-16,-7-4 48 15,2-2 0-15,-3-1-56 16,1 0 40-16,-2-2-232 0,-3-1-352 16,-4 0-264-16,0 0-720 15,0 1-865 1,0-4-832-16</inkml:trace>
  <inkml:trace contextRef="#ctx0" brushRef="#br1" timeOffset="-150313.99">22503 10918 5873 0,'0'0'2448'0,"0"0"-783"0,0 0-401 16,0 0 216-16,0 0-224 16,-12-22-527-16,8 19-113 15,-4 0-216-15,-3 3 112 0,-2 0-144 16,5 0-96-16,-8 0 24 16,0 3 0-16,0 10 32 31,-3 3-8-31,-5 3-40 0,3 3-40 0,2 4-63 15,-1 2-97-15,8 1 16 16,3-1-80-16,6-2-8 0,3-4 0 16,0 0-8-16,16-3 0 15,7-6 56 1,5 0-48-16,4-4 200 16,9-6 16-16,2-3-72 0,1 0-152 15,-4-3-160-15,-4-6-376 16,-8-8-249-16,-8-8-951 0,-9 3-2593 15,-11 0-3000-15</inkml:trace>
  <inkml:trace contextRef="#ctx0" brushRef="#br1" timeOffset="-143416.37">21946 10401 3776 0,'0'0'2841'0,"0"-9"-801"0,0 5-615 0,0 1-217 15,0 0 336-15,0 3-271 16,0 0-689-16,0 6-416 0,15 17-160 31,9 8 168-31,8 17 152 16,0 9-88-16,3 3-128 15,5 7 0-15,-3 0-112 0,2-1 0 16,-3 1 8-16,0 0 0 0,-8-4 0 16,-4-6 0-16,0-6 0 15,-9-6-8-15,-2-10-104 31,-5-7-240-31,-1-9-264 0,-3-6-361 16,-4-7-639-16,0-3-728 16,-8-3-617-16</inkml:trace>
  <inkml:trace contextRef="#ctx0" brushRef="#br1" timeOffset="-143081.96">22112 10331 5825 0,'0'0'1560'16,"0"0"441"-16,0 0-481 0,0 0 328 16,0 0-415-16,0 0-681 0,0 0-680 15,0 0-72-15,-7 13-184 0,22 44 184 31,5 22 192-31,12 26 8 16,8 6-192-16,4-9 72 16,-8-23-8-16,-4-21-72 0,-8-17 8 15,4-3 64-15,-5 3-72 0,1 0-136 16,0 4-680-16,-8-10-73 16,-11-10-751-16,-5-6 24 31,-9-6-929-31,-7-10-5271 0</inkml:trace>
  <inkml:trace contextRef="#ctx0" brushRef="#br1" timeOffset="-142784.83">21822 10633 496 0,'0'0'6625'0,"0"0"-4833"16,0 0-623 0,0 0-137-1,0 0 528-15,0 0-87 0,99 63-425 16,-67-15-456-16,0 9-144 16,0 13-272-16,0 0-88 0,0-4-32 0,-4 5-40 15,-4-18-8-15,-1 1-8 31,-3-6 0-31,-3-7-280 16,-6-12-368-16,-3-4-568 0,-4-9-1489 16,-4-10-2392-16</inkml:trace>
  <inkml:trace contextRef="#ctx0" brushRef="#br1" timeOffset="-141000.75">25679 8588 1816 0,'0'0'4345'16,"0"0"-1705"-16,0 0-1543 16,0 0-585-16,0 0 8 0,0 0 168 15,0 0-264-15,-4 9-416 31,-9 11 432-31,-6 2 216 0,-1 6-144 16,-5 8 225-16,1 1-145 16,-7 5 48-16,4 2-176 15,-1 7-136-15,-9 0-8 0,1 3-88 16,4 6-112-16,-7 1-112 31,3 2 0-31,0 0 0 0,8 1-8 16,-3-10-24-16,6 0 24 0,9-13 16 15,1-6-16-15,2-9 0 16,5-4 0-16,4-13-424 16,-3 1-496-1,3-7-328-15,-5-3-921 16,1 0-79-16,5 0-1825 16</inkml:trace>
  <inkml:trace contextRef="#ctx0" brushRef="#br1" timeOffset="-140454.46">25101 8731 4320 0,'0'0'1505'31,"0"0"471"-31,0 0-263 16,0 0-233-16,0 0 512 15,0 0-615-15,0 0-689 0,-8-19-216 16,8 19-216-16,0 0-256 0,0 0-8 15,0 9-192-15,8 14 200 0,8 2 224 16,-1 10 16 0,13 6 16-1,0 4 40-15,4 5-40 16,4-2-8-16,4 6-80 0,0-3-24 16,-4-4-136-16,3-2-8 0,-7-1 8 15,0-2-8-15,-4-4 8 0,-4 0-8 31,0-3-56-31,-4 0 56 16,-4-3 48-16,-1-7-48 16,2-3 8-16,-6-6-8 0,2 0 0 15,-5-6 0-15,-1-1-128 0,-3-6 32 32,0 4-152-32,1-4-96 15,-1 0-224-15,-4 0-240 16,0 0-352-16,0 0-1193 0,0-3-768 15</inkml:trace>
  <inkml:trace contextRef="#ctx0" brushRef="#br1" timeOffset="-138270.91">26021 9449 4336 0,'0'0'2769'15,"0"0"-1313"-15,0 0-495 0,0 0 71 31,0 0 488-31,0 0-520 16,0-20-472-16,0 17-128 0,0 0-191 16,0-3 231-16,0-1-72 15,-4-2-232-15,-3-4-16 16,-6 4-16-16,1-1 0 0,-8 1-32 31,-4-1-8-31,5 7-64 16,-5 3 0-16,3 0-48 0,2 0 40 0,3 13-56 15,4 2 8-15,3 4-24 16,6 4 0-16,3-4 8 16,0 3-24-16,0-3-80 15,16-3-288 1,3-6-105-16,1-7 385 16,-3-3 184-16,2 0 232 0,-2 0-224 0,-6-10 313 15,-3-5-153-15,4-5-160 16,-8 1 232-16,4-3 72 15,-4 3 104 1,-4 3 120-16,5 6 152 16,-5 4-104-16,4 3-112 15,-4 0-40-15,0 3-184 0,0 0-200 16,0 0-48-16,0 0-120 16,0 3-32-16,0 13 144 0,3 0-64 31,5 9 72-31,-4 1 8 15,4-1-8-15,0 0 0 0,0 4 0 16,0-4 0-16,0 4 0 16,0-1-8-16,-4-2 8 31,4 2 8-31,-4-2 8 0,0-1 8 16,-1-3-16-16,2-2-8 15,-1-2 0-15,0-5 8 0,-4-3-8 16,4-7 0-16,-4 0 0 0,0 0-8 15,0-3 0-15,4 0 8 16,3 0 232-16,2-15 385 16,6-8-401-1,2-6-40-15,2-12-88 16,9-9 24-16,0-20-96 16,12-16 48-16,-8 3-8 0,-4 13-40 0,-8 16-8 15,-9 23 64-15,2 2-64 16,-5 7 88-1,-4 10-96-15,-4 5 0 16,0 7-8-16,0 0-504 16,0 3-777-16,-4 35-1519 15,-8-6 887-15,-4 3-3040 0</inkml:trace>
  <inkml:trace contextRef="#ctx0" brushRef="#br1" timeOffset="-137019.27">25144 8455 3648 0,'0'0'1257'0,"0"0"15"15,0 0 72-15,0 0-16 0,0 0-63 16,0 0-297-1,0 0-152-15,-8-10 0 16,8 10-144-16,0 0-40 16,0 0-31-16,0 0-241 0,0 0 0 15,0 0 56-15,0 0-64 16,0 0 56-16,0 0-56 16,0 0-56-1,0 0-296-15,8-3-48 0,16 0 48 16,8-4 440-16,16 4-296 15,3-3 144-15,5 0-128 0,0-1-152 32,0 4-8-32,-7-3 8 15,-10 6 40-15,-7-4 8 0,-8 2 0 16,-5 2-40-16,-11-4 32 16,1 4-40-16,-2 0 16 0,1-3 32 15,-4 0-32-15,5 3-24 16,-2-3 8-16,-7 3-8 0,4 0 0 31,-4 0-64-31,0 0-328 16,0 0-416-16,0 0-296 15,0 0-496-15,0 6-1449 0,0 1-1232 0</inkml:trace>
  <inkml:trace contextRef="#ctx0" brushRef="#br1" timeOffset="-127979.67">29547 8645 1400 0,'5'0'2840'0,"-2"-6"-751"16,-3 3-1169-1,4-1 192-15,-4 1 665 0,0 0-25 16,0 3-344-16,0 0-287 16,0 0-441-16,0 0-152 15,0 0-192-15,0 0-136 16,0 0-32 0,0 0-168-16,0 0 0 0,-4 0-128 15,1 10-80-15,-14 3 208 0,-3 9 8 16,-3 6 104-16,-5 1 24 15,0 6 32-15,-4 3 152 16,4 3-112-16,0 0-136 0,0 4 24 31,0-1 0-31,0 4 104 0,4-4 24 16,1 1-96-16,-1-1-32 16,0-5-16-16,-1-2-72 15,10-5-8-15,-5 0-8 0,8-7 8 16,0-3 0-16,0-2 0 31,0-1 0-31,9-4 0 0,-10 1 0 16,9-3-96-16,-4-3-232 15,5-4-144-15,-2 0-280 16,5-2-288-16,0-4-609 0,0-7-911 31,0-2-457-31</inkml:trace>
  <inkml:trace contextRef="#ctx0" brushRef="#br1" timeOffset="-127433.97">29025 8715 3848 0,'0'0'1337'0,"0"0"431"0,0 0-48 31,0 0-15-31,0 0-217 15,0 0-528-15,0 0-512 0,-4-7-272 16,4 7-176-16,0 0-56 16,0 0 48-16,0 7 8 15,4 3 160-15,4 9 312 0,4 0-31 16,4 6 87-16,8 4 24 31,0 5-144-31,4 1 104 16,7 7 32-16,6 5-288 0,-2-2 40 0,9 3-160 15,-8-1-56-15,-4-5-40 16,-4 2-40-16,-4-6 0 0,-9-3 0 16,-3-3-8-1,-8-7 8 1,0-6-8-16,-3-3 8 16,2-7-8-16,-7 1-216 0,4-1-224 0,0-5 0 15,4 2-88-15,-3 0-304 16,-5-6-1057-1,4 0-1135-15,-4-3-2177 16</inkml:trace>
  <inkml:trace contextRef="#ctx0" brushRef="#br1" timeOffset="-126399.02">28950 8410 3712 0,'0'0'1977'15,"0"0"-617"-15,0 0 80 0,0 0 121 16,0 0-217-16,0 0-168 16,0 0-384-16,0 0-184 0,0 0 9 0,0 0 31 31,0 0-8-31,0 0-88 15,0 0-224-15,0 0 48 16,0 0-360-16,3 0-16 0,10 0 0 16,6 0 176-16,9-6 32 15,4 3-24-15,8-3-104 0,0 2 40 32,0 1-112-32,-1 0 168 15,2 0-64-15,-2 0 16 0,-7-1 16 16,0-2-16-16,-4 3-128 15,0-3 161-15,0-1-153 0,4-3 0 16,-4 5 32-16,-5-2-32 31,-3 4 64-31,-3 0-24 16,-10-1-48-16,1 4 8 0,-4-3 56 16,-4 3-64-16,0 0 0 15,0 0-120-15,0 0-8 0,0 0 120 0,0 0-129 16,0 0-23-1,0 0 16 1,0 0-72-16,0 0-136 16,0 0-424-16,0 0-456 0,4 0-1577 15,-4 7-3648-15</inkml:trace>
  <inkml:trace contextRef="#ctx0" brushRef="#br1" timeOffset="-118681.08">15618 11712 568 0,'0'0'5457'0,"0"-19"-3977"0,0 10-784 0,0 3-72 16,0-1 601-1,0 1-201 1,-4 2-720-16,-8 1-64 15,4 0-40-15,-8 3 112 0,0 0 128 16,-3 0-144-16,-6 0-160 16,1 3-40-1,-4 10-88 1,0 0 56-16,-3 3-56 0,3-1 120 0,-4 5 72 16,-4-1 112-16,8 3 161 15,-4 3-65-15,4 0 120 0,5 4-200 16,7 3-144-16,4-4-40 15,3 11-88-15,9-4 64 16,0-1-72 0,4-2 24-16,17 0 64 15,-1-4 176-15,8-5-120 16,4-7 8-16,3-4 24 0,13-5-72 16,-4-4 64-16,8-3-208 15,-5 0-16-15,5-7-176 0,-8-2-664 31,0-10-1312-31,-12 0-2465 16,-9 0-3937-16</inkml:trace>
  <inkml:trace contextRef="#ctx0" brushRef="#br1" timeOffset="-118228.85">15821 11855 6857 0,'0'0'3025'0,"0"0"-953"0,0 0-744 16,0 0 313-16,0 0-145 31,0 0-600-31,0 0-464 0,0 0-248 16,0 0 40-16,12 0-40 15,4-3 56-15,4-3-168 0,4-1-24 16,0 4 25-16,4-7-65 16,0 7 0-16,-5-3-8 31,1 3-401-31,-7-3-463 0,-2 6-672 16,-2 0-945-16,-6 0-1511 15,-3 6-817-15</inkml:trace>
  <inkml:trace contextRef="#ctx0" brushRef="#br1" timeOffset="-118014.2">15846 11985 3792 0,'0'0'2393'0,"0"0"-1105"0,0 0 216 16,0 0 505-16,0 0-105 15,0 0-663 1,0 0-585-16,-5 4-88 15,17-4-16-15,16 0 48 0,4-4-40 16,12-5-400-16,4-4-48 16,-1 4-112-16,1-4-520 15,3 0-856-15,-14 7-2577 0,-14-1-2176 0</inkml:trace>
  <inkml:trace contextRef="#ctx0" brushRef="#br1" timeOffset="-113528.87">16614 11572 4977 0,'0'0'1496'0,"0"0"-56"16,0 0 337-16,0 0 111 15,-4-28-48-15,4 25-255 0,0-1-321 0,0 4-344 16,0 0-296-16,0 0-256 15,0 0-232-15,0 0-136 16,0 7-64 0,0 16-176-16,0 8 240 15,0 10 0-15,8 10 48 16,-4 0-40-16,4-3-8 0,0-4 0 16,-1-9 48-16,-2-3-40 0,-1-7 40 15,0-3-40-15,-4-6-8 0,4-6 0 31,-4-4-264-31,0-6-80 16,0 3-336-16,0-3-280 16,0 0-160-16,0-3-1033 0,0-7-1055 15</inkml:trace>
  <inkml:trace contextRef="#ctx0" brushRef="#br1" timeOffset="-112831.02">16917 11874 5457 0,'0'0'2232'0,"0"0"-415"16,0 0-65-16,0 0 96 15,0 0-415-15,0 0-297 0,0 0-360 16,8-9-232-1,-4 9-296-15,4 0-152 16,0 0-88-16,-1 9 248 16,10 1-96-16,-6 6-112 0,2 3 40 15,-5 3-16-15,-5 3 32 0,-3 0 0 16,0 4-96 0,-20 0-8-16,-3 0-24 15,-13 2-656-15,0-2-1088 16,12-13-3473-16</inkml:trace>
  <inkml:trace contextRef="#ctx0" brushRef="#br1" timeOffset="-112260.24">17339 11643 9025 0,'0'0'2209'16,"0"0"-961"-16,0 0 80 0,0 0-215 15,0 0-505-15,0 0-472 32,0 0-48-32,103-10 24 15,-75 26-112-15,-11 6 0 0,-13 7 0 16,-4 3 152-16,-21 3 72 0,-14 2 176 16,-5-2 144-16,1-3-216 15,-2-3-8-15,17-7-136 31,5-7-168-31,15-2-16 0,4-6-216 16,15-1 216-16,17-6-8 16,16 0 8-16,8 0-88 0,4-9-744 15,12-8-528-15,-20 2-2649 16,-13-1-2416-16</inkml:trace>
  <inkml:trace contextRef="#ctx0" brushRef="#br1" timeOffset="-112017.3">17813 11858 10282 0,'0'0'4137'0,"0"0"-3569"0,0 0-24 15,0 0 200-15,0 0-248 0,0 0-192 16,16 42-232-16,-16-20 144 31,0 3-96-31,-16 7-32 16,-7 0-88-16,-1 0-408 0,-8 3-928 15,12-10-1905-15,4-9-3176 0</inkml:trace>
  <inkml:trace contextRef="#ctx0" brushRef="#br1" timeOffset="-111586.2">18152 11579 7137 0,'0'0'2417'0,"0"0"-1593"16,0 0-264-16,0 0 48 0,87-32 80 15,-62 32-208-15,-5 0-480 16,-9 13-96 0,-3 3 96-1,-8 6 152-15,0 3-8 0,-4 1 280 16,-11-1 208-16,-5 1 233 0,4-4-297 16,7-3-392-16,6-3-96 0,3 0-80 15,0-4-72-15,7 4 0 16,10 0-104-16,3 0-328 15,-5 0 224 1,2 3-8-16,-9-3 136 16,-5 3 80-16,-3 0 72 15,-11 0 80-15,-13 6 376 0,-12-2 0 16,-1-4-128-16,2-1-184 16,3-1-144-16,9-11-368 0,6-3-1625 31,17-3-2000-31</inkml:trace>
  <inkml:trace contextRef="#ctx0" brushRef="#br1" timeOffset="-111404.77">18602 11776 9402 0,'0'0'3080'0,"0"0"-1568"0,0 0-503 0,0 0-81 15,0 0-768-15,0 0-160 16,0 0-1192-16,0 0-1417 16,0 0-1776-1</inkml:trace>
  <inkml:trace contextRef="#ctx0" brushRef="#br1" timeOffset="-111267.55">18897 11744 7161 0,'0'0'2697'0,"0"0"-1641"16,0 0-464-16,0 0-392 16,0 0-200-16,0 0-736 0,68-9-1009 15,-49 9-3768-15</inkml:trace>
  <inkml:trace contextRef="#ctx0" brushRef="#br1" timeOffset="-111084.28">19343 11661 40 0,'0'0'6697'0,"0"0"-5601"16,0 0-1040-16,0 0 176 0,0 0 368 31,0 0-320-31,0 0-184 16,0 0 72-16,88-6-80 15,-68 6 121-15,-8 0-209 0,-8 0-257 16,-4 0-1663-16,0 0-3569 0</inkml:trace>
  <inkml:trace contextRef="#ctx0" brushRef="#br1" timeOffset="-94529.15">23918 9017 864 0,'-5'0'408'0,"5"0"-272"0,-4-3 2256 16,0-1-1087-16,0 1-57 15,4-3 320-15,-4 2-152 0,1-1-303 16,-1-2 151-16,4 1-136 16,-4-1-256-16,4 1-287 31,0 0-129-31,-5-1 72 0,5 1 96 16,-4 3-368-16,4-1-72 15,0 4-8-15,0-2-32 0,0 2 40 16,0 0-120-16,0 0 40 15,0 0-24 1,0 0-72-16,0 0-8 16,0 0-8-16,0 0-96 0,0 0-8 15,0 12-144-15,0 4 256 16,0 6 8-16,9 7-8 0,-5-1 0 16,3 7 0-16,5 3 8 0,-8 4 0 31,8 2 8-31,-8-3-16 15,4 0 8-15,1-2 0 0,-2-4 8 16,-3-7-16-16,4 1 8 16,-4-10-8-16,5 0-8 0,-6-6 8 15,5-4 0-15,-8-3-8 32,4-3-72-32,0-3-248 0,-4 0 0 15,4 0 328-15,-4-3 24 16,8-9 360-16,-4-14-232 15,4-9-152-15,0-6 0 0,-1-10-112 32,2 4 112-32,-1-10-80 15,-4 3 16-15,3 0 64 0,-2 6 80 16,-5 7-64-16,4 6 96 16,-4 9 88-16,0 10 176 0,0 10 8 15,0 0-88-15,4 6-40 0,-4 0-152 16,0 0-104-1,0 0-8 1,0 0-176-16,0 0 64 0,4 12-32 16,7 8 104-16,2 2 48 15,2 10 8-15,6 3 0 16,-1 2-8-16,-1 2-16 0,5 2 16 16,-3-3 40-1,-6 0-40-15,1-3 0 16,0-3 0-16,-5-3 0 0,2-4 0 15,-2-3-40-15,2-3 40 16,-1-3 0-16,-5-3-56 16,6-7-48-1,-5 4 32-15,-1-8 64 16,-3 2-112-16,5-4 0 0,-9 0 120 16,4 0 96-16,0-6 64 15,3-14 224-15,-3-8-208 16,0-10-24-16,5-7 0 0,-2-9-144 15,-7-6 216-15,4-4-80 32,-4-2-16-32,0-1 9 0,0 4-129 15,0 2 120-15,0 10 16 16,-4 4-16-16,4 12 8 16,-3 6-32-16,-1 11 16 0,4 8-48 15,0 3-72-15,0 4 0 16,-4 3-8-1,4 0-184-15,0 0-288 0,0 0-97 16,-5 0-391-16,-7 13-1464 16,-4 3-1953-16,4 3-1336 15</inkml:trace>
  <inkml:trace contextRef="#ctx0" brushRef="#br1" timeOffset="-93736.26">24590 8407 4480 0,'0'0'1457'16,"0"0"87"-16,0 0-128 0,0 0 9 15,0 0 119-15,13-38-232 16,-13 38-263-16,0 0-441 16,0 0-312-16,0 0-248 0,0 0 24 15,0 0-72-15,0 3-176 31,0 10 176-31,0 3 0 16,0 3 56-16,0 3 48 0,0 0 24 16,0 0 16-16,0 4-40 15,0-4-104-15,7 0 64 0,-3 4 24 16,0-4-24-16,5 0-48 16,-5-3-16-1,0 0 8-15,-1-3-8 16,1-3 0-16,0-3 0 0,0-1 72 15,-4 0-64-15,0-5-8 16,5 2 8-16,-5-6-8 16,0 3 0-1,0-3-152-15,0 0-272 16,0 0-512-16,0 0-209 0,0 0 33 16,0-3-56-16,-9-7-2009 0</inkml:trace>
  <inkml:trace contextRef="#ctx0" brushRef="#br1" timeOffset="-93218">24292 8369 1776 0,'0'0'3017'0,"0"0"-1225"0,0 0-312 16,0 0-151-16,0 0-473 15,0 0-384-15,0 0 144 16,0 0 272 0,47-16 160-16,-19 6-79 15,0 1-513-15,8-4 104 16,8 4-128-16,0-7-88 0,4 3 16 0,-1-3-16 16,5 0-88-1,-4 4 112-15,-8-1-216 0,-8 7-32 0,-13 0 112 31,-6-1-136-31,-5 4 96 16,-5 3-16-16,-3 0-120 16,0 0-32-16,0 0-24 0,0 0 0 15,0 0-88-15,4 0-440 0,0 0-472 16,1 0-688-16,10 3-113 31,-2 7-575-31,-5-1-2177 0</inkml:trace>
  <inkml:trace contextRef="#ctx0" brushRef="#br1" timeOffset="-87564.61">27878 8861 5401 0,'0'0'2072'16,"0"0"9"-16,0 0-121 0,-4-19-376 16,4 16 49-16,0 3-281 15,0 0-488-15,0 0-328 0,0 0-312 16,0 0-224 0,0 0-96-16,0 10-96 15,0 9 112-15,0 12 64 16,0 8 16-16,0 5 0 15,0 3 24-15,4 1-24 0,8 3-8 16,4 0-88-16,0-7 16 16,3-6-144-16,5-6-296 0,-7-10 144 31,-2-6 40-31,2-7-160 0,-10-2 8 16,1-7 232-16,5 0 256 15,-6-9 232-15,5-11-24 16,0-8-40-16,0-11-160 0,0-5 96 31,4-6 32-31,-1-4-128 16,-2-7 136-16,2 7 168 0,-6 0 0 15,-1 13 136-15,-4 12 176 16,-1 10-200-16,-3 10 272 16,0 9-528-16,0 0-168 0,0 9-192 15,0 20-8 1,0 3 192-16,0 12 0 15,0 0 0-15,0 4-8 0,12-4-144 16,4-2 96-16,5 2-40 16,2-9-272-16,1-3 104 15,-4-7 0-15,0-9 64 16,-4-6 72-16,-8-7-48 16,-1-3 184-16,-7 0 344 15,9-16 432-15,-5-10-544 0,-4-8 80 16,0-4-40-16,0-10-48 15,0-3-176-15,0 0 8 16,0-6 40-16,0 0-88 0,0 6-8 31,0 1 72-31,0 11-64 0,0 11 89 16,0 12-97-16,0 6 0 16,0 10-81-16,0 0-687 15,-4 13-1200-15,-5 6 760 0,2 13-1209 16,-1-3-1584-16,8-11-2656 0</inkml:trace>
  <inkml:trace contextRef="#ctx0" brushRef="#br1" timeOffset="-87080.5">28444 8379 7097 0,'0'0'2152'15,"0"0"-55"-15,0 0-377 0,0 0 97 32,0 0-377-32,0 0-584 15,0 0-288-15,0-23-424 0,0 23-144 16,0 0-40-16,0 7-144 16,0 5 64-16,0 10 80 0,0 4 40 31,0 6 64-31,4-4-64 15,0 1 8-15,3 2 0 16,-7 1-8-16,4 0 32 0,-4-3-24 16,0 2-8-16,0-2 8 15,0-7-8-15,0-2-224 0,0-5-232 16,0-2-232-16,0-7-104 16,0 1-544-1,0-4-433-15,-4-3-327 16,-3-3-185-16,-1-7-4272 0</inkml:trace>
  <inkml:trace contextRef="#ctx0" brushRef="#br1" timeOffset="-86648.52">28205 8350 5761 0,'0'0'1536'16,"0"0"256"-16,0 0-87 0,0 0 111 31,0 0-55-31,0 0-401 16,-13-22-688-16,13 22-608 15,5 0-64-15,6-3 112 0,10-4 176 16,7 1 72-16,7 0-104 16,1-4 112-16,8 0-64 0,-9 1-128 15,6 3-8-15,-9-1-160 32,-4 1 120-32,-13 3-7 0,-2-1-41 15,-6 4 24-15,-7-2-80 0,0 2-24 16,0 0-56-16,0 0-217 15,0 0-215-15,0 0-536 16,4 6-1344 0,-4 13 39-16,0 0-559 15,0-4-4058-15</inkml:trace>
  <inkml:trace contextRef="#ctx0" brushRef="#br1" timeOffset="-84729.66">26770 9182 4785 0,'0'0'2544'0,"0"0"-880"0,0 0-87 16,0 0 279-16,0 0-408 16,0 0-599-16,0 0-329 15,0 0-16-15,0 0-32 0,0 0-8 31,0 0-88-31,0 0-312 16,0 0-64-16,12 0 0 0,4 0 320 16,16 0 136-16,3-3 8 15,14-1-168-15,10 1-39 16,5 0 63-16,8 0-160 0,-5 0 8 16,-7 0-56-1,-8 0-112-15,-12 3 16 16,-16-4 152-16,-12 4-16 0,-4 0-8 15,-8 0 32-15,0 0-64 16,0 0-104 0,0 0-16-1,0 0-48-15,0 0 48 0,4 0-72 16,0 0-304-16,0 0-280 0,-1 0-345 16,-3 0-727-16,-7 0-3385 0,-14 0-4601 15</inkml:trace>
  <inkml:trace contextRef="#ctx0" brushRef="#br1" timeOffset="-83559.49">22945 8560 5217 0,'0'0'2104'0,"0"0"-344"15,0 0-567-15,0 0-81 0,0 0-136 32,0 0-536-32,0 0-224 15,0 0-216-15,0 0-16 16,0 3-136-16,4 9 152 0,-4 4 120 15,4 10 112-15,0 2-144 16,-4 10 192-16,0 4 217 0,0 8 23 31,5 4-112-31,-5 7-184 16,3-1 152-16,1 4-120 16,4-4-208-16,0 4 136 0,4-5 96 0,-4 2-80 15,3-1-48 1,-2 1-24-1,-1-4 112-15,-8-7-56 0,0-2-136 16,4-7 48-16,-4-6-48 16,0-6-40-16,0 0-8 15,0-4 8-15,4-6-8 0,-1 0 48 16,1 0-48-16,1-6-8 0,3-4 0 16,-4-2-280-1,-4-1-336-15,0-3-560 16,4-3-257-16,-4-3 113 15,3-13 176-15,-3 0-3169 16</inkml:trace>
  <inkml:trace contextRef="#ctx0" brushRef="#br1" timeOffset="-82824.15">23164 8528 1320 0,'0'0'1440'0,"0"0"16"15,0 0-119-15,0 0-89 0,0 0-136 16,0-7-384-16,0 7-32 16,0 0 9-16,0 0-137 0,0 0-128 15,0 0-280-15,0 0-160 16,0 13 8-16,0 0 0 31,0 9 384-31,4 6 120 0,5 4 16 16,-5 6-88-16,3 7 16 15,-3-1-40-15,4 7 57 0,-4 6-185 16,1 4 16-16,-2-1-32 31,5 6-40-31,0 1-32 0,1 0-80 16,-2-1 0-16,5 1 80 0,0 0-88 15,0-3 48-15,-4-10-64 16,-1-4 0-16,2-5-16 0,-1-4-72 16,-4-3 64-16,-1-3 0 15,-3 0-72 1,4-3 0-16,0-7 16 16,1 0-8-16,-1-5 48 0,0-5-56 15,3-2-392-15,1-3-496 16,5-10-881-16,-2 0-1127 0,-3-16-3970 15</inkml:trace>
  <inkml:trace contextRef="#ctx0" brushRef="#br1" timeOffset="-81519.43">29746 8099 3792 0,'0'0'1465'0,"0"0"-65"16,0 0 8-16,0 0 201 0,0 0-9 15,0 0-160-15,0 0-424 16,0-22-335-16,0 22-217 0,0 0-336 15,0 0-128 1,0 0 0 0,0 6-216-16,0 10 80 0,0 6 136 15,0 13 48-15,0 10 232 16,4 5-152-16,0 11 200 0,4-1 104 16,1 7-256-1,-2 0 56-15,5-4-56 16,-3 7-64-16,6-3-24 15,1 2-80-15,-4-5 72 0,0 0-32 16,0-4-40-16,0-6 48 16,-5 0-40-16,-2-7-16 0,-1 1 48 31,0-7-48-31,0 1 0 16,0-5 8-16,0-2-8 0,-1 1 0 15,6-8-40-15,-1 1 40 16,0-7 0-16,-5 0-24 15,1-6-312-15,0-4-160 0,1 1-264 32,-5-3-152-32,4-4-673 15,-4-6-455-15,0 0-1073 0,0 0-4224 0</inkml:trace>
  <inkml:trace contextRef="#ctx0" brushRef="#br1" timeOffset="-80758.73">29885 8049 1304 0,'0'0'2912'16,"0"0"-879"-16,0 0-593 0,0 0-192 0,0 0-95 15,0 0-161 1,0 0-360-1,0-4-248-15,0 4-248 0,0 0-136 16,0 6-128-16,5 10 128 16,-1 10 40-16,-4 6 192 15,4 9 80-15,4 10-8 16,-4 9-72-16,-1 3 24 16,6 4-72-16,3 0 32 15,-5-1-23-15,6 1 31 0,-5-3-96 16,-4-1 120-16,-1-3-48 15,1-3 88-15,0 1-72 16,1-4-40-16,3-3 104 0,-1-1 0 31,1-2-104-31,1 0 80 16,2-1-16-16,5-3-176 0,-4-2 80 16,4-1-144-16,-4-6 0 15,-4-3 8-15,0-4-8 0,0 1 8 16,-4-6 0-16,0-5-8 31,0-2 0-31,0-3-48 0,-4-3-136 16,0-1 16-16,0-3-512 15,0-2-560-15,0-4-737 16,-4 0-391-16,-4-10-4138 0</inkml:trace>
  <inkml:trace contextRef="#ctx0" brushRef="#br1" timeOffset="-79964.95">29954 7858 3808 0,'0'0'2681'16,"0"0"-1057"-16,0 0-952 0,0 0 177 15,0 0 471-15,0 0-552 16,0 0-576-1,51-16-24-15,-27 16-16 16,8 0 128-16,-4 7-16 16,0 2-64-16,-8 4 0 0,0 2-72 15,-13-2-120-15,-2 6-8 16,-5 0 0-16,0 4 104 0,-16-5 104 16,0 1 104-16,-4 1 65 31,8-8-97-31,4-2-224 15,4-7-56-15,4 0 8 0,0-3 176 16,20 0 216-16,16 0 528 16,16 0-88-16,12-9-376 0,7 2-328 15,-3 1-48-15,-9 0-88 32,-19 2-64-32,-12 4-168 0,-19 0-1144 15,-13 19-1737-15,-20 0 513 0,-4-3-4490 16</inkml:trace>
  <inkml:trace contextRef="#ctx0" brushRef="#br1" timeOffset="-79261.39">30444 9077 7881 0,'0'0'2465'0,"0"0"-897"15,0 0-576-15,0 0-328 16,0 0-512-16,0 0-144 0,0 26 104 16,4-1 193-16,4 4 135 0,3 8-64 31,-2 5-72-31,-1 5-72 16,-1 1-168-16,-3 3 72 15,4 3 8-15,-3-9-88 0,2-1 8 16,1-9-8-16,0-7 40 15,-3-6-24-15,2-9-56 0,-3 0-16 16,0-10 0-16,-4 0-416 31,0-3-920-31,0 0-1769 16,0-6-2160-16</inkml:trace>
  <inkml:trace contextRef="#ctx0" brushRef="#br1" timeOffset="-78931.21">30512 9026 6529 0,'0'0'2008'0,"0"0"1"15,0 0 127-15,0 0-599 0,0 0-257 16,0 0-696-16,0 0-328 16,0 0-256-16,91-25 72 0,-55 25-16 31,0-4-56-31,7 4-8 16,-2 0 0-16,-10 0 0 0,-6 0-40 15,-10 0-824-15,-11 0-1057 16,-16 10-1951-16,-12 0 1559 31,-4 2-3080-31</inkml:trace>
  <inkml:trace contextRef="#ctx0" brushRef="#br1" timeOffset="-78706.24">30460 9296 6689 0,'0'0'1472'16,"0"0"-111"-16,0 0 439 0,0 0 24 16,87 0-423-16,-55 0-497 15,4 0-320-15,0-3-184 0,4 3-200 16,-4-3-80 0,-8 3-120-16,-5-4-136 15,-7 4-632-15,-12 0-1081 16,-4 0-2695-16,0 0-4714 0</inkml:trace>
  <inkml:trace contextRef="#ctx0" brushRef="#br1" timeOffset="-76985.03">22009 10629 6161 0,'0'0'3281'16,"0"0"-1841"-16,0 0-1208 0,0 0-232 16,0 0 0-16,0 42 152 15,0-7 160-15,4 3-96 0,8 7-16 32,4 2-16-32,-1 7-40 15,10 0-136-15,-5 0 96 16,-1-3-48-16,-6-7-48 0,2-2-16 15,-7-11-72-15,1-8-528 32,-2-11 208-32,-3-6-208 0,-4-6 8 15,4 0 240-15,0-3 352 16,-4-12-176-16,0-14-369 16,0-9-487-16,0-42-1040 0,0 7-441 15</inkml:trace>
  <inkml:trace contextRef="#ctx0" brushRef="#br1" timeOffset="-76631.23">22133 10585 1608 0,'0'0'2200'16,"0"0"-295"-16,0 0-193 16,-32-73-232-16,27 73-583 15,-3 6-705-15,4 17-112 0,1 12 176 16,3 6 56-16,0 7-40 0,0-1-40 16,0 1-64-1,7-1 24-15,6-2-112 16,-2-1 24-16,6-9-104 15,-6-6 0-15,5-7-192 16,-7-12-248-16,2-7-56 0,-3-3 144 31,-4-6 352-31,-4-17 0 0,0-8-296 16,0-11-128-16,0-5 416 16,-4 8 8-16,-12 4 112 15,-8 16 480-15,0 16-184 0,-8 6-176 16,-3 26 24-16,-1 13 104 31,4 5-24-31,4 7-232 0,8 3-48 16,12-3-56-16,8-7-240 15,0-5-536-15,32-10-536 16,4-13-1097-16,4-10-3816 0</inkml:trace>
  <inkml:trace contextRef="#ctx0" brushRef="#br1" timeOffset="-65296.35">25451 11252 6705 0,'0'0'2528'0,"0"0"-775"31,0 0-409-31,5-10 112 0,-5 10-127 16,0 0-385-16,0 0-296 16,0 0-224-16,0 0-192 0,-5 0-168 15,-3 13-64-15,-11 10 104 16,-9 8 392-16,-4 14-88 15,-8 18-312-15,-8 23 88 0,-4 15 33 32,4-5-73-32,12-20 40 0,13-26-96 15,3-15-32-15,3 4-56 16,-2 2 48-16,3 0-48 16,4-6 16-16,0-13-16 0,8-3-96 15,0-9-384-15,4 0-441 16,-4-10-591-1,0-7-384-15,0-9 335 16,0-6-4216-16</inkml:trace>
  <inkml:trace contextRef="#ctx0" brushRef="#br1" timeOffset="-64973.95">24874 11379 8673 0,'0'0'1945'0,"0"0"-249"16,0 0-64-1,0 0 33-15,0 0-505 16,0 0-616-16,0 0-448 0,0 0-96 16,11-3-144-16,10 25 144 15,11 13 0-15,3 6 216 16,1 4-32-16,4 3-16 0,-4-7-72 31,-4 0-8-31,-9-10-64 16,-3-5-16-16,-8-10-8 0,-8-10 16 15,1 1-16-15,-1-7-96 16,-4 0-272-16,0 0-160 16,0 0-216-1,0 0-856-15,0 0-1425 0</inkml:trace>
  <inkml:trace contextRef="#ctx0" brushRef="#br1" timeOffset="-64270.23">25574 11937 6729 0,'0'0'1864'0,"0"0"-767"16,0 0 15-16,0 0 456 31,-75-76-344-31,55 67-343 0,1 6-449 15,-6 3-144-15,1 0-120 16,4 16-96-16,1 3 112 0,-2 3-56 16,10 4 16-16,7 2-40 15,4-3-96-15,0-6-8 32,0-3 0-32,15-6 16 0,2-7-8 0,2-3 80 0,5 0 80 15,0-16 48 1,1-3-216-16,-6-3 136 0,1-4 0 15,-3 4 96-15,-10 6 184 16,-3 4 80 0,-4 8 96-1,4 1-207-15,-4 3-385 0,0 3-64 16,4 10-49-16,4 6 113 0,0 7-8 16,4 5-24-16,4 1 32 0,-4-3 57 15,3 3-57-15,2-1 0 16,-6-2 8-16,2-4-8 15,-6-6 0 1,1-3-121-16,-4-3 1 16,-4-10 16-16,5 0 88 15,-5-3 16-15,4 0 184 0,0-16 561 16,3-12-249-16,5-13-400 16,4-17 56-16,0 1-48 0,0-6-96 31,1-1-8-31,-6 17 0 15,1 2-48-15,-4 10 0 16,0 16-312-16,-8 10-136 0,0 9-593 16,0 0-1903-16,0 2-4970 0</inkml:trace>
  <inkml:trace contextRef="#ctx0" brushRef="#br1" timeOffset="-63669.3">24850 11093 8249 0,'0'0'2409'0,"0"0"-865"0,0 0-480 15,0 0-247-15,0 0-153 0,0 0-216 16,-4 0-248-16,15 0 56 15,10 0 88-15,18 0 496 16,25 0-48 0,28-6-336-16,-5-7-16 15,-3 0-71-15,-16 1-169 0,-25 5 0 16,-2 1-200-16,-5 0 64 0,-17 0-8 31,-10 6-56-31,-9 0 56 16,0 0 32-16,0 0-88 0,0 0-72 15,-9 0-456-15,5 9-737 16,-4 13-767-16,8-3-3209 16,0-6-2921-16</inkml:trace>
  <inkml:trace contextRef="#ctx0" brushRef="#br1" timeOffset="-62372.13">26523 11703 7561 0,'0'0'2433'16,"0"0"-705"-16,0 0-208 16,0 0-55-16,0 0-81 0,0 0-168 15,0 0-456-15,28-10-264 16,0 1-231-16,11-1-33 0,13-3 8 31,1 4-112-31,6 0 64 16,-4-1-64-16,-3 0-120 0,-7 4 72 15,-6 0 32-15,-11-1-24 16,-3 4 72-16,-10 0-152 0,-3 0 176 16,0 0-24-16,0 0-144 31,0 3 32-31,0-4-48 15,-1 1 8-15,2 3-16 0,-5-3-40 16,-4 3 48-16,-1 0-56 16,-3 0-192-16,0 0-168 0,0 0-224 15,0 0-505-15,0 0-967 16,-7 0-3569 0</inkml:trace>
  <inkml:trace contextRef="#ctx0" brushRef="#br1" timeOffset="-61321.9">28368 11131 6433 0,'0'0'1944'16,"0"0"-335"-16,0 0-201 0,0 0 40 15,0 0 433-15,0 0-209 16,28-38-632-16,-28 38-440 0,0 0-280 16,-4 7-312-16,-16 15 0 0,-5 10-16 31,-2 6 56-31,-9 12-48 15,0 1 56-15,4 3-48 0,4 6-16 16,0-6 8-16,5 4 0 16,-1-5 0-16,8-2 8 0,0-13-8 15,4 1 8-15,4-14 0 32,0-3-8-32,0-9-64 0,5 3-432 15,3-10-320-15,-5 4-528 16,1-7-721-16,4 0-727 15,-4-3-2777-15</inkml:trace>
  <inkml:trace contextRef="#ctx0" brushRef="#br1" timeOffset="-60990.36">27937 11169 7585 0,'0'0'2273'16,"0"0"-385"-16,0 0-104 15,0 0-639-15,0 0-257 0,0 0-232 16,0 0-608 0,0-6 24-16,17 25 16 15,-2 0 152-15,9 10 64 16,0-1-152-16,4 1 72 0,0 3 24 15,-1-4-176-15,1 1 24 16,-3-7-40-16,-5-3-48 0,-5-6-8 16,2-7-200-16,-10 1-280 31,-3-7-344-31,-4-4-616 0,-4-12-329 16,-11-6-8281-16</inkml:trace>
  <inkml:trace contextRef="#ctx0" brushRef="#br1" timeOffset="-60417.09">27937 10900 5881 0,'0'0'2288'0,"0"0"-263"0,0 0 103 16,0 0-287-16,0 0-401 16,0 0-336-16,0 0-424 15,0-7-8-15,0 7-88 0,8-3-191 31,16 0-137-31,12-1 64 16,12-2-136-16,4 0-64 0,8-4-112 16,-9 1 48-16,1 3 8 15,-12-4-64-15,-12 4 144 16,-8 0-32-16,-4 2 144 0,-13 1 32 16,-3 3-144-1,0 0-24-15,0 0-112 16,0 0-8-16,0 0-72 0,0 0-568 15,4 0-256-15,1 0-409 16,-5 9-775-16,0 4-729 16,0-3-2776-16</inkml:trace>
  <inkml:trace contextRef="#ctx0" brushRef="#br1" timeOffset="-52527.69">24077 11303 1608 0,'-4'-7'4577'0,"0"4"-3121"16,4-3 24-16,-5-1 25 0,5 5 407 16,0 2 97-16,0 0-585 15,0 0-592-15,0 0-272 0,0 0-144 16,0 0-184-16,0 0-208 31,0 0-24-31,-4 9-112 16,1 13 48-16,-5 10 64 0,4 12 48 15,0 10-48-15,4 13 72 16,0-1 56-16,0 1-120 0,0 3 64 31,0-12 16-31,4 5-88 16,4 0 0-16,-4 1 16 0,3-4-16 16,-2-6 80-16,3-3-72 0,-4-10-8 15,3-6 16-15,-3-10-16 16,-4-5 0-16,0-5-392 0,0-2-144 15,0-6-272 1,0-1-528 0,-11-6-625-16,3 0-503 15,-5 0-2313-15</inkml:trace>
  <inkml:trace contextRef="#ctx0" brushRef="#br1" timeOffset="-52095.44">24276 11201 3424 0,'0'0'1985'0,"0"0"-529"15,0 0 88-15,0 0-463 0,0 0-305 16,0 0-288-16,0 0-272 31,0 0-216-31,4-3 72 16,-1 25 496-16,2 6 344 0,-1 14-192 16,0 12-232-16,4 25-63 0,-1 26 223 15,6 3-24 1,-5-3-256-1,3-10 152-15,-6-19-224 0,-5 1-152 16,4-11 56-16,-4-15-192 16,0-13 112-16,0-6-64 0,0 3-56 15,0-3 8-15,0 3-8 16,4-10-64 0,-4-9-568-16,19-7-1240 15,-3-5-2217-15,1-4-4001 0</inkml:trace>
  <inkml:trace contextRef="#ctx0" brushRef="#br1" timeOffset="-51039.7">28639 10753 3440 0,'0'0'1729'16,"0"0"119"-16,0 0-136 15,0 0-311-15,0 0-169 0,0 0-400 16,0 0-432-16,0-6-400 16,0 19 80-16,0 9 24 15,4 13 328-15,0 3 232 0,-1 13-183 31,1 12-97-31,-4 20 136 16,0 12 64-16,0-6-304 0,5-16 56 16,-1 3-264-16,4 0-24 15,-1 10-32-15,1 0-16 32,1-23 0-32,-2-24 72 0,1-11-72 0,-4 4 8 15,9-4-8-15,-6 4-8 16,1-9-280-16,1-8-488 0,-5-5-408 15,-4-10-1009-15,0 0-728 16,0 0-2560-16</inkml:trace>
  <inkml:trace contextRef="#ctx0" brushRef="#br1" timeOffset="-50544.85">28830 10836 3224 0,'0'0'776'0,"0"0"225"15,0 0-281-15,0 0 112 16,0 0 752-16,0 0-55 0,0-29 71 16,0 29 24-16,0 0-407 31,0 0-297-31,0 0-416 0,0 0-312 0,0 10-192 16,0 9 8-16,0 16 160 15,0 6 112-15,0 23 96 16,4 15 8-16,8 20-112 0,4-1 96 15,-4-3 0 1,0-22-304 0,-4-19-16-16,-5-9-48 0,1-4 0 15,1 7 0-15,-5 5 8 0,4 5-8 16,0-14 40-16,0-3-32 16,-4-6-8-16,4-6 0 0,3-7-136 31,2-3-152-31,-1-6-456 15,-4-7 48-15,3 1-504 0,-3-7-1545 16,1-13 513-16,-1-3-4610 0</inkml:trace>
  <inkml:trace contextRef="#ctx0" brushRef="#br1" timeOffset="-49584.82">29065 10633 6729 0,'0'0'1904'0,"0"0"153"16,0 0-505-16,0 0 112 16,0 0-151-1,0 0-361-15,0 0-576 16,0 0-304-16,16-48-224 15,-4 45 176-15,4 3-224 16,4 0-64-16,-1 0 64 0,5 6 0 31,-3 7-48-31,-6 10-144 0,1-1 64 16,-8 6 104-16,-8 4 24 16,0-1 0-16,-24-2-8 15,5-1 56-15,-9-2-48 0,4-10 8 16,3-3 8-16,14-4-16 31,3-9-72-31,4 0 16 0,11 0-192 16,21 0 128-16,17-9 120 15,10-1 296-15,9-3-288 16,3 1-8-16,-2 2-176 0,-6 0 0 0,-15 10-536 16,-16 0-1176-16,-16 4-1977 15,-16 5-1240-15</inkml:trace>
  <inkml:trace contextRef="#ctx0" brushRef="#br1" timeOffset="-47049.06">29277 11737 3952 0,'0'0'5458'0,"0"0"-3778"0,0 0 64 0,0 0-167 32,0 0-113-32,0-9-280 15,0 9-568-15,0 0-456 0,0 0-160 16,0 4-152-16,0 11 152 15,3 5 72-15,5 8 8 0,0 7 32 16,1 0-8-16,-2 3-24 31,5 0 8-31,-4-3-40 0,-4-3-40 16,4-1 56-16,0-5-56 16,-8-4 8-16,4-3 40 15,0-6-56-15,-4-4-96 0,0-2-288 31,0-1-448-31,3-3-384 16,-3-3-1769-16,0-9-1448 0,0-7-3848 0</inkml:trace>
  <inkml:trace contextRef="#ctx0" brushRef="#br1" timeOffset="-46741.18">29300 11639 4048 0,'0'0'2065'16,"0"0"-481"-16,0 0-200 15,0 0-255-15,0 0-33 0,8-13-408 16,8 10-376-16,0 3 328 15,7 0-32 1,5-3-176-16,4 3-23 16,0 0-89-16,5 0-320 15,-9 0 0-15,-1 0-440 0,-11 0-1321 16,-16 16-679-16,0-3-1697 16,-11 3 224-16</inkml:trace>
  <inkml:trace contextRef="#ctx0" brushRef="#br1" timeOffset="-46539.16">29252 11919 6385 0,'0'0'2072'0,"0"0"-903"0,0 0 15 15,0 0 232-15,96-19-136 16,-64 9-135-16,7 0-409 0,2 4-392 15,-2 0-344-15,1 3-168 16,-8-1-1713-16,-8 1-3176 0</inkml:trace>
  <inkml:trace contextRef="#ctx0" brushRef="#br1" timeOffset="-30596.19">23937 9690 2896 0,'0'0'480'16,"0"0"-384"-16,0 0-40 16,0 0 40-16,0 0 64 31,0 0 1281-31,0 0-121 0,0 0-360 15,4 0 24-15,-4 0-47 16,0 0-49-16,0 0-200 0,0 0-296 16,0 0-104-16,0 0-40 0,0 0 40 0,0 0 8 31,0 0-168-31,0 0 56 0,0 0-48 16,0 0-88-1,0 0 24-15,0 0-64 16,0 0-8-16,0 0 0 0,0 0-120 15,0 0 64-15,9 0-8 16,2 0 64 0,6 0 232-16,6-7-32 15,12 1 48-15,2 0-40 0,6-1-104 16,2-2 64-16,2 3-55 16,1-4-9-16,-8 4 64 15,-1-1-168-15,-7 4 64 0,-8 0-24 31,1 0 8-31,-10 0-32 16,-2-1 40-16,-2 1-48 0,1 0-8 16,-4 0 0-16,0 3 0 15,-4 0-8-15,-4 0-713 0,0 0-479 16,0 0-160-16,-12 0-112 31,-4 13-137-31,-12-1-1247 0</inkml:trace>
  <inkml:trace contextRef="#ctx0" brushRef="#br1" timeOffset="-30147.63">23849 9868 1296 0,'0'0'1904'0,"0"0"-1088"16,0 0 225-16,0 0 367 16,0 0-104-16,0 0-120 0,0 0-319 31,48-13-97-31,-20 4 320 15,0 2-128-15,0-3-192 0,8 1-176 16,0 3-87-16,7-4-169 16,5 0-72-16,5 1 0 0,2-1 56 15,-3 1-192-15,0 0 40 32,-13 2-112-32,-11 1-48 0,-7 2 40 15,-14 1-40-15,-7 3-8 16,0 0-48-16,0 0-208 15,0 0 208-15,0 0-88 0,0 0-488 16,0 0-585-16,-4 0-1511 31,-8 0-361-31,8 0-3120 0</inkml:trace>
  <inkml:trace contextRef="#ctx0" brushRef="#br1" timeOffset="8636.64">25125 12417 888 0,'-4'-3'4801'0,"0"3"-3633"16,-1-3-456-16,1 0 320 15,0 3 209-15,-3 0-81 0,-1-4-48 32,4 4-200-32,-1 0-216 15,5 0-135-15,0 0-57 0,0 0-104 16,0 0-64-16,0 0 16 15,0 0-56-15,0 0-16 32,0 0-48-32,0 0-88 0,0 0 64 15,0 0 0-15,0 0-8 0,9 0-136 16,10 0 48-16,9-3-112 0,12 0 160 16,12 0-144-16,4-1 80 15,4-1 40 1,0 1-120-1,-1-2-16-15,-6 3 0 0,-14-1-144 16,-7 1-160-16,-13 0-408 16,-10 3-120-16,-5 0-248 0,-4 0-193 0,-8 0-215 15,-29 0 208-15,-2 6-561 32,-1 1-1407-32</inkml:trace>
  <inkml:trace contextRef="#ctx0" brushRef="#br1" timeOffset="8878.14">25041 12512 4368 0,'0'0'3137'16,"0"0"-1833"-16,0 0-183 16,0 0 439-16,0 0-296 0,39 0-328 15,-7-6-199-15,9 3 7 16,10-3-176-16,9-1 24 31,3 1-40-31,6 2-160 0,-5-2-192 16,-8 3-128-16,-13 0-72 15,-15 0-152-15,-13 0-400 0,-11 3-152 0,-8-10-384 16,-19 7-865-16,-1-7-3664 16</inkml:trace>
  <inkml:trace contextRef="#ctx0" brushRef="#br1" timeOffset="10759.16">24897 10509 144 0,'0'0'1136'0,"0"0"3761"16,0 0-3697-1,0 0-464 1,0 0 112-16,0 0 57 0,0 0-105 0,0 0-152 16,0 0-152-16,0 0-88 15,-8 3 48-15,-3 3 80 16,-2 1-184-16,-2-1-112 0,-2 0-40 31,2-2-31-31,-1-4 39 16,-4 0-8-16,4 0-24 0,0 0 136 15,4-16-32-15,0 0-16 16,0-10 72-16,8-5-192 0,0-7 88 16,4-7-32-16,0-6 48 31,0-3 0-31,4 4-144 0,5-1-32 16,-2 6 112-16,-7 8 80 15,0 5-32-15,0 9-56 16,0 8 8-16,0 5 16 0,0 3-80 15,0 7 8-15,0 0-63 32,0 0-65-32,0 0 0 0,0 0-65 15,0 0-327-15,0 0-328 0,0 0-528 16,0 0-568-16,0 7-1025 16,0 6 593-16,-7-1-2257 0</inkml:trace>
  <inkml:trace contextRef="#ctx0" brushRef="#br1" timeOffset="11175.91">24500 10242 4913 0,'0'0'2312'0,"0"0"-656"0,0 0-143 16,0 0 303-16,0 0-232 15,0 0-471-15,-13 0-305 0,13 0-168 16,0 0-48-16,0 0 32 31,4-9-80-31,8-7-464 16,0-7 16-16,4-5-8 0,4-7-80 16,0-6 96-16,4-7-96 15,-1 0-8-15,-3 4 16 0,-3 6-16 16,-6 13 104-16,-3 6 41 31,-4 12 167-31,0 7-312 16,1 0-16-16,2 7-168 0,5 15 96 15,8 3 88-15,4 10 0 16,4 0 0-16,8 0 8 0,0-6 88 0,3-1-96 16,-3-6-177-1,-4-3-631 1,5-6-1000-16,-10-4-2337 15,-7-5-3601-15</inkml:trace>
  <inkml:trace contextRef="#ctx0" brushRef="#br1" timeOffset="15042.08">23184 9934 432 0,'0'0'4289'0,"0"0"-3721"0,0 0-384 16,0 0-8-16,0 0 448 15,-16 0 240-15,16 0-208 0,0 0-176 16,0 0 104-16,0 0 137 15,-4 0 47-15,-4 0-160 16,1 0-328-16,-10 0-264 16,-7 0-16-16,1 0 8 15,-1 0 112-15,0 3-112 16,0 4 136-16,4-1-40 16,0 4-48-16,-4 5 16 0,0 2-64 15,5 2 88 1,-6 6 32-16,5 0-72 15,-3 7 96-15,3 0-64 16,-1 6-72-16,2 6 120 0,-5 4-72 16,4 3 24-16,-4 3 32 15,4 3 120-15,-4 0 16 0,0 6 40 32,0 1 32-32,5 3-63 15,-5 9-145-15,-1 13 192 16,1 9-120-16,5 7 112 0,3-6-72 15,8-11-8-15,4-5-64 16,4 0-24-16,0 6-24 0,0 2 32 31,0 1 48-31,0 1 0 0,0-4 32 16,0-4-128-16,-11 1-8 16,-6-3 24-16,1-14-112 0,0-12 48 15,0-12 8-15,4-7-56 16,-3 3 56-16,-2 1-56 15,2 5 0 1,-1-12 40-16,8-3-40 0,4-7 0 16,-1-6-8-16,5-6-208 15,0 0-240-15,0-7-176 0,0 1-16 16,0-2-296-16,0 2-321 31,-8-1-327-31,-7 4-112 16,-1-3-537-16,0-5-2168 0</inkml:trace>
  <inkml:trace contextRef="#ctx0" brushRef="#br1" timeOffset="15335.68">22088 12480 7417 0,'0'0'2489'32,"0"0"-1121"-32,0 0-520 0,0 0-496 15,0 0-120-15,0 0-224 0,0 0 720 16,4 52-103-16,9-24-257 0,2 3-208 16,-2 1-88-16,2-3 0 15,2-3-24 1,-2-4-48-1,1-3-80-15,0-4-424 0,0-2-385 16,3-6-439-16,9-4-192 0,0-3-649 16,-3 0-2048-16</inkml:trace>
  <inkml:trace contextRef="#ctx0" brushRef="#br1" timeOffset="15588.84">22853 12386 7041 0,'0'0'2441'0,"0"0"-1641"0,0 0-128 16,0 0 704-16,0 0 136 16,-107 25-479-16,71-3-241 0,0 7-144 15,-7-1-96-15,7 7-56 16,-5-3-224-16,6 2-96 31,3-4-128-31,4-2-48 0,4-3-624 16,8-9-1176-16,9-3-2961 0</inkml:trace>
  <inkml:trace contextRef="#ctx0" brushRef="#br1" timeOffset="18406.05">22000 13211 1872 0,'0'0'7834'16,"0"0"-4930"-16,0 0-1367 15,0 0-529-15,0 0 0 0,0 0-160 0,0 3-560 16,0 4-272 0,0 8 56-1,0 11-24-15,4 9 480 16,5 6-176-16,-5 7-8 0,4 2-55 15,-1 1-209-15,2-4 16 16,-1 1-80-16,-1-9-16 0,1-5 24 16,-3-2-16-1,3-7-8-15,-4-5 0 16,-1-5-176-16,5-2-409 16,-4-3-487-16,-4-4-776 0,0-6-769 15,0-6-215-15,0-7-1 16</inkml:trace>
  <inkml:trace contextRef="#ctx0" brushRef="#br1" timeOffset="18927.32">21918 13221 7433 0,'0'0'2009'31,"0"0"-625"-31,0 0-472 15,7-74 256-15,9 52-320 0,12 3-720 16,16 0 73-16,7 3-145 16,9 3 40-16,0 10-40 0,-4 3-16 15,-12 0-40-15,-17 23-481 16,-14 5-39 0,-13 13 520-16,-13 4 352 15,-26 6 161-15,-5 3 127 0,-12-4-160 16,0-5-56-16,4-4-32 15,9-9-224-15,11-7-16 0,8-6-56 16,8-9-96 0,13 0-72-16,3-7-576 15,11 3-120-15,17 0 696 16,15 1 72-16,6-4-16 0,7 3-88 16,4 0-96-16,-6 1 64 15,2 2 56-15,-11 4 56 0,-6 3-24 16,-14 3-144-16,-6 0-73 31,-15 7 105-31,-4-1 160 16,-8 0 329-16,-20 4 215 0,-8-1 16 15,-11-2 192-15,-9-1-264 0,-4-3-56 16,-3-2-96-16,3-5-104 31,0-8-16-31,12-7-144 16,8 0-72-16,25-39-728 0,10 2-1400 15,5-11-5658-15</inkml:trace>
  <inkml:trace contextRef="#ctx0" brushRef="#br1" timeOffset="19377">22503 13519 7241 0,'0'0'2993'0,"0"0"-2169"16,0 0-616-16,0 0-24 16,0 0 96-16,92-10-72 15,-69 4-32 1,-3 0-96-16,1-1-80 15,-6-6-248-15,-6 4 32 0,-5-4 152 16,-4-2-80-16,-9 2 144 0,-10 0 248 0,-9 0 64 31,-4 13 184-31,0 0 136 0,-4 7 176 32,4 15 145-32,4 3-249 15,8 7-208-15,9 0-184 0,11 3-72 16,0-7-32-16,15 1-136 15,13-7 248-15,11-3-88 16,6-9-168-16,6-10-16 0,1 0-48 31,0-10-64-31,-5-12-344 0,-6-3-584 16,-1-33-888-16,-16 11-1977 0,-5-4-2529 16</inkml:trace>
  <inkml:trace contextRef="#ctx0" brushRef="#br1" timeOffset="19619.32">22878 13033 3592 0,'0'0'6122'16,"0"0"-3674"-16,0 0-231 0,0 0-705 0,0 0-552 15,0 0-160-15,0 0-480 32,-8 13-312-32,8 22 488 15,4 12 57-15,7 11-121 0,-3 5-176 16,5 7-112-16,2 0-8 0,-2-4-80 15,2-2-48-15,-2-4-8 16,2-9-24-16,-3-10-480 16,0-6-369-16,3-16-871 0,-6-9-1457 31,-1-10-3720-31</inkml:trace>
  <inkml:trace contextRef="#ctx0" brushRef="#br1" timeOffset="19798.42">22683 13411 4200 0,'0'0'4769'15,"0"0"-2488"-15,0 0 71 0,0 0-711 0,0 0-1025 16,0 0-416-16,99-70-80 16,-28 54-56-16,1 3-64 15,28-6-496-15,-17 7-1473 16,-27 6-3488-1</inkml:trace>
  <inkml:trace contextRef="#ctx0" brushRef="#br1" timeOffset="20328.83">23168 13373 8161 0,'0'0'2537'16,"0"0"-449"-16,0 0-263 0,0 0-689 15,0 0-304-15,0 0-504 16,0 0-248-16,0 0 72 0,4 79-24 31,-4-47-128-31,5 3 56 16,6-3-48-16,1-4-8 0,0-6 0 16,4-6-208-16,0-3-56 15,4-13-88-15,0 0-16 16,4-13 248-16,-5-9-104 0,5-16-24 31,-7-3 48-31,-2-10-40 16,2 3 176-16,-10 10 64 0,-3 10 488 15,-4 9 520-15,0 12-160 16,0 7-568-16,4 13-280 0,-4 9-128 16,4 13 128-16,8 6 0 15,0 0 0 1,8 1-200-16,4-4-280 15,0-9-40-15,3-10 16 0,-2-7 96 16,-5-12 272-16,-5 0 136 16,-2-9 144-16,-9-13 248 0,-4-10 336 15,0-13 96 1,-8-2-176 0,-8-7-160-16,-5 0-175 0,2 3-41 15,-1 6-88-15,8 14 48 0,0 12-144 16,8 9-88-16,0 10-544 31,0 19-1457-31,4 7-1944 0,0 2-3856 16</inkml:trace>
  <inkml:trace contextRef="#ctx0" brushRef="#br1" timeOffset="20869.99">23838 13506 8001 0,'0'0'4137'16,"0"0"-3273"-16,0 0-504 16,0 0 296-16,0 0 513 15,0 0-121-15,20-9-528 0,-1-4-520 16,9-6-128-16,4 0 48 0,-4-6-208 31,-4-4 96-31,-4 1 192 16,-8 2 0-16,-8 4 248 15,-4 9 192-15,-4 7 184 0,-16 6-216 16,-12 0-400-16,-4 19 200 16,-3 6 200-16,3 7-55 0,4 6-57 31,12-3-176-31,12 0-40 15,8 0-80-15,0-7 16 16,15-2-16-16,21-7 0 0,9-3 0 16,14-13-208-16,1-3-329 15,23-13-583 1,-14-9-1480-16,-22-4-5194 0</inkml:trace>
  <inkml:trace contextRef="#ctx0" brushRef="#br1" timeOffset="21236.23">24232 13401 5617 0,'0'0'1384'16,"0"0"-912"-16,0 0 632 15,0 0-31-15,0 0-257 16,0 0-136-16,0 0-272 16,0 0-128-16,0 0-24 0,68 35-128 15,-48-35-128-15,-5-13-296 16,6-5-384-1,-10-5-32-15,2-5-88 16,-13-7 351-16,0 3 449 16,0 7 185-16,-20 6 959 0,-5 9 464 15,-6 10-352-15,-5 0 17 32,4 16-89-32,-4 10-136 0,8 5-272 15,4 7-304-15,9 7-24 16,6-4-175-16,9 4-105 15,0-1-24-15,24-9-136 0,4-3-8 16,12-10-32-16,4-9-304 16,7-11-185-16,26-14-719 0,-14-13-1704 15,-11-7-4498 1</inkml:trace>
  <inkml:trace contextRef="#ctx0" brushRef="#br1" timeOffset="21620.09">24586 13290 8809 0,'0'0'2529'0,"0"0"-169"16,0 0-895 0,0 0-681-16,0 0-232 0,0 0-376 15,0 0-120-15,80 38-8 16,-59-9-32-16,-6 6 48 0,-3 3-64 16,-7 3-96-16,-5-6-32 15,0-7 16 1,0-5 104-16,-9-7-40 15,5-7 48-15,0-9 72 16,0 0 128-16,4-12 112 0,0-17-312 16,8-9-152-16,12-10 0 15,4-6-120-15,4 0 200 0,-1 10 72 32,-10 12 400-32,-2 13 496 15,-6 13-224-15,-1 6-328 16,-1 6-335-16,10 20 39 0,-2 5 240 15,2 4-40-15,2 3-72 16,-3 3 0-16,1-2-176 0,-2-4 0 31,2 0-416-31,-2-1-857 16,-3-8-1223-16,0-7-3794 0</inkml:trace>
  <inkml:trace contextRef="#ctx0" brushRef="#br1" timeOffset="21997.36">25941 13071 4440 0,'0'0'6778'0,"0"0"-4882"0,0 0-159 16,0 0-433-16,0 0-128 31,-92-63-264-31,49 63-239 0,-5 13-105 16,-3 15-24-16,2 7-160 15,6 9-72-15,11 7-112 0,12 3-56 16,12 3-144-16,8 4 72 15,12-4-16-15,19-7-56 16,14-5-272-16,6-10-160 0,13-9-160 31,-1-17-160-31,34-9-417 0,-22-19-1447 16,-11-6-4810-16</inkml:trace>
  <inkml:trace contextRef="#ctx0" brushRef="#br1" timeOffset="22257.96">26220 12738 10058 0,'0'0'2952'0,"0"0"-711"0,0 0-449 32,0 0-568-32,0 0-447 15,0 0-313-15,0 0-464 0,0 70 0 16,12 12 256-16,8 23 64 0,0 12-152 15,8-6 128-15,-8-28-224 16,-4-25 16-16,0-21-88 31,-4-5-40-31,-1 3-456 0,9 3-560 16,16-3-249-16,0-12-1455 16,-4-11-3258-16</inkml:trace>
  <inkml:trace contextRef="#ctx0" brushRef="#br1" timeOffset="23015.21">26818 13275 9265 0,'0'0'1953'0,"0"0"-161"16,28-74-711-16,-24 49-129 16,4 0 32-1,-8 6-296 1,0-4-88-16,0 7-336 0,-8 1-8 15,-5 5-32-15,-6 4-88 16,-5 2-64-16,0 4 8 0,0 0-24 16,8 10 8-16,0-3-64 0,8-1 0 31,8-3-8-31,0-3 8 16,0 0 56-16,0 0 48 0,0 0-16 15,0 0 137-15,0 0-121 16,0 0 16-16,0 0-72 0,0 0-48 15,0 0 0-15,0 0-8 32,0 0 8-32,0 0 0 0,0 0-40 15,0 0 32-15,0 0 0 16,0 0-56-16,0 0 64 0,0 0-8 16,0 0 8-16,0 0 16 15,0 0 32-15,0 0 0 31,0 0 160-31,0 0 16 0,0 0-8 16,-4 0-144-16,-3 3 0 16,-6 7-72-16,1-1 16 0,-12 10-16 15,5 3 0-15,-1 10 8 16,8 6-16-16,4 0-56 16,8 4-104-1,0-5-48-15,8-7-136 0,12-5 8 16,4-9 111-16,0-10 9 15,4-6 224-15,0-6 0 0,-1-17 0 16,-3-5 48-16,0-10-48 16,-8 0 0-1,0-7 56-15,-5 7-40 16,-2 3 160-16,-5 7 73 0,4 12 223 16,-8 6-136-16,0 7-208 15,0 3-128-15,0 0-96 0,0 16-120 31,0 9 216-31,4 4-88 16,-1 6 88-16,6 6 8 0,-1-3-8 16,-1-3-80-16,1-3-456 15,1-10-321-15,2-6-447 0,-3-7-640 16,16-9-649-16,-3-3-31 16,-2-13-3138-16</inkml:trace>
  <inkml:trace contextRef="#ctx0" brushRef="#br1" timeOffset="23358.63">27264 12995 2632 0,'0'0'2329'16,"0"0"399"-16,64-86-487 0,-48 61 783 0,-4 12-863 15,-9 4-753 1,-3 5-240 0,0 4-688-16,0 0-456 0,-3 0-24 15,-9 13-128-15,-12 6 128 16,0 7 0-16,1 2 0 15,-2 1-8-15,5 2 0 0,12-2-8 16,1 0 16 0,7-4-104-16,0 0 96 15,11-3-424-15,10 1-56 0,2-1 16 16,1-3 16-16,-4 0 144 16,-8 0 112-16,-8 0-152 15,-4-3 200-15,-8-3 152 0,-16-4 184 31,-4-2 328-31,-8-7-88 0,4 0-160 16,0-3-200-16,13-10-64 16,10-9-304-16,9-10-896 15,56-29-1809-15,0 4-32 0,4 7-2448 16</inkml:trace>
  <inkml:trace contextRef="#ctx0" brushRef="#br1" timeOffset="23660.08">27711 12865 6105 0,'0'0'3144'0,"0"0"753"16,0 0-1736-16,0 0-569 0,0 0-424 16,0 0-680-16,0 0-295 15,0 0-105 1,-36 25-80-16,20-3-8 0,8 7 0 16,4-1-8-16,4 7 8 15,0 1-8-15,12-5-64 16,-1 4 23-16,5-7-71 0,-4-2 32 15,1 0 24 1,-10-4 56-16,1-7 0 16,-4 2 0-16,0-5 8 0,-7 1 136 15,-18-3 81-15,-2-4-9 16,-9 0-64-16,0-6-144 16,-16-3-152-16,9-13-1305 0,2-3-4936 15</inkml:trace>
  <inkml:trace contextRef="#ctx0" brushRef="#br1" timeOffset="24258.84">28452 12769 10362 0,'0'0'2928'0,"0"0"-871"0,0 0-401 31,0 0-360-31,0 0-335 16,0 0-409-16,0 0-552 0,0 4-120 15,0 24 56-15,3 14 64 16,5 5 8-16,9 7-8 0,-2 3 0 16,1-3-104-16,4-6-176 31,-4-7 24-31,0-9-33 0,-4-13-79 16,0-10 40-16,-5-9 280 15,2-6 48-15,3-19 440 16,0-16-384-16,4-10 160 0,0-7 9 15,0-8-49-15,-5 2 16 32,5 7-184-32,-4 7 136 0,-3 15-48 15,-2 12 8-15,-7 17-104 0,4 6-937 16,-4 19-1519-16,4 32 952 16,0-4-1457-16,5-2-3112 0</inkml:trace>
  <inkml:trace contextRef="#ctx0" brushRef="#br1" timeOffset="24679.41">29172 12871 7961 0,'0'0'1577'0,"0"0"-897"15,0 0-136-15,28-95 1000 0,-28 70 313 16,-7 2-825-16,-17 17-368 15,-12 6-280-15,-8 3-216 16,-4 26 176-16,0 9 104 0,5 9-272 16,7 4-40-16,12-3-128 31,8-4 0-31,11-5-8 0,5-11-184 16,17-6-88-16,11-12 192 15,11-10 80-15,10-6 56 0,2-23-48 16,1-9-8-16,-4-4 0 31,-8-8 8-31,-9-1 48 16,-10 7-40-16,-10 5 240 0,-7 17 368 15,-4 13-168-15,0 9-456 0,0 15-48 16,-4 20-64-16,-3 7 104 0,-2 12 0 16,9 0-248-1,0 3-256 1,5-7-560-16,22 4-1008 15,1-12-2185-15,-4-17-1449 0</inkml:trace>
  <inkml:trace contextRef="#ctx0" brushRef="#br1" timeOffset="25023.56">29767 12674 8313 0,'0'0'4689'0,"0"0"-2656"16,0 0-753-16,0 0-800 0,0 0-384 15,0 0-24-15,0 0 152 32,0 0 80-32,-97 108-232 15,70-57-16-15,11 6-48 0,-1-3-8 16,14-3-176-16,3-3-512 16,0-13-192-16,0-7 64 0,8-12-192 15,4-13 519-15,-8-3 489 31,0-13 817-31,-4-18-33 16,0-10 264-16,-12-10-104 0,-8-6-320 16,-8 0-88-16,0-1-87 15,5 7-257-15,2 10-64 0,14 19-128 0,3 9-176 16,4 13-1561 0,15 16-3816-1,5 3 1568-15</inkml:trace>
  <inkml:trace contextRef="#ctx0" brushRef="#br1" timeOffset="25256.78">30029 12658 11306 0,'0'0'3041'15,"0"0"-1097"-15,0 0-1184 16,0 0-760-16,0 0 96 0,0 96-72 31,0-39 48-31,0 3 0 16,0 1-72-16,4-4-120 0,4-6-224 15,0-10-376-15,4-13-560 16,1-9-401-16,-2-19-615 0,1-9 639 16,-8-13-1599-16</inkml:trace>
  <inkml:trace contextRef="#ctx0" brushRef="#br1" timeOffset="25397.13">30149 12512 6241 0,'0'0'2992'0,"0"0"-135"0,0 0-1121 15,0 0-1231-15,0 0-505 16,0 0-1217 0,0 0 273-16,0 0-1112 15,11 105-3778-15</inkml:trace>
  <inkml:trace contextRef="#ctx0" brushRef="#br1" timeOffset="25879.87">30356 12954 5921 0,'0'0'1608'16,"0"0"-1184"-16,0 0-16 15,0 0 785-15,51-99 303 0,-47 65-208 31,1-5-280-31,-5-2-328 16,0 3-23-16,-5 9-17 0,-10 13 8 16,-5 10-392-16,-8 6-256 15,-4 22 0-15,0 13 0 0,0 10 72 16,9 5 24-16,7 4-88 31,12-6-8-31,4-3-32 16,4-14-160-16,16-5 0 0,3-11 96 15,9-15 96-15,4 0 240 16,0-15-80-16,8-17-80 16,-9-12-80-16,6-8 24 0,-13 2 48 15,-9-4-64 1,-3 10 392-16,-8 12 592 16,-8 16-31-16,0 16-593 0,0 3-368 15,0 29-240-15,0 12 232 16,0 14-40-1,0-1-80 1,0-1-313-16,8-8-231 0,4-9-24 0,-4-14 0 16,8-13 0-16,-4-12 48 15,0 0 512-15,4-15-216 0,7-36-1841 16,-6 6-327-16,-1-2-3626 16</inkml:trace>
  <inkml:trace contextRef="#ctx0" brushRef="#br1" timeOffset="26295.32">30783 12576 9450 0,'0'0'2024'0,"0"0"-648"15,0 0 353-15,0 0 119 0,0 0-376 32,0 0-784-32,0 0-584 15,63-7-96-15,-51 36-8 0,-4 9 0 16,4 16 0-16,-8 3-96 15,-4 4-56-15,0-4-208 16,-12-6-96-16,-4-10-88 0,4-12-80 31,0-7 112-31,0-16 240 0,9-6 176 16,3-6 96-16,0-20 0 0,11-12-416 16,25-22 232-16,16-26-24 15,-5 7 112-15,2 6 96 16,-6 13 248-16,-11 24 240 15,0 5 280 1,-4 5-120-16,-8 13-352 0,-5 13-296 16,-2 0 0-16,-5 17-56 0,-1 11 56 15,-7 10 248-15,0 10-24 16,0 6-128-16,-11 0-96 16,-6 3-80-1,6-10-592-15,-5 5-552 16,8-15-1345-16,4-11-2424 0</inkml:trace>
  <inkml:trace contextRef="#ctx0" brushRef="#br1" timeOffset="26521.76">31591 12484 5577 0,'0'0'8073'0,"0"0"-6280"16,0 0-617-16,0 0-416 15,0 0-64-15,0 0-208 0,-108-38-239 16,73 66 47-16,-5 13-136 31,4 20-96-31,8 2-56 0,8 4-8 16,8 0-176-16,12-13-289 0,4-3-623 16,40-13-792-16,0-13-1209 0,0-15-1256 15</inkml:trace>
  <inkml:trace contextRef="#ctx0" brushRef="#br1" timeOffset="26868.48">31771 12617 3832 0,'0'0'8802'0,"0"0"-8306"16,0 0-496 0,0 0 0-16,0 0 16 15,0 0 168-15,15 70-8 16,-2-57-176-16,6-7 0 0,5-6 0 15,8 0 0-15,0-13-456 32,4-9-320-32,3-10-56 0,-7-6 24 15,1-3-8-15,-14 0 480 16,-3 0 336-16,-16 9 672 0,0 9 768 16,-3 8-192-16,-18 15-680 15,-3 0-240-15,0 9 185 16,-4 13 271-16,5 13-336 0,3 6-240 31,12 7-56-31,4 3-104 16,4 0-32-16,12-1-16 0,20-2-264 15,7-10-472-15,45-9-761 0,-16-10-1119 16,-1-13-2105-16</inkml:trace>
  <inkml:trace contextRef="#ctx0" brushRef="#br1" timeOffset="27028.67">32663 12389 128 0,'0'0'14019'16,"0"0"-11867"-16,0 0-1104 15,0 0-376 1,0 0 225-16,16-23-433 16,-16 17-464-16,-12 3-1033 15,-4-7-5344-15</inkml:trace>
  <inkml:trace contextRef="#ctx0" brushRef="#br1" timeOffset="36109.62">17304 14455 7033 0,'-17'-3'1480'16,"6"-3"-1072"-16,-6 3-120 15,-2 3 281-15,-1 0 287 0,-5 0-104 32,6 0-168-32,-5 0-320 15,-4 9-168-15,0 7-96 16,-4 3 0-16,-7 6-368 0,-2 7-600 15,2 3-280-15,-5 0-305 32,8 6 353-32,8 1 456 0,0 2 272 0,8 4 360 15,9 0 112-15,3 2 376 16,-1-2 272-16,5 0-32 16,4-4 176-16,0-9-120 0,-3 0 249 15,-1 0-137-15,4-1-432 16,0 5-136-1,0-1-184 1,0 0-32-16,0 0-544 0,7-3-528 16,6 3-537-16,2-3 81 0,9 6-353 15,1 0 137-15,3 4 960 0,3-4 784 16,1 4 128-16,-5-7 1400 31,-3 0 217-31,1-10 479 16,-5 1-560-16,3-7-447 0,5-2-417 15,4-2-224-15,4-1-576 0,4-2-560 16,3-5-96-16,6-1-120 16,-6-2 103-16,1-4 193 31,4-3 168-31,-9 0 312 0,-2 0 416 16,-5 0 481-16,-4 0 239 15,-5 0 224-15,1 0-96 0,0 0-151 16,8-7-649-16,0 1-368 15,4-3-96-15,3-4-992 32,6 0-849-32,2-3 49 0,1-6-49 15,0-3-239-15,-4-1 488 16,-1-2 1079-16,-6-1 513 0,-5-3 257 0,-4 4 303 16,-5-4 256-16,1 0 400 15,-8 4 56 1,0-1-103-1,0 1-153-15,0 2-24 0,0-2-352 16,3 2-376-16,-2 1-192 0,2 0-72 16,-3-4 0-16,0 4 0 0,-4-1-8 15,0 0 0-15,-3-2-40 32,-6-4 48-32,-3 0 8 15,0-2-8-15,0-11-104 0,0-2-144 16,0-7-200-16,0 0-16 0,0 0 80 15,-8 6 176-15,0 4 208 16,-3 9 160-16,-2 6 224 31,1 4 32-31,1 3 40 0,-9-1-176 16,-1 4-40-16,2 0-112 16,-1 0-128-16,-8 0 48 0,4-3 8 15,0 3-56-15,-4-1 0 16,4 2 0-16,0-1 8 31,4-1 48-31,1 8-56 0,2-1-200 16,2 3 136-16,2-2-24 15,-2 5-176-15,2-2 112 0,2 3-48 0,-1-1 64 16,0-2 8-16,0 5 112 16,-4-2-160-1,4 3-224 1,-8 0 24-16,0 0-32 0,-4 0 336 15,-4-1 64-15,-3 1-56 16,-1 0 64-16,0 0 248 0,0 0 32 0,4-4-24 16,0 1-168-16,0 6-72 31,0-3 96-31,4 3-96 0,1 0-16 16,-5 0 0-16,4 3 0 15,0 7-8-15,4 2-216 16,-4-2 72-16,0 3-24 0,0-1-8 15,1 1 0-15,-5 3 0 32,0-3-280-32,-4-1-1 0,-9 4-751 15,10-7-872-15,7 1-2281 0</inkml:trace>
  <inkml:trace contextRef="#ctx0" brushRef="#br1" timeOffset="37452.46">21909 14554 1016 0,'0'0'5777'16,"0"0"-4425"-16,0 0-87 16,0 0-353-16,-40-73 96 15,25 63 216-15,2 7-376 0,-2 0-31 16,-2 0-137-16,2 3-176 31,-9 0-280-31,0 0 0 0,-4 13-48 16,-8 2-72-16,0 11-32 15,-3 9-56-15,-6 6 80 16,6 10-8-16,-1 19-72 0,-4 18 16 16,8 18-32-16,12-11 8 15,9-16-8 1,11-25 0-16,4-13 0 0,0 7 8 16,0 3-8-16,11 6-8 15,5-6-72-15,0-10 40 16,5 0 32-16,7-9-48 0,-2 0 56 15,6-4 16 1,5-2 32-16,3-1 64 16,7-3-96-16,9-2 40 0,4-5 48 15,12-2-88-15,-1-4 88 16,5-5 16-16,-4-4-112 16,-4 0 88-16,-1 0-96 0,-11 0 0 31,-9-7 0-31,-6-2-104 0,-5-4 104 15,-8-3 0-15,3-6 0 16,-6-7 0-16,3-9-104 16,-2-3 32-16,-1-7 0 0,3-6-48 15,-4 1 120-15,-4 1-16 32,-1 2 16-32,-2 5 136 0,-10-3 48 15,1 7 56-15,-4-3 0 16,0-4-16-16,1-2-24 15,-5-4-80-15,0-3-64 0,0-4-8 16,0 1-48-16,-9 6 88 31,-6 3 96-31,-10 3 48 0,-3 10-88 16,-11 0-24-16,-9 0-15 0,-8 3 15 16,-8 4-112-16,-4-1 0 15,-14 0 0-15,-15 10 0 0,-18 12-8 16,-8 10-184-1,3 13-441 1,8 18-719-16,37-2-1545 0,11-4-2920 0</inkml:trace>
  <inkml:trace contextRef="#ctx0" brushRef="#br1" timeOffset="38577.85">17339 14938 5129 0,'0'0'1872'0,"0"0"-600"0,0 0-39 15,0 0-673-15,0 0 312 31,0 0-296-31,0 0 216 16,0 0-272-16,-67-31 136 0,46 31-47 16,-3 9-121-16,-4 7 8 15,5 3-32-15,-1 6-72 0,4 1-96 0,4-1-224 16,9 0-8 0,7 1 16-1,0-4-80-15,11-3-80 16,17 0-8-16,12-3 40 0,-1-7-64 15,6-2-240-15,-2-4-576 16,5-3-657-16,-12-7-1047 0,-8-2-2089 0</inkml:trace>
  <inkml:trace contextRef="#ctx0" brushRef="#br1" timeOffset="38811.23">17511 15011 4729 0,'0'0'5265'0,"0"0"-3993"16,0 0-784-16,0 0 568 0,0 0-112 15,0 19-295-15,-5 3-41 16,1 1-224-16,0 5-56 0,4 1-112 16,0 2-88-16,0 1-120 31,0-3-8-31,0 2-552 15,8-2-1185-15,1-6-1519 0,-1-11-5018 0</inkml:trace>
  <inkml:trace contextRef="#ctx0" brushRef="#br1" timeOffset="39842.14">21925 14916 7009 0,'0'0'1496'15,"0"0"-623"-15,0 0 287 16,0 0 768-16,0 0-880 15,0 0-239 1,0 0-193-16,0 0-112 0,-63-32-152 16,46 32-24-16,-6 13 120 0,-5-1 56 15,4 8-24-15,0 2-144 16,3 3-56-16,6 1-112 16,7-1-160-1,5-3 40-15,3 1-48 16,3-5 16-16,13 1-16 0,12 1 0 15,0-8-24-15,7 1-224 16,1-6-368-16,9-7-384 16,-6 0-816-16,-7 0-2865 0</inkml:trace>
  <inkml:trace contextRef="#ctx0" brushRef="#br1" timeOffset="40227.29">22021 15052 3592 0,'0'0'6842'0,"0"0"-5418"16,0 0 8-16,0 0-143 15,0 0-297-15,0 0-376 16,0 0-456-1,28-15-48-15,-13 15-112 16,2 9-40-16,-10 0 0 0,1 8 40 16,-3-2 64-16,-5 5 8 0,0 2 0 15,-17-3 120-15,2-1 216 16,-5-1-88 0,-1-2 32-16,2-2-56 15,7-4-96-15,0-2-72 16,12-4-128-16,0-3-8 0,0 0-128 15,19 0-8-15,14 0 136 16,7-6-272-16,27-16-624 0,-11 3-1000 31,-9-1-2865-31</inkml:trace>
  <inkml:trace contextRef="#ctx0" brushRef="#br1" timeOffset="41839.33">26021 14713 224 0,'0'0'6297'0,"0"0"-4721"15,0 0-512-15,0 0-151 16,0 0 143-1,0 0 152-15,0 0-336 16,-84-51-376-16,65 51-127 16,-1 0-1-16,-5 3-8 0,-2 9-8 15,-1 11-128-15,-4 2 88 16,0 14-112-16,4 8-72 0,0 4-16 31,9 6-104-31,2 3 0 16,9 1 48-16,8-4-40 15,0-3-16-15,8 0-96 0,12-7-96 16,12 1 16-16,0-4-152 16,8-5-32-16,8-4 192 0,-1-10 88 15,9-6 80 1,4-3 72-16,0-10 8 16,3-3 64-16,1-3 32 15,-4 0 64-15,0 0 152 0,-4-12-56 16,-4-4-8-16,-1-10 88 15,1-2-32-15,-5-7-120 16,2-3-184-16,-10-10 96 16,2 1 24-16,-6-4-88 15,-3-3-64-15,-8 0-48 16,-4 3 104-16,-4-3 64 0,-4 0-168 16,-8 0 16-16,-1 3 48 15,-3-3-48 1,0 3 89-16,0 4-57 15,-7 3 24-15,-5 2 80 16,-8 7-56-16,1 1 48 0,-9 8-88 16,0-3-48-16,-8 4-8 15,-9 6-8-15,2 0 8 0,-5 6 0 32,1 7-64-32,-6 2 64 15,1 4-56-15,-4 10 8 16,1 12 40-16,-1 7-224 0,-3 3-217 15,-5 9-343-15,-24 29-664 16,21-13-761-16,7-3-3040 0</inkml:trace>
  <inkml:trace contextRef="#ctx0" brushRef="#br1" timeOffset="42343.72">26240 14963 4624 0,'0'0'2633'0,"0"0"-593"0,0 0-511 16,0 0 191-16,0 0-95 15,0 0-649-15,0 0-664 32,-39-66-32-32,18 63-56 0,1 3 40 0,-3 0 104 15,-5 6-40-15,4 10-24 16,0 6 0-16,0 6-120 0,4 4-32 16,4 0-96-1,8 0-8 1,0-4 16-16,8-2-64 15,0-1-56-15,12-3-88 0,12-6-304 16,8 0 96-16,0-3-392 0,20-13-856 16,-9 0-1633-16,-7 0-3809 0</inkml:trace>
  <inkml:trace contextRef="#ctx0" brushRef="#br1" timeOffset="42776.17">26352 15024 176 0,'0'0'7745'0,"0"0"-6064"16,0 0-617-16,0 0 136 16,0 0 40-16,0 0-552 0,60-38-431 15,-45 38-249-15,-7 0 40 16,1 0-40-16,-2 3-8 31,-7 0 0-31,4 0-64 0,-4 4 64 16,0-4 8-16,0 0 136 15,0 3 88-15,0 0 40 0,-4 1-96 0,1-1 24 16,-1 4-88-16,4-1 16 16,0 4-40-1,0 0-88 1,0 3 48-16,4-1 8 0,3 1-56 15,1 0 0-15,5-3 0 0,-10-4-8 16,1 1 0-16,-4-4-48 16,0 4 8-16,0-4-16 0,-20-3 64 31,1 1 72-31,-13-1-72 16,-5-3 0-16,-14 0-904 0,3 0-2185 15,12-7-5961-15</inkml:trace>
  <inkml:trace contextRef="#ctx0" brushRef="#br1" timeOffset="49805.34">17790 14875 384 0,'0'0'4561'16,"0"0"-3025"-16,0 0-912 16,0 0 144-16,0 0 264 0,0 0-223 15,-9 3-537-15,1 6 152 16,-3 7 144-16,-2-3-16 31,2 6-152-31,-1 0-96 0,3 0-104 16,2 0-24-16,3-3-168 0,-4-4 48 15,8-2-48-15,-4 0-8 0,4-7-112 16,0-3-536-16,0 0 88 16,0 0 120-1,0 0 56 1,0-3 176-16,0-13-56 0,0-3-144 15,-5-7 408-15,2 1 248 16,-5 0-56-16,4 3 112 0,0 5 40 0,0 8 424 16,4 6-232-16,0 0 8 31,0 3-240-31,0 0-304 16,0 0 0-16,0 0-160 0,0 9 112 15,12 4 48-15,-1 6 128 0,6 0-80 16,3 0-40-16,-4-3-8 15,4 0 0-15,-5-4-32 32,2-2-352-32,-10-4 8 0,-3-2-352 15,-4-4 472-15,0 0 160 16,0 0 32-16,-4 0 48 0,-11-7-400 16,-5-6-184-16,-8 1 296 15,0-8 144-15,0 5-121 31,4-1 73-31,4 0 208 0,4 4 104 16,8 5 265-16,8 1 111 16,0 6-248-16,0 0-88 0,16 0-40 15,4 0 296-15,0 0 144 0,4 9 104 16,-1-3-216 0,-2 1-72-1,-6 2-152-15,-2 1-168 0,-2-4-40 16,6 4-608-16,-2 0-656 15,2-5-336-15,-6-1-2417 0</inkml:trace>
  <inkml:trace contextRef="#ctx0" brushRef="#br1" timeOffset="53389.07">22188 14659 408 0,'0'0'112'0,"0"0"4633"15,0 0-3057 1,0 0 80-16,0 0-471 16,0 0-233-16,0-16 360 0,0 13-392 15,0 3-215-15,0 0-137 16,0 0-256-16,0 0-128 15,0 0-184-15,0 0-112 16,0 3-80-16,-8 6 32 16,-4 7 48-16,-4 6 0 15,1 1 0-15,2 2 8 0,1 1 8 16,5-7-16-16,-2-4-8 16,5-2-88-16,0-6-184 15,4-5-280 1,0 2 112-16,0-4-249 15,0 0-31-15,0 0 208 0,0 0 264 16,0-4 128-16,0-8-712 16,-4-7 288-16,4 0 344 15,0-3 208-15,-3-1 152 0,-1 5 184 32,0-2 104-32,4 10 256 15,-4 1 272-15,4 6-24 0,0 0-359 16,0 3-209-16,0 0-136 15,0 0-152-15,0 0-88 16,0 0-176-16,0 0 8 0,0 10 120 16,4-1 48-1,7 7 0-15,6-4-176 16,-2 4-96-16,6-3-32 0,-10 0-313 16,2 0-271-16,-2-4-344 15,-7-3 24 1,-4-2-273-1,0-1-391-15,0 0 1136 0,-8-3 584 16,-12 0-232-16,1 0-64 0,-5-10 56 16,-4-3 392-16,0 1 216 0,4-1 48 15,8 1 376-15,0 5 8 16,8 1 80-16,4 3 64 16,4 3 64-1,0 0-55-15,0 0-9 16,12 0-472-16,-1 0-48 0,10 0 48 15,-1 3-64-15,-1 3-112 16,5-3 64-16,0 1 72 16,-3-4 160-16,-2 3-136 0,-3 0-304 31,-8 0-608-31,0 3-984 16,-4 1-169-16,-4-4-1063 0,0 0-2609 0</inkml:trace>
  <inkml:trace contextRef="#ctx0" brushRef="#br1" timeOffset="55454.29">26483 14620 2896 0,'0'0'3073'0,"0"0"-1225"16,0 0-424-16,0 0 17 0,0 0 151 15,0 0-352-15,0 0-455 16,0 0-353-1,0 0-160-15,0 0-104 16,0 0-168-16,-7 10-56 16,-2 6 48-16,-3 3 0 0,-3 10 8 15,-2-1 0-15,1 1 8 16,1 3 40-16,-2-7-40 0,10 0-8 31,-1-9 8-31,0 0 0 16,4-3-8-16,4-4-144 15,0-6-208-15,0 1-313 0,0-4-343 16,0 0 24-16,0 0 384 0,4-4 352 16,0-8-368-16,0-11-304 15,0 1 415 1,-4-3 225-16,0 0 152 16,0 2 128-16,0 1 232 15,-4 6 160-15,0 7 305 0,0-1 207 16,4 7 184-16,0 3-192 15,0 0-192-15,0 0-119 16,0 0-145-16,0 0-120 16,0 0-128-16,0 0-192 15,0 0-80-15,0 9-56 16,4 4 120-16,4 3 16 0,-1 3 0 16,6-3 0-16,-2 3 0 15,1-3-48 1,4-4-128-16,-4 1-152 15,1-3 64-15,-2-4 111 16,-3-3-63-16,4 0 0 0,-8 1-56 16,4-4-120-16,-4 0 8 15,-4 0-64-15,0 0 104 0,0-10-944 32,-12-2 175-32,-4-5 281 15,-3 2 184-15,-9 2 8 16,7-3 296-16,-3 0 160 0,1 7 168 15,11-1 16-15,0 4 152 16,8 3 384-16,0 0 456 16,4 3-80-1,0 0 73-15,0-4-273 0,8 4-520 16,4 0-112-16,4 0-32 16,3 0 104-16,-2 0 72 0,7 4-136 15,0 2-40-15,-1 0-48 16,-3 4-8-1,-4-4-584-15,-11 1-952 16,-5-5-985-16,0 2-3264 0</inkml:trace>
  <inkml:trace contextRef="#ctx0" brushRef="#br2" timeOffset="62178.98">17399 14566 176 0,'0'0'4585'0,"0"0"-2913"16,0 0 120-16,0 0-87 16,0 0-137-16,8-37 384 0,-8 30-711 15,4 4-353-15,-4 0-184 0,0 3-80 31,0 0-240-31,0 0-112 16,0 0-272-16,-16 13-40 16,-12 6 32-16,-8 16-48 0,-8 2 48 15,1 8 0-15,-6 3-64 32,10-4 64-32,3 0-336 0,8-8-304 15,12-1-360-15,4-10-288 16,8-9-609-16,4-13 433 15,0-3-193-15,21-3 1017 0,2-20-744 16,9-8-584-16,-1-8-369 16,6-2 1137-16,-14 0 1208 0,-6 6 344 15,-10 13 1944 1,-7 6-15-16,-3 13-977 16,-22 3-768-16,-6 13 296 15,-5 12 241-15,-4 10-297 0,-4 3-152 16,1 3-208-16,7 7-216 15,-5-3-184-15,14-1 56 16,3-3-64-16,12-13-536 16,12-5-328-16,0-11-304 15,12-8-305-15,12-4 601 16,12-7-128-16,-4-12-569 0,0-6 9 16,-8 3 1560-16,-13 2 104 15,-7 8 1553 1,-4 12 431-16,-20 0-1464 15,-7 9 176-15,-6 11 553 16,-6 5-417-16,3 0-160 0,0 4-320 16,8-4-312-16,0 4-8 15,13-7-128-15,2 1-8 32,9-5-800-32,4-5-56 0,0-3-625 15,12-4 217-15,8-3 456 16,0 0 496-16,-4 1-80 0,0 2 208 15,-8-3 80-15,-8 7 104 16,0 2 32-16,0 4 224 16,-4 0 248-1,-7 0 264-15,2 3 0 0,1 0-288 16,0-3-136-16,8-4-248 16,0 1-96-16,8-6-456 0,12-1-768 15,20-6-24-15,-4 0-1121 16,-4 0-1550-16</inkml:trace>
  <inkml:trace contextRef="#ctx0" brushRef="#br2" timeOffset="62307.43">17008 15402 224 0,'0'0'2200'16,"0"0"65"-16,0 0-673 15,0 0-88-15,-67 89-96 0,55-71-687 16,8-1-361-16,4-5-360 31,0-2-224-31,20-7-553 16,4-3 121-16,24 0-376 0,-5-13-1048 15,-3-3-793-15</inkml:trace>
  <inkml:trace contextRef="#ctx0" brushRef="#br2" timeOffset="62455.92">17144 15509 1424 0,'0'0'5169'0,"0"0"-3545"0,0 0-439 16,0 0-569-16,0 0-424 15,0 0-192-15,-35 77-184 0,58-74-497 16,5-3 89-16,7 0-424 15,18-16-768-15,-5 4-377 32,-13-8-7-32</inkml:trace>
  <inkml:trace contextRef="#ctx0" brushRef="#br2" timeOffset="63746.04">17371 15519 2920 0,'0'0'2425'16,"0"0"15"-16,0 0-543 0,0 0-553 16,0 0-416-16,0 0-656 15,-75 76-272 1,75-66-120-1,11-7-440-15,10 0 224 0,2-3-56 0,5-3-24 16,4-7-328-16,-4-5-377 16,-4 2-119-16,-4-3 408 0,-8 6 832 15,-9 4 368-15,-3 6 1264 32,0 0-471-32,0 0-385 15,-3 0 104-15,-5 6-208 0,8 1-400 16,0-1-272-16,8-2-256 0,16-4-256 15,8 0-40-15,3-4-264 16,5-12-465-16,0 1 273 31,-4-4-8-31,-8-1-512 0,-9 5-89 16,-10 2 1617-16,-9 4 1225 16,0 5 719-16,-16 4 40 0,-5 0-71 15,6 6-161-15,7 7-688 16,-1 0-712-16,9-4-352 31,5 1-224-31,15-7-560 0,4-3 8 16,0 0-112-16,4 0-80 0,0-9 336 15,-5-7 87-15,-3-4 281 16,-4 2 264-16,-4-1 104 0,-8-1 264 16,0 11 409-1,-4 3 1351 1,0 2-440-16,0 4-1119 0,4 0-569 15,0 0-104-15,4 10 104 16,8-4-345-16,0-3-143 0,3-3 24 0,6 0 240 16,-1-3 128-16,-4-9-96 31,-5-4 120-31,-3-3 64 0,-3 0-104 16,-5-3 112-16,-4-1 8 15,0 1 464-15,0 9 520 0,0 4-87 16,0 2-25-16,0 7-696 15,3 0-184-15,9 0-448 32,4-3 8-32,0-3 320 0,8 2-136 15,0-8-192-15,-9-1 159 16,2-3 57-16,-6 0-48 0,-2-6 104 16,-9-3-8-16,0-7 56 31,0 0 64-31,-9-6-24 15,-2-3 88-15,3 6 8 0,-1 4 56 16,6 8 8-16,-1 7 128 0,0 7-72 16,4 2-120-16,0 1-8 0,0 0 0 15,0-4-208-15,0 0-104 16,0-2 128 0,-4-4 64-1,0-3 120-15,0-3 0 0,0-7 104 16,-4 1 48-16,4-1 56 15,-8 0 16-15,5 4-128 0,2 6 136 0,-3 3 184 16,4 4-39-16,0 5-177 31,0 1-64-31,1 3-128 16,-2-4 40-16,1 4-48 0,-4-3-8 16,-3 3-160-16,-10-4-80 15,-7 4-297-15,-7 0 209 16,-9-1 136-16,0 1 120 0,0 1 32 31,4-2-32-31,13 4-16 0,7-3-128 16,12 3-272-16,3-3-400 15,5 3-120-15,0-7 119 16,0 4-383-16,5 0 400 0,-5 0 880 16,0 3 376-16,-16 0 232 31,-9 0-360-31,-10 13 624 0,-9 0-47 15,4 2-225-15,0-2 120 16,8 0-184-16,17-7-448 16,10-3-88-16,5-3-1336 0,5 0-49 15,10 0 1001-15,6-9-184 16,-10-4-936 0,-7 3-1177-16,-4 4 97 0,-11 6 2584 15,-21 0 2192-15,-8 10 641 16,-8 9-777-16,0-3-631 15,8 3-217-15,12-7-128 0,13-6-648 0,15 1-432 32,4-7-560-32,23 0 128 15,9 0-8-15,8-7-856 0,-9-5-841 16,-11-1-2208-16</inkml:trace>
  <inkml:trace contextRef="#ctx0" brushRef="#br2" timeOffset="63855.95">17375 14592 4232 0,'0'0'2889'31,"0"0"-937"-31,-79 51-911 0,55-32-449 16,16 0-280-16,8-6-312 16,0 0-136-16,23-4-760 15,5-3-561-15,-4-6-2752 0</inkml:trace>
  <inkml:trace contextRef="#ctx0" brushRef="#br2" timeOffset="65097.53">17259 15367 496 0,'0'0'6465'0,"0"0"-5561"16,0 0-896-16,0 0 160 16,0 0 352-16,0 0-128 0,0 0-48 15,-36 60 17-15,25-37 23 32,-6 5-24-32,6-3-144 0,-1 4-112 15,4-7-104-15,4-3 0 16,4-3-104-16,0-13-560 15,7-3 63-15,10 0 297 0,3-9-152 16,3-11-288-16,-2-2 96 16,3-6-192-1,0 2 120-15,-9 4 720 0,-2 7 280 16,-6 11 968-16,-7 4-256 16,0 9-88-16,0 17 265 15,-12 6-169-15,4 3-528 0,4 0-248 16,4-3-168-1,0-7-56 1,12-6-160-16,12-6-488 0,0-7 8 0,12-6 104 16,-4-10-193-16,7-12-351 15,-2-9-104-15,-5-1-576 16,-4 0 31-16,-9 3 1729 0,-6 7 1889 31,-6 13 783-31,-7 9-591 16,0 3-1129-16,0 16-112 0,-4 6 312 15,1 4-664-15,3-4-312 16,3-2-176-16,13-5 0 0,4-8-232 16,8-3-80-16,0-7 64 31,4 0-648-31,-9-17-104 0,1-1-32 16,-3-11 15-16,-6-3 441 15,-2 0 352-15,-10 7 224 16,1 6 896-16,0 9 1361 0,-4 10-497 15,0 4-1376-15,0 15-272 32,0 3 168-32,4 6-159 0,0-6-73 15,8 1-48-15,0-7-297 0,-4-10-87 16,4-3-160-16,-4-3 64 16,3 0 152-16,-2-13-144 0,7-9 56 15,-4 0-96 1,4-10 152-1,-4 4 240-15,0 2 120 0,-1 8 256 16,-7 14 696-16,-4 4-408 0,0 16-216 16,0 9 360-16,0 10-360 15,0 4-72-15,0-8-184 0,0-3-16 32,0-8-48-32,5-4-8 15,3-10-64-15,-1-6 64 16,6 0 112-16,2-19-112 0,2-6-24 15,2-10-184-15,1-7-144 16,-4-2-88 0,4 2-456-16,-8 7 232 15,-4 10 664-15,-4 16 792 16,-4 9-296-16,0 6-368 0,-8 16 448 16,-4 4-32-16,0-1-296 15,5-3-192-15,2-6-40 0,5-6-16 16,0-7-48-16,0-3-72 31,0 0 120-31,5 0 0 16,2-16-32-16,5-9-984 0,-4-4-1504 0,-4 1-6842 15</inkml:trace>
  <inkml:trace contextRef="#ctx0" brushRef="#br2" timeOffset="66517.38">21830 14601 1144 0,'0'0'4945'0,"0"0"-4041"0,0 0-176 0,-105 19 80 32,74-6 81-32,-1 6-113 15,4 4-360-15,1 2-88 16,3 4-152-16,3 2-176 0,14-2 16 16,3-4-8-16,4-6-8 31,0-6-8-31,0-4-272 0,11-2 120 15,6-4 88-15,-2-3-56 16,2 0 72-16,-2 0-56 0,-11 0 40 16,0 0 64-16,-4 0 16 15,0 0 208-15,-8 3-32 16,-11 10-8-16,-9 6 328 0,-9 6 48 31,1 7-8-31,1 0-184 16,3-1-176-16,8-2-56 0,8-3-112 15,9-4-16-15,7-3-112 16,0-6-992-16,11-4 24 0,13-3 424 16,8-2 0-16,0-4-153 15,-4 0 89 1,-5 0 248-16,-6 0 352 16,-14 0 120-16,-3 3 592 0,-7 7 232 15,-17 2 289-15,-4 4-233 16,-4 3-56-1,-4 6-72-15,0-3-88 16,8 4-280-16,8-4-216 0,9 1-168 16,7-8-40-16,4 1-936 15,0-6-488-15,7-1 256 0,10-2 487 16,-2-1 225-16,2 0 160 16,-10 1 200-16,-7-1 136 15,0-3 72 1,0 6 424-16,0 1 0 15,-3 0 161-15,-6 2-73 0,1 1-48 16,0 0-112-16,8 0-216 16,0-1-208-16,12-2-192 15,8 3-368-15,16-7-168 0,20 0-841 32,-9-3-623-32,-2 0-1041 0</inkml:trace>
  <inkml:trace contextRef="#ctx0" brushRef="#br2" timeOffset="67917.31">21634 15567 2376 0,'0'0'3089'0,"0"0"-793"16,0 0-511-16,0 0-393 0,0 0-400 16,0 0-992-1,-72 28-40-15,85-25-704 16,10 1 184-16,5-1-208 0,8 0-1289 16,4-3-519-16,-4 3 71 15,-4-3 1201-15,-4 0 1304 16,-9 0 184-16,-10 4 496 15,-5-4 624-15,-4 0 913 16,0 3-65-16,0-1-583 16,0 5-409-16,0-1-576 0,0 1-496 15,11-1-88-15,13 0-376 16,8 1 96-16,8-4-544 16,8-3-545-1,-1 0-455-15,-2 0-257 16,-6-3 49-16,-7-6 544 0,-12 2 1488 15,-12 4 1200-15,-8 0 2977 16,0-1-1945-16,0 4-463 16,-4 0-225-16,0 0-520 0,1 0-520 31,3 0-504-31,0 0-232 16,11 0-512-16,9 0 616 0,5-3-24 15,1 3-584-15,2-10 96 16,4 5 352-16,-4-8 232 15,0-3 40-15,-7-3 16 0,-6-4 128 32,-6 1 176-32,-5 3 392 0,-4 3 648 15,0 4-79-15,0 2-329 0,-4 7-424 16,-1 0-264-16,5 3-248 16,0-4-224-16,0 1-64 15,16 1 48-15,-4-8-264 16,8 0-313-1,-3-2 73-15,-6-8-24 0,1 5 280 16,-9-7 216-16,-3 2 272 0,0 5 352 16,-3 2 408-16,-5 7-96 15,-7 2-224-15,6 1 185 16,1 3-233 0,8 0-280-16,0 0-112 15,0 0-504-15,0-3-105 16,4 3 233-16,12-7 240 0,0 1-16 15,0-6-376-15,-8-1-8 16,-4-6 272-16,-4-1 136 0,0 2 128 31,-4-1 648-31,-8 6 400 16,-8 4-167-16,4 5-145 0,4 4-328 16,1-3-208-16,11 3-200 15,0 0-112-15,0 0-280 16,0 0-56-16,7-3 72 0,5 0 224 31,4-1-73-31,0-5-335 16,-4-4 152-16,0-2 272 0,-5-2 136 15,-3-1 56-15,-4 1 480 0,0 8 433 16,0 0-137-16,0 5-328 16,0 1-240-16,0 3-88 15,0 0-176 1,0-3-208-16,0 3-64 15,0-7 0-15,0 1-88 16,0-3-673-16,0-4-159 0,0-3 64 0,0-6-16 16,-11-7 376-16,3-2 720 15,-5 2 48 1,6 1 528-16,-1 2 256 16,8 1 80-16,0 3-248 15,0-1-232-15,8 1-280 16,8 0-104-16,3-3-96 0,2 2-32 15,-6-2 120-15,-6 2-296 0,-5 8 176 32,-4-5 64-32,0 5 64 15,-17-1 64-15,-2 3-64 16,-5-2 48-16,4 5 160 0,4-3 72 16,4 0 56-16,4 7-176 31,4-4-32-31,4 4 72 0,0 0-128 15,0 3-64-15,0-4 0 16,-8 4-8-16,-4-3-224 0,-7 2 40 16,-6 2 88-16,-3-2 96 15,-3 1-40-15,3 0 40 0,3 0 168 16,6-1 8-16,7 1-24 16,4 0-136-1,4 3 72-15,4 0-80 16,-4 0-8-16,4 0-160 15,-7 0-248-15,-6 0-16 0,-11 0 208 0,-4 3 120 16,-4 4 96-16,-4-4 0 16,8-3 48-1,5 0 208-15,7 0 72 16,4 0-8-16,12 0-80 16,0 0-240-16,0 0-304 15,4 0-560-15,4 0-864 0,-1 0-729 16,2 0-2456-16</inkml:trace>
  <inkml:trace contextRef="#ctx0" brushRef="#br2" timeOffset="78917.92">17594 16681 5393 0,'0'0'1560'0,"0"0"-920"15,0 0-120 1,0 0 104-16,0 0 105 15,0 0-169-15,0 0-288 16,0 0 40-16,0 0-64 16,0-3 168-16,0 3 128 0,0-3 112 15,0 0 72-15,0 0-152 0,0-4-311 32,0-3 7-32,0 1-176 15,0-4-40-15,-4 1 16 0,4-8-72 16,-4 2 8-16,0-8-8 15,1 4 8-15,-5-6 40 0,-1 2-40 32,1-3 320-32,1 4 8 15,3 3-80-15,-5-4-64 16,1 4-64-16,5 0 104 0,-1-4-112 16,4 4-120-16,-4 0 80 15,4-3 56-15,0 3-120 0,0-4 80 16,0 4-16-16,0-4 24 31,-4 1-32-31,-1-7-16 0,1 0 40 16,0 1 8-16,4-1-56 0,-3 4 0 15,3-1-40-15,0 10 72 16,0 0 0-16,-4 0-64 0,4 3 112 16,-4 0 40-1,4 0 32 1,-4-3-32-16,0 0-152 15,-1-3 120-15,5-4-64 0,-4 4-72 0,4-6 8 16,0 2-8-16,0 4 0 16,-3 3 16-16,3 3-8 0,-4 3-8 31,4 7 56-31,0 0-56 16,-4-1 0-16,4 4 0 15,-4-3 0-15,4 0 0 0,0-4-8 16,0-3-8-16,0 1 8 0,0-7-120 15,0-1 80-15,0 1-24 32,0 3 72-32,0 1-8 15,0 2 8-15,0 0-8 0,0 0-64 16,-4 4-312-16,4-4 24 16,0 4-288-16,0 3-512 0,0 6-729 15,0 0-1247-15,0 0-3594 0</inkml:trace>
  <inkml:trace contextRef="#ctx0" brushRef="#br2" timeOffset="79481.16">17324 15662 5441 0,'0'0'1704'0,"0"0"-1192"16,0 0-144-16,0 0 40 0,0 0-120 15,0 0-8-15,0 0-64 0,0 19-39 16,0-16-41-16,0 0 16 31,0-3 304-31,0 0 88 16,0 0 440-16,7-3 24 0,1-9-560 15,4-10-272-15,4-8-64 16,0-4-112-16,4-4 0 0,-9-7-216 16,2 7 104-16,-5 3 112 31,-4 7 8-31,-4 12 320 15,3 3 80-15,-3 10 305 0,0 0-57 16,0 3-376-16,0 0-208 16,4 0-72-16,-4 0-64 0,0 0 56 0,9 0-96 15,-1 3 104 1,3 10 48 0,6 2 16-16,-2 7 112 15,5 8 216-15,1 1-136 0,-6 1-32 16,5 3-72-16,1 0-144 15,2 0 48-15,1-1-56 0,0 5 0 0,0-4-632 32,-1 2-920-32,-6-8-1537 15,-6-13-4633-15</inkml:trace>
  <inkml:trace contextRef="#ctx0" brushRef="#br2" timeOffset="81603.63">22124 16361 5193 0,'0'0'2336'0,"0"0"-1288"16,0 0-239-1,0 0 87-15,0 0 296 16,0 0-88-16,0 0-288 15,0 0 25-15,0 0 15 0,0 0 16 0,0-7-304 16,0 1-264 0,0-4-88-16,-4-2-120 15,4-8 160-15,-4-2-88 16,0-3-64-16,4-7-24 16,0-3-72-16,0-19-8 15,0-16 0-15,0-22-56 0,0 7-88 16,0 12-8-16,0 22 32 0,0 13 32 31,0-4 32-31,0-2 56 16,-3 3 112-16,-5 9-64 15,3 6 88-15,1 11 40 0,0 2-128 16,4 6 16-16,-4 1-64 16,4 3 0-16,0 3-72 0,0 0-120 31,0 0 16-31,0 0-40 15,0 0-112-15,0 0-400 16,0 0-392-16,-3 0 288 0,-5 16-905 0,-5 0 89 16,6 3-2401-16</inkml:trace>
  <inkml:trace contextRef="#ctx0" brushRef="#br2" timeOffset="82021">21886 15850 4817 0,'0'0'1368'0,"0"0"-168"0,0 0 360 15,0 0 153-15,0 0 279 0,4-4-535 31,3-5-777-31,1-10-448 16,5-4-104-16,-2-9-72 16,6-9-56-16,-6-3-112 0,5-4 96 15,-4-3-88-15,0 4-248 16,0 6 232-16,-4 9 120 0,-4 13 264 31,0 9-32-31,-4 7-232 16,3 3-56-16,-3 6-296 15,9 11 352-15,3 5 264 0,3 3 80 16,9 4-56-16,8-1 200 0,4-6 24 16,8 7-32-16,3-4-128 15,13 1-256 1,-4 2-56-16,-4 1-40 16,4 6-688-16,-12-4-1288 15,-16-12-3906-15</inkml:trace>
  <inkml:trace contextRef="#ctx0" brushRef="#br2" timeOffset="83460.39">26455 16141 3576 0,'0'0'4385'0,"0"0"-3185"0,0 0-295 16,0 0 319-16,0 0-168 16,0 0 72-1,0 0-287 1,0-25-313-16,0 15 152 0,0-2 56 15,0-4-312-15,0 0-72 0,0-3-152 16,-4-3-8-16,-3-4-80 0,3-2-96 31,-1-7-8-31,1-3 0 16,4 0 0-16,-4-7 40 16,4 1-48-16,0 3 8 0,0 2 64 15,0 4-64-15,0 7 120 0,0-1-16 16,0 7 16-16,0 0 48 31,0-3-120-31,0 2-8 16,0 1-48-16,0 3 8 0,0 3-16 15,0 7 8-15,0-1 0 16,0 3 40-16,0 7-40 0,0-2 0 16,0 2 0-16,0 0-48 15,0 0-32-15,0 0-240 31,0 0-200-31,0 0-400 0,0 0-536 16,0 0-353-16,0 0-503 16,0 0-857-16,0 0-800 0</inkml:trace>
  <inkml:trace contextRef="#ctx0" brushRef="#br2" timeOffset="83974.14">26252 15761 5633 0,'0'0'1472'0,"0"0"-552"31,0 0 376-31,0 0 145 16,0 0-105-16,0 0-312 0,0 0-288 16,0 0-271-16,0 0 23 15,0-7-112-15,8-9-376 16,-4 0 8-16,8-6-8 0,0-6-144 31,0-7-40-31,3-7-144 16,-2 1 152-16,2-6-409 0,-2 5 361 15,-1 10 224-15,-5 7 0 16,-2 15 312-16,-5 1-79 0,4 9 15 16,-4 0-192-16,4 0-56 0,-4 0-176 15,4 0-33 1,3 9 209 0,6 1 273-16,2 2 7 0,9 5 184 0,-3-2 56 15,6 5-16 1,5-1-272-16,-4 3-120 15,0 3-40-15,-4 0-64 16,-4 1-8-16,-5 0-504 16,-7 5-1088-16,-3-5-985 15,-5-7-1648-15</inkml:trace>
  <inkml:trace contextRef="#ctx0" brushRef="#br2" timeOffset="87753.09">17929 15030 1296 0,'0'0'5009'0,"0"0"-3833"16,0 0-560-16,0 0 8 15,-4 0 177-15,4 0-17 16,0 0-176-1,0-3-240-15,4 3-120 0,3 0-104 16,10 0-72-16,-6 0 8 0,10 0-8 16,3 0-72-16,8 0 160 15,7 0 96-15,9 0-24 16,12 0 24 0,0 0-8-16,12 0 72 15,-1 0-40-15,0 0-160 0,-2 0 32 16,2 0-48-16,-7 3-23 15,0-3 47-15,-1 0-120 32,1 3 64-32,0-3 72 0,-1 0-56 15,17 0 56-15,20 0-8 16,12 0-72-16,-9 0 48 0,-23 4-104 16,-24-1 64-16,-16 0-72 15,8 0 8-15,3 0-16 16,9 3 8-16,0-6 0 0,-1 4 0 31,5-4 56-31,0 0-56 0,-1 0 48 16,1 0-48-16,-4 0 0 15,-4 0-8-15,-4 0 8 0,-5 0-8 16,2-4 16 0,-10 4-8-1,1 0 8-15,-9 0 48 0,-6 0-16 16,-13 0-40-16,-4 0 0 15,-4 0-8-15,-4 0-128 0,0 0-8 16,0 0-192-16,7 0-545 0,2 0-143 31,7 7 280-31,4-1-440 16,23-2-489-16,-11 2-935 0,0-6-1825 16</inkml:trace>
  <inkml:trace contextRef="#ctx0" brushRef="#br2" timeOffset="88857.22">22698 15040 3968 0,'0'0'1169'15,"0"0"-745"-15,0 0 88 16,0 0 568-16,0 0 128 0,0 0-288 15,0 0-23-15,0 0-73 0,0 0 32 16,0 0-168 0,0 0-24-16,0 0-24 15,17 0-135-15,2 0-305 16,13-3-128-16,8-1 8 16,7 1-24-16,9 3-56 0,8-3 72 15,4 3 32-15,3 0-24 0,17 0 136 31,7 0-56-31,21 0 88 16,0 3-40-16,-9 0-192 16,-7 1 184-16,-13-1-16 0,5 0-88 15,-4-3 32-15,-4 0-128 16,0 0 8-16,-1 0 120 0,-15 0-120 31,-4 0 48-31,-17 0-48 16,-3 0-8-16,8 0 0 15,7-3-16-15,5 3 16 0,-4-3 64 16,0-1-64-16,3 1 0 0,6 3 8 16,-2 0-8-16,5 0 0 15,-5 0-64 1,1 0 64-16,0 0 8 16,-13 0-8-16,1 0-8 15,-4 0 8-15,-8 0 0 0,-7 0-8 16,-6 0 16-16,-11 0 0 0,-8 0 32 15,-4 0-40 1,-8 0-64-16,0 0-856 16,-16 0-712-16,-8 0-2521 15,0-3-4657-15</inkml:trace>
  <inkml:trace contextRef="#ctx0" brushRef="#br2" timeOffset="97650.33">28025 15770 7313 0,'0'0'1984'0,"-8"-7"-159"0,5 1-73 16,3 3-223 0,0 3-377-1,0-3-456-15,0 3-248 0,0 0 40 16,0 0-152-16,0 0 8 0,0 0-72 15,0 0-184-15,0 0-88 16,0 10-56-16,-5 12 16 0,1 10 40 31,0 12 8-31,4 10 72 16,0 6-32-16,0 0-40 0,0-2 8 16,13-8-16-16,2-5 8 15,1-7-8-15,0-6-24 0,0-10-216 31,0-3-136-31,-9-6-168 16,6-10-64-16,-1-3-120 0,0 0 672 16,4-9 56-16,0-14 80 15,-1-8 64-15,6-14-144 16,-10-6 56-16,6-6-16 0,-10-7-32 31,5-2-8-31,-7 2 112 16,-1 4 320-16,-4 12 48 0,3 10-8 15,-3 16-32-15,0 6 104 16,0 10-239-16,4 6-33 16,-4 0-128-16,0 0-144 0,0 0-144 0,4 6 40 15,8 13-96 1,0 16 192 0,4 7 8-16,0 11 0 0,3 5 48 15,-2 2-48-15,7-3 0 16,0-3-64-16,-1-10-257 15,5-5-199-15,-4-14-240 16,-3-6-192-16,-6-10 568 16,-2-9 136-16,-2 0 248 15,1-9 232-15,0-13 8 0,-4-17-8 16,0-20 216-16,-4-30-24 16,-4-23-240-16,0 7 32 15,0 20 176-15,-8 28-56 0,0 19 32 31,4-1 1-31,-4 4-153 0,0 4 200 16,4 12-216-16,0 9-136 16,4 4-64-16,0 6-96 15,0 0-520-15,-4 3-361 0,4 13-655 32,0 9 480-32,0 14-1345 15,0-5-679-15,4-9-3898 0</inkml:trace>
  <inkml:trace contextRef="#ctx0" brushRef="#br2" timeOffset="97946.09">28762 15272 6449 0,'0'0'2352'0,"0"0"-351"16,0 0 207-16,0 0-255 0,0 0-569 0,0 0-448 31,0-42-472-31,0 42-432 16,0 3-32-16,0 16-128 0,4 13 128 15,0 6 0-15,4 10 80 16,-3 2-80-16,2 5 56 16,5-4-48-16,-4-4 0 0,0 0-16 31,4-5-544-31,-8-10-576 0,4-4-512 15,-4-12-1033-15,0-3-1312 16,-4-13-2248-16</inkml:trace>
  <inkml:trace contextRef="#ctx0" brushRef="#br2" timeOffset="98186.45">28476 15237 1840 0,'0'0'2873'0,"0"0"-633"16,0 0-240-16,0 0 217 16,0 0-289-1,0 0-935-15,0 0-209 0,83-71-176 16,-23 59 48-16,27-4 0 16,-3 3-88-16,-8 1-136 15,-4 6-296-15,-21 6-136 16,18 0-1000-16,-14 9-1848 15,-20 0-2690-15</inkml:trace>
  <inkml:trace contextRef="#ctx0" brushRef="#br2" timeOffset="98787.33">29468 15389 5777 0,'0'0'5089'32,"0"0"-3729"-32,0 0-8 15,0 0-15-15,0 0-481 16,0 0-744-16,0 0 40 0,-21 44-88 15,6-5 472-15,-5 5-160 0,3 7 48 32,-2 6-56-32,-1-3-168 15,0 3-8-15,4 3-192 16,-4 1 104-16,4-4-88 0,-4 0-16 16,5-6-192-16,-6-4-440 15,6-9-560-15,-1-6-856 0,0-9-945 16,4-14-2768-16</inkml:trace>
  <inkml:trace contextRef="#ctx0" brushRef="#br2" timeOffset="99113.31">29105 15541 7977 0,'0'0'1969'0,"0"0"-193"0,0 0 40 0,0 0-167 16,0-73-193-16,4 70-680 16,0 3-384-16,8 3-296 0,7 10-88 31,9 13 152-31,4 5 136 16,9 10 8-16,-2 4 89 15,5 3 15-15,-4 2-104 0,4 1-136 16,-5 0-168-16,6 3 48 0,-6 0-32 15,-3-6-16-15,3 5-520 32,-6-8-200-32,11 3-593 15,-12-11-2464-15,-12-8-2040 0</inkml:trace>
  <inkml:trace contextRef="#ctx0" brushRef="#br2" timeOffset="100247.53">29997 16052 3192 0,'0'0'4313'16,"0"0"-3249"-16,0 0 153 15,0 0-65-15,-7-72-72 0,-1 53-200 31,-5-1-200-31,6 1 145 16,-6 3-41-16,2 7-112 0,-1 6-88 16,-1 3-288-16,-2 0-192 15,-1 12-96-15,0 11-8 16,4 2 96-16,4 4-48 0,8 3-48 31,0-4 0-31,0-3-56 16,4-9 48-16,8 0-64 0,4-10-64 15,0-6 136-15,3 0 8 16,-2-9 96-16,-2-13 40 16,2-3-136-1,-10-4 80-15,6 3-24 0,-9 7 40 16,0 4 384-16,-4 8 72 16,0 4-320-16,0 3-240 0,3 3-144 15,1 13-80-15,8 9 216 16,0 4 8-16,0 6 64 0,4 3-64 15,0-6 0 1,4-4 0-16,-4-9-192 16,-4-3-112-16,-4-6 8 15,0-7 72-15,-8-3 160 0,3 0 64 16,2-3 368-16,3-16 96 16,0-13-312-16,3-22 24 15,2-25-48 1,-5-1-64-16,-1 7 8 15,2 13-72-15,-9 22 80 0,0 6 49 16,0 6-81-16,0 14-48 16,0 6-96-16,0 9-849 31,-9 9-1983-31,-2 4-2481 0</inkml:trace>
  <inkml:trace contextRef="#ctx0" brushRef="#br2" timeOffset="101832.7">29284 15132 992 0,'0'0'224'16,"0"0"4641"-16,0 0-3553 15,0 0 0-15,0 0 49 0,0 0-153 31,-4 0-32-31,4 0-328 16,0 0-87-16,0 0-81 16,0 0-168-16,8 0-32 0,4 0-40 0,8-3 80 15,8-4-48 1,8 1 0 0,8-1-136-16,-1 1-136 0,6 0-72 15,-6 3-56-15,-7-1-72 16,-8 1 0-16,-12 3 0 15,-4 0-32-15,-12 0-120 0,0 0-64 0,0 0 24 16,-4 0 128-16,-16 0-104 16,-12 0-208-1,-8 0-40-15,-4 3 16 16,-3 4 168-16,2-1 24 16,2 0-88-16,3 1 40 0,12-4-24 15,4 3 232-15,13-2 0 31,6-4 24-31,5 0 24 0,0 0 0 16,8 0 0-16,20 0 416 16,4-7 64-16,8 1 8 15,3-3-8-15,-2-1 64 0,-13 3-184 16,-5 4-208-16,-11 0-80 16,-4 3-72-16,-8 0-152 0,0 0-16 31,0 0-80-31,0 0-200 15,4 0-128-15,0 0-128 16,0 0 176-16,8 6-577 0,-4 1-1191 0,0-4-2569 16</inkml:trace>
  <inkml:trace contextRef="#ctx0" brushRef="#br2" timeOffset="102809.83">30834 15980 4048 0,'0'0'5794'16,"0"0"-4274"-16,0 0-272 16,0 0 513-16,0 0-297 0,0 0-624 15,0 3-240-15,0-3-40 16,0 0-80-1,0 0-23-15,0 0-57 16,12 0 88-16,4 0-248 0,12-10-144 16,11 0-80-16,6 1 32 15,-6 3-48-15,1-4-104 0,-8 4-288 16,-8 3-32-16,-4 0-41 31,-8 3 121-31,-5-4-72 0,-7 4-280 16,5-3-184-16,-1 0-528 0,0 0-937 15,0-4-1736-15</inkml:trace>
  <inkml:trace contextRef="#ctx0" brushRef="#br2" timeOffset="103466.46">31352 15465 8041 0,'0'0'3921'16,"0"0"-1921"-16,0 0-407 0,0 0-465 16,0 0-608-1,0 0-520 1,0 0 32-16,0 0-32 0,12 89 192 15,-4-48-64-15,0 7-128 0,0 0 16 16,-1-4-16-16,6-6-96 16,-5-3-96-16,3-6-216 0,2-7 168 15,-5-6-144-15,4-4-600 32,0-8 504-32,-5-4-120 15,1 0 536-15,5-7 64 0,-6-15 8 16,5-10-8-16,1-3 72 0,-6-6-24 15,5-4 256-15,-7 8 136 16,-2 8 464-16,1 13 304 31,-4 7-488-31,0 6-200 0,0 3-520 16,4 5 0-16,0 15-160 16,0 8 120-16,0 7 40 0,4 0 0 15,4 0 0-15,0-3-48 16,0-7-128-16,4-3-208 31,0-9 104-31,-1-6-336 0,2-7 320 16,3 0 296-16,-4-16 8 0,0-10 120 15,-4-15-16-15,3-16-32 0,-6 0 296 16,-2-7-184-16,-7 1 72 16,0 12 72-1,0 4 16 1,0 15 64-16,0 12 105 0,0 14-257 15,-3 3-264-15,-1 3-112 0,-5 0-457 16,1 9-679-16,-7 13-344 0,2 1-1329 16,2-4-2112-16</inkml:trace>
  <inkml:trace contextRef="#ctx0" brushRef="#br2" timeOffset="103781.27">31814 15087 3696 0,'0'0'6962'16,"0"0"-4666"-16,0 0-15 0,0 0-417 16,0 0-672-16,0-22-679 15,0 22-441-15,0 0-72 31,0 0-48-31,4 3-73 0,0 13 33 16,8 3 88-16,0 10 0 0,0 2 16 16,0 4-16-16,0 4 8 15,0-4-8-15,-4 0-120 0,-4-4-352 16,0 1-400 0,0-7-536-1,-1 0-833-15,6-2-911 0,-5-11-3082 16</inkml:trace>
  <inkml:trace contextRef="#ctx0" brushRef="#br2" timeOffset="104040.81">31623 15043 4424 0,'0'0'4009'0,"0"0"-1936"31,0 0 391-31,0 0-743 0,0 0-737 16,0 0-200-16,103-35-160 15,-54 25-96-15,7 4-128 16,2 0-208-16,2 3-48 0,-4 3-144 16,-7 0-672-16,2 3-1408 31,-15 6-2409-31,-8-2-3801 0</inkml:trace>
  <inkml:trace contextRef="#ctx0" brushRef="#br2" timeOffset="104809.02">32492 15354 5297 0,'0'0'4048'31,"0"0"-2495"-31,0 0 535 0,0 0-63 15,0 0-753-15,0 0-672 16,0-3-408-16,0 13-192 16,-12 8 0-16,-4 8 200 0,0 9 48 15,-4 6-80-15,0 4 56 32,0-4-112-32,4 3-40 0,0-3-72 15,4 1 0-15,-4-7-232 16,8-7-576-16,-4-2-488 15,-3-1-905-15,6-9-815 0,-2-7-3362 0</inkml:trace>
  <inkml:trace contextRef="#ctx0" brushRef="#br2" timeOffset="105078.44">32248 15398 1480 0,'0'0'8298'0,"0"0"-5594"0,0 0-927 16,0 0-337-16,0 0-632 15,0 0-648-15,40 22-152 16,-8 10 576-16,8 7-152 0,8 5-120 31,-4 0-144-31,-4-3-104 0,-9 1-56 16,-3-7-8-16,-12-3-408 15,-4-7-256-15,-4-9-464 16,-4-3-368-16,-4-4-1201 0,4-6-1544 16</inkml:trace>
  <inkml:trace contextRef="#ctx0" brushRef="#br2" timeOffset="105761.92">32109 15183 1136 0,'0'0'6105'0,"0"0"-4721"16,0 0-271-16,0 0 463 31,0 0-88-31,0 0-600 16,0 0-47-16,0 0 143 0,100-4-224 16,-61 1-120-16,6 0-288 15,-2-4-232-15,-3 4-16 0,-8 1-48 16,-8-2-56-16,-8 4-176 31,-8 0-272-31,-4 0-8 16,-4 0-200-16,0 0-296 0,-4 0 15 0,-9 0 313 15,-10 0-576-15,-5 6 40 16,-8 1-248-16,0 2 135 0,-4-5-127 16,5 2 168-1,7-3 792 1,12-3 440-16,4 3 416 0,8-3 728 15,4 0 128-15,0 0 257 0,16 0-905 16,7 0-56-16,9-3-208 16,0-3 24-1,0 3-72-15,1 3-312 16,-10 0-568-16,-3 0-1809 16,-8 0-3776-16</inkml:trace>
  <inkml:trace contextRef="#ctx0" brushRef="#br2" timeOffset="106270.45">32778 15100 6745 0,'0'0'2721'31,"0"0"-1761"-31,0 0-8 16,0 0 64-16,0 0-600 16,0 0-368-16,0 0 896 0,17 79-7 15,-2-38-225-15,1 11-208 0,0 2-64 16,0 6-80-16,4 4-112 31,-4-1-120-31,0 0-120 16,-4 1 72-16,-1-10-24 0,-2-4-56 15,-1-8-200-15,-4-8-504 16,0-8-400-16,-1-4-825 0,-3-9-783 31,0-10-1209-31</inkml:trace>
  <inkml:trace contextRef="#ctx0" brushRef="#br2" timeOffset="106592.38">32965 15170 104 0,'0'0'7353'0,"0"0"-5200"0,0 0-1169 15,0 0 408-15,0 0-184 16,0 0-752 0,-15-4-384-16,11 21 104 15,4 5 633-15,0 3-169 16,0 7-88-16,0 6-16 0,12 6-40 16,4 4-72-16,12 3-104 31,-5 3 48-31,9 3-216 0,-8 0-80 15,4-3-48-15,-8 0-24 16,0-6-80-16,-4 0-856 0,-16 2-624 16,0-12-1545-16,0-9-3584 0</inkml:trace>
  <inkml:trace contextRef="#ctx0" brushRef="#br2" timeOffset="107470.63">27634 15681 4336 0,'0'0'4265'16,"0"0"-1984"-16,0 0-1401 0,0 0-88 0,0 0-312 15,0 0-320 1,0 45 320-16,0-14 33 16,0 14-113-16,4 3-112 0,9 18 32 31,-2-2-40-31,10 2-184 16,-6 1 16-16,1-13-48 0,5 3-64 15,-6-6 48-15,-3-13-48 16,0-3-48-16,-4-7-216 15,0-9-448-15,-3-6-385 0,-5-3-719 16,0-10-16 0,0 0-801-16,0-3-1680 15</inkml:trace>
  <inkml:trace contextRef="#ctx0" brushRef="#br2" timeOffset="107807.41">27770 15650 1272 0,'0'0'4601'0,"0"0"-2425"16,0 0-1312 0,0 0 249-16,0 0-89 15,0 85-192-15,8-50-40 0,4 10-104 16,0 2-80-16,4 7-103 15,0 0-217-15,3 0 8 32,-2 0 80-32,-2 0-192 0,6-3-16 15,-1-4-88-15,-5 4-72 16,9-3 40-16,-3-1-40 16,-2-2-8-16,1-7-288 0,-8-6-496 15,-4-1-1161-15,-4-8-223 31,-4-7-2905-31</inkml:trace>
  <inkml:trace contextRef="#ctx0" brushRef="#br2" timeOffset="108978.79">33010 14938 2800 0,'0'0'7090'0,"0"0"-6122"31,0 0-96-31,0 0 152 0,0 0-360 15,103-16-408-15,-75 16-256 16,-4 13-32-16,-4 6-152 16,-12 3-16-16,-8 4 152 0,0-1 40 15,-13 0 8-15,-10-2 128 32,-1-4 112-32,4-4-112 0,8-5 56 15,5-4 1-15,7 1-169 16,0-7-16-16,11 0 104 15,25 0 448-15,12 0 208 0,7 0-424 16,5-10-336-16,-4 4-456 0,-12 3-1649 16,-16 3-2056-16,-16 0-3064 0</inkml:trace>
  <inkml:trace contextRef="#ctx0" brushRef="#br2" timeOffset="109466.67">33476 15637 9418 0,'0'0'2576'0,"0"0"-119"16,0 0-561-1,0 0-704-15,0 0-672 0,0 0-424 16,0 0-96-16,4 6-216 16,-1 16 216-16,1 4 80 0,5 2 56 15,-5 4-64-15,4 0 8 16,-5 0-80-1,1-4-8-15,0-3-592 16,5-2-296-16,-5-5-768 0,3-1-1089 16,-3-8-1536-16</inkml:trace>
  <inkml:trace contextRef="#ctx0" brushRef="#br2" timeOffset="109698.05">33452 15624 440 0,'0'0'6329'0,"0"0"-3809"0,0 0-1679 16,0 0-337-16,84-29 128 15,-49 23-88-15,-3 6-360 0,-4 0-184 16,-8 0-776-16,-16 3-1521 15,-4 7-1807-15,0-1 1343 0</inkml:trace>
  <inkml:trace contextRef="#ctx0" brushRef="#br2" timeOffset="109842.84">33452 15729 624 0,'0'0'3936'15,"0"0"-1959"1,0 0 383-16,0 0-287 15,0 0-273-15,0 0-624 0,112 9-727 16,-81-9-169-16,17 0-280 16,-12-9-1521-16,-4 2-3208 0</inkml:trace>
  <inkml:trace contextRef="#ctx0" brushRef="#br2" timeOffset="111606.62">27411 17110 5233 0,'0'0'3008'0,"0"0"-2072"16,0 0-679-16,0 0 111 15,0 0 0-15,28 0-40 16,-12 0 104-16,4-4 320 0,8 2 72 16,4-5-128-16,4-3-136 31,8 1 89-31,3-4-169 0,5 0-16 15,8 1-160-15,0 2-168 16,-4 1-56-16,8-1-16 0,-1 1-56 16,1 0 24-16,-4-1-24 0,7 0 0 15,-3-2 56 1,8-1 8 0,-4 0 136-16,3 1 8 0,1-5 8 15,4 8-88-15,-1-4-128 16,2 4 40-16,-2-1-40 15,0 4 0-15,-3-4-16 16,4 4-24-16,-4-3 32 16,-1 2 0-16,17-2 0 15,8-4 0-15,16 3 0 0,6-2 0 16,-10 5 0-16,-24 4 0 16,-24 0 8-16,-12 0-8 15,-4 3 0-15,3-4 0 0,9 2-8 31,4-5-80-31,0-2 88 0,-4 2-8 16,4-2 8-16,3-1 0 16,5-3 8-16,3 4 168 15,5-4 16-15,0 7 8 0,-5 0-80 16,-2 3-112-16,-6-1-8 31,-3 4 16-31,-9-3-16 0,5 0 8 16,0 0-8-16,4 3 8 15,8-7 8-15,3 1-8 16,-3 3-8-16,4-3 8 0,-8 2 0 16,-5 1 32-1,-3 3-40-15,-5-3 0 16,-6 0 0-16,2 0-8 0,-3 0 8 16,4-4 0-16,8 1 0 15,4-1 0-15,-1 5-48 16,5-5 40-16,-8 4-56 0,-4 0-24 15,-8-1 88 1,-1 1 0-16,-6-3 0 16,2 2 8-16,1-5-8 0,8 3 8 15,3-4 0-15,5 4-8 16,0-4 0-16,4 4 0 16,-4 0 0-16,-9 0-64 0,-2 6-80 31,-10-4-56-31,1-2 144 0,-8 3 48 15,4-1 0-15,0-5-8 16,7 3 16-16,6-1 0 16,6-2-56-16,1-1-40 0,8 1-136 31,-4 2-112-31,-4 1 208 16,-9 0 64-16,-7 3 72 0,-12-1 72 15,-4-2-64-15,-8 3 312 16,3-4-128-16,2 5-184 15,-6-5-8-15,2 4-112 0,-2 0-312 16,-3-1-688-16,-8 4-1201 16,-4 0-1592-1,-11-3-3144-15</inkml:trace>
  <inkml:trace contextRef="#ctx0" brushRef="#br2" timeOffset="113836.18">26934 16154 616 0,'0'0'2848'15,"0"0"-1231"-15,0 0-473 0,0 0 232 16,0 0-176 0,0 0-271-16,8-13-273 15,-12 13-24-15,-13 0-288 16,-2 7-96-16,-9 2 8 0,-9 4 0 16,-6 3 8-16,-5 3-80 15,-7 0 16-15,-5 7 8 0,-4-4-80 31,4 6-24-31,1-2-96 16,-1-1-8-16,12 0 56 0,4-6-48 16,12 1 40-16,8-5-40 15,9-2-8-15,6 0 0 32,5-10-104-32,4 3-272 0,0-6-8 15,4 4 384-15,12-4 24 16,9 0 456-16,6 0-40 0,5 0-136 15,11 0-200-15,9-7 0 16,8-3 25-16,7 1-121 16,2-4 56-16,-2 4-64 0,-15-1-257 15,-8 7-135 1,-21 0-184-16,-14 0 96 16,-5 3 280-16,-8 0 200 0,0 0 352 15,-8 3-72-15,-16 10-112 16,-8 2-64-16,-4 8-40 15,-16-1 8-15,0 10 8 16,-12-1-32-16,-3 4 0 16,-1-3-48-16,5 3 56 15,3-6 16-15,12-7 72 0,12-3 40 16,13-3-88-16,6-7-96 16,10 1 0-16,7 0-224 15,0-7 96 1,15-1 128-16,13-2 208 15,16 0 249-15,20-2 23 0,24-18 48 16,19-2 48-16,-8 0-40 16,-15 6-112-16,-28 7-256 15,-20 6-168-15,4-7-144 0,-5 3-80 32,6-2 80-32,-9 0 40 15,-13 2-16-15,1 1 120 0,-8 0-80 16,-4-1-168-16,0 4-328 15,0 3-760-15,-4 0-913 32,-4 0-600-32,0 0-3000 0</inkml:trace>
  <inkml:trace contextRef="#ctx0" brushRef="#br2" timeOffset="117117.16">26543 17205 6129 0,'0'0'4793'15,"0"0"-3697"-15,0 0-344 16,0 0-32-16,0-3-440 0,0 0-264 16,0 3 40-1,0 0 96 1,0-4 305-16,0 2-49 0,0-8-264 15,0 3-40-15,0-2 0 0,-4-4-104 16,-4-3 0-16,-4 1 0 16,-3-2 0-16,2 5 0 0,-2 2 0 15,2 4-8-15,5 3 8 32,4 3-72-32,1 0 48 15,-5 6-152-15,8 13 56 0,0 0 120 16,0 7-64-16,0 2 64 0,0-2 8 15,8-4-8-15,-1-3 0 16,5-7 0-16,0-2-128 31,-4-3-96-31,0-4-56 0,1-3-57 16,-6 0 193-16,1 0 144 16,4-7 40-16,0-6-24 0,0-5 48 15,0-1-56-15,0-7 0 31,-4 4 0-31,0 0 120 0,-1 6 225 16,-3 6 103-16,0 4-40 0,0 6-192 16,5 0-208-16,-5 0-16 15,4 6-200-15,0 10 184 0,4 7 16 16,4-1 16 0,0 3-8-1,-1 4 48-15,2-4-16 16,-2-3-40-16,1 1 0 0,-3-4 0 0,-2-4-80 15,1-5 72-15,-8 0-136 16,4-7 88-16,-4 0 48 0,5-3 8 16,-5 0 0-16,0 0 8 31,4 0 96-31,0 0 104 16,-1-6-32-16,5-7 88 0,-4-3-128 15,9-7-88-15,-6-5 48 16,1-3-88-16,-4-11 56 0,0 1-64 31,-4 0 0-31,0 5-144 16,0 8-88-16,0 12 88 0,0 7-64 15,0 9-1024-15,5 0-1641 16,-2 0-3897-16</inkml:trace>
  <inkml:trace contextRef="#ctx0" brushRef="#br2" timeOffset="117431.58">26910 17027 5217 0,'0'0'3296'15,"0"0"-2127"-15,0 0 71 16,0 0 88 0,0 0-560-16,0 0-552 15,43-12-112-15,-23-1-32 16,-4 4-72-16,4-1 0 0,-3 0-264 16,-2 7-664-16,-3 0-304 15,-4 3-401-15,-8 0-623 0,0 6-1681 31,0 7 778-31</inkml:trace>
  <inkml:trace contextRef="#ctx0" brushRef="#br2" timeOffset="117583.76">26942 17135 3448 0,'0'0'1953'0,"0"0"-1225"31,0 0 1256-31,0 0-455 0,0 0-673 15,91-19-504-15,-55 9-216 16,0-5-136-16,12-1-520 16,-9 0-2009-16,-14 0-3440 0</inkml:trace>
  <inkml:trace contextRef="#ctx0" brushRef="#br2" timeOffset="117807.78">27268 16843 7329 0,'0'0'3201'0,"0"0"-1721"32,0 0-120-32,0 0-511 15,0 0-473-15,0 0-168 0,0 0-72 16,12 51 104-16,-12-26-64 16,4 4-80-16,-4 3-96 0,0-4-296 15,4 4-1041-15,-4-10-1503 31,0-3-3522-31</inkml:trace>
  <inkml:trace contextRef="#ctx0" brushRef="#br2" timeOffset="121129.05">26802 15798 2576 0,'0'0'2481'15,"0"0"-1025"-15,0 0 240 16,0 0-584-16,0 0-55 15,0 0-329-15,0 0-216 0,-8-12 176 16,0 12-208 0,4 0-368-16,-8 0 168 15,0 0-80-15,0 0 80 0,-4 9 0 16,-4 1-55-16,8 3 7 16,-4 2 0-16,1 4-104 15,7-3 40-15,3-3-104 16,5 0-16-16,0-4 16 15,9 1-56-15,10-4 152 16,13 1 160-16,5-7-96 0,10 0-16 16,-3 0-208-16,3-4-168 31,6-15-816-31,-14 3-1537 16,-11 1-1920-16</inkml:trace>
  <inkml:trace contextRef="#ctx0" brushRef="#br2" timeOffset="132497.42">28650 17529 9578 0,'-3'-3'1560'0,"3"0"-800"16,0 3-80-16,0 0-128 15,0 0-552-15,0 0-40 16,7 9-56-16,2 4 96 0,6 6 184 31,2 3 144-31,-2 4-48 16,5-1-80-16,1 10-63 0,-6-1-17 15,2 5-8-15,-2-1-104 16,1-3 56-16,0-4-64 0,-4-2 0 31,-4-10-376-31,0-10-201 16,0-2 313-16,-5-7 16 16,2 0 248-16,-1-16 328 0,4-9-320 15,-4-10 256-15,-4-13 160 16,0 0-263-16,0-2 143 0,0 2 296 15,-8 10-216-15,4 10 144 16,-5 9 48 0,9 9 272-16,0 7-328 15,0 3-464-15,0 0-56 0,0 16-280 16,13 9 176-16,2 7 104 16,6 6 8-16,-1 0-8 0,-1 0 40 15,5-3-40 1,0 0-8-16,1-10-64 15,-2-3-344-15,-3-9-40 16,0 0-152-16,-4-10 80 0,0-3 72 16,-4-6 408-16,-1-13 48 15,-2-13 304 1,-5-6-48-16,-4-7 408 16,0 1-168-16,-4-3-32 15,-12 2-32-15,0 4-136 0,0-1-8 16,0 7-56-16,0 7-88 15,4 6 1-15,8 9 7 0,1 9-72 16,3 2-80-16,0 2-385 31,0 0-607-31,0 6-1080 0,0 16 303 0,0 4-823 16,0-7-2545-16</inkml:trace>
  <inkml:trace contextRef="#ctx0" brushRef="#br2" timeOffset="132885.25">29284 17291 4729 0,'0'0'4584'0,"0"0"-2999"31,0 0 263-31,0 0 137 16,0 0-577-16,0 0-704 0,0 0-672 15,0 0-32-15,-12-10-248 16,24 29 240-16,0 7-56 0,4 6 64 15,0-1 56-15,0 1-48 32,0 3 48-32,0-7-56 15,-4 1 0-15,-5-6-312 0,-2-5-544 16,3 1-496-16,-8-6-1089 16,4-4-768-16,-4-5-4184 0</inkml:trace>
  <inkml:trace contextRef="#ctx0" brushRef="#br2" timeOffset="133125.69">28998 17326 3512 0,'0'0'5465'0,"0"0"-3504"16,0 0 199-16,0 0-951 0,0 0-825 0,79-70 144 15,-31 54-168-15,8 3-136 16,-1 1-96-16,-3-1 24 0,-8 10-152 31,-8 3-728-31,-13 0-1633 16,-10 3-1888-16,-9 6-3280 16</inkml:trace>
  <inkml:trace contextRef="#ctx0" brushRef="#br2" timeOffset="133997.83">29758 17367 2816 0,'0'0'5817'15,"0"0"-4328"-15,0 0 111 16,0 0 344-16,0 0-175 0,0 0-697 15,0 0-528 1,0 0-248-16,0-19-40 16,0 19-160-16,0 0-96 15,0 3-72-15,0 13-40 0,-4 6 112 16,-7 6 72-16,2 11 72 31,-6 2 56-31,3 0-96 0,-1 4 8 16,2-1-64-16,3 1 0 15,-1-4 16-15,6 0-64 0,-1-9-144 16,4-6-320-16,0-8-336 16,0-1-328-16,0-5-568 15,0-12-985-15,7 0-1240 0,-7 0-2408 0</inkml:trace>
  <inkml:trace contextRef="#ctx0" brushRef="#br2" timeOffset="134403.38">29515 17383 3632 0,'0'0'4313'0,"0"0"-2760"16,0 0-313-16,0 0 512 0,0 0-256 15,0 0-455-15,0 0-537 16,-8-7-368-16,8 7-128 0,13 7 0 31,-2 9 240-31,13 6 400 16,0 4-96-16,12 5-120 0,0 1-64 15,4 3-168-15,-1 0-32 16,-2-3-120-16,-5-1-40 16,-1-2 24-16,-11-7-32 0,0-3-184 31,-8-3-64-31,-4-7-224 16,-4 1-136-16,-4 0-400 0,0-4-152 15,0 0-1009-15,-9-3-1840 0</inkml:trace>
  <inkml:trace contextRef="#ctx0" brushRef="#br2" timeOffset="134969.74">30181 17608 2656 0,'0'0'3289'0,"0"0"-1233"16,0 0-1032-16,0 0 761 0,0 0-857 15,0 0 32-15,-21-19-120 31,14 19-255-31,-1 0-201 0,-5 0 40 0,2 10 160 16,-1-1-40-16,0 1-208 16,0 2-88-16,4 1 0 15,5 3-64-15,3 0-96 0,0-3-16 16,0 3-8-16,7-1 120 16,9 2 0-16,0-5 104 15,8-2-64-15,-1-4-16 16,2 0-72-16,-1-3-48 15,-4-3 25-15,-1 0-113 16,-2 0-297-16,-6 0-287 0,9-15-392 16,-4-5-1472-16,-7-2-3306 15</inkml:trace>
  <inkml:trace contextRef="#ctx0" brushRef="#br2" timeOffset="136083.71">30463 17570 7841 0,'0'0'2129'16,"0"0"-785"-16,0 0 144 15,0 0-480-15,0 0-623 0,0 0-385 16,0 0-24-16,0 0 16 16,0 3 8-1,0 10 56-15,4 0 320 16,-4 9 120-16,0 0-112 0,0-3-208 16,4 3-48-16,1-2-64 15,-1-5-56-15,4 2-8 0,7-5 0 16,-3-2-128-16,13-1-16 0,3-3-344 31,11-6-336-31,-3 0-1713 16,-12-9-1904-16</inkml:trace>
  <inkml:trace contextRef="#ctx0" brushRef="#br2" timeOffset="136622.9">30495 17319 6801 0,'0'0'1568'0,"0"0"185"0,0 0-481 15,0 0-320-15,0 0-496 0,0 0-456 16,0 0-48 0,0 0 48-1,-28 22 112-15,24-5-104 0,1-5-8 16,3 1 0-16,0-1-8 16,0-5 8-16,0-1-152 0,3-6-96 15,1 0 248 1,5 0 192-1,-5-3-72-15,0-10-112 16,0 1 64-16,-4-1-72 0,0 4 8 0,0-1 160 16,0 7 168-16,0-1-152 15,-4 4-184-15,4 0-128 0,0 7-40 32,0 3 88-32,0-1 32 15,0 0-8-15,7-2-16 0,1-4-160 16,1-3 232-16,-5 0 304 15,-1 0 128-15,-3-10-248 0,0-2 8 16,0-4 89-16,-7 3 23 16,-2 4-192-16,1 6-112 31,1 3-577-31,3 6-2447 0,4 6-4210 0</inkml:trace>
  <inkml:trace contextRef="#ctx0" brushRef="#br2" timeOffset="139457.02">30205 17640 512 0,'0'0'232'15,"0"0"2440"-15,0 0-1343 16,0 0-49-16,-28-38 88 0,24 25-448 31,0 4-16-31,-1-1-175 16,1 1-137-16,1-1 144 0,-1 7-64 15,0 0-160-15,-8-1 8 16,4 4-416-16,-4 0 40 0,-4 4-96 31,0 5-40-31,0 10-8 16,0 3 8-16,0 4 40 16,4 2 0-16,8 4-48 0,4 0-8 15,0-4 0-15,4-2 8 16,17-7 0-16,-2-3 0 0,5-6-248 15,0-7 136-15,0-3 64 16,-1-7-128 0,-6-6-32-16,-6-5 0 15,2-5 200-15,-13-2 8 0,0 0 56 16,0-1 528-16,0 1-224 16,-5 6-72-16,1 0 40 0,0 6-71 15,1 6 111 1,3 4-256-16,0 0-112 15,0 3 0-15,0 0-128 16,0 0-32-16,0 3 16 0,0 7 144 16,0 0 16-16,0-1-8 15,0 7 72-15,0-4-32 0,3 8 24 32,1-1 24-32,0 6 8 15,1 7 24-15,3-4 8 0,-1 11-88 16,6-4-40-16,-1-1 0 15,-1 1 0-15,2-6 8 0,-2-1-16 16,1-6-8-16,-4-2-80 31,0-8-48-31,-4-2-8 16,-4-7 136-16,4 0 8 0,-4-3 40 16,0 0-32-16,0 0 312 15,4-3 312-15,1-13 160 0,-2-9-520 16,1-7-168-16,0-12 56 31,4-10-24-31,-4-3-136 0,0-7 64 16,0-3-56-16,0 4 0 0,-4-1-8 15,4 7 56-15,-4 9-56 16,0 7 176-16,0 13 24 0,0 6 88 16,0 5-160-1,0 8-56 1,0 6-64-16,0 0-8 0,0 3-176 15,0 0-240-15,0 0-480 0,0 0-672 16,0 0-1481-16,0 0-2024 16,0 6-800-16</inkml:trace>
  <inkml:trace contextRef="#ctx0" brushRef="#br2" timeOffset="140298.51">30846 17513 1112 0,'0'0'9106'0,"0"0"-7298"15,0 0-1144-15,0 0 456 16,0 0 377 0,0 0-625-16,4 0-256 15,12 0-40-15,8-3-160 0,12-7 48 16,8 1-160-16,-1 2-15 0,6-5-137 15,-6 5-144-15,-7 4 40 16,-8-3-40 0,-12 6 0-16,-8 0-8 15,-4 0 16-15,-4 0-16 16,0 0 0-16,0 0-128 0,0 0-104 16,0 0-257-16,0 0-375 31,7 0-472-31,1-3-1697 0,1-3-2832 15</inkml:trace>
  <inkml:trace contextRef="#ctx0" brushRef="#br2" timeOffset="141610.48">31420 17272 1488 0,'0'0'7585'0,"0"0"-6192"0,0 0 151 16,0 0 256-16,0 0-191 16,0 0-337-16,-8-48-424 0,8 48-440 15,0 0-248-15,0 0-160 16,0 0-128-16,0 10-40 15,0 5 48-15,8 11 120 0,-1 5 8 16,6 8-8 0,2-1 8-16,2 0 48 15,-2-3-56-15,5-3-8 0,1-7-544 16,-2-6-120-16,-3-3-96 16,-4-10-160-16,0 1 23 15,0-7 1-15,0 0 632 16,0-16 168-16,0-6 56 15,-8-7-104-15,-1-3 152 16,-3-3 376-16,0 0 160 0,0 4-72 16,0 8 161-16,0 8 271 31,0 5-176-31,0 10-432 16,0 0-288-16,0 10-528 0,0 15 352 15,9 3 152-15,3 4-24 16,8 3-8-16,-1-6-216 0,2-7-152 15,-1-10-8-15,-1-2-113 16,-2-10 73-16,-2 0 472 0,-3-10 128 31,-8-15 200-31,4-13 121 16,-8-3 143-16,0-10-144 16,0-3 24-16,-8-3-120 0,1 3 32 15,-2 6 144-15,1 14-8 16,1 8-24-16,7 13-80 0,-4 10-416 31,4 3-40-31,-4 7-856 0,-5 18-368 16,1 7 424-16,5 22-1281 15,3-10-575-15,0-9-2473 0</inkml:trace>
  <inkml:trace contextRef="#ctx0" brushRef="#br2" timeOffset="144078.16">31898 16916 5697 0,'0'0'2424'0,"0"0"-1023"15,0 0 71-15,0 0 440 0,0 0-423 16,4-44-265 0,-4 41-160-1,0-1-112-15,0 4-264 0,0 0-344 16,0 0-239-16,0 0-105 0,0 0-113 15,0 0 65-15,0 0-40 16,0 10-80-16,0 6 160 0,0 6 0 16,4 3 8-16,0 4 8 31,3-1-8-31,2-2 8 0,3 2-8 16,-5-2 0-16,2-4-312 15,-1 0-360-15,-4-3-152 16,0-3-368-16,-4-3-633 0,0-4-607 31,0-5-769-31,-4-4-3152 0</inkml:trace>
  <inkml:trace contextRef="#ctx0" brushRef="#br2" timeOffset="144310.45">31723 16859 104 0,'0'0'8385'0,"0"0"-7056"16,0 0-713-16,0 0 408 15,0 0 360-15,115-41-568 0,-75 38-175 16,-1-4 23 0,2 7-200-1,-5 0-464-15,-8 0-48 0,-4 0-1513 0,-5 13-871 16,-3 0-577-16,-4-4-2512 15</inkml:trace>
  <inkml:trace contextRef="#ctx0" brushRef="#br2" timeOffset="144738.8">32348 17084 7313 0,'0'0'4257'0,"0"0"-3361"15,0 0-520 1,0 0 216-16,0 0-384 16,0 0-120-16,0 0 48 0,-16 74 313 15,4-39-65-15,4 2-8 0,-3-2-120 16,3 0-24-16,-1-3-104 15,-2 0-112-15,3-1 64 0,-1-5-80 32,1-4-168-32,5 4-632 15,-1-7-1137-15,0-1-1127 0,0-8-2842 16</inkml:trace>
  <inkml:trace contextRef="#ctx0" brushRef="#br2" timeOffset="144989.58">32097 17148 8193 0,'0'0'2217'0,"0"0"-1057"32,0 0 192-32,0 0-432 15,0 0-375-15,0 0-193 0,0 0 304 16,104 54-160-16,-64-26-152 15,-5 4-128-15,1 0-216 16,-8 3-72-16,4-3-520 0,-8-1-200 0,0-2-713 16,12-7-471-1,-12-3-1009 1,-1-9-2632-16</inkml:trace>
  <inkml:trace contextRef="#ctx0" brushRef="#br2" timeOffset="145728.37">32631 17338 4240 0,'0'0'1577'0,"0"0"-257"0,0 0-184 15,0 0-96-15,0 0-199 32,0 0-185-32,-91-73-216 0,74 73-232 15,6 0-48-15,2 7-144 16,-2 9-8-16,7-4 64 15,4 7-64-15,0-3 128 0,0 0-128 0,4 0 104 16,3-3-64 0,6-7-24-1,-9 0-24-15,7-6 144 0,-3 0-72 16,5 0 168-16,-6 0-56 16,1-3-40-16,-4 0 56 15,4 0 208-15,-8 0 409 16,0 3-57-16,0 0-272 15,0 0-248 1,4 0-240-16,0 0-128 0,4 0-16 16,1 9-8-16,6 4 24 0,-3 2 16 15,4 2-32-15,-4-2-240 16,0 1-96-16,-4-3 31 0,0-7-175 31,-5 1 120-31,1-4 216 16,1 0-40-16,-5-3 328 0,4 0 672 15,-4 0 256-15,4-6-303 16,0-4-425-16,0-2 104 0,-4-4 200 16,3-3 0-16,-3-3 0 31,0-4-8-31,0-2-232 16,0-7-104-16,4-4-40 0,1 2 56 15,-1 1 0-15,-4 8 88 16,4 9 152-16,-4 6-112 0,0 7-208 15,0 2-96 1,0 4-144-16,0 0-432 16,0 0-880-16,0 13-1153 15,-4 3-103-15,-5-3-5138 0</inkml:trace>
  <inkml:trace contextRef="#ctx0" brushRef="#br2" timeOffset="146874.93">28316 17647 3688 0,'0'0'4689'0,"0"0"-3160"0,0 0-361 31,0 0 1088-31,0 0-183 16,-20-58-809-16,20 55-560 16,0 3-344-16,0 0-56 0,0 0-64 15,0 0-88-15,0 0-64 0,0 0-88 31,0 3-48-31,0 10-88 16,0 9 136-16,4 13 112 16,4 10 40-16,4 5-80 0,4 8 49 15,4 5-121-15,-1 0 0 16,9 1 48-16,0 0-48 16,-4-4 56-16,1-6-56 0,-6 0 0 31,1-13-273-31,-8-3 9 15,-4-13-80-15,0-3-16 0,-4-5-112 0,-4-8-128 16,4 0-248-16,-4-5-272 16,0-4-377-16,0 0-343 15,4-16 256-15,-4-3-89 16,4-10-5256 0</inkml:trace>
  <inkml:trace contextRef="#ctx0" brushRef="#br2" timeOffset="147250.46">28459 17491 7105 0,'0'0'1920'0,"0"0"-375"16,0 0-865-1,0 0 184-15,0 0-440 16,0 0-376-16,0 0 184 0,0 0 544 16,45 13 1-16,-26 6-105 0,-3 3-232 0,4 3-120 31,-4 7 8-31,0 3-64 0,-4 6 32 31,0 7-48-31,4 6 24 16,-4 6 32-16,4 4-136 0,0-1-152 15,0-3 16-15,3-3-32 0,-2 1 0 16,-2-5 0 0,5-8-376-1,1-4-464-15,2-9-296 0,5-7-545 16,-4-8-2183-16,-4-12-3994 16</inkml:trace>
  <inkml:trace contextRef="#ctx0" brushRef="#br2" timeOffset="148304.29">32675 16846 1064 0,'0'0'2616'15,"0"0"-359"1,0 0-465-16,0 0-39 0,0 0-361 0,-8-19 504 15,8 19-247-15,0 0-465 16,0 0-248-16,0 0-400 16,0 0-128-16,0 0-160 0,0 0-176 31,0 0-72-31,0 10-152 16,0 12 56-16,0 10 96 0,8 9 88 15,3 7-8-15,6 6 16 16,-2-1-96-16,6 1 64 0,3 0-56 15,0-6 0-15,4 0 64 16,-5-7-72-16,1-6 8 0,-8-3-8 31,-4-7-64-31,-4-6-232 16,-8-3-56-16,4-3 96 16,-4-4-32-16,0-2-216 0,0-1-376 15,0-3-601-15,0 4-679 31,3-5-120-31,-3-2-881 0</inkml:trace>
  <inkml:trace contextRef="#ctx0" brushRef="#br2" timeOffset="148689.73">32810 16789 1592 0,'0'0'6337'0,"0"0"-4864"15,0 0-625 1,0 0-120-16,0 0-256 16,0 0-352-16,0 0 320 15,-15 73 296-15,15-38-248 0,0 6 32 16,0 4 89-16,7-1-113 31,10 7-64-31,-2-3 24 0,5 2-184 16,0-2-32-16,0-3-64 15,0-4-80-15,-4 0-32 16,0-6-48-16,-1-4-8 0,-2-5 40 16,-5 0-48-16,3-11-152 15,-7-2-256-15,1 0-440 0,-1-10-449 31,-4-3-1031-31,0 0-529 0,-9 0-3240 16</inkml:trace>
  <inkml:trace contextRef="#ctx0" brushRef="#br2" timeOffset="149412.05">32986 16751 8281 0,'0'0'2929'0,"0"0"-2161"16,0 0 104 0,0 0 337-16,0 0-425 15,0 0-600-15,84-22-184 16,-69 34-128-16,-3 5-64 0,0 1 192 16,-8 5 112-16,-4 2-96 15,0 3 40-15,-4-2-56 0,-8-7 0 31,0 0 104-31,0-9-8 16,5-1 72-16,3-6 32 16,4-3 16-16,0 0 72 0,11 0 208 15,13-3 152-15,8-9-176 32,12-5-424-32,-5 5-48 0,2-1-656 15,-9 10-472-15,-13 3-1721 16,-14 0-2584-16</inkml:trace>
  <inkml:trace contextRef="#ctx0" brushRef="#br2" timeOffset="154705.66">27603 17748 8425 0,'0'0'3057'0,"0"-7"-2241"0,0 7-536 16,0 0 344-16,0 0 152 15,0 0-463-15,0 0-185 0,0 0-80 16,-12 0-40-16,-8 7 0 16,-16 6-8-16,-7 9 24 31,-26 10 72-31,-23 12 16 0,-15 10-96 16,8-7 40-16,23-8-56 15,25-14 56-15,14-6 48 0,10-3-8 16,-1 0-48-16,0 3-48 0,19-6-8 15,5-1-112 1,4 1-160 0,9 0 144-16,23 0 136 0,7-4 56 15,14-6 64-15,10-3-120 16,1 0 8-16,3-6-8 0,-3-7-112 16,-12 7 56-16,-4 3 48 15,-17-1 8 1,-10 4-8-16,-10 0-416 15,-7 0-545-15,-4 10 425 0,0 2 504 16,-8 5 40-16,-11 8 296 16,-13 7-40-16,-8 3-80 0,-8 6 144 15,-8 4 48-15,0-1-79 32,1-3-161-32,3 3 16 0,12-9-16 15,12 1-72-15,9-11-56 16,6-3 0-16,13-6-64 0,0 0 56 15,0-7 8-15,20 4 176 16,4-10 232-16,12 0 64 31,11-3 40-31,26 0-184 0,22-19 88 16,21-9 144-16,-9-1-192 16,-19 3-96-16,-28 11-184 0,-21 5-16 15,-3-2-72-15,5 2-528 16,-10-2-144-16,-6 2-224 15,-14 3-48-15,-11-5-625 0,0 2-1375 16,0-3-5610 0</inkml:trace>
  <inkml:trace contextRef="#ctx0" brushRef="#br2" timeOffset="156708.71">27662 18894 3064 0,'0'0'5065'0,"0"0"-2088"0,0 0-1649 15,0 0-272-15,0 0 57 16,0 0-305 0,0 0-512-16,4 9-296 15,-4-5-104-15,4 5 56 0,-4 4 48 16,5 3 296-16,-1 3-200 16,3 0 64-16,-3 0-48 0,4 0-24 15,-3-6-40-15,3-3-48 16,-5-7-8-1,5 0-560-15,5-3-944 16,6 0-833-16,-3 0-832 0,4 0-4352 16</inkml:trace>
  <inkml:trace contextRef="#ctx0" brushRef="#br2" timeOffset="156910.02">27786 18821 1464 0,'0'0'6865'0,"0"0"-5488"0,0 0-401 16,0 0 840-16,0 0-271 16,0 0-609-16,0 0-344 31,-8-13-232-31,8 13-184 0,0 0-176 16,0 0-48-16,0 0-480 15,0 0-368-15,0 0-769 0,0 0-1167 16,0 0-1385-16</inkml:trace>
  <inkml:trace contextRef="#ctx0" brushRef="#br2" timeOffset="157247.73">27969 18837 6513 0,'0'0'4705'0,"0"0"-2881"15,0 0-535-15,0 0-745 16,0 0-128-16,0 0-184 0,92-29-232 15,-72 23-80-15,-4 3-600 16,0 3-681-16,-8 0-639 31,-4 0-225-31,-4 0-479 0,-4 13 1168 16,-17-4-129-16,6 1-527 0</inkml:trace>
  <inkml:trace contextRef="#ctx0" brushRef="#br2" timeOffset="157365.9">27969 18837 1112 0,'13'73'1912'0,"-13"-70"-1192"16,0 4-120-16,0-4 161 0,0 0 199 16,7-3-336-16,9 0 136 15,8 0-232-15,24-6-528 0,-8-4-344 16,-1-3-1736-16</inkml:trace>
  <inkml:trace contextRef="#ctx0" brushRef="#br2" timeOffset="157545.66">28360 18796 1304 0,'0'0'2128'0,"0"0"2217"16,0 0-2873-16,0 0-831 15,0 0-481-15,0 0-160 16,0 0-1793-16,0 0-3568 0</inkml:trace>
  <inkml:trace contextRef="#ctx0" brushRef="#br2" timeOffset="158935.51">25730 18021 8089 0,'0'0'3121'0,"0"0"-1905"0,0 0-408 16,0 0-48-16,0 0 137 15,0 0-505-15,0 0-392 0,-48-16 0 16,13 29-8-16,-10 9 8 0,-14 4 0 31,-5 5 0-31,-4 4 16 16,-7 0 72-16,11 3 40 0,5-6 16 15,14-7-72-15,13-3-16 16,13-9-56-16,14-3-88 16,5-4-408-16,5-6-184 0,22 3 680 31,17-3 144-31,24 0 128 0,27-12-40 15,-7-4-112-15,-8 6-40 16,-16 4-24-16,-28 6-56 16,-8 0-144-16,-4 6-760 0,-16 13-377 31,-8 3 1257-31,-21 7 24 16,-18 6 512-16,-9 3-104 0,-12 10 1 15,-4-4-1-15,4 1-56 16,9-1-184-16,11-6-88 15,12-3-80-15,8-6 0 0,16-7-80 16,4-3-40 0,12-3-8-16,16-7 128 15,15-2 192-15,21-7 120 16,36-19-40-16,35-23-16 0,17-8-24 16,-4 2-56-16,-37 13-112 15,-48 19-64-15,-22 7-1200 0,-17-1-1745 16,-5 4-952-1,-11-1-448-15</inkml:trace>
  <inkml:trace contextRef="#ctx0" brushRef="#br2" timeOffset="161118.59">25873 18964 592 0,'0'0'5353'0,"0"0"-3105"16,0 0-1240-16,0 0 17 0,0 0-601 31,0 0 216-31,0-6-384 16,0-1-128-16,-3 1-24 0,-1-1 128 0,-4 1-160 15,-1-3 56-15,2 2-40 16,-5 1 440-16,3 3-88 16,-2 3-8-16,-1 0-208 15,0 6-224 1,4 7-64-16,-4 3 56 16,4 3 8-16,4 0 16 0,4-3-8 15,0-3-8-15,4-4 0 0,8-6-16 31,0 0 16-31,4-3 88 16,4 0-72-16,-8-3 97 0,4-6-113 16,-4-7-129-16,-4 3 129 15,-4-6-8-15,-1 0 8 0,-3 3 8 16,0 3-8-16,0 4 193 16,0 5 327-16,0 4-400 0,0 0-120 31,0 0-456-31,0 10-185 15,0 6 537-15,0 0 104 0,8 6 80 16,-3-3-32-16,3-3 8 16,-1-3-56-16,1-7-192 15,-4 0-96-15,1-2-168 0,-1-4-176 32,0 0 632-32,-1 0 272 15,1-10 240-15,4-2-152 0,-4-5-304 16,8-5 88-16,-8-3-104 15,4 0-32-15,-4 2 64 16,1-2-64 0,-1 9-8-16,-4 4 0 0,3 2-48 15,1 7-768-15,17-4-1024 16,-6 4-929-16,5 0-1848 0</inkml:trace>
  <inkml:trace contextRef="#ctx0" brushRef="#br2" timeOffset="161342.99">26156 18799 6465 0,'0'0'2416'16,"0"0"-1471"-16,0 0-385 16,0 0-40-1,0 0 192-15,80-19-328 16,-56 12-376-16,0 4-8 0,-8 0-728 15,-1 3-704-15,-10 0-697 16,-5 0-2208-16,0 6 1241 0</inkml:trace>
  <inkml:trace contextRef="#ctx0" brushRef="#br2" timeOffset="161487.93">26201 18926 1824 0,'0'0'5185'15,"0"0"-3737"-15,0 0-175 0,0 0-233 16,79-29-280 0,-47 17-520-16,-4-1-240 15,7-6-1024-15,-7 0-1521 0,-4 3-4016 16</inkml:trace>
  <inkml:trace contextRef="#ctx0" brushRef="#br2" timeOffset="161670.2">26504 18627 3544 0,'0'0'6114'0,"0"0"-3794"31,0 0-1680-31,0 0-176 16,0 0-312-16,0 0-104 0,0 0 48 15,7 89-96-15,1-50-128 16,-4-8-1176-16,4-9-1609 0</inkml:trace>
  <inkml:trace contextRef="#ctx0" brushRef="#br2" timeOffset="162662.16">25391 17519 56 0,'0'0'7857'16,"0"0"-6104"-16,0 0-1289 16,0 0 16-16,0 0 392 0,0 0-304 31,-71-15-368-31,55 24-128 15,0 4 64-15,4 2 352 0,-4 8-64 16,8-1 40-16,4 4-143 0,4-1-129 16,4 0 8-16,16-3-80 15,16-5 40-15,4-5 56 16,12-6 136 0,11-6 56-16,-3 0-376 15,-4-6-32-15,-5-16-1576 16,-15 3-2665-16,-12-4-5561 0</inkml:trace>
  <inkml:trace contextRef="#ctx0" brushRef="#br2" timeOffset="171566.42">24758 7982 1400 0,'0'0'2376'16,"0"0"-1095"-16,0 0-441 0,-20-16-456 15,16 10 216-15,0-1 104 16,0 1 88-16,4-4-320 0,-7 4-184 15,2-4-88-15,1 7 401 16,4-3-1 0,-4 2-112-16,0 2-176 15,0 2-168-15,4-4-40 0,-7 1 112 0,3 3-128 16,-9-3 16 0,2 0-96-16,-6-1-8 0,-2 1 56 15,2 0 176-15,-3-3-8 0,-3 3 8 31,3-4-128-31,-8 4 40 16,0 0-32-16,0 0 112 0,-4 3-40 16,-4 0-120-16,-3 0 40 15,3 0 8-15,-4 6-64 0,4 1 56 32,4-1-56-32,4 0-40 15,0 0 89-15,0 4-97 0,1-1 0 16,-5 4 0-16,-1 0 0 15,2 3-8-15,-1 3 8 0,0 0 0 16,4 0 0-16,1-3-24 31,3 3 24-31,3 0 0 16,6 0 0-16,-5 0 0 0,-1 3 0 16,-2 0 0-16,-1 4 8 15,0 2 0-15,-4 4-8 0,0 0 8 16,0 0 0-16,5-4-8 15,-1 4 0 1,4-3 0-16,-1-1 0 16,2-2 8-16,3 2-8 0,0-2 0 15,-4 2 8-15,5 1-8 16,-6 3 8-16,5 3-8 0,-3 0 32 16,2 2-24-1,-2 5-8-15,2-4 64 16,2 3-56-16,-1 3-16 15,4 4 16-15,-4 0-8 0,4 2 64 16,-8 2-56-16,4 5-16 16,0-3 8-16,-4 0 0 0,4-4 0 31,0 1-8-31,4-3 8 16,1-1-8-16,7-6 8 15,-1-6-96-15,5 1 8 0,0-5 88 16,9-2-8-16,6 3 16 0,9 0 40 15,-3 3-48-15,10-1 0 16,1 4 0-16,0-3 112 31,4 0 128-31,3-3-24 0,-3 0-216 16,0-4 104-16,-3-3-32 16,-2-2-56-16,-4-1-16 0,-3-6 8 15,1 0 56-15,-5-4-64 16,3 1-56-1,5 0-80-15,0-4 136 16,0 1 40-16,4-1-24 0,0-5-16 16,-1 5 200-16,5-6-144 15,-4 4-40-15,0-4 64 0,1-3 16 16,2 0-80-16,1 0 88 16,0 0-96-1,3 0 0 1,6-10 120-16,-6 4 0 0,1-4-56 0,-4 1 40 15,0-1-40-15,-4 1 80 16,0-4-152-16,0 4 184 16,-4-4-16-16,4 0-88 0,-4-2 64 31,3-5-40-31,5-2-32 0,0-3-72 16,3-4-24-16,-3-3 24 15,1-3 56-15,-10 0-56 16,1 4 0-16,-4-1 8 0,-4 0 64 31,-4 7-64-31,-4-3-8 16,0-1 88-16,-1 0 96 0,2-2-176 15,-2-4 112-15,6-6-120 16,2-1 0-16,1-3 0 16,1 4 16-16,-6 3-16 0,-2 3 56 15,-2 0-56-15,-3 7-8 16,-4-1 8-1,4 4 144-15,-4-4-80 0,0 1-64 16,0-1 0-16,0 1 48 16,4-4-48-16,-8 0 0 15,8-3-56-15,-8 0 56 0,4-3 0 16,-4 0-40 0,0 0 40-1,0 0 8-15,0 0-8 0,0 3 0 0,0 0-8 16,0 0 8-16,0 3 0 15,4 0 0-15,0 1 0 16,-4-1 0 0,0-3 8-16,0-3-8 15,0-3-8-15,0-4 8 0,-8 4 0 16,0-3-72-16,-4 5 72 16,-4 1-8-16,4 3 8 15,-4 4 40-15,4-1 16 0,4 7-56 16,0-1 16-16,-4 0-8 31,0 4 32-31,1-6-40 0,-6-1 0 16,-2-3 0-16,-1 4-40 15,3 2 40-15,-2 1 8 16,7 6 0-16,-4 0-8 0,4 6-64 31,0 4 16-31,8 2 40 16,-4 4-368-16,5 3-568 0,-10 0-1537 15,-15 23-415-15,0-1-257 0,0-3-4512 16</inkml:trace>
  <inkml:trace contextRef="#ctx0" brushRef="#br2" timeOffset="181981.7">17893 14725 1568 0,'0'-6'6073'15,"0"0"-4625"-15,0 2-591 0,0 2-265 16,0-2 360-16,0 1 184 0,0 0 8 15,0 0-255 1,0-1-313 0,0 1-112-16,-4 0-16 0,4 3-72 15,-4-3-152-15,4 3 0 16,-4-4-136-16,4 4 24 0,-4-2-24 16,0-1-80-16,-4-1 0 15,0 1-8 1,1 0 8-16,-6-4-8 15,2 4 8-15,-2 0-8 0,1-3 0 16,1 3 0-16,-6-1 0 16,6 4 0-16,-6 0 0 0,2 0 0 15,-1 0-88-15,-4 0 80 16,0 10 0-16,0-1 0 0,4 4 0 31,-4 3-48-31,5 0 48 16,-2 3 0-16,6 6-88 0,-2 1 88 15,2 2 0-15,-2 1-8 16,1 6 16-16,1-3-80 31,2 3 80-31,1-1 0 0,5-2 0 16,-5-7 0-16,8-2 0 16,0-1-8-16,0-6 0 0,0 0-80 15,11 3 88-15,6-3 0 16,-2-4-48-16,6 1-16 15,3 0 56 1,4-4 8-16,3 1-8 0,5-4 8 16,0-3 0-16,3-3 0 15,2 0 0-15,-1 0 0 16,-5-6 8-16,1-7 0 0,0-3 24 16,-1 1-24-16,-3-11-8 15,-4-2 72-15,-4-4-16 16,0-6 40-16,-3-10-96 15,-6-3 8-15,-2 4 0 16,-6-4 0-16,1 7-8 16,-8 5 40-16,0 8-32 0,-4-1-16 31,-12 6 16-31,-4 7-8 0,-7-3 48 16,-5 3-48-16,-4 7 0 15,-5-1 0-15,-2 3 0 16,3 1-8-16,4 6-40 0,0 3 48 15,4 0 0-15,0 9-224 32,1 10-296-32,3 6-544 0,12 26-913 15,7-6-935-15,9-7-3914 0</inkml:trace>
  <inkml:trace contextRef="#ctx0" brushRef="#br2" timeOffset="183631.88">22228 14614 3672 0,'0'0'1721'15,"0"0"-385"-15,0 0-456 0,0 0-208 16,0 0-152-16,0-19 16 16,0 13 73-16,0 3-249 0,0-4-24 15,0 1 168-15,0-1-8 32,-4 1 168-32,1 0-152 15,-2 0-160-15,1-1 16 0,0-2-168 16,-4 2 0-16,-4 1-87 0,0-4-113 15,1 8 8-15,-6-5 0 0,2 4-8 16,-2 0 8-16,-3 3-8 16,1 0-8-1,-5 0 8 1,-1 3-57-16,1 3 57 0,1 0 0 16,-1 4 0-16,0 0 0 15,0 2-24-15,-3 1 24 0,3 3 97 0,-4 3-97 31,7 0 56-31,2 6-40 16,7 4 48-16,4-4 8 16,4 7-72-16,4 0 80 0,0-4-32 15,8 4-32-15,8-3 96 16,3-1-48-16,2-6 16 0,3 1 16 31,4-1-96-31,-1-6 72 16,5-4-16-16,4-5 88 0,0-4-32 15,7-3-96-15,2 0 80 16,-2-3 40-16,1-10-136 0,4-6 104 16,-9-3-88-16,-3 0 40 15,-12-7 48-15,-3 1-56 32,-10-8 80-32,-7 5 16 0,-4-4-136 15,0-3 112-15,-12 0 48 16,-8-1-88-16,-8 5 8 0,1-4-88 15,-5 9 48-15,1 0 0 16,3 4-48 0,-4 6 0-16,8 6 0 15,-1 4-8-15,1 5 8 0,5 4-160 16,-5 4-408-16,0 24-648 16,7 1-1657-16,6-3-1920 0</inkml:trace>
  <inkml:trace contextRef="#ctx0" brushRef="#br2" timeOffset="185116.55">26483 14573 3528 0,'0'0'1609'15,"0"0"-121"-15,0 0-496 16,0 0-192-16,0 0 289 16,0 0-97-1,0 0-128-15,0 0-328 16,8-35-144-16,-8 29-40 16,0 3-32-16,0-1 104 0,0 1 32 15,0 0-199-15,-8 3-81 16,4-3-96-16,-3-1-80 0,-2 1 0 31,-3 1 8-31,-4 2-8 16,1 0 0-16,-2 0 0 0,-6 0 0 15,-1 0 16-15,-4 0-8 16,0 5 64-16,4 2-72 16,0 3 56-16,4-1 0 0,0 1 48 15,5 6 64-15,-2-1-32 31,2 4 16-31,2 3 64 0,6 4-208 0,-1 3 88 16,8 3 8-16,0-1-8 16,0-3-96-16,0 1 8 15,0 3 72-15,4-7 24 16,7 1-96 0,-3 3 104-16,5-11-104 15,-6 5 72-15,5-5-8 0,0-1-64 0,0-5 8 16,1 1 80-16,2-3-8 15,5-4 72-15,4 0-16 16,0-3-88 0,4-3 32-16,-4 0-88 15,4 0 72-15,-4 0 0 16,0 0-72-16,3-6 48 0,1-7-40 16,0-3 48-16,0-3 8 15,0-6-56-15,-4 0 32 0,0-4 8 16,-9-3-48-16,2 1 48 31,-6-1-32-31,-3 3-16 0,-4 4 8 16,-4-1-8-16,5 4 16 15,-5 0 32-15,0 3 48 16,0-3 152-16,-5 6-48 0,-3-3-72 31,1 3-96-31,-6 0-24 16,1 0-8-16,-3 0 8 0,-1 4-8 0,0 2-8 15,-4-2-48-15,0 5 56 16,0 4-48-16,-4 0-400 16,-4 3-96-16,-15 6-688 15,2 13-1673 1,10-3-2032-16</inkml:trace>
  <inkml:trace contextRef="#ctx0" brushRef="#br2" timeOffset="187491.95">20367 12233 1064 0,'0'0'3072'0,"0"0"-1807"0,0 0-665 16,0 0-424-16,0 0 160 16,4-57 416-16,-4 50 240 0,0 4-224 15,0 0-431-15,-8 3-153 16,-3 0-120-16,-14 3-56 31,-10 10-8-31,-10 9 0 0,-10 7 88 16,-8 12 112-16,-21 13 32 15,-28 25-96-15,-36 32-80 0,-23 20 64 0,-12 9-24 16,-4 6-88-16,4-7 0 16,-8 4 0-1,-2 9 96 1,2 7 96-16,12 3 88 0,16-9 152 16,19-4 64-16,21-22-168 15,23-23-176-15,29-17-88 0,26-30-72 16,18-20 8-16,11-8 0 0,1-4 0 31,2 4 24-31,5-10-32 16,1-6-8-16,7-10-280 0,0-3-448 15,7 0-488-15,33-32-393 16,-1-6-95-16</inkml:trace>
  <inkml:trace contextRef="#ctx0" brushRef="#br2" timeOffset="188114.2">20439 12198 6001 0,'0'0'808'0,"0"0"304"0,0 0-592 16,0 0-520-16,0 0 568 15,0 0-23-15,0 0-521 0,36 16 112 16,-8 19 248-16,15 25 152 16,25 39-216-16,24 43-48 31,3 23 144-31,6 17 144 0,-2-1-176 16,-4-16-336-16,5 3 8 15,4-6 24-15,-12-16-64 0,-17-29-16 16,-19-37 0-16,-20-30-416 0,-8-21 32 15,-4-3 136 1,-5-4 72 0,-3-3-296-16,-8-13-424 0,-8-6 504 15,-11-13 312-15,-14-9-1105 16,-3-6-6680-16</inkml:trace>
  <inkml:trace contextRef="#ctx0" brushRef="#br2" timeOffset="188829.45">20355 12128 5025 0,'0'0'688'0,"0"0"344"16,0 0-400-16,0 0-616 15,0 0 400-15,84-9 344 0,-16 31 201 16,27 16-265-16,40 13-160 15,26 16 8-15,2 2 40 0,0 1-40 16,-8 3-192 0,8 7-224-16,9 11 64 15,7 2-72-15,1-1-8 16,3-3-24-16,-4 0-80 0,4 0-8 16,0 6 104-1,1 0-96-15,-1-3 0 16,0 0-8-16,4-3 96 0,6 0-96 15,5 0-8-15,1-4 8 16,-3-8 72-16,-9-11-56 16,-16-5-16-16,-20-11 80 0,-18-5 257 15,-14-7 95-15,-16-3-280 16,-7-10 144 0,-16-3 32-16,-20-9-280 15,-13 0 40-15,-7-4 104 16,4 1-104-16,-1 3-88 0,-3-4 0 15,-12 1 0-15,-12-7 0 16,-8 0-232-16,-4 1-200 0,-4-4 64 31,0 0 80-31,0 2-88 16,9 2 151-16,-2 2 225 16,5 1 0-16,8-1-96 0,4 0 96 15,-4 4-80-15,4-4 72 16,-4 1-8-1,-12-5-40-15,-8 5-856 0,-17-1-1648 16,-14 1 1559-16,-9-7-1591 16</inkml:trace>
  <inkml:trace contextRef="#ctx0" brushRef="#br2" timeOffset="194414.33">17957 14471 5457 0,'0'0'1144'16,"0"0"-176"0,0 0-88-16,0 0-232 15,-24-47-55-15,20 37 31 16,-4 1-240-16,0-1-152 0,0-2-104 16,0-1-56-16,-4 0 24 0,-4-3-88 15,-3 4-8 1,-5-1 8-16,-1 0 0 15,-6 0-8-15,-1 0 0 16,-8 1 8-16,-4 2-8 16,0 1 0-16,-8 3 0 0,0-1 8 15,1 7-8-15,-1 0 0 16,-4 0 8 0,5 16-8-16,-1 3 0 15,-4 7-48-15,0 5 48 16,0 8 0-16,1 2 8 0,-1 3-8 15,4 10 0-15,1 13 8 16,-2 18 96-16,1 24-104 0,5 5 88 31,15-6 8-31,16-22 56 16,8-29-72-16,8-13 0 16,0 1 0-16,0 5 0 0,16 11-72 15,4 5-8-15,12-2 16 16,7-4 0-16,13 0 56 0,24 7-8 15,15 6 88 1,21 6-32-16,8-5-112 16,-8-20 40-16,-13-19-48 15,-24-20-72-15,-11-8 8 0,-16-7-104 16,-4 0 104-16,8-10-88 16,8-6-96-16,0-6 40 15,-9-4 136-15,-3-5 72 16,-9-1 8-16,-3-3 0 15,-3-6 48-15,-1 0 0 16,0-1-48-16,3-2 0 0,1-1 8 16,4-2-16-16,0-4 0 15,4 1-336 1,-5-5-80-16,-7 4 0 16,-4 4 160-16,-12-1 128 15,-4 4 112-15,-8 0 8 0,-4 2 8 16,0 1-48-16,0-7 40 15,-8 1 8-15,-4-7 0 0,-4 3 8 32,1 0-8-32,-9 0 0 15,-1 0 48-15,-3 3-40 16,0 1-8-16,0 3 8 0,0-1 0 16,-3 4 32-16,3 6-40 15,-4 0 0-15,0 0 64 0,-4 6 32 16,4 4 0-1,1 0 16-15,-1 3-8 16,0 3 0-16,0-1-104 16,-4 1 8-16,1 1 8 0,-6 1-16 15,2 2 0-15,-5 5 0 16,0 0 0-16,0 4 16 16,-8 6-16-1,0 0 0-15,5 0 8 0,-1 6-8 16,0 4 0-16,4 3 0 15,1-1 8-15,3 1-8 0,-1 3-8 16,-2 0 8-16,0 3 16 16,-2 0-16-1,-2 4 8-15,-1-1 0 16,-1 3 40-16,2 4 40 16,3-1-88-16,0 4 80 0,9 6 24 15,-1 3-96-15,4 10 32 16,0 3-32-16,4 6-8 0,-4 17 72 31,1 11-64-31,7-2 0 16,3-10 40-16,10-12-48 15,11-13 8-15,0 6-8 0,0 19 8 16,15 16-8-16,9 13 16 16,12-1-16-16,-8-15 0 0,0-19 8 15,-4-29-8-15,4-2 0 31,4 5-56-31,11 4 48 0,5 6-128 16,5-10 128-16,2 1-8 0,8-10-72 16,1-3-40-16,4-10-104 15,15-10 48-15,13-9 56 16,-4-3 112 0,-12-6 8-16,-9-10 0 0,-11-3 8 15,7 0 0-15,10-10 0 16,-2 1 8-16,1-1 0 0,-4-3 0 15,0 1-8-15,-8-4 8 32,-1 3-8-32,-12 0 56 15,-2 1-48-15,-10-1-8 0,1 0 0 16,-7-3 0-16,-6 0 0 0,4 0 0 16,-3 0 0-16,4-2 0 15,0-5-112-15,0 1-8 31,1 0-96-31,-6-1-112 0,1-2 55 16,-4 2 1-16,-8 1 32 16,0 3 144-16,-4 3 32 0,-8 1 16 15,0-2-24-15,-4 1 72 16,0-3 48-16,-13-3-48 31,2-4 16-31,-6 1-8 0,2-3-8 16,-5-1 48-16,0-3 0 0,0 0-40 15,-4-2-8-15,0 5 8 0,-3 3 64 16,-1 1 24-16,-4 6-88 16,0 6 144-1,-4 0 0 1,4 4 241-16,4 2-113 0,-4 1-272 16,5 3 72-16,-1-3-72 15,-4 5 0-15,0-2-8 0,-8 6 8 0,0 0-8 16,-8 3 0-16,-3 1 56 15,-5 2-56-15,0 1 8 16,0 3 112 0,9 2-8-16,-5 1-32 15,8 0-64-15,4 0 56 16,0-1-72-16,1 2 8 0,-6-2 48 16,2 1-48-16,-6 3 32 31,2 0-40-31,-1 0 0 0,1 7 8 15,-2 5 0-15,10 1 40 16,-1 3 0-16,0 3-40 0,4 3 0 16,0-3-8-16,1 6 0 15,-6-3 16-15,5 7-16 32,-3-4 0-32,3 7 0 0,4 0-56 15,4 3-224-15,0 19-793 16,8-9-687-16,5-8-2801 0</inkml:trace>
  <inkml:trace contextRef="#ctx0" brushRef="#br2" timeOffset="207969.37">24897 16313 4600 0,'9'-19'3201'0,"2"-3"-1336"16,1-4-897-16,0 1 240 0,-4 6 576 15,0 0-239-15,-3 9-425 32,-1 0-520-32,-4 8-232 15,0 2-336-15,0 0 32 0,0 0-128 16,-13-4-40-16,-11 4-152 0,-16 0-296 16,-23 0 120-16,-37 19 368 15,-27 16-16-15,-13 10 80 31,5 5 0-31,19 1 8 0,36-6 160 16,21-10-16-16,15-3-104 16,12-1 200-16,0 7-232 0,0 10-16 15,8 6 0-15,9 0-8 16,15 0 0-16,0 0-64 31,23 0-112-31,17-4 176 0,16 8-136 16,27 2 96-16,25 3 48 0,-4-5 8 15,-24-17-8-15,-20-12-56 0,-25-7-240 16,1 6-128-16,0 4-336 16,-8 3 23-1,-17 3-87 1,-11 0 120-16,-19 1 536 0,-25-2 168 16,-16 2 168-16,-4-8 368 0,-7-2 192 15,7-7 177-15,4-6 23 0,8-7-168 16,20-2-280-16,13-4-264 15,6 0-208-15,13-3-8 16,9 0-448 0,18 0-80-16,25 0 432 15,4 0 96-15,12 0 48 16,3 0-48-16,-11 0 0 0,5 0-8 16,-10 0 8-16,-15 6-8 31,-8 4-48-31,-13 0 8 0,-2 5 48 15,-6 5 0-15,-7 5-40 16,-4 23 40-16,-12 28 120 0,-23 31-40 16,-14 17 240-16,2 4-152 15,-5-11 224-15,16-19-16 32,12-6 40-32,9-9-40 0,15-16 24 15,0-16-104-15,8-10-71 0,16-6-129 16,11 3 80-16,33 6-176 0,39-6-8 15,37-16 0-15,19-22-224 16,-35-3-753 0,-32-25-3160-1</inkml:trace>
  <inkml:trace contextRef="#ctx0" brushRef="#br2" timeOffset="-209583.48">16248 17532 1016 0,'0'0'4801'16,"0"0"-2801"-16,0 0-904 0,0 0-391 15,23-79 239-15,-19 60 632 16,1 2 64 0,-5-1-455-1,0 2-273-15,0 0-208 0,-5 0-280 0,-3 0-32 16,-3 0-208-16,-6 3-168 15,-6 4-8-15,-14 6-8 16,-18 3 0 0,-29 12-16-16,-27 30-56 15,-13 12 64-15,17 3 8 16,31-6 0-16,28-13 96 0,4 16 0 16,8 19-8-16,16 19-16 0,9 3-72 15,11-25-8 1,24-22-80-16,7-23-24 15,29-3-112-15,24-15-24 16,-1-7 152-16,-3-13 80 16,-12-22-64-16,-29-3-64 0,2-6-64 15,-9-4 72-15,-21 10 136 16,-11 6 152 0,-3 16 320-16,-22 10-224 15,-6 6-64-15,-9 13-16 16,0 22-48-16,-4 25 24 0,1 26 16 15,11 18-72-15,15-8 0 16,17-17-24-16,0-32-64 0,13-12 0 31,14 1-16-31,13-5-88 16,12-5-64-16,7-17-80 16,14-9 24-16,-2-16-272 0,4-29-888 15,6-46-1481-15,-22 12-1384 0,-19-7-1192 16</inkml:trace>
  <inkml:trace contextRef="#ctx0" brushRef="#br2" timeOffset="-209421.74">16363 17736 4608 0,'0'0'2993'0,"0"0"-88"15,0 0-889-15,0 0-1312 0,0 0-504 16,0 0 360-16,-4 129 609 16,8-27-417-16,4 9-392 15,-4-6-248 1,0-13-48-16,-4-25-64 0,0-14-328 15,0-17-824-15,0-8-1649 16,0-9-1256-16,4-16-4047 0</inkml:trace>
  <inkml:trace contextRef="#ctx0" brushRef="#br2" timeOffset="-209256.9">16490 17624 13482 0,'0'0'1761'0,"0"0"-665"15,0 0-344-15,0 0-480 0,0 0-272 32,0 0-80-32,0 0-1096 15,0 0-128-15,-27 92-1705 16,39-54-2800-16</inkml:trace>
  <inkml:trace contextRef="#ctx0" brushRef="#br2" timeOffset="-208684.47">16897 17945 5905 0,'0'0'1368'0,"0"0"-488"16,40-76 272-16,-32 41 529 16,-8 0-113-16,0 0-472 15,-25 0 217-15,-10 10-361 16,-13 5-520-16,-4 14-248 15,-7 6 16-15,3 13 24 0,8 12-8 16,16 7-56-16,12 0-160 16,12 0-8-1,8-4-72-15,25-9-224 16,14-9 128-16,17-10 128 16,4-7 48-16,7-21 0 0,-3-11-120 15,0 2 32-15,-17 2 80 16,-10 6 8-16,-18 10 120 0,-2 6 400 15,-14 13 48-15,1 0-568 32,-4 22-56-32,12 32 16 0,0 48 40 0,4 57 8 15,-4 25-8 1,-8 13 0-16,-4-19-424 16,-4-32-568-16,-8-16 360 0,-4-35-8 15,0-28 400 1,1-32 136-16,-10-22 104 15,-6-10 8-15,-5 0 288 16,-12-3 864-16,4 0 304 0,-4 0-79 16,1 0-193-16,-9-23-192 15,7-46-488 1,21-62-176-16,21-43-136 16,27-23-200-16,44 3-104 0,23 23-296 15,17 18-432-15,4 42-384 16,-9 35-273-16,-15 38-959 0,-24 26-3113 15,-28 12-1937-15</inkml:trace>
  <inkml:trace contextRef="#ctx0" brushRef="#br2" timeOffset="-208058.35">17248 17878 8857 0,'0'0'2961'0,"0"0"-2121"31,0 0-416-31,0 0 657 0,0 0 119 16,0 0-400-16,0 0-424 16,43-31-288-16,-19 8-40 0,4-6-48 15,0-2-232-15,0-7-304 16,-13-4 48-16,-6 1-16 31,-9 0 112-31,-4 6 392 0,-20 13 416 16,-8 9 152-16,0 13-96 0,-3 4-32 15,3 24-40-15,4 13-136 0,12 7-120 16,12 9-8-16,4 0-72 16,16 0-64-1,7-6 0 1,9-7-8-16,5-15-88 0,-2-13-104 16,5-16-24-16,0-16 168 0,4-31 48 15,-8-7-96-15,-1-13-96 0,-7 0 184 16,-7 16 8-16,-6 7 8 31,-3 12 160-31,-4 23 248 16,0 9-408-16,0 31-176 0,4 39 176 15,0 29 184-15,-4 12-72 16,-5-19-104-16,-3-23-8 0,0-30 0 16,0-14-48-16,0-6 0 31,0-3-120-31,0-13 168 0,5-16 16 15,15-53 592-15,15-42-608 16,14-16-104-16,-6 13 104 0,-7 31 8 16,-12 39 0-16,-8 19 0 15,8 6 200-15,-4 7-8 32,4 9-200-32,-4 3 0 0,3 25 0 15,1 27 8-15,4 30 56 0,0 26-56 16,-8 10-8-16,-4-7-488 15,-4-32-1192-15,-8-34-2713 0,4-29-4409 16</inkml:trace>
  <inkml:trace contextRef="#ctx0" brushRef="#br2" timeOffset="-207688.64">18295 17449 12378 0,'0'0'2585'0,"0"0"-1057"0,0 0-384 16,0 0-464-16,0 0-680 15,-11 13-80-15,22 22 72 0,10 13 0 16,11 22 8-16,3 21 0 31,5-8-248-31,-8-7-120 0,-12-15-448 16,-5-27-272-16,-2-2 256 15,-5-12 272-15,3-17 560 0,-2-13 416 16,2-44 416-16,10-35-552 16,-2-25-88-16,1-10-40 31,0 23-16-31,-8 27-16 0,-4 33 0 16,0 13 88-16,-4 6 40 15,0 9-168-15,4 6-80 0,3 10-1208 16,2 51-192-16,2-2-937 0,-2 1-2136 15</inkml:trace>
  <inkml:trace contextRef="#ctx0" brushRef="#br2" timeOffset="-206890.53">19113 17513 6633 0,'0'0'2520'0,"0"0"-823"16,0 0-1-16,0 0-528 16,0 0-575-16,-108-64-385 0,76 87-96 15,0 5 80-15,8 10 0 32,4 1-56-32,16 2-48 0,4-6-88 15,0-10-168-15,12-6-272 16,12-19 112-16,4 0 328 15,4-19 0-15,4-12 64 0,-4-11-64 16,-4-2 0-16,-9 6 0 16,-6 3 144-16,-10 9 512 15,-3 13 440 1,0 13-80-16,0 0-720 16,-3 20-296-16,-6 11-40 15,9 10 40-15,0 1 8 0,0 2-8 0,20-2-96 16,4-10-176-1,8-7-104 1,8-15 56-16,4-10 248 0,3-17 72 16,13-21 72-16,4-19 0 15,3-29 32-15,-7-28-96 16,-12-26 64-16,-16-6-72 0,-24 10-88 16,-8 9-112-1,-12 22 200-15,-8 26 24 16,1 25 480-16,2 25-32 0,6 16 144 15,-2 11-72-15,-2 2-448 16,-9 37-96-16,0 49-88 16,3 47 88-16,17 20 0 0,4-1-56 31,28-15 56-31,4-36-8 0,4-24-136 16,-8-23-368-16,0-23-192 15,0-12 288-15,4-6-80 16,3-13-112-16,6-3 432 0,2-42 120 15,-3-28-48-15,-8-31 48 32,-8-10-120-32,-16 21 128 0,-8 30 48 15,0 34 816-15,0 23 808 16,0 6-319-16,-8 19-953 16,-4 35-352-16,9 32-8 0,-1 9 8 15,4-10 8-15,0-24 0 16,7-20-8-1,5-9 8-15,0 6-8 0,12-3-96 16,0 0-313-16,8-10-71 16,3-12-280-16,21-19-392 0,-11-16-1969 0,-10-10-4008 15</inkml:trace>
  <inkml:trace contextRef="#ctx0" brushRef="#br2" timeOffset="-206362.07">20252 17284 8833 0,'0'0'2745'0,"0"0"-1473"0,0 0-456 31,0 0-311-31,0 0-17 16,0 0-280-16,0 0-112 0,12 16-16 16,-8-10 72-16,3 4-56 15,-3-7-72-15,1 1 48 0,3-4-64 16,-1 0 208-16,6-4 376 31,-1-11-96-31,3-11-248 0,-2 4-64 16,-2-7 56-16,-7 4 8 15,0 9 104-15,-4 6 64 16,0 4-192-16,0 3-152 0,0 3-72 16,0 0-8-16,0 0-72 15,0 0 64 1,0-3 16-16,0 0 56 0,0-7 24 15,0-3-80-15,0 1 0 16,0 2 49-16,0 0 111 16,0 8 104-16,0-2 48 0,0 4-32 15,0 0-136 1,0 0-144 0,0 4-80-16,0 11-72 0,0 11 96 0,-4 9 56 15,0 6 8-15,-4 7 80 16,5-1 32-16,3 1-112 15,0-4 64-15,0 4-72 0,7-7 8 32,14 0 40-32,7-6-48 15,7-3-104-15,12-3-184 0,9-14-280 16,21-15-841-16,-14-2-2576 16,-12-21-5737-16</inkml:trace>
  <inkml:trace contextRef="#ctx0" brushRef="#br2" timeOffset="-205951.02">20853 17243 9826 0,'0'0'1672'0,"0"0"-1360"0,0 0 40 15,0 0 344-15,0 0 136 16,0 0-135-16,0 0-241 0,96-3-216 16,-64-16-240-1,3-7-112 1,-7-5-536-16,-7-10-457 0,-10-1 361 16,-7-2 48-16,-4 6 488 0,-12 6 208 15,-16 13 472-15,-3 12-48 16,-9 7-88-16,1 26 320 0,-2 12 137 31,5 9-25-31,12 11-96 16,13-1-160-16,11 0-304 15,3-3-64-15,29-13 24 0,8-2-160 16,16-14 56-16,7-9-64 0,5-10-88 16,-3-6-272-16,10-32-616 31,-15-3-1289-31,-21-6-4280 0</inkml:trace>
  <inkml:trace contextRef="#ctx0" brushRef="#br2" timeOffset="-204885.28">16248 18590 4504 0,'0'0'2201'0,"0"0"-657"15,0 0-295-15,0 0-305 0,0 0-8 0,0 0-96 16,-84 2-152-1,76 2-112 1,8-4-232-16,0 0-55 16,0 0-41-16,16 0-16 0,32-4-24 15,40-21 384-15,47-16 88 16,9 3-136-16,-21 6-272 0,-36 13-80 0,-47 19-128 31,-12 0-64-31,-8 0-8 16,-4 0-280-16,-4 0-72 15,-12 0-96-15,0 3 32 0,0 6 16 16,0-2 152-16,0 3-400 16,4-4-1201-16,8 0-1127 0,11-6-3938 15</inkml:trace>
  <inkml:trace contextRef="#ctx0" brushRef="#br2" timeOffset="-204247.93">18292 18310 6937 0,'0'0'2697'16,"0"0"-1625"-16,0 0-376 0,0 0-96 16,0 0 400-16,-4 0-368 15,23 0-344-15,13 0-63 16,28-3 247-16,40-13 64 0,43-9-160 31,21-10 0-31,14-4-96 16,6 1-120-16,-9-6 8 0,5-4-40 15,-5-2-120-15,-4-4 32 16,-16 6-40-16,-15 3 0 0,-12 10 48 16,-9 4-48-16,-12 5 0 15,-19 7 8 1,-24 6-8-16,-12 4 16 15,-16 3-16-15,7 3 0 0,-6-4-8 16,-5 4-48-16,-13 3-48 16,-10 0-416-16,-5 0-520 15,-4 0-1393-15,-9 0-1960 16,-7 0-3328-16</inkml:trace>
  <inkml:trace contextRef="#ctx0" brushRef="#br2" timeOffset="-199593.85">20188 18488 5401 0,'0'0'1128'0,"0"0"-672"16,-83-48 16-16,51 29 984 31,0 6 377-31,8 7-313 0,3 3-824 16,2 3-440-16,3 13-160 15,-5 12 24-15,6 13 32 16,3 6-40-16,8 4 8 0,4 0-40 16,0-4-80-16,4-9 8 15,16-3 40 1,4-13-48-16,4-9 8 0,4-10-8 15,7-10 153-15,10-31 87 16,2-32 8-16,1-32 232 16,-13-26 0-16,-15-5 248 0,-11 0-304 15,-13 18-16 1,0 19-48-16,0 33 136 16,-9 25 273-16,2 15-193 0,3 7 0 15,-4 10-88-15,4 9-288 16,-5 13-200-16,2 53-224 15,-1 42 208-15,4 19 8 0,4 4-56 32,8-17 8-32,12-35 48 15,-4-19-8-15,4-19-88 0,4-9-304 16,3 3-136-16,5-6-265 16,8-4-639-16,8-22-968 0,-4-3-1657 15,-12-12-3537-15</inkml:trace>
  <inkml:trace contextRef="#ctx0" brushRef="#br2" timeOffset="-199247.72">20475 18481 10626 0,'0'0'2360'16,"0"0"-2360"-16,0 0-104 31,0 0 104-31,0 0 296 0,0 0 16 16,99 16-184-16,-63-16-128 0,5-3-88 15,-6-13-424-15,1-3-280 16,-8-6 136-16,-4-7 40 0,-12-6 88 16,-5-3 512-1,-7 2 16 1,0 4 824-16,-15 7 784 16,-9 9-512-16,4 12-255 0,-5 7-105 0,2 0-264 15,-1 23-88-15,4 8-80 16,1 11-56-16,2 5 0 0,10 5-128 31,3-2-64-31,4 1 8 16,11-7-64-16,17-12-168 0,12-7-272 15,20-12-88-15,35-16-536 16,-11-13-1721-16,-13-10-2808 0</inkml:trace>
  <inkml:trace contextRef="#ctx0" brushRef="#br2" timeOffset="-199050.72">21216 18097 9754 0,'0'0'3272'16,"0"0"-1639"-16,0 0-377 0,0 0-680 15,0 0-96-15,0 0 136 32,-95 89-160-32,70-38-240 15,14 6-120-15,6 0-88 0,5-3-8 16,5-10-192-16,23-2-288 0,8-17-312 15,7-9-344-15,28-16-729 0,-2-3-671 16,-14-16-1889-16</inkml:trace>
  <inkml:trace contextRef="#ctx0" brushRef="#br2" timeOffset="-198349.65">21510 18253 7497 0,'0'0'4689'0,"0"0"-2832"0,0 0-121 15,0 0-688-15,0 0-352 0,0 0-288 31,-86 48-200-31,77-11-112 16,9 2-96-16,0-1-8 16,16-6-232-16,5-7-88 0,2-9 152 15,5-13 32-15,0-3 72 0,-4-3-128 16,-4-23-176-16,-5-9 248 31,-3-9 112-31,-12-10 8 16,0-6 8-16,0-4 0 0,0 7 8 15,0 10 272-15,0 12 72 16,0 12-88-16,13 10-264 0,2 13-64 16,5 4-40-16,1 18 0 31,-2 13 32-31,-3 9 72 16,-8 4-48-16,-8 6-24 0,0-3-32 15,-8-1 8-15,-8-8 16 16,-3-10 32-16,2-7-80 0,6-13 40 0,2-5 8 15,9-7 80 1,0-13 80 0,12-18-80-16,20-21-72 15,4-4 64-15,7-11 8 0,2 3 0 16,-10 17 8-16,1 5 296 16,-16 14 144-16,-4 21-216 0,-7 7-232 0,-6 17-120 31,1 11 104-31,0 16 8 15,-4 1 8-15,0 6 0 16,0-10 0-16,0-3 0 0,0-16-8 16,-4-9-64-16,4-6 24 15,0-7 48-15,4-13 248 0,13-16-200 32,6-15-48-32,8-13-56 15,6-1-40-15,-5-2 40 16,0 9 48-16,-13 13 8 0,-2 19 0 15,-6 13 16-15,-7 6-16 0,0 15-200 16,-4 17 184-16,0 13 8 31,0 9 0-31,0 0 8 16,0 3-64-16,0-10-96 0,0-5-800 16,5-13-656-16,6-14-889 15,1-12-1416-15,4-3-1264 0</inkml:trace>
  <inkml:trace contextRef="#ctx0" brushRef="#br2" timeOffset="-198120.24">22363 18021 5265 0,'0'0'5057'0,"0"0"-1929"15,0 0-647-15,0 0-1073 16,0 0-896-16,0 0-512 0,4 6-152 16,-4 51 152-1,9 19 64-15,6 23-56 16,13 12 0-16,0-6 56 15,4-10-64-15,-12-25 8 0,-4-19-8 16,-9-16-504 0,-7-10-872-16,0-3-296 0,0-3-801 0,0-15 57 31,-15-4-449-31,-1-13-1568 0</inkml:trace>
  <inkml:trace contextRef="#ctx0" brushRef="#br2" timeOffset="-197849.59">22296 17748 9578 0,'0'0'2448'15,"0"0"-504"-15,56-76-935 0,-24 60-425 16,11 16-216-16,5 0-192 16,8 19-104-16,-1 10-64 15,-3 8 72-15,-12 8-80 0,-12 3 0 0,-19 2-112 16,-9 2-200-1,-21-5 248 1,-18-3 64-16,-13-5 56 0,-8-11 40 16,8-9-32-16,12-3-64 15,16-7 0-15,12-9-504 16,12 0-1057-16,44-19-727 16,4-3-889-16,8-6-2928 15</inkml:trace>
  <inkml:trace contextRef="#ctx0" brushRef="#br2" timeOffset="-197257.57">22909 17812 10162 0,'0'0'4281'16,"0"0"-3625"-1,0 0-512-15,0 0 184 16,-76 79 176-16,49-38-144 0,7 7-80 16,12-1-176-16,3-2-88 15,5-7-16-15,13-6-88 16,7-14-64-16,7-5 144 0,1-13-64 31,4 0 72-31,-4-25 0 16,-4-10 8-16,-12-12 80 0,0-11-72 15,-12-2 88-15,0-4 24 16,-16 7 112-16,-7 7 280 16,-1 11-312-16,-1 14-120 0,5 6-88 15,5 9-216 1,7 7-384-16,8 0-648 15,4 3-1497-15,15 0 881 0,17-3 1120 16,4 0 32-16,8-7 167 16,-4-3-47-16,-4-2 592 15,-12 2 528-15,-8 0 1065 16,-9 4 599 0,-11 2-287-16,0 4-441 0,0 3-272 15,-16 0-744-15,-3 0-344 0,-2 3-104 16,2 10-96-16,3 3-8 15,12 6-312-15,4 0-80 16,15 7 72 0,22 0-16-16,6-1 120 15,10-2-240-15,3 2-40 0,-9-3 264 16,-8-6 208-16,-18 1 120 16,-10-1 8-16,-11-1 96 15,-4 5 768-15,-15-1 48 0,-9 4-192 31,-4-4-240-31,0 0-288 16,8-6-160-16,4-6-32 0,8-8-480 16,12-2-576-16,4-6-496 15,40-42-1065-15,4 4-2632 16,4-10-248-16</inkml:trace>
  <inkml:trace contextRef="#ctx0" brushRef="#br2" timeOffset="-197099.69">23555 17681 7097 0,'0'0'2857'0,"0"0"-1753"0,0 0-696 15,0 83 1320-15,0-10-343 16,0 19-649-16,0-6-464 16,0-20-192-16,4-24-24 15,0-20-56 1,-1-3-232-16,1-6-472 16,-4-10-393-16,4-23 457 0,5-17-816 0,-9-11-3641 15</inkml:trace>
  <inkml:trace contextRef="#ctx0" brushRef="#br2" timeOffset="-196965.74">23647 17481 8689 0,'0'0'4449'0,"0"0"-2520"15,0 0-897-15,0 0-1032 16,0 0-224-16,0 0-912 16,0 0-513-16,0 13-1287 0,0-7-4946 15</inkml:trace>
  <inkml:trace contextRef="#ctx0" brushRef="#br2" timeOffset="-196739.78">23774 17145 12898 0,'0'0'2785'32,"0"0"-1305"-32,0 0-680 15,0 0-624-15,0 0-80 0,0 0 441 0,20 120-33 16,3-59-96-16,9 2-232 15,5 4-8-15,-5 0-96 16,0 2-72-16,-9 1-48 16,-7-6-368-1,-4-1-80-15,-4-5-425 16,-8-11-831-16,0-12-600 0,-12-10-849 0,-7-19-2200 16</inkml:trace>
  <inkml:trace contextRef="#ctx0" brushRef="#br2" timeOffset="-196506.9">23826 17595 6785 0,'0'0'2064'16,"0"0"-679"-16,40-85-529 15,-5 53 736-15,10 10-296 0,6 6-575 16,5 6-353-16,0 7-280 0,0 3-72 31,-9 3-16-31,-3 14 8 16,-17 5-16-16,-3 3-88 15,-7 4 96-15,-9 6 0 0,-8-4 16 16,0 1-16-16,0 3-48 16,0-7-808-16,-8 1-1057 0,-5-10-847 31,6-10-4178-31</inkml:trace>
  <inkml:trace contextRef="#ctx0" brushRef="#br2" timeOffset="-196336.18">24204 17262 12362 0,'0'0'3193'0,"0"0"-1313"15,0 0-840-15,0 0-711 16,0 0-329-16,0 0-473 0,0 0-63 16,60 29-568-16,-4-7-1288 0,-5-6-1881 15,-3-7-712-15</inkml:trace>
  <inkml:trace contextRef="#ctx0" brushRef="#br2" timeOffset="-195848.61">24515 17338 7033 0,'0'0'4585'16,"0"0"-2857"-16,0 0-567 0,0 0-777 15,0 0-64-15,0 0-96 0,0 0-88 32,-75 102-40-32,75-70-88 15,4 0-8-15,11-4-32 16,9-9-24-16,0-6 40 0,-8-7 16 15,4-6 104-15,-5-6-32 16,-2-20 104-16,-9-6-72 16,0-5-96-1,-4-11-8-15,0 3-8 16,0 1 8-16,0 3 0 16,0 9 0-16,3 10 0 0,10 15 0 15,2 7-56-15,6 10-72 0,-2 19 8 16,5 8 112-16,-4 8 8 15,-4-1-48 1,-7-2-24-16,-6-7-240 16,-3-10-112-16,0-9-417 15,0-6 297-15,0-10 544 0,0 0 737 16,0-19-561-16,4-7-176 16,20-9-152-16,4-9 24 15,8-4 15-15,4 1-63 16,-5 5 176-16,-7 10 0 15,-7 10 200-15,-10 19 1 16,-7 6-201-16,0 23 0 0,1 12 24 16,-1 6 48-16,-1 4-64 15,5-4-8 1,-4-5-256-16,9-8-1337 16,6-18-879-16,5-7-473 15,0-6-1720-15</inkml:trace>
  <inkml:trace contextRef="#ctx0" brushRef="#br2" timeOffset="-195734.65">25479 17037 9450 0,'0'0'2120'16,"0"0"-2120"-16,0 0-2168 0,0 0 1679 16,-115 86-703-16,71-55-6001 0</inkml:trace>
  <inkml:trace contextRef="#ctx0" brushRef="#br2" timeOffset="-195187.7">20941 18973 7193 0,'0'0'2657'0,"0"0"-1097"16,0 0-136-16,0 0-207 15,0 0 55 1,0 0-72-16,0 0-424 0,0 0-448 15,84-18-200-15,-16 5-8 16,35-6-8-16,48-10-8 0,29-6-48 16,18-3-48-16,6 0 48 15,-21 3-48 1,-20 0-8 0,-39 10 8-16,-40 9 0 0,-36 3-8 0,-25 7-272 15,-2-4-112-15,-5 4 32 16,-4-4-48-16,-9 1-656 0,1-1-2817 15,-4 1-4617-15</inkml:trace>
  <inkml:trace contextRef="#ctx0" brushRef="#br2" timeOffset="-194879.99">23240 18431 8385 0,'0'0'2873'16,"0"0"-529"-16,0 0-687 0,0 0-345 15,0 0-288-15,44-19-600 16,-12 9-312-16,11 0-104 31,9-2-8-31,28-1-8 0,23-9-168 16,34-7-248-16,5-3-152 0,-14-3-232 15,-24 7-424-15,-40 12-33 0,-21 6 9 16,-7-2 312-16,8 2-56 16,-4-3-745-1,27-5-343 1,-11-1-1025-16,-8 0-7 0</inkml:trace>
  <inkml:trace contextRef="#ctx0" brushRef="#br2" timeOffset="-194706.71">24694 18012 728 0,'0'0'2144'15,"88"-42"585"-15,-37 20-601 0,5-7 9 16,0 7 127-16,-4 0-584 31,0 0-391-31,-4-1-457 16,4 5-344-16,-1-5-208 0,-3 7-64 15,-8 1-40-15,-4-2-24 0,-5 8-24 16,-7 0-128-16,-7-1-8 16,-9 3-488-16,-5 5-888 31,-3-1-2937-31</inkml:trace>
  <inkml:trace contextRef="#ctx0" brushRef="#br2" timeOffset="-173451.09">15646 16243 3576 0,'-4'0'1929'15,"-4"0"431"-15,3 0-1328 0,2 0-567 16,3 0 135-16,0 0-24 16,0 0-120-16,0-3-136 15,0 3-320-15,0 0 8 0,0-3 40 32,0 3 208-32,0 0 120 0,0 0 48 15,0-4-128-15,8 1-96 16,4-3 136-16,12-3 24 15,8-4-32-15,7-3-199 0,13-9-81 16,24-10 0-16,24-13 8 31,24-12 40-31,-13 3-8 0,-16 15-24 16,-31 14-64-16,-24 12 0 16,-4 0 56-16,0 0-48 15,-4 3 0-15,-17 1 64 0,-2 5-32 0,-10 1 8 16,1-1 120-1,-4 4-168 1,4 0 152-16,-4 0-40 0,0-3-104 16,4 2-16-16,-4 4-136 15,0-3-112-15,0 0 0 16,0 3-657-16,0 0 297 0,0 0 136 0,0 0-520 31,-8 0-272-31,-12 6-1313 16,1 1-39-16,-2-1-1473 0</inkml:trace>
  <inkml:trace contextRef="#ctx0" brushRef="#br2" timeOffset="-172918.21">16216 15757 4048 0,'0'0'1593'15,"0"0"-737"-15,0 0 120 32,0 0 232-32,0 0 73 0,0 0-337 15,0 0-400-15,-40-28-368 16,40 28 8-16,0 0-8 16,0 0-176-16,0 0 0 0,0 0-352 15,16 0 352-15,8 0 104 16,8 0-96-16,4 0 256 15,7 0 24-15,-3 0-224 16,0 0 48-16,-4 0-112 16,-4 0 16-16,-12 0-16 15,-5 0 48-15,-7 0-48 0,-4 0-128 0,1 0 128 32,-5 0 152-32,0 0-88 15,0 0 48-15,0 0 8 0,0 0-112 16,0 0-8-16,0 0 0 15,0 9 0-15,-5 10 168 16,1 7 192-16,-4 6 96 0,1 5 1 16,-1 5-225-16,-5 8-72 0,6 1 40 31,-5 0-56-31,3-3-96 16,6-7 8-16,-1-6-56 15,0-3 8-15,4-10-8 0,0-3 0 16,0 0-248-16,0-6-713 31,0-4-695-31,4-2-640 0,3-7-865 0</inkml:trace>
  <inkml:trace contextRef="#ctx0" brushRef="#br2" timeOffset="-161565.73">16072 5200 2776 0,'0'0'752'0,"0"0"1345"15,0 0-665-15,0 0-552 0,0 0-96 31,0 0-47-31,0 0-57 16,0-32-112-16,4 26-136 0,-4 3 120 16,0 0-128-16,0 0-104 15,0 3-120-15,0 0-80 32,0 0-8-32,0 0-32 0,0 0-80 0,0 0-8 15,0 0-64-15,0 0 64 16,0 0 8-16,0 0-128 0,0 0 120 15,0 0-120-15,-11 0 8 16,-6 6 120-16,-3 3 16 16,-3 4 64-16,-5 0-80 15,4 3 0-15,-4-3-8 16,4 2 8-16,-4-2 0 16,1 6 40-16,2-3-32 0,1 0-8 15,4-4 16-15,5 1-16 16,-2 3 0-16,6-3 0 15,-2 3-8 1,2 0 8-16,-1 3-80 16,-1 0 80-16,2 3 16 15,-1 0-16-15,0 0 8 0,0-3 48 16,0 1 0-16,0-5 24 16,0 1-72-16,4 3 40 0,-4-2 104 31,1 1-88-31,2 1 40 15,-7 3-56-15,9 1 64 0,-6 2-24 16,2 1-80-16,-2-4 48 16,5 6 0-16,5-2-48 15,-1 2 0-15,0-2 0 0,0 2 40 32,4-2-16-32,-5-1-16 0,5 1-16 0,0-1 0 15,0 0 8 1,-4 1 104-16,4 6-24 0,0-4 56 15,-4 4 73-15,4 0-129 16,0-1 72-16,-3 1-8 16,3-4-72-1,-4 1-64-15,4 0-8 16,0-1 56-16,0 1-56 0,0-4 48 16,0 0-56-16,7 1 48 0,6-4 16 31,2 4-56-31,6-4-8 15,-6 0 56-15,1-3-16 0,9 0-40 16,-6 3 0-16,5-2 8 16,0-1-8-16,0 3 48 0,3 0-40 15,1 4 0-15,-4-4 56 16,4 0-64-16,4-3 16 0,-4-3 56 31,4 0-8-31,4-3 8 16,-1-1-72-16,6 1 128 15,-1-3-24-15,-1-1 0 0,2-3 16 16,-6 4-112-16,1-4 48 16,-8 0-56-16,8 1 0 0,-8 3 0 31,0-5 8-31,3 2-8 16,1 3 0-16,0-4 8 15,0 3-8-15,4 1 16 0,-4-4-8 0,3 4-8 16,-3-4 64-16,4 1-64 15,0-1 0-15,-4 0 0 16,4-3 8 0,-4 0 40-16,-4 1-40 15,4-1-8-15,-1-3 64 16,1 0-64-16,4 3 8 0,0-3-8 16,3 0 72-16,10 0-72 0,-1 0-40 15,-1 0 40 1,1-3 16-16,0-4-16 15,-8 1 16-15,4 0-16 16,-9 0-16-16,1 2 0 16,0-5 32-16,-5 3 0 0,1-4 32 15,5 4-48-15,-1-4 64 0,3-3-64 32,1-2 0-32,0 2 0 15,8-3 8-15,-13 3 8 16,6 0-16-16,-9 1 8 0,-4 2-8 15,-5 1 8-15,1-1 88 16,0-3 0-16,0 1-40 0,0-1 0 31,3-3-48-31,1-3 0 16,0 0-8-16,0-3 8 16,-4 0-8-16,4-1 56 0,0 1-48 15,-4 0-8-15,0 0 0 0,-4-1 0 16,0 1-8-16,-8 0 8 15,-1 0 48 1,2 0-32-16,-5-1-16 16,-1-2 48-16,6 0-48 15,-9-1 48-15,3-2 24 0,-3-1-72 0,4-3 96 16,1 0-88-16,-2-5 0 16,1-2 0-1,0 1-8-15,1 0 8 16,-6 0-8-16,1 3-32 15,4-3 32-15,-8 3 8 16,0 3-8-16,4-3 0 16,-4 0 0-1,0 0 0-15,0 4 16 0,0-1 56 16,0-3-72-16,0 7 0 16,-4-4 0-16,-4 3 0 15,4 4-112-15,-3-4 112 0,-2 1 0 16,-3 6-56-16,1-4 56 15,-6 0 8-15,6 1-8 0,-6 3 0 32,6 0 0-32,-6 0 0 15,2 2 0-15,-1 2 0 16,-4-1-8-16,0-1-88 0,0 1 96 16,-8 4 8-16,5-5-8 15,-1 5 16-15,-1-1-8 0,1 0-8 16,0 3 8-1,5-3-8-15,-5 3 0 16,0 1 0-16,-4-1-40 16,0 1 40-16,1 2-8 0,-5 0-56 0,0-2 64 15,-5 2-80 1,5 0 80-16,1 1 64 16,-1 0-64-16,0-1 0 15,8 1 64-15,1-1-56 16,-1 1-8-16,3 2 0 15,-3 1-8-15,-3 3 8 0,-10-1-104 16,-10 4 64-16,-5 0 32 16,-4 0 8-1,1 0-56-15,-1 7 56 16,0-7 48-16,4 3-48 16,1 0 8-16,3 1 8 0,4-4 24 15,-4 3-40-15,0 0 0 16,-3 6-64-16,-9 4 56 31,-8 6 8-31,0 0-48 0,-4 0 48 16,1 3 8-16,-1-3-8 15,8-3 0-15,0 3-8 0,8-3-40 16,1 0-88-16,3-6-264 16,4 5 152-16,5-2 48 15,7-3-232-15,12 2-761 0,3 11-871 16,14-8-1041-1,3 1-1224-15</inkml:trace>
  <inkml:trace contextRef="#ctx0" brushRef="#br2" timeOffset="-147166.71">16200 7013 984 0,'0'0'712'0,"0"0"-512"0,0 0 1424 16,0 0-199-16,4 0-329 15,-4 0-256-15,0 0-168 0,0 0-16 16,0 0-112-16,0 0-240 31,0 0-96-31,0 0-200 16,0 0 48-16,0 0-7 0,0 0-49 15,0 0-16-15,0 0 7 0,-12 0-71 16,3 4 72-16,-6-1-56 16,-5 6 64-16,0-3 8 31,-4 4-8-31,-4 3 0 0,0 0 0 15,0 2 8-15,-7 5-16 16,3-2 16-16,-8 8-8 0,-4 6 0 16,-7 6 8-16,-1 0 56 15,-4 6 129-15,-8 4 127 32,0 2 72-32,4 2-184 0,1 2-80 0,3 5-40 15,8-1 32-15,8-1 8 16,8 0-128-16,4-3 8 0,9-6-8 15,-2-4 0-15,6-9 0 16,-1 0 80 0,4-3-8-1,-1-7 8-15,10-3-72 0,-5-5 0 16,8-8-8-16,-4-3 48 0,4-6-48 16,0 0 80-16,0 0 24 0,0 0 64 15,0 0-64-15,0 0 24 31,0-6-128-31,0-3-904 16,8-14-392-16,-4 7-681 0,-4 1-911 16</inkml:trace>
  <inkml:trace contextRef="#ctx0" brushRef="#br2" timeOffset="-146880.12">15024 7864 3872 0,'0'0'1105'16,"0"0"167"-16,0 0-48 31,0 0 152-31,0 0-287 0,0 0-297 16,0 0-304-16,0 0-488 0,-3-12 0 15,3 27-128-15,0 7 128 16,0 4 40-16,3 2-40 0,5-2 0 15,-4 0 0 1,5-4 0 0,2-3-128-16,1-1-464 0,0-5-665 15,16-6-159-15,-1-4-192 0,-2-3-2305 16</inkml:trace>
  <inkml:trace contextRef="#ctx0" brushRef="#br2" timeOffset="-146647.15">15359 7896 488 0,'0'0'6305'0,"0"0"-4001"0,0 0-1359 32,0 0-665-32,0 0-184 0,0 0-88 15,-24 6 136-15,0 13 328 16,-4 7-296-16,-4 2-88 15,0 4-88-15,1-3-64 0,3 2-368 16,3 8-808-16,10-11-1121 31,3-9-3256-31</inkml:trace>
  <inkml:trace contextRef="#ctx0" brushRef="#br2" timeOffset="-63198.03">15853 4623 168 0,'0'0'0'15</inkml:trace>
  <inkml:trace contextRef="#ctx0" brushRef="#br2" timeOffset="-62557.9">14172 4635 336 0,'0'0'0'0,"0"0"-56"15,0 0-223-15,0 0 279 16</inkml:trace>
  <inkml:trace contextRef="#ctx0" brushRef="#br2" timeOffset="-61360.27">14172 4635 144 0,'127'-10'248'0,"-99"14"-40"16,0-1-88-16,-4 3-112 0,4-2 0 16,-4 2 96-16,-1-3-8 31,1 1 88-31,0-2-96 0,1 5 40 15,-2-7-120-15,5 6 144 16,-4-6-64-16,12 3 8 16,-5-3-8-16,5 0 16 0,1 4 40 15,-2-4-80-15,-3 3-16 0,0-3 24 16,0 3 40-16,0 0-96 16,0 0 24-1,0-3 24-15,3 3-56 16,1-3 144-16,4 0-144 15,0 4 200-15,0-4-32 0,0 3-120 16,0 0-56-16,-5 0 80 0,1-3-72 16,0 3 104-1,-4 0 16-15,-1 0 32 16,1 1-40-16,0-4-120 16,5 3 16-16,-2-3-8 15,1 0 40-15,8 0 56 0,0 0-88 31,3 3 96-31,2-3-112 16,-2 0 56-16,1 0 88 0,0 0-128 16,3 0 160-16,-6 0-176 15,-2 0 0-15,-3 0 0 0,-4-3 8 16,0 3 16-16,-4 0 32 31,8 0-56-31,-1 0 0 0,5 0 56 16,4 0-56-16,0 0 0 15,-1 0 64-15,2 0-56 16,-6 0 104-16,5 0-103 0,4 0 31 16,-4 0 32-16,4 0 64 15,-5-3-32-15,1 3-104 0,-4 0 8 16,-4 0 8 0,0 0-16-16,-8-4 0 15,-4 4 0-15,0 0 8 16,-1-3 128-16,5 0-56 0,0 0-80 15,4 0 0 1,0 0-112 0,3 0 112-16,2 3 0 0,2 0 0 0,-3 0 0 15,-4 0-8-15,-4 0 8 16,0 0-8-16,0 0-16 16,0 0 24-16,3 0 32 0,-3 0-32 31,8 0 0-31,4 0 0 15,7-4 0-15,1 4-8 0,4 0 8 16,0-3 0-16,-1 0 136 16,1 3-128-16,0 0 64 0,0 0-72 15,0 0 0-15,-5 0 0 16,5 0 16-16,-4 0-16 31,0 0 16-31,0 0 40 0,4 0-56 16,-4 0 0-16,4 0 0 15,2 0 48-15,-2 0-40 0,0 0-8 16,-3 0 48-16,-2 0-48 31,-7 0-16-31,-1 0-72 0,-7 0 88 16,1 0 32-16,-1 0 24 0,-5 0-40 16,1 0-16-16,-4 0 8 15,0 0-8-15,-5 0-40 0,5 0 40 16,-4 0 0-16,1 0-32 15,-5 0 32 1,3 0 8 0,-7 0 0-16,0 0-16 0,0 0-64 0,0 0 32 15,0 3 32-15,4 0-120 16,7 7 72-16,18-1 0 0,-6 1-64 16,-3-4-1729-16</inkml:trace>
  <inkml:trace contextRef="#ctx0" brushRef="#br2" timeOffset="-59439.72">21929 4562 856 0,'0'0'1280'16,"0"0"-648"-16,0 0 16 0,0 0-264 16,0 0 200-1,0 0 33-15,0-28-257 16,4 28 32-16,-4 0-248 16,0 0-72-16,0 0-72 0,0 0-160 15,0 0-40-15,0 0 96 16,0 0-8-16,0 0-48 15,0 0-168-15,0 0 264 0,4 0 56 32,-4 0 16-32,0 0 88 0,0 0-8 15,4 0 16-15,-4 0 160 16,8 0-256-16,0 0 192 16,8 0-8-16,0 0-16 0,-1 0 104 31,2 0-64-31,-1 0-64 15,-4 0 104-15,3 0-40 0,2 0 88 16,3 0 32-16,3 0-280 16,1 0 184-16,4 0-64 15,0 0-176-15,4-3 0 0,4 3 48 0,-5 0-48 16,5 0 56 0,5-4-56-1,-6 4 0-15,1 0 0 0,-4-3 0 16,0 0 0-16,-4 0-32 15,0 3 32-15,-4-4 56 16,4 4-56-16,-5 0-8 16,1 0 8-16,4 0 0 15,-4 0-8-15,8-3-64 16,0 3 72-16,4 0 16 0,-1-3-16 16,5 3-48-16,4 0 48 15,-8-3 8-15,3 3-8 16,-2-3 48-1,-1 3-48-15,-4-3 0 16,0 0-8-16,3 3 0 0,-7-4 8 16,4 1 0-16,0 0 0 15,0 0-104-15,0 3 56 16,3 0-8-16,-3 0-48 0,0 0-24 16,4 0-120-16,0 0 144 31,0 0 48-31,-4 0-144 0,0 3 200 0,0 0 8 15,-4 0-8 1,3 1 0-16,-3-1-56 16,4-3 56-16,0 3 0 0,0 0-16 31,4 0 16-31,-1 3 40 0,1-2-40 16,0 2-8-16,-4-3 0 0,-1 4 0 15,2-1 8-15,-1-3-32 16,4 3 32-16,7-2 0 15,-3-1 24-15,0 0-24 16,-4 4 0-16,0-7 0 16,-1 2 0-16,-7 2-8 15,4-1 8-15,-4-3 56 0,0 3-40 16,-4 0-32-16,0 0 0 16,-4 1 16-16,4-1 0 15,0 3 0-15,15 7-8 0,-3-4-88 31,-4 1-2200-31</inkml:trace>
  <inkml:trace contextRef="#ctx0" brushRef="#br2" timeOffset="-58502.67">27053 4581 3368 0,'0'0'1072'0,"0"0"-583"0,0 0-217 16,0 0 160-16,0 0 568 15,0 0-352-15,0-3-400 0,0 3-248 16,0 0-16-1,0 0-64 1,0 0-128-16,4 0-336 0,16 0 544 16,8 0 512-16,16 0-504 0,24 0-8 15,23 0 0-15,33 6-8 16,11-2 16-16,1 2-56 0,-5 0 32 31,-11-3 0-31,-5 1-216 16,0 2 176-16,-7-3 48 0,0 0 8 15,3 1-168-15,0-2-80 16,-3 2-104-16,4 2 72 0,-1 1 272 16,1-1-64-16,-1-3-200 31,1 3 272-31,-5 1 0 16,-6-4 0-16,-18 0-224 0,-24 0 216 15,-10-3 0-15,-10 4-56 16,2-4-96-16,2 0-257 0,-3 0 1 31,-8 3 8-31,-8-3-16 16,-4 3 368-16,-8 3 56 15,4 1-112-15,-12 2-120 0,-4 13-520 0,-20-9-704 16,-12 0 776-16</inkml:trace>
  <inkml:trace contextRef="#ctx0" brushRef="#br2" timeOffset="-57888.86">14888 6572 280 0,'0'0'104'15,"-107"28"-104"1,59-21-176-16,-3-1-8 16,-5-6 161-16,-12-3 23 15,16-10 15-15,13-9-15 0</inkml:trace>
  <inkml:trace contextRef="#ctx0" brushRef="#br2" timeOffset="-55553.26">16435 7032 3144 0,'0'0'448'0,"0"0"-240"16,0 0-208-1,0 0-152-15,23-9 152 16,-18 9 0-16,7 3 120 0,-1 10-24 16,10 6 120-16,7 6 409 15,7 1-33-15,9 12-48 16,12 0 64-16,11 16-400 0,25 13 184 15,-4-1 72-15,-4-2-80 0,-17-7-64 32,-7-3-312-32,4 3 184 15,-1 6 8-15,-3-5-152 16,-8-14 120-16,-12-6-80 0,-8-9-88 16,-8-7 0-16,-13-9 16 31,-2-7-32-31,-5-3-104 0,0-3-528 15,-4-9 240-15,0-13-80 16,0-7-5801-16</inkml:trace>
  <inkml:trace contextRef="#ctx0" brushRef="#br2" timeOffset="-55149.56">17582 7035 2680 0,'0'0'1456'0,"0"0"-831"16,0 0-553-16,0 0-8 0,104 7 184 31,-69 12-40-31,14 13 272 16,7 3-24-16,15 12-192 15,28 13 56-15,21 4 176 16,7-7-32-16,-3-13-96 0,-16-12-200 31,-33-10 24-31,-15-5-32 0,-20-5-152 16,-8-2 48-16,-9-4-56 15,2 1 0-15,-5-1 0 16,-12-3-64-16,-5 0-120 0,-3-3-520 16,0 3-824-16,-3-3-1369 15,-5 0 553-15</inkml:trace>
  <inkml:trace contextRef="#ctx0" brushRef="#br2" timeOffset="-54422.67">18842 7318 2656 0,'0'0'1664'15,"0"0"-543"1,0 0-129-16,0 0-32 16,0 0-72-16,0 0-80 0,-32-47 17 0,32 47-249 15,0 0-296-15,0 0-232 16,0 0-48-16,0 0-80 0,0 6 80 16,7 6-64-16,10 5 64 31,-2 1 104-31,6-2 8 0,6 0 40 15,-3 0-80-15,0-3 56 16,-4-1-80-16,-5-5 16 0,-2 2-64 16,-5-5 0-16,-8-1 8 15,0 0-16-15,0 0-104 32,-21 3 112-32,-14 7-48 0,-17 3 64 15,-3 6-16-15,-9 3 0 16,4 7-232-16,-4 6-512 0,-12 7-737 15,20-4-1087-15,17-12-3616 0</inkml:trace>
  <inkml:trace contextRef="#ctx0" brushRef="#br2" timeOffset="-53438.66">17678 7712 2904 0,'0'0'912'31,"0"0"257"-31,0 0-537 0,0 0 32 16,0 0 272-16,0 0-384 16,0 0-192-16,0-41-24 0,0 37-104 15,0 4 40-15,0 0-64 16,0 0-192-16,0 0-16 31,0 0-144-31,0 0 40 0,0 4 104 16,0 5-80-16,0 4 80 15,0 6 8-15,4 3 0 0,0 0-16 16,-1 4 32-16,2 2-24 16,-5-6 56-1,4 0-56-15,-4-5 0 16,0-2 0-16,0-8 0 0,0-1-8 15,0 1-24-15,-9-5 32 16,-14 2 144-16,-13-1-80 16,-12 0 24-16,-11-3-16 15,-5 0 105-15,-4 0 111 16,5 0-24-16,7 3 104 16,7-3-224-16,14 4-136 0,11-1 0 15,12 3-8-15,4-3-104 16,8 7-616-16,8 3-801 15,16-1-23-15,-1-6 8 0</inkml:trace>
  <inkml:trace contextRef="#ctx0" brushRef="#br2" timeOffset="-34472.87">3653 10011 544 0,'0'0'2560'16,"0"0"-1392"-16,0 0-591 15,0 0-1-15,0 0 200 0,0-7-24 16,-3 4-184-16,3 0 32 16,0 3-256-16,0-4-88 0,0 4-120 15,0 0-120-15,0 0-8 0,0 0-8 32,0 0 8-32,0 0 8 15,0 0-16-15,0 0 0 0,0 0 8 16,0 0 0-16,0 0 56 15,0 0-64-15,0 0 0 0,0 0 64 32,0 0-64-32,0 0-24 15,0 0 24-15,0 0 0 0,0 0 48 16,0 0-48-16,0 0 0 16,0 0 96-16,0 0 8 15,0 0 81-15,0 0-1 0,0 0-40 16,0 0 16-16,0 0-160 31,0 0 0-31,0 0 144 0,0 0-136 16,0 0-16-16,0 0 8 0,0 0 0 15,0 0-8-15,0 0-72 16,0 0 32-16,0 0-48 0,0 0 96 16,0 0-8-1,0 0 0 1,0 0 0-16,-5 0-72 15,1 0 64-15,-4 0 16 0,0 0 0 0,-4 0 0 16,0 0-8 0,5 0 0-16,-2 4-24 15,5-1-16-15,0-3 48 16,0 3 0-16,1-3 24 16,-1 3-24-16,-4 1 8 15,-5-1-8-15,6 0 0 0,-6 0 88 16,2 3-88-16,-5-3-56 0,4 4 56 15,0-1 8-15,-1 1-8 32,6-1 0-32,-1-3 8 15,-5 3 16-15,6 1-24 0,-1-4-16 16,0 6 16-16,-4-2-8 16,0 2 0-16,1 1 8 0,-6-1 0 31,6 4 120-31,-6 0-120 15,2 0 8-15,-2-4 0 16,6 4 0-16,2-4-8 0,-2 1 0 16,3 3 8-16,0-4 16 15,-1 0-24-15,2 1 0 0,3 3 0 0,-4-4 0 16,-1 1 8 0,2 6-8-1,-5 0 8-15,3-1 104 16,-2 4-112-16,3 1 72 0,0-1-72 15,0-3 0-15,0-1 32 16,0 4-32-16,4-3 0 0,1 0-8 0,-2 3 8 31,1-3-8-31,0 3 0 16,4-3 8-16,-4 3-8 16,0 0 8-16,0 3 0 0,4-3 16 15,-3 3-16-15,-6-2 0 16,9 2 0-1,-8 0 0-15,8-3 56 16,0 6-56-16,0-2 0 16,0-1 8-16,0 3 0 0,0 4 0 15,0-4 40-15,0 1-48 16,8 2 104-16,-3-2-96 0,2 2-8 16,1 1 176-16,0-3-176 31,4 2 8-31,-4 0 0 15,4-2 0-15,-4-7 72 0,-4 0-80 16,4-3 0-16,0 0 72 16,-1-3-72-16,2-1-8 0,-1 4 8 15,0-3 0-15,0-1 8 16,4 1-8 0,3 3 0-16,2 3 48 15,-2 0-48-15,5 0 0 0,1-3 0 16,-6 0 0-16,2 0 72 15,-2 0-72-15,5-4 0 16,-4 4 8-16,0 0 56 16,-1-4-56-16,-2 1 0 15,-5-3 0-15,4-1 96 16,-4-2-104-16,4 2 0 0,0 1 0 16,0-1 96-16,3 4-8 15,2 3-16-15,-1 0-64 0,-1-4 104 31,-3 5-112-31,4-2-8 16,-4-2 8-16,0 0 0 0,-8-7 0 16,4 1 0-16,-4-4 8 15,5 0 112-15,-6 0-120 0,1 0 0 16,0 0 48-16,0-3 0 31,-4 0 32-31,4 0-32 16,0 3-32-16,-4-3 168 0,0 0-176 15,0 0-8-15,0 0 8 16,0 0 0-16,0 0 56 0,0 0-64 31,4 0-40-31,-4 0-8 0,0 0-240 16,4 0-312-16,-4 0 8 0,4-3-176 0,-4-3-393 16,0 0-487-1,0-4-2705-15</inkml:trace>
  <inkml:trace contextRef="#ctx0" brushRef="#br2" timeOffset="-33946.92">3653 11417 3144 0,'0'0'1408'15,"0"0"-87"-15,0 0-641 0,0 0 360 16,0 0-176-16,0 0-120 16,-16-35 41-16,16 35-481 15,0 0-200-15,0 0-48 0,0 0-40 32,0 0-32-32,0 0-8 15,0 0-104-15,0 3 120 0,0 7 0 16,0 2 8-16,4 4 48 15,8 0 8-15,0 3 96 32,0 1-144-32,8-5-8 0,-4 4 48 15,4 0-48-15,-4-3 16 0,3 4-16 16,-2-8 8-16,-2 4 48 0,-2-7-48 16,-6 1-8-16,-3-1 8 15,0-6 0-15,-4 1 16 16,0-1-16-16,0 0 56 15,0-3 168 1,-11 7-40-16,-14-1 368 0,-3 6-104 16,-3-2-168-16,3 6-56 0,-4-3-152 15,0 2-80-15,8 2 112 16,5-2-112-16,-2-2-64 16,14 0 16-1,-1-1-568-15,8-2-696 16,4-4-641-16,15-3-815 15,1-3-1977-15</inkml:trace>
  <inkml:trace contextRef="#ctx0" brushRef="#br2" timeOffset="-31068.38">5813 16198 624 0,'0'0'5393'0,"0"0"-3993"0,0 0-896 16,0 0-256-16,0 0-104 15,-13-35 232-15,13 35 232 0,0-2 81 32,0 2-97-32,0 0-144 15,0 0-16-15,0 0 128 0,0 0-136 16,0 0-24-16,0 0-112 16,0 0-160-16,0 0 40 0,9-4-160 15,3 1 8-15,12 0 176 31,8-3-128-31,7-1 72 16,9-5 137-16,12 2-193 0,0-6 96 16,8 3-176-16,-9 4 0 15,-4-1 16-15,-3 4-8 0,-3 3 0 0,-14 3-8 16,-3 0 0-16,-4 0 64 16,-12 0-64-1,0 0-72 1,-8 0-497-16,-8 6-1079 0,4 4-800 15,-4-7-3258-15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7-03T13:00:43.86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6427 8121 144 0,'0'0'5081'16,"-4"0"-4153"-16,4 0-488 15,0 0 112-15,0 0 152 0,0 0 16 16,0 0-192-16,0 0-320 0,0 0-31 16,0 0 87-16,0 0 72 15,0 0-8 1,0 0-72-16,0 0 40 16,0 0 104-16,0 0-88 15,0 0 40-15,0 0-40 0,0 0-56 16,0 0-48-16,0 0-104 15,0 0-8-15,0 0-48 0,0 0-48 32,0 0-8-32,7 0 0 15,9 0 8-15,8 0 256 16,4-3 32-16,4 0 16 0,0 0 1 16,-1-1-257-16,1 2 24 31,0-2-8-31,0 1-16 0,0 3 104 15,3 0-144-15,2 0 104 16,-1-3-24-16,-4 3-8 16,3-3-24-16,-3 0 24 0,0 3-72 0,0-4 80 15,-4 4-80-15,8-3 40 16,-5 0 0-16,5 3-40 16,0-3 104-1,1 0 8-15,2 3-16 16,-3 0 8-16,-1 0-104 15,6-3 32-15,-5 3 24 0,3 0-16 16,5-4 40-16,-4 1-80 0,4 3 56 16,0 0 16-1,-1-3-80-15,-3 3 56 16,1 0-40-16,-2-3-16 16,-3 3 16-16,-1 0-16 15,1 0 8-15,1 0 48 0,-1 0-40 31,-1-4-16-31,5 4 0 0,-5-3 72 16,10 1-56-16,-6-2-8 16,1 1-8-16,1 0 64 15,-2 0-64-15,-3 3 0 0,3-4 16 16,-2 1-8-16,-1 0 0 16,-1 0 0-16,1 3-8 0,4-3 8 31,0 0 0-31,0-1-8 15,-1-2 8-15,6 3-8 16,-2-4 0-16,-3 1 16 0,0 3-16 16,0 0 0-16,-5 0 0 15,5-1 8-15,-3 1-8 0,6 3 88 16,-7-3-32 0,8 0-56-16,-8 3 0 15,3-3 40-15,1 0-40 16,-4 0 8-16,4 3 0 0,0-4 48 15,-1 1 24-15,2 0-64 0,-2 0 48 16,1 3-56 0,-4 0 0-16,4-4 72 15,-8 4-80-15,-4 0 8 16,-5 0 8-16,-3 0-16 16,1 0 8-16,-6 0-8 0,-2 0 8 15,-2 0-8-15,1 0-32 16,-3 0 32-1,2 0 8-15,1 0 0 16,0 0 40-16,0 0-48 16,4-3-8-16,20-12-376 0,-4 2-1096 15,3-3-2897-15</inkml:trace>
  <inkml:trace contextRef="#ctx0" brushRef="#br0" timeOffset="1827.5">10861 7877 1616 0,'0'0'2376'0,"0"0"-1671"0,0 0-521 16,0 0 248-16,0 0 1032 16,0 0-200-16,0 0-368 0,0 0-311 15,0 0-145-15,0 0 0 16,0 0-72-1,0 0-136-15,0 0-32 16,0 0-200-16,0 0 72 0,8 3 88 16,3-3 320-16,10 3 56 15,-1-3-152-15,3 0-120 16,1 3-8 0,4-3-208-16,-4 0 104 15,4 0-24-15,4 0-56 0,-4 0-64 16,4 0 8-16,-4 0 80 15,4 0-8-15,3 0-88 0,1 0 105 16,0 0-41-16,-4 0 0 16,3 0 48-16,2-3-48 31,-5 0 112-31,0 3-24 0,-5 0-104 16,1 0-32-16,-4 0-8 15,4 0 64-15,-4 0-24 0,0 0-48 16,4 0 128-16,-1 0-16 15,1-3-96-15,4 0 56 32,-4 0-24-32,4 3-40 0,0-4 112 0,-1 1-120 15,-3 3 128-15,4-3-48 16,0 0-24-16,0 3-40 0,0 0-16 16,0 0 8-1,-1 0 8 1,2-4-16-16,-1 4 0 15,4 0 0-15,-4 0 8 0,-1-2-8 0,1 2 8 16,0 0-8-16,0 0 32 16,4-3-16-16,-1 3-16 0,1 0 80 15,1-4 40-15,2 4 32 32,-3 0-104-32,4-3 72 15,-5 3 0-15,2-3-112 0,-1 0 64 16,-5 3-8-16,1-4 0 0,4 1 24 15,-4 0-80-15,4-3 64 16,-5 6 40-16,1-3-40 31,0-1-56-31,0 1-16 16,-4 3 72-16,4 0-72 0,0 0 0 16,-4 0 0-16,3 0 8 0,-3 0 0 15,4 0 24-15,-4 0-32 31,4 0 0-31,-4 0 0 16,8 0 0-16,-4 0 0 0,-1-3 0 16,5 3 0-16,-3-3 0 15,-6 3 48-15,5 0-48 0,-4 0 16 0,0 0-16 16,4 0 8-16,-1 0 0 16,1 0-8-1,0 0 0 1,0 0 16-16,0 0-16 0,4 6 8 15,-4-6 0-15,0 3 0 16,0 4-8-16,-4-7 80 0,0 3 16 16,4-3-96-16,0 3 80 0,-4-3-24 31,3 0-8-31,1 0-48 0,0 0 8 0,-4 0 0 16,4 0-8-1,-5 0 8-15,1 3-8 16,0-3 8-16,-4 0 0 0,0 3-8 15,0 1 0-15,-1-1 0 32,5 0 32-32,0 0-32 0,0-3 0 15,8 4 0-15,-4-4 0 16,0 3 0-16,-4-3-32 0,0 2 32 16,-8-2 8-16,4 4-8 15,3-4 0-15,-3 3 0 31,0-3 0-31,0 3 0 0,4-3 56 16,0 3-32-16,0 1-24 16,-1-4 8-16,1 3 0 0,4-3 0 15,-8 3 8-15,4-3 48 0,-4 0-56 16,-3 0 72 0,2 0-72-1,-7 0 8-15,8 0 72 0,-4 0-80 16,0 0 0-16,4 0 64 15,4 0-72-15,-1-3 0 0,-3 0 8 16,4-1-8 0,-8 1 48-16,5 0-40 15,-10 0-8-15,1-1 0 16,-4 2 0-16,0-1 8 0,0-1-8 16,-8 4 8-16,4-3-8 15,-8 3-136-15,0-3-288 0,0-7-696 16,-12-2-1721-16,-4-8-8577 0</inkml:trace>
  <inkml:trace contextRef="#ctx0" brushRef="#br0" timeOffset="6732.63">20188 6852 5065 0,'0'0'3096'16,"0"0"-1375"0,0 0-1281-16,0 0-440 15,0 0 56-15,0 0 648 16,0 0 464-16,-55 57-112 0,30-29-424 15,1 4-127-15,-4 6 31 0,-4 0-160 16,1 6-16 0,-5 7-144-16,-4 4 104 15,0 2-24-15,0 3-152 16,1-3-16-16,3-3-48 16,4-3-72-16,0-7 64 0,4 1-72 15,8-11 8-15,5-5-8 16,-2-7-40-1,10-9-264-15,3-3-456 16,0-4-416-16,4-6-385 16,0-23 257-16,4-2-1201 0,3-9-4768 15</inkml:trace>
  <inkml:trace contextRef="#ctx0" brushRef="#br0" timeOffset="7074.62">19598 6953 7161 0,'0'0'1936'0,"0"0"-175"15,0 0-41 1,0 0-55-16,0 0-401 16,0 0-480-16,0 0-568 15,0-25-216-15,0 31-16 0,9 13 16 16,10 13 240-16,13 9 136 15,8 7-24-15,8 9 16 16,11 3-72 0,5-3-64-16,4-3-88 0,-5-6-80 15,-3-7 56-15,-8-9-112 16,-12-3 33-16,-4-4-41 0,-12-3 0 16,-8-6 0-16,-4 0-209 15,0-4-327 1,-8 1-408-16,-4 0-568 15,0-4-1233-15,0-9-2128 0</inkml:trace>
  <inkml:trace contextRef="#ctx0" brushRef="#br0" timeOffset="8441.25">20232 7960 5793 0,'0'0'1608'0,"0"0"-624"31,0 0 57-31,0 0 119 0,0 0-184 16,0 0-416-16,0-32 192 0,0 25-448 15,-4-2-56-15,-4 3 112 0,-4-4-128 16,-4 0-23-16,-4-2-41 16,0 5-56-1,-3 4 128 1,-1 0 96-16,3 3-280 0,-3 0 64 15,1 6-48-15,3 7-24 0,3 6 8 16,10-3-56-16,3 6-32 0,4 1 24 16,0-1-120-16,11-3 120 31,10-3-32-31,3-4-8 16,0-5 48-16,-1-4 64 0,1-3 152 15,-7 0 0-15,-6-7 224 16,-3-12 128-16,-4-3 48 0,-4-6-200 31,0-10 152-31,0-1-408 16,0-8-40-16,-8-1-112 0,0 0-8 15,4 7 24-15,-3 3-24 16,2 16 0-16,1 3 56 0,0 13 41 16,4-1 159-16,0 7-88 15,0 0-120-15,0 0-48 31,0 0-128-31,0 3-8 0,0 13 56 16,0 9 72-16,8 10 8 16,4 7 0-16,0-1 0 0,4 4-8 0,0-4 8 15,4 0 0 1,0-6-8 0,0-3-129-16,0-3-399 15,-1-7-256-15,5-7-280 0,0-5-544 16,12-10-1241-16,-4 0-1168 15,-8-3-1624-15</inkml:trace>
  <inkml:trace contextRef="#ctx0" brushRef="#br0" timeOffset="8692.54">20571 7782 4544 0,'0'0'2633'0,"0"0"-865"0,0 0 441 16,0 0 207-16,0 0-799 31,0 0-913-31,3-16-704 0,-3 25-40 16,0 13 32-16,-7 10 8 15,-1 3 32-15,-5 7-16 16,10-5-16-16,-5-2 0 0,0-3-456 16,3-6-680-16,1-11-601 31,-3-5 65-31,-1-10-385 0,-1-7-359 15,2-11-4000-15</inkml:trace>
  <inkml:trace contextRef="#ctx0" brushRef="#br0" timeOffset="8900.82">20431 7804 4961 0,'0'0'2400'16,"0"0"-239"0,0 0-441-16,0 0 8 0,0 0-631 15,0 0-617-15,0 0-312 16,0 0 136-16,56 28 104 15,-32-6-104-15,8-2-152 0,-4 5-8 16,0-6-88 0,0 0-56-16,-4 0-160 15,-5 0-656-15,5-3-729 0,-9-3-863 16,2-7-2721-16</inkml:trace>
  <inkml:trace contextRef="#ctx0" brushRef="#br0" timeOffset="9389.04">20801 7706 6449 0,'0'0'2224'0,"0"0"-383"16,0 0-169-16,0 0-184 15,0 0-351-15,0 0-601 16,0-13-536-16,0 16-216 0,5 13 152 16,10 6 16-16,-3 7 48 15,1 3 48 1,2 2 0-16,-6-2-48 0,-2-4 16 16,1-9-32-16,-4 1-152 15,0-11-232-15,-4 1-137 16,0-10 113-16,0 0 424 15,0 0 72 1,5-16-72-16,-1-7-176 16,3-11-24-16,1-4 40 0,5-3-48 0,2-1 144 15,-4 4 64-15,2 9 400 16,-5 10 409-16,-4 6-41 16,4 11 0-16,-4 2-408 0,4 0-360 31,3 6-72-31,6 13 72 0,-2 6 224 15,6 7 32-15,-1 0 0 16,-1 3-88-16,-6-4-40 16,2 4-128-16,-2-6-56 0,-13 9-584 15,0-12-1144-15,0-4-2673 0</inkml:trace>
  <inkml:trace contextRef="#ctx0" brushRef="#br0" timeOffset="33987.29">7514 9182 832 0,'0'0'136'0,"0"0"1816"15,0-13-984-15,0 7 169 16,0 0 71-16,0 2 40 0,0-2-424 15,0-1-352-15,0 1 281 0,0 0-297 16,0-1-168 0,0 1 128-16,0-3-112 15,-4-1-72 1,-4 4 0-16,-4-4-96 0,0 4-16 16,-4 0-112-16,0 2 88 0,-4 1-48 31,5 0 40-31,-6 3 16 0,5 0 64 15,1 0 72-15,-2 0-144 16,6 0-88-16,-1 6 0 16,-1 4 40-16,2 2-40 0,3 1-8 15,-1 6 8-15,2 3 0 16,3 4 48-16,0 2 24 0,4 1 48 31,0 6-8-31,0-3 8 16,4 3 56-16,4 3 24 15,4 0 64-15,0 0-31 0,-5 0 7 16,10-3 72-16,-9-3-88 16,3-1-48-1,2-2-8-15,-6-4-96 0,-3 1 64 16,4-4-64-16,-3 0-72 0,-5 1 40 16,4-5-48-1,-4 2 16-15,0-1 72 0,0-4-80 16,0-2-8-16,-4 3-104 15,-1 0-424-15,-7 0-513 16,5-7-767-16,-10 4-320 16,2-3-673-16,2-7-2552 15</inkml:trace>
  <inkml:trace contextRef="#ctx0" brushRef="#br0" timeOffset="34303.01">7091 9639 6121 0,'0'0'2152'0,"0"0"-439"32,0 0-617-32,0 0 440 15,0 0-272-15,0 0-519 16,0 0-217-16,0 0-304 0,96-35 200 15,-52 23 48-15,7-5-184 16,-2 5-56-16,-1-1-88 16,-5 1-96-1,-11 2-48-15,-8 4-24 0,-8-1-240 16,-13 7-352-16,-3 0-488 16,0 0-65-16,-19 10-871 0,-1-1-352 15,5 4-3986-15</inkml:trace>
  <inkml:trace contextRef="#ctx0" brushRef="#br0" timeOffset="35051.94">7626 9636 6513 0,'0'0'2432'0,"0"0"-983"15,0 0-137-15,0 0 296 32,0 0-327-32,0 0-633 15,0 0-488-15,0 0-8 0,0 0-152 16,0 10-48-16,0 2 48 0,0 7 352 16,4 3-104-16,0 4-16 15,-1-1-104-15,-3-3 32 16,4 0-96-16,4 1-16 31,1-1-24-31,-5-3 56 0,-1 0-80 16,5-6 8-16,-4 0-8 0,-4-4 8 15,4-3 0-15,-4 1 0 0,0-4-8 16,0-3-400-16,0 0-336 16,0 0-520-1,0-10-1393 1,-8-2-6161-16</inkml:trace>
  <inkml:trace contextRef="#ctx0" brushRef="#br0" timeOffset="35975.22">7557 10325 7905 0,'0'0'1128'0,"0"0"-551"0,0 0-89 0,0 0 56 0,0 0 624 31,0 0-272-31,-60-32-192 0,45 32-296 16,-5 0-208-16,1 7 137 0,-2 5 167 15,1 7-128 1,5 3-64 0,-2 4-120-16,6 6-80 0,-1 6 64 15,7 0-88-15,1 3 72 16,4 3-8-16,0-2-72 15,4-4 72-15,9 0-16 0,-2-3 0 16,2-3 16 0,2 3-152-16,-3-3 56 15,4-4-8-15,-4 3-40 0,-3-2 64 16,-2 6-64-16,1-6 40 16,-4-1-8-16,0 1 8 15,-4-7-40-15,0 1 0 0,0-1 0 31,0-3-8-31,0 3-80 0,-8-3-792 16,-4-7-440-16,5-2-1753 16,-6-10-1776-16</inkml:trace>
  <inkml:trace contextRef="#ctx0" brushRef="#br0" timeOffset="36207.94">7155 10918 2920 0,'0'0'6794'16,"0"0"-4594"-1,0 0-496-15,0 0-287 16,0 0-609-16,0 0-304 0,0 0-240 16,95-41-176-16,-54 32 88 15,2 2-176-15,-3 4 0 16,-3-3-1000-16,-2 0-1137 15,-7 2-1863-15,-8-2-1962 16</inkml:trace>
  <inkml:trace contextRef="#ctx0" brushRef="#br0" timeOffset="36626.32">7658 10903 6737 0,'0'0'2568'0,"0"0"-1463"0,0 0-249 15,0 0 528-15,0 0-392 16,0 0-407-16,0 0-225 15,55 9-112-15,-39-3-48 0,1 4-24 16,-6-1-176-16,1 8 8 16,-9 5 184-1,-3 0 16-15,0 4 96 0,-7 5 32 16,-17 1 232-16,-4-4-24 16,5-2-224-16,-2-4-40 15,14-9-64-15,-2-4-112 0,9-5-104 16,4-1-80-1,0-3-32-15,12 0-88 16,16-3 200-16,16-17 64 0,7-2-64 16,13-6-312-16,24-17-904 15,-12 4-304-15,-16 6-3841 16</inkml:trace>
  <inkml:trace contextRef="#ctx0" brushRef="#br0" timeOffset="38224.62">8339 8801 4672 0,'0'0'1745'0,"0"0"-1049"0,0 0-288 0,0 0 632 16,0 0 233-16,0 0-529 15,0-4-224-15,0 4 120 0,0 0 192 16,0-3-352 0,0-3-144-1,-13 3-232-15,2-7-104 16,-1 4 0-16,-8 0 0 0,0-1 0 15,-3 1 0-15,-5 3-8 16,3 0-96-16,-3 3 104 16,8 0 96-16,5 0-88 15,-2 0 144-15,6 9-104 16,3 4-48-16,-1 6 0 16,2 0-8-16,3 9 8 0,4 1-8 15,0-4-96-15,0 4 104 0,7-6 0 16,6-5-56-16,6-5-72 31,5-7 0-31,4-2 128 16,0-4 240-16,8 0-176 0,-8-13 40 15,4-3 0-15,-8-3-24 16,-9-6 88-16,-2-1-87 0,-5-3 95 16,-8-2 232-16,0-4-312 31,0 0 56-31,-13 0-40 15,-2-3-104-15,3-3 16 0,-4 0 24 16,0 2 72-16,8 1-40 16,-4 10-72-16,4 9 120 0,5 6-24 15,-2 4-56 1,5 5 104-16,-4 4 24 16,4-3 64-16,0 3-80 15,-4 0-160-15,4 0-8 0,0 0-192 16,0 3 16-16,-4 10 112 0,0 9 56 15,-3 4 16 1,3 6 16-16,4-1-16 16,0 10 8-16,0-6-8 15,4 6 48-15,7-2-40 16,1-1 0-16,8-4-8 0,0 1 8 16,3-6-8-16,1-4 0 15,4 1 0-15,0-10-224 0,0 0-56 31,-3-7-240-31,-1-2-240 16,-5-4-497-16,-3-3-479 0,0-3-881 16,-8-10-3128-16</inkml:trace>
  <inkml:trace contextRef="#ctx0" brushRef="#br0" timeOffset="38757.76">8610 8797 4296 0,'0'0'4729'0,"0"0"-3120"16,0 0-297 0,0 0 176-16,0 0-175 15,0 0-705-15,0 0-552 0,0 0-56 16,8 13 0-16,-4 0 176 15,3 3 104-15,1 3-88 16,1 0-96-16,-2-3-72 0,5 3-16 16,-3-3-16-1,-2 3-304-15,9 3-1112 16,-7-6-1401-16,-2-4-3248 0</inkml:trace>
  <inkml:trace contextRef="#ctx0" brushRef="#br0" timeOffset="39704.04">9718 8626 5881 0,'0'0'2072'0,"0"0"-607"0,0 0-457 15,0 0 704-15,0 0-608 16,-45-31-320 0,30 27-287-16,2 1-129 15,-6 0 64-15,-1 3-280 0,-1 0-104 16,2 0-24-16,-5 0-24 15,0 10-64-15,0 5 64 32,8 4-144-32,0 3 136 0,1 7-56 15,11 3-8-15,4-4-8 16,0 4-64-16,7-7-312 0,9-2-209 16,4-11 9-16,4-2 96 15,4-7 320-15,0-3 168 16,-5-6 72-16,1-10 160 0,-3-10 136 31,-6-2-64-31,-6-7 32 16,-9-6 40-16,0-7 48 0,0 4-167 0,-5-7-57 15,-7 4 40-15,1-1 40 16,-2 0-8-16,2 10 152 16,3 9 208-16,-1 7 0 15,5 12-136 1,1 8-32-16,3 2-384 15,0 0-8-15,0 0-152 0,0 12-144 16,0 10 248-16,0 7 48 0,0-1 8 31,0 7 48-31,7-3-48 16,10 3-8-16,-6 4 0 0,6-5 8 16,7 4 56-16,-5 1-64 15,1-5-80-15,5-2-808 0,6 0-1025 16,1-7-1215-16,-12-9-3314 0</inkml:trace>
  <inkml:trace contextRef="#ctx0" brushRef="#br0" timeOffset="40055.37">9976 8597 6065 0,'0'0'1696'0,"0"0"-824"15,0 0-192 1,0 0 425 0,0 0 39-16,0 0-488 0,64-15-320 15,-52 18-256-15,-8 9 72 16,0 8-56-16,-4-1 56 0,0 3 512 15,-12 3-47-15,-4 0-113 0,0-5-72 16,4-4 40-16,0-4-216 16,8-5-208-1,4-1-48-15,0-3-80 16,0-3-32-16,20 3 8 16,4-3 56-16,12 0 40 15,0 0-768-15,16-15-929 0,-9 2-1047 16,-11 0-3690-16</inkml:trace>
  <inkml:trace contextRef="#ctx0" brushRef="#br0" timeOffset="40302.26">10534 8645 6329 0,'0'0'2920'16,"0"0"-1831"-16,0 0-329 0,0 0 288 16,0 0-464-16,0 0-584 15,0 0-616-15,24 0-736 16,-16 0-833-16,0 0-2368 0</inkml:trace>
  <inkml:trace contextRef="#ctx0" brushRef="#br0" timeOffset="40446.67">10710 8642 4961 0,'0'0'2488'0,"0"0"-1424"31,0 0-552-31,0 0-512 0,0 0-112 15,0 0-2680-15</inkml:trace>
  <inkml:trace contextRef="#ctx0" brushRef="#br0" timeOffset="40596.01">10876 8626 6785 0,'0'0'2264'0,"0"0"-1231"15,0 0-313-15,0 0-64 0,0 0-304 16,0 0-352-16,32-6-1344 16,-28 6-2601-16</inkml:trace>
  <inkml:trace contextRef="#ctx0" brushRef="#br0" timeOffset="41397.24">11662 8480 6145 0,'0'0'1848'15,"0"0"-896"-15,0 0-167 16,0 0 119-16,0 0 40 16,0 0-216-1,-84-38-224-15,64 38-272 0,0 0 0 16,0 0-112-16,-4 9 88 16,5 7-32-16,-2 0-128 0,5 7-40 15,4 5-8 1,9 1 0-1,3-1-8-15,0 1-96 0,7-7 0 16,10-6-280-16,2-3-80 0,9-4 136 16,-4-9 232-16,8 0 96 15,-8-6 168-15,4-10 0 0,-12-6 216 16,0-7 40-16,-8-3-176 31,-1-3-16-31,-7-6 9 16,0-7-97-16,-7-2-48 0,-5-4-96 15,0 0 128-15,0 0 96 0,-1 12-104 16,6 11 336-16,-1 12 48 31,4 9 208-31,4 4-192 16,-4 6-448-16,4 0-72 0,0 0-176 16,0 12-88-16,0 8 256 15,0 5-80-15,0 10 88 0,0 3 48 16,8 3-48-16,4 4 40 15,0-1-32-15,4-3 32 32,0 1-40-32,-1-8-48 0,2 5-48 0,-2-11-488 15,-2 4-480-15,2 3-737 16,-2-10-1415-16,-6-6-1 0</inkml:trace>
  <inkml:trace contextRef="#ctx0" brushRef="#br0" timeOffset="41947">11873 8512 3744 0,'0'0'4825'31,"0"0"-2440"-31,0 0-537 0,0 0 73 16,0 0-457-16,0 0-640 16,0 0-736-16,4-19-88 0,0 19-80 15,4 0 72-15,3 6 8 16,2 10-96-16,2 0 88 31,-2 3 8-31,-2 0-104 0,-3 3 8 16,-4-3-408-16,1 0-56 0,-5-3 24 15,0-6-112-15,0-7 240 0,0 0-25 16,0-3 377 0,0 0 56-1,4-10 0-15,3-5-496 16,-3-11 496-16,9-2 0 0,-2-4 8 0,5 0 112 15,0 0 280-15,-4 7-88 16,4 9 129-16,-4 0 31 0,4 13-264 31,-4 3-104-31,0 0-104 16,4 3-72-16,0 17 72 16,-4-2 168-16,8 5-160 0,-5 2 104 15,-2-2-48-15,-2-1-56 0,1 0-8 16,-3 6-984-16,-5-9-1513 15,-4-6-3904-15</inkml:trace>
  <inkml:trace contextRef="#ctx0" brushRef="#br0" timeOffset="44037.97">8434 9566 4929 0,'0'0'1480'16,"0"0"-752"-16,0 0-136 15,0 0 168-15,-12 0-312 0,4 6-216 16,4 4 105-16,-3 6-81 31,-1 3 48-31,-1 0-144 16,1 3-104-16,5 1 40 0,-5-1-96 0,4 0 8 15,-5-3 32-15,2 0-40 16,-1-3-200-16,-5-1-480 0,9-2-825 16,1-6-1343-16</inkml:trace>
  <inkml:trace contextRef="#ctx0" brushRef="#br0" timeOffset="44352.66">8303 9585 3504 0,'0'0'2249'0,"0"0"-801"0,0 0-304 16,0 0-160-16,0 0-247 0,0 0-425 31,0 0-312-31,-5-6 0 16,5 15 0-16,13 4 432 15,-5 0 168-15,3 2-208 0,9 5 16 16,1-5-8-16,-2 4-96 16,5 1-88-16,-4-1-208 0,1-1 72 15,-6-1-80-15,2-5 0 31,-6 1 0-31,-3-3-120 16,-4-1-344-16,0-6-488 0,-4 4-328 0,0-4-1025 16,0-3-4608-16</inkml:trace>
  <inkml:trace contextRef="#ctx0" brushRef="#br0" timeOffset="47873.02">8554 10798 1112 0,'0'0'5657'16,"0"0"-3649"-16,0 0-1103 0,0 0-241 15,0 0 344-15,0 0 24 16,0 0-504-16,0 3-288 16,0 0 8-1,0 0-8-15,-9 7 185 0,-2 3-17 16,-1-1-128-16,-4 7-72 16,4 3-136-16,-4 1 144 0,4 2-40 15,-4 1-96 1,8-1 16-1,-3-3-40-15,7 0-56 0,-5-2 88 16,9-8-88-16,0 1-144 0,0-6-536 16,0-2-441-16,0-1-503 15,0-4-448-15,0 0-393 0,0-7-79 16</inkml:trace>
  <inkml:trace contextRef="#ctx0" brushRef="#br0" timeOffset="48216.11">8390 10871 3736 0,'0'0'1561'16,"0"0"231"-16,0 0-256 0,0 0-399 16,0 0-441-16,0 0-488 15,-4-6-208-15,4 9 0 0,0 6 56 16,4 4 200-16,1 3 72 15,6 0-40-15,1-1 144 16,1 5 160 0,-2-5-136-16,2 2-104 0,2-2-264 15,2 1 56-15,-2-3-40 16,-3 0-48-16,4-4 24 0,-5-3-64 16,-2-2-8-1,-1-1-8 1,-4 0-160-16,-4-3-112 15,0 0-168-15,0 0-224 0,0 0-192 0,0 0-552 16,0 0-1113 0</inkml:trace>
  <inkml:trace contextRef="#ctx0" brushRef="#br0" timeOffset="50172.22">9860 9233 1168 0,'0'0'6225'0,"0"0"-4176"16,0 0-1465-1,0 0-344-15,0 0 256 16,0 0-56-16,0 0-272 0,-3 50 192 16,-5-27 136-16,0 5-264 15,-1-2 0-15,2-1-88 16,-1 4-88 0,-8-1-56-16,4 1-136 15,0-4-904-15,-4 4-568 0,5-14-1209 16,-2-2-2496-16</inkml:trace>
  <inkml:trace contextRef="#ctx0" brushRef="#br0" timeOffset="50391.3">9709 9372 2864 0,'0'0'5001'0,"0"0"-3240"0,0 0-657 0,0 0-400 31,0 0 32-31,0 0-352 0,0 0-328 15,32 13 624-15,0 3-144 32,8 3-175-32,-4 3-161 0,3 0-192 15,-7-3-8-15,-4 13-1089 0,-11-3-1431 16,-10-10-2961-16</inkml:trace>
  <inkml:trace contextRef="#ctx0" brushRef="#br0" timeOffset="50930.62">9956 10452 3448 0,'0'0'7578'0,"0"0"-6930"0,0 0-640 16,0 0-8-16,0 0 344 16,-12 95-48-16,5-57-16 0,3 1-176 31,-5-5-56-31,1 1-48 16,5-6-72-16,-5-4-584 0,3-9-320 15,-3-3-560-15,1-7-1305 16,-1-6-3320-16</inkml:trace>
  <inkml:trace contextRef="#ctx0" brushRef="#br0" timeOffset="51146.44">9836 10537 7601 0,'0'0'2201'15,"0"0"-1761"-15,0 0-176 31,0 0 432-31,0 0 272 16,80 55-104-16,-55-33-200 0,3-3-336 0,-5 3-159 16,1-6-169-16,-8-4-64 15,0 1-873-15,0-6-983 0,-4-7-817 16,0 0-4768-16</inkml:trace>
  <inkml:trace contextRef="#ctx0" brushRef="#br0" timeOffset="51371.23">10594 9985 7601 0,'0'0'3241'0,"0"0"-1945"31,0 0-1000-31,0 0-80 16,0 0-32-16,0 0-184 0,0 0-1488 15,0 0-1153-15,24-6-623 0</inkml:trace>
  <inkml:trace contextRef="#ctx0" brushRef="#br0" timeOffset="51521.9">10869 9931 6345 0,'0'0'1440'15,"0"0"-1440"1,0 0-680-16,0 0-1216 16,0 0-2081-16</inkml:trace>
  <inkml:trace contextRef="#ctx0" brushRef="#br0" timeOffset="51650.14">11172 9855 7465 0,'0'0'4345'15,"0"0"-3273"-15,0 0-736 16,0 0-136-16,0 0-200 0,0 0-80 16,4-6-2536-16</inkml:trace>
  <inkml:trace contextRef="#ctx0" brushRef="#br0" timeOffset="52250.22">11909 9125 7537 0,'0'0'2417'16,"0"0"-929"-16,0 0-480 15,0 0-144-15,0 0-448 0,0 0-416 16,0 25 0-16,0 0 200 15,0 7-47-15,0 0-105 16,0 0-48-16,-4-4-129 0,-1 1-871 16,-3 0-656-1,-3-11-881-15,3-8-2136 16</inkml:trace>
  <inkml:trace contextRef="#ctx0" brushRef="#br0" timeOffset="52415.18">11789 9223 696 0,'0'0'6753'0,"0"0"-4889"16,0 0-687-16,0 0 127 16,0 0-224-16,0 0-216 0,84 3-199 15,-48 13-369-15,0 0-192 16,3 6-104-16,-3 10-1073 16,-8-4-1479-1,-12-5-3801-15</inkml:trace>
  <inkml:trace contextRef="#ctx0" brushRef="#br0" timeOffset="52858.11">12115 10211 9353 0,'0'0'2577'16,"0"0"-1825"0,0 0-744-16,0 0 0 15,0 0 400-15,0 0 352 0,5 92-399 16,-5-48-193-16,-8-3-168 15,4 4-128-15,-4-7-457 32,-5 9-999-32,2-12-472 0,3-9-3730 15</inkml:trace>
  <inkml:trace contextRef="#ctx0" brushRef="#br0" timeOffset="53018.91">12032 10366 7281 0,'0'0'2121'0,"0"0"-1993"16,0 0 56-16,0 0-152 15,0 0 352-15,83 67-128 0,-38-48-256 16,11 0-48-16,-5-7-864 16,-11-5-1753-16</inkml:trace>
  <inkml:trace contextRef="#ctx0" brushRef="#br0" timeOffset="54879.93">8283 9477 936 0,'0'0'3184'0,"0"0"-1383"0,0 0-577 0,0 0 72 15,0 0 169-15,0 0-217 16,0 0-176 0,0 0-96-16,4-19-336 15,-4 19-279-15,0 0-169 16,0 0-192-16,-4 0-72 16,-8 0 72-16,-4 0-120 0,1 0 112 31,-10 10-104-31,-3 3 96 15,4-1 16-15,-4 4-65 0,0 0 65 16,9-3 49-16,-5-1-49 16,4-2 0-16,8-1 0 0,-1-3 0 15,6 1 0-15,3-4-41 16,0 0 41-16,4-3 0 0,0 0 0 31,0 0-8-31,0 0 8 16,0 0 8-16,0 0-8 15,0 4-24-15,0-2 24 0,0 5 8 16,0-1 97-16,0 4-33 0,0 2-56 16,0 1 72-16,0 6 48 15,0-3-40 1,0 6 112-16,0 1-16 16,0-1 64-16,0 3-152 15,4-6-96-15,0 7 112 0,3-1-40 16,6 0-32-1,-5-2 32-15,3 2 40 16,2 0-112-16,-5-2 96 0,-1-1-40 16,2 0 136-16,-1-3-56 15,-1 0-72-15,1-3-8 16,-3 7-48-16,3-5-8 0,-4 1 0 16,3 0-8-16,-3 4 0 15,5 2 8 1,-5-3-8-16,3 4 8 15,1-4 0-15,0-3-8 16,-3 3 0-16,-1-3-8 0,-1 1 8 16,1-5 0-16,0 4 0 15,0 0 8-15,-4 4-8 32,0-5 0-32,4 5 0 0,-4-1-8 15,0-3 8-15,5 3 8 16,-5-2 0-16,4-2-16 0,-4 1 24 15,3 1-16-15,1-5 8 16,0 2-8 0,0-5 0-16,-4 4 8 15,4-3-8-15,-4-1 0 0,0 1-32 16,4 0 32-16,-4 2 48 16,0 2-48-16,0-5 0 0,0 7 0 15,0-3 0 1,0 3-8-1,0-3 16-15,0-3-8 0,0-1 0 16,0 4 0-16,5-3-8 0,-5-1 8 16,3 5 0-16,-3-5 0 15,4 7 0-15,-4-3-8 0,4 6 0 16,-4 1 8-16,0-1-8 31,4 3 16-31,-4-3-8 0,0 0 0 16,4-5 8-16,0-2-8 15,-4-2 0-15,4 0-8 0,0-4 8 16,0 4-64-16,4-4 64 31,-4 4 0-31,0 3 8 16,3 0-8-16,-2 6 0 0,3-6 0 16,-4 3-8-16,3 0-8 15,-3-6 16-15,9 0 16 0,-5-1-16 16,3 1-96-16,-2 0 88 15,6-1 8-15,6 1-8 32,-2 0-16-32,9-10-128 0,4-3 144 0,8 0-136 15,32-9-488-15,-9-11-689 16,-11 1-3231-16</inkml:trace>
  <inkml:trace contextRef="#ctx0" brushRef="#br0" timeOffset="56591.65">12036 9157 1400 0,'0'0'3008'16,"0"0"-311"-16,0 0-1369 0,0 0-31 15,0 0 175-15,0 0-336 16,4-26-240 0,-4 23-184-16,4 0-231 15,0-1-73-15,0 1-264 16,4-3-136-16,4 0 56 0,3 3-64 16,6-4-8-16,-1 4 8 15,4 0-112-15,-9 3 112 0,2 0-8 31,-6 0 0-31,-3 0 0 16,1 0-88-16,-1 3 24 0,-1 0 64 16,1 7-64-16,8-1 72 15,-4 1 0-15,1 3 0 16,2-1 56-16,1 4-56 0,-4 0 120 16,-4 3-64-16,4-3-48 31,-4 3-8-31,0 3 48 0,-1 0-32 15,-2 1 8-15,3 2 24 16,0 0 0-16,-1 4 80 0,2-1-56 16,-5-2 56-16,0-4-56 15,0 3-24-15,-1 1 16 16,1-4-64 0,-4 0 0-16,0 0 16 0,4-3-16 15,-4-3 64-15,4 0-56 16,1-3 40-16,-1-1 48 0,0 5-96 15,3-2 56-15,1 1-48 0,-3 3 8 32,-1-3 16-32,3 0-16 15,-3 0-16-15,0-7 112 0,4 4-40 16,-3 0 80-16,2 3-72 16,1-4 0-16,0 5-16 15,-4-2-64-15,4 1 96 0,0 0-48 31,0 0 8-31,4 6 8 0,-4-6-64 16,4 3 16-16,0 0 72 16,0-3-88-16,-1 0 8 15,-2-4 40-15,-1-2-48 0,-4 0 8 32,0-1-8-32,-1-3-8 15,-3 1 0-15,0-1 16 0,4 0 48 16,-4 1 24-16,5-1-32 15,-5 1 24-15,4-1-64 16,0 3 80-16,-4 1 16 0,4 2-96 0,-4 1 32 16,4 0-24-1,-4 0-8 1,3 0 64-16,-3-4-64 0,0 4-8 16,4-4 48-16,-4 4-48 15,0-3 0-15,5-1 8 16,-5 0-8-16,4 4 0 0,0-3 8 0,-4-1-8 31,4 1 8-31,-1-1-8 16,-3 1 8-16,4 2 0 0,-4 1-8 15,0 0 0-15,0 0-40 16,0-1 40-16,0 1 8 16,0-3 0-1,0-1-8-15,0 0 0 16,-4 1-72-16,-11 3 16 0,-9 0-192 15,-12-4-224-15,-36-3-568 16,8-3-1545-16,0-3-8393 0</inkml:trace>
  <inkml:trace contextRef="#ctx0" brushRef="#br0" timeOffset="63957.69">7673 12020 7041 0,'0'0'1992'0,"0"0"-1119"16,0-6 71-16,0 3 304 16,0 3-96-16,0 0-408 0,0 0-383 31,0 0-209-31,0 0-32 16,0 0-40-16,0 0-16 0,0 0-64 15,0 3-112-15,0 13 112 16,4 0 64-16,0 6 32 15,5 0-8-15,-2-3-80 0,5 0-8 16,0-6 16 0,0-7-16-16,1 1 0 15,6-7-152-15,-3 0 48 0,0-4-192 16,0-11 136-16,-4-8 56 16,-5-2 104-16,-7-4-72 15,0-3 15-15,0 1 49 0,0 2 8 16,0 4 48-1,0 3 289-15,-4 9 87 16,4 7 64-16,0 2-40 0,0 4-280 16,0 0-168-16,0 0-96 15,0 0-48-15,0 4-8 16,4 11 144-16,5 7 8 0,3 4 0 31,3 6 32-31,-2 3-24 0,7 0-8 16,-5 6 8-16,9-3-8 15,-4 3 8-15,4 0-8 16,0-2 8-16,0-1 0 0,-5-3-8 16,-2 3 0-16,-2-6 0 31,-2 3-216-31,-2-7-48 16,-7-2 120-16,1-4 40 0,-5 0 88 15,0-6-96-15,0 0 64 16,0 0 48-16,0-4 0 0,-9 4 8 31,-6-6 144-31,-2 2 200 0,-7-2-48 16,5-4-64-16,-5-6 112 15,-4 0 232-15,0-9-32 0,0-14-88 16,5-5-160-16,-1-10-56 0,3-7-144 0,10-5-104 16,2-8 0-1,9-2-128 1,0 0-320-16,17-3-296 15,14-11-664-15,1 17-1665 16,-8 13-4624-16</inkml:trace>
  <inkml:trace contextRef="#ctx0" brushRef="#br0" timeOffset="66935.05">8789 11865 7865 0,'0'0'2121'0,"0"0"-593"16,0 0-16-16,0 0-87 15,0-4-473-15,0 4-568 0,0 0-296 31,0 0-88-31,0 0-152 0,0 7-16 16,3 5 168-16,-3 8 8 16,0 5 88-16,0 4-48 0,0-4 0 15,-3 0-48-15,-5 1 0 16,-4-4-152-16,0-3-272 16,4-3-496-1,0-3-577-15,1-7-799 16,-6-3-961-16,9-3-1992 0</inkml:trace>
  <inkml:trace contextRef="#ctx0" brushRef="#br0" timeOffset="67166.28">8674 11944 40 0,'0'0'5969'0,"0"0"-3913"16,0 0-415-16,0 0-57 15,0 0 200-15,0 0-791 0,0 0-865 16,11-19 24-16,10 19 120 0,10 10 152 31,5 2-16-31,-4 1-80 16,0 3-176-16,0-3-152 15,-12-1-8-15,-1 1 0 0,-2-4-112 16,-6-2-232-16,2-1-376 16,6-6-513-16,-3 0-1103 0,0-6-2393 0</inkml:trace>
  <inkml:trace contextRef="#ctx0" brushRef="#br0" timeOffset="67863.88">10235 11525 1856 0,'0'0'6793'0,"0"0"-5232"15,0 0-425-15,0 0 264 16,0 0-15-16,0 0-673 0,0 0-624 16,0-3-88-16,0 16 0 31,0 6 168-31,0 3 96 0,0 3-192 15,-8 0 24-15,0-2-96 16,-4-1 0-16,8 0-648 0,-8-6-681 16,5-3-895-16,-2-3-1737 15,5-7-2200-15</inkml:trace>
  <inkml:trace contextRef="#ctx0" brushRef="#br0" timeOffset="68066.03">10152 11572 4120 0,'0'0'3937'0,"0"0"-2456"16,0 0-425 0,0 0 112-16,0 0-328 15,0 0-728-15,0 0 16 0,0 0 192 16,39 26 544-16,-11-10-343 16,4 0-169-16,0-3-232 0,0-1-120 15,7 1-304-15,-7-1-1697 16,-8-8-3136-16</inkml:trace>
  <inkml:trace contextRef="#ctx0" brushRef="#br0" timeOffset="68481.49">11243 11433 8225 0,'0'0'4217'15,"0"0"-3553"1,0 0-272-16,0 0 585 15,0 0-113-15,0 0-864 0,0 0-120 16,12-3-872-16,8 3-849 16,-4 0-727-16,0-4-3538 0</inkml:trace>
  <inkml:trace contextRef="#ctx0" brushRef="#br0" timeOffset="68629.57">11542 11382 6313 0,'0'0'2304'0,"0"0"-1712"31,0 0-504-31,0 0-88 0,0 0-912 16,79-22-3393-16</inkml:trace>
  <inkml:trace contextRef="#ctx0" brushRef="#br0" timeOffset="68795.33">11813 11341 3792 0,'0'0'6250'16,"0"0"-4090"-16,0 0-776 15,0 0-143-15,0 0-337 0,0 0-600 16,4-13-304 0,4 13-1376-1,-4 0-1817-15,4 0-1704 16</inkml:trace>
  <inkml:trace contextRef="#ctx0" brushRef="#br0" timeOffset="69191.62">12662 10995 4905 0,'0'0'5481'0,"0"0"-3897"0,0 0-768 0,0 0 168 16,0 0-55-16,0 0-593 16,0 0-336-16,0 19 0 0,-4 3 168 15,-8 7-48-15,0 2 0 16,0-2-112 0,-1 3-8-1,-2 0-32-15,3-7-888 0,0-3-817 16,0 0-415-16,0-9-1009 15,8-6-2880-15</inkml:trace>
  <inkml:trace contextRef="#ctx0" brushRef="#br0" timeOffset="69425.12">12546 11093 7961 0,'0'0'2561'15,"0"0"-561"-15,0 0-928 0,0 0-431 16,0 0-441-16,0 0-200 31,0 0 0-31,32 19 0 0,-12-3 8 16,4-3 0-16,0 0-8 15,-1-1-320-15,1-2 15 16,-7-4-455-16,-6 1-968 0,-3-4-184 16,-8 0-473-16,0-3-1528 31,0 0 786-31</inkml:trace>
  <inkml:trace contextRef="#ctx0" brushRef="#br0" timeOffset="69582.07">12546 11166 1144 0,'0'0'5529'0,"0"0"-4017"16,0 0-832-16,0 0 241 0,0 0 279 15,0 0-200-15,91 0-520 16,-66 0-448-16,6 0-32 0,-10 3-1448 15,-10-3-2977-15</inkml:trace>
  <inkml:trace contextRef="#ctx0" brushRef="#br1" timeOffset="89306.12">4307 13871 9313 0,'0'0'2169'0,"0"0"-1441"16,0 0-528-16,0 0-48 0,0 0 280 15,-8 41-16-15,8-12-160 16,0 3-112-16,0 0-144 0,0-4 104 15,12-2-56-15,3-8-48 32,5-5 0-32,4-9-320 15,4-4-168-15,0 0-96 0,4-17 56 16,-4-8 0-16,-5-4 64 16,-2-5 240-16,-10-4 168 0,-2-1 56 15,-5 2 184-15,-4 5 640 31,0 10 304-31,0 9-208 0,0 6 17 16,0 4-209-16,0 3-416 0,0 0-312 16,0 16-128-16,0 6 72 15,0 13 56-15,7 13 96 0,6 6-8 16,2 16 48 0,2 19-8-1,2 22-112-15,-2 0 56 16,-10-6-8-16,-3-13-64 0,-4-25 88 0,0-13-88 15,-8-17 8-15,-4-2 40 16,-4 4-48-16,-4 2 8 0,-8 0 48 16,0-12 8-16,-4-7 264 31,0-9 128-31,-3-10 112 16,-1-3 40-16,0-10-151 0,1-18-73 15,3-17-184-15,0-15-96 0,16-22-16 16,8 2-40-16,8 10-48 31,8 10-48-31,20 9-40 16,11 0-72-16,17-3 16 0,8 7-80 15,3 5 88-15,-7 14-97 16,-12 9-447-16,-12 15-744 0,-16 4-896 16,-12 10-649-16,-8 19 928 15,-12-4-1095-15,-4-3-2721 0</inkml:trace>
  <inkml:trace contextRef="#ctx0" brushRef="#br1" timeOffset="89622.85">4932 14303 2472 0,'0'0'10842'16,"0"0"-8937"-16,0 0-1553 0,0 0-336 16,0 0 472-16,-43 83 288 15,26-42-272-15,13 3-88 0,-3 1-88 31,7-1-216-31,0-6-64 16,7 0 32-16,14-12-80 0,3-4-240 16,3-12-616-16,17-10-344 15,-4-13-464-15,-5-6-3001 0</inkml:trace>
  <inkml:trace contextRef="#ctx0" brushRef="#br1" timeOffset="90131.33">5024 14027 7617 0,'0'0'4089'0,"0"0"-3449"15,0 0-88-15,0 0 961 16,0 0-377-16,0 0-736 0,0 0-400 15,-16-6-8 1,11 6-8-16,1 6-40 16,4 0 56-16,-3-3-64 15,3 1-232-15,0-1-32 0,0-3-144 16,0 0-40-16,0 0 183 16,0 0 193-16,3 0 136 15,1 0 88-15,-4 0-88 0,0 0 8 31,0 0 64-31,0 6 48 0,-7 10 65 16,-5 3-1-16,8 0-32 16,0-3-96-16,4-6-56 15,0-4-8-15,0-3-64 0,4-3-192 32,8 0 248-32,-1-13 16 15,2-6-48-15,-5 0 48 0,-5 0 64 16,-3 0-48-16,0 3 496 15,-15 4 72-15,2 2 144 16,-2 7-352-16,-1 3-144 0,4 0-224 16,0 3-8-1,8 9-560-15,4 5-928 16,0-2-1657-16,8-2-5409 0</inkml:trace>
  <inkml:trace contextRef="#ctx0" brushRef="#br1" timeOffset="90807.46">5478 14341 8913 0,'0'0'4361'0,"0"0"-3689"0,0 0-295 15,0 0 199-15,0 0 304 16,0 0-256-16,0 0-376 0,0 0 16 31,47 0 192-31,-6 0-56 16,2-12-80-16,9-5-208 16,4 2-8-16,-5-1-104 0,-6 3-424 15,-6 4-696-15,-14 5-808 16,-18 4-1217-16,-7 0-1664 0,0 0-808 0</inkml:trace>
  <inkml:trace contextRef="#ctx0" brushRef="#br1" timeOffset="91016.28">5566 14484 3168 0,'0'0'8298'16,"0"0"-6690"-16,0 0-1152 0,0 0 921 15,0 0 207-15,0 0-616 16,83 0-368-16,-39 0-184 0,8-3-167 16,3-7-41-16,1-2-136 15,17-4-72 1,-18 3-1369-16,-15-3-4328 16</inkml:trace>
  <inkml:trace contextRef="#ctx0" brushRef="#br1" timeOffset="91961.31">6423 13925 696 0,'0'0'8065'0,"0"0"-5504"15,0 0-1289-15,0 0 104 0,0 0 17 16,0 0 79-16,0 0-392 16,7-54-576-16,-7 54-448 0,0 4-48 15,0 18-8-15,0 13 112 31,4 9 185-31,-4 10-153 0,0 6-48 16,0-3 32-16,0-3-128 0,4-9 8 16,4-7 8-16,-4-15-16 15,4-11-112-15,4-6-232 0,4-6-73 16,4-13 273 0,8-18 24-1,3-10-80-15,9-23-32 0,-7 0-136 16,-6 1 128-16,-3 0 32 15,-8 15 144-15,-4 7 64 0,-1 9 144 16,-11 16 288 0,5 13-120-16,-5 3-304 15,4 6-8-15,0 17 16 16,4 11 32-16,-1 4 48 16,2 10-40-16,7 0 0 0,-4-4-8 15,4-6-40-15,0-6-8 0,-1-6-200 31,2-11-56-31,-6-8-16 16,6-7 168-16,-2-4 104 16,-3-14 136-16,0-14 32 0,0-7 128 15,-8-8-88-15,0-4-16 16,-4-6-24-16,0 0 32 0,-4 9 1 16,-4 7-33-16,0 16-48 31,5 9-120-31,-1 10 0 15,4 6-537-15,0 2-951 0,0 27-1264 0,0-1-281 16,0 4-6025-16</inkml:trace>
  <inkml:trace contextRef="#ctx0" brushRef="#br1" timeOffset="92376.12">7183 14144 7785 0,'0'0'4865'15,"0"0"-4393"-15,0 0-368 0,0 0 424 31,0 0 105-31,0 0-345 16,-8 86-288-16,8-73-8 0,8-1-400 16,5-2-153-16,2-7-431 15,5-3-8-15,-4 0 648 32,4-13 272-32,-5-6 80 0,-6-3 440 15,-5-3 672-15,-4 0 201 16,0-1 79-16,-13 0-200 0,-2 8-320 15,-2 5-112-15,2 7-456 16,-5 6-183-16,1 0-121 16,-2 0-289-1,-3 9-943-15,5 4-1968 0,6-7-7427 16</inkml:trace>
  <inkml:trace contextRef="#ctx0" brushRef="#br1" timeOffset="93450.93">7649 14106 3592 0,'0'0'8530'16,"0"0"-6497"-16,0 0-1193 15,0 0 224-15,0 0 160 0,0 0-576 16,0 0-648-16,-15-6 0 15,30 6-40-15,5 0 40 32,16-3 200-32,5-4-64 0,6 1-32 15,-4-3 0-15,2-1-104 16,-10 0-48-16,-7 4-504 16,-7 3-144-16,-10-3-40 0,-7 6-112 15,-4 0-913-15,0 0-391 31,-15 0-513-31,-13-4-1968 0,0 1 1433 16</inkml:trace>
  <inkml:trace contextRef="#ctx0" brushRef="#br1" timeOffset="93668.2">7817 13935 6673 0,'0'0'2729'0,"0"0"-505"15,0 0-480 1,0 0-175-16,0 0-561 15,0 0-736-15,0 0-264 0,-17 83 960 16,17-33-352-16,0 7-464 0,0 1-24 31,0 2-32-31,4-9-88 16,9-1-8-16,-2-5-560 0,2-14-480 16,2-5-320-16,6-17-1217 15,-2-5-1528-15,-6-4-2416 0</inkml:trace>
  <inkml:trace contextRef="#ctx0" brushRef="#br1" timeOffset="94271.56">8180 13792 4961 0,'0'0'6601'0,"0"0"-5017"0,0 0-639 16,0 0-1-16,0 0 200 0,0 0-560 15,4-22-584 1,-1 31 0 0,1 17 184-16,4 5 192 0,-4 8-176 15,5 5-104-15,-6 1 0 0,9-4-24 16,-4-3-64-16,4-4-8 15,0-8 0-15,0-7-216 0,4-6-168 32,0-7-312-32,3-6 160 15,6-3 168-15,-1-13-216 0,0-9-368 16,-1-4 151-16,-3 1 505 16,-8 2 288-16,-3 7 8 15,-6 10 488-15,-3 2 545 0,0 7-73 31,0 0-352-31,4 3-608 0,0 10-176 16,4 6 160-16,4 3 16 0,4 7-16 0,-4-10-200 31,8 0-152-31,-4-10-8 0,-1-2-264 16,-2-7 415-16,-1 0 225 31,-5-10 209-31,2-12 111 0,-9-6 360 16,0-10-104-16,0-10 168 15,0-3-152-15,-9-3-264 0,-2-3-32 16,-1 10-96-16,3 8 64 0,2 14-88 16,3 12-120-1,4 10-56 1,0 3-1168-16,0 22-1352 0,8 7 695 16,-5 2-2496-16</inkml:trace>
  <inkml:trace contextRef="#ctx0" brushRef="#br1" timeOffset="94549.25">8792 14005 10506 0,'0'0'4329'0,"0"0"-3969"16,0 0-160-16,0 0 760 16,0 0-120-16,0 0 80 0,0 85-504 15,0-56-167-15,0-1-97 32,0-2-96-32,0-1-56 0,0-5-200 15,5-2-833-15,3-5-1311 16,-4-7-4474-16</inkml:trace>
  <inkml:trace contextRef="#ctx0" brushRef="#br1" timeOffset="95828.85">9028 13786 760 0,'0'0'6017'16,"0"0"-3937"-1,0 0-1327 1,0 0 431-16,0 0 456 0,0 0-240 15,0 0-423-15,0 0-49 0,-8-42-376 16,12 30-368-16,8-1-64 16,0 0-64-16,3 4-40 0,6-1-16 15,3 4 0-15,0 0 0 32,-5 2-48-32,5 4 40 15,-8 0-72-15,0 10-184 0,-8 9 56 16,0 10 96-16,-8 6 104 0,0 6 8 15,-4 3 0-15,-12 7 0 32,-8-4 64-32,0-5-64 15,1-4 0-15,-1-3 64 0,4-10-64 16,4-6 0-16,4-6-8 16,4-7-88-16,4-2-88 0,4-4 8 15,0 0 160-15,0 0-112 31,0 0 8-31,4-7-40 16,0 1 40-16,0 2 120 0,-1-2 16 0,-3 6-8 16,0 0-8-16,0 0 80 15,0 0-80-15,0 0 112 0,0 0-112 16,0 0 80 0,0 0-80-1,0 0-8-15,0 0-8 16,0 0 8-16,0 0-320 0,0-6-624 0,0-4-793 15,4-3-3144-15,1 1-2040 16</inkml:trace>
  <inkml:trace contextRef="#ctx0" brushRef="#br1" timeOffset="96525.52">9411 13595 2784 0,'0'0'5425'0,"0"0"-4449"16,0 0-711 0,0 0 223-16,0 0 136 15,23-86 96-15,-23 67 80 16,0 6 272-16,-4-2-103 0,-4 5-81 16,-3 1-240-16,2 2-80 15,-2 7-144-15,-1 0-8 0,-4 0-296 31,-1 7-72-31,2 12 200 16,-6 6-16-16,6 7-128 0,3 9 16 16,0 4 32-16,8 8 32 15,0 5 0-15,4 2-88 16,0 0 24-16,0 1 1 0,0-7-113 16,0-4 40-16,0-2 16 31,0-3-56-31,4-4 0 0,4-3-8 15,0-3 8-15,4 0-8 0,-4-7-8 16,-4-2-168-16,-1-1-97 16,1-6-143-16,1 0-32 15,-5-3-392 1,0-3-224-16,0-4-785 16,-5 1-1143-16,-6-4-2881 0</inkml:trace>
  <inkml:trace contextRef="#ctx0" brushRef="#br1" timeOffset="96852.9">9172 13976 8513 0,'0'0'3849'0,"0"0"-3105"0,0 0 32 16,0 0 481-16,0 0-129 16,0 0-632-16,-4 0-240 15,8-3 96-15,11 3-56 0,13-7-8 32,8-2 16-32,8-1-56 15,3-2-23-15,2-1-113 0,-6 3-112 16,-6 1 0-16,-10 6-329 15,-7 0-383-15,-12 3-240 0,0 0-928 16,-4 0-1321-16,0 0-1888 0</inkml:trace>
  <inkml:trace contextRef="#ctx0" brushRef="#br1" timeOffset="97225.37">9701 13941 11946 0,'0'0'4257'16,"0"0"-3921"-16,0 0-256 31,0 0 280-31,0 0-136 16,0 0 576-16,12 82-448 0,-7-46-144 15,2 2-80-15,-3 0-128 16,4 0 97-16,0-10-97 15,-3 1-321-15,-5-10-431 0,0-9-688 16,0-4-2609 0,0-6-4577-16</inkml:trace>
  <inkml:trace contextRef="#ctx0" brushRef="#br1" timeOffset="98156.04">9965 13954 9434 0,'0'0'3168'15,"0"0"-2296"-15,0 0-568 16,0 0 433-16,0 0-73 0,-13 47 56 15,13-18-176-15,0 6-144 0,0-3-200 16,4 3-16-16,12-3-96 16,9-4-48-16,3-6-40 0,-1-3-416 31,4-9-464-31,6-10-560 16,-5-10-1449-16,-13-5-3152 0</inkml:trace>
  <inkml:trace contextRef="#ctx0" brushRef="#br1" timeOffset="98633.52">10004 13677 1464 0,'0'0'6793'0,"0"0"-4800"0,0 0-1489 0,0 0 312 16,0 0 520-16,0 0-592 15,0 0-472-15,0 0-95 16,-28 20 7 0,24-11-64-16,4 1-112 15,0-1 80-15,0-2-88 0,0-1-280 16,0-3-177-16,4-3-31 0,8 0 48 15,-8 0 0-15,4 0 144 16,-8-6 240 0,0 0-24-16,0-1-128 15,0 1 208-15,0 2 232 16,-3 1 152-16,3 3-24 16,0 0-360-16,0 0-80 0,0 7 24 15,0-1 56-15,3 1 0 0,5-4-424 31,0 0 112-31,-4-3 104 16,1 0 208-16,-5 0 16 0,0-10-16 16,0 4-80-16,-9-1 72 15,1 1 8-15,0 3-8 16,0 0-936-16,4 0-4225 0</inkml:trace>
  <inkml:trace contextRef="#ctx0" brushRef="#br1" timeOffset="99099.43">10422 13827 10722 0,'0'0'3128'16,"0"0"-2343"-16,0 0-1 0,0 0 552 16,0 0-496-16,0 0-512 15,0 0-232-15,13 0-88 32,11 0 48-32,8 0 32 0,11-4-8 15,-3-5-80-15,8 3-32 16,-9-4 16-16,-7 7-560 0,-8-3-392 15,-7 6-184-15,-10-3-96 16,-7 3-281-16,-12-7-271 0,-7 1-3025 16,-2-1-1224-16</inkml:trace>
  <inkml:trace contextRef="#ctx0" brushRef="#br1" timeOffset="99333.46">10514 13608 6665 0,'0'0'6225'0,"0"0"-5097"16,0 0-527-16,0 0 407 15,0 0-208-15,0 0-528 0,0 0 848 16,12 108-328-16,-4-60-431 31,0-1-145-31,4 4-64 0,-4-1-104 16,0-5-48-16,-1-1-176 15,2-9-761-15,-5 4-799 0,4-11-2601 16,-8-12-4137-16</inkml:trace>
  <inkml:trace contextRef="#ctx0" brushRef="#br1" timeOffset="100913.08">11255 13449 4929 0,'0'0'4905'0,"0"0"-3761"0,0 0-376 32,0 0 456-32,0 0-184 15,0 0-703-15,0 0-337 16,0 0 536-16,5 92-104 0,2-44-216 16,-3-1-208-16,4 1 64 31,1 0 0-31,2-10-64 0,1-7-8 15,0-5-160-15,0-13-144 16,4-10-144-16,-4-3 168 0,8-7 192 16,-5-18 88-16,2-10 0 0,-6-9-8 15,1-7-8 1,-3 0 16 0,-5 0 120-16,-1 10 208 0,-3 9 176 15,4 13 184-15,-4 9-16 16,4 10-520-16,-4 0-152 0,8 23-104 15,1 6 104-15,6 12 128 0,5 3-32 32,1 0-96-32,2 1 0 15,1-10-112-15,0-3-192 0,4-13 24 16,-4-7-144-16,-1-5 120 16,1-7 304-16,-7-10 16 0,-6-15 120 15,-3-4 56-15,-4-12 120 31,-4-7 256-31,0-2-56 0,-12-1-80 16,-8 0-32-16,1 0-168 16,2 10 16-16,-2 6-55 15,6 13-185-15,6 2 0 0,3 14-8 16,4 6-745-16,0 10-1383 31,8 12-929-31,3-3-1296 0</inkml:trace>
  <inkml:trace contextRef="#ctx0" brushRef="#br1" timeOffset="101292.01">12012 13614 3832 0,'0'0'6762'16,"0"0"-5602"-16,0 0-896 0,0 0 576 15,68 0 409-15,-48 0-657 16,0 7-352-16,-4 5-232 16,-5 7 48-16,-6 4-48 0,-5 2-8 31,0 4 96-31,-20 2 32 0,-4-2 176 15,-4-4 88-15,8-3-136 16,0-3 48-16,9-9-120 16,6-4-184-16,5-6 0 0,5 0-232 15,18 0 232-15,12-13 120 32,6-5-120-32,2-1-408 0,21-20-424 15,-8 4-689-15,-16 7-3152 0</inkml:trace>
  <inkml:trace contextRef="#ctx0" brushRef="#br1" timeOffset="102401.21">12841 13097 1272 0,'0'0'6457'15,"0"0"-4472"1,0 0-1169-16,0 0-240 16,0 0 832-16,0 0-80 0,0 0-511 15,-36-74-225-15,24 62 64 16,0 5-200-16,-3 1-120 0,-2 3-64 16,1 3-120-16,-3 0 24 15,2 0-8 1,-2 0-16-16,-1 9-24 15,8 4-64-15,-4 6 8 0,4 3-72 16,3 7 0-16,6 6 40 16,3 3-32-16,3 6 96 0,18 1 32 15,3 3-128-15,4-4 48 32,0 1 48-32,4-4-96 0,-4 0 0 15,-5-3-8-15,-7 0 8 16,0 0 48-16,-4 1-48 0,0-5-8 15,-5 5 8-15,2-8 8 16,-5 4 48-16,0-6-64 31,0-4-216-31,0-3-568 0,-1-3-72 16,-3-6-584-16,0-6-1065 0,-11-5-1672 0,-1-2-3880 16</inkml:trace>
  <inkml:trace contextRef="#ctx0" brushRef="#br1" timeOffset="102649.28">12495 13475 9850 0,'0'0'2344'0,"0"0"-984"0,0 0 9 15,0 0-217-15,0 0-544 16,43-13-528-16,-11 6 16 0,16 1-40 16,3 0-8-16,1-4-48 31,4 4-24-31,4-7-1136 0,-13 7-2993 16,-19-1-4833-16</inkml:trace>
  <inkml:trace contextRef="#ctx0" brushRef="#br1" timeOffset="103128.53">12976 13519 8753 0,'0'0'2105'16,"0"0"-825"0,0 0 256-1,0 0-775-15,0 0-409 0,0 0-144 0,0 0-160 16,96-13 48-16,-72 13 40 15,-4 0-136-15,-5 6-96 16,-10 7 96 0,-1 6 8-16,-4 3 192 15,-9 1-8-15,-6 2 88 16,-9 4 0-16,4-4-56 0,0 1 32 16,4-8-208-16,8-1-40 15,4-8-8-15,4-3-104 0,0-3-40 16,4-3 8-16,16 0 136 31,8 0 0-31,8-12-48 0,0-4-384 16,3 0-224-16,-3-3-913 15,1-3-1231-15,-14 3-3698 16,-7 3 2211-16</inkml:trace>
  <inkml:trace contextRef="#ctx0" brushRef="#br1" timeOffset="103495.39">13438 13401 7137 0,'0'0'3273'16,"0"0"-2073"-16,0 0-400 15,0 0 480-15,0 0-263 0,0 0-465 16,-15 35-224-16,7-16 16 16,3 3 48-16,1 4-24 0,4 0-136 31,0-4-112-31,0-3 32 15,13 0-48-15,2-3-56 0,9-7-48 16,4 0-112-16,4-5-272 16,-4-1-288-16,8-3-904 15,-8-13-1305-15,-8 1-2888 0</inkml:trace>
  <inkml:trace contextRef="#ctx0" brushRef="#br1" timeOffset="103900.54">13475 13106 6513 0,'0'0'2472'16,"0"0"-1487"-1,0 0-161-15,0 0 528 16,0 0-296-16,0 0-752 16,0 0-296-16,-28 26 144 0,23-4-32 15,-3-3-112-15,8 3-8 16,0-9-24-16,0 0-192 0,13-7-320 16,-2-3 56-16,1-3 272 31,-3 0 88-31,2-9-40 0,-7-4 152 15,-4-3 8-15,0 0 328 16,0 0 312-16,-8 7-136 16,1 2 0-16,-2 4-199 0,5 3-249 15,0 0-56-15,0 13-280 32,1-1-1337-32,-1 1-3464 0</inkml:trace>
  <inkml:trace contextRef="#ctx0" brushRef="#br1" timeOffset="115160.35">6000 15370 2920 0,'0'0'8218'0,"0"0"-6474"0,0 0-824 15,0 0-103-15,0 0 111 16,0 0-184-16,0 0-376 0,0 0-360 31,0 0 48-31,0 0-56 16,0 0-48-16,0 0 48 0,0 0-80 15,0 0 72-15,0 0 8 16,0 0-48-16,8 0 40 0,-1 0-40 16,14 0 48-16,3 0 0 31,8-3-136-31,-4-1-496 16,4 4-888-16,-1-2-1233 0,-7-2-1232 15,-4 1-1328-15</inkml:trace>
  <inkml:trace contextRef="#ctx0" brushRef="#br1" timeOffset="115417.99">6047 15491 1768 0,'0'0'4937'0,"0"0"-2593"0,0 0-1567 15,0 0-441 1,0 0 304-16,0 0 504 15,0 0-504-15,0 0-448 16,0 0-72-16,4 6-112 0,13-6 424 16,3 0 329-16,3 0-233 15,5 0-248-15,-4-6-184 0,0 2-96 32,0-2-632-32,-4-7-1433 15,-4 4-1856-15,-8-4-4463 0</inkml:trace>
  <inkml:trace contextRef="#ctx0" brushRef="#br1" timeOffset="120124.76">6988 15065 3536 0,'0'0'1193'0,"0"0"-633"15,0 0 0 1,0-13 192-16,0 10 112 15,0 3-8-15,0-3-176 0,0 3-183 16,0 0-17-16,0 0 40 16,4 0-104-16,-4 0 72 0,0 0-32 15,0 0-120-15,0 0-104 32,0 0-56-32,0 0 40 0,0 0-16 15,0 0-80-15,0 0-56 16,0 0 8-16,0 0-64 0,0 0-8 15,0 0 8-15,0 0-8 16,0 0 56-16,0 0-48 31,0 0-8-31,0 0 8 0,0 0 8 16,0 0-16-16,0 0 8 16,0 0-8-16,0 0 48 0,0 0-32 15,0 0-8-15,0 0 64 16,0 0-72-16,0 0 0 15,0 0-8 1,0 0 8-16,0 0 40 0,0 0-40 16,0 0-296-16,0 0-776 15,0 0-584-15,0 0-1529 0,0 0-1576 16</inkml:trace>
  <inkml:trace contextRef="#ctx0" brushRef="#br1" timeOffset="121280.01">7080 15062 1008 0,'0'0'4969'31,"0"0"-4057"-31,0 0-480 16,0 0 384-16,0 0 40 0,0 0-319 16,0 0-353-16,0-7-112 15,0 7 8-15,0 0 112 0,0 0 80 16,0 0-88-16,0 0 120 31,0 0 88-31,0 0-56 0,-13 0-216 16,2 0-112-16,-5 4-8 15,-4 2 0-15,3-3 0 16,-6 7 0-16,3-7 0 0,0 3 8 16,4-3-16-16,0 1 8 31,4-1 0-31,9 0 0 0,-1-3 8 0,4 0-8 15,0 0 8-15,0 0 0 16,0 0 40-16,0 0-48 16,0 0 184-16,0 0 248 0,0 0 64 15,0 0 16 1,0 0-160 0,0 0-48-16,0 0-23 0,0 0-129 15,0 0-32-15,0 0-16 0,0 0-56 16,0 0-40-16,0 0 0 15,0 0-8-15,0 3 0 0,0 1-48 32,0 2 48-32,0 6 48 0,0 4 80 15,0 0-24-15,0 3-88 16,0 0-8-16,0 6 72 16,0-2-80-16,4 6 88 0,-1 6 80 15,1-4 8-15,-4 7 24 31,4 0 24-31,0-2-48 0,-4-2-16 16,4-2-160-16,1-4 56 16,2 1 16-16,-3 0-72 15,-4-4 16-15,8-2 32 0,-4 5 72 32,0-3 40-32,1 1-88 15,-2-1 48-15,1 0-16 0,4-2-96 16,-4-5 32-16,5 2-32 15,-6-4-8-15,5 0 48 0,0-1-40 16,-1 1-8-16,6-3 48 0,-1 0-40 16,8-7 96-1,4 3-104 1,8-9 88-16,4 0-88 0,27-12-560 16,-11-14-912-16,-1 1-2769 15</inkml:trace>
  <inkml:trace contextRef="#ctx0" brushRef="#br1" timeOffset="124147.75">7303 15272 4400 0,'0'0'1481'0,"0"0"-361"0,0 0 48 16,0 0-40-16,0-10-303 15,0 10-137-15,0 0 304 0,0 0 104 16,0 0-48-1,0 0-335-15,0 0-217 16,0 0-216-16,0 3-280 16,0 10-80-16,0 9 80 0,0 10 56 15,0 6 48-15,0 3-96 16,12 3 176-16,0-2 8 16,3 2-56-16,2-2 8 0,-2-7-80 31,-2-3 0-31,-6-7-8 0,1-6-56 15,1-7 8-15,-9 1 0 16,4-10-8-16,-4 1 72 16,0-4-72-16,0 0 8 0,0 0-8 31,0 0-192-31,0-7-328 16,0-6-632-16,-4-2-2945 0</inkml:trace>
  <inkml:trace contextRef="#ctx0" brushRef="#br1" timeOffset="124878.6">9099 14849 6305 0,'0'0'2672'0,"0"0"-1607"0,0 0-105 15,0 0 648 1,0 0-616-16,0 0-343 16,0 0-241-16,0 0-256 15,-67-41 16-15,47 41 40 0,-8 0-32 16,4 0-8-16,-4 6-16 16,4 7 184-16,0-3 64 15,9 5-104-15,-2 1-88 16,9 3-208-16,1 3 8 15,7 4 0-15,0 5 0 16,4 5 40-16,12-5 32 0,-1 4 64 16,10-3 64-16,-1 0-80 15,-1-1-8 1,1 1-16-16,0 0-40 16,-4 0-16-16,0 3-48 0,0-3 8 15,-9-1 56-15,6 1-56 16,-9-1 40-16,-1-1 0 15,2-2-48-15,-9-3-152 0,0-2-360 32,0-8-136-32,0 1-432 15,-5-3-689-15,-6-7-959 16,-1-6-2241-16</inkml:trace>
  <inkml:trace contextRef="#ctx0" brushRef="#br1" timeOffset="125089.57">8605 15341 3992 0,'0'0'5490'0,"0"0"-3922"16,0 0-304-16,0 0-560 0,0 0 601 16,101-60-377-1,-58 51-488-15,0-1-200 16,6 0-64-16,-6 4-176 15,-2 0-144-15,2-1-1224 0,-15 7-1329 16,-12-6-2144-16</inkml:trace>
  <inkml:trace contextRef="#ctx0" brushRef="#br1" timeOffset="125470.97">9172 15255 3120 0,'0'0'9306'0,"0"0"-7561"0,0 0-849 16,0 0 128-16,0 0-160 15,0 0-800-15,0 0-48 16,28 29-16 0,-17-6 152-16,-3 2-32 15,4 0-40-15,0 4-80 0,-4-4 104 16,-3 1-104-16,2-8-400 0,-3 2-624 15,8-8-880-15,-4-5-2585 16,0-4-3073-16</inkml:trace>
  <inkml:trace contextRef="#ctx0" brushRef="#br1" timeOffset="125778.77">9458 15224 9137 0,'0'0'2761'16,"0"0"-1401"-16,0 0 9 31,0 0-105-31,0 0-704 0,0 0-560 16,0 0 64-16,0 35 144 15,0-13 56-15,0 4-176 0,0-1 104 0,0-3-72 16,8-3-120-16,4 0 72 16,0-3-56-1,4-4-16 1,8-5-216-16,0-4-512 0,11-6-872 16,-7-16-2305-16,-7 0-4113 15</inkml:trace>
  <inkml:trace contextRef="#ctx0" brushRef="#br1" timeOffset="126018.1">9335 15027 5265 0,'0'0'8089'0,"0"0"-6232"0,0 0-105 15,0 0-160-15,0 0-487 16,0 0-609-16,0 0-240 0,0-19-256 16,0 19 0-16,0 0-608 15,0-3-1009-15,0 0-3000 32,-4-4-6617-32</inkml:trace>
  <inkml:trace contextRef="#ctx0" brushRef="#br1" timeOffset="126948.54">11346 14672 3792 0,'0'0'5369'0,"0"0"-3952"0,0 0-489 15,0 0 584-15,0 0 9 16,0 0-409-16,0 0-544 0,21-39-304 15,-21 39 96-15,0 0 56 16,0 0 32-16,-4 0-104 31,-13-3-120-31,-6 3-224 0,-9 0-72 16,1 0 64-16,-6 3 8 16,5 10 0-16,4 0 128 0,9 5 40 15,6 5-168-15,2 6 0 16,11 2 0-16,0 10 8 15,3 4 24 1,18 3 24-16,7-1-16 0,0-2 16 16,4-4-7-16,-1-3 23 15,5-3-64-15,-4-3 40 0,-4-1 16 16,0 1-64-16,-4 0-56 16,-12-4-585-1,-1 1 249 1,-7 0-480-16,-4-7-344 0,-4 4-673 0,-7-11-1271 15,-6-2-3866-15</inkml:trace>
  <inkml:trace contextRef="#ctx0" brushRef="#br1" timeOffset="127144.77">11076 15148 9217 0,'0'0'3161'0,"0"0"-1745"31,0 0 49-31,0 0-321 16,0 0-432-16,0 0-664 0,0 0-48 15,115-86-272-15,-59 73-400 16,28-6-864-16,-20 3-1561 16,-12 4-3088-16</inkml:trace>
  <inkml:trace contextRef="#ctx0" brushRef="#br1" timeOffset="127462.97">11590 15037 3728 0,'0'0'6090'16,"0"0"-3954"-1,0 0-1232-15,0 0 369 0,0 0 183 0,0 0-536 16,0 0-592-16,48 3-160 15,-28 0-96-15,-1 6-72 16,-2 4 0-16,-2 3-56 0,-7 3 56 31,-8 0 160-31,0 6 32 16,-8-3 104-16,-3 1-120 0,-2-4 48 16,5-3-32-16,1-7-192 15,7 1 0-15,0-7-208 0,7-3-584 16,14 0 88-16,35-3-320 31,-9-13-1313-31,-3-3-2024 0</inkml:trace>
  <inkml:trace contextRef="#ctx0" brushRef="#br1" timeOffset="127722.19">12032 15008 2800 0,'0'0'8538'0,"0"0"-6570"16,0 0-767-16,0 0-41 0,0 0-256 15,0 0-648-15,-8 19-184 16,4-3 104-16,0 3-128 16,4 0-40-1,0 0-8-15,4 0 16 0,12-6-16 16,0-4-344-16,8-2-344 15,8-7-416-15,-8 0-1441 0,-4-7-2024 16</inkml:trace>
  <inkml:trace contextRef="#ctx0" brushRef="#br1" timeOffset="128036.39">11937 14773 1088 0,'0'0'8626'0,"0"0"-7018"16,0 0-304-16,0 0 0 15,0 0-607-15,0 0-569 0,0 0-128 16,0 0 0-16,8 38 16 16,3-22-8-16,6-3-16 0,-6-1-184 31,6-5-417-31,-2-4 161 15,-2-3-88-15,-6 0 200 0,-3-13 328 16,-4 1 8-16,0-5 400 0,-11 2 416 16,-6 5 81-1,6 1 55 1,-2 6-296-16,5 3-344 0,1 0-312 16,3 3-672-16,4 6-1625 15,0-3-4944-15</inkml:trace>
  <inkml:trace contextRef="#ctx0" brushRef="#br1" timeOffset="128771.03">12072 14487 6185 0,'0'0'2704'0,"0"0"-1383"0,0 0 431 16,0 0 24-1,0 0-679-15,0 0-545 16,0 0-352-16,-8-16-72 16,28 16-120-16,4-3-8 0,4 0 0 15,0 0 8-15,-4 3-8 16,0 0 64-16,-1 0-64 0,-7 0 80 31,-4 6-8-31,4 3-24 16,-4 4 216-16,-4 4-64 0,8 1-80 15,-4 5 88-15,4 5-128 0,0 1 112 16,4 6-48-16,4 0-64 16,-1 6 16-16,5 3 32 31,0-3-56-31,0 4 32 16,0-1-96-16,0-5-8 0,-4-2 56 15,-5-1-56-15,2-8 56 16,-5-3-48-16,-4-2-8 0,-1 2 16 15,2-3-16-15,-6 4 0 32,-7-1 48-32,0 4-40 0,0-1 0 15,-20-2-8-15,-3 2-56 0,-9-2 48 16,-8-7-440-16,-20-3-560 16,9-10-1769-16,6-6-4960 0</inkml:trace>
  <inkml:trace contextRef="#ctx0" brushRef="#br1" timeOffset="130008.59">12725 14307 6265 0,'0'0'2616'15,"0"0"-1519"-15,0 0-65 0,0 0 656 16,0 0-408-16,0 0-527 16,0 0-345-16,0 0-88 0,-8 0 8 31,-8 0-224-31,-7 0-8 16,-1 2-88-16,-8 1 88 0,4 4-24 15,0-4-64-15,4 0 0 16,8 1 56-16,4-1-64 0,8-3 0 15,0 0-8-15,4 3-64 32,0-3-40-32,0 3-48 15,0 0 8-15,4 7 152 0,0-1 0 16,5 4 32-16,-2 0 72 16,1-1-8-16,0 4 48 0,0 0-88 15,-4-3 56-15,8 3 32 16,-4 2 8-16,4 2 128 15,0 2-56 1,4-3-32-16,0 3-16 0,-4 4-32 16,4-4 16-16,-4 0 8 15,7 3-48-15,-6-3 24 0,6 1-16 16,-2 2-56 0,-2 1-24-1,5-4 0-15,-4 3-24 0,0 1 16 16,-4 2-40-16,0 1 0 0,0 3 56 15,-4-4-48-15,4 1 8 16,-4-1-16-16,3-2 0 0,-2-1 48 31,-1-2-48-31,3-1 0 16,-7 0 0-16,9 0 8 16,-6 1-8-16,1-1-32 0,-4 0 32 15,5 0 16-15,-2 0-16 16,1 1 16-16,0 2-8 0,1 0 0 31,2 1 25-31,-7-1-33 16,5 0 0-16,2 4 8 0,-3-1-8 15,5-2 0-15,-2 2 8 16,1 1-8-16,4-4 40 16,3 7-32-16,-2 0-8 0,3 0 48 15,-4 0-48-15,0 3 48 16,3 0-48-1,-2 2 0-15,3-2 96 0,-5 4-88 16,6-5 0-16,-6 4 56 16,5-2-16-16,-4 2 0 15,0-4-40-15,0 1-8 16,4 0 112 0,0-6-104-16,-1 6 0 15,9-6 48-15,4 6-40 0,0-4 48 0,12 1-56 16,0 0-8-16,8-1 0 15,0-5-144-15,-1-1 40 16,-3-12-192 0,-4-7-441-16,4-9-151 15,-8-16-704-15,-16-12-3049 16</inkml:trace>
  <inkml:trace contextRef="#ctx0" brushRef="#br1" timeOffset="131014.64">12849 14414 4240 0,'0'0'2673'0,"0"0"-905"15,0 0 313-15,0 0-625 0,0 0 208 16,0 0-271-16,0-25-561 15,0 25-432-15,0 0-224 0,4 0-176 16,-4 6-96-16,8 10 48 16,-4 6 48-1,8 4 88-15,4 5-16 16,0 1-64-16,4 0 40 0,4 0-40 16,-1-10 8-16,5-3-16 15,-4-10-144-15,-4-2-96 0,-4-7 16 16,4-3-24-1,-8-13 104-15,0-10 72 16,-8-2 24-16,0-4 48 16,-4 1 0-16,0 1 112 0,-4 8 248 15,0 10-72-15,4 2 152 16,0 7-240-16,0 3-200 0,0 0-96 16,0 6-224-16,4 10 232 31,12 3 88-31,0 7 8 0,3-4-8 15,2-3 0-15,3 0-240 16,4-6-48-16,3-7-160 16,1-3 136-16,-4-3 72 0,-8-3 128 31,0-13 112-31,-12-6 0 16,-8-7 88-16,0-3 480 0,-12-5-88 15,-12-5 280-15,-8 4 8 16,0 3-80-16,0 10-264 0,4 6-191 15,8 6 23-15,9 10-96 16,3 3-160 0,4 0-96-16,4 0-609 15,0 12-567-15,0 8-440 16,23 15-1001-16,1-10-1416 0,4-3-2424 16</inkml:trace>
  <inkml:trace contextRef="#ctx0" brushRef="#br1" timeOffset="131366.68">13570 14459 280 0,'0'0'6353'16,"0"0"-4433"-16,0 0-447 15,0 0 271-15,0 0 8 16,0 0-735-16,0 0-841 0,0 0-176 15,0 12-88-15,0 4 88 16,4 0-8-16,4 0 16 0,8 0-8 31,0 0 0-31,8-7-272 16,4-3-57-16,0-2 73 16,0-4 152-16,-1-4 24 0,-11-11 80 15,-8-4 320-15,-4-4 273 0,-4-2 239 0,-12-4 248 16,-12 1-232-1,0 6-248 1,1 3-88-16,-1 9-288 16,4 7-224-16,-8 6-376 15,8 13-1696-15,0 0-3185 0</inkml:trace>
  <inkml:trace contextRef="#ctx0" brushRef="#br1" timeOffset="132884.01">13486 15166 7073 0,'0'0'1896'0,"0"0"-167"0,0 0 335 16,0 0-127-16,0 0-841 16,0 0-632-1,-7-5-464 1,7 5-16-16,4 12-240 0,7 10 256 16,6 3 64-16,2 1 72 15,1 6-136-15,8-3 112 0,-4-4-64 0,-1 0-48 16,5-9-144-16,-3-6-208 31,-9-4-56-31,3-6 200 16,-6 0-136-16,-2-3 264 0,-7-16-192 15,0-7 216-15,-4-6 48 0,0 1 8 16,0-1 216-16,-4 6 176 16,0 8 320-16,4 8 40 31,-4 7-80-31,4 3-424 0,0 0-248 15,4 9-400-15,8 11 312 16,12 5 88-16,0 0 0 0,4-3-56 16,0 1-16-16,4-14-56 15,-4 1 32-15,-4-10-104 32,-5 0 200-32,-6-3 104 0,-2-13-8 15,-11-7 0-15,0-8 128 0,-3-1 208 16,-18-3 8-16,-3 0-144 15,1 3 120-15,-5 7-232 0,8 3-111 16,4 12-25 0,4 4-48-1,8 6-121-15,4 0-1223 0,8 16-632 16,8 3-1201-16,8-3-2400 16</inkml:trace>
  <inkml:trace contextRef="#ctx0" brushRef="#br1" timeOffset="133101.04">14136 15129 8673 0,'0'0'2857'0,"0"0"-721"0,0 0-247 16,0 0-505-16,0 0-632 31,0 0-584-31,8-7-168 0,0 17-56 16,4 6 56-16,8 2 136 15,-1 5 16-15,2 2-144 0,-2 4-8 16,9 6-720-16,-4-6-904 0,-8-7-3033 16</inkml:trace>
  <inkml:trace contextRef="#ctx0" brushRef="#br1" timeOffset="134125.21">14076 16021 288 0,'0'0'9610'0,"0"0"-6930"15,0 0-1207-15,0 0-185 16,0 0-56-16,0 0-576 15,0 0-584-15,-4-19-72 16,12 28-200-16,8 7 192 16,0 7-40-16,4 2 48 0,0 4 16 31,0-7 32-31,0 0-16 0,-1-3-24 16,1-3-16-16,1-7-64 15,-6-3-304-15,5-2 24 16,1-4-72-16,-10 0 40 0,5-16 128 15,-4-3-112-15,-4-7 208 16,0-6 40-16,-8-2 120 0,0 2 0 31,0 7 304-31,0 2 248 16,0 11 72-16,0 5-112 16,0 4-256-16,0 3-256 0,0 3-224 15,0 10 16-15,8 6 192 31,8 3 8-31,0 0-48 0,0 1-176 0,4-7 72 16,-1-3-32-16,1-4-64 16,4-9-16-16,-12 0 136 15,4 0 136-15,-8-16 80 0,-4-3 16 16,-4-9 120 0,0-4 272-1,-12-3-64-15,-12-4 24 0,0 1 0 0,-4 7-56 16,0-1-64-16,9 13-192 15,-1 3 24-15,8 6-104 16,8 7-56-16,4 3-544 0,0 0-976 31,0 10-1273-31,12 3 9 16,-1-1-3930-16</inkml:trace>
  <inkml:trace contextRef="#ctx0" brushRef="#br1" timeOffset="134576.22">14749 15919 9658 0,'0'0'2912'0,"0"0"-2104"15,0 0 41-15,0 0-113 16,0 0-144-16,32-16-424 0,-20 16-168 15,4 0-16-15,-4 6-40 0,-3 7-240 32,-6 9 208-32,-3-3 88 15,0 7 8-15,0 0 232 0,-3-4-16 16,-2-7-24-16,1-2-72 16,4-6-128-16,4-4 0 0,16-3 0 15,8 0-8-15,12-10-144 16,16-28-744-16,-8 6-1017 0,-9-6-2656 15</inkml:trace>
  <inkml:trace contextRef="#ctx0" brushRef="#br1" timeOffset="135912.73">14052 14186 1560 0,'0'0'5129'16,"0"0"-4241"-16,0 0-320 0,0 0-176 16,0 0 304-16,0 0-223 0,0 0-377 15,0 0-72-15,72-67 24 16,-49 60 56-1,-2 4 24-15,3 0-48 16,-9 3 48-16,5 0-48 16,-8 0-24-16,1 0 144 0,2 0-64 15,1 3 224-15,0 7 96 16,4 6-240-16,4 0 32 0,-1 6-72 31,2 0-40-31,3 1 136 16,0 5-8-16,-4-3 200 0,0 4-136 15,-5-4-152-15,-3 4 1 16,0-4 71-16,0 4 8 0,-4-1-48 16,0 1-152-16,4 3 88 15,0 0 64-15,7 3-64 32,2-1 16-32,-1 4-64 0,8-2-80 15,-1 1 80-15,1 2-88 16,-4-4-8-16,0 2 48 0,-4-5-32 0,-1 3 48 15,-6 0-16 1,-2-3 24 0,2-3 8-16,-1-1-80 15,-4-6 8-15,-1 4 64 0,-2-4-64 16,6 0 40-16,-3-3-40 16,0 3 112-16,4-3 0 0,4 1-112 0,-3-1 120 31,-2-1-64-31,1 2-56 15,-8-5 48-15,0 5-56 16,3-5 0-16,-2 2 8 0,-5-2-8 16,4 1 8-16,-1 0 24 15,-3 0-24-15,5 3-16 0,3-3 16 32,0 3 48-32,4 0-48 15,0 3-8-15,-1-3 24 0,-3 0 24 16,-3 4-48-16,2-8 0 15,-3 5 8-15,1-5-8 0,-6 1 0 16,1-3-32-16,4 2 32 31,-4-2 0-31,5-3 0 16,-6 3 0-16,5-1-24 0,0 4 24 16,0-3 8-16,0 3-8 15,0 0 0-15,0-1 0 0,-4 4 16 16,4-3 88-16,-4 7-56 0,0-1 32 15,4 0-32 1,-4 0 0 0,-4-3 24-16,8-3-48 0,-8 0 24 15,4-3-40-15,-4 3-8 16,0-7-64-16,-20 7-568 0,-4-6-624 0,-16 2-2633 16</inkml:trace>
  <inkml:trace contextRef="#ctx0" brushRef="#br1" timeOffset="137463.85">4569 15611 336 0,'0'0'8225'16,"0"0"-6000"-16,0 0-713 16,0 0-480-16,0 0 385 15,0 0-257 1,-11-16-600-16,11 16-504 16,0 0-56-16,0 3-112 0,0 7 48 15,0 9 56-15,11 0 16 0,2 0-8 16,-2 3 0-16,10-3 0 15,-2-6 0 1,1-6-304-16,8-7-296 16,-4 0-32-16,4-10 96 15,-5-12-41-15,1-4-167 0,-11-2-24 16,-9-1 440-16,-4 1 328 16,0-1 488-16,-9 10 144 0,1 3-136 15,-3 6 201-15,7 8 151 31,0 2-536-31,-1 0-312 0,5 12-184 16,0 13 112-16,0 4 64 16,5 6-128-16,14 3 136 15,2 3-8-15,7 1 8 0,0 2 0 32,4 3-136-32,-1 5-136 15,5 2-104-15,-8 0-1 0,-4 3-87 0,-8-7 112 16,-9-5 160-16,-7-10 128 15,0-10 64-15,-11-2 224 16,-13-11 496-16,-8-2 9 16,-8-10-217-1,1 0 336-15,-6-7-88 16,6-12-280-16,-1-6-264 0,12-13 8 16,12-1 56-16,8-8-256 15,8 3-24-15,12-1-256 16,19 7-352-16,10 6-312 15,23 1-792-15,-8 9-849 16,-17 5-2744-16</inkml:trace>
  <inkml:trace contextRef="#ctx0" brushRef="#br1" timeOffset="137809.64">5255 15729 1584 0,'0'0'7185'16,"0"0"-5960"-16,0 0-817 0,0 0 312 15,0 0 48-15,0 0-496 0,-9 25-144 16,6-6-112 0,3 3 40-1,0-2-40-15,3-2-16 16,6 1 56-16,7-9-56 0,-4 0-56 16,7-10-248-16,-2 0-512 15,6-7-112-15,-3-12-1281 16,-7-3-2032-16</inkml:trace>
  <inkml:trace contextRef="#ctx0" brushRef="#br1" timeOffset="138115.85">5259 15551 80 0,'0'0'5833'0,"0"0"-4481"16,0 0-616-16,0 0 400 0,0 0-263 15,0 0-553-15,0 0-216 16,-44 16-104-16,44-10 0 0,0 0-104 31,0 1 96-31,12-4-72 16,0-3-144-16,-1 0-120 16,-2 0 72-16,-1 0 272 0,-8-3 176 15,0-7 112-15,0 4-32 16,-8-3 232-16,-5-1-24 0,-2 3 48 15,2 1 104 1,6 6-384-16,3 0-232 16,4 3-136-16,0 13-288 15,8 0-1088-15,4-3-2945 0</inkml:trace>
  <inkml:trace contextRef="#ctx0" brushRef="#br1" timeOffset="142953.48">7008 15805 3704 0,'0'0'1985'0,"0"0"-1041"16,0 0-320-16,0 0 208 15,0 0 128 1,0-3-215-16,0 3-337 16,0 0-272-16,0 0-40 0,0 0-88 15,0 3 0-15,4 3 176 16,4 10 584-16,0 3-248 0,-5 7-264 16,10-1-72-1,-5 10 64-15,3 0 8 16,2 3-80-16,-2 0-64 15,2 0-112-15,-1 3 56 0,-1-2 8 16,6-2-56-16,-6 2-8 16,2 2 80-16,2 0 16 0,-2 3-16 31,6 1 120-31,-3 3-8 16,4-4 161-16,4 1-201 0,-4-1 16 15,-1 1-40-15,5-4-40 16,1 3 56-16,3-2-136 0,-4-4 128 15,4 0 24-15,4-3-88 32,-6-1-24-32,2-2-48 15,0-3 0-15,0-1 40 0,0-2-32 16,-3-4-8-16,3-3 0 16,0-3 8-16,7-10 48 0,1-6-48 15,7 0-8-15,6-6-168 31,31-29-368-31,-17 3-1161 0,-3-3-3536 16</inkml:trace>
  <inkml:trace contextRef="#ctx0" brushRef="#br1" timeOffset="144503.78">12693 15163 16 0,'0'0'0'0,"0"0"4288"0,0 0-3303 31,0 0-521-31,0 0 584 15,0 0 560-15,0 0-103 0,0-6-161 16,0 6-88-16,0 0-264 16,0 0-223-16,0 0-289 15,0 0-256-15,0 0-128 0,0 0-88 32,0 0-16-32,0 0-32 15,0 0-128-15,0 4-16 0,4 1 184 16,0 8 128-16,5 3-16 0,-2 0-48 15,1 6 88-15,5-3-80 16,-2 4-56-16,6-1 144 16,-6 3-32-1,5 1 0-15,0-1 32 16,0 0-96-16,0-3 24 0,-4 4-24 16,4-4-56-16,-4-3 8 15,0 3-16 1,0 1 0-16,-1-1 56 15,-2 0-48-15,2 0-16 0,-3 4 16 16,1 0-8-16,-1-4 0 16,-5 3 8-16,1-3-8 0,0-3 8 15,0 4 0-15,0-5-8 16,1 5 8-16,-1-5-8 0,-1 5 16 31,-3-1-8-31,8 0-8 16,-4-3 8-16,0 4-8 0,5-4 0 15,-2 0 0-15,-3-3 0 16,4-1 8-16,-4 2-8 16,4-5 0-16,-4 1 0 0,0-3 0 15,-4-1 8-15,0-3-8 16,0 4 32 0,0-1 64-16,-4 4 56 15,-12-1 224-15,-3 1-56 16,-2 0-48-16,-7 3-16 0,-4 3-32 15,-3-3 40-15,-1 0-16 16,-4 3-168 0,0 0 24-16,-12 0-104 15,-35 0-432-15,11-3-1248 16,4-10-4345-16</inkml:trace>
  <inkml:trace contextRef="#ctx0" brushRef="#br1" timeOffset="145604.45">7654 16259 912 0,'0'0'1408'0,"0"0"961"0,0 0-1305 16,0 0 184-16,-17-13-64 16,17 10-200-1,0 3 193-15,0 0-9 16,0 0 16-16,0 0 88 16,0 0-167-16,0 0-297 0,0 0-344 15,0 0-360-15,0 3-104 16,0 10 0-16,12 9 0 0,4 7 288 31,9 6-32-31,-2 6-32 16,5 3 0-16,-4-5-152 15,4-2 0-15,-4-2-64 0,-9-6 8 16,2-6 40-16,-6-8-48 16,-3-2-8-16,-3-10 0 0,-5 0 8 31,0-3 24-31,0 0 48 0,0 0 8 15,0 0 40-15,0 0-128 16,0 0-96-16,0-16-352 0,-5-2-1832 16,-7-2-4986-16</inkml:trace>
  <inkml:trace contextRef="#ctx0" brushRef="#br1" timeOffset="146530.31">9203 15903 7161 0,'0'0'2953'0,"0"0"-1385"0,0 0-488 16,0 0-160-16,0 0 49 15,0 0-217-15,0 0-376 32,0 0-184-32,0-31-32 0,0 31 264 15,-3 0 32-15,-10-4-80 16,-2 4-288-16,-2 0 0 0,-2 0-72 15,2 0 168-15,6 0-40 0,2 0-136 16,1 7-8 0,5 2-40-1,3 7-8-15,0 3 48 0,0 10-8 16,0-1 8-16,7 4 72 16,6 6-64-16,6-3 72 0,1 0 16 15,1-3-24-15,7 3 8 0,-1-7-80 31,1 1 16-31,4 3 64 16,4-4-72-16,-9-2 40 0,6-1-48 16,-10-3-296-16,1-6-392 15,-7 0-408-15,-10 0-656 0,-7-10-817 16,0 0-384-16,-3-6-3072 0</inkml:trace>
  <inkml:trace contextRef="#ctx0" brushRef="#br1" timeOffset="146710.91">9155 16310 1824 0,'0'0'6961'31,"0"0"-5432"-31,0 0-9 0,0 0-152 16,0 0-207-16,0 0-697 15,24-45-464-15,4 36-240 0,8-1 168 16,4 1-1193-16,12-7-823 0,-8 6-673 0,-12 1-3416 15</inkml:trace>
  <inkml:trace contextRef="#ctx0" brushRef="#br1" timeOffset="146906.68">9518 16170 6857 0,'0'0'4689'0,"0"0"-3945"31,0 0-56-31,0 0 352 15,0 0-623-15,0 0-161 0,0 0 424 16,0 0-240-16,40 92-184 16,-24-70-136-16,-1 4 16 0,6-4-88 15,-5-3-48-15,-1-3-344 32,6 0-976-32,-6-6-1257 0,2-8-1656 15</inkml:trace>
  <inkml:trace contextRef="#ctx0" brushRef="#br1" timeOffset="147116.2">9785 16180 2936 0,'0'0'9066'0,"0"0"-7274"16,0 0-1343-16,0 0 143 15,0 0 80 1,0 0-424-16,0 0-240 0,103-17-8 16,-67 11-704-16,5-3-1185 15,-9-1-807-15,-13 4-2281 0</inkml:trace>
  <inkml:trace contextRef="#ctx0" brushRef="#br1" timeOffset="147363.13">9896 16151 304 0,'0'0'4953'0,"0"0"-3521"16,0 0-104-16,0 0 169 0,0 0-153 31,0 0-88-31,41 89-336 0,-22-67-352 16,1 0-216-16,-4 4-111 15,0-4-193-15,-8 0 16 16,1-3 24-16,-9-3-88 0,0 0-96 15,-17-6-177-15,-3-4-295 32,-8-6-808-32,-16-16-240 0,13-6-1057 15,-5-7-4616-15</inkml:trace>
  <inkml:trace contextRef="#ctx0" brushRef="#br1" timeOffset="147577.72">9789 15903 7193 0,'0'0'3265'16,"0"0"-977"-16,0 0-127 15,0 0-641-15,0 0-648 0,0 0-600 16,0-3-144 0,0 3-64-16,0 0-56 15,0 0-8-15,0 0 0 0,0-3 0 16,0 3-88-16,-8 0-456 15,0 0-1616-15,0 0-3041 16</inkml:trace>
  <inkml:trace contextRef="#ctx0" brushRef="#br1" timeOffset="148375.72">11638 15665 24 0,'0'0'8713'0,"0"0"-6952"16,0 0-705-16,0 0 216 31,0 0 209-31,0 0-529 0,0 0-336 16,-24-67-136-16,12 61-288 0,-4 3-8 15,0 3 56-15,0 0-88 16,-3 0 0-16,2 3-8 0,6 7-16 16,2 3-80-1,1 5-40 1,4 1-8-16,4 4 88 0,0 5-24 16,8-2 24-16,8 6-40 15,4-1 8-15,8 1 32 0,0 3-80 16,0 0 72-16,0-3-8 0,0-4-72 31,-8-2-192-31,-1 2-432 16,-2-6-264-16,-10-2-624 0,-3-5-1217 15,-4-5-1352-15,0-7-3832 16</inkml:trace>
  <inkml:trace contextRef="#ctx0" brushRef="#br1" timeOffset="148550.48">11574 15961 616 0,'0'0'11034'0,"0"0"-8249"0,0 0-1473 15,0 0-368-15,0 0-232 32,0 0-712-32,40-77-16 15,-9 68-840-15,14-10-808 0,-6 3-2705 16,-11 3-4497-16</inkml:trace>
  <inkml:trace contextRef="#ctx0" brushRef="#br1" timeOffset="148851.76">11837 15789 784 0,'0'0'8642'0,"0"0"-6970"31,0 0-328-31,0 0 200 16,0 0-431-16,0 0-649 16,0 0-336-16,44 0-120 0,-29 0-8 15,-2 6-96-15,-5 7-32 16,-1-1 128-16,-7 8 48 0,0 2 232 31,-4 0 176-31,-7 0 16 16,2-6-216-16,5-3-112 0,4-4-144 15,0-5-64-15,0-4-320 16,21 0-440-16,18-19-56 0,-3-4-1537 16,-4 1-2616-16</inkml:trace>
  <inkml:trace contextRef="#ctx0" brushRef="#br1" timeOffset="149027.65">12164 15763 5537 0,'0'0'4001'0,"0"0"-3481"15,0 0 272-15,0 0 472 0,0 0-696 16,99-34-568-16,-79 27-384 16,-4 1-1320-16,-4-1-1257 0,-8 1-3056 0</inkml:trace>
  <inkml:trace contextRef="#ctx0" brushRef="#br1" timeOffset="149257.71">12203 15751 368 0,'0'0'6929'0,"0"0"-5665"0,0 0-632 32,0 0 737-32,0 0-185 15,0 0-216-15,24 95-296 0,-12-69-272 16,0 2-23-16,-4 1-89 15,-4-4-208-15,0 1-16 0,-4 2 32 16,0-6-96-16,-12-2-272 31,-4-2-289-31,-20-8-519 16,8-4-832-16,0-6-1329 0</inkml:trace>
  <inkml:trace contextRef="#ctx0" brushRef="#br1" timeOffset="149622.04">12156 15529 3016 0,'0'0'5129'16,"0"0"-3440"-1,0 0-1209 1,0 0-136-16,0 0 136 0,0 0-472 15,0 0 0-15,0 0-8 0,-4 6 0 16,12-3-64-16,-4 0 8 16,3-3-56-16,-3 0-32 0,-4 0 144 31,0 0 208-31,0 0-40 16,0 0 104-16,0 0 312 0,0 0 24 15,0-3-112-15,0 3-64 16,0 0-104-16,0 0-71 0,0 0-169 15,0 0-88-15,0 0 0 32,0 0-152-32,0 0-473 15,-15 0-1111-15,7 0-873 0,-8 0-6487 16</inkml:trace>
  <inkml:trace contextRef="#ctx0" brushRef="#br1" timeOffset="151102.16">5087 16675 7841 0,'0'0'2049'16,"0"0"-545"-16,0 0-152 15,0 0 329-15,-11-6-385 0,11 6-720 16,0 0-296-16,0 0-80 16,0 0-80-16,0 0-120 0,0 0-136 31,7 12 40-31,5 4 80 0,4 6 24 15,5-3-16-15,-2 4 8 16,5-11-8-16,4 1-120 16,-4-6-280-16,-1-7-16 15,1 0-176-15,-3-7 112 0,-1-9-32 32,-5-9-153-32,-7-1-495 15,-4-6 568-15,-4 4 272 0,0-1 328 16,-4 10 464-16,-4 6 736 15,1 8-47-15,3 1-73 0,4 4-544 16,0 0-536-16,0 9-208 16,8 11 96-1,7 5 112-15,9 7 0 16,4 3-8-16,8 0 8 0,-1 6-48 16,10 3 40-16,-6 4-272 0,1 0-48 15,1 6 64-15,-6 0 40 16,-7-1-121-1,-9-2-39-15,-6-6 184 16,-13-7 184-16,0-3 16 16,-16-10 280-16,-12-6 337 0,-4-9 15 15,-8-7 240-15,1-3-176 16,-6-9-176-16,2-17 40 0,-1-12-296 31,8-13-72-31,9-19-96 16,7 3-96-16,16 4-80 0,4 0-256 15,11 15-216-15,17 4-352 16,24-1-664-16,-8 17-1025 16,-9 2-2152-16</inkml:trace>
  <inkml:trace contextRef="#ctx0" brushRef="#br1" timeOffset="151661.26">5772 16856 2784 0,'0'0'8658'16,"0"0"-7250"-16,0 0-1080 16,0 0-120-16,0 0-8 15,0 0-136-15,112-61 8 0,-67 46-72 16,-2-4-320-16,0 6-1216 16,-11 3-1017-16,-15 4-1807 0</inkml:trace>
  <inkml:trace contextRef="#ctx0" brushRef="#br1" timeOffset="151912.04">5888 16818 6025 0,'0'0'1320'16,"0"0"-120"-16,0 0 529 15,0 0-209-15,0 0-800 0,0 0-88 16,0 0-136-16,92 25-23 15,-80-12-209-15,0 0-48 0,-1 2-56 32,2 5-88-32,-5 2 32 15,-1 0-96-15,-3 3 80 16,-4-3-88-16,0 4-56 0,-7-4-128 16,-9-3-288-16,-16-6-857 15,4-7-1207-15,4-6-2473 0</inkml:trace>
  <inkml:trace contextRef="#ctx0" brushRef="#br1" timeOffset="152299.22">5785 16541 2616 0,'0'0'5065'15,"0"0"-3016"-15,0 0-1209 0,0 0 152 16,0 0-56-16,0 0-832 16,0 0-104-1,0 0-8-15,-13 20 0 16,13-11-64-16,0 1-88 16,13-7-120-16,-9 0-328 0,3-3 96 15,-3 0 344-15,0-3 152 16,-4-4-136-16,0-2 48 0,0-4 24 31,-8 7 80-31,-3-1 344 16,-2 4-136-16,6 3 120 15,-1 0-72-15,0 0-200 0,8 3-56 16,0 7-160-16,0 0 144 16,12-4-616-16,-1-6-913 0,2 0-927 31,-9 0-3169-31</inkml:trace>
  <inkml:trace contextRef="#ctx0" brushRef="#br1" timeOffset="153340.03">5426 15424 1144 0,'0'0'6993'15,"0"0"-5977"-15,0 0-383 0,0 0 335 16,0 0 80-16,0 0-632 16,0 0-144-16,4-13-136 15,4 7-40-15,4-1-40 16,-4 1-32 0,4 0 24-16,-4 6-40 0,4-3 80 15,0 3-8-15,-4 0 48 0,7 3 152 16,2 6-24-16,-2 7-104 31,5 3-48-31,1 1-104 16,-6 2 97-16,5 0-89 0,-4 0 8 15,4 3 136-15,-3 1-48 16,-6-1 128-16,4 1 40 0,2-1-112 16,-1 0 80-16,0 4 24 31,4 0 8-31,-5-1-120 0,6-3-80 15,-1 7 48-15,-5-3-64 16,6 3-56-16,-6-4 128 0,2 4-16 16,-6-3-24-16,6 2 72 15,-2 1-64-15,-3-4 8 16,8 4-8-16,-4-7-88 0,3 1 0 31,-2 0 40-31,2-1-48 16,1-3 0-16,1 0 0 0,-6 0 0 0,2 1 64 15,-2-4-64-15,-2 0 0 16,2 0 0 0,-2 0 0-1,2 0 0-15,-3 0 0 0,4 0 0 16,0 0 8-16,0 3-8 16,0-2 0-16,0 2 0 0,0 0 0 0,-1-3-8 15,2 3 8-15,2 0 0 31,-2-3 8-31,-2 1-8 16,5-1 0-16,1 3 0 0,-2 0 16 16,1 0-16-16,-5 0 8 15,6 4-8-15,-5-1 0 0,0-3 0 16,-4 4 0-16,0 2-16 31,-1-2 16-31,-2 3 0 0,3 2 8 16,-5-2-16-16,1 0-32 15,-3-1-440-15,-5 0-72 0,-13 14-984 16,-15-10-889-16,-4-4-4424 0</inkml:trace>
  <inkml:trace contextRef="#ctx0" brushRef="#br1" timeOffset="154553.26">4227 15862 6073 0,'0'0'1120'16,"0"0"-800"-16,0 0-144 16,0 0 120-16,0 0 80 0,-76-32-144 15,60 22 8-15,4 5 377 16,-4 5 143 0,4-4-120-16,-4 4-408 15,1 0-48-15,-6 4-176 16,-2 8 48-16,-1 1-48 0,8-1 0 15,-4 1 8-15,8-3 144 32,-4-1-80-32,12 4 16 0,-4-4-88 15,4 4 8-15,0 0-16 16,4 3-8-16,0-1 8 16,0 5 80-16,0 5-24 0,0 0 72 15,4 1 56-15,8-1-16 16,0 0-40-1,3 1-48-15,2 0 152 0,7 2 72 16,0 1-80-16,3 3-32 16,1-4-80-16,0 7-96 15,0-3 96-15,-4 3-104 0,0 0 48 16,-4 2 104 0,4 2-31-16,-8 2 71 15,7-3 104-15,-2 7 0 0,3-4-56 16,4 7-240-16,0-4 64 15,-5 3-24-15,5 4 8 16,0 0-8-16,0 0-40 0,0 0 0 31,0-1 56-31,-4 5-56 16,4-8 56-16,0 4-56 0,-5-6 80 16,1-1-8-16,0-3-8 15,0 0 232-15,-1 1-88 16,2-1-200-16,3-3 112 0,0 0-24 31,0-3-24-31,0 0 8 0,0-3-32 16,3-4 24-16,5-2-8 15,4 2-72-15,0-3 8 16,0 1-8-16,7-4-288 0,1-3-488 16,4-6-408-16,20-13 239 31,-12 0-1119-31,-8-13-3729 0</inkml:trace>
  <inkml:trace contextRef="#ctx0" brushRef="#br1" timeOffset="156738.32">9892 17030 4761 0,'0'0'6665'0,"0"0"-4137"16,0 0-1847-16,0 0-369 0,0-6 192 16,0 6 144-16,0 0-264 15,0 0-384-15,4 3-24 0,0 7 24 16,5 5 72 0,-2 8 104-1,1 2-64-15,1 4-24 0,-1 0 96 16,-1-1-72-16,1 1-32 0,1-10 40 15,-2-4-120-15,1-5 8 16,0-7-8-16,8-3-88 16,8-10 88-1,12-18 8-15,7-29 80 16,13-26-32-16,12-28-56 0,4-16-48 16,-13 3-64-16,-11 32-64 15,-16 35 96-15,-11 22 24 16,-10 23 56-16,-3 2-8 0,-3 4-576 31,-1 2-776-31,-4 4-649 16,0 0-791-16,-9 13 439 0,-7 3-3024 15,0-6 2890-15</inkml:trace>
  <inkml:trace contextRef="#ctx0" brushRef="#br1" timeOffset="158882.76">5740 17561 544 0,'0'0'8994'0,"0"0"-6042"15,0 0-2096-15,0 0-584 16,0 0-136-16,0 0-48 0,0 0-88 16,-7 12-480-16,19 4 400 15,4 3 72-15,-5 7 8 0,6 2 8 16,-2-2-8-1,2 2 8-15,-1 1 48 16,-4-1-56-16,-1 1 0 16,2-4 0-16,-6-9 0 0,1-3 0 15,-4-7-48-15,0-6 48 16,1 0 0-16,-1-3 432 16,7-16 81-1,2-13-153-15,6-12-56 0,5-23-104 16,4-18-72-16,4 9 24 15,-8 9-64-15,-5 15-88 0,2 24 0 16,-6 3-656-16,-2 6-609 16,-6 6-623-1,-3 10-136-15,-4 3-2129 16,0 0-920-16</inkml:trace>
  <inkml:trace contextRef="#ctx0" brushRef="#br1" timeOffset="162607.28">14355 13929 392 0,'0'0'6025'0,"0"0"-4425"0,0 0-840 15,0 0 201-15,-4-23 7 0,4 23 504 31,0-3-544-31,0 3-400 16,0 0-224 0,0 0 209-16,0 0-33 0,0 0-136 0,0 0-56 15,0 0-40-15,0 0 32 0,0 0 24 16,0 0-152-16,0 0 24 31,0 0-112-31,0 0-64 16,0 0-8-16,0 0-112 0,0 9-16 15,0 4 128-15,4 3 0 16,0 3 8-16,3 3-8 0,2 1 8 16,-1-1 0-16,0 0 0 31,-5-6 0-31,2 0 0 16,-1-3 0-16,0-4 0 0,-4-3 8 15,4-3-8-15,-4-3 8 0,0 0 64 16,4 0 128-16,3-6 584 0,10-10 24 15,2-12-560 1,9-11-79 0,4-8-105-16,12-17-64 15,-4 1-104-15,-1-4 39 0,6 4 17 16,-13 15-112-16,-1 4 160 16,-3 9 0-16,-12 13 8 0,0 6-72 15,-8 6 56 1,-8 7-40-16,4 3-248 15,-4 0-488-15,0 0-400 16,0 0-160-16,-8 13-153 0,-16 15 9 16,5-5-1113-16,2-1-2736 15</inkml:trace>
  <inkml:trace contextRef="#ctx0" brushRef="#br1" timeOffset="168459.14">6088 15281 3088 0,'0'0'4649'0,"0"0"-3705"0,0 0-944 16,0 0-384-16,0 6 176 15,0 4 128-15,4 6 80 16,3 0 56-16,1 3 0 0,5-4-48 16,-6 1-8-16,5-3 8 15,-8-3 0-15,5-4-8 0,-9-3 0 16,3-3 0-1,-3 0 0-15,0 0 440 16,0 0 0-16,4-3-248 16,0-7-192-16,-4-5-56 0,0-1-200 15,0-3 176 1,0 6 80-16,0 4 472 16,-8 2 97-16,8 4-25 0,-3 3-392 15,3 0-152-15,0 16-112 16,0 9 104-16,0 4 8 15,0 3 8-15,3 0-8 0,5-4 0 32,0-9-8-32,4-3 0 15,-4-7-64-15,0-5-112 0,-4-4-168 16,4 0 8-16,-4-7 344 16,4-12 128-16,-4-3-128 0,-4-4-200 15,0-2-377-15,-8-1 193 31,-8 4 384-31,0 6 280 0,0 3 128 16,8 10 225-16,0 6-177 16,5 0-376-16,3 6-80 15,0 16-8-15,0-3 8 0,0 3-8 16,7 0-48-16,1-5 48 31,1-4-112-31,-2-4-32 0,-3-3-32 0,-4-6-337 16,0 0 345-16,0 0 176 15,0 0-120-15,0-13-2296 16,-7 4-2129-16</inkml:trace>
  <inkml:trace contextRef="#ctx0" brushRef="#br1" timeOffset="169091.55">6562 16183 5513 0,'0'0'1224'31,"0"0"-464"-31,0 0 200 16,0 0 417-16,0 0-305 16,0 0-328-16,0 0-304 0,-12 0 32 15,12 0-24-15,0-3-8 0,0 3-104 16,0 0-168-16,0-4-15 31,8-2-105-31,7-3 160 16,9-1-208-16,0 0-56 0,4 4-753 15,-7-3-623-15,-2 5-344 16,-11 4-521-16,0 0-887 0,-8 0-897 0</inkml:trace>
  <inkml:trace contextRef="#ctx0" brushRef="#br1" timeOffset="169325.26">6601 16252 1296 0,'0'0'2072'0,"0"0"-1016"0,0 0-375 15,0 0 31 1,0 0-72 0,0 0 120-16,0 0-104 15,-15 42 88-15,15-42 81 0,7 0 183 16,5 0 176-16,4-7-256 16,9-5-520-16,-1-1-408 0,-1-3-312 0,-3 3-640 31,-5-5-568-31,-2 5-1145 15,-5 0-3624-15</inkml:trace>
  <inkml:trace contextRef="#ctx0" brushRef="#br1" timeOffset="170119.71">6143 15487 5817 0,'0'0'1608'16,"0"0"-568"-16,0 0-352 16,0 0-391-16,0 0 255 0,0 0-32 31,-8-19-400-31,8 19-120 16,0 0-64-16,0 7-56 0,-4 5 120 15,4 4 0-15,0 3 0 16,-4-3 0-16,4 0 0 0,0-9 0 15,0-5 8-15,0-2-8 32,0 0 0-32,0 0 96 15,0 0 32-15,-3-12-128 0,-1-10-72 16,4-7-192-16,-4 4 192 16,-1-7 72-16,5 9 96 0,-4 5-96 15,4 5 0-15,0 10 0 16,0 3-112-1,0 3-520-15,4 13 456 16,1 3 168-16,-1 7 0 0,3-8 8 16,-7 1 96-16,0-6 32 15,0-4 56-15,0-5 408 0,-7-4 240 16,-6 0-288 0,5-10-272-16,-3-9-184 15,2-3-88-15,5-7-352 16,4-2 112-16,0 5-136 0,0 11 144 15,0 2-416-15,4 13-200 16,13 0-569-16,14 25 537 0,-6 0-264 31,3 1-2129-31</inkml:trace>
  <inkml:trace contextRef="#ctx0" brushRef="#br1" timeOffset="173459.45">7147 16891 1408 0,'108'-39'0'16,"-12"2"-312"-16</inkml:trace>
  <inkml:trace contextRef="#ctx0" brushRef="#br1" timeOffset="206150.8">9542 14484 2736 0,'0'0'2473'16,"0"0"-1401"-16,0 0-184 0,0 0 64 16,0 0-64-16,0 0-167 15,0 0-297-15,0 0-272 0,0 0 32 16,0 0 8-1,0 0-64-15,0 0 40 16,0 0 24-16,0 0 120 16,0 0 160-16,0 0-64 0,0 0 48 15,0 0-72-15,0 0-184 16,0 0-96-16,12 0-48 16,4-3 328-1,8-7-239-15,8-2 31 0,0-1-40 16,4 0-40-16,3 0-40 15,1 1-40-15,-8-1 16 0,-1 7-24 16,-7 0-16-16,-3-1-112 16,-10 4-144-1,-3 0-233-15,1 3-367 16,-5 0 144-16,-1 0-640 16,5 0-841-16,-8 0-2368 0</inkml:trace>
  <inkml:trace contextRef="#ctx0" brushRef="#br1" timeOffset="206425.6">9594 14579 2760 0,'0'0'4937'16,"0"0"-2904"-16,0 0-1241 0,0 0-256 16,0 0 624-16,0 0-80 15,0 0-424 1,91-44-447-16,-63 38-105 16,4-4-104-16,4 3-48 0,4-2-385 15,16-4-1415-15,-9 4-1145 16,-11-7-4840-16</inkml:trace>
  <inkml:trace contextRef="#ctx0" brushRef="#br1" timeOffset="207529.1">13092 13875 184 0,'0'0'6401'16,"0"0"-4921"-16,0 0-592 16,0 0 265-16,0 0 167 31,0 0-264-31,0 0-568 0,0 0-168 16,0 0 64-16,0 0-72 0,0 0 9 15,0 0-321-15,11 0 104 0,6-10-104 16,15 0 48-16,7-5 40 15,9-2-72 1,5 2 56 0,-2-1-88-16,1 0 16 0,0 4-376 15,-13-1 159-15,-11 3-183 16,-8 4-440-16,-12 6-464 0,-8 0-616 0,0 0-1081 16,-12 9 416-1</inkml:trace>
  <inkml:trace contextRef="#ctx0" brushRef="#br1" timeOffset="207849.93">13140 13960 656 0,'0'0'3208'15,"0"0"-591"-15,0 0-1265 0,0 0-248 16,0 0 1-16,0 0-481 31,0 0-16-31,36 0 16 0,-4 0 152 16,7-9-280-16,1-1-312 16,8-2-104-16,0-5 16 15,-8 2-96-15,-1-1 0 0,-7 3-304 16,-8 3-304-1,-8 1-40-15,-4 6-112 16,-8 3 0-16,-4 0-497 0,0 0-1183 16,0 0-1481-16</inkml:trace>
  <inkml:trace contextRef="#ctx0" brushRef="#br1" timeOffset="-214015.4">15195 8829 40 0,'0'0'16'15,"0"0"1120"-15,0 0-736 0,0-22 40 16,0 16-288-16,0 2 0 0,0-5-144 16,0 3 168-16,0-1 536 0,0 1-424 15,-7-3-160-15,3-4-112 31,-4 4 96-31,4-1 64 16,-5 3 88-16,6-2 313 0,-5 0-377 16,4 2 64-16,4-3 80 15,-4 7-136-15,4-3 560 0,0 3-296 16,0 3-256-16,0 0 192 31,0 0-40-31,0 0-56 0,0 0-96 16,0 0-208-16,0 0 40 15,0 0-48-15,0 0-8 0,0 0-48 16,0 0-24-16,0 0 72 16,0 0 0-16,0 0-104 31,0 3 112-31,0 6 64 0,0-2-48 16,0 6 112-16,0-1 0 15,0 4 272-15,0 3 57 0,0 0-241 0,0 0 16 16,0 0-112-16,0 3 72 15,0 1-64 1,0 2-8 0,0 1 48-16,0-1-24 0,0 4-144 15,0-1 8-15,4-2 72 16,-4 2-8-16,4 1 32 0,-4 3-96 0,0-1 96 16,0 4-8-16,0 6-88 31,-4-2 144-31,0 5-96 15,4-3-40-15,-4 0 40 0,4 1-48 16,0-1-8-16,0 0 72 16,0-2-64-16,0-2 56 15,4 2 24-15,4-2 8 0,3 2-8 32,2-4-40-32,2 3 24 0,2-3-16 15,-2 3-48-15,-2 0-8 16,2 0 8-16,-7 3 8 15,8 0-8-15,-8 4 0 0,5 3 8 16,-2 0-16-16,-3-1 0 31,4 0 0-31,-4 5 8 0,4-2-8 16,-4 4 8-16,0 3-8 16,0 4 112-16,-4-4-8 15,0 0-88-15,4-3 88 0,-4 0 24 0,4-7-72 16,0 1-24-1,4 0-24 1,4-1-8-16,0-2 72 0,-1-1-72 16,6-2 0-16,-1-1 48 15,-1-3-40-15,-2 6 40 16,2 1-48-16,-3 6 0 0,-4-1 80 0,0 7-72 31,0 1 8-31,-4 2-8 16,4 0 48-16,-4-2 0 0,4-5-48 15,-4-2-8-15,4-6 56 16,-1-4-56-16,2-3 80 16,-1 4-8-16,-5-5-64 0,2 8 72 31,-9 3-80-31,0-1 16 0,0 4 48 16,0 0-56-16,0 3-8 15,0-3 48-15,0-1 48 16,0 1 40-16,0 0 33 0,0 3 95 15,4 0-88-15,4 0-32 32,-1 6 8-32,2-6-56 0,3 3-96 15,-9-3 64-15,5 0-64 16,-4-6 8-16,-4 0 0 16,5-1 0-16,-5 4 40 0,0 0 8 15,0 3-48-15,0 0 88 16,4 0-96-1,-1 0 72-15,1 3-16 0,0 0-56 16,4 0 8-16,1 3 0 16,-2 10-8-16,1 16 8 15,0 9-8-15,0 7 8 0,-4-4 0 16,4-6-8 0,-4-9 8-1,4 6 0-15,-4-3 8 0,0 2 64 0,0-2-72 16,-4 0-16-16,0-4 0 15,0 1-96-15,0-4-56 16,0-12 32-16,0-10 128 0,0-15-8 31,0-1-32-31,0 7 40 16,0 8 8-16,8 8 0 0,0-1 48 16,4-2-48-16,0 2 128 15,-5 1-24-15,2 2-112 0,-1 1 104 16,0 0-88-16,-5-4-8 31,1 1 56-31,1 3-64 0,-1-7 8 16,0 3-8-16,0-6-56 15,0 0 56-15,-1-5 0 16,5-2-96-16,-3 1 96 0,3 0-8 16,-1 3 8-16,-3 3-720 15,0 0 616 1,5 3 104-16,-9 1 0 0,0 2 8 15,0 1-16-15,0 0 16 16,0-1 40-16,-5 0-48 16,1 1 0-16,0-4 0 0,-3 3 0 15,7-2 8 1,-4-1 40-16,4-3-48 16,-4 4-56-16,0 2-128 0,4 1 80 15,-9-4 104-15,5 0 0 16,1 1 0-16,-5-8-72 15,4-1 64 1,0-11-577-16,4-10-559 16,-5-8-1368-16,1-14-2890 0</inkml:trace>
  <inkml:trace contextRef="#ctx0" brushRef="#br1" timeOffset="-211394.05">15324 8807 904 0,'0'0'6041'0,"0"0"-5785"0,0 0-256 16,0 0-248-16,0 0 192 31,79 16 48-31,-47-16 16 16,7 3 72-16,2-3-64 0,6 0 424 15,5 0-232-15,0 0 240 0,3 0-168 16,1-3-168-16,0 0 232 0,8 0-176 15,-4 0 72 1,7-1-232 0,2 1 201-16,14 0-209 15,16-4 200-15,21 4-192 0,3-3 0 16,-7 0 240-16,-4 3-88 0,-17-1 16 16,5 4-160-1,-1-3 136-15,9-3-96 16,-1 0 16-16,13-7 8 15,7 4-72-15,5-4 64 16,4-4-24-16,7 5-40 0,4-4-8 16,1 0 8-16,-1 1 48 0,1-2-56 15,-1 2-16-15,-4-1-56 32,-3 0-8-32,-5 0-72 15,-4 3 152-15,-2 4 0 0,-6-7 8 16,-4 3-16-16,-3-2 8 15,3-2-8-15,-3 2 8 0,4-5 0 16,0-2 48-16,3 0 0 31,1-3-48-31,-1 3 24 16,-3 0-24-16,-2-1 72 0,-6 7 24 16,0 0-40-16,-1 4 80 15,-3-1-64-15,-1 0-64 0,5 0 8 0,-1 1-16 16,14-4 16-1,-2 3 16 1,1-3 16-16,7 1-48 16,0-2 0-16,-4 2 8 0,1-1-8 15,-9 3 0-15,-3 0 0 16,-13 4 80-16,-2 3 8 0,2-1 112 0,0 1-104 31,-2-1-88-31,10-2 72 16,1-1-80-16,3 1 0 15,4-1 0-15,-3 1-24 0,0 0 24 16,-1-1 8-16,-4 0 8 16,-3 1 48-16,-1 3-64 0,-2-1 0 31,-6 4 80-31,4 0-72 16,-7-4 64-16,8 4-56 0,-8-3-16 15,3 0 40-15,0-1-32 16,2 1-8-16,-2 0 0 15,0-1 56-15,-3-3-56 0,3 4 8 32,2 0 0-32,-6 0-8 15,1-1-16-15,-1 1 16 0,-3-3 16 16,0 2-16-16,-5 1 48 16,5-1-40-16,-4 4 64 15,-1-3-64-15,4-1 0 0,1 1-8 16,0 0 72-1,3 0-72-15,-3-4 0 16,3 3 0-16,6 1 8 0,-10 3-16 16,5-3 8-16,-8 3 0 15,-1-4 8-15,0 7-8 16,-7-6 8-16,4 2-8 16,-1-2 8-16,1 0-16 15,4 0 56-15,-4-1-48 16,-1-3 0-16,1 4 0 0,0 0 0 15,-13-4 0-15,-15 4 0 16,-12 0 0-16,-4-1-32 16,4-2 32-1,8 3 72-15,8-4-72 16,-1 0 0-16,1 4 0 0,4-3 8 16,0 2-16-16,3 1 8 15,5-1 0-15,0 5 8 16,-1-5-8-16,-3 4 0 0,-1-4 0 31,-3 4 0-31,-4-3-8 16,0 2-8-16,-4-1 16 0,-4-2 0 15,4 4 16-15,3 0-16 16,0-1 0-16,10 1 0 16,-5 0 0-16,3 0-40 0,-3 0 40 15,-4 3 8 1,-4-3-8-16,-5-1 0 15,1 4-8-15,-4-3 0 0,-1 0 8 16,2 0-104-16,2 0 56 16,5 3-120-16,0 0 40 15,4 0-40-15,-1 0-8 16,1 0 48 0,0-4 0-16,-13 4 24 0,2 0 104 15,-6 0-8-15,-3 0 8 0,4 0 0 16,-1 0 0-16,2 0 0 15,2 0 0-15,-3 0-192 16,4 0 64 0,-4 0 72-16,-8 0 16 15,-1-2 32-15,1 2 8 0,-4-4 0 16,-4 4 0-16,0-3-8 16,0 3 8-16,4 0 8 15,-4 0-8-15,7 0 0 0,1-3 0 31,5 3 0-31,-2-3 0 16,5-1 0-16,0 4 0 0,-1-3 0 16,2 0 0-16,-2 0 0 15,-3 3 8-15,-5 0-8 16,2-3 64-16,-1 3-64 0,-4 0 8 31,3-3 40-31,1 3-40 0,8-3 72 16,-4-1-80-16,3 1 8 0,2 0 32 15,2 0-40-15,-6-3 0 16,2 2 8-16,-7 1-8 16,-4-3 8-16,-4 3-8 15,0 3 0 1,-4-4 0-16,4 1 16 0,-4 0-16 16,-5 0 8-16,5 0-8 0,-4 0 0 15,0-1-8-15,0 1-8 16,-5 0-112-16,6 3-144 15,-1-3-224 1,8-4-721-16,-5 5-735 16,1-5-1121-16</inkml:trace>
  <inkml:trace contextRef="#ctx0" brushRef="#br1" timeOffset="-197878.4">16001 10011 568 0,'0'-7'7457'0,"0"4"-5568"15,0 0-41-15,0-1-536 0,0 4 17 16,0 0-145-16,0 0-376 16,0 0-528-16,0 0-88 15,0 0-168-15,0 0-24 16,0 0 0-16,0 10-176 16,0 6 176-16,0 6-8 15,0 7 0-15,0-4 8 0,4-3 40 16,4 0-40-16,-1-2-8 15,6-8-56-15,-2-5 64 16,5-4 0 0,4-3-200-16,0 0 96 15,4-16 24-15,0-6 80 0,-4-10-16 16,-5 1 24-16,-6-8-16 16,-1 4-112-16,-8 3 64 15,0 10 56-15,0 6 336 0,0 10 32 31,0 3 16-31,0 3-320 16,0 0-64-16,-8 6-88 0,4 10-56 16,-1 6 144-16,-2 10 0 15,7 6 8-15,0 3-56 16,0 4 0-16,7 6 48 0,10 3 0 31,7 3-48-31,0 3 40 16,3 7-248-16,-3-4-456 0,-4 4-56 0,-4 0-208 15,-16-4 471-15,0-5 337 16,-12-8 64-16,-12-5 104 16,-12-10 8-16,-7-4 144 15,-5-12 208 1,0-6 121-16,0-6 311 16,0-7 0-16,5-13-224 0,3-9-216 0,4-13 8 15,8-6 40-15,16-11-128 16,8-5-272-16,4-6 0 15,24-1-112 1,12 1-336-16,3 9-272 16,10 9-648-16,10 20-569 0,-15 9-1303 15,-9 7-2682-15</inkml:trace>
  <inkml:trace contextRef="#ctx0" brushRef="#br1" timeOffset="-197556.22">16486 10325 2576 0,'0'0'5265'0,"0"0"-3536"15,0 0-1329 1,0 0-384 0,0 0 896-16,0 0 808 0,-28 92-608 15,17-57-551-15,3 3-273 0,0-3-144 16,8-7-136-16,0 1 8 16,16-10-16-16,4-6-472 0,8-10-417 15,12-6-607-15,-5-17-840 16,-11-8-4298-16</inkml:trace>
  <inkml:trace contextRef="#ctx0" brushRef="#br1" timeOffset="-197189.73">16562 10071 120 0,'0'0'6585'0,"0"0"-5121"0,0 0-736 16,0 0-55-16,0 0 23 31,0 0-384-31,0 0-88 0,0 0-136 16,-48 66-40-16,48-46-48 16,13-8-8-16,-2 1-48 15,1-10-296-15,0-3 56 0,-4 0 296 0,0-3 408 16,-8-13-400-16,0-6 40 15,0 0 48-15,-16-1 40 16,0 5 16 0,1 5-80-16,-6 3 424 15,6 7 96-15,2 3-336 0,2 3-248 16,3 10-8-16,-1 6-72 0,6 3 64 16,-1 1-632-16,4 2-344 15,0-3-1209 1,0-10-3376-16</inkml:trace>
  <inkml:trace contextRef="#ctx0" brushRef="#br1" timeOffset="-196873">16841 10363 8345 0,'0'0'2961'0,"0"0"-1585"0,0 0-512 0,0 0 265 15,0 0-105-15,0 0-720 16,0 0-176-16,28-3-128 15,4-4 160 1,8-2-120-16,3 0-40 16,2-1-504-16,-6 3-432 15,-7 4-1033-15,-12 3-975 0,-8 0-1745 0</inkml:trace>
  <inkml:trace contextRef="#ctx0" brushRef="#br1" timeOffset="-196687.08">16750 10557 784 0,'0'0'4249'0,"0"0"-2393"15,0 0-224 1,0 0 1137-16,0 0-393 16,87 6-855-16,-35-16-713 0,4-2-448 15,3-1-160-15,29 0-200 16,-20 4-1736-16,-8-4-3313 0</inkml:trace>
  <inkml:trace contextRef="#ctx0" brushRef="#br1" timeOffset="-195598.18">17534 10125 5737 0,'0'0'2680'0,"0"0"-975"16,0 0 71-16,0 0 0 0,0 0-111 31,0 0-553-31,-11-38-528 16,11 38-296-16,0 0-288 0,0 0-48 15,0 12-144-15,0 14 128 16,0 6 64-16,3 9 0 0,5 3 16 16,1 1-16-16,-1-4 0 15,-5-6-24-15,5-4-80 31,1-8-248-31,-1-11-56 0,-1-5 8 16,1-7-56-16,1 0 416 16,2-19 40-16,1-10 120 0,0-6-120 15,4-6 0-15,-9 0 0 16,-2-4-88-16,-1 7 176 16,0 10 32-1,-4 3 328-15,0 12-152 0,4 6 48 16,-4 7-344-16,4 0-240 15,0 20-176-15,4 5 248 0,4 9 168 16,8 5 0 0,-4-1-8-1,8 0-120-15,0-6-288 16,-1-13-48-16,1-3 88 0,0-10 80 0,-4-6 296 16,4-10 128-16,-12-12 112 15,4-13 168-15,-13-6-24 0,-3-7 112 16,0-2-136-16,-3-4-112 31,-13 6 32-31,4 10 176 16,-4 6-136-16,8 13 0 0,-4 9-224 15,4 10-96-15,-3 4-568 0,-2 18-672 16,2 32-320-16,-2-3-1497 16,5-7-2000-16</inkml:trace>
  <inkml:trace contextRef="#ctx0" brushRef="#br1" timeOffset="-195186.79">18160 10277 7513 0,'0'0'1873'16,"0"0"-1121"0,0 0-512-1,0 0-232-15,0 0 432 0,0 0-136 0,-12 73-176 16,12-51-56-16,0 0-72 16,0-2 0-16,8-8-56 0,8-2-320 31,4-7-64-31,3-3 304 15,1-3 136-15,1-9 192 16,-5-11 104-16,-12-2 408 0,-8-1 424 16,0-2 112-16,-12-1-191 15,-12 4-177-15,-8 6-80 0,-4 6-224 16,4 10-392-16,1 3-176 31,3 0-72-31,11 19-608 0,10 10-1408 16,7-1-2217-16,0-6-1249 0</inkml:trace>
  <inkml:trace contextRef="#ctx0" brushRef="#br1" timeOffset="-194894.77">18443 10226 5721 0,'0'0'4681'0,"0"0"-3097"16,0 0-280-16,0 0-127 0,0 0-649 0,56-9-272 16,-24 3-88-16,4-4-168 31,-1 7 0-31,-3-1-16 15,-4 4-664-15,-13 0-193 0,-6 0-567 16,-13 0-904-16,-8 0-521 16,-8 4 585-16</inkml:trace>
  <inkml:trace contextRef="#ctx0" brushRef="#br1" timeOffset="-194646.37">18415 10077 3752 0,'0'0'6810'0,"0"0"-4322"31,0 0-735-31,0 0-753 0,0 0-560 16,0 0-368-16,0 0 128 16,0 0 400-16,0 0-152 0,68 102-264 15,-52-67-48-15,-1 3-80 0,-2-3-56 16,-1 3-168-1,-1-3-720 1,6 3-680-16,3 0-353 0,-5-6-2296 16,2-10-2952-16</inkml:trace>
  <inkml:trace contextRef="#ctx0" brushRef="#br1" timeOffset="-193979.26">18849 9925 4216 0,'0'0'2841'0,"0"0"-577"15,0 0-431-15,0 0 215 32,0 0-375-32,0 0-769 0,0 0-728 15,0-7-176-15,0 29-152 16,0 7 152-16,0 13 96 16,0 2-88-16,8 0-8 0,5 4 0 15,2-7-48-15,1-3-408 16,0-9-232-1,4-3-217-15,0-14 9 0,-4-5-328 16,4-7 424-16,-8-4 304 16,-1-18 496-16,-2-6 56 15,-1-7 176-15,-8-7 248 0,0 1 120 16,0-4 272 0,0 8-24-16,0 8-63 15,0 6-1-15,0 11 88 0,0 9-416 16,0 3-456-16,0 3-144 15,3 16-256-15,14 6 336 16,-6 7 64-16,10 3-8 0,-2-3-416 31,5-7-176-31,4 1-113 0,4-14-103 16,4-2-184-16,-1-10 640 16,-7 0 0-16,-4-4 360 15,-12-14 232-15,-7-11 616 0,-5-9 152 31,-5-3-15-31,-14-7-305 16,-2-3 48-16,-3 10 64 0,1 3-248 16,7 12 0-16,4 11-152 15,0 12-336-15,8 3-56 16,-4 12-1048-16,8 36-152 0,-4-1-1905 16,4-6-2104-16</inkml:trace>
  <inkml:trace contextRef="#ctx0" brushRef="#br1" timeOffset="-193674.66">19443 10135 1776 0,'0'0'8226'0,"0"0"-6370"0,0 0-936 32,0 0-424-32,0 0-144 0,0 0-272 15,12 37 200-15,-8-17 153 16,4 2-185-16,-1 3-192 16,6-3-48-16,-5 4 24 0,-1-1-32 15,6-6-785-15,-1 3-1263 31,-1-6-577-31,-2-6-4296 0</inkml:trace>
  <inkml:trace contextRef="#ctx0" brushRef="#br1" timeOffset="-192839.58">19933 9804 5921 0,'0'0'2704'0,"0"0"-1903"16,0 0-401 0,0 0 208-1,0 0 344-15,0 0 0 0,0 0-256 16,40-73-472-16,-40 60 192 0,0 1-31 16,-8-1-241-16,-12 1-96 15,0 2-40-15,0 0 0 0,-3 4 184 31,2 2 112-31,5 4-128 16,1 0 80-16,-2 4-128 0,6 9 56 16,-1 6-40-16,-1 3 0 15,6 3-32-15,3 7-16 0,4 3 72 16,0 0 104-16,8 6-176 31,3 0 168-31,9 1 0 16,1-1-40-16,3 0-64 0,-1-2-72 15,-3-2-72-15,0 5-16 16,-4-8-16-16,0 8 16 0,-4-7 40 16,-4 3-40-16,0-3-152 31,4-3-328-31,-8-1-440 16,3-2-624-16,-3 0-705 0,1-7-191 0,-1-6-1681 15</inkml:trace>
  <inkml:trace contextRef="#ctx0" brushRef="#br1" timeOffset="-192579.96">19770 10131 7145 0,'0'0'1536'31,"0"0"353"-31,0 0 215 15,0 0-447-15,0 0-729 16,0 0-568-16,0 0-280 0,0 0 240 16,63-19 32-16,-27 19-176 15,4-3-64-15,-4 3-24 0,0-3-88 32,-4 0-728-32,-4 3-888 15,-9 0-1305-15,-6 0-2416 0</inkml:trace>
  <inkml:trace contextRef="#ctx0" brushRef="#br1" timeOffset="-192268.39">20176 10176 416 0,'0'0'7297'16,"0"0"-4768"-16,0 0-417 0,0 0-263 15,0 0-441-15,0 0-720 16,0 0-344-16,0 6-344 0,0 0-72 0,0 7-8 31,0 3 80-31,0 3 96 16,8 6-56-16,0-3-32 15,4 1-16-15,-4-1-160 0,8-3-352 16,-4-6-328-16,0 3-833 16,-4-7-751-16,0-6-3193 0</inkml:trace>
  <inkml:trace contextRef="#ctx0" brushRef="#br1" timeOffset="-191698.91">20411 10179 2736 0,'0'0'3097'0,"0"0"31"16,0 0-1471-16,0 0 143 15,0 0-376-15,0 0-415 31,0-3-577-31,0 3-432 0,0 9 72 16,0 0-72-16,0 8 248 16,0 5-40-16,0-3-184 0,0 0 48 15,4 3-64-15,0-3-8 16,8 0-8-16,4-3-472 16,-1-3-376-16,13-7-697 0,-3-3-735 15,-5-3-2577 1</inkml:trace>
  <inkml:trace contextRef="#ctx0" brushRef="#br1" timeOffset="-191319.85">20459 9922 6065 0,'0'0'1456'16,"0"0"-1024"0,0 0 144-16,0 0 0 15,0 0-215-15,0 0-121 0,0 0-176 16,0 0-8-16,-51 89-56 16,51-74-176-16,3 1-321 15,9-3-183-15,0-10-120 0,0-3 72 31,-4 0 656-31,-4 0 72 16,-4-16 384-16,0 3-192 0,0-2 272 16,-8-5 432-16,-8 8-55 15,4-1 103-15,0 4 24 16,0 9-440-16,4 0-424 0,0 0-104 16,1 9-96-1,7 16-520-15,0 1-696 16,0-7-1857-16</inkml:trace>
  <inkml:trace contextRef="#ctx0" brushRef="#br1" timeOffset="-191005.21">20746 10061 6977 0,'0'0'3873'0,"0"0"-2801"0,0 0-320 15,0 0 472-15,0 0-159 16,0 0-545-16,16 3-520 16,4-3 144-16,8 0 64 0,4 0-40 31,0 0-168-31,3-3-120 15,-11 0-104-15,-4 0-256 0,-4-3 8 16,-8 3-64-16,-4-1-49 16,-4 1-135-16,-4-7-968 15,-12 1-88-15,-4 0-1345 0</inkml:trace>
  <inkml:trace contextRef="#ctx0" brushRef="#br1" timeOffset="-190783.67">20758 9896 3328 0,'0'0'4761'16,"0"0"-2000"-16,0 0-577 0,0 0-583 15,0 0-473-15,0 0-616 0,-4 22-328 16,4 0 464-16,11 7-136 16,2 6-160-16,2 3-112 0,6-3-160 15,-6 3-32-15,5 0-48 16,-3 1-760-1,2 15-1024-15,-2-10-2329 16,-2-9-2560-16</inkml:trace>
  <inkml:trace contextRef="#ctx0" brushRef="#br1" timeOffset="-189504.15">21319 9639 7961 0,'0'0'2505'16,"0"0"-745"-16,0 0-480 15,0 0-151-15,0 0-537 0,0 0-592 32,0 0-40-32,0 42 40 15,0-11 16-15,0 1 8 16,0 3-24-16,9 0 0 0,-1 0 0 16,-1-7-360-16,10-6-96 15,-6-6-281 1,10-3-231-16,-2-10-240 0,-3-3 384 15,4-6 400-15,-4-13 424 16,-1-6 0-16,-2-4 304 16,-5-6 392-16,-4 0 640 0,-4 0-152 15,0 6-79-15,0 4-321 0,0 9 24 16,0 10-184 0,0 3-336-16,0 3-288 15,0 6-480-15,7 16 8 16,6 7 304-16,2 3 48 15,6 3-176-15,-1-4-312 0,8-5-88 16,-5-4-89-16,5-10 41 16,-4-5 32-1,-7-7 240-15,-2 0 472 16,-4-16 152-16,-11-9 776 16,0-7 160-16,0-6-167 0,-7-7-137 15,-9 1-176-15,0 5-64 16,-3 2-88-16,6 8-88 31,2 10-72-31,2 10-88 0,5 9-208 16,0 0-1064-16,4 28-800 15,0 1-497-15,0 3-2288 0</inkml:trace>
  <inkml:trace contextRef="#ctx0" brushRef="#br1" timeOffset="-189096.18">21933 9740 1304 0,'0'0'6385'0,"0"0"-4184"0,0 0-865 15,0 0-256-15,0 0-232 32,0 0-440-32,0 0-408 15,8 4 0-15,-8 12 296 0,0 3-111 16,-4 0-9-16,-8 3-40 0,5-3-24 16,-6-3 0-16,9-7-112 15,0 1 8-15,4-7 8 31,0 1-8-31,21-4-8 0,2 0 296 16,17-4-56-16,7-9-64 16,2 1-168-16,-2-1-8 0,-3-3-240 15,-12 7-921-15,-24 9-823 16,-8 0-785-16,-8 0-3584 0</inkml:trace>
  <inkml:trace contextRef="#ctx0" brushRef="#br1" timeOffset="-188489.18">22782 9417 432 0,'0'0'7313'16,"0"0"-5833"-16,0 0-415 0,0 0 103 16,19-92 368-16,-19 70-528 15,0 2-447-15,-4-2-145 32,-7 3 32-32,-6 3-16 0,2 4-24 0,-5 5-160 15,1 4-240-15,-2 3 8 16,5 0 64-16,-3 0 40 0,2 13 16 15,6 3-120-15,-2 9 56 16,5 7 32 0,4 3-56-1,4 12 56-15,0 1-24 0,8 3-72 0,9 3 80 16,-2 0-80-16,5 3 48 16,1-3 72-16,2 6 72 0,-3-3-8 31,0 4-72-31,-1-4-64 15,-2 0 8-15,-2-10-56 16,-2 1-8-16,-2-7 0 0,2-6-48 16,-5-6-336-16,3-4-312 0,-3-6-520 15,-3-3-673-15,-5-6-2023 16,0-7-2450-16</inkml:trace>
  <inkml:trace contextRef="#ctx0" brushRef="#br1" timeOffset="-188256.54">22614 9922 8025 0,'0'0'3305'15,"0"0"-1185"-15,0 0-439 0,0 0-561 0,0 0-272 16,60-76-312-16,-24 63-288 15,8 0-168 1,-1 4-80 0,2 2-496-16,-2 4-1128 0,-7 3-2889 15,-12 0-4113-15</inkml:trace>
  <inkml:trace contextRef="#ctx0" brushRef="#br1" timeOffset="-187821.53">22977 9931 7329 0,'0'0'2713'0,"0"0"-713"31,0 0-488-31,0 0-623 0,0 0-9 16,0 0-368-16,0 0-352 16,0 0-88-16,84-25-72 0,-73 31-88 15,-3 7 24-15,-3-1-96 0,-5 4 160 16,0 0 104-1,-16 3-40 1,0 0 40-16,0-6-48 0,4 0 16 16,3-4-48-16,6-5-24 0,3-1-48 15,0-3 0 1,12 0-232-16,11 0 272 0,5 0-112 0,8-7-672 31,16-18-881-31,-4 2-1047 16,-12 1-4154-16</inkml:trace>
  <inkml:trace contextRef="#ctx0" brushRef="#br1" timeOffset="-187596.51">23396 9792 5601 0,'0'0'4393'15,"0"0"-2785"-15,0 0-256 16,0 0-552-16,0 0-560 0,0 0-232 15,-13 25 305-15,5-6-41 32,5 3-40-32,-1 1-176 0,4-1 72 15,0-3-128-15,4-1 0 16,11-5-416-16,1 3-417 16,12-13-495-16,-3 0-344 0,-6-3-1177 0</inkml:trace>
  <inkml:trace contextRef="#ctx0" brushRef="#br1" timeOffset="-187200.02">23431 9617 2136 0,'0'0'5705'16,"0"0"-4497"0,0 0-511-16,0 0-137 15,0 0-240-15,0 0-128 0,0 0-192 16,0 0-48-16,-3 3 48 16,3 6-8-16,0 1 0 15,0 0 0-15,0-1-208 0,3-3-72 16,9-2-136-16,-4-1-73 31,0-3 465-31,-4 0 32 0,0 0 241 16,-4-10 199-16,0 0 272 15,0 1 48-15,-11 0 136 16,-2-1-64-16,1 7-288 0,5 3-360 16,-2 0-184-16,5 6-1568 15,0 4-1665 1</inkml:trace>
  <inkml:trace contextRef="#ctx0" brushRef="#br1" timeOffset="-186426.03">23778 9807 224 0,'0'0'8145'31,"0"0"-6152"-31,0 0-1129 15,0 0 512-15,0 0 177 0,0 0-561 16,0 0-432-16,4 0-272 16,3 0-48-16,14 0 208 0,7 0-48 15,7-6-72-15,5 3-152 32,8-3-128-32,4 2 0 0,-5-2-48 15,2-1-192-15,-10 4-528 0,-3 0-360 16,-12 0-304-16,-12 3-993 15,-4-3-248-15,-8 0-2304 0</inkml:trace>
  <inkml:trace contextRef="#ctx0" brushRef="#br1" timeOffset="-186091.5">23925 9614 9418 0,'0'0'2128'16,"0"0"88"-16,0 0-767 31,0 0-433-31,0 0-472 16,0 0-328-16,0 0-216 0,0 22 0 15,8 3 240-15,0 10 48 16,4 6-96-16,4 1-16 0,4 5-160 16,-4-2 88-16,4-1-96 31,-4-2-8-31,0-5-696 16,0 5-752-16,-8-10-1145 0,-4-10-2400 0</inkml:trace>
  <inkml:trace contextRef="#ctx0" brushRef="#br1" timeOffset="-183037.24">21845 9715 304 0,'0'0'584'31,"0"0"2328"-31,0 0-1631 0,0 0-345 16,0 0-56-16,17-19 64 16,-14 16-96-16,1 0-424 15,0-4-111-15,0 5 143 0,-4-2-8 16,5 4-72-16,-5-3-80 15,0 3 16-15,4 0-64 0,-4 0-96 32,0-3 8-32,4 3-40 15,-4 0-64-15,7-3-56 16,-3 3-40-16,4-4 40 0,4 4 0 16,4 0-8-16,0 0 0 0,4 0 0 15,0 0 8-15,0 0 0 16,-5 0-128-1,-2 13-536-15,-5-3-1281 16,-8-1-3288-16</inkml:trace>
  <inkml:trace contextRef="#ctx0" brushRef="#br2" timeOffset="-176932.25">24375 9420 7321 0,'0'0'1520'0,"0"0"-335"32,0 0 79-32,0 0 248 0,0 0-39 15,0 0-481-15,0 0-296 16,0 0-48-16,-12-48-88 0,12 48-152 15,0 0-96 1,0 0-192 0,0 0-120-16,0 3-96 0,0 14-160 15,0 5 256-15,4 13 48 16,4-1-48-16,1 8 0 0,6-7 0 16,5-1 0-16,-4-5 0 0,4-6-72 15,-3-5-96-15,-2-1-280 16,1-8-56-1,-4-3 120-15,-4-6 88 16,8 0-32-16,-4 0-120 16,4-9 448-16,3-10 16 0,-2-7-8 15,-2-2-8-15,5-11 0 16,-8-2 0-16,1 6 56 0,-2 0-8 31,-7 10 280-31,-4 9 88 16,4 10 104-16,-4 6-456 15,0 0-64-15,5 9-248 0,-5 14 200 16,7 5 48-16,1 7 8 16,0-3 48-16,8-1-56 0,0-5-64 31,4-4-192-31,8-6-64 16,-4-4-16-16,-1-8 8 0,1-4 32 15,-7 0 296-15,-2-4 168 0,-6-11 72 16,-5-7-64-16,-4-7 256 15,0-6-152-15,-9-6 152 16,-6-4-264 0,-10 1 32-16,1-1-64 15,-4 10-48-15,9 7 112 0,-1 9-24 16,12 6-48-16,0 10-128 0,5 3-352 16,-2 6-1032-16,1 14 16 15,4 17-1289 1,0-2-1384-16,4-6-2640 15</inkml:trace>
  <inkml:trace contextRef="#ctx0" brushRef="#br2" timeOffset="-176249.23">25112 9538 2576 0,'0'0'2353'15,"0"0"535"1,0 0-1199-16,0 0-153 16,0 0-40-16,0 0-344 0,13-45-367 15,-2 35-529-15,2 1-112 0,2 3-72 32,2-1 8-32,-2 7-80 15,-2 0-80-15,-2 0-80 0,-7 3-112 16,0 10-88-16,-4 3 215 15,0 3 145-15,-4 0 16 0,-11 0 193 16,-2 0-33-16,-3-3-16 16,8 0-56-16,1-7-88 0,2-5-8 31,5-1-8-31,4 0 0 16,0-3-96-16,8 0-585 15,8 0 265-15,9 0 240 0,3 3 96 16,3-3 80-16,1 3-8 15,-9 0-96-15,2 4-176 0,-5 3-80 32,-9 2-272-32,-2-2 32 15,-5 5 200-15,-4-2 296 16,0 0 104-16,-17 0 0 0,-7-4 232 16,1 0 216-16,-9 1 232 15,1-3-64 1,-1-7 72-16,-1 0 89 0,10 0-121 15,2 0-128-15,10 0-208 16,2-4-224-16,9-2-96 16,0 3-632-16,0 3-937 0,5 0-935 15,-1 0-609-15,4 0-3264 0</inkml:trace>
  <inkml:trace contextRef="#ctx0" brushRef="#br2" timeOffset="-172214.81">25774 9071 960 0,'0'0'4041'0,"0"0"-2377"0,0 0-840 0,0 0 56 15,4-38 217-15,-4 34-57 16,0-2-176-16,0 0-264 0,0-4-112 15,-8 4-184 1,-8-1-120-16,0 1 16 16,-4 3-32-1,-4 0-80-15,1 3-88 0,-1 0 0 16,3 0 80-16,1 0-72 0,5 6 96 16,7 3 0-16,-1 4-96 0,-2 3 56 31,7 3-56-31,0 10 120 15,4 0 49-15,0 6 23 16,0-1 32-16,4 8-48 0,8-5 16 16,4 5-24-16,-1 5-56 0,9-2 216 15,-3 6-32-15,3-4-112 32,-1-2-16-32,-3-1 0 15,1-2-40-15,-6 2 136 0,1-3-128 16,-8 0 16-16,4 1-80 15,0-1-80-15,-4-3 0 0,4 0 8 16,0 0 0-16,0-6 0 31,-5 3-8-31,2-10-184 16,-5 1-360-16,0-4-176 0,-4-3-432 0,0-3-425 16,0-6-919-16,0-4-2201 15</inkml:trace>
  <inkml:trace contextRef="#ctx0" brushRef="#br2" timeOffset="-171861.01">25563 9655 7137 0,'0'0'1616'16,"0"0"-271"-16,0 0 151 16,0 0 32-16,0 0-327 0,-8-13-361 15,12 10-416-15,11 0-320 16,6 0 40-16,14-7 40 15,1 4 216-15,12-4-96 0,-8 1-112 32,4-1-184-32,-12 4-8 15,0-1-296-15,-13 1-664 0,-6 6-512 16,-6 0-1161-16,-7 0-2040 0</inkml:trace>
  <inkml:trace contextRef="#ctx0" brushRef="#br2" timeOffset="-171127.34">26053 9769 856 0,'0'0'6745'16,"0"0"-3816"-16,0 0-1529 31,0 0-456-31,0 0-32 16,0 0-327-16,0 0-337 0,0 0-200 15,0 0-48-15,4 10 0 0,-4-1 120 16,4 4 24-16,0 6 32 16,-4-3-120-16,8 3 64 15,-8-3 8-15,4 3-48 0,0-3-24 31,0-4-56-31,0 4 48 16,3-6-40-16,-3-4-8 0,5 1-400 16,-5-1-320-16,7-3-617 15,-2-3-943-15,-5 0-1857 0</inkml:trace>
  <inkml:trace contextRef="#ctx0" brushRef="#br2" timeOffset="-170166.48">26300 9715 7697 0,'0'0'1841'0,"0"0"-177"16,0 0 176-16,0 0-311 15,0 0-593-15,0 0-488 16,0-3-248 0,0 3-200-16,-4 6 0 15,4 7-80-15,0 6 80 0,-4 6 128 16,4 1-112-16,0 2 40 0,0-2-8 31,0-4-48-31,16 0-8 16,0-3-544-16,3-6-400 0,22-7-609 15,-9-3-663-15,-4-3-1017 16</inkml:trace>
  <inkml:trace contextRef="#ctx0" brushRef="#br2" timeOffset="-169770.63">26348 9522 40 0,'0'0'6753'0,"0"0"-5217"16,0 0-552-16,0 0-407 0,0 0-241 0,0 0-152 15,0 0-56 1,-48 41-80-1,48-22-48-15,0 0-16 0,8-6-264 16,4-1-40-16,0-5-200 16,-1-7 183-16,-2 0 169 15,3 0 104-15,-8-10 64 0,-4-6-16 0,0 1 16 16,0-2 168-16,-4 5 329 16,-8 2 23-1,3 7-72-15,2 3-128 16,-5 0-232-16,3 0-80 15,6 13-8-15,-1 3 0 16,0-1-232-16,4 1-784 0,0-3-721 16,0-7-3000-16</inkml:trace>
  <inkml:trace contextRef="#ctx0" brushRef="#br2" timeOffset="-168966.43">25886 8744 2984 0,'0'0'5017'0,"0"0"-3640"16,0 0-217-16,0 0 432 31,0 0-184-31,0 0-231 0,0 0-481 16,0 0-392-16,-13-26-104 15,13 26-200-15,4 0-128 0,9 0 128 16,2 0 64-16,6 0 64 0,3 0-128 16,-1 10-128-1,-3 2 120 1,0 4-112-16,-12 3-40 0,-4 3 104 15,-4 1 56-15,0 2 96 16,-8 1 8-16,-8-4-96 0,0-6 40 16,0 0-40-1,8-10 0 1,4-3-8-16,4 1-168 0,0-4 160 16,0 0 0-16,12 0-296 0,16-10 304 15,4 0 232-15,4 1-144 16,-5-1-80-16,1 4 0 0,-8 3 224 15,-3-1-136-15,-10 4-96 32,-7 0 0-32,0 0-168 0,-4 0-16 15,0 0-88-15,0 0-224 16,0 0 128-16,0 0-329 0,0 0-743 16,0 0-720-16,0 0-513 0</inkml:trace>
  <inkml:trace contextRef="#ctx0" brushRef="#br2" timeOffset="-168230.74">27069 9547 4048 0,'0'0'5297'0,"0"0"-3920"15,0 0 239-15,0 0-200 0,0 0-79 16,0 0-385-16,-4-3-464 16,4 3-272-16,4-4 40 0,11 4-152 15,6-6 120-15,11 6-224 31,-1-6 88-31,5 3-88 0,5 0 0 16,-6-4-328-16,-3 4-448 16,-4 0-312-16,-9 0-561 0,-2-4-495 15,-9-2-49-15,-5 2-1111 0</inkml:trace>
  <inkml:trace contextRef="#ctx0" brushRef="#br2" timeOffset="-167947.67">27121 9303 4096 0,'0'0'5418'0,"0"0"-3194"31,0 0-280-31,0 0-471 0,0 0-529 16,0 0-384-16,0 0-488 15,-5 6 0 1,14 19 264-16,6 1 88 16,2 8-8-16,2 8 8 0,1-1-224 15,1 0-79-15,3 4-105 0,-5-4-16 16,1 4-8-16,4-4-785 16,3 9-807-16,-6-11-1049 0,-1-11-3752 15</inkml:trace>
  <inkml:trace contextRef="#ctx0" brushRef="#br2" timeOffset="-167130.7">27543 9118 8577 0,'0'0'1753'0,"0"0"511"16,0 0-503-16,0 0-345 0,0 0-504 31,0 0-448-15,0 0-464-16,0 0-88 0,-4 22-72 0,4 7 152 15,0 9 8-15,0 4 0 16,4 2-24-16,12 1 16 0,0-4-280 16,4-3-240-1,0-6-280 1,-1-7-344-16,-2-6-153 0,-2-9-159 16,2-10 560-16,-2 0 280 15,-2-10 183-15,-2-12 273 16,2-4 24-16,-6-5 144 0,1-8 64 15,-4 4 401-15,-4 1 223 32,4 5 64-32,-4 7 432 0,0 6 40 15,0 10-207-15,0 2-609 16,4 4-408-16,-4 10-376 0,5 12 88 16,2 7 280-16,5 6 0 0,0 3-32 15,4 0-129 1,4-3-399-1,4-7-296-15,-1-6 168 0,2-5 24 16,-1-11 400-16,-9-6 272 16,-2-3 104-16,-2-17 376 0,-3-8 240 15,-3-7 440-15,-5-6-55 16,0-3-521 0,-5-1 48-16,-11-3 48 15,0 4-304-15,1 6-168 0,-2 3-40 16,6 6-16-16,-1 10-8 15,3 7-144-15,6 8-96 16,-1 4-1064-16,4 22-2705 0,-4 7 1769 31,4-4-3017-31</inkml:trace>
  <inkml:trace contextRef="#ctx0" brushRef="#br2" timeOffset="-166641.7">28180 9347 6305 0,'0'0'3249'0,"0"0"-1057"31,0 0-200-31,0 0-695 16,0 0-529-16,0 0-432 0,0 0-288 15,0-7-48-15,0 14-72 16,0 6 32-16,-7 2 40 15,-1 2 48 1,3 1-48-16,-2 1 0 16,-1 1 8-16,4-8-8 0,0 4 0 15,-1-7 0-15,5 4-8 16,0-6 0-16,0-1-168 16,17-3-56-16,-1 4 128 0,11-7 80 15,1 0-64-15,4 0 80 31,0 0-120-31,-4 0-480 16,-8 0-785-16,-8 0-519 0,-12-7 104 16,0 4-473-16,0-3-4104 0</inkml:trace>
  <inkml:trace contextRef="#ctx0" brushRef="#br2" timeOffset="-166393.66">28320 9417 184 0,'0'0'6809'15,"0"0"-3680"-15,0 0-1017 16,0 0-111-16,0 0-289 16,0 0-576-1,0-7-624-15,0 7-328 0,0 0-184 16,0 4-184-16,0 8 16 16,0 7 168-16,0 7 0 0,4-1 40 15,0 7-40-15,4-3 0 16,3 2 0-1,-2 1-80-15,3-1-1088 16,4 8-376-16,-4-14-1609 16,-1-3-3921-16</inkml:trace>
  <inkml:trace contextRef="#ctx0" brushRef="#br2" timeOffset="-164677.95">28710 8855 5737 0,'0'0'2792'0,"0"0"-2024"16,0 0-319-16,0 0 191 0,0 0 128 16,17-38-96-16,-17 35-184 0,0-1 136 15,0 1-224 1,0-3-72-16,0 2 0 16,-4-5-223-16,-9 3-105 15,-2-1 0-15,-5 1 8 16,4 3 0-16,-4 3 112 0,3 0 88 15,-2 0 216-15,7 0 16 32,0 3-128-32,4 7-176 0,4-1-32 15,0 4-88-15,4 6 88 16,0 3-96-16,0 7 136 0,4 6 40 16,12 3 48-16,0 0 48 15,7 6 16-15,-2 1-48 16,3-1-24-16,0 4-152 0,-1 3-24 31,1-4 8-31,-4 4-56 16,0 0 0-16,-4 0 16 0,4-4-16 15,-4-2 0-15,0-4 0 16,0-6-232-16,0-3-88 0,0 0-160 16,-4-7-104-16,0 0-256 15,-1-6-352 1,-2 0-801-16,-5-6-279 15,0-3-865-15,0-4-3599 0</inkml:trace>
  <inkml:trace contextRef="#ctx0" brushRef="#br2" timeOffset="-164324.05">28639 9296 2760 0,'0'0'4233'15,"0"0"-1736"-15,0 0-1265 0,0 0 360 31,0 0 120-31,0 0-471 16,0 0-481-16,0 0-360 0,11-6-400 16,14-1 192-16,6 1 16 15,14-3-16-15,-2-1-88 32,1 3-104-32,-8 1-640 0,-4 3-576 0,-20 3-1353 15,-8 0-1648-15,-4 0-2784 16</inkml:trace>
  <inkml:trace contextRef="#ctx0" brushRef="#br2" timeOffset="-163438.23">29065 9464 4112 0,'0'0'4273'0,"0"0"-2664"0,0 0-201 16,0 0 360-16,0 0-319 0,0 0-361 31,4-22-608-31,4 19-248 16,4 0-112-16,4 0-32 15,-5 3-88-15,2 0 0 0,-5 0-120 16,-1 0-80-16,2 12 200 16,-5 1-360-16,-4 3 184 0,0 3 168 31,0 0-40-31,-9-3 48 0,2 0 0 16,-5-3 0-16,-1-4 8 15,6 0 0-15,3-2-8 0,0-4 0 16,4-3-88-16,0 0 32 15,0 0-96-15,12 0 80 16,8 0-16 0,8-3 176-16,8-4 80 15,-9 1-56-15,5 0-32 0,-11 0-80 16,-6-1 0-16,-7 4-72 0,-3 3-80 16,-5 0-512-16,0-3-505 15,0 3-1127 1,0 0-1873-16</inkml:trace>
  <inkml:trace contextRef="#ctx0" brushRef="#br2" timeOffset="-163134.99">29440 9306 144 0,'0'0'5993'0,"0"0"-3713"32,0 0-447-32,0 0-145 0,0 0-904 15,0 0-584-15,0 0-184 16,0 0 120-16,-24 44 144 0,12-19 0 16,8 1-80-16,-1-1-88 0,5-2-48 15,0-1-7 1,0 0-49-1,9-6 48-15,6-7-56 0,6 1-177 16,-1-7-255-16,-1-3-400 16,5 0-824-16,-7-9-1361 0,-10-4-4304 15</inkml:trace>
  <inkml:trace contextRef="#ctx0" brushRef="#br2" timeOffset="-162773.77">29440 9099 7089 0,'0'0'2417'16,"0"0"-1401"-16,0 0-632 15,0 0-304-15,0 0-80 0,0 0 72 16,-4 29-16-16,4-13-56 31,0 0 0-31,0-7-8 0,11 4-120 16,-3-10-128-16,5-3 88 15,-6 0 40-15,1 0 48 16,-4-3 80-16,-4-10-8 0,0-3 8 0,0 3 168 16,-4 1 8-16,-8 2 72 15,5 1-40-15,-10 6-96 16,6 3-112-16,3 0-56 15,-1 3-8 1,6 6-576-16,-1-2-1617 16,4-7-3776-16</inkml:trace>
  <inkml:trace contextRef="#ctx0" brushRef="#br2" timeOffset="-162051.78">28834 8521 5217 0,'0'0'1816'0,"0"0"8"0,0 0-271 16,0 0 167-16,0 0-744 0,0 0-416 15,4-18 25-15,4 14-9 16,4 1-240-16,4 0-112 0,0 3-208 15,4 0 16-15,-5 0-32 32,2 10-176-32,-9-1 160 0,-5 7-88 15,-3 3 32-15,0 0 72 16,-11 0 8-16,-13 3 88 0,0-3 8 16,-1-3-88-16,6-3 32 31,7-4-40-31,8-2-8 15,4-7 0-15,0 0-56 0,4 0-216 16,16 0 272-16,8 0 0 16,8 0 184-16,-1-7 88 0,6 1-72 15,-9 6-80-15,-13-3 56 16,-7-1-48-16,-4 4-128 16,-8 0-232-1,0 0 88-15,0 0 136 0,0 0-176 16,0 0-664-16,0 0-1217 15,0 0-383-15,0 7-1889 0</inkml:trace>
  <inkml:trace contextRef="#ctx0" brushRef="#br2" timeOffset="-161425.39">29734 9229 2632 0,'0'0'6073'0,"0"0"-4768"16,0 0 191-16,0 0-32 0,0 0-199 16,0 0-737-16,0 0-176 0,0 0-200 15,104-35 128-15,-72 33-48 16,4-5-136-16,-4 4 8 31,-1 0-104-31,-7 3-80 0,-3 0-528 16,-10 0-496-16,-3 0-1041 15,-4 0-463-15,-4 0-2482 0</inkml:trace>
  <inkml:trace contextRef="#ctx0" brushRef="#br2" timeOffset="-161160.7">29850 9029 776 0,'0'0'7657'15,"0"0"-3664"1,0 0-2841 0,0 0-423-16,0 0-137 0,0 0-376 15,0 0-152-15,0 0 128 0,7 67 384 16,10-35-64-16,3 9-128 16,3-3-272-1,1 0-24-15,1 0-88 16,-1 0-224-16,0 1-544 15,-1-7-824-15,5 2-801 0,-8-9-624 16,-4-8-3304-16</inkml:trace>
  <inkml:trace contextRef="#ctx0" brushRef="#br2" timeOffset="-160401.87">30205 8956 6433 0,'0'0'3009'16,"0"0"-1121"-16,0 0-24 0,0 0-575 16,0 0-465-16,0 0-432 15,8-3-392-15,-5 19-208 16,5 7 208-16,5 8-16 0,-2 10 16 0,2 1 16 31,-2 2-16-31,5-2 0 16,-4-1-136-16,9-6-480 0,-6-7-393 15,1-9-223-15,0-6-104 16,-5-7 280-16,-2-6 279 16,-1-3 697-16,0-16 80 0,-5-3 161 31,1-10 151-31,1 0-200 0,-1-2 144 16,-4-5 80-16,8 4 64 0,-8 3 152 15,4 4 160 1,3 9 136-16,-7 6 88 0,5 10-223 31,-1 3-457-31,0 0-256 16,0 6-608-16,7 7 432 0,2 9 168 15,-2 4 8-15,10 2 0 16,-2-2-8-16,5-1 8 16,8-2 0-16,0-1-89 0,3-7-207 0,2 1-88 15,-10-6-128 1,-3-7 0-1,-3-3 256-15,-10 0 256 0,-2-9 120 16,-9-11 528-16,4-5 264 16,-4-7-191-16,0-6-193 15,0 0-96-15,0-3-160 0,0 0 32 0,-4-1 120 32,-5 8-240-32,1 2 136 15,5 6-16-15,-5 14-184 0,3 5-120 16,-3 7-72-16,-3 3-808 15,-10 32-912-15,6-3-1033 16,-1 3-1672-16</inkml:trace>
  <inkml:trace contextRef="#ctx0" brushRef="#br2" timeOffset="-159906.84">31013 9204 4112 0,'0'0'6026'16,"0"0"-4074"-16,0 0-472 0,0 0-375 15,0 0-529-15,0 0-232 16,-24-3-216-16,13 12-128 15,7 4 0 1,-5 0 0-16,5 6-48 16,4-3 40-16,0-1-96 15,9 5-56-15,3-5 40 0,4 4-64 16,3 1 48-16,-2-5 72 16,2 2-8-16,-7-2-32 0,0-2-72 15,-4-4-144-15,-4 1-193 31,-4-4-503-31,0 0-200 16,-12 1 728-16,-12-1-304 0,5-2-1913 0</inkml:trace>
  <inkml:trace contextRef="#ctx0" brushRef="#br2" timeOffset="-159730.73">30957 9239 992 0,'0'0'9698'0,"0"0"-8026"16,0 0-672-16,0 0 73 16,105-35-113-1,-74 28-360-15,-4 7-464 16,-2 0-136-16,-5 0-1808 0,-12 0-4106 16</inkml:trace>
  <inkml:trace contextRef="#ctx0" brushRef="#br2" timeOffset="-158849.2">31408 8728 4488 0,'0'0'2129'0,"0"0"-1017"16,0 0-216-16,0 0 233 0,0 0-33 31,0 0 0-31,0 0-400 16,19-42-192-16,-19 39-272 0,-7-3-128 16,-5 3-48-16,-4 0-56 0,-4-1 16 15,0 4 96-15,-4 0 208 16,5 0 169-16,2 0-1 0,6 10-136 15,-6-1-208 1,10 11-144 0,-5-1 104-16,7 9-56 15,5 7 80-15,0 3-8 0,0 4-64 0,13 2-8 16,6 0 32-16,1 1-64 16,4-4 144-16,0 0 40 0,4-3-128 31,-1 4-72-31,-2-1 8 15,-1-3 0-15,-4 0-8 16,-5 0-48-16,-2-3-296 0,-5-3 0 16,-8 0-232-16,0-4-288 0,0-2-385 31,0 2-623-31,-13-9-561 16,9-3-1968-16</inkml:trace>
  <inkml:trace contextRef="#ctx0" brushRef="#br2" timeOffset="-158589.1">31288 9229 880 0,'0'0'6033'15,"0"0"-3969"1,0 0-951-1,0 0-161 1,0 0 336-16,0 0-304 16,92-32-488-16,-64 32-263 0,0-3-161 15,4 3-72-15,-4 0-201 0,0 0-1743 32,-9 0-1161-32,-6 3-4304 15</inkml:trace>
  <inkml:trace contextRef="#ctx0" brushRef="#br2" timeOffset="-158318.15">31627 9239 1584 0,'0'0'1832'16,"0"0"609"-16,0 0-1809 15,0 0 456-15,0 0 272 0,0 0 9 32,0 0-233-32,36 54-224 15,-29-41-296-15,-7 2-328 0,4 4-240 16,-4-2 56-16,0 1-104 16,0-1-72-16,0-2-576 15,5 1-688 1,3-3-937-16,-4-4-2968 0</inkml:trace>
  <inkml:trace contextRef="#ctx0" brushRef="#br2" timeOffset="-158009.3">31786 9268 1192 0,'0'0'1072'0,"0"0"3865"31,0 0-3785-31,0 0-608 16,0 0-47-16,0 0 343 0,0 0-16 16,0 0-248-16,-24 50-248 15,24-30 16-15,0-5-96 16,0 4-48-16,4-6-16 0,9 3-88 31,7-3-96-31,-1-4-136 16,1-3-296-16,4-6-272 0,-4 0-760 15,-8 0-1689-15</inkml:trace>
  <inkml:trace contextRef="#ctx0" brushRef="#br2" timeOffset="-157750.39">31766 9090 880 0,'0'0'7897'16,"0"0"-4896"-16,0 0-1369 15,0 0-535-15,0 0-129 0,0 0-272 16,0 0-416-16,0 0-136 15,0 0-80-15,0 0-64 16,0 0 0 0,0 0-416-16,0 0-584 15,0 0-1377-15,0 0-3912 0</inkml:trace>
  <inkml:trace contextRef="#ctx0" brushRef="#br2" timeOffset="-156985.46">32169 8747 656 0,'0'0'3256'16,"0"0"-1103"-16,0 0-321 31,0 0-71-31,0 0 23 0,0 0 48 16,0 0-455-16,0 0-321 15,8-39-224-15,-8 37-272 16,0-1-216-16,0-1-168 0,-8 4-152 16,-4-6-24-16,-4 3-48 15,-4-1 48-15,4 4-72 0,-4 0 0 32,4 0 64-32,1 0-64 0,2 7 64 15,1 3-144-15,1 5 144 16,2 1-96-16,1 0 40 0,1 6 48 15,3 3-32 1,4-2 48 0,0 6 0-16,0-1 0 0,4 1 16 15,11 3 96-15,2-4-96 0,3 3 32 16,-1 1 24-16,1-6-64 16,0 2 48-16,0 1-48 0,-4-3-8 15,0-1 0-15,0 0-8 16,0-3 8-1,-9 1 0-15,2-1-40 16,-5 0-112-16,-4 0-288 16,0-3-176-16,0 3-208 0,0 1-272 15,-8-4-449-15,-1 3-135 16,2-3-593-16,-1-6-1631 0</inkml:trace>
  <inkml:trace contextRef="#ctx0" brushRef="#br2" timeOffset="-156734.53">31990 9109 5705 0,'0'0'3985'16,"0"0"-2513"-16,0 0 528 0,0 0-167 15,0 0-929 1,0 0-600 0,0 0-304-16,67-19 0 15,-35 19-16-15,0 0-504 0,-4 0-840 16,-8 0-1833-16,-8 0-5129 0</inkml:trace>
  <inkml:trace contextRef="#ctx0" brushRef="#br2" timeOffset="-156304.2">32284 9172 392 0,'0'0'5873'32,"0"0"-3601"-32,0 0-935 0,0 0 7 15,0 0 200-15,0 0-584 16,0 0-543-16,24 0-313 16,-12 0-96-16,0 7-8 0,-4-1-64 0,0 3 0 15,0 4-33-15,-8 0-191 16,0 6 112-16,0-3 104 15,-8 0 72 1,0 3-8-16,0-6-40 16,1-1 48-16,7-2 0 15,-5-4-16-15,5-3 16 0,0 1-128 0,0-4-272 32,8 0-16-32,12 0 264 15,4 0 136-15,15 0-864 0,-2-10-696 16,-10 0-2305-16</inkml:trace>
  <inkml:trace contextRef="#ctx0" brushRef="#br2" timeOffset="-156022.09">32600 9242 384 0,'0'0'6409'0,"0"0"-4073"32,0 0-1119-32,0 0-89 15,0 0-256-15,0 0-720 16,0 0-152-16,0 0-8 0,-9 29 8 0,9-10 0 16,-4 0 8-1,4 0 8 1,0 0 40-16,0-3-56 0,0-4 0 15,13 1-256-15,-2-3-192 16,5-7 128-16,8-3-232 16,-8 0-1000-16,-4 0-2801 0</inkml:trace>
  <inkml:trace contextRef="#ctx0" brushRef="#br2" timeOffset="-155663.39">32643 9042 128 0,'0'0'648'15,"0"0"1080"-15,0 0-656 31,0 0-112-31,0 0-239 16,0 22-41-16,0-9-128 0,4-7-264 16,4 4 40-16,0-7-168 15,0 0-112-15,0-3-48 0,-1 0 8 16,-3 0-8-16,1-3 0 16,-5-3 0-1,0-7 416-15,0 7 264 16,-9-4 224-16,2 4-215 0,3 2-33 15,-4 4-616-15,-4 0-40 16,0 10-1080-16,0-3-2913 0</inkml:trace>
  <inkml:trace contextRef="#ctx0" brushRef="#br2" timeOffset="-149639.25">16093 12230 1040 0,'0'0'8498'16,"0"0"-7250"-16,0 0-1024 0,-5 3-144 31,-3 13 72-31,0 6 128 0,1 4-152 16,-2 5-128-16,5 1 24 15,4-3-24-15,0-4 0 0,4 0-80 16,12-2 72-1,0-7-152 1,4-7-304-16,4-3 280 0,4-6-64 16,0 0 96-16,-5-13-104 15,-2-5 248-15,-5-8 16 0,-12-2 88 16,0-4-32-16,-4 0 360 0,0 0 24 16,-8 0-32-1,-5 7 120-15,6 3 384 16,3 10 0-16,0 2-159 15,0 7-241-15,4 3-472 16,0 0-48-16,0 6-424 0,0 13 280 16,8 6 64-16,7 7 80 15,2 6 24-15,7 0-24 0,-1 4 0 32,1 5-16-32,4-2-208 15,-8 5-249-15,0 1-87 16,-8 0-104-16,-4 3-160 0,-8-3-48 15,0-7 432-15,-17-6 184 32,-2-6 208-32,-9-13 48 0,0-6 464 15,-4-4 464-15,4-9 160 16,-7 0 8-16,7 0-103 0,-4-12-89 16,4-10 112-16,4-7-120 0,8-6-408 15,4-6-72 1,4-10-231-1,8 0-185-15,8 1-105 0,12 2-319 16,16 10-440-16,24 6-920 16,-8 13-2665-16,-9 9-1912 0</inkml:trace>
  <inkml:trace contextRef="#ctx0" brushRef="#br2" timeOffset="-149309.58">16630 12411 6937 0,'0'0'2713'0,"0"0"-385"15,0 0-952-15,0 0-287 0,0 0-585 16,0 0-416-16,0 0 80 31,-12 47-40-31,8-21 24 16,0 5-96-16,4-2-48 0,0-4 0 0,4-5-8 16,8-1-400-1,4-6-344 1,8-11-825-16,-4-2-543 0,-5 0-1841 15</inkml:trace>
  <inkml:trace contextRef="#ctx0" brushRef="#br2" timeOffset="-148979.89">16642 12179 5297 0,'0'0'1872'15,"0"0"-376"-15,0 0-615 0,0 0-433 16,0 0-192-16,0 0-160 31,0 0-32-31,-28 35-56 0,28-23 0 16,0 1-8-16,0-3-104 16,4-7-40-16,0 0-152 0,4-3 40 15,-4 0 128-15,0-3 128 16,-4-6 72-16,0-4 40 31,0 0 152-31,0 4 88 0,-12-4-16 16,4 9-16-16,-8 2 216 15,1 2-336-15,2 0-200 0,-2 9 0 16,2 10-416-16,5-3-968 0,5 0-1529 16</inkml:trace>
  <inkml:trace contextRef="#ctx0" brushRef="#br2" timeOffset="-148452.45">16980 12411 6585 0,'0'0'2680'0,"0"0"-1415"15,0 0 311-15,0 0 385 0,0 0-521 16,0 0-680-16,0 0-360 16,0 0-72-1,0 0-136 1,13 0-192-16,2-7-8 0,9 1-272 0,1-1-432 16,6 5-656-16,-3-5-1385 15,0 4-1312-15,-12 0-2680 0</inkml:trace>
  <inkml:trace contextRef="#ctx0" brushRef="#br2" timeOffset="-148268.21">17029 12471 3240 0,'0'0'2905'0,"0"0"-1601"31,0 0-240-31,0 0 329 16,0 0-265-16,0 0-496 0,0 0-224 15,0 0 616-15,0 0-31 16,80 0-545-16,-37 0-448 0,21-6-625 16,-8-4-1327-16,-13-2-3289 0</inkml:trace>
  <inkml:trace contextRef="#ctx0" brushRef="#br2" timeOffset="-147449.02">17766 11880 6121 0,'0'0'1792'16,"0"0"-680"-16,0 0-199 15,0 0 223-15,0 0-256 0,0-2-528 16,0 2-224-16,-17 0-128 16,2 0-64-16,-9 0 48 31,-4 2 8-31,-4 5 0 0,-4-1-72 0,8 1 80 16,0-1 8-16,8 0-8 15,5-3 8-15,7 1 8 16,4-4 136-16,4 0 40 15,0 0-128 1,0 0 40-16,0 0-40 16,0 0-56-16,0 3 0 0,0 0 0 15,0 0-8-15,0 6 328 0,-5 4 48 16,5 0 40-16,-4 3-159 16,4 0-105-16,0 3-32 0,0 0-8 31,0 0 40-31,0 3 40 15,4 4-120-15,5-1 64 0,-1 0 80 16,-1 1-128-16,6-1 24 16,-5 0 16-16,3 4-48 0,2-4 40 15,-6 1-72-15,9 3-40 32,-4-1 88-32,0 4-96 0,0 3 56 15,0 0 72-15,-4 6-48 16,-1 0 64-16,-2 3-136 15,-5 1 96-15,4 6 16 0,-4-4-72 32,4 1 24-32,0-3-16 15,4-4-48-15,4-6 8 0,4-6 32 16,0-4-48-16,7-3 8 16,10-6-8-16,3-7 8 0,7-5-8 15,33-4-256-15,-12-13-752 0,-4-6-2985 16</inkml:trace>
  <inkml:trace contextRef="#ctx0" brushRef="#br2" timeOffset="-146140.14">17925 12290 3368 0,'0'0'2057'0,"0"0"463"0,0 0-1224 31,0 0-199-31,0 0 567 0,0 0-208 16,0 0-615-16,0 0-473 16,0 0-16-1,0 0-208-15,0 0-72 16,0 7-64-16,0 5 272 0,0 4 48 15,8 6-32-15,0 7-32 16,4-4-16-16,-1 7-176 16,6 3 104-1,-6-3-64-15,6 3-56 0,-2-4-48 16,2-2 48-16,-6-7-48 16,2-6-8-16,-5-3 0 0,-8-10 0 15,3 3 8-15,1-6 0 16,-4 0 48-16,0 0 16 0,0 0-72 31,0-3-96-31,0-16-352 16,0 0-1648-16,0-6-2385 0</inkml:trace>
  <inkml:trace contextRef="#ctx0" brushRef="#br2" timeOffset="-145293.7">18861 12112 1792 0,'0'0'4905'0,"0"0"-2857"0,0 0-1007 16,0 0 431-16,0 0 552 0,0 0-503 15,0 0-521-15,12-60-352 16,-12 54-208-16,0 3 128 15,0-4-216 1,-7 1-136-16,-10 2-208 16,-3 1-16-16,-3 3 8 0,-5 0-72 15,4 0 72-15,0 7-8 0,-1 2-8 16,14 1-32-16,3 6-104 16,4-1 72-1,4 8 64-15,0 2-88 16,0 7 96-16,12 3 0 15,8 0 8-15,-4 0 8 16,8 0-8-16,-4-3 0 0,-1 2 56 16,2 1-48-16,-1 0 8 0,3-3 56 15,-3 0-64-15,-4 0 40 32,4-4-32-32,-9 1-16 15,2-7 0-15,-1 0-64 0,-4-3-496 16,-4-3-456-16,0-4-872 15,-4-2-1057-15,0-3-2672 0</inkml:trace>
  <inkml:trace contextRef="#ctx0" brushRef="#br2" timeOffset="-145078.93">18666 12468 3696 0,'0'0'7442'0,"0"0"-5770"16,0 0-319-16,0 0-401 0,0 0-144 15,84-47-440-15,-45 37-216 0,10 3-152 16,-2 1-64-16,13 3-936 16,-21 3-1369-1,-2 0-2400-15</inkml:trace>
  <inkml:trace contextRef="#ctx0" brushRef="#br2" timeOffset="-144833.99">19117 12408 6953 0,'0'0'4033'16,"0"0"-2273"-16,0 0-295 15,0 0 39-15,0 0-536 0,0 0-736 32,0 0-232-32,0 0-112 15,11 31 112-15,-3-15 80 0,-3 3-40 16,6 4-40-16,-3-1-544 16,4 0-464-16,4 0-969 0,0-3-1863 15,-4-6-2514-15</inkml:trace>
  <inkml:trace contextRef="#ctx0" brushRef="#br2" timeOffset="-144520.39">19364 12363 8105 0,'0'0'2353'0,"0"0"-105"16,0 0-679-16,0 0-577 0,0 0-616 31,0 0-376-31,0 0 0 16,0 0 232-16,0 45-88 0,3-26 8 16,1 0 32-16,4 0-112 15,4 0-16-15,-4 0-48 16,8-3-8-16,0-7-88 0,-1 4-424 31,2-10-240-31,3-3-897 16,-4 0-967-16,-9-6-2953 0</inkml:trace>
  <inkml:trace contextRef="#ctx0" brushRef="#br2" timeOffset="-144160.92">19371 12154 7161 0,'0'0'1456'16,"0"0"-7"-16,0 0-369 16,0 0-408-16,0 0-600 15,0 0-72-15,0 0-8 0,-7 15 8 16,3-5-16-16,4 0 8 15,0-4 0-15,0-3-144 16,4 0-312 0,-1-3 120-16,1 0 296 15,0 0 48-15,-4-3 72 0,0-4 88 16,0-2-8-16,-4 3-48 16,-3-1-48-16,-6 4 168 31,5 3-32-31,4 0-192 0,-3 0-8 15,7 0-72-15,0 3-296 16,0 4-488-16,0-1-1841 0</inkml:trace>
  <inkml:trace contextRef="#ctx0" brushRef="#br2" timeOffset="-142888.83">20279 11900 7457 0,'0'0'2417'0,"0"0"-921"0,0 0-120 16,0 0-120-16,0 0-167 31,0 0-289-31,-4-61-528 0,-3 55-80 16,-5 3-96-16,-4-1 0 15,-4 4-96-15,0 0 8 16,-4 0-8-16,0 10 0 0,1 3 16 15,6 3 96-15,6 3-24 16,-2-3-88-16,13 9 0 0,0-3 0 31,0 4 8-31,0 2 0 16,13 1 40-16,6-1 0 0,1 1-40 16,1-1 64-16,2 1-24 0,-3 0-24 15,0-4 40-15,-1 3-56 16,-2-2-8-16,-6-4 0 15,2 4-376 1,-5-4-664-16,-1 6-857 16,-3-2-1375-16,-4-11-3338 15</inkml:trace>
  <inkml:trace contextRef="#ctx0" brushRef="#br2" timeOffset="-142674.12">20045 12169 3648 0,'0'0'6434'0,"0"0"-4874"31,0 0 64-31,0 0-7 16,0 0-433-16,0 0-704 15,0 0-352-15,84-50-128 0,-41 46 16 16,9 4-16-16,16-3-600 15,-12 3-1649-15,-13 0-3880 0</inkml:trace>
  <inkml:trace contextRef="#ctx0" brushRef="#br2" timeOffset="-142286.08">20499 12106 6313 0,'0'0'2312'0,"0"0"-1031"15,0 0-417-15,0 0-120 0,0 0-80 16,0 0-224-16,40-6-184 15,-29 6-128-15,2 6-32 0,-5 7 16 16,-5 0-24-16,-3 2 232 31,0 4-120-31,-7 4 0 0,-1-4 185 16,-8-1-65-16,8-1-144 16,4-5-152-16,4-2-24 0,0-4-8 15,15-3-200-15,13-3-192 31,12 0-433-31,16 0-943 16,-12-12-1081-16,-4-1-5528 0</inkml:trace>
  <inkml:trace contextRef="#ctx0" brushRef="#br2" timeOffset="-142079.39">20846 12176 8433 0,'0'0'1777'0,"0"0"-969"16,0 0-272-16,0 0-120 0,0 0 216 16,0 0-8-16,0 0-344 15,3 50-160 1,9-37-120-16,4-6-144 16,0-1-776-16,16-6-240 0,-12 0-1033 15,-4 0-2696-15</inkml:trace>
  <inkml:trace contextRef="#ctx0" brushRef="#br2" timeOffset="-141750.14">20806 11960 5449 0,'0'0'2816'0,"0"0"-1399"31,0 0-761-31,0 0-136 0,0 0-320 16,0 0-96-16,0 0 16 16,0 0-112-16,0 0-8 0,4 29-32 15,4-27-432-15,-5 2 0 16,5-4-176 0,-8 0 608-16,0 0 32 15,0 0 320-15,0-4-88 0,0-2 184 16,-8 0-112-16,1 0 160 15,-1 2 248-15,3 4-248 0,1 0-464 16,4 0-152-16,0 7-712 16,0 2-1369-1,0-3-6512-15</inkml:trace>
  <inkml:trace contextRef="#ctx0" brushRef="#br2" timeOffset="-140754.89">21997 11722 744 0,'0'0'7081'0,"0"0"-6073"15,0 0-488-15,0 0 177 0,0 0 255 16,0-44-128-16,0 37-456 16,-8-3-168-16,-8 4-120 0,-4 0-8 31,-4 3 112-31,-4 0 8 15,0 3 96-15,0 0 72 0,5 6-24 16,3 3 137-16,3 7-41 16,6 0-160-16,3 6-32 0,8 1-72 15,0-1 8-15,0 6 104 32,8-2-80-32,12 2-24 0,-1 1-48 15,5 3-120-15,4-4 56 16,4 4-56-16,0-3 80 15,0-1-88-15,0 4-104 0,-8-3-640 32,-4-1-736-32,-12 1-1249 15,-8-10-1608-15,0-4-1984 0</inkml:trace>
  <inkml:trace contextRef="#ctx0" brushRef="#br2" timeOffset="-140557.11">21798 11982 10322 0,'0'0'2896'0,"0"0"-1575"0,0 0-617 16,0 0-48-16,111-50-144 0,-71 40-120 31,4 3-392-31,0 4-96 16,11 3-1168-16,-10 0-1553 0,-10 0-2280 15</inkml:trace>
  <inkml:trace contextRef="#ctx0" brushRef="#br2" timeOffset="-140347.37">22311 11912 6177 0,'0'0'5945'0,"0"0"-3960"16,0 0-345-16,0 0-672 0,0 0-544 15,0 0-424-15,0 0 64 32,0 0-40-32,0 61 40 0,0-39-64 15,5 3 0-15,3-2-304 16,7-5-416-16,5-1-512 0,5-5-1185 16,-10-5-1816-16,1-7-4151 0</inkml:trace>
  <inkml:trace contextRef="#ctx0" brushRef="#br2" timeOffset="-140037.24">22543 11941 8993 0,'0'0'1881'0,"0"0"-73"16,0 0-415-16,0 0-457 0,0 0-448 31,0 0-320-31,0 0 104 0,0 0-48 16,-12 38-160-16,12-22 40 16,0 0-32-16,12-1-72 15,8 2 0-15,-1-5-144 0,2 1-160 31,3-7-176-31,4-6-1081 16,-9 0-855-16,-3 0-1945 0</inkml:trace>
  <inkml:trace contextRef="#ctx0" brushRef="#br2" timeOffset="-139687.64">22535 11741 7297 0,'0'0'3289'15,"0"0"-537"1,0 0-727-16,0 0-369 16,0 0-312-16,0 0-439 15,0 0-249-15,-4-9-312 0,4 9-112 16,0 0-208-16,0 0-24 16,0 0-416-16,0 0-296 0,0 0-593 15,0-4-1359-15,0 1-5410 0</inkml:trace>
  <inkml:trace contextRef="#ctx0" brushRef="#br2" timeOffset="-139192.41">22084 11417 8065 0,'0'0'2001'0,"0"0"-257"16,0 0-80-16,0 0-263 0,0 0-617 15,0 0-696-15,28-6 96 16,-7 6-88-16,-2 0-96 0,1 6-64 16,-8 7 48-16,-3 0-56 31,-9 5-160-31,0 5 176 15,-5-4 56-15,-7 3 0 0,-3-6 104 16,-2 0-96-16,10-10 48 16,-1 0-56-16,8-6 0 0,0 0 0 31,11 0-16-31,21-6 16 0,4-10 120 16,8 4-40-16,4-8-80 15,-4 5-512-15,-8 8-1193 0,-13 4-975 16,-14 3-2793-16</inkml:trace>
  <inkml:trace contextRef="#ctx0" brushRef="#br2" timeOffset="-136843.56">23710 11490 472 0,'0'0'6097'0,"0"0"-4689"0,0 0-40 16,0 0 153-16,0 0-161 31,32-83-136-31,-32 71-143 0,0-1-57 16,0 3-256-16,-4 1-304 15,-8 3-304-15,-4 3-96 16,-4-1-64-16,-8 4 0 0,5 0-8 16,-5 10-40-16,8 2 40 15,-1 5 0-15,6 1-48 0,2 5 48 16,2 5-48 0,7 7 56-16,0 7 56 15,4 5-8-15,8 7 24 16,8-3 32-16,3-1-40 0,2-2-32 15,3-3-24-15,-5-1-8 16,1-3 8-16,-8 1-8 16,1-4 0-16,-6-3-96 15,-3 0-376 1,-4-10-320-16,0 0-744 0,4-8-817 16,0-5-824-16,-4-6-5392 0</inkml:trace>
  <inkml:trace contextRef="#ctx0" brushRef="#br2" timeOffset="-136611.52">23451 11890 10442 0,'0'0'2496'0,"0"0"-767"15,0 0-329-15,0 0-272 0,0 0-544 16,0 0-480-16,80-25-104 16,-37 15-128-16,9 4-336 0,16-7-752 31,-16 7-1489-31,-13-1-4104 0</inkml:trace>
  <inkml:trace contextRef="#ctx0" brushRef="#br2" timeOffset="-135720.03">23813 11906 6905 0,'0'0'1544'0,"0"0"-167"0,0 0-73 16,0 0 448-16,0 0-351 15,0 0-697-15,0 0-456 0,0 0-24 32,49-38-32-32,-34 38-144 15,5 0-48-15,-8 0 0 16,1 10-88-16,-6-1 80 0,-3 4-24 0,-4 6 32 16,0 3 120-16,0-3-112 15,-4 0 40-15,0 0-40 16,-3-3 0-1,2-7-8-15,5-2 0 16,0-1 0-16,0-6 0 16,12 0-312-16,9 0 240 0,11-3-152 0,7-7-504 31,21-15-649-31,-13 6-1135 16,-10-6-4138-16</inkml:trace>
  <inkml:trace contextRef="#ctx0" brushRef="#br2" timeOffset="-135492.16">24208 11880 9450 0,'0'0'2192'16,"0"0"-896"-16,0 0-312 0,0 0-295 15,0 0-457-15,0 0 144 31,0 45-104-31,0-23-216 16,0-3 16-16,8 0 24 0,8-3-96 16,-4 0-160-16,8-7-416 15,-4-5-409-15,4-4-847 0,-4 0-1009 16,-4-13-4472-16</inkml:trace>
  <inkml:trace contextRef="#ctx0" brushRef="#br2" timeOffset="-135222.75">24268 11700 8009 0,'0'0'2353'0,"0"0"-113"16,0 0-695-16,0 0-401 0,0 0-568 15,0 0-424-15,0 0-152 16,0 0-24-16,-4 0-56 0,4 0-112 31,0 0-40-31,0-4 88 16,0 4 144-16,0 0 48 0,0 0 160 15,-8 0-152-15,-4 0-56 16,-4 0-56-16,-8 13-448 0,0-3-1193 16,5-4-2544-16</inkml:trace>
  <inkml:trace contextRef="#ctx0" brushRef="#br2" timeOffset="-134723.89">23925 11176 4785 0,'0'0'4152'0,"0"0"-2551"15,0 0-17-15,0 0-72 0,0 0 17 16,0 0-777-16,0 0-440 31,0 0-304-31,56-51-16 0,-40 51-96 16,-4 16-48-16,-4 3 72 15,-4 3 72-15,-4 7-144 0,0 2 152 16,-12-5 8-16,-8 2 0 31,0-5 0-31,4-5 40 16,0-5-40-16,12-6-8 0,4-4-24 15,0-3 24-15,20 0-552 16,16-3 552-16,11-7 376 0,5-2-328 16,-3-1-48-16,-10 3-80 15,-11 4-240-15,-16 6-360 16,-12 0-2097 0,-12 13 272-16,-4-4 353 0</inkml:trace>
  <inkml:trace contextRef="#ctx0" brushRef="#br2" timeOffset="-132591.87">25587 11176 800 0,'0'0'4849'16,"0"0"-3713"-16,0 0-88 15,0 0 296-15,4 0-47 0,-4 0-193 16,0 0-224 0,0 0-200-16,-8 0-168 15,-8-4-360-15,-4 1-104 16,-11 0-48-16,-10 3 96 0,5 0 161 15,-3 0 79-15,7 6 288 16,8 4-168-16,4 3-152 0,4 3-176 16,4 6-56-1,8 3 8-15,4 7 24 16,0 3 24-16,4 6 96 16,12 4-56-16,4-1 24 0,3 4-40 15,1-1-144-15,4 1 144 16,0 0-56-16,-3-4-96 0,-6-2 40 31,1-5-40-31,-3-2-8 16,-6 0 8-16,-3-3-392 0,0-3-184 15,-8-7-312-15,4 0-448 16,-4-3-769-16,0-6-615 0,0-7-3954 16</inkml:trace>
  <inkml:trace contextRef="#ctx0" brushRef="#br2" timeOffset="-132373.9">25216 11712 8329 0,'0'0'2761'0,"0"0"-969"0,0 0-607 16,0 0-385-16,0 0 64 15,0 0-488-15,116-41-192 16,-65 31-120 0,1 7-64-16,12-6-672 0,-12 6-2073 15,-16-7-3664-15</inkml:trace>
  <inkml:trace contextRef="#ctx0" brushRef="#br2" timeOffset="-131744.84">25794 11722 8673 0,'0'0'2353'0,"0"0"-305"31,0 0-311-31,0 0-321 16,0 0-480-16,0 0-504 15,0 0-432-15,0 0 0 0,24 15 16 16,-12 5-16-16,0-1 8 0,-1 0-8 15,2 3 0-15,-6-3 0 16,1 0-320-16,1-3-440 31,2 3-600-31,-3-9-1441 16,5-4-2736-16</inkml:trace>
  <inkml:trace contextRef="#ctx0" brushRef="#br2" timeOffset="-131467.67">26029 11620 7089 0,'0'0'2929'0,"0"0"-1009"15,0 0-312-15,0 0-447 0,0 0-633 16,0 0-456-16,0 23-64 15,0 2 136-15,0 3-16 0,0-2-112 16,0-1 88-16,8-3-32 16,4-6-72-16,7 0-224 0,2-6-192 31,-1-4-168-31,-1-6-89 16,1 0-903-16,-3-6-576 0,-9-7-2473 15</inkml:trace>
  <inkml:trace contextRef="#ctx0" brushRef="#br2" timeOffset="-131106.7">26010 11443 6241 0,'0'0'2264'0,"0"0"-655"0,0 0-457 15,0 0 192-15,0 0-608 16,0 0-536-16,0 0-200 0,-5-7-456 16,5 7-504-16,0 0 192 0,0 0 288 31,0 0-64-31,0 0 0 16,0 0 544-16,0 0 568 0,0 0-48 15,0 0 0-15,0 0 352 16,0 0-32-16,-4 0-448 0,4 0-264 15,0 0-64-15,0 0-64 16,0 0-56-16,0 0 48 0,0 0-72 31,0 0-48-31,0 0-168 16,0 0-728-16,0 0-520 0,-4 0-2593 16</inkml:trace>
  <inkml:trace contextRef="#ctx0" brushRef="#br2" timeOffset="-130371.86">26495 11239 5457 0,'0'0'1768'0,"0"0"-472"15,0 0 57-15,0 0 271 16,0 0-144-16,0-79-456 0,-8 69-575 16,-3 1-209-1,-2 5-72-15,-2 2-112 16,-6 2 96-16,-3 0 0 0,5 2-152 15,-1 8 168-15,-1 6 32 16,6 3-96 0,2 6-32-16,10 1-8 15,-5 6-56-15,8 3 112 0,0 0-112 16,4-1 0-16,12 4 88 16,0 3-88-16,8 1 96 0,-4-1-24 15,8 0-32-15,-5 1 8 16,-3-1-56-16,4 0 0 15,-12-5 0 1,1-1-232-16,-10-7-368 16,1-3-160-16,-4-6-473 15,0 7-559-15,0-7-152 16,0-7-1289-16</inkml:trace>
  <inkml:trace contextRef="#ctx0" brushRef="#br2" timeOffset="-130146.59">26304 11601 5961 0,'0'0'4721'0,"0"0"-3433"15,0 0-312-15,0 0 169 16,0 0-713-16,0 0-416 0,76-44-16 15,-40 41-689-15,11-1-887 16,-11 4-1104-16,-8 0-5818 0</inkml:trace>
  <inkml:trace contextRef="#ctx0" brushRef="#br2" timeOffset="-129826.34">26603 11582 7193 0,'0'0'2633'0,"0"0"-1241"15,0 0-40-15,0 0-352 32,0 0-159-32,0 0-521 0,0 0-264 15,92-25-40-15,-81 35-16 16,-7 5-16-16,0 7 16 15,-4 0-48-15,0 4 48 0,-8 0 8 16,0-4 8-16,-3 0-8 16,2-7 0-16,5-2 0 0,4-3 8 31,0-3-16-31,17-5-80 0,6-2 16 16,9 0-352-16,4 0-473 15,8-9-727-15,-8-7-801 0,-5 0-3880 16</inkml:trace>
  <inkml:trace contextRef="#ctx0" brushRef="#br2" timeOffset="-129622.28">26966 11598 3424 0,'0'0'4041'0,"0"0"-2753"0,0 0-479 31,0 0 47-31,0 0 240 16,0 0-320-16,0 0-416 0,-13 80-160 15,17-65-48-15,9-2-152 16,2 0-88-16,5-7-400 0,4-6-824 16,-8 0-929-16,-4-13-3408 0</inkml:trace>
  <inkml:trace contextRef="#ctx0" brushRef="#br2" timeOffset="-129308.84">26917 11369 5881 0,'0'0'2032'16,"0"0"-1136"-16,0 0-552 0,0 0-344 16,0 0 0-16,0 0-312 0,0 0 8 15,8 13-368-15,-4-13 136 16,5 3 328-16,-5-3 16 15,-4 0 192 1,3 0 336-16,-3 0 104 16,0 0-40-16,0-3 184 15,0 0 177-15,-7 0-201 0,-6-1-224 16,5 4-104-16,1 0 8 0,3 0-184 16,0 7-56-1,4-1-128-15,0 1-504 16,0-1-1209-16,8-6-3496 15</inkml:trace>
  <inkml:trace contextRef="#ctx0" brushRef="#br2" timeOffset="-128573.64">26985 11083 968 0,'0'0'4977'16,"0"0"-3513"-16,0 0 16 15,0 0-183-15,0 0 343 0,0 0-568 16,0-18-632-16,8 14-192 15,4-5 40-15,0 6-144 0,4-4-87 32,4 1-1-32,0 6 16 15,-4-3-24-15,0 3 88 0,-5 0 56 16,2 0-88-16,-2 0-8 16,-2 6-40-16,-1 4-8 0,-1 9 264 15,-3 0-64-15,4 3 8 16,-3 0-40-16,3 4-160 31,-1-1 64-31,1 4-8 0,5-1 8 16,-2-2 32-16,2 2-72 15,-2 1 64-15,1-1 64 0,0 1-80 16,-4-1 8-16,4-2-32 16,-4 2-96-1,0 1 64-15,0 0-72 16,0-1 8-16,-5 4-8 0,6-3 8 15,-1 2-8-15,0 1 48 16,0 0-48-16,0-3 0 0,0-1-8 16,-4-3 8-16,3-2 0 15,-2-5-112 1,-5-1-40-16,0-2-160 16,0-2-96-16,0-4-32 0,-12 1-184 15,-20 0-528-15,0-4-1825 16,0-6-6353-16</inkml:trace>
  <inkml:trace contextRef="#ctx0" brushRef="#br2" timeOffset="-126602.21">27798 10922 1880 0,'0'0'2632'0,"0"0"-183"0,0 0-1617 16,0 0-168-16,0 0 377 16,0 0 15-16,0 0-248 0,0 0-344 15,-24 0-352-15,8 0-112 32,-12 0-8-32,5 0 8 15,-9 0 0-15,8 3 0 0,0 3-72 16,3 0 72-16,6 1 0 15,7-4-104-15,0 4 0 16,4-1 16-16,4 0 8 0,0 4 72 16,0-4-96-16,0 7 104 31,0-1 80-31,0 1 0 0,0 3 104 0,0-3 88 16,0 3 88-16,0-1 80 15,0 5 16-15,7 2 56 16,2 0-31-16,3 3-193 0,0-2 8 15,0 2-24 1,-1 0-16 0,6 1-32-16,-6-1-96 0,2 7 8 15,-2-3-16-15,1 2-112 0,1 1 72 16,-6-1 40-16,1 1 8 16,5 3 24-1,-6 0-104-15,1 0 8 16,5 3 48-16,-6-3-104 15,1 0 48-15,5-3-32 0,-6-3-16 16,1-1 56-16,4-2-48 16,-4-1-8-16,0-3 0 0,0 1 8 15,-4 2-8-15,4 0 8 32,0 1 0-32,4 2-8 0,0 1 0 15,0 3 16-15,3-1 8 16,-2-2-16-16,-2 0-8 0,2-7 48 15,-2 3-48-15,-3-9 0 16,-4 0-8-16,5-4 8 31,-6 1 0-31,1 0-48 0,4 0 48 16,-4 3 8-16,5-4 0 0,-6 4-8 16,-3 0 0-16,8 3 0 15,-4 3 112-15,0 1 24 16,5-1-24-1,2 3-48-15,1 0-56 16,0 1 136-16,0 2-96 0,-1 1-40 16,2-1-8-16,-5 4 24 0,-1 3-24 15,-3 3 40-15,1-3-40 16,-5 3 0-16,4-3 0 0,-4 0 0 31,4 0 0-31,0-3 8 16,0-4-8-16,-1 4 0 0,6-3 8 15,-5-1-16-15,4 1 8 16,-5-1 0-16,1 4 0 0,4 0 8 31,1-3-8-31,-2-1 8 16,1 1 0-16,-4-1 0 0,9 1 0 16,-6-4-8-16,1 1 48 15,5 2-48-15,-6-3 48 16,1 1-40-16,0 2-8 0,4-2 8 15,-4 0 8-15,0-1-16 32,4-3 0-32,-4 3 0 0,4-2 0 15,-4 2 0-15,0 1 0 0,4 2 0 16,0 0 0-16,0 4 0 16,4 3 16-16,0 0-16 0,4 0 56 15,3 0 16 1,1 0-64-1,0 3 56-15,4-6-24 0,-4 3-24 16,-4-3-32-16,0-1 32 16,-4 1-16-16,0-4 8 15,-5 4 0-15,2-3-8 16,-2-1 8-16,6-2 0 16,-2-1 0-16,2-2-8 15,-2-4 8-15,1-1-8 0,4 2 8 16,-4-1-8-16,4-4 0 15,4 2-80-15,4-2 72 0,3 1-48 16,5-6 48-16,5-4 8 31,-2 0-128-31,1-6-120 0,12-16-416 16,-16-6-1480-16,-8-10-4738 0</inkml:trace>
  <inkml:trace contextRef="#ctx0" brushRef="#br2" timeOffset="-125347.45">28073 10976 6161 0,'0'0'2632'0,"0"0"-1063"0,0 0 423 0,0 0-159 16,0 0-569 0,0 0-616-16,0-4-336 0,0 4-312 15,0 0-56-15,0 13-200 16,0 6 200 0,0 7 56-16,0 5 16 15,0 4-8-15,0 0-8 0,8 0 8 16,8-3-8-16,8-4-96 15,-4-8-328-15,8-5-56 16,0-5 16 0,-9-7-137-16,1-3 313 15,-4-3 120-15,-4-13 168 0,-4-6 48 16,-4-4 80-16,-4-2 185 0,4 3-9 16,-4-1-152-16,0 7 216 15,0 6 168 1,0 4-64-16,0 9-464 15,4 0-8-15,-4 6-616 16,8 13 296-16,-4 0 216 0,12 4 104 16,-4-1 0-16,8-3 0 15,0-3-56-15,8-10-8 0,-4-3 64 16,4-3 48-16,-5 0-40 31,-7-16 216-31,-4 1 32 16,-3-11-112-16,-9-2 208 0,0-7-144 15,-5 0-152-15,-7 3-40 16,-4 0-16-16,0 7 80 0,5-1-24 31,-2 11-48-31,6 8-8 16,3 7 0-16,-4 0-1112 0,8 19-761 16,-5 6-263-16,5-2-1985 0</inkml:trace>
  <inkml:trace contextRef="#ctx0" brushRef="#br2" timeOffset="-124904.36">28727 11080 3936 0,'0'0'2473'0,"0"0"-729"15,0 0-167-15,0 0-497 32,0 0-304-32,0 0-472 15,0 0-248-15,-32 20-48 0,23-5 0 16,1 5 0-16,8-1 0 15,0-4 0-15,0-2-8 16,13-3-104-16,6-7 32 0,-2-3 72 31,2 0 136-31,-3 0-8 0,0-10 16 16,-8-6 8-16,-4-3 312 0,-4 0 200 16,0 0-103-16,0-3-225 15,-12 10-208 1,-4-1-120-1,5 9-8-15,-10 4-521 0,-7 13-1215 16,4 6-1056-16,0 0-6066 0</inkml:trace>
  <inkml:trace contextRef="#ctx0" brushRef="#br2" timeOffset="-124168.28">28384 11576 7313 0,'0'0'2417'0,"0"0"15"16,0 0-576-1,0 0-791-15,0 0-721 16,0 0-344-16,0 0-56 0,12 28 56 16,-8-9 0-16,8 7 56 15,4-7-56 1,0 0 0-16,-1 0 0 16,6-10-120-16,-2 1-216 0,1-7-112 15,-3-3 136-15,-6 0 63 16,5 0 121-16,-8-6 128 0,0-4-8 15,0-2 8-15,-4 2-8 16,-4 4 16-16,3 2 96 0,-3 2 281 31,0 2-9-31,0 0-128 16,0 0-248-16,5 2-112 0,-1 8-64 16,8 3 96-16,4 3-264 15,3-3-329-15,6-4-191 16,-5-6 296-16,-1-3 184 0,1 0 280 31,-3-3 104-31,-6-16 8 16,-7-3 672-16,-4-10 512 0,0-3-319 15,-4-3-273-15,-7 3-48 0,-6 0-176 16,2 6 168 0,2 7-280-1,2 9 64-15,-2 10-304 0,6 3-24 16,-1 0-648-16,0 16-608 15,8 16-1313-15,0-7-1480 0,4-2-2560 16</inkml:trace>
  <inkml:trace contextRef="#ctx0" brushRef="#br2" timeOffset="-123952.12">28890 11557 6601 0,'0'0'4777'0,"0"0"-2897"15,0 0-151-15,0 0-777 0,0 0-544 32,0 0-408-32,4 22 0 15,-1 3 96-15,6 4-48 0,3-1-48 16,-5 4 0-16,10 10-704 16,-6-14-1417-16,2-2-2183 0</inkml:trace>
  <inkml:trace contextRef="#ctx0" brushRef="#br2" timeOffset="-122917.36">28667 12065 7841 0,'0'0'2361'0,"0"0"-513"16,0 0-848-1,0 0-432-15,0 0-143 16,0 0-241-16,0 0-56 16,0 0 40-16,8 70-64 0,-1-42-80 15,10-2 48-15,-2-1-72 16,1-3-256-16,0-3-241 0,0-6-71 16,-4-7-192-1,-3-6 248 1,-2 0 480-16,-3 0 32 15,0-16 192-15,0-3 32 0,0-6 88 16,0 2-32-16,0-2 256 31,-4 9-7-31,0 4 151 0,0 6-168 16,4 6-112-16,-4 0-400 0,4 0-208 16,0 12-272-16,4 10 408 15,4-3 56-15,0 7-272 0,-1-7-56 16,10-3-249-16,-5-4 57 15,0-8 136-15,0-4 288 16,-4 0 112 0,-5-7 264-16,2-12 192 0,-9-3 401 15,0-7 55-15,0-2-128 16,-13-4-224-16,2 6-192 0,-2 0-96 16,2 11-144-16,3 5-128 15,4 6 0 1,4 7-800-16,0 0-2113 15,0 7-1175-15,8 6-2922 0</inkml:trace>
  <inkml:trace contextRef="#ctx0" brushRef="#br2" timeOffset="-122601.92">29065 12058 7297 0,'0'0'2153'15,"0"0"-393"-15,0 0-152 16,0 0-584-16,0 0-487 0,64-12-337 31,-56 15-200-31,-1 9 8 16,-3 5-16-16,-4 2 8 0,0 3 0 16,-4 0 48-16,-7-3-48 0,-1 0 8 15,4-9 72-15,4-1-72 16,4-6-8-16,0-3 8 15,12 0-8 1,11 0 256-16,9-10-112 16,0 1-88-16,-4-7-56 0,-4 4-488 15,-16 5-1617-15,-8 7-839 0,0 0-4618 16</inkml:trace>
  <inkml:trace contextRef="#ctx0" brushRef="#br2" timeOffset="-122280.53">29045 12769 9874 0,'0'0'4273'0,"0"0"-3617"16,0 0-320-1,0 0-192 1,0 0-144-16,0 0 0 15,0 0-512-15,13 35-321 0,-10-3-1287 16,1-3-777-16,-4-4-2560 16</inkml:trace>
  <inkml:trace contextRef="#ctx0" brushRef="#br2" timeOffset="-122125.41">29125 13068 160 0,'0'0'3272'16,"0"0"-1279"-16,0 0-73 0,0 0-392 15,0 0-583-15,0 0-545 16,0 0-368-16,64 60-32 31,-56-34-913-31,-5-4-1367 0,-3-3-2921 16</inkml:trace>
  <inkml:trace contextRef="#ctx0" brushRef="#br2" timeOffset="-122002.31">29272 13373 5025 0,'0'0'944'0,"0"0"-688"15,0 0-256-15,0 0-840 0,0 0-1497 16</inkml:trace>
  <inkml:trace contextRef="#ctx0" brushRef="#br2" timeOffset="-121856.02">29328 13544 2784 0,'0'0'5401'0,"0"0"-2864"16,0 0-225-16,0 0-607 0,0 0-297 16,0 0-520-16,0 0-840 0,12 0-48 31,-4 0-2400-31,-8-6-7346 16</inkml:trace>
  <inkml:trace contextRef="#ctx0" brushRef="#br2" timeOffset="-120788.2">29292 13998 520 0,'0'0'8906'16,"0"0"-6890"-16,0 0-392 0,0 0 25 16,0 0-489-16,0 0-304 15,0 0-368 1,-4-16-280-16,4 16-80 16,0 0-128-16,0 0-48 0,0 13-56 15,0 3 104-15,8 6 40 16,4 4-32-16,-4 2 0 0,4-3 80 15,4 1-88-15,0 0-64 16,0-11-400 0,-1-2-304-16,2-4-56 15,-2-9 104-15,-2 0 152 0,-2-3 263 16,6-16-103-16,-6-3 80 16,6-10 56-16,-6-3 248 0,-3-3 24 31,1 4 576-31,-5 5 369 15,-1 4 263-15,1 12-88 0,-4 6-232 16,4 4-384-16,-4 3-504 16,4 6-152-16,4 11 32 15,0 5 112-15,0 3 8 0,4 0-152 16,0 1-176-16,0-4-40 31,4-6-152-31,-4-4-168 0,4 1-80 16,0-13 96-16,4 0 415 15,-5 0 185-15,2-6 72 16,-6-13 409-16,1-6 207 0,-3-10-48 16,-6-7-120-16,-3-5 144 31,0-7-16-31,0 3-80 0,-7 3-8 0,-6 14-72 16,-2 5-63-16,6 13-153 15,5 9-200-15,0 4-152 16,4 3-913-16,0 20-1431 15,0-2-1385 1,0 5-2128-16</inkml:trace>
  <inkml:trace contextRef="#ctx0" brushRef="#br2" timeOffset="-120247.39">29945 13947 4440 0,'0'0'5914'0,"0"0"-4210"16,0 0-856-16,0 0-16 15,0 0-87-15,0 0-241 0,-4 7-344 16,8 5 256-16,9 8-64 0,-2-1-224 31,6 3-48-31,-2 0-80 16,-2 0-96-16,-2 1-312 0,-3-1-464 15,-8-3-377-15,0-3 161 16,0-3 368-16,-12-7 248 0,-8-3-448 31,5-3-1545-31,-2 0-5088 0</inkml:trace>
  <inkml:trace contextRef="#ctx0" brushRef="#br2" timeOffset="-120106.08">29966 13871 8665 0,'0'0'3057'32,"0"0"-1753"-32,0 0-464 0,87-48-287 15,-55 36-9-15,8-1-272 0,4 1-272 16,-8-1-1833-16,-4 4-5032 16</inkml:trace>
  <inkml:trace contextRef="#ctx0" brushRef="#br2" timeOffset="-118205.58">29221 10801 200 0,'0'0'2960'16,"0"0"-1071"0,0 0-1177-1,0 0 16-15,0 0 152 16,0 0-432-16,0 0-136 0,79-12-160 15,-51 12-48-15,0 0 136 16,0 3-40-16,-4-1 8 16,-4 5-32-1,-4 3-48-15,-5-1-63 0,2-3 247 16,-6 7-168-16,5 0 192 16,0 3 104-16,0 3-136 0,4 3 160 15,0 4 232-15,4 2-208 16,-4 4 72-1,4-1-216-15,-4 4-16 16,0 0-71-16,-4-3-81 16,0 3 0-16,-8-3-80 0,3 3-88 15,2 0 120-15,3 3-32 16,-5 3 160-16,6 0-64 0,-1 4-120 16,3-4 112-16,5 0 48 31,0 4-112-31,0-4 0 15,0 0-72-15,-4 0 8 0,-4-6 0 16,-4-3-48-16,-4-3 40 16,-4-4-40-16,0 0-8 0,0 4 8 15,0 0-8 1,0 2 0-16,0 4 8 16,8 0-8-16,0 0 0 15,4 3 8-15,0 1-8 0,4-4 8 16,-4-1 8-16,4 4 0 15,-5-6-16-15,2 3 8 16,-2-3-8 0,2 0 0-16,-6 2 0 0,1 1-8 15,5 0-8-15,-6 0 16 16,1 3 0-16,4 0-16 0,0-2 16 16,0-1 0-16,0-1-8 15,0 1 8-15,0-3-8 0,-4 3 8 31,-4-3-8-31,4 0 8 16,-4-4-8-16,0 1 8 16,-1 2 0-16,6 1 0 0,-1-4 8 15,0 7 0-15,-1-3-8 0,10 3 0 32,-10-6 0-32,6-1 0 15,-1-2 0-15,-5-4 0 16,2 0 0-16,-1-3 0 0,-4 0 88 15,3 0-88-15,1 4 48 16,-3-1 8-16,2 0-48 0,1 3 0 31,4 1 56-31,-7 2 8 16,6-2 0-16,-3-1-64 0,1 0 104 16,-2 4 40-16,5-6-32 0,-8-5 8 15,4 5-56-15,-4-4 32 16,4 0 40-16,-4 3-80 0,4-3 16 15,0 0-72 1,0 3 0 0,4-3 0-16,-5 1 40 0,2-2-40 15,-1 1 0-15,-4-3-8 0,3 0 56 16,-2-3 24-16,-1-1-72 16,4 1 48-1,-4 0 32-15,3 3-32 16,-3-4 40-16,5 1-48 15,-1 3-40-15,-1-6 64 0,-3 3-72 16,0-4 0-16,1 4 8 16,-5-4-8-16,0 4 8 0,4 0-8 31,-4-4 16-31,0 1-16 16,0 3 8-16,3-4 32 15,-3 4-32-15,0-4-8 0,4 4 8 16,-4 0-8-16,4-1 0 15,-4-2 0-15,0 2 8 16,0 1-8-16,0 0 8 0,0-4-8 31,-8 4 8-31,5-4-8 0,-6 4 0 16,-3-3-176-16,-3-4-368 0,-26 4-528 16,2-4-1961-16,-1-3-3096 15</inkml:trace>
  <inkml:trace contextRef="#ctx0" brushRef="#br0" timeOffset="-101302.7">18065 12843 728 0,'0'0'3208'16,"0"0"-1039"-16,0 0-1137 0,4 0-64 15,-4 0-40-15,0 0-223 32,0 0-265-32,0 0 16 0,0 0 312 15,0 0 64-15,0 0-144 16,0 0-32-16,0 0-167 0,0 0-57 16,0 0-56-16,0 0-48 31,0 0-24-31,0 0-120 15,0 0-72-15,0 0 88 0,0 0-112 16,4 0 40-16,3 0 48 16,10 0-120-16,2 0-8 0,9-7-48 15,-4 1 8-15,0 3 32 0,-5-1-40 16,-2 4-72 0,-9-2-264-1,-1 2-176-15,-7 0-240 0,0 0-329 16,0 0-847-16,0 2-432 15,-7 5 1007-15,-5-1-3568 0</inkml:trace>
  <inkml:trace contextRef="#ctx0" brushRef="#br0" timeOffset="-100989.14">18009 12922 2960 0,'0'0'5641'16,"0"0"-4240"-16,0 0-513 0,0 0 928 16,0 0-335-16,0 0-977 15,8-3-360-15,3-4-144 0,2 1 0 16,-2 3-8-16,6 0 16 16,2 0-8-16,-3-4 0 31,5 4 0-31,2 0 8 0,1-3-8 15,0 3-64-15,0-1-88 16,-5 1-288-16,-2 0-305 0,-2 3-527 16,-6 0-120-16,-9 0-577 15,0 0-727-15,0 6-97 0</inkml:trace>
  <inkml:trace contextRef="#ctx0" brushRef="#br0" timeOffset="-100705.99">18045 12982 4032 0,'0'0'3281'0,"0"0"-1817"0,0 0-591 16,0 0-297-16,0 0 248 0,0 0-152 15,0 0 16-15,80-25-128 31,-57 19 152-31,1-1-295 0,-4 1-161 16,-1 2-88-16,2 2-160 16,-14-2 40-16,-3 4-48 15,1 0 8-15,-5 0-16 0,0 0-96 16,0 0-649-16,0 0-943 31,-5 0-928-31,1 0-1961 0</inkml:trace>
  <inkml:trace contextRef="#ctx0" brushRef="#br0" timeOffset="-95036.61">18403 14240 5697 0,'0'0'2624'0,"0"0"-1311"15,0 0-449 1,0 0 256-16,0 0 224 0,0 3-352 16,4-3-359-16,-4 0-81 15,0 0 24-15,0 0-16 0,0 0 120 32,0 0-104-32,-8-7-160 15,-4-2-344-15,-8-7-72 0,-8 0-56 16,1-3 48-16,-1 0 8 15,-4 6 0-15,4 1 0 0,4 5-8 16,7 7 0-16,2 0-88 31,3 0 24-31,0 13-24 0,4 6-40 16,4 3 128-16,4 4-56 16,0 5 16-16,0-2 40 15,12-4-104-15,4 1-32 0,0-7-64 16,0-3-32-16,0-7 56 31,-4-5-112-31,0-4 64 16,-1 0 232-16,2-10 56 0,-2-12 16 15,2-10-56-15,-1-3 48 0,-5-3-8 16,6 0-56-16,-9 15 56 0,0 4 664 16,-1 10-392-1,-3 9-136 1,4 0-192-16,0 0-120 15,4 16-24-15,4 6 64 0,0 3 80 16,0 10 64-16,0 0-64 16,0 6 0-16,0 1 0 0,0-1 8 0,0 4 0 15,-4-4-8-15,4-6 0 32,-5-3 0-32,2-10-136 15,-5-9-32-15,0-4 120 0,-4-9 48 16,4 0 8-16,-1-3 376 0,6-22 128 15,3-14-280-15,3-21-120 32,2-26 88-32,3-22-56 15,-5 10-88-15,-7 22-48 0,-8 28 0 16,0 22-8-16,0 8 121 16,0 2-9-16,0 3-8 0,0 10-64 15,0 3-40-15,0 0-657 16,0 13-919-16,9 24 176 31,-2 2-1505-31,-3-4-3488 0</inkml:trace>
  <inkml:trace contextRef="#ctx0" brushRef="#br0" timeOffset="-94328.45">18730 14287 6081 0,'0'0'2216'16,"0"0"-1160"-16,0 0 57 15,0 0 663-15,0 0-624 16,0 0-776-16,0 0-216 0,0 7-88 16,0 6 257-16,0 9 383 15,0 3-160-15,0 10-56 0,0 0-40 31,0 0-96-31,0 3-120 16,0-6-168-16,0-1-72 0,7-2 112 16,-2-4-112-16,-1-6 0 15,4-6 0-15,-4-4-8 0,-4-5-224 16,3-4-440-16,-3-4-192 16,0-8-488-16,0-7-3986 0</inkml:trace>
  <inkml:trace contextRef="#ctx0" brushRef="#br0" timeOffset="-92985.17">19072 12875 3872 0,'0'0'2481'15,"0"0"-1009"-15,0 0-1080 16,0 0 48 0,0 0 297-16,-4-13-73 15,4 9-344-15,8 4-248 16,-3 0 24-16,3 0 144 0,-1 0-120 15,5 0-32-15,4 0-24 16,1 0-64-16,2 0 96 0,-3 4-96 31,4 5 16-31,0 7 96 16,0 3-8-16,-1 3-24 0,-2 7 216 16,-6 3 192-16,2 2 8 15,-5 5-200-15,-4-1-80 16,-1 0 216-16,1 0-240 0,0 0-88 31,5-3-23-31,-9 3 15 16,4 0 56-16,0-3-64 0,-4 0 32 15,0 3 104-15,3-3-120 0,-3 3-96 16,0-6 0-16,0 3 8 16,0-7 32-16,4 1-48 0,0-4 0 15,0 4 48 1,0-7-48-1,-4 1-8-15,9-5 0 0,-9 1-56 16,3-3-80-16,-3-3-240 16,0-3-409-16,4-4-351 0,-4-6-352 15,4 0-697 1,-4 0-983-16</inkml:trace>
  <inkml:trace contextRef="#ctx0" brushRef="#br0" timeOffset="-92706.75">19199 13614 6873 0,'0'0'2697'15,"0"0"-1617"-15,0 0-464 0,0 0 56 16,0 0-128-16,0 0 72 31,0 0 120-31,25 44-159 0,-9-27-289 16,-1-2-16-16,10-2-168 15,-5 0-96-15,3 0-8 0,-3-1-304 16,1-6-400-16,-2 1-1033 16,-3-4-639-1,-4-3-2025-15</inkml:trace>
  <inkml:trace contextRef="#ctx0" brushRef="#br0" timeOffset="-92501.03">19474 13525 7257 0,'0'0'2801'16,"0"0"-1121"-16,0 0-640 16,0 0-56-16,0 0-535 15,0 0 487-15,-15 57-312 0,7-28-80 16,0 3-192-16,4 6-152 15,-4 0-104-15,0 3-96 0,4 4 0 32,-4 12-936-32,4-10-1417 15,0-12-3536-15</inkml:trace>
  <inkml:trace contextRef="#ctx0" brushRef="#br0" timeOffset="-91265.13">19388 14300 7681 0,'0'0'1817'15,"0"0"-1137"-15,0 0 32 16,0 0 584-16,0 0-336 16,0 0-592-16,0 0-168 15,0 0 24-15,0 0 161 16,0-23-113-16,-5 11-56 0,1 2 56 16,-8-2 0-16,5-1-24 15,-10 1-48 1,2-5-112-16,-5 8-80 15,-5 3 88-15,5-1-96 16,5 7 8-16,-9 0-8 0,8 13 0 16,0 6 0-16,0 6 0 15,8 4 0-15,4 3 72 0,4 0-72 16,0-4-8-16,12-6-56 31,4-3-56-31,4-9-32 16,-1-4 8-16,2-6 144 0,3-3 56 15,-4-13-56-15,-1-6 0 16,-2-7-16-16,-2 1 8 0,2-4 8 31,-10 3 0-31,1 4 0 0,-4 9 176 16,1 3 104-16,-5 7 144 16,0 3 8-16,0 3-280 0,0 0-152 15,0 6-176-15,3 10 72 16,-3 6 104-16,8 7 0 15,-4 3 16 1,0 3 152-16,4 3-168 0,0 0 80 16,0-3-80-16,4 3 8 15,-4-3 56-15,4-3-64 0,-4-4 0 16,-1-3-16-16,-2-2 16 16,3-4-8-1,-8-7-56-15,4-2 64 16,-4-7-8-16,4 1 8 15,-4-4 0-15,0 0 96 0,3-4 248 16,1-12 256-16,9-12-424 16,-2-7-120-16,2-13 16 15,-1-6-32-15,3-6-32 16,-6-7 32 0,2 4-40-16,-7 6-8 15,0 12 8-15,1 10 0 0,-5 16 8 16,0 10-8-16,0 6 0 15,0 3-232-15,0 0-848 32,0 15-1296-32,0 5-649 0,0-1-1968 0</inkml:trace>
  <inkml:trace contextRef="#ctx0" brushRef="#br0" timeOffset="-90674.2">19753 14401 8145 0,'0'0'2257'0,"0"0"-1097"0,0 0 272 16,0 0-119-16,0 0-681 15,17 0-472-15,3 0-104 0,-1 0-56 0,9 0 0 16,-4 0 16-16,4 0-16 16,-8 0-16-16,-8 10-64 15,-8 3-48-15,-4 3 96 16,-8 6 32-1,-12 3 216-15,-8 4 48 16,-4-1 88-16,4-2-16 0,9-7-56 16,3-3-104-16,8-7-104 0,4-3-64 31,4-2-8-31,12-4 80 16,16 0 40-16,7-10 8 0,14-3 16 15,2-2-144-15,1-7-192 16,-9-1-568-16,-2-6-1104 0,-13 7-2161 15,-13 3-2441-15</inkml:trace>
  <inkml:trace contextRef="#ctx0" brushRef="#br0" timeOffset="-89970.55">20256 14265 6857 0,'0'0'2945'0,"0"0"-1545"15,0 0 88-15,0 0 73 16,0 0-449 0,0 0-688-16,0 0-320 0,0 0 40 15,0 35 312-15,-4-13 48 16,-1 4-104-16,1-1-32 15,1 0-88-15,3-3-144 0,0-2-136 16,0-5 152 0,12-2-152-16,4-4-64 0,4-2-96 15,4-1-248-15,3-6-680 16,5-3-856-16,-8-13-2345 16,-4-3-3417-16</inkml:trace>
  <inkml:trace contextRef="#ctx0" brushRef="#br0" timeOffset="-89633.81">20292 14043 824 0,'0'0'10234'0,"0"0"-8242"16,0 0-1392-16,0 0-167 15,0 0-89-15,0 0-336 16,-8 3 8-16,8 0-16 0,0 0-120 16,0-3-393-16,0 0-127 15,0 0 376-15,0 0 264 0,8-9 128 16,-8-4-72 0,0-3 64-16,0 3 160 15,0 4 617-15,-8 6 191 16,-5 3-624-16,6 0-256 0,-10 0-48 15,10 12-72 1,-1 1-88-16,4 3-248 16,4 3-656-16,12-3-1425 0,4-10-2080 15</inkml:trace>
  <inkml:trace contextRef="#ctx0" brushRef="#br0" timeOffset="-88868.8">20546 12728 4809 0,'0'0'2616'15,"0"0"-1184"-15,0 0-567 16,0 0-129-16,0 0 200 0,0 0-160 16,0 0-552-16,60-31-128 31,-36 31 40-31,4 0 40 0,4 12-96 16,0 4-24-16,-4 6-56 15,0 7 72-15,-5-1-64 16,-6 7 144-16,-6 4 128 0,2-1 136 15,-9 3 121-15,-1 3-17 16,-3 4-80-16,4 3-72 0,0-4-144 31,0 7-96-31,1 0 64 0,-1 3-96 16,0 4 48-16,-1-1-8 16,5 0-64-16,-4 1 56 0,0-1-72 15,-4-3-48 1,5-3 32-1,-1-3-40-15,3-6 0 0,-3-8-8 16,4-1 8-16,-4-5 0 16,4-9-48-16,0-5-448 0,0-5-184 15,4-6-568-15,-8-2-1145 0,0-4-1824 16</inkml:trace>
  <inkml:trace contextRef="#ctx0" brushRef="#br0" timeOffset="-88469.47">20754 13846 7889 0,'0'0'2017'0,"0"0"-1457"16,0 0 144-16,0 0 808 15,0 0-512-15,0 79-295 0,8-60-353 16,12 1-168-16,-1-5-184 31,9-2 0-31,4-4-248 16,5-9-264-16,-2 0-793 0,-3 0-687 15,-4-15-865-15,-5-7-239 0,-6-4 1191 16,-6-6 1865-16,-2 1 40 0,-5 2 1664 16,-4 6 1017-1,0 8-216 1,0 8 63-16,0 7-679 15,0 0-681-15,0 0-616 0,0 7-320 0,0 8-168 16,0 11 472-16,-4 2-64 16,-9 7-344-16,6-3-72 0,-5 0-56 31,-8 10-408-31,0-11-2088 16,4-3-6258-16</inkml:trace>
  <inkml:trace contextRef="#ctx0" brushRef="#br0" timeOffset="-87654.05">21136 14408 536 0,'0'0'7257'31,"0"0"-6137"-31,0 0-31 16,0 0-81-16,0 0-88 16,-79-38 48-16,59 34-344 0,4 4-328 15,0 0-39-15,4 4-73 16,-4 9-16-16,4 5 40 0,0 1-80 31,8 4-8-31,4-1-112 16,0-3-8-16,0-6 0 0,16-7-200 15,0-2 160-15,4-4 40 16,8-7 8-16,-4-9 40 0,-1-6-32 16,1 3 40-16,-7-4 88 15,-6 4 320-15,-7 7 336 31,0 6 224-31,0 2-280 0,-4 4-368 16,5 0-376-16,-5 7-136 16,7 15 40-16,1 3 88 0,0 10 8 15,1 4 24-15,2 2-24 16,-3 0-8 0,4 0-72-16,-4 1-248 15,0-7-336-15,-1-4 408 0,2-9-56 16,-5-6 136-16,0-6 32 15,-4-7 56-15,4-3 88 0,0 0 80 16,-1-3 280-16,10-17-160 16,-1-8-72-1,4-7 280-15,-4-6 0 16,-1-10-136-16,2-3-32 0,-6-6-88 16,5 3-72-16,-3 3-80 0,-2 9 8 0,1 11-32 15,-4 8 24 16,0 10-384-31,-4 13-680 16,5 3-1889-16,-1 9-2968 0,-4 7-720 16</inkml:trace>
  <inkml:trace contextRef="#ctx0" brushRef="#br0" timeOffset="-87173">21503 14576 8585 0,'0'0'2457'0,"0"0"-1633"0,0 0 352 15,0 0-384-15,0 0-351 16,0 0-361-16,52-19-64 0,-37 19-16 15,2 0-144-15,-6 0-32 0,2 0-145 32,-6 7-71-32,-3-1 80 15,-4 0 152-15,0 4 160 0,0-1 392 16,-11-3 208-16,2 4 49 16,-3-1-25-16,9-2-272 15,-5 2-192-15,8-2-152 0,0-1-8 31,0 4-160-31,8-1-72 0,3 0 64 16,2 4-32-16,-9 0-176 16,3 3 72-16,-7 0 15 15,0 0 289-15,-7-1 8 0,-6 5 105 32,-6-5 311-32,-2-2-88 15,1-3-40-15,5-4-120 0,3 1-176 16,3-7-160-16,9 0-1329 15,9-13-1327-15,7-3-5306 0</inkml:trace>
  <inkml:trace contextRef="#ctx0" brushRef="#br0" timeOffset="-86948.62">21854 14525 11666 0,'0'0'2304'0,"0"0"-959"0,0 0-161 15,0 0-640 1,0 0-352-16,0 0 8 16,0 0-144-16,-20 80 24 0,20-58-80 15,0 0-168-15,0-9-224 16,11 0-464-16,9-7 8 16,20-6-809-1,-12-6-1255-15,0-7-3778 0</inkml:trace>
  <inkml:trace contextRef="#ctx0" brushRef="#br0" timeOffset="-86798.36">21897 14281 9249 0,'0'0'4721'0,"0"0"-3200"15,0 0-1-15,0 0-600 16,0 0-560-16,0 0-360 15,0-22-672-15,4 18-2400 0,0-2-6674 0</inkml:trace>
  <inkml:trace contextRef="#ctx0" brushRef="#br0" timeOffset="-85958.98">22256 12382 6809 0,'0'0'1536'16,"0"0"-319"-16,0 0-497 16,0 0 128-16,0 0-80 0,0 0-560 15,0 0-176 1,75-35-32-16,-47 35 0 16,4 0 24-16,-4 3-24 15,4 13 0-15,0 7 40 0,0 9 32 16,-4 2 40-16,-4 11 88 15,0 5-112-15,-9 4 104 0,6 10-32 32,-10 2 24-32,-3 1 40 15,1 0 48-15,-5-1-80 0,-4 1 1 16,0 10-33-16,0-4 208 16,0-1-88-16,0-2-72 15,0-9-32-15,0 8-32 0,3-2-80 31,5-3-64-31,0-4 0 16,8-3 48-16,-8-6-48 16,5-3 0-16,-6-7 0 0,1-6 0 15,-8-10-48-15,4-6-232 0,0-6-488 16,0-4-345-16,-4-9-991 16,4 0-1017-1,-4-9-1904-15</inkml:trace>
  <inkml:trace contextRef="#ctx0" brushRef="#br0" timeOffset="-85748.41">22507 13779 8689 0,'0'0'2305'0,"0"0"-1257"15,0 0-208-15,0 0-296 0,0 0-120 16,0 0 225-16,0 0-257 15,64 86-256-15,-40-61-72 0,-1-3-56 32,-3-2-8-32,1-8-984 15,-2-2-993-15,1-7-543 0,-8-3-1897 16</inkml:trace>
  <inkml:trace contextRef="#ctx0" brushRef="#br0" timeOffset="-85572.86">22838 13658 8305 0,'0'0'4553'0,"0"0"-2304"0,0 0-977 16,0 0-496-16,0 0-424 15,0 0-208-15,0 0 168 0,-28 99-184 0,12-58-128 16,4 4 0 0,-1-1-120-1,-6 13-1216-15,-1-12-2865 16,5-13-6177-16</inkml:trace>
  <inkml:trace contextRef="#ctx0" brushRef="#br0" timeOffset="-84780.91">22853 14595 7769 0,'0'0'2865'16,"0"0"-1377"0,0 0-280-16,0 0-335 15,0 0-345-15,-11-88-96 0,7 62-208 16,-9 4 16-16,2 3 136 15,-6 3 192-15,2 12-288 16,-9 4-112-16,-4 0-168 16,0 13 64-16,4 9 96 15,1 4-96-15,6 2 24 16,10 1-88-16,3-1-80 0,4-5 24 16,4-4-168-16,15-9 48 15,5-8 176 1,4-2 48-16,4-6 0 15,3-13-48-15,-7 0 8 16,-3-6 128-16,-5 6-128 0,-5-1 88 16,-11 11 456-16,0 3 120 15,-4 6-255-15,5 0-417 0,-5 0 0 32,0 10-129-32,4 12 33 15,-4 6 96-15,4 7 32 16,3 6-32-16,-7 3-8 0,8 1 0 15,-4-3-304-15,5-5 112 16,-6-11-256-16,1-7 64 0,4-10 200 16,-4-9-32-1,8 0 224-15,4-12 16 16,8-13-16-16,0-10 8 16,4-23 48-16,4-21-56 0,-8 3 24 15,-1 3-24-15,-10 12-176 16,-9 23 56-16,-4 6-232 0,-13 1-616 15,-10 15-1897 1,-5 9-7121 0</inkml:trace>
  <inkml:trace contextRef="#ctx0" brushRef="#br0" timeOffset="-83452.72">18973 14446 4929 0,'0'0'2656'16,"0"0"-1904"-16,0 0-344 0,0 0 457 31,0 0-233-31,0 0-312 16,-8 3-176-16,8 0 16 0,0 4 200 16,0 5 688-16,0 1-224 15,-4 6-80-15,-5 0-79 0,6 7-97 16,-5-1-192-16,4-3-88 31,0-3-24-31,4 0-128 0,0-3-8 16,0-3-120-16,8-3-8 15,8 2 0-15,0-6-8 0,0-2-416 16,3-4-584-16,6 0-1337 16,-5-10-767-16,-5-6-3266 0</inkml:trace>
  <inkml:trace contextRef="#ctx0" brushRef="#br0" timeOffset="-83026.31">18933 14166 6793 0,'0'0'1480'16,"0"0"-23"-16,0 0-169 15,0 0-88-15,0 0-656 0,0 0-264 16,0 0-184-16,0-2-40 16,0 2 16-16,-4 0-24 15,4 0 8-15,-5 2-48 0,2 5 128 16,-5 3 144-16,4-1-264 15,0 0-8 1,4 1 56-16,0-7-64 16,0 3-112-16,0-6-256 15,0 0-144-15,0 0 296 0,0 0 216 16,0 0 168-16,0-6 32 31,4-3-112-31,-4-1 344 0,0 4-80 16,0 0 153-16,0 6 87 15,0 0-520-15,0 0-72 16,0 0-384-16,0 12-112 0,0 1-1193 16,0-1-3312-16</inkml:trace>
  <inkml:trace contextRef="#ctx0" brushRef="#br0" timeOffset="-80459.89">23336 14636 512 0,'0'0'7097'0,"0"0"-5649"16,0 0-391-16,0 0 167 16,0 0 336-16,0 0-183 31,0-41-121-31,0 38-272 0,0 0 48 15,0 3-176-15,0 0-279 16,0 0-169-16,0 0-240 0,-4 0-160 16,-1 0-8-16,-6 12-8 15,-5 5 0 1,-4 5 8-16,0 0-16 16,4 0 16-16,4-3-8 0,4-3-16 15,8-6-24-15,0-7-192 16,0 0-128-16,8-3 167 0,12 0 201 15,4-3 40-15,4-10-40 16,4 1-16 0,-9-5-32-16,-3 4 48 15,-7 4 0-15,-5 3 8 0,-8 6 8 16,0 0-8-16,0 0-8 16,0 0 56-16,0 0-112 15,0 0 40-15,0 13 16 0,0 2 0 31,-8 8 48-31,-1 2 1 0,1 3-49 16,1 4 8-16,-6-3 56 16,9-7-64-16,-3 1-145 15,3-8-279-15,4-5-912 0,0-7-672 32,11-3-873-32,10-10 553 15,-1-5-3586-15</inkml:trace>
  <inkml:trace contextRef="#ctx0" brushRef="#br0" timeOffset="-80265">23535 14703 960 0,'0'0'9194'31,"0"0"-6994"-31,0 0-1000 0,0 0-151 16,0 0-193-16,0 0-336 0,-4 13-72 16,0 3 24-16,-4 3-152 15,4 3-128-15,0 0-16 16,4 1-176-16,0-4 0 15,0-1-168-15,8-1-352 16,8-8-240-16,15-6-368 16,-3-3-1545-16,-3 0-2632 0</inkml:trace>
  <inkml:trace contextRef="#ctx0" brushRef="#br0" timeOffset="-79936">23591 14475 8465 0,'0'0'2561'16,"0"0"-993"-16,0 0 393 0,0 0-265 15,0 0-664-15,0 0-712 32,0 0-240-32,0-4-80 0,0 4-144 15,0 0-128-15,0 0-376 16,0 0 48-16,0 0 416 15,0 0-168-15,3 0 144 0,1 0 208 16,-4 0 48-16,4-3 48 31,-4 0 328-31,0 3 64 0,0 0 64 0,0 0-280 16,0 0-168-16,0 0-104 16,0 0-88-16,-4 3-64 15,4 0-696-15,-4 3-1048 16,4-6-3017-1</inkml:trace>
  <inkml:trace contextRef="#ctx0" brushRef="#br0" timeOffset="-79044.89">24029 12221 5737 0,'0'0'1664'0,"0"0"-832"0,0 0-408 32,0 0-112-32,0 0 16 15,0 0-135-15,0 0 87 0,99-13-80 16,-75 22 16-16,4 4 120 16,0 3 120-16,4 6-176 15,-8 3-152-15,-5 4-64 0,-2 3 184 31,-10 0-16-31,-3 5 184 16,-4 2 192-16,0 5-224 16,0 4-136-16,0 2-16 0,0 4 9 15,0 3 103-15,0 1-136 0,0-4 16 16,0-1-16-16,0-1-8 16,0 2 200-1,0 0-72-15,0 6-112 16,0-3-104-16,0 0-64 15,-4 4-48-15,4-8 120 0,0 5-112 16,0-8-8-16,4-2 0 16,5-3 8-16,-5-8 0 15,0-2-8-15,0-6-64 16,-4-4 56-16,3-5-184 16,-3-5 8-16,0-2-72 15,4 0-208-15,0-7-96 0,-4 4-401 16,5-4-839-16,-1-3-408 15,0-3-2337-15</inkml:trace>
  <inkml:trace contextRef="#ctx0" brushRef="#br0" timeOffset="-78810.06">24060 13655 6529 0,'0'0'2993'16,"0"0"-1841"-16,0 0-296 0,0 0 400 16,4 0-472-16,9 7-472 15,2 6 41-15,2 6-17 0,2-4-288 16,-3 5-40 0,5-2 88-16,-6-1-96 15,2-2-240-15,-2-5-545 16,13-4-1071-16,-8-6-488 0,-4 0-2289 15</inkml:trace>
  <inkml:trace contextRef="#ctx0" brushRef="#br0" timeOffset="-78636.94">24412 13582 7633 0,'0'0'2761'0,"0"0"-217"16,0 0-671-16,0 0-617 0,0 0-528 15,0 0-448-15,0 0-272 16,0 0 136-1,0 0 104-15,-21 86-24 16,10-54-216-16,-2 3-8 16,-6 19-224-16,3-13-1488 0,8-6-3841 15</inkml:trace>
  <inkml:trace contextRef="#ctx0" brushRef="#br0" timeOffset="-77587.12">24328 14532 200 0,'0'0'7217'0,"0"0"-5953"16,0 0-503-16,0 0 535 16,0 0 624-16,4 0-79 0,-4 0-593 15,0 0-512-15,0 0-88 16,0-10-328-16,0-3-312 15,0-6 128 1,-4-3-136-16,-13 0-8 16,-2 0 8-16,-9 6-72 0,0 9 64 15,-4 7-64-15,0 0 72 0,4 10 56 16,4 9-56-16,9 6 0 31,2 1 16-31,9 0-16 16,4-4-64-16,4-3-72 0,13-7-16 15,2-6 144-15,5-2-64 0,4-4 72 16,4-6 48-16,0-10-48 16,0-3 0-16,-4-3 0 31,-4-1 0-31,-9 7 88 0,-10 3 168 16,3 7 48-16,-8 6 152 15,0 0-344-15,0 0-112 0,0 6-152 16,0 14 32-16,0 12 120 15,4 2 0-15,-4 8 0 32,3 2 0-32,1 1 0 0,-4-4-8 0,0-3-344 15,4-10 168-15,-4-9-64 16,0-9 16-16,4-7 232 0,1-3 32 16,6-6 376-16,6-20-224 15,2-5-64 1,1-14 56-1,5-6 24-15,-2-9-8 0,-3 0-136 16,0 3 80-16,-8 9-56 0,-4 13 0 16,-5 13 145-16,-3 16-161 0,0 6-64 15,0 0-889-15,0 12-647 32,0 30 304-32,-11-5-1697 15,7-2-1792-15</inkml:trace>
  <inkml:trace contextRef="#ctx0" brushRef="#br0" timeOffset="-77311.97">24730 14618 776 0,'0'0'8850'0,"0"0"-7258"0,0 0-1032 15,0 0 480-15,0 0 281 16,0 0-233-16,0 0-536 31,-16 85-296-31,16-59-88 0,5-1-88 16,10 4-48-16,5-1-32 0,0-2-184 15,-4 2-144-15,-4-6-320 0,-9-2 128 16,-3-8-329-16,-3-2-23 16,-21-7 688-1,-7-3 32 1,-14 0-1032-16,-15-25-720 0,8-4-761 15,13-6-2632-15</inkml:trace>
  <inkml:trace contextRef="#ctx0" brushRef="#br0" timeOffset="-77184.3">24814 14544 4905 0,'0'0'1752'0,"0"0"-1128"15,83-6 24-15,-51 6-152 16,8 0-496-16,-12 3-40 0,-4 4-2976 0</inkml:trace>
  <inkml:trace contextRef="#ctx0" brushRef="#br0" timeOffset="-76995.02">25112 14592 7153 0,'0'0'6657'0,"0"0"-5848"15,0 0-705-15,0 0 72 31,0 0 496-31,-19 73-184 0,11-44-112 16,8 2-168-16,0-2-88 16,4 0-120-16,11-4-80 0,2-3-496 0,19-6-360 15,-5-7-1161-15,-3-5-2536 16</inkml:trace>
  <inkml:trace contextRef="#ctx0" brushRef="#br0" timeOffset="-76644.32">25157 14303 936 0,'0'0'7473'0,"0"0"-6120"16,0 0 351-16,0 0-120 15,0 0-944-15,0 0-640 0,-4-13-32 16,4 20-96-16,0 3 128 31,0 2 0-31,0-2-48 0,0 2-56 16,0-2-168-16,7-4-272 15,-7-3 128-15,4 1 200 0,-4-4 216 16,0 0 184-16,0 0 88 16,0-4-32-16,0 1 496 31,0 0-152-31,-4 3-223 0,-3 0-161 15,-2 0 72-15,5 0-168 16,0 6-104-16,4 0-304 0,0-6-1137 16,4 0-823-16,9 0-2065 0</inkml:trace>
  <inkml:trace contextRef="#ctx0" brushRef="#br0" timeOffset="-75237.4">26057 12144 3440 0,'0'0'2641'0,"0"0"-1705"0,0 0-320 16,0 0 224-16,0 0 457 16,0 0-377-16,4-22-432 15,-4 19-224-15,4 3-112 0,-1 0-144 16,2-4 0-1,3 1-8 1,0 3 0-16,3-3-16 0,2 3 8 0,2 0 8 16,5 0-8-16,1 0 8 15,2 0 0-15,1 0 0 16,-4 0-8-16,1 6 8 0,-6-2-56 31,-3 5 40-31,-4-2-32 0,0 2-32 16,-4 4 80-16,4 6 0 15,-5 0 8-15,6 7 144 16,-5 2 32-16,4 3-48 0,-4 4 8 16,-1 0-16-16,-3 6 192 31,0 1-72-31,0-1-96 0,0 4 32 16,-3-7-112-16,-1 3-64 15,0-3 40-15,4 6-48 16,0-2 64-16,0 2-64 0,0 4 48 15,0-4 200-15,0 1-120 32,4-1 128-32,0-2 57 0,-1 2 7 15,2 1 16-15,-1-1-208 0,0 3-112 16,4 1 240-16,-4 3-104 16,3 0-32-16,2 3-112 0,-1-4 8 15,3 4 32 1,-2-2-48-1,-1 1 0-15,3 1 0 0,2 0 0 16,2 0-8-16,2-3 8 0,-2 0 0 16,1-7 0-16,0-2 0 15,0-8 8-15,-4-2-16 0,-1-7 8 16,2-2 0-16,-5-4 0 16,-1-3 8-1,-2 0-16-15,-1-1-96 16,-4-2-112-16,0-3 80 15,0-1-272-15,0 1-120 0,0-4-89 16,0 0-79-16,0 1-192 31,0-1-112-31,-9 1-552 16,2-4-65-16,-5-3-2952 0</inkml:trace>
  <inkml:trace contextRef="#ctx0" brushRef="#br0" timeOffset="-74978.45">26304 14043 3504 0,'0'0'2761'0,"0"0"-777"16,0 0-1568-1,0 0-128 1,0 0 689-16,0 0 527 15,0 0-80-15,36 73-728 0,-12-51-224 16,7-3-151-16,1 0-73 0,0-6-128 16,0-1-120-16,0-5-152 0,4-4-1545 31,-12-3-1479-31,-4 0-3370 16</inkml:trace>
  <inkml:trace contextRef="#ctx0" brushRef="#br0" timeOffset="-74806.08">26710 13960 3632 0,'0'0'9490'15,"0"0"-8169"-15,0 0-1321 0,0 0 72 16,0 0 64-16,0 0 416 16,-12 63-256-16,5-34-168 0,-6 0-128 15,-2 9-104-15,-2-6-1112 31,6-10-3065-31</inkml:trace>
  <inkml:trace contextRef="#ctx0" brushRef="#br0" timeOffset="-72729.44">26184 14624 200 0,'0'0'6345'15,"0"0"-5121"-15,0 0-424 0,0 0 81 16,0 0-105-16,0 0-208 16,0 0-152-16,0 0 96 15,4-86 56-15,-4 70 192 16,-4 3 273-1,-7 4-449-15,-10-1-256 16,-3 10-128-16,-4 0-184 0,-4 4 168 0,1 14-120 16,4 5-48-16,-1 6 80 15,7-4-96-15,14 4-48 16,3-7-224-16,4-3-304 0,0-10 232 31,15-2 152-31,5-7 192 16,8 0 144-16,4-13-48 0,-4-6-40 15,4-4-48-15,-9 1 96 16,-3 0 288-16,-8 6-136 0,1 4 248 31,-10 5 232-31,-3 7-368 16,0 0-368-16,0 3-120 0,4 13-72 16,-4 13 192-16,4 2-8 15,0 11 8-15,0-4 0 16,1 6 0-16,-1-2-8 0,-1-1-208 31,1-6-168-31,0-3-32 16,-4-13 64-16,4-3 104 0,-4-10 240 0,4-3 8 15,-4-3 24-15,9-3 576 16,6-16-152-16,5-7-272 16,4-15 104-16,8-13 8 15,12-19-40 1,-9 0-200-16,-3 7 24 15,-8 8 56-15,-7 20-32 0,-6 3-40 16,-3 3 256-16,-4 20 40 0,-4 9-352 16,0 3-8-16,0 9-1352 15,-12 29 152 1,-4-3-1377-16,0-3-3888 16</inkml:trace>
  <inkml:trace contextRef="#ctx0" brushRef="#br0" timeOffset="-71363.17">26627 14789 808 0,'0'0'6585'0,"0"0"-4801"15,0 0-647-15,0 0 183 16,0 0 16-16,0-6-432 0,-12 6-583 16,-4 12-233-16,-8 7 0 15,-4 4 8 1,-4 8 8-16,4 4 88 15,4 0-128-15,1-3-56 16,10 0 0-16,9-7-8 0,4-6-144 16,4-3-248-16,17-3-1 15,3-10 305-15,8-3-64 0,-5 0-40 32,1 0 192-32,-8-10 0 15,-9-3 232-15,-6 1 433 16,-5-4-65-16,0 3 112 0,-12 1-288 15,-9 2-296-15,-2 7-56 16,-5 3-72-16,-4 0-56 0,4 3-96 31,0 7-688-31,12 8-1001 0,12-5-2071 16,4-3-2602-16</inkml:trace>
  <inkml:trace contextRef="#ctx0" brushRef="#br0" timeOffset="-71094.26">26977 14840 1424 0,'0'0'7841'0,"0"0"-6080"16,0 0-497-16,0 0-48 31,0 0-279-31,0 0-377 0,0 0-128 16,0 0-152-16,-80 85-152 15,65-53 64-15,7 0-184 16,3-3-8-16,5-7-128 0,0-3-368 16,9-10-104-16,10-2 8 31,5-4-265-31,12-9-783 0,-8-7-1097 0,0-9-3912 16</inkml:trace>
  <inkml:trace contextRef="#ctx0" brushRef="#br0" timeOffset="-70793.5">27021 14716 5961 0,'0'0'2096'0,"0"0"-383"0,0 0-153 16,0 0-288-16,0 0-480 15,0 0-456 1,0 0-216-1,-8-3-16-15,8 3-104 0,0 0-8 0,0 0-40 16,0 0-232-16,0 0 16 16,4 0 208-16,0 0 56 0,1 0 48 15,-5 3-48-15,0-3 0 32,0 0 152-32,0 0-80 15,0 0 96-15,0-7-168 0,-5 1 16 16,-3 0 32-16,0 3-48 0,1 3-168 15,-6 0-1744-15,5 3-4401 0</inkml:trace>
  <inkml:trace contextRef="#ctx0" brushRef="#br0" timeOffset="-68264.16">18232 14907 3168 0,'0'0'7330'16,"0"0"-4834"-16,0 0-1327 0,0 0-409 0,0 0 144 15,0 0 72-15,11 0-352 16,17 0-400-16,13-7-144 0,26-3-24 16,1 1 40-1,-1 0-32 1,6 2-56-16,-26 4 104 15,-4 0-112-15,-6 3-8 0,-18 0 0 16,-6 0-248-16,-1 0-456 0,-1 0-528 16,-2 6-809-16,2-6-2383 0</inkml:trace>
  <inkml:trace contextRef="#ctx0" brushRef="#br0" timeOffset="-67765.82">19710 14963 9329 0,'0'0'3273'0,"0"0"-2017"16,0 0-135-16,0 0-321 0,0 0-48 0,0 0-328 31,0 0-248-31,0 0-48 16,80 0-128-16,-1-2 48 16,1-2-40-16,-5 1 8 0,-7-3 40 15,-27 6-56-15,-2 0-32 16,-7 0 24-1,-12 0-464-15,-8 0-352 16,-8 0-448-16,-4 6-753 16,0 1-415-16,0-2-3089 0</inkml:trace>
  <inkml:trace contextRef="#ctx0" brushRef="#br0" timeOffset="-67286.79">21579 15113 10354 0,'0'0'2776'0,"0"0"-1703"16,0 0-457-16,0 0 80 15,0 0-136-15,0 0-200 0,79 3-288 16,-27-3-8-16,8 3-8 31,7-3-8-31,-3 0-40 16,-12 3-8-16,-12-3-24 0,-12 3-208 15,-12-3-624-15,-12 0-456 16,-4 0-729-16,0 0-583 0</inkml:trace>
  <inkml:trace contextRef="#ctx0" brushRef="#br0" timeOffset="-66705.46">23602 15132 6433 0,'0'0'5489'0,"0"0"-4441"16,0 0-528-16,0 0-192 15,0 0 377-15,0 0 103 16,-4 0-352-16,8 0-64 0,16 0-200 15,8-3-120 1,16 3 32-16,4-4-104 16,8 1 72-16,-5 0-64 0,1 3 0 15,-16-3 72-15,-4 3-80 16,-12 0-392-16,-8 0-896 16,-4 0-1897-1,-4 0-3368-15</inkml:trace>
  <inkml:trace contextRef="#ctx0" brushRef="#br0" timeOffset="-66314.72">24842 15100 3632 0,'0'0'7626'0,"0"0"-4978"0,0 0-1951 16,0 0-329-16,0 0 160 0,0 0 48 16,51 0-376-16,-15 0-192 15,4 0 0 1,4 0 64-16,4 0-72 16,-1 0-8-16,-2 0-256 15,2 0-336-15,5 3-897 0,-8 1-1511 16,-16-2-3562-16</inkml:trace>
  <inkml:trace contextRef="#ctx0" brushRef="#br0" timeOffset="-65903.46">26288 15440 1320 0,'0'0'9586'0,"0"0"-7738"15,0 0-880 1,0 0-231-16,0 0 479 16,83 6-336-16,-34-2-496 15,10-2-208-15,5 5-168 0,0-4-8 16,-1 0-176-16,-7 0-608 15,-8 1-672-15,-16-1-1489 0,-16-3-2080 16</inkml:trace>
  <inkml:trace contextRef="#ctx0" brushRef="#br0" timeOffset="-63916.85">22272 15691 3064 0,'0'0'5873'0,"0"0"-3560"16,0 0-1153-16,0 0-472 15,0-7-408 1,0 7 240-1,-8 7 57-15,-16 8-329 0,-8 17-48 0,-8 9 264 16,-4 7-120-16,-3 9-72 16,2 7-24-16,6-1-128 0,3-2 32 15,8-7-136-15,8-7 40 32,12-2-40-32,8-11-16 15,4-5-64-15,20-6-64 0,12-8-256 16,8-5-48-16,0-7-112 0,4-3 8 15,-9 0 232-15,-3-10 224 16,-8-6 80-16,-16 1 80 31,-7-7 240-31,-5-4 344 0,-9 1 32 16,-19-1-152-16,-8 4-24 16,-3 3-56-16,-1 3-168 0,-1 7-112 15,13 2-176-15,9 7-8 31,11 0-896-31,8 7-1608 16,0 2-3010-16</inkml:trace>
  <inkml:trace contextRef="#ctx0" brushRef="#br0" timeOffset="-63353.81">22423 16119 8265 0,'0'0'4513'15,"0"0"-3168"-15,0 0-249 0,0 0-176 16,0 0 120-16,0 0-352 15,0 0-416-15,64-19-120 0,-29 13-24 0,6-1-56 16,-5 4-72-16,-4-3-8 31,-1 3-296-31,-10 3-784 16,6-3-648-16,-7 3-1137 0,-8-4-2608 16</inkml:trace>
  <inkml:trace contextRef="#ctx0" brushRef="#br0" timeOffset="-62967.07">23125 15738 8737 0,'0'0'3121'16,"0"0"-961"0,0 0-607-16,0 0-553 0,0 0-288 15,0 0-304-15,0 0-248 16,0 0 312-16,-13 105-104 15,13-54-247-15,0 3-57 0,0 0-8 0,0-4-48 32,0-5 0-32,0-7-8 15,0-10-40-15,9-2-273 0,-5-13-687 16,7 0-624-16,-2-13-977 16,-1 0-2128-16,-1 0-3784 15</inkml:trace>
  <inkml:trace contextRef="#ctx0" brushRef="#br0" timeOffset="-62685.86">23097 15703 888 0,'0'0'9170'0,"0"0"-6786"31,0 0-1072-31,0 0-511 0,0 0-137 16,99-63-96-16,-58 63-288 15,6 6-200-15,5 16 48 16,4 7-120-16,-5 6 0 0,-7 6-8 16,-8 4 0-16,-17 2 0 15,-10 1-8 1,-9 0 8-16,0-1 56 0,-24-3 56 16,-8-2 264-16,-12-4-16 15,-7-7-32-15,-13-2-224 16,-20-3-104-16,13-7-1304 0,15-13-4481 15</inkml:trace>
  <inkml:trace contextRef="#ctx0" brushRef="#br0" timeOffset="-62019.91">24412 15802 6617 0,'0'0'6065'0,"0"0"-4416"16,0 0-657-16,0 0-136 15,0 0 192-15,0 0-200 16,-69-35-552-16,18 35-248 0,-9 3-40 31,-3 6 64-31,7 7-16 16,12 4 16-16,11-5-72 0,18 7 0 15,11 1-72-15,4 2-168 16,19 4 80-16,18 3 72 0,14-4-24 16,13 4-112-16,-4-3-312 31,-4-7-64-31,-12-3 248 0,-12-6 168 16,-17-1 112-16,-11-2 64 15,-4-1 8-15,-28-3 448 16,-11 1-8-16,-10 2-160 0,-6-5-64 15,3-2-216-15,9-2-384 16,26 0-1120 0,14-9-2617-16,3-7-5033 0</inkml:trace>
  <inkml:trace contextRef="#ctx0" brushRef="#br0" timeOffset="-61823.58">24590 15995 6689 0,'0'0'9050'15,"0"0"-7490"-15,0 0-1224 0,0 0-136 0,33 77 200 16,-29-33 72-16,4 7-175 16,-5 6-177-16,5 6-32 15,1 4-40-15,-1 0-48 0,-1-4-272 16,1-6-393-16,1-12-751 31,-5-10-1080-31,-1-16-2113 0,-3-13-2473 16</inkml:trace>
  <inkml:trace contextRef="#ctx0" brushRef="#br0" timeOffset="-61557.06">24607 15906 5113 0,'0'0'6881'0,"7"-86"-5361"15,6 52 145-15,2 5-545 0,2 13-80 16,2 13-272-16,5 3-544 31,8 13-168-31,4 15-56 16,4 13-16-16,-8 11 8 0,-9 8-560 0,-14 0-376 15,-9 0-232-15,-32-3 128 16,-8-12 191-16,-8-10 377 0,0-9 224 16,8-11 144-1,20-5-320 1,20-10-1080-16,9 0-2593 15,14-7-2688-15</inkml:trace>
  <inkml:trace contextRef="#ctx0" brushRef="#br0" timeOffset="-61018.25">25224 15961 1632 0,'0'0'6185'15,"0"0"-4600"-15,0 0-305 0,-11-89 696 16,-6 69-431-16,2 8-417 0,-9 5-320 15,-1 7-576-15,1 4-104 32,1 11-64-32,3 5 16 15,4 5-80-15,12 4 0 16,4-4-64-16,4 0-208 0,16-6-48 16,8-3 120-16,7-9-112 0,1-7-104 15,5 0-16-15,-6-10 168 31,-11-9 200-31,-4 0 64 16,-9 6 448-16,-6 0 408 0,-5 4 200 16,0 9-208-16,0 0-624 15,-8 9-224-15,-4 8-56 0,4 5-88 0,4 3-400 16,4 0-48 0,0-6-96-1,16-9-104-15,12-4 120 16,11-6-497-16,6-9-535 0,11-13 184 15,4-7 143-15,3-9 1017 16,1-3 360-16,-13-4 864 0,-7 7 249 0,-16 7 279 31,-16 11 1032-31,-12 11-383 16,0 6-673-16,-20 3-776 16,-16 15-368-16,-4 7 48 0,-8 14 169 15,5 2-249-15,11 9-112 16,8-2-80-16,12-1-72 0,12-6-369 15,4-6-679-15,56-13-464 32,-4-9-641-32,8-10-2696 0</inkml:trace>
  <inkml:trace contextRef="#ctx0" brushRef="#br0" timeOffset="-60670.07">26029 15897 5393 0,'0'0'6625'15,"0"0"-5769"-15,0 0-856 0,0 0-152 16,0 0 152-16,0 0 56 16,48 12-32-16,-20-5-24 0,8-4-80 0,-1-3-104 15,9 0-328 1,-4-3-232 0,0-10-184-16,-8-6 208 15,-4-3-161-15,-13-3 513 0,-6-1 368 16,-9 1 768-16,-4 6 161 15,-12 6 223-15,-8 10-608 0,-1 3-192 16,-6 0 224 0,4 12 280-16,-5 8 89 15,8 2-113-15,3 6-384 16,14 4-192-16,7 0-248 0,0 6 16 16,28-3-24-16,11 0-192 15,13-3-120-15,8-10-640 0,36-9-1289 31,-17-7-175-31,-11-6-3754 0</inkml:trace>
  <inkml:trace contextRef="#ctx0" brushRef="#br0" timeOffset="-60161.74">22053 16532 5233 0,'0'0'7641'15,"0"0"-6561"-15,0 0-807 0,99 6 319 16,-11 1 640-16,31 5-328 16,16 1-216-16,13 3-288 15,0-4-24-15,11 1-160 0,28-3-71 31,28-1 15-31,25-2 0 0,27-7 0 16,23-3 72-16,9-16-232 16,4-7 0-16,-8-2-168 15,-16-1-72-15,-29 7 8 0,-26 3-9 32,-40 9 65-32,-38 3 168 15,-42 2-56-15,-32 1 64 0,-28 1 24 16,-17-3-24-16,1 2 0 15,-11-2-8-15,-10 0-544 16,-7-4-1320-16,0 4-4545 0</inkml:trace>
  <inkml:trace contextRef="#ctx0" brushRef="#br0" timeOffset="-59992.82">27041 16456 7817 0,'0'0'8210'0,"0"0"-7002"0,0 0-744 16,0 0-160-16,0 0-304 0,0 0-416 15,-68-89-3657-15,20 63-7985 16</inkml:trace>
  <inkml:trace contextRef="#ctx0" brushRef="#br0" timeOffset="-34169.44">13542 12680 544 0,'0'0'2824'31,"0"0"-1816"-31,0 0-567 0,0 0 39 16,0 0 448-16,0 0 456 15,-35-44-72-15,26 38-183 0,1-1-521 16,1 5-120-16,-1-5-88 15,-5 4 80-15,6 0-40 32,-6-4-56-32,2 7-208 0,-1-6 80 0,-1 2-112 15,-2 2-88-15,-1-1 24 16,0-4-64-16,0 4 64 0,-8 0-72 16,-3 3 0-16,-5-4 240 15,-5 4-144 1,1 0 17-1,-3 0 15-15,3 0-40 0,0 0-24 16,0 0-16-16,0 0-56 0,4 4 96 16,-7-1-96-16,-1 0 0 0,0-3 104 15,-4 3-104-15,-4 1 48 32,-3-1-40-32,-1-1 72 15,-4 2 0-15,0-1-64 0,5 0 40 16,-5 4 96-16,4-4-144 0,-4 0 72 15,1 0-64-15,-1 1 40 16,0 2 40-16,0 0-96 31,-8-3 0-31,0 7-24 0,1-1 24 16,-5 1 0-16,1-1 0 16,-2-3 0-16,1 1 96 0,1-1 104 15,-1-2-192-15,-4-1 120 16,5 0-128-16,-1-3 16 31,4 0-8-31,8 0 8 0,-4 0-8 16,5 0-8-16,-5 0 8 0,5 0 56 15,-9 0-64-15,4 0 0 0,-8 0-8 16,-4 0-40-16,1 0 48 16,-5 0-80-1,0 6-8 1,5 4 80-16,-1-4 8 0,4 7-56 15,1-4 40-15,3-2 8 0,0 2-8 16,1-3 8-16,3 1-80 0,0-4 80 16,0 0 8-16,-4-3-16 31,5 0 16-31,-5 4 0 16,0-1-8-16,-4 0-56 0,4 0 24 15,0 0 32-15,1 0 8 0,-5 0-40 16,1 4 32-16,-6-7-64 15,2 3 0-15,-4-3 64 32,-2 0-96-32,6 0 96 0,3 0-96 15,5 0 0-15,-1 0 0 16,4-3 0-16,-3 3 104 0,-2 0-8 16,-3 0 0-16,1 0 8 15,3 6-48-15,-7 0 48 31,7 4-8-31,-5 0 8 0,-2-1 0 16,4-3 0-16,-5 4 0 16,0-3-16-16,-3-2 8 0,-2 5-112 0,6 0 120 15,-4-1-112-15,2 1 104 16,6-1-64 0,-5 4 72-1,0-3 40-15,4 2-40 0,1-2-8 16,-1 3-8-16,1-4 16 0,7 4-8 15,-4 0 0-15,8-4 0 0,-3-3-48 16,3 4-40-16,-4-1-105 31,4 1 193-31,-4 0-128 16,0 2 64-16,0-2 64 0,5 2-48 16,-8-2 56-16,3 3-8 0,-9-1 8 15,-10 4 0-15,3-3 0 16,5 3-8-16,-5-1-40 31,12 2 40-31,-4-5 8 0,4 4 0 16,8-7 0-16,-3 4 24 15,8-3-24-15,-5 2 0 16,-4 4-8-16,0 0 16 0,0 0-8 16,-4 3 0-16,8-3 8 31,0 0 72-31,5 0-80 0,3-3 0 15,9-4 144-15,-1 4-136 16,-4 2 0-16,0 4 0 16,0 1-8-16,-7 5 40 0,2 0-40 0,-3 4 0 15,9-4 0 1,3-3 0 0,5 1-8-16,3 2 0 0,-1-2 8 15,-3 2 8-15,4 3-8 16,-3-2 0-16,-1 6 40 15,4-1-32-15,0-2-8 0,1 3 0 0,3-7 8 32,0 0 40-32,3-2-48 15,-3-1 0-15,9 0 0 0,-1 4 0 16,0-1 0-16,0 4-8 16,0-1 8-16,5 4 0 15,-6 0 0-15,-3 6 0 0,5 0 56 16,-5 3-56-16,4-3 0 0,-1 0 8 31,6-6 0-31,3 0 0 16,0 0-8-16,4 0 0 15,4-1 89-15,-4 7-81 0,8 0-8 16,0 7 104-16,0-1 8 31,0-3-104-31,4 4-8 0,8-7 8 16,8-3 56-16,-1-3-64 15,6-1 0-15,3-2 8 16,3 0 0-16,5-4 8 0,5-3 40 16,2 0-56-16,-3-2 120 15,0-2-120 1,0-1 0-16,-5 1 32 0,-3-2-32 16,4-3 0-16,0-1 16 15,4-5-16-15,7-7 96 16,9 0-8-16,16-10 80 0,19-12 56 15,18-3-136 1,-10-1-16-16,-19 14-24 16,-20 2-40-16,-17 7-8 0,9 0-48 15,12-4 48-15,7 4 0 16,-3-3 0-16,-4 0 0 16,4-4 0-16,-4 0 0 0,19-8 16 31,12-14-16-31,25-3 8 0,7 0 248 15,-7 3-72-15,-12 10-48 16,-16 6-136-16,-4 0 8 16,3 7 8-16,1-4-16 0,-5 0 0 15,4 0 0-15,1-2 0 32,0-4 0-32,3 0 8 0,2-4-8 15,-2 1 8-15,1 3-8 16,-17 0 8-16,-16 9 72 15,-14 1-80-15,-1 6 0 0,-1-4-8 16,13 4 0-16,4 0 0 16,3 3 8-1,-7-3 0-15,0 3 24 0,0-3-24 16,-4 3-16-16,-4-3 16 16,-1 3-8-16,5-7 8 15,4 1 0-15,0-3 0 0,20-4 56 16,19-6-56-1,17-1 0 1,-1 5 8-16,-3-1 0 0,-13 6-8 0,-15 4 0 16,0 0 0-1,-17 6-8-15,-7-4 8 0,-13 4 0 16,6-3-48-16,31-6 64 0,19-4-16 31,20 1 8-31,-7-8-8 16,-9 5 88-16,-15 2-88 0,-1 3-56 15,-7 1 48-15,4-1 8 16,-4 1-8-16,-12 6 8 0,-13-4 0 16,-11 4 0-16,0-4 0 15,8 2 0-15,8-2 0 0,7-3 0 32,0 1 0-32,2 3 0 15,-2-4 8-15,-3 0 64 16,0 4-72-16,0 0-56 0,-1-4 48 15,1 7 8-15,-5-3 0 16,5 0 0 0,-8 2 8-16,4 4 0 0,-5 0 24 15,-3-3 16-15,0 0 80 16,0 0-128-16,4-1 48 16,-4-2-40-16,8 0 8 0,-4-4 56 15,3 4-72 1,5-1 0-1,-5-2 72-15,1 3-72 0,-4-4-16 16,-4 7 8-16,-5 0 8 0,-7 0 0 16,-4 0 0-16,-4-1 0 15,4 4-16-15,-4-3 16 0,3-3-8 32,5 2 8-32,4-5 16 15,4 3-16-15,-1-1 0 0,1 1 0 16,-8-1 64-16,0 5-64 15,-8-2-8-15,-4 1 8 0,0 0 0 16,0-3 48-16,-5-1 16 31,9 1-64-31,0 0 88 16,8-1-88-16,0-3 0 0,4 1 8 16,-1 0-8-16,1-1 0 15,-8 4 0-15,0-4 8 0,-4 4 24 16,-8-1-32-16,-1 1 0 31,-3-3 24-31,8 2-24 16,0-2-8-16,4-1 8 0,4-3-8 0,4-2 0 15,0-1 8-15,-1-3 0 16,-7 0 0-16,0 3 8 0,-4 0-8 16,-4 0 8-1,-4 3 0 1,-4-3 48-16,-1-3-56 15,2 4 0-15,-1-5 8 0,3 2-8 0,-3-5 0 16,1 4 0-16,-6-3 0 16,5 0 8-16,-8 3-8 0,4-4 0 31,-8 4 64-31,0-3-56 16,4 0-8-16,-4-4 48 15,-4 1-48-15,7 3 8 0,-2-7-8 16,-5 1 8-16,8 2 56 0,-9-2-64 15,6 2-8-15,-5-2 8 32,-4 3 8-32,4-1 104 15,0-2 8-15,-4-1-112 0,0 0 208 16,0 1-88-16,-8-1-48 16,0 1-32-16,-8 2-32 0,-1-2-16 15,-6-1 0-15,-1 1 0 31,-4-1 56-31,-4 1-56 16,0-4-8-16,1 3 8 0,-5-3 0 16,4 1 128-16,0-1 152 0,-8 3-168 15,-4 4 64-15,-4 3-168 0,-7 2-8 16,-21 5 81 0,-24 5-81-1,-23 3 0-15,11 7 0 16,20 0-65-16,29 7-135 0,7 16-520 15,8-1-1040-15,9 0-2961 0</inkml:trace>
  <inkml:trace contextRef="#ctx0" brushRef="#br0" timeOffset="-29409.79">12849 12166 4608 0,'0'0'1633'0,"0"0"-281"16,0 0-56 0,0 0-439-1,0 0-137-15,0-31 288 0,-4 28 232 16,4 3-256-16,0 0-463 15,0 0-345-15,0 0-72 0,0 0-104 0,0 0-16 16,0 12-96-16,0 10-88 16,0 10 200-16,4 13 104 15,8 2-24 1,4 4-72-16,0-3 0 16,3-7 0-16,2-6 8 15,-6-10-8-15,1-9-8 0,5-7 16 16,-6-9-8-16,9 0 144 31,4-15 104-31,0-17-8 0,8-13-72 16,7-18-176-16,2-17 88 15,11-18-16-15,-9 6-72 16,-11 22 8-16,-8 23-8 0,-8 21 8 16,-5 4-8-16,-6 9-8 31,-1 1 0-31,0 12-80 0,-8 0-1128 15,0 15-1161-15,0 33 1217 16,-8-3-865-16,-5-4-4432 0</inkml:trace>
  <inkml:trace contextRef="#ctx0" brushRef="#br0" timeOffset="-8094.91">17347 17532 744 0,'0'0'8658'0,"0"0"-6442"15,0 0-1400-15,0 0-536 0,0 0-48 16,0 0 464-16,0 0-23 31,-4 0-329-31,4 0-168 16,0 0-160-16,0 0-16 0,0 0 24 16,0 4-16-16,13 5-8 15,-2 4 48-15,5 2 56 0,4 1-24 16,8 3 48-16,0-3-112 31,8 0 160-31,7-3 40 0,5-4 56 16,0-2-72-16,4-7-88 15,0 0-16-15,-9 0-88 16,-2 0-8-16,-2-10 120 0,-7-2-120 31,0-8 16-31,0 1-8 16,3-9 8-16,-7-4-8 0,4 0 0 15,-4-6 0-15,0-3 80 16,-8-1-88-16,0-2 0 16,-8-3 0-16,0 2-16 0,-8 1-32 0,-4-4 0 15,0 4 8 1,0-4 32 0,-8 0 0-16,-4 1 0 0,0 2 0 15,-7 1-48-15,2-1 56 16,1 4-8-16,0-1 8 0,-4 5-8 15,5-2 8 1,2 4-8-16,2 1 8 16,3-4-8-16,-1-1 0 15,5 2 8-15,4-2-24 0,-4-2-40 16,4 3 64-16,0 0-8 16,0 0 8-16,0 3 0 15,0 0 0-15,0 6 0 0,0-2 0 31,0-1 0-31,8-3 0 0,5 0 0 16,2 0 0-16,2 0 0 16,-2 3 0-16,5 4-8 15,0 2 8-15,0 4 0 0,0 3 0 16,0-3-8-16,3 6-24 31,5 0 32-31,0 0-72 0,0 0 24 16,4 7 48-16,-4-1-8 15,0 4 8-15,0 3-40 16,0 3 24-16,0 0-24 0,8 0 32 0,-8 16-40 16,4-1 8-1,-4 7 32 1,0 1-64-16,0 2 72 0,3 4 16 16,1 0-16-16,0 2-8 15,8 4 0-15,-5 0 8 16,5 0 8-16,-3-3-8 0,-2 0 0 0,5-4 40 31,-4 1-40-31,-1-4-8 16,2 0 8-16,-10-6 0 0,5 4 0 15,1-7 0-15,-2 3 0 16,-4-3 8-16,5-4-8 16,5 4 0-16,-5-3 0 0,0-4 0 31,-4 1 8-31,0-3-8 15,-1 2 0-15,1-3 0 0,-4-3 8 16,0 1-8-16,-4-4 0 16,3 0 0-16,1 0 0 0,1 0 8 15,-1-7 0-15,-1-3 88 32,-3 1-96-32,0-7 8 0,-4 0 56 15,-4-3-56-15,-4 0 80 16,0-3-80-16,-4-3 0 15,-4-4 80-15,0 1-88 0,0-1 0 0,0-3 8 16,0-3-8 0,0-6 0-1,-4 3 0-15,0-4 8 0,0 5 56 16,4 2-64-16,0 3 0 16,0 0-32-16,0 0 32 15,0 7 0-15,0-4 8 0,4 1-8 16,4 2 0-1,4 4-16-15,0 0 16 16,-1 0-8-16,6-1 16 0,-2 5-16 16,5 1 8-1,-3-2-8-15,-6 3 0 0,10 1 8 16,-6 2-8-16,2 0-8 0,2 4 16 31,1-1 0-31,-8 4-8 0,4 3 8 16,-8 0-16-16,-4-1-56 15,-1 4 24-15,-3 0 32 16,0 0 16-16,0 0 0 0,0 0-8 16,0 0 8-16,0 0-8 31,0 0-64-31,0 0-512 0,-11 0-544 16,-1 10-1073-16,-4-4-2160 0</inkml:trace>
  <inkml:trace contextRef="#ctx0" brushRef="#br0" timeOffset="2435.12">20060 10671 5337 0,'0'3'3016'15,"0"-3"-671"-15,0 0-1593 16,0 0-512-16,0 0-232 16,0 0 856-16,0 0 440 0,0 0-319 15,0 0-273-15,0 0-136 0,9 0-128 31,6-3-320-31,17-7-24 16,8 1 48-16,12-4-104 16,8 0-48-16,7 1 16 0,2-1-16 15,-6 4 0-15,-12 5-16 16,-2-2-680-16,-17 6-144 0,-13 0-657 31,-10 0-879-31,-9 0-257 16,-13 10 489-16,-6-4-185 0</inkml:trace>
  <inkml:trace contextRef="#ctx0" brushRef="#br0" timeOffset="2653.97">20156 10801 5049 0,'0'0'2368'0,"0"0"-1456"0,0 0-448 0,0 0 641 16,0 0 959-16,0 0 17 15,0 0-1225 1,0 0-656-16,100-29-96 16,-49 17-40-16,9-1-56 15,4 1-8-15,4-1-48 16,4 3-808-16,12-2-1097 0,-17 2-1120 16,-15-3-4272-16</inkml:trace>
  <inkml:trace contextRef="#ctx0" brushRef="#br0" timeOffset="3365.98">22917 10394 7209 0,'0'0'1984'16,"0"0"-1207"0,0 0-521-16,0 0 568 0,0 0 848 15,0 0-231-15,0 0-577 16,4 0-184-16,16-9-576 0,8 0-104 16,8-1-8-16,7 1-64 15,6 2 16 1,-1 1 56-16,3 3-176 15,-7-3-80-15,-4 2-208 16,-12 4-232-16,-13 0-401 0,-11 0-1007 16,-12 10-641-16,-16 6 1673 0,-3-1-1312 15</inkml:trace>
  <inkml:trace contextRef="#ctx0" brushRef="#br0" timeOffset="3649.91">22913 10592 3672 0,'0'0'2225'0,"0"0"-1377"0,0 0-640 16,0 0 0-16,0 0 544 16,0 0 168-16,0 0-271 0,21 6 7 15,7-6 56-15,11 3-160 16,13-3-320-16,7 0-96 31,1 0-136-31,0 0 80 0,-4-7-40 0,-12 5-40 16,-12-2-8-16,-17 1-416 15,-7 3-464-15,-8 0-1097 0,-8 0-399 16,-7 0-2489-16</inkml:trace>
  <inkml:trace contextRef="#ctx0" brushRef="#br0" timeOffset="44658.02">9988 12643 888 0,'0'0'7633'0,"0"0"-5504"32,0 0-1561-32,0 0-32 0,0 0-328 15,-16-42 1288-15,16 36-199 16,-3 6-241-16,3-4-320 0,0 4-424 16,0 0 24-16,0 0-64 15,0 0-184-15,0 0-88 31,0 0-24-31,0 0-40 0,0 0-32 16,0 10-192-16,0 6 240 0,7 10 48 16,5 5-88-16,8 1 88 0,-3 3 0 15,6 0 8-15,-3-10 16 16,4-3 32 0,-1-9-56-1,1-6 48-15,4-7-48 0,4-13 120 0,13-31 64 16,6-30 56-16,8-27 232 15,-3-7-416-15,-16 19 40 0,-8 29-24 16,-20 31-72-16,-4 13 0 31,-4 4-16-31,0 5-88 16,0 4-472-16,-4 3-1144 0,0 25-2697 16,0 1 2457-16,0-1-3802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7-03T13:12:50.30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6107 7985 1200 0,'0'0'232'0,"0"0"2536"16,0 0-1855-16,0 0-657 31,0 0-152-31,0 0 288 0,0 0 264 16,0 0-224-16,0 0-216 15,0 0-120-15,0 0-88 16,0 0-8-16,0 0 72 0,0 0-64 15,9 0 120-15,-5 0 96 32,7 0 192-32,1 0 88 0,0-3-72 15,-4-4 81-15,9 4-73 0,-10 0-144 16,5 0-96-16,-4 0-88 16,4 0-64-16,0-1 56 0,0 1-96 15,0 3 144 1,-1-3-48-1,6 3-104-15,-6 0 0 0,10-3 0 16,-1 3 104-16,-1 0 72 0,9-4-64 16,0 1 80-16,0 0 104 15,4 0-120-15,-4 3-8 0,-4-3-112 16,4 3-56-16,-5 0 64 31,9 0-56-31,-4 0-8 16,4 0 88-16,0 0-72 0,-1 0 16 15,6 0 72-15,-1 0 0 0,3 0-32 16,6 0 8-16,-2 0 88 31,1 0 72-31,-4 0-184 16,-4 0 72-16,0 0-40 0,-5 0-80 16,1 0 48-16,-4 0-56 15,4 0 8-15,-4 0 40 0,0 0 24 16,4 0-72-16,0 0 96 31,0 0-96-31,-1 3 80 16,1-3-72-16,4 3 0 0,-4 0 16 0,3 0-24 15,-3 1 0-15,0-1 24 16,0 3-16-16,1-2-8 16,-6 2 8-1,5 0-8-15,1-3 8 16,-2 0 0-16,1 4-8 15,4-7 33-15,3 3 15 0,1 0-32 16,4 1-8-16,-4-4 0 0,-4 0 0 16,-1 0-8-16,-3 2 16 0,0 2-16 31,-4-4 56-31,0 3-56 16,0-3 8-16,0 3-8 15,4-3 8-15,3 0 0 0,1 0 112 16,1 0 16-16,-1 0-120 15,-1 0 120-15,-3 0-64 0,0-3-72 32,-4 3 0-32,4 0 16 15,-8 0-8-15,4 0 112 0,0 0-112 16,-1 0 64-16,5 0 80 0,8-3-144 16,0 3 104-16,3-4-16 31,2 2-48-31,-2 2 40 15,-2-4-80-15,-2 4 48 16,-7 0 32-16,0 0-80 0,0 0 64 16,-4 0-24-16,0 0-40 15,3 0 40-15,5 0-40 0,-4 0 80 0,11 0 16 16,-2 0-88 0,-2 0 88-1,5 0-24-15,-4 0 24 16,-4 0 32-16,-4 0-64 0,0 0 24 15,-4 0 48-15,-4 0-136 16,-1 0 248-16,1 0-56 0,4 0-120 0,0 0-32 31,0-6 0-31,4 3-40 16,0-4-8-16,0 4 0 16,-4-3 0-16,-4 3 0 0,-5 0-192 15,-6 3-552-15,-6 0-960 16,-7 0-2913-16</inkml:trace>
  <inkml:trace contextRef="#ctx0" brushRef="#br0" timeOffset="1791.77">11179 7906 5313 0,'0'0'1744'15,"0"0"-1072"-15,0 0-424 16,0 0-40-16,0 0 504 16,0 0 209-16,0 0-225 15,0 0-336-15,0 0-8 0,0 0-120 16,0 0-96-16,0 0-40 31,0 0-24-31,0 0-72 16,0 0 32-16,12 0 16 0,4 0-24 15,5 2 160-15,2-2-136 16,5 0 24-16,0 4-16 0,0-4-8 16,0 3 32-16,4 0-80 15,-4-3 0-15,0 3 0 0,0 1 56 32,-5-1-56-32,1 0 16 15,4-3-8-15,0 3 112 0,4-3 64 16,3 0 48-16,1 0 64 15,5 0-192-15,-6 0 24 16,1 0-24-16,0 0 16 0,-1 0 16 31,-3 0 16-31,5 0-23 16,-5 0 55-16,3 0-176 0,-3 0 72 0,4 0-8 16,-4 0 24-16,0 0 40 15,3 0 16 1,1 0-24-1,1 0 40-15,-2 0-168 0,-3 0 104 16,4 0 16-16,0 0-112 0,-1 0 96 16,1-3-56-16,1 3-48 0,-2-3 40 15,-3 3 16-15,4-3-24 16,0 3 136-16,-1-4-168 16,1 4 72-1,-4-3 0-15,5 3 8 16,-6-3 40-16,1 0-104 0,0-1 88 15,0 4-72-15,-4-2 24 16,4 2-56-16,-4-4 0 16,4 1 8-16,-4 3-16 0,3 0 8 31,1 0 0-31,-4 0 0 0,4 0-16 16,0 0 16-16,0 0 80 15,0 0-80-15,-1 0 0 16,1 0 0-16,-4 0 0 15,4 0-8-15,-4 0-32 0,4 0 40 32,-4 0 16-32,4 0-8 0,-5 0-8 15,1 0 8-15,4 0-8 0,-4 0 0 16,0 0-16-16,0 0 16 16,-4 0 16-16,0 0-8 15,4 0-8-15,-5 0 72 16,1 0-72-1,4 0 88-15,0 0-80 0,-4 0-8 16,4 0 16-16,0 0-8 0,-5 0-8 16,1 0 40-16,0-3-32 31,1 3-16-31,3 0 0 16,-5 0 8-16,1 0 0 0,0 0-40 15,0 0 40-15,4 0 40 16,4 0-40-16,-5 0-8 0,6-3 0 15,-1 3-104-15,-5 0 112 16,-3 0-80-16,4 0 80 0,-4 0 0 31,4 0 0-31,0 0-8 16,4 0 0-16,-4 0-88 0,3 0 96 16,1 0-128-16,0 3 128 15,0-3 0-15,0 3-24 16,-4-3 24-16,0 0 0 0,0 0 16 31,-5 0-32-31,1 0-8 16,0 0 24-16,0 0 0 0,4 0 0 0,-5 0 0 15,-2 0 24-15,3 0-24 16,0 0 0 0,-5 0 0-1,5 0 0-15,-3 0 0 0,-2 3 32 16,1-3-32-16,0 0 0 15,0 0-120-15,-4 4-160 16,3-2-128-16,-2-2-216 0,-6 7-337 0,-2-4-1191 16,-9 0-2313-16</inkml:trace>
  <inkml:trace contextRef="#ctx0" brushRef="#br0" timeOffset="4964.37">9937 8049 592 0,'0'0'416'16,"0"0"-208"-16,0 0 368 16,0 0-304-16,0 0 0 15,0 0 336 1,0 0 144-16,0 0-152 0,0 0-159 0,4 0 7 16,-4 0 40-16,3 0 72 15,-3 0-224-15,4 0 48 16,0-4-64-1,-4 4-88-15,0 0-112 16,0 0-112-16,0-3-8 0,0 0-120 16,0 0-456-16,0 3 24 15,0-7-400-15,0 4 95 16,0-3-247-16,0 3 432 0,0-4 216 16,0 4-8-16,0 0 0 31,-4-4 272-31,0 5 128 0,1-2-152 15,3 1 8-15,-4 0 208 16,4 0 72-16,-4-1 120 16,4 4 296-16,-5 0 88 0,5 0 200 15,0 0-8-15,0 0-544 16,0 0-112 0,0 0 312-16,0 0 113 0,0 0-97 15,0 0-48-15,0 0 8 16,0 0-112-16,0 0 128 15,0 0 0-15,0 0-88 0,0 0-8 16,0-3 8 0,0 3 16-16,9 0 168 15,6-3 113-15,2 0 15 0,6 0-136 16,1-3-168-16,4 2 48 16,4-5 104-16,3 2 24 15,-3 1-64-15,5 0-232 0,-5-1 0 31,0 1-48-31,-9 3-152 16,1-1-16-16,-8 2 8 0,-4 2 0 16,-8 0-8-16,0 0-104 15,-1 0-608-15,-3 0-720 0,5 2 88 32,3 5-785-32,-8-4-3552 0</inkml:trace>
  <inkml:trace contextRef="#ctx0" brushRef="#br0" timeOffset="8573">10893 7912 472 0,'0'0'232'0,"0"0"-152"0,0 0-80 15,0 0 608-15,0 0 1032 16,0 0-528-16,0 0-455 0,0 0-129 31,0 0-8-31,0 0 16 16,0 0-168-16,0 0-152 0,0 0-40 16,0 0-120-16,0 0 72 15,0 0 160-15,0 0-64 16,0 0 16-16,0 0-80 0,0 0-32 31,0 0 8-31,0 0-72 16,0 0 16-16,11 0 104 0,10 0 385 0,-2 0 87 15,9 0-272-15,4 0-136 16,0 0 120-16,3-4 40 16,2-2-72-16,-5 3-48 15,0 0-208 1,-4 3 112-16,-9-3-88 15,1 3-104-15,-8 0 16 0,0 0-8 16,-4 0-8-16,-4 0 0 0,4 0-72 16,-3 0-456-16,6 3-312 15,1 3-656 1,0-6-1569-16</inkml:trace>
  <inkml:trace contextRef="#ctx0" brushRef="#br0" timeOffset="11543.74">15431 7899 672 0,'0'0'232'16,"0"0"784"-16,0 0 1200 0,0 0-519 16,0 0-553-1,0 0-144-15,4 0-56 16,-4 0-151-16,0 0-265 0,0 0-232 16,0 0-96-16,0 0-72 15,0 0-120-15,0 0-8 0,0 0 0 16,0 0 0-16,0 0 0 31,0 0-8-31,0 0 8 0,0 0 0 16,0 0 8-16,0 0-8 0,0 0 0 15,0 0 16 1,0 0-16-16,0 0 8 0,0 0 0 31,0 0-8-31,0 0 8 16,0 0-8-16,0 0 184 0,-12 0 8 15,-4 0 24-15,-4 0-88 16,-4 0-24-16,0 0 144 16,-4 0-96-16,0 3-48 0,-4 1-16 15,4-2-72-15,5 5-16 16,-1-4 72 0,8 0-72-16,0 4 0 0,4-7 8 15,4 3-8-15,8-3 0 16,-4 0-32-16,4 3 24 0,0-3-120 0,0 0-512 15,-12 6-208-15,4 1-961 32,0-4-711-32</inkml:trace>
  <inkml:trace contextRef="#ctx0" brushRef="#br0" timeOffset="43274.64">5570 9474 2600 0,'0'0'2897'0,"0"0"-689"0,0 0-1000 0,0 0-159 31,0 0 183-31,-13 0 224 16,13 0-280-16,0 0-287 0,0 0-233 15,0 0-304-15,0 0 96 16,0 0-64-16,0 0-160 16,0 0-48-16,0 0-128 0,0 0 32 31,0 0-80-31,5 0-40 0,14-3 32 15,13-7 8-15,16 0 0 16,3-2 80-16,9 2-32 16,-8 4-48-16,-3 3 0 0,-14 0 8 15,-7 3-8-15,-12 0 0 32,-4 0 0-32,-12 0-16 0,4 0 8 15,-4 0 8-15,0 0-8 16,0 0-24-16,0 0 24 15,0 0-272-15,0 0-624 0,4 0-872 16,4 0-2625-16,-4 0-2113 0</inkml:trace>
  <inkml:trace contextRef="#ctx0" brushRef="#br0" timeOffset="45409.63">6593 8960 5249 0,'0'0'1616'16,"0"0"256"0,0 0-751-16,0 0 119 0,0 0 600 15,0 0-31-15,0-48-729 16,0 48-784-16,-3 0-296 0,3 13-64 15,-4 9 64 1,-4 16 16-16,-1 13 152 16,5 9 24-16,-3 13-88 15,-1-3-32-15,4-3 0 0,-5 2-24 16,9-15-40-16,-3 0 16 16,-1-6-8-16,0-13-24 15,0-7 8 1,4-8-472-16,0-8-632 15,0-5-545-15,0-7-447 0,8-23 912 16,8-8-873-16,0-14-5624 0</inkml:trace>
  <inkml:trace contextRef="#ctx0" brushRef="#br0" timeOffset="45741.58">6889 8826 1296 0,'0'0'4849'0,"0"0"-2697"0,0 0-495 16,0 0-369-1,0 0 232-15,0 0-456 16,0 0-623-16,0 0-441 0,11-32-72 16,-11 55 72-16,-4 15 488 15,-3 10-64-15,3 9 136 16,-1 6-152-16,-3 4-104 0,4 0 16 15,4-1-224 1,-3 4 8-16,-1-6-56 16,0-4-40-16,4-6-8 0,0-10 48 15,0-6-48-15,0-6-136 16,0-13-424-16,0 0-320 16,0-9-416-1,0-10-1233-15,0 0-368 16,0-13-391-16</inkml:trace>
  <inkml:trace contextRef="#ctx0" brushRef="#br0" timeOffset="46016.73">6534 9312 8281 0,'0'0'1841'15,"0"0"103"-15,0 0-928 0,0 0-232 32,0 0 257-32,0 0-201 0,31-29-232 15,5 17-440-15,12-4 64 0,12-6-8 16,-4 6-104-16,-5 0-72 16,-2 3-48-16,-18 4-288 15,-6 5-520-15,-14 4-744 16,-11 0-1089-1,-8 10 64-15,-12 2 561 0,-4 5-4065 16</inkml:trace>
  <inkml:trace contextRef="#ctx0" brushRef="#br0" timeOffset="46662.16">7439 8966 4672 0,'0'0'1401'0,"0"0"135"31,0 0-272-31,0 0 89 0,0 0 503 16,0 0-600-16,0 0-479 15,0 0-449-15,-60-26-48 0,43 39 128 16,-3 6-112-16,-3 6-184 16,3 7 64-16,-1 7-24 0,6 5-16 15,2 4-8 1,6 6-120-1,7 3 128-15,0-3-136 0,4-4 16 16,8 1-16-16,7-9 0 0,9-7-48 16,0-10 40-16,4-6 0 15,8-9-48 1,4-7-16-16,3-3 72 16,2-10 0-16,-1-12 24 15,-5-10 56-15,-7-9-80 0,-12-10 56 16,-3-6-48-16,-14-7 64 15,-7-2-72-15,0-1 0 0,-7 7 8 32,-18 6 160-32,-3 10 80 15,0 5 184-15,0 14-136 16,0 6 8-16,-3 9-232 0,-5 4-32 16,-4 6-40-16,0 6-240 15,-7 16 144-15,7 4 88 0,-1 6-496 16,13 3-424-16,13 2-104 31,7 2-585-31,20 11-615 0,12-11-673 16,8-11-1408-16</inkml:trace>
  <inkml:trace contextRef="#ctx0" brushRef="#br0" timeOffset="47646.81">8240 8849 7449 0,'0'0'1969'16,"0"0"-825"-16,0 0 296 0,0 0-160 16,0 0-439-16,-88-26-89 0,60 26-352 15,-8 13-120-15,-1 6 8 0,5 3-88 16,1 10-24 0,3 3-104-1,5 6-24-15,6 3-48 16,6 1 0-16,11-1-80 0,0 1-24 0,11-4 48 15,13-6 8-15,8-3 48 16,4-10-176-16,12-6 80 0,-1-7-136 31,5-9-144-31,-3 0 72 16,-6 0-104-16,-7-12-145 16,-8-4 529-16,-8 0 24 0,-12 0 185 15,-4-3 167-15,-4 0 72 16,-4 3 56-1,-13-3-232-15,2 3-168 16,-9 0-80-16,4 7 16 16,4-1 32-16,0 4-96 0,4-1 104 15,4 4-56-15,5 3 0 16,3-3-80-16,0 0-216 0,0 0-272 31,11-3-56-31,1-4 447 16,8 0 57-16,4 1 120 15,-5-1 136-15,5 4 9 0,-3-1 111 16,-6 7-104-16,-2-2-104 0,-6 2-48 16,-3 0-120-16,0 0-8 15,0 0 112-15,-4 0 16 16,0 2 40 0,5 2 136-16,-5 5-48 15,0 1 440-15,0 6-288 0,4 0 56 16,-4 6 72-16,0 3-264 15,0 4 288 1,0 6 40-16,0 6-184 16,0 0-112-16,0 7-80 0,0-1 0 15,0 8 32-15,-4-5-120 16,4-5-8-16,-5-7 64 0,5-6-64 16,0-7 0-16,0-3-8 15,0-6-120-15,0-3-344 0,5-7-728 31,3-6-568-31,3 0-905 16,-3-13-3424-16</inkml:trace>
  <inkml:trace contextRef="#ctx0" brushRef="#br0" timeOffset="48645.25">9331 8851 5209 0,'0'0'2104'0,"0"0"-592"0,0 0-575 15,0 0-145-15,0 0 840 16,0 0 176-16,0 0-639 31,0 0-665-31,-17-57-208 0,-2 64-40 0,-9 15-248 16,-11 13 112-16,-2 25 104 15,-6 23-112-15,11 25 264 0,12 6-128 16,20-3-24-16,4-12-112 16,23-23-112-16,5-16 0 15,9-15 0-15,-1-4-8 16,15 7 0-1,5 6-216-15,28 12-1856 0,-21-15-945 16,-11-22-4080-16</inkml:trace>
  <inkml:trace contextRef="#ctx0" brushRef="#br0" timeOffset="49808.6">9836 9077 6121 0,'0'0'1688'15,"0"0"57"-15,0 0-713 16,0 0-48-16,0 0 272 0,-15-35-96 0,-1 35-495 16,-4 0-393-1,-8 0-32 1,-7 13 8-16,-2 9 280 0,-3 13-176 16,5 3-120-16,7 6 40 15,4 1-272-15,12 6 144 16,8-1-136-16,4-2 0 0,16-3-8 0,20-7-56 15,11-6 56-15,9-7 0 16,4-13-528 0,15-12-752-16,-7 0-1697 15,-20-6-1560-15</inkml:trace>
  <inkml:trace contextRef="#ctx0" brushRef="#br0" timeOffset="50218.59">10072 9121 4400 0,'0'0'5034'15,"0"0"-3010"-15,0 0-512 16,0 0-696-16,0 0-255 0,0 0-473 15,0 0 40-15,0 42-96 16,-4-8 192-16,4 11-72 16,0-1-120-1,0 1 32-15,8-4-64 0,-1-9 0 16,6-7-120-16,2-5-24 16,-2-11-136-16,-2-9 0 15,6 0 280-15,-6-22 752 0,1-13 8 16,1-9-360-1,-2-10 64 1,-3-7-72-16,-3 4-248 0,-1 6-88 16,-1 10-112-16,-3 12 112 0,4 10-112 15,0 16-240-15,0 3-1848 16,9 3-2817-16,-2 13 728 0,1 0-1024 16</inkml:trace>
  <inkml:trace contextRef="#ctx0" brushRef="#br0" timeOffset="50429.07">10410 9106 7769 0,'0'0'2401'0,"0"0"-1937"31,0 0-456-31,0 0 760 16,0 101 256-16,0-57-48 0,0 11-416 15,4 2-391-15,0 0-41 16,0-6-120-16,1-7 0 0,-1-6-16 15,0-6-72-15,-1-10-489 16,5-6-807-16,-8-6 64 16,4-10-1097-1,-4 0-1512-15</inkml:trace>
  <inkml:trace contextRef="#ctx0" brushRef="#br0" timeOffset="50663.22">10367 9049 7945 0,'0'0'1585'0,"0"0"-377"0,0 0-176 0,0 0-112 16,43-77-248-16,-11 74-248 15,4 3-296-15,0 0-128 0,0 16-208 32,-4 9 40-32,-13 7-32 15,-2 9 144-15,-17 4 56 0,0-1 0 16,-20 1 72-16,-8 2 32 15,-8-2-104-15,-4-1-88 0,0-3-424 16,0-2-768-16,12-8-920 16,9-14-2618-16</inkml:trace>
  <inkml:trace contextRef="#ctx0" brushRef="#br0" timeOffset="51000.36">10865 9033 9378 0,'0'0'2736'0,"0"0"-767"0,0 0-1033 0,0 0-664 16,0 0-200-16,0 0 0 16,0 0 216-16,0 85 16 0,4-40-184 15,-4 6-40-15,7-1-80 32,-3 1-40-32,-4 0 32 15,4-7-448-15,-4-3-464 0,0-9-529 16,0-6-375-16,0-10-505 0,0-13-1687 15</inkml:trace>
  <inkml:trace contextRef="#ctx0" brushRef="#br0" timeOffset="51416.43">10889 9029 3384 0,'0'0'3905'0,"0"0"-2313"15,12-95-431-15,-5 60-129 16,6 13-32-16,2 3-72 31,6 6-448-31,3 4-328 0,-1 5-152 16,9 4-72-16,-8 7-8 0,0 15-104 15,-9 7-544-15,-6 6 264 0,-9 3 312 16,-12 3 152 0,-13 0-8-1,-6-3 24-15,-9-3 120 16,0-3 224-16,5-3-64 0,11-11 24 15,3-5-104-15,10-3-136 0,11-1-80 16,0-2-168-16,11 2 168 0,10 7 176 31,10 3 120-31,5 0 89 16,0 0-33-16,4 1 0 16,-4-1 40-16,-8-1-272 0,-5 1 24 15,-3-3-8-15,-3 7-136 0,-2-7 0 16,-7 3-8-16,1-1-96 15,-5 2-400-15,3 2-1065 32,1-6-1279-32,-4-3-3178 0</inkml:trace>
  <inkml:trace contextRef="#ctx0" brushRef="#br0" timeOffset="52453.79">11578 8994 8249 0,'0'0'1865'31,"0"0"239"-31,0 0-968 16,0 0 145-16,0 0-89 0,0 0-784 16,0 0-136-16,80-41-272 15,-40 41 64-15,3 0-64 0,1 16-88 16,-4 3 40-16,-12 10-80 31,-8-1-112-31,-12 4 240 0,-8 6 56 16,-13 0 272-16,-10 3 200 0,-9 1-176 15,4-4 32 1,-3-6-200-16,10-4-176 0,10-9 0 31,6-3-8-31,5-6-208 16,12-4-264-16,20-6-184 0,16 0 280 15,11-16-456-15,21-19-665 16,-8 0-847-16,8-6-785 16,-9 0-1360-16,-15 6 1545 0,-4-3 2944 0,-16 12 1344 15,-8 4 1497 1,-16 6-777 0,-8 10 553-16,-4 0-369 0,0 2-368 15,0 4-591-15,-12 0-673 16,-8 7-376-16,-3 12 0 0,-2 6-240 15,1 4 88-15,8 6-88 16,4 0-72 0,12-4 0-16,0 1-112 15,8-6-392-15,8-8 320 0,9-5-584 16,3-9 343-16,3-4 369 16,-4-7-40-16,1-18 168 15,-7-4 8 1,-6-9 64-16,-10-4 80 15,-5 2 81-15,-5-2 143 0,-10 4-40 16,-6 6 0-16,6 7-48 16,7 9-128-16,3 6-160 15,5 4-592-15,17 6-1825 0,11 0 1065 16,7 0 160-16,5 4-97 31,1 5 305-31,-10 4 384 0,-3-1 304 16,-16 1 296-16,-4 3 496 15,-8 3 320-15,0 6 344 16,-4 1-15-16,-8 2-257 0,0 4-192 16,4 0-312-16,8 0-176 15,0-4-128 1,0 1-80-16,20-10-384 0,3-4-520 16,5-8 392-16,9-7 288 15,-5 0 120-15,4-16 104 16,-8-9 200-16,-9-7 248 15,-7-6 264-15,-8-4 296 16,-4-2 89-16,-12 6 167 16,-11 3-376-16,-5 7-248 0,-4 8-208 15,4 11-264-15,4 9-168 16,-8 9-864-16,12 13-1536 16,4 1-2353-16</inkml:trace>
  <inkml:trace contextRef="#ctx0" brushRef="#br0" timeOffset="53153.33">12964 8934 8585 0,'0'0'2873'0,"0"0"-649"0,0 0-527 15,0 0-633-15,0 0-296 16,0 0-424-16,0 0-344 0,0 13-168 15,0 6 160-15,8 9 8 32,9 7-8-32,7 4 16 0,3 2-8 15,13 0 0-15,0 1 88 0,-1-8-88 16,2 1 8-16,-9-6 48 16,-4-1-56-16,-9-6-160 0,-6-2-192 15,-13-1 32 1,0-4-264-1,-17 1 176-15,-15-6-120 0,-31-10-681 16,11-6-1119-16,0-14-2217 0</inkml:trace>
  <inkml:trace contextRef="#ctx0" brushRef="#br0" timeOffset="53310.87">13032 8915 9153 0,'0'0'2153'0,"0"0"-745"0,0 0-416 15,120-47-263-15,-77 40-217 0,5 4-304 16,-4 3-208-16,8 3-672 31,-16 10-3361-31,-12-4-3953 0</inkml:trace>
  <inkml:trace contextRef="#ctx0" brushRef="#br0" timeOffset="53729.34">13546 8649 8833 0,'0'0'2065'0,"0"0"-1"16,0 0-1184-16,0 0-535 0,0 0-81 15,0 0 280-15,79 25 360 16,-23 7-368-16,8 9-192 0,8 9-40 15,-4 8-296-15,-4 5 136 32,-12 1-144-32,-13 15-56 15,-23 10 48-15,-16 10-48 0,-23-1 48 16,-18-16-304-16,2-21-632 16,-1-13-352-16,8-17-3025 0,4-12-2793 0</inkml:trace>
  <inkml:trace contextRef="#ctx0" brushRef="#br0" timeOffset="53925.26">14574 9204 13674 0,'0'0'2497'15,"0"0"-1449"-15,0 0-1040 0,0 0-8 16,0 0-192 0,0 0-608-16,0 0-5537 15</inkml:trace>
  <inkml:trace contextRef="#ctx0" brushRef="#br0" timeOffset="57718.72">6812 11007 1464 0,'0'0'2776'16,"0"0"-1175"-1,0 0-849-15,0 0-280 0,0 0 96 16,0 0 160-16,0 0-184 16,0 0-424-16,0 0-16 15,0 0 0-15,0 0-48 0,0 0 33 16,4 0-25-1,9 0-64-15,-2 0 336 16,6 0 0-16,6 0 24 16,5 0-32-16,4 0-56 0,8 0 24 15,4-3-56-15,4 0-32 16,-1 0-8-16,5 0-72 0,1-3 96 16,1 6 120-16,-1-4-64 31,-1 1-80-31,-1 0-96 0,1 0-96 15,-4 3 88-15,-1 0-88 16,9-4 112-16,-3 1 24 0,6 0-136 16,9-3 88-16,-4 3 40 31,20-7-7-31,-9 7 39 16,5-6-168-16,-1 5 112 0,-15 1-48 15,12-3-16-15,-9 2-48 0,-3 1 8 16,-4 0-8-16,-4 3 8 15,4-6-8-15,3 3 8 16,13-4 96 0,-4 1-56-16,3-4-24 15,2 1 40-15,-19 3-56 0,15-1 0 16,-13-2 0-16,-1 6-8 16,-4-1 0-16,-6 1 32 0,-1 3-32 15,-9-3 0 1,5 3 8-1,-4 0-8-15,0 0 8 0,-1-3 0 16,6 0-8-16,-2-1-8 0,6 2 8 16,-6-5 0-16,0 4-8 0,-6 3 8 15,-10-3 0-15,-3 3 8 32,-11 0-16-32,-9 0-48 15,-1 0 56-15,-3 0 0 0,0 0-48 16,0 0 48-16,4 0 0 15,0 0-56-15,0 0 0 0,5 9 48 16,-2 7 8-16,1 0 0 31,0 6 48-31,1 10-48 16,-6 3 8-16,1 6 0 0,-4 7 88 16,0 2-24-16,0 7 8 15,0 1-32-15,-7 5 16 0,2 14-48 16,-3 18 32-16,4 10-48 15,-4-10 0-15,1-19 0 32,7-22 48-32,-9-10 72 0,5 23-112 0,0 16 56 15,0 24 112-15,4 1-176 16,0-19 96-16,4-19-88 0,0-25 0 16,9-1-8-1,2 17 16 1,2 21-16-16,-2 23 0 15,-2-13 32-15,-6-16-32 0,-7-22 8 0,0-19-8 16,0 9 0-16,0 7 8 16,-7 0-8-16,-2-3 0 0,1-4-352 15,0-9-256-15,0-9-665 32,0-7-647-32,4-7-353 15,-4-9-2496-15</inkml:trace>
  <inkml:trace contextRef="#ctx0" brushRef="#br0" timeOffset="58824.11">6646 11083 1360 0,'0'0'1824'15,"0"0"-920"-15,0 0-271 16,0 0 247-16,0 0 112 0,35-44 256 31,-35 44-136-31,0 0-247 16,0 0-225-16,0 0-328 0,0 0-112 16,0 0-200-16,0 13-40 15,0 9 40-15,0 10 288 0,0 6-72 31,0 13-24-31,0 6 96 16,8 16 152-16,0 19-80 0,4 19 120 16,4 0-48-16,-4-6-224 15,-4-6-32-15,0-17 49 16,-5 4-113-16,2 0-24 0,-5-7 8 16,4-9-88-16,-4-13 112 31,0-13 0-31,0 10-24 0,0 25 40 15,0 20 88-15,0 12-80 16,0-19 48-16,0-25-184 0,4-23 56 16,0-9 16-16,0 3-80 0,0 10 0 15,-1 3 0 1,1-4 0 0,1 1 0-16,-1-10-8 0,0 4 8 15,-4-4 8-15,0-7 0 16,0 1-16-16,0-4-72 15,0-8-160-15,0-1-280 16,0-10-248-16,0 4-297 16,-4-7-183-16,4 1 24 0,0 2-473 15,0-3-15-15,8 1-1033 16,-1-4-351-16</inkml:trace>
  <inkml:trace contextRef="#ctx0" brushRef="#br0" timeOffset="59429.37">6880 13506 2720 0,'0'0'4857'0,"0"0"-3345"16,0 0-863-16,0 0-9 31,0 0 544-31,0 0-48 0,0 0-328 16,0 0-344-16,41 0-295 15,-18 0 39-15,10-6 120 16,2 3-152-16,12-1 16 0,2 1-184 0,11 3 80 16,15-3-16-1,-8 3 0 1,10 0-72-16,-2 0 8 0,-8 0 16 16,6 0-24-16,-2 0 48 15,-3 3-48-15,-9 0 0 16,-3 4-48-16,-3-1 48 0,-2-3 0 15,1 0-8 1,4-3 8-16,4 0-16 16,3 0 16-16,9 0-8 0,-5-6 40 15,2 0-32-15,-2-1 136 16,-3 4 16-16,-8-3 8 16,-5 3-64-1,-7-1-48-15,4 4 48 16,-8 0-80-16,0-2 96 0,3-2 24 15,2 1-64-15,7 0 64 16,-5 0 8-16,9-1-24 16,0-2 8-16,-5 6-120 0,-3-3-8 15,-4 3 0-15,-8 0 56 32,-4 0-56-32,0-3 8 0,-4 3 0 15,-1 0 0-15,5-3 0 16,5 0-8-16,-2-4 0 15,9 1-128-15,0-4-64 0,-1 1-232 16,1 2-400-16,-7-2-745 16,-6 3-911-1,-11-1-361-15,-8 1-2376 0</inkml:trace>
  <inkml:trace contextRef="#ctx0" brushRef="#br0" timeOffset="59594.62">9849 13354 6425 0,'0'0'2488'16,"0"0"-1167"-16,0 0-33 16,0 0 0-16,0 0-320 0,24-13-359 15,-24 13-481-15,0 0-128 16,0 0-689-16,0-3-1063 0,0-3-2273 16</inkml:trace>
  <inkml:trace contextRef="#ctx0" brushRef="#br0" timeOffset="64476.91">8227 11024 568 0,'0'0'1120'0,"0"0"-592"15,0 0 96-15,0 0 184 0,0 0-424 16,0-23 256-16,0 20-95 0,0 0-297 16,0 0 568-16,0 0-192 15,0 3-424 1,0 0-88-16,0 0 64 16,0 0-16-16,0 0 72 15,0 0-128-15,0 0 72 0,0 0-16 16,0-4-56-16,0 4 24 0,0-3-120 31,0 0 112-31,0 0 216 16,0 3-88-16,0 0 89 0,0-4 255 15,0 4-200-15,0 0-72 16,0 0-160-16,0 0-112 0,0 0-48 31,0 0-40-31,0 0 40 16,0 0 0-16,0 0-160 0,0 7 144 15,0 9 16-15,4 0 0 16,0 9-8-16,1 0 16 0,-2 4 40 16,5 6-16-16,-4-3 16 31,4 3-48-31,0 3 24 16,-4-3-24-16,0 3 16 0,4 3-16 15,-4 4 48-15,-4-4-48 16,7 7 64-16,-7-4-64 0,5 3 48 15,3 1-48-15,-8 0 16 32,4-1 64-32,3-5-24 0,-7 2 16 15,4-6-24-15,0 4-40 0,1-5 96 16,-1 2-104-16,0-2 56 16,0 2-8-16,3 2-48 0,-3 3 88 15,1-2-80 1,-1 5 32-1,0-5 48-15,0 2-72 0,-4-2 48 16,3-5 24-16,-3 2-88 0,0-4 80 16,0-7-72-16,4 1 96 15,-4-4-48-15,0 0 24 0,0 4-80 16,0 0 72-16,0 2-72 31,0 1 8-31,0 3-8 0,0 0 56 16,0-3-56-16,-4-4 80 15,4 4-56-15,0-7 40 0,0 1-56 16,0-4-8-16,0 4 8 31,0-4 8-31,0 0 56 16,0 3-16-16,0 1-8 0,0 2 24 16,0-2-56-16,0-1 32 15,0-3-40-15,0 4-8 0,0-4 16 16,0 0-8-16,0 3-8 15,0-2 56-15,0-4-48 16,0-3-8 0,0-4 8-16,0 1 0 0,0-3 24 15,4 2-24-15,0 1-8 16,0 0 8-16,1-3 8 0,-1 5-16 16,0 1 56-1,-1 3-56 1,-3-3 8-16,0 0-8 15,4 0 0-15,-4-3 64 0,0-4 16 0,0-3-80 16,0-3 8-16,0 1-8 0,0-4 56 16,4 0-56-16,-4 0 0 31,0 0-8-31,0-4-320 16,4-2-392-16,-4-10-504 15,0 0-384-15,0 4-2441 0</inkml:trace>
  <inkml:trace contextRef="#ctx0" brushRef="#br0" timeOffset="66370.64">6853 12201 904 0,'0'0'1704'0,"0"0"-816"0,0 0-448 31,0 0 72-31,0 0 201 16,0 0 7-16,0 0-88 0,0 0-160 15,0 0-136-15,0 0 24 16,0 0-128-16,0 0-80 16,0 0-96-16,0 0-8 0,0 0-48 0,0 0 0 15,0 0 0 1,0 0-8 0,0 0 0-16,0 0-64 0,4 0 72 15,7 0 0-15,1 0 72 16,4 0 216-16,9 0-96 0,-2 0 168 15,5 3 0-15,0-3-103 0,3 4-81 32,1-4-176-32,-4 3 56 15,0-3-32-15,0 3 56 0,0-3-80 16,0 0 64-16,-4 0 16 16,4 0 208-16,-1 0 56 0,6 0 40 31,3 0-88-31,3-3-232 15,1 0 104-15,4-4-80 0,0 4-80 16,4 0 40-16,-5 3-32 16,2 0-16-16,-6 0 0 15,-3 0-24-15,0 0 24 0,-4 0 72 16,-1 0-72-16,1 0 0 31,4 0 8-31,5 0 136 0,2 0 200 16,5 0-176-16,3 0 128 15,-2-4-80-15,-2 4-216 16,1-2 16-16,-8 2-8 0,0 0-8 0,-4 0 24 16,-4 0-24-1,0 0 0 1,-4 0 0-16,0 0 16 0,0 0-16 16,7 0 8-16,5-7-8 15,-1 4 0-15,6-3-24 16,2 2 24-16,1 1 0 15,-4 0 40-15,-4 0-40 16,0 3 0-16,-5 0 0 16,1 0 0-16,-8 0-40 0,0 0 40 15,0 0 0-15,0 0 40 16,0 0-40-16,0 0 8 16,8 0 0-1,-4 0 72-15,-1-3-32 16,9 0-32-16,-4-1 64 0,-1 1-32 15,-3 3-48-15,1-3 48 16,-1 3-48-16,-5 0 0 16,1-3 0-16,-4 3 0 0,4 0 0 15,-8-3 0-15,3 3 0 32,1-3 56-32,4 3-48 0,-3-3-8 0,6 3 16 15,-3-4-16 1,4 1 40-16,0 0-32 15,-8 3-8-15,-4 0 0 0,-4 0 48 16,-5 0-48 0,-7 0 0-16,1 0 0 15,-1 0-16-15,0 0-56 0,0 0 72 16,3 0 8-16,6 0 56 16,2 0-64-16,2 0 16 15,2 0-8-15,-2 0-8 0,-2 0 8 16,-6 0-8-1,-2 0 0-15,1 3-16 16,-8-3 16-16,4 0 48 16,-4 0-40-16,4 0-16 0,0 0-32 15,1 0-32-15,2 0 72 16,1 0-184-16,0 0 64 0,0 0-264 31,-4 0-312-31,-4 7-536 16,0-4-657-16,-12 0-543 0</inkml:trace>
  <inkml:trace contextRef="#ctx0" brushRef="#br0" timeOffset="72337.7">6737 12258 1144 0,'0'0'424'0,"0"0"-272"31,0 0 2248-31,0 0-703 0,0 0-609 15,0 0-304-15,0 0-120 0,0 0-56 16,0 0-71-16,0 0-321 16,0 0 16-16,0 0-80 15,0 0-96 1,0 0 72-16,0 0 16 16,0 0-56-16,0 0-88 0,0 0 0 15,0 0-8-15,0 0 8 16,8 0 0-16,0 0 104 15,8 0 208-15,-1 0-80 0,2 0-24 0,2 0-40 32,1 0 24-32,-3 0-64 15,-2 0-112-15,-2 0-32 0,-5 0-376 16,-1 7-504-16,1-1-505 16,-8-3-1423-16</inkml:trace>
  <inkml:trace contextRef="#ctx0" brushRef="#br0" timeOffset="77339.33">7411 11049 280 0,'0'0'424'0,"0"0"928"16,4-13-696-16,-1 3-120 15,-3 4 184-15,4 0 33 16,-4 3-129 0,0-1 184-16,4 4-168 15,-4 0-448-15,0 0-72 16,0 0-56-16,0 0 56 0,0 0-112 15,0 0 0-15,0 0-8 0,0 0 0 16,0 0 0 0,0 0-8-16,0 0-48 15,0 0 56-15,0 0 0 16,0 0-32-16,0 7 32 16,0 3 192-16,0-1-120 0,0 0 40 31,0 1 32-31,0 3 176 0,0-4-40 15,0 4-88-15,0 3 56 16,0 6 8-16,0 0 137 16,0 3-25-16,0 4-104 0,0 3-88 15,4 0 8-15,0-4-176 32,-4 4 96-32,5 0-32 0,-5 0-72 15,4-1 72-15,-4 4 32 16,3 0 24-16,-3-3 56 15,0 0-112-15,4-1 16 0,-4 1-40 16,4-3-24-16,-4-4-24 16,4 4 56-1,-4-1-56-15,0-2 0 16,0-1 0-16,0 0 0 0,0 1 40 16,0-4 24-16,0 4-48 15,0-8-8-15,4 1-8 0,-4 3 0 16,4-5 8-1,1 5-8-15,-2-3 16 16,-3 3-16-16,0 4 0 16,0 2 80-16,0 4-32 0,0-3 32 15,0-1-80-15,0-6 8 16,0 0 32-16,0-9-24 0,0 0-16 31,0-7 64-31,0 1-64 16,0-7 0-16,0 3 0 0,0 0 8 15,0 3-16-15,0-3 0 16,0 4 8-16,0 2 32 0,0-3-32 16,0 4 0-16,0-3 0 31,0-4-8-31,0 0-40 16,0-3-720-16,0 0-888 0,0-6-2289 0</inkml:trace>
  <inkml:trace contextRef="#ctx0" brushRef="#br0" timeOffset="78337.24">6797 11446 2768 0,'0'0'1144'16,"0"0"-632"-16,0 0 193 0,0 0 423 16,0 0 40-16,0 0-392 31,0 0-248-31,0 0-40 16,0 0-127-16,0 0-81 15,0 0-272-15,8-3 80 0,3 3 152 16,10-4 88-16,3 4-72 0,4 0-16 15,4-3 88-15,3 3 120 32,9 0-232-32,4 0 24 15,-1-3-8-15,5 0-160 0,4 3 136 16,0-7-24-16,-5 1-8 16,1 3-48-16,1 0-112 0,-6-1 64 15,-7 1-48-15,0 0 64 31,-8 3-96-31,0 0 48 16,-1-3-48-16,1 3 128 0,0-3-80 0,4 0 56 16,-1 0-24-16,6-4-24 15,-5 4-40-15,-1-4 32 0,-7 4-48 16,-3 0 0 0,-6 3-8-1,-7 0 0-15,-8 0 8 16,0 0-104-16,-4 0 104 0,0 0 0 0,4 0-72 15,0-3-16-15,8 3 16 16,4-3-24-16,0 0-112 0,3 3-272 31,-2 0-336-31,-6 0-264 16,-3 0-528-16,-8 0-9 16,0 6-15-16,-11-3-1185 0</inkml:trace>
  <inkml:trace contextRef="#ctx0" brushRef="#br0" timeOffset="79153.61">6797 11893 4945 0,'0'0'1432'16,"0"0"-752"-16,0 0 80 0,0 0 376 31,0 0-231-31,0 0-457 16,0 0-96-16,60-15 168 0,-28 8 104 15,7 4 8-15,10-4 40 16,2 1-192-16,8 0-104 0,1 0-95 16,0-1-129-16,-4 4-144 0,4-4 160 15,-9 4-168 1,5 3 0 0,-4-3 0-16,-5 3 80 0,2-3-48 15,3 0-24-15,-5 3-8 16,-3 0 8-16,0 0-8 0,-5 0 8 15,-2 0-8 1,-5 0 32-16,0 0-32 16,-4 0 0-16,-1 0 0 15,-3 0 0-15,0 0 0 0,0-3 0 16,-9 0 16-16,10-1-8 16,-9 1-8-16,3 3 8 0,-2-3 0 15,-6 0-8-15,2 3-16 31,-5 0-424-31,-5 0-537 0,-3 0-871 16,-3 0-1161-16,-5 0-3064 0</inkml:trace>
  <inkml:trace contextRef="#ctx0" brushRef="#br0" timeOffset="81599.11">7960 11360 784 0,'0'0'1640'31,"0"0"-704"-31,0 0 8 16,0 0 17-16,0 0 87 0,0 0-48 16,5-6-352-16,-5 6-360 15,0 0 288-15,3 0-23 32,-3 0-153-32,0 0-104 0,0 0-192 15,8-4-32-15,0 4-8 16,8-3-56-16,8-3 64 0,12 2 48 15,0-2 8-15,-1 0-32 16,-3 3-88-16,-4 0-8 16,-4-1 8-1,-8 4-8-15,-7 0-120 0,-6 0-240 16,-3 0-136-16,0 0 47 16,0 0-343-16,-12 0 0 0,-4 0-1152 15,0 0-3473-15</inkml:trace>
  <inkml:trace contextRef="#ctx0" brushRef="#br0" timeOffset="83035.88">7196 11252 576 0,'0'0'1640'31,"0"0"-840"-31,0 0-144 0,0 0 256 16,0 0-239-16,0 0-217 16,0 0-120-16,0-6 96 0,0 2-32 15,0 1 16-15,0-3 48 16,0 3 0-16,0-4-256 15,-4 1-80 1,4-7-48-16,0 4-72 0,0-4 88 16,0-3-88-16,0-3-8 15,4-3 0-15,3-3 8 0,5-1-8 16,0-2 8-16,4 2 0 16,0 4 56-1,3 0 8 1,6 0 48-16,-1-1 0 0,0 4-120 0,4 0 112 15,4 0-15-15,3 0 39 16,5 0 16-16,-1 0 128 16,10-4-104-16,-2 5 64 0,5-1-168 15,0-1 104-15,0 1-8 16,3 7-72 0,-3-4-48-16,1 3-40 15,-2 4 0-15,-3-1 24 16,4 1-24-16,3-1-8 0,1 0 56 15,4 5-56-15,0-5 0 16,-1 3 8-16,-3 1-8 0,0 3 0 31,-5-1-40-31,2 4 40 16,3 0 8-16,-4 0 0 16,3 0-8-16,4 7 48 0,-3 3-48 15,8-4 0-15,0 1 8 31,3-2-8-31,6 2 0 0,2-1 32 16,-3-2-32-16,0-1 0 0,3 0 8 16,-3-3-8-16,-4 3 0 15,-1-3 16-15,1 0-8 0,-8 0 0 16,7 0-8-16,-3 0 0 16,5 0-8-16,-2 0 8 15,1 0 0 1,-1-3 8-16,-3 3-8 0,8 0-16 15,-8 0 16-15,0 0 8 16,-1 0 0-16,-3 0-8 0,-4 0 8 31,-5 0-8-31,-6 0 0 16,-2 0 16-16,-7 0-16 0,-1 0 56 16,-7 0-56-16,0 0 0 15,-7 0 64-15,3-3 144 0,-5 0 8 16,-3-1-216-16,5 4 16 31,-6-3 8-31,2 0-24 0,2 0 0 16,1-1 0-16,4 1-16 15,-4-3-40-15,4 3-80 16,-8-3 64-16,3 2 16 0,-6 1-120 16,-2 0 104-16,-3 3-56 31,-4 0-232-31,1 0-208 0,-5 0-217 15,0 0 169-15,0 0 232 16,0 0-328-16,0 0-432 16,-5 0-200-16,-3 0-1137 0</inkml:trace>
  <inkml:trace contextRef="#ctx0" brushRef="#br0" timeOffset="83408.96">10908 10515 6105 0,'0'0'2112'16,"0"0"-799"-16,0 0-425 16,0 0 472-16,0 0-32 15,0 0-584-15,0-9-439 0,0 9-201 16,8 0-104-16,8 0-8 0,5 0 8 31,2 3 0-31,5 3 0 16,0 4 0-16,4-4 0 15,-4 4 0-15,0 2 0 0,-8-2 0 16,-5-1-16-16,-2 1 16 16,-9 0-217-16,-4 2 169 0,0 4 48 31,-17 6 8-31,-7 1 113 15,-11 2-65-15,-1 0 48 0,-4 4-104 16,-4 9-433-16,8-9-1231 0,12-4-1593 16</inkml:trace>
  <inkml:trace contextRef="#ctx0" brushRef="#br0" timeOffset="84427.33">11821 10449 4945 0,'0'0'1832'16,"0"0"-512"0,0 0-352-16,0 0-39 15,0 0 391-15,0 0 136 0,0 0-264 16,0 0-383-16,-24-48-353 16,24 48-328-16,0 0-128 0,0 6-280 15,0 13 72 1,0 10 208-16,0 12 0 15,8 7 144-15,4 6-72 16,0 0-64-16,4 0 160 0,-4 0-160 16,-1 0 128-16,2 0-32 15,2-4-32-15,-2 1-56 0,-2-6-8 16,1-4 72-16,1-6-64 31,-6-3-16-31,1-10 8 0,1-3-8 16,-9-6-88-16,4 0-104 15,-4-10-392-15,0 0-425 0,0-3-199 16,0 0 288-16,0-10 104 31,-4-3-3921-31</inkml:trace>
  <inkml:trace contextRef="#ctx0" brushRef="#br0" timeOffset="85970.81">11885 10379 3328 0,'0'0'1673'0,"0"0"-353"15,0 0-520-15,0 0 32 0,0 0 24 16,0-3-39-16,0 3-281 16,0 0-320-16,0 0-96 0,0 0-48 15,0 0-8-15,4 0 32 16,-4 0-88-16,3 0-8 31,1 0 104-31,0 0-16 0,9 0 224 0,-2 0-56 16,6 0-72-16,2 0 152 15,9-4-104-15,8 1 96 0,8-6-16 16,3 2-184 0,2 1 120-1,3-4-72-15,-1 1-40 16,-7 3-8-16,-4-1-120 0,-8 4 72 15,-8-3-8-15,-5 0-56 0,1 6 64 16,-7-4 9-16,2-2-81 0,2 3 40 16,-2-1-48-16,2 4 0 31,-2-2 0-31,1-2-129 16,-4 4-207-16,-4 0-192 0,0 0-264 15,-4 0-160-15,0 0-64 16,0 0-393-16,-4 0 25 0,0 0 240 31,0 0 368-31,0 0 280 16,0 0 200-16,0 0 200 0,0 0 96 15,0 0 96-15,0 0 408 16,0 0 248-16,0 0 112 16,0 0 8-16,0 0-160 0,0 0-96 15,0 0-255-15,0 0-273 31,0 0-88-31,0 6-40 0,0 11 40 16,0-2 208-16,0 7-120 0,0 1 120 16,0 5-56-16,0-2-48 0,0 2 24 0,0 1-72 31,0 0 8-15,0-1 72-16,8 4-56 15,-4-4 120-15,-1 1-48 0,2-4-48 16,-1 1 24-16,0-4-120 0,-4 3 96 15,4-3-72-15,0-2-16 16,0 2-16 0,3-3 8-16,-2 0 0 15,3 0 0-15,0 3 8 16,-1-3 32-16,2 0-48 0,-5 0 0 16,3 1 0-16,-3-5 16 15,0 1-16-15,-4 0 16 0,4-3-16 16,1-1 0-16,-5-2 0 31,0-1-56-31,4-2-64 0,-4 2 40 16,4-2-24-16,-4-4 24 15,3 3-40-15,-3-3 32 16,0-3 24-16,0 4-120 0,0-4 112 31,0 0 64-31,0 0-24 16,0 0 32-16,0 0 96 0,0 0-96 15,-7 0 8-15,3 0 0 16,-9-4 120-16,2 1 72 0,-2 0-200 16,-2 3 56-16,-9 0-40 15,3-3-8 1,-6 3-8-16,3 0 16 0,-4 0-16 16,4 0 8-16,-4 0 0 15,4 0-8-15,1 3 16 16,-1 0-16-16,-4 4 8 15,0-4-8-15,0 7 0 0,-4-5 0 16,-4 2 0 0,4-1 0-16,-3 4-8 15,7-4 16-15,-4 1-8 0,8-1 0 16,4 4 0-16,4-8-8 16,8 2 56-16,0-1-48 0,4-3 0 31,4 3-32-31,0-3 32 15,0 0 0-15,0 0 8 0,0 0 24 16,0 0-32-16,0 0 0 16,-4 0 24-16,4 0-16 15,0 0-8-15,0 0 0 0,0 0-160 16,0 0-432-16,0 0-1297 31,4-6-4568-31</inkml:trace>
  <inkml:trace contextRef="#ctx0" brushRef="#br0" timeOffset="88656.54">12622 10671 1432 0,'0'0'1696'0,"0"0"-544"0,0 0-199 15,0 0-217-15,0 0-576 16,0 0-16-1,0 0-32-15,0 0 800 16,0 0-88-16,0 0-296 0,0 0-8 16,0 0 25-16,0 0-121 15,0 0 24-15,4-3-144 0,7-7-224 16,10-6-32-16,7 0-48 31,7-9 8-31,14-7 56 0,6-2-48 16,8-8 16-16,2-2 152 15,-1 2 168-15,-1 4 288 0,-7 4-144 16,-1 5-144-16,-10 4-16 16,-2 2-248-16,1 4 48 31,-8 3-32-31,0 4-104 0,-8-5 0 16,0 8 8-16,-4 3-8 15,-9-1-8-15,-3 4-560 0,-3 0-176 16,-6 0-200-16,-3 3 24 15,0 0-200-15,-12 0-953 32,-4 0-655-32</inkml:trace>
  <inkml:trace contextRef="#ctx0" brushRef="#br0" timeOffset="88962.45">13331 10131 3928 0,'0'0'1809'16,"0"0"-233"-16,0 0-432 0,0 0-360 15,0 0 257-15,0 0-145 32,0 0-464-32,24-22-240 15,-4 22-120-15,11 0 184 0,1 0-8 16,0 0-248-16,0 0 208 0,-4 9-120 15,-8 1-80-15,-8 2-16 16,0 8 8-16,-12-1-16 31,0 6 8-31,-12 4-152 0,-8 2-88 16,-8 8-320-16,-20 11-560 16,5-5-977-16,11-7-2928 0</inkml:trace>
  <inkml:trace contextRef="#ctx0" brushRef="#br0" timeOffset="90427.49">14088 10061 5881 0,'0'0'1280'16,"0"0"-200"-16,0 0-472 0,0 0 81 15,0 0 7-15,0 0-296 16,-12-15-296-16,-16 37-40 0,-12 6-56 31,-4 11 48-31,-3 5 40 16,2 6-96-16,6 4 48 15,7 0-32-15,12-3-16 0,12-3 0 16,8-4-8-16,8-9 8 31,25-9 0-31,6-14-80 0,8-5 64 16,9-7 8-16,-7 0-56 15,-6-16 64-15,-11 0-80 0,-12-3 80 16,-12 3 88-16,-8-3-80 0,0-3 0 16,-16 6 104-1,-8 0 64 1,-4 7 72-16,4-1-80 0,0 10-64 16,9-3-104-16,7 3-40 15,8 0-216-15,0 0-672 16,11 0 360-16,10 0 440 0,11-6 112 0,-1 2 16 31,1-2 0-31,-4 0-32 16,-12 2 32-16,-4 1 128 0,-8 0 336 15,-4 3 104-15,4 0-184 16,-4 3-192-16,0 13-40 16,0 6 256-16,4 7 8 0,0 6-64 31,0 3-176-31,-1 0-16 0,1 3 64 15,1-5-120-15,-5-5 8 16,4-6-112-16,-4-5 0 16,4-5-352-16,11-8-984 0,-2-4-312 15,2-3-1177-15</inkml:trace>
  <inkml:trace contextRef="#ctx0" brushRef="#br0" timeOffset="90888.86">14391 10503 4785 0,'0'0'2856'0,"0"0"-1144"16,0 0-903-1,0 0 271-15,0 0 288 16,0 0-344-16,0 0-375 0,0 0-433 16,-28-77-144-16,44 55-72 0,4-3-184 0,3-1 40 15,2-2-265 1,-9 3-135-1,-1 2 144-15,-2 7 192 16,-9 7 208-16,0 6-56 16,-4 3 112-16,0 0 24 0,0 0 120 15,-8 0-64-15,-5 3-16 16,6 6-112-16,-6 1-8 0,5 2 0 31,5-2-24-31,-1 3 24 16,4 3 8-16,0-1 0 0,0-2 0 15,4 6 40-15,-1 0-48 16,5-6 0-16,1 6-16 0,-1-6 16 16,-5 0 0-16,1-1 0 15,0-5 0-15,-4 2-208 32,9-6-272-32,-2-3-96 0,9 0 24 15,8 0 48-15,4-6-568 16,12-10-305-16,0-3-311 0,4-3-336 15,0 0-409-15,-1 2 313 0</inkml:trace>
  <inkml:trace contextRef="#ctx0" brushRef="#br0" timeOffset="91960.1">14853 10337 1144 0,'0'0'2216'0,"0"0"257"0,0 0-537 16,0 0-616-16,0 0-607 16,8-19-265-16,-12 19-184 0,4 0-88 15,0 0-176 1,0 0 56-16,0 0-8 15,0 0-48-15,0 0 8 16,-4 0 0-16,-4 0 120 0,4 0 104 16,-4 4-112-16,5-1 96 15,-2-3-32-15,5 0 48 0,0 0 200 32,0 0 96-32,0 0 120 15,0 0-224-15,0 0-311 0,0 0-17 16,0 0-64-16,0 0-32 15,0 0 0-15,0 0-96 0,0 0-65 16,0 0 17-16,0 0-216 31,0 0-176-31,0 0-392 16,0 0-152-16,0 0 48 0,0 0-49 16,0 0 177-16,8 0 456 15,0 0-80-15,0-7-200 0,4 1 336 16,-8-6 368-16,0-1 24 31,0 3 608-31,-4-3 608 0,0 4 8 16,0 3-223-16,0 3-113 0,-8-1-240 0,-8 4-496 15,0 0 0 1,-4 16-80-16,0 7-24 0,1 5 80 16,-2 4-16-1,10 6 48 1,2-3 24-16,5-3-176 0,4-4-8 15,0-9 8-15,9-6-8 0,6-7-8 16,6-6 8-16,2-9 0 16,1-17 0-16,0-2 0 0,0-10 0 31,-8-1 64-31,-4 2-64 16,-4 5 56-16,-8 6 168 15,0 10 488-15,0 7 185 0,0 9-537 16,0 0-360-16,0 12-136 0,0 14 8 15,0 6 128-15,0-1 0 16,0 4-72-16,11-6-385 31,14-7-319-31,3-6-200 0,7-10 80 16,10-6-120-16,6-6-169 16,5-16-159-16,0-7-216 0,-9-6 880 0,-7-3 392 0,-8 3 288 46,-16 0 208-46,-12 7 840 0,-4 2 480 16,-8 7 329-16,-11 10-377 0,-9 6-408 16,-4 3-688-16,0 0-232 15,-5 12-24-15,5 11-128 0,4 5 56 16,1 7 0 0,11 6-56-1,8 4 0-15,4-4 0 0,4 0-80 16,16-6-192-16,12-9-392 0,4-14 232 15,7-12 224-15,-2-3 24 16,6-26 136-16,-3-21 48 0,0-23 16 31,-13-26 264-31,-6-2 392 16,-21 2-24-16,0 20-248 16,-12 28-200-16,0 10 312 0,-4 12 25 15,4-3 127-15,-4 10 80 16,8 3-152-16,0 16-72 0,4 3-520 31,4 29-504-31,0 25 416 16,16 22 88-16,8 22-16 0,8-5-320 15,-9-24-648-15,-2-21-489 16,-10-17-599-16,17 11-193 16,-4-10-239-16,-3-7-2033 0</inkml:trace>
  <inkml:trace contextRef="#ctx0" brushRef="#br0" timeOffset="92137.42">15666 10176 8409 0,'0'0'4137'0,"0"0"-3345"0,0 0-728 16,0 0-64 0,0 95 56-1,0-54-40-15,0-3-16 0,8 0-120 16,3-2-800-16,2-8-400 15,-1-6-793-15,-5-16-927 0</inkml:trace>
  <inkml:trace contextRef="#ctx0" brushRef="#br0" timeOffset="92278.53">15654 10033 7417 0,'0'0'1320'0,"0"0"-79"0,0 0-897 31,0 0-344-31,0 0-904 16,0 0 71-16,0 0-943 0,35 82-3793 16</inkml:trace>
  <inkml:trace contextRef="#ctx0" brushRef="#br0" timeOffset="93105.78">15741 10335 6057 0,'0'0'1648'0,"0"0"-632"15,0 0 265-15,0 0 71 0,0 0-280 16,0 0-456-16,105-61-368 16,-78 39-160-16,-3-4-16 15,0 1-64 1,-9-4 56-16,2-3-64 16,-10 1-8-16,-7 9 8 0,0 3 8 15,-7 9 48-15,-10 10 48 0,2 0-104 16,-5 25-8-16,0 7 8 15,8 10-16 1,4-1 16-16,4 3 40 16,4-3-40-16,0-6-8 15,16-6 8-15,0-13 0 0,4-7-8 16,3-9 24-16,5-3-8 16,0-19 0-16,0-10 0 0,0-2 56 15,0-5-56-15,-7 1 0 31,-6 3 40-31,-3 10-40 0,-8 9 545 16,0 6 399-16,-4 10-696 16,0 0-256-16,0 13-184 15,0 3 176-15,8 6 8 0,-4-3-40 32,4 0 40-32,0-6 0 15,4-7-32-15,-1-6 16 0,10 0-72 16,3-12-136-16,0-10-504 15,-1-7-489-15,1-3 161 0,-4 0 672 16,-8 4 304-16,1-1 80 16,-10 13 856-1,1 7 520-15,-4 3-167 16,0 6-681-16,4 0-528 0,0 12-16 16,4 7-48-16,4 3 64 15,4 1 8-15,4-1-8 16,8-6-8-16,0-6-240 15,8-5-408-15,3-5-169 16,1-3-823-16,0-16-80 16,-4-6-185-16,-8-10-215 0,-4-9 640 15,-12-10 183-15,-1-3 1305 16,-11-7 600-16,0 0 1057 16,0 7 463-1,0 7 329-15,0 11-673 16,0 14-64-16,0 13-167 0,0 8-697 15,0 4-728-15,0 22 48 16,0 10-168-16,0 16 272 16,4 6-208-16,9 9 72 0,-2-2-72 31,6 2-56-31,2-9-8 16,1-6-392-16,0-7-480 0,-8-3-993 15,1-10-2199-15,-10-11-1642 0</inkml:trace>
  <inkml:trace contextRef="#ctx0" brushRef="#br0" timeOffset="93281.11">16570 9801 9962 0,'0'0'2696'0,"0"0"-887"16,0 0-825-16,0 0-328 15,103-76 200-15,-47 63-256 16,8 0-408-1,16 4-184-15,-5 0-8 0,17 2-1000 16,-20 1-1176-16,-28 2-4050 16</inkml:trace>
  <inkml:trace contextRef="#ctx0" brushRef="#br0" timeOffset="96117.91">17319 9937 6673 0,'0'0'1240'0,"0"0"-24"32,0 0-487-32,0 0-209 0,0-79 184 15,0 63 144-15,12 0-56 16,-4 7-432-16,9-1-208 0,-2 4-112 15,1 6-40-15,4 0-8 16,4 16 8-16,-4 6-40 31,-1 7 40-31,-2 6 0 0,-6 2 0 16,-7-5 0-16,0 0-184 16,-4-10 8-16,0-6 96 0,0-6-120 15,0-4 160-15,0-6 40 16,-4-3 296-16,0-16-216 15,4-10-80 1,0-9 0-16,0-9-8 0,17-4-56 16,-6 0 64-16,10 6 8 15,-6 4-8-15,-2 13 168 0,-2 12 0 16,1 9 16-16,0 7-184 16,0 20-80-1,4 11 80-15,0 10 72 16,-4 4-64-16,-4-1 64 0,-4 1-72 15,0-10 56-15,-4-10-56 16,0-9-56-16,0-7-96 16,0-9 152-16,0 0 64 0,7-25-64 31,6-7-616-31,2-12 48 16,10-10 344-16,-5-3 8 0,4 3 112 15,-5 7 96-15,-2 8 8 16,-6 14 264-16,-3 12 624 0,-4 13-248 15,4 0-640-15,0 25 80 32,0 10-8-32,0 7 208 0,4 5-176 15,-4 4-32-15,0-3-7 16,4-7-17-16,4-3-48 16,-4-9-129-16,4-10-655 0,12-16-648 15,-8-3-584-15,-1 0-2057 0</inkml:trace>
  <inkml:trace contextRef="#ctx0" brushRef="#br0" timeOffset="96868.58">18100 9690 8441 0,'0'0'2561'16,"0"0"-1689"0,0 0-648-1,0 0-16-15,0 0 32 0,0 0 40 16,0 0-88-16,48 0 176 0,-16-3-16 15,-1-3-192-15,6-4-80 16,-1-3-80-16,-4-3-544 0,-9-3-208 16,-3-3 128-16,-7 0 160 15,-10 3 296 1,-3-1 168-16,0 8 368 16,-16 6 208-16,-4 6-320 15,1 0 0-15,-2 3-72 0,6 10-176 16,2-1 48-16,6 4-56 31,3 0 0-31,4 0-8 0,0-4-32 16,15-2 32-16,13-1 8 15,13-5-176-15,10-4-176 16,21 0-424-16,0-10-224 0,8-3 168 16,-5-3 256-16,-11-6 439 31,-1-6 137-31,-11-4 104 0,-8-3 393 15,-16-3 175-15,-8 3 224 16,-12 3 256-16,-8 0-488 0,0 7-56 16,-16 6 57-16,-8 6-233 0,-8 10-208 15,1 3-144 1,-5 3-72 0,8 13-8-16,0 10-128 0,11-1 128 0,10 4 0 15,7-1-160 1,0 1 160-16,24-7-64 0,4 1-24 15,11-8-32-15,1-2 56 0,4-10 64 32,-4 3 0-32,-8 1-8 15,0 2 8-15,-8 4 80 0,-5 3-8 16,1 9 104-16,4 10-88 16,-3 13 8-16,10 18-16 15,5 26-16-15,4 16-32 0,-1 7 56 31,-15-20-88-31,-7-25 0 0,-17-26 0 16,0-9-32-16,0-3 16 16,0 0 16-16,-9-7 0 15,-6-12 192-15,-9-13 408 0,-4-10 304 16,-8-21-400-16,-8-26-344 31,-8-26-160-31,13-25-808 0,19-13-912 16,16 26-2425-16,8 19-4297 0</inkml:trace>
  <inkml:trace contextRef="#ctx0" brushRef="#br0" timeOffset="96999">19506 9338 10442 0,'0'0'2776'0,"0"0"-975"16,0 0-1209-16,0 0-456 15,0 0 168-15,0-10-232 16,-11 16-72-16,-10 7-1872 0,-2 0-2889 0</inkml:trace>
  <inkml:trace contextRef="#ctx0" brushRef="#br0" timeOffset="98632.8">14311 11119 5329 0,'0'0'1232'0,"0"0"16"16,0 0-320-16,0 0-223 15,0 0 407-15,0 0 24 0,0 0-472 16,0-26-368-16,0 26-192 31,0 0-96-31,0 0 104 16,0 0-104-16,-3 0 96 0,3 0 176 16,0 0 16-16,0 0 144 15,0 0-15-15,0 0-113 0,0 0 40 16,0 0-200-16,0 0 96 15,0 0-48 1,-5 0-128-16,1 0 40 16,0 0-64-16,-4 0-48 0,1 7 0 15,-6-1-8-15,5 0 8 16,-3 4 0-16,6-4 8 0,-3-3-8 16,8 1 16-16,0-4-16 0,0 0 88 31,0 0-80-31,0 0 80 15,0 0 72-15,0 0-160 0,0-10 96 16,8-6-96-16,-3-3 16 16,-1 3-32-16,-4 0 16 0,0 4 0 31,-4 2 0-31,-9 0 0 16,-2 8 0-16,-5 2 0 0,-5 0 0 15,-3 6-8-15,0 6-64 16,9 7 72-16,-1-2 0 0,8 5-80 15,5-3 80-15,7-1-16 32,0 2-72-32,19-8 72 15,9-5 8-15,8-4 8 0,4-3-8 16,7-3-32-16,-7-13 40 16,-3 0 0-16,-10-3-104 0,-7 0 56 15,-4 3 40-15,-4 4 8 16,-8 5 32-16,0 1-24 31,-4 6 40-31,3 0-48 0,2 13-144 0,7 15-8 16,-1 13 144-16,14 19 8 15,3 23 0-15,7 22-16 0,-7 3 16 16,-4-3 0 0,-8-26 8-1,-4-22-16-15,-8-19 8 0,0-6-96 16,-4 3 96-16,0-6-96 15,0-1 96-15,0-9 32 0,-4-16 16 16,-12-3 240-16,-12-6-64 16,-8-26-104-1,-7-9 264-15,-9-29 256 16,-4-25-40-16,12-26-128 16,12 10-392-16,21 25 8 0,11 32-48 15,7 25-40-15,21 1 0 16,24 3-640-16,35-4-776 0,-10 17-1065 15,-10 2-3336-15</inkml:trace>
  <inkml:trace contextRef="#ctx0" brushRef="#br0" timeOffset="99913.75">14733 11119 9089 0,'0'0'2129'0,"0"0"-593"0,0 0-856 16,0 0-416-16,0 0-80 0,24-83-184 16,0 64-8-16,0 0-352 15,-8 6-400-15,0 0 88 16,-12 7 472 0,-4 0 200-16,-4 6 512 15,-16 0-408-15,-4 0 248 0,1 9 256 16,-1-2-136-16,7-1-103 0,10 1-313 15,3 2-56-15,4-3-8 16,11 7-112-16,13 0 120 0,4-1 0 31,4 1 0-31,-4 3-8 16,-12-4-128-16,-4 1 63 0,-12 3 65 16,0 3 16-16,-8 4 449 15,-8-5 191-15,1 2-16 0,-2-5-232 31,9 1-280-31,8-6-120 16,0-4-8-16,20 1-328 0,12-7 120 16,8 0 16-16,7-4-312 15,9-12-505-15,0-6-967 16,0-6-208-16,-5-4-89 0,-2-6 121 16,-10 0 383-16,-7 0 1337 31,-8 3 440-31,-7 0 1408 0,-10 10 393 15,-3 5 271-15,-4 8-47 0,-4 5-129 16,-12 7-744-16,-3 0-383 16,-6 0-361-16,1 13-144 15,0 3-112 1,9 3-96-16,7 3-56 16,3-3-56-16,5 0 8 0,0-6-192 15,17-4-176-15,3-5 136 0,-1-4 127 16,5 0 33-16,-7-10-8 15,-2-3-128 1,-7 1 256-16,-8 2 0 16,0 1 248-16,0 5 513 15,0 1-65-15,0 3-280 0,-4 0-416 16,4 10-24-16,0 3-72 16,0 2-32-16,16 2-216 0,8-5 16 15,4-9-40-15,3 0-153 31,6-3-79-31,-1-9-416 0,-1-13 160 16,-3 0 16-16,-4-7 272 16,-4 4 488-16,-12-4 80 15,-4 6 312-15,-4 8 568 0,-4 5 488 32,0 7-96-32,0 3-631 15,0 0-641-15,-4 16 8 0,0 9-16 16,4 1-48-16,0 6 56 15,0-4-56-15,16-3 8 16,0-6-209-16,4-6-191 0,4-6 88 16,-5-7 160-1,2-7 72-15,-1-18 120 16,-5-7 0-16,-7-13 8 0,-4-5 8 16,-4-4 40-16,-12-7 56 15,-12-2 192-15,0 6-8 16,-8-1 96-16,9 14 305 15,-1 9-97-15,11 13 152 16,6 22-160-16,3 0-584 16,4 29-480-16,0 12 304 0,4 13 176 15,16 6-8-15,8-2 8 16,4-4-8-16,7-7-424 16,1-9-128-1,0-9-168-15,0-14-497 16,0-11 41-16,0-4 296 0,-8-16 128 15,0-10 152-15,-9-8 335 16,-7-5 273-16,-8 4 184 16,0 7 569-16,-8 6 1095 0,0 9 272 31,0 13-743-31,0 0-1097 16,5 16-280-16,2 16 0 0,1 5 24 15,5 11-16-15,2 0-16 16,5-3-32-16,-4-4-608 15,0-10-497-15,-8-2-727 0,0-19-136 16,-8-7-601 0,0-3-256-16</inkml:trace>
  <inkml:trace contextRef="#ctx0" brushRef="#br0" timeOffset="100032.22">16096 10604 5281 0,'0'0'2000'16,"0"0"-496"-16,0 0-775 15,0 0-729-15,0 0-737 16,0 0-39-16,16 76-1928 16</inkml:trace>
  <inkml:trace contextRef="#ctx0" brushRef="#br0" timeOffset="100782.2">16275 10861 4584 0,'0'0'2633'0,"0"0"-1097"15,0 0-423-15,0 0-425 16,0 0-320-16,0 0 120 0,0 0-232 31,68-69-256-31,-52 46 8 16,-4 1 40-16,0-7-48 16,-8 4-80-16,-4 3-64 0,0 6 144 15,-8 7 280-15,-8 9-112 16,0 0 24-16,-4 12 16 0,8 7-32 31,5 7-8-31,7 2-160 0,0-2 64 16,11-1-72-16,10-6 0 15,2-9-48-15,1-4 40 0,0-6-88 16,0 0-8-16,-1-10-104 16,-2-3 8-16,-10-2 192 15,2-4-72 1,-6 3 80-16,-3 3 256 0,0 4 336 15,0 5 232-15,5 4-399 16,-2 0-265-16,14 0-160 0,-2 0-16 16,9 0 16-16,4 0 40 15,-4-3-40-15,0-3-152 0,-4 0-209 32,-5-4-423-32,1 4-168 15,-3-4 232-15,-9 4 512 0,-5 3 208 16,1 0 824-16,-4-1 536 15,0 4-367-15,4 0-721 0,5 0-272 32,-2 7-96-32,13 2 96 15,0-3 0-15,8 1-24 16,8-7-48-16,3 0-168 0,2-10-169 16,-5-12-471-16,-5-7-248 15,-3-8 344-15,-12-11 304 0,-4-6 144 16,-12 0 336-16,0-3 32 15,-7 6 656 1,-10 10 448-16,6 6 672 16,-2 16-79-16,9 6-425 0,4 7-728 15,0 6-384-15,0 0-192 16,0 15-320-16,17 8 264 16,2 12 56-1,9 6 168-15,0 7-136 16,4 2 16-16,0 4-48 0,-4 3 72 15,0-2-72-15,-8-1-640 0,3 6-928 16,-11-13-1577-16,-4-11-1576 16</inkml:trace>
  <inkml:trace contextRef="#ctx0" brushRef="#br0" timeOffset="100950.03">17057 10458 9033 0,'0'0'2345'31,"0"0"-513"-31,0 0-1024 16,0 0-407-16,119-73-201 15,-59 64-64-15,8 5-136 0,15 4-440 16,-11 0-1945-16,-20 0-4024 0</inkml:trace>
  <inkml:trace contextRef="#ctx0" brushRef="#br0" timeOffset="101466.37">18020 10429 3064 0,'0'0'1512'0,"0"0"-439"15,0 0-33-15,0 0 96 16,32-88 529-16,-32 62-497 0,-4 4-72 0,-11 0-296 15,-5 3-416-15,-8 3 208 16,-4 9-112-16,-8 7-223 0,4 0-41 31,-8 20-152-31,9 5 192 16,3 10-120-16,8 3-128 16,8 3 48-16,16 7-56 0,0-4 0 15,12-2 0-15,8-7-176 16,12-10-224-16,0-9 168 0,3-16 55 31,-3 0 169-31,0-22 0 16,-8-13 8-16,-1-6 0 0,-6-10-24 15,-13-6 24-15,-1 0 97 16,-3-1-89-16,-7 4 0 31,-5 7 272-31,3 8 200 0,-2 11 32 16,3 9-168-16,4 12 200 15,4 7-520-15,0 0-24 0,4 16-216 0,12 10 160 16,4 6 56-16,8 5 0 16,0 5-40-1,4-4-256 1,3 0-336-16,1-3-385 0,-4-10-1047 16,7-9-472-16,-2-6-1409 15</inkml:trace>
  <inkml:trace contextRef="#ctx0" brushRef="#br0" timeOffset="101624.59">18355 10264 2720 0,'0'0'5521'16,"0"0"-1664"-16,0 0-2169 0,0 0-1151 15,0 0-537-15,0 0 0 16,0 0 152-16,36 89-48 0,-20-54-104 16,-4 1-304-16,-1-8-865 31,-2-3-503-31,-5-9-296 0,0-6-1345 15</inkml:trace>
  <inkml:trace contextRef="#ctx0" brushRef="#br0" timeOffset="101758.45">18367 10064 2696 0,'0'0'6209'15,"0"0"-4496"-15,0 0-1193 16,0 0-520-16,0 0-1760 0,0 0 695 15,0 0-335-15,72 35-2697 0</inkml:trace>
  <inkml:trace contextRef="#ctx0" brushRef="#br0" timeOffset="102059.14">18677 10106 6025 0,'0'0'3184'15,"0"0"-1375"-15,0 0-961 16,0 0-584-1,0 0-8-15,0 0-104 0,-58 79-16 16,53-47-64-16,5 6-72 16,0-3-96-16,0 0-336 15,12-10-56-15,4-3 0 0,-4-9-16 16,0-10 192-16,-4-3 120 31,-5-9 192-31,-3-17 464 0,-7-9 720 16,-13-2 408-16,-11-8-175 15,-6 3-729-15,1 8 40 0,4 5-376 16,4 10-352-16,-3 16-72 16,6 3-2000-16,6 3-3194 0</inkml:trace>
  <inkml:trace contextRef="#ctx0" brushRef="#br0" timeOffset="102638.95">18005 10271 2576 0,'0'0'1984'0,"0"0"-519"16,0 0-121-16,0 0-336 16,0 0 273-16,-5-48-121 0,5 36-128 15,0-5-112-15,0 2-304 16,-4-4-32-16,-7-4-135 31,-1 1-313-31,-4 0 80 0,0 0 64 0,4 0-48 16,-4 6 24-16,4 3-32 15,8 7 0-15,0 3-72 0,4 3-152 16,0 0-72-16,0 0-216 16,0 9-736-1,12 13 672-15,4 7-129 16,8 9-679-16,8 13-608 0,-4-7-737 15,-5-6-3856-15</inkml:trace>
  <inkml:trace contextRef="#ctx0" brushRef="#br0" timeOffset="104155.82">12299 10893 4416 0,'0'0'833'0,"0"0"-225"16,0 0-296-16,0 0 616 0,0 0 384 31,0 0-15-31,0 0-433 0,0 0-272 15,52-38-152-15,-36 38-80 16,0 0-256-16,8 0 128 16,4 10-32-16,7 5-144 0,1 8 16 15,4 5-64-15,0 10 0 16,0 4 24-16,-4 5-24 31,-5 7-8-31,-3 3 72 0,-4 4-64 16,-8-1 192-16,0 4-40 15,0-1-8-15,0 4 48 0,-4-1-192 0,4-2 96 16,0 0 72 0,-4-5-176-1,4 2 72-15,-9-7-56 16,6-3-8-16,-2-4-8 0,2-12 8 16,-2-3-16-16,1-6 0 15,-3-8-480-15,-2-5-40 0,1-3 272 16,-4-4-568-1,5 1-104-15,-9-7-601 16,0 0-759-16,0-10-1721 16</inkml:trace>
  <inkml:trace contextRef="#ctx0" brushRef="#br0" timeOffset="104394.12">12717 11960 6913 0,'0'0'1640'0,"0"0"-1232"31,0 0-400-31,0 0 457 16,0 0 335-16,0 0 48 0,0 0-440 15,96 83-176-15,-72-71-72 16,4 1-160-16,-5-3-128 0,1-4-360 15,4 0-232-15,-7-6-721 0,-6 0-1447 16</inkml:trace>
  <inkml:trace contextRef="#ctx0" brushRef="#br0" timeOffset="104605.54">13103 11767 8977 0,'0'0'2713'0,"0"0"-1185"16,0 0-1112-16,0 0-120 0,0 0-87 16,0 0 327-16,-11 56-96 15,7-24-264-15,-4 3-120 0,4-3-56 16,0 19-40-16,4-10-1032 31,0-6-2785-31</inkml:trace>
  <inkml:trace contextRef="#ctx0" brushRef="#br0" timeOffset="110818.24">14893 11658 936 0,'0'0'680'0,"0"0"-216"16,0 0 768 0,0 0-144-16,0 3-271 15,0-3-89-15,0 0-160 16,0 0 88-16,0 0-64 0,0 0-144 0,0 0-16 31,0 0-120-31,0 0-80 16,0 0-72-16,0 0-143 0,0 0 71 15,4 0-32-15,12 0 72 16,8 0 480-16,11 0-216 16,14-6-104-16,2-3-8 0,9-4-208 31,3-3 112-31,10 3 32 0,10-6 32 15,17 1-112-15,20-8 32 16,3 0 64-16,-4 1 8 16,-7 0-136-16,-17 3 16 0,1-1 8 15,-16 4-48-15,-20 7 72 16,-17 2-8-16,-7 0-8 31,-8 7-64-31,0-3-64 0,-8 0-8 16,-8 6 16-16,-9-4-16 15,-3 4 8-15,0 0-8 0,0 0-120 16,0 0-136-16,-3 0-424 16,-9 0-344-1,-1 4-216-15,2 2-1281 16,3-3-2584-16</inkml:trace>
  <inkml:trace contextRef="#ctx0" brushRef="#br0" timeOffset="111743.47">17749 10957 1328 0,'0'0'4249'15,"0"0"-3353"-15,0 0-504 16,0 0 376 0,0 0 128-16,0 0 113 0,24-10-497 15,-7 0-128-15,6 8-40 16,5-8 248-16,8 3 0 0,8-2-192 16,3-4-248-1,13 0 40 1,4 1-192-16,4-4 104 0,4 0-48 15,-5 1-48-15,6-2 0 0,-10-1 0 16,-8 5 48-16,-10 0-56 16,-13 7 8-16,-8-1-8 0,-9 4 40 31,-2 3-40-31,-10 0-104 16,1 0-344-16,0 0-328 0,4 0 0 15,-4 0-208-15,0 0-385 16,0 6-959-16,-4-2-2521 0</inkml:trace>
  <inkml:trace contextRef="#ctx0" brushRef="#br0" timeOffset="112602.64">16164 11490 1816 0,'0'0'2608'16,"0"0"-1327"-16,0 0-345 15,0 0 320-15,0 0 56 0,0 0-295 0,0 0-241 16,0 0-32-16,0 0 168 15,0-6-216-15,8 0-448 16,12-4-168 0,12-3-72-16,11-3 96 15,25-3 32-15,28-6-136 16,35-4 96-16,17 0 33 0,4 1-17 16,-17-1-48-16,-23 10-64 15,-9 0 24-15,-28 7-24 0,-19-1 56 31,-20 7-56-31,-20 2 16 16,0 1-16-16,-8 3 8 0,0-3-8 16,-4 3 8-16,-4 0-8 15,0 0-208-15,0 0-1 16,-4 0-231-16,-4 0-1032 0,-4 0-176 31,4 0-785-31,4 0-2696 0</inkml:trace>
  <inkml:trace contextRef="#ctx0" brushRef="#br0" timeOffset="117867.94">12518 13284 4841 0,'0'0'1520'16,"0"0"-216"-1,0 0-384-15,0 0 41 16,-4-3 7-16,4 3 8 0,0 0-8 16,-8 0-304-16,0 0-168 15,-8 6-232-15,-3 10-176 0,-5 13 33 16,-4 3 79-1,4 12 8-15,-1 0 16 16,10 7-216-16,3-3 48 16,8-1-56-16,4-5-24 0,0-1 16 15,16-10 0-15,4-5-80 16,7-4-24-16,10-12-392 0,10-10 279 31,1 0-39-31,8-19 8 16,-1-13 256-16,-3-10 80 0,-8-5 56 15,-7-7 248-15,-22-3-336 16,-7 3-40-16,-8 0 64 0,-16 7 137 16,-16 5 375-16,-12 10-240 15,-3 13-224-15,-1 10-64 32,0 9 0-32,4 0-56 0,12 9 0 15,13 10-320-15,10 10-504 16,22 16-993-16,15-11-703 0,7-2-2401 0</inkml:trace>
  <inkml:trace contextRef="#ctx0" brushRef="#br0" timeOffset="118363.54">13148 13446 1328 0,'0'0'5689'31,"0"0"-4353"-31,0 0-608 0,0 0 257 16,0 0 679-16,0 0-200 15,0 0-696-15,0 0-311 0,0 0-241 16,8 0-32-16,4 0-184 31,20 0 0-31,19-3 592 16,29-13-48-16,23-3-208 0,13 0-184 0,-4 3-96 16,-13 3 64-1,-27 7-72-15,-8 3-40 0,-20-1-8 16,-8 1 48-16,3 3-48 15,-3-3 0 1,4 3-64-16,-16 0 64 16,-8-3-48-16,-4 3-200 0,-9 0 192 15,2-4-80-15,-1 2-160 16,0-2-224-16,0 1-552 0,0 0-225 16,-4-10-439-1,0 4-1065-15,0-1-2944 16</inkml:trace>
  <inkml:trace contextRef="#ctx0" brushRef="#br0" timeOffset="118649.28">14044 13173 4793 0,'0'0'2184'0,"0"0"-424"0,0 0-519 15,0 0-49-15,0 0 48 16,0 0-616-16,-8-4-488 0,8 4-136 15,16 4 0-15,8 5 120 32,8 4 224-32,12 0-24 15,-4 2-111-15,3 2-201 0,-11-2 48 16,-8 1-48-16,-7 3-8 16,-17 3 0-16,0 7 0 0,-17-1 72 15,-15 4 80-15,-7 0-80 16,-9 0 8-16,0 0-80 15,0 5-705 1,12-5-1831-16,16-12-5962 0</inkml:trace>
  <inkml:trace contextRef="#ctx0" brushRef="#br0" timeOffset="119270.57">14996 13023 8905 0,'0'0'1489'15,"0"0"159"-15,0 0-792 16,0 0-384-16,0 0-40 16,0 0 25-16,21-82-265 0,11 73-184 15,3-1-8-15,5 7 80 31,-4 0-80-31,-1 3-8 0,-11 0 0 0,-3 0-80 16,-14 9-192-16,-3 4-97 16,-4 6 377-16,0-3 0 15,-4 6 80-15,-7-3 64 16,-2 0 9 0,2 3-49-16,-1-2-80 15,12-2-24-15,0 1 0 0,0 1 0 0,16 2-8 16,8-3-96-16,0 0-97 15,4-3-79-15,-1 3-48 16,-7 0-160 0,-4 0 120-16,-8-3 240 15,-8 3 128-15,0 0 0 16,-16 0 520-16,-12 0 224 0,-8-3-135 16,-7 3-153-16,-2-3 16 15,-2-3-120-15,-1-4-240 0,12-6-112 16,12-3-712-16,12-6-985 31,12-10-1263-31</inkml:trace>
  <inkml:trace contextRef="#ctx0" brushRef="#br0" timeOffset="119609.39">15841 12982 12482 0,'0'0'1472'0,"0"0"-1472"0,0 0 0 16,0 0 265-16,0 0 455 16,-115 76-352-16,74-41-144 15,10 6-160 1,6 7-56-16,6-3-8 16,15-4 0-16,4-3-64 0,0-3-376 15,8-12-192-15,12-8 63 0,3-5 161 16,2-10 368-16,-1 0 40 15,-9-13 392 1,-6-3 297-16,-9-10 167 16,0 1-200-16,-13 0 128 15,-10-4-320-15,-9 7-336 0,-1 3-80 16,2 3-48-16,11 10-224 16,20 6-1152-16,4 0-3857 0,16 0-1729 15</inkml:trace>
  <inkml:trace contextRef="#ctx0" brushRef="#br0" timeOffset="119886.61">16088 13147 10042 0,'0'0'1936'0,"0"0"-1624"15,0 0-248-15,0 0 176 0,0 0 272 16,-40 80-400-16,40-55-112 15,0 1-88-15,20-7-752 0,8-4 168 16,0-5 144-16,4-10 192 16,0 0 256-1,-9-3 80-15,-6-13 80 16,-13-3 1128-16,-4-7 312 0,-12-2-407 16,-16-1-481-16,-4 4-200 15,-4 6-112-15,-8 6-320 0,-20 13-424 16,12 0-2529-1,5 7-4736-15</inkml:trace>
  <inkml:trace contextRef="#ctx0" brushRef="#br0" timeOffset="124077.79">11056 15627 5905 0,'0'0'1896'0,"0"0"-544"31,0 0-607-31,0 0-145 0,0 0 296 16,0 0-288-16,-12-12-344 16,8 12 48-16,-8 0 144 15,0 0-232-15,-8 12-48 0,-4 4 40 16,-4 9 345-16,5 1-81 16,3 9-280-16,8 3-48 0,3 0-8 31,5 7-136-31,4-4 0 15,4-3 40-15,17-4-48 0,3-2 0 16,8-12-56-16,3-8-104 0,-3-9 96 16,8-3-144-1,0-9 136 1,0-17-32-16,-8-2 104 0,-4-13 272 16,-4-1-16-16,-13-9-80 15,-11 1-16-15,0 2-152 0,-20 4 640 16,-12 5-168-16,-7 14-192 0,-1 3-88 31,0 15-112-31,0 4-88 16,8 3 0-16,4 10-80 0,13 9-336 15,11 3-416-15,4 7-640 16,23 9-849-16,13-10-416 16,4-2-3264-16</inkml:trace>
  <inkml:trace contextRef="#ctx0" brushRef="#br0" timeOffset="124394.3">11535 15830 432 0,'0'0'9250'16,"0"0"-7290"-16,0 0-1776 15,0 0 56-15,0 0 464 0,43 0-40 0,-11 0-104 16,7-10-407 0,6 1 103-1,-2-4-96-15,-7 7-152 16,-4-3 40-16,-12 5 16 0,-8 1-56 16,-9 3-16-16,2 0-120 15,-5 0-48-15,0 0 8 0,0 0-393 16,4 0-927-1,4 0-2449-15,0-3-3152 16</inkml:trace>
  <inkml:trace contextRef="#ctx0" brushRef="#br0" timeOffset="124836.37">12096 15472 9570 0,'0'0'2168'31,"0"0"-960"-31,0 0-568 16,0 0 241-16,0 0-465 0,0 0-264 15,-9 76 520-15,-2-32-448 16,7 7-64-16,0-3-72 0,4-7-80 15,0-3-8-15,4-10 0 16,8-11-112 0,4-8-288-16,8-9 48 15,4-9 232-15,8-20-80 0,3-9-456 16,-3-4-193-16,-8 1-111 16,-4 6 440-16,-12 7 520 0,-8 15 688 15,-4 10 408 1,0 3-359-16,0 16-681 15,-4 12 224-15,-4 10 216 16,-4 7-240-16,4 5-112 0,4-2-80 16,4 0-64-16,0-7-40 15,0-6-736-15,16-16-977 0,4-12-1351 32,4-7-3162-32</inkml:trace>
  <inkml:trace contextRef="#ctx0" brushRef="#br0" timeOffset="125077.38">12626 15570 9618 0,'0'0'4248'0,"0"0"-3991"0,0 0-153 16,0 0 200-16,0 0-80 15,4 86-112-15,16-51-88 0,-1-4-24 16,5 1-152-16,-7 0-160 15,-2 0-161 1,-11 0-239-16,-4-1-16 16,-4-6 536-16,-15-2 192 0,-13-4 0 15,-8-6 64-15,-4-11-64 16,-16-14-416-16,8-10-1120 0,13-13-4081 16</inkml:trace>
  <inkml:trace contextRef="#ctx0" brushRef="#br0" timeOffset="125227.65">12626 15418 7921 0,'0'0'2489'0,"0"0"-1305"0,95-29 656 31,-50 19-303-31,-2 1-585 16,-3 2-544-16,-1 5-408 0,-11 2-1616 15,-8 0-3225-15</inkml:trace>
  <inkml:trace contextRef="#ctx0" brushRef="#br0" timeOffset="127306.7">13996 15379 784 0,'0'0'3120'16,"0"0"-983"-16,0 0-497 15,0 0-112-15,0 0-335 16,0 0 487-16,9-50-456 16,-9 50-608-16,0 9-487 0,0 14-129 15,-4 11 392-15,-5 8 144 16,9 5-288 0,-4-2-200-16,4-1-8 15,0-9-32-15,13-3-16 16,-2-13 0-16,6-6-480 0,2-13-248 15,9 0 439-15,0-13 241 16,4-13-120-16,0-5-160 0,-8-4 336 31,-5 6 48-31,-6 7-40 16,-6 6 272-16,-3 13 233 16,-4 3-41-16,0 6-464 0,0 23 64 15,-4 6 112-15,-3 13 128 16,-1 5-312-16,3 1 64 0,-3 3-56 15,5-6-8 1,-1-3-440-16,4-10-665 16,0-6-743-16,0-10-480 15,4-12-1913-15</inkml:trace>
  <inkml:trace contextRef="#ctx0" brushRef="#br0" timeOffset="128212.3">14502 15462 8481 0,'0'0'3257'0,"0"0"-1697"16,0 0-311-16,0 0-17 0,0 0-368 16,-11 0-808-16,11 13-56 15,0 6 0-15,4 6-72 0,7 4 64 16,13-1 16 0,1 4-8-1,6-3 0-15,1-1-192 0,-4-2 80 16,-5-1-8-16,-2-6-168 0,-10 0 120 15,-7-3 32-15,-4-3 16 32,0 2 120-32,-15 2 0 15,-13-5 0-15,-12 1-48 0,-4-3-632 16,-4-10-769-16,-11-17-487 0,10-8 80 16,10-10-3298-16</inkml:trace>
  <inkml:trace contextRef="#ctx0" brushRef="#br0" timeOffset="128361.41">14478 15348 6001 0,'0'0'2776'0,"0"0"-1839"15,0 0-321-15,120-19 680 16,-77 16-72-16,10 3-584 31,-9 0-640-31,-1 6-992 0,-15 6-2945 16,-7-2-4144-16</inkml:trace>
  <inkml:trace contextRef="#ctx0" brushRef="#br0" timeOffset="128890.32">15056 15652 8129 0,'0'0'3177'0,"0"0"-1257"16,0 0-519-16,0 0-289 15,0 0-136-15,0 0-568 32,0 0-256-32,8 0-152 0,20 0 0 15,8-2 56-15,12-8-40 16,3 3 80-16,1-2 0 0,-7 0-88 15,-6 2 32-15,-11 4-32 0,-9 0-8 16,-2 3 0-16,-13-4 16 16,3 4-16-16,-7 0 8 15,0 0 8 1,0 0-16-16,4-3 0 16,5 3-88-16,-1-3-32 0,3 0-208 15,-2 3-240-15,3-3-416 16,-1 0-569-1,2-1-919-15,-6 1-2433 16</inkml:trace>
  <inkml:trace contextRef="#ctx0" brushRef="#br0" timeOffset="129561.27">15992 15383 5633 0,'0'0'1832'0,"0"0"-1136"16,0 0-264-16,4-83 585 16,-4 64 279-16,-8 0-72 0,-7 6-96 15,-5 7-263-15,-4 6-177 32,-8 0-288-32,-4 12-88 0,8 11 160 15,0 2-160-15,13 1-184 16,6-1-128-16,9 0-88 0,9-2 32 15,14-7 48-15,10-7-128 16,6-3 48-16,1-6-72 31,4 0 40-31,-12-6-32 0,-5-1 16 16,-7 5 136-16,-8 2 0 16,-12 0 0-16,0 9 168 15,0 16 80-15,-8 14 592 0,-4 8-344 16,0 10-424-16,4 0 24 0,1 4-48 15,-1-7-48-15,8-6-464 16,0-7-568 0,0-13-480-16,35-25-953 15,-3-3-280-15,0-6-3360 16</inkml:trace>
  <inkml:trace contextRef="#ctx0" brushRef="#br0" timeOffset="129881.99">16391 15392 600 0,'0'0'9730'0,"0"0"-7442"16,0 0-1832-16,0 0-320 0,0 0 168 31,0 0 321-31,-44 99-369 16,37-61-176-16,7 0-24 0,0-3-56 15,7-10-248-15,13-6-593 16,4-13-103-16,4-6 360 0,0 0 360 15,4-19 224-15,-8-6 328 16,-9-10 536-16,-2 0 489 0,-13-3-345 31,0 0 232-31,-21 6-48 16,-7 4-568-16,0 9-175 16,-3 6-137-16,3 6-136 0,8 7-176 15,4 0-448-15,12 16-1249 16,4 3-2296-1,0-3-2568-15</inkml:trace>
  <inkml:trace contextRef="#ctx0" brushRef="#br0" timeOffset="133314.56">17571 15389 4520 0,'0'0'2265'15,"0"0"-1009"-15,0 0-120 16,0 0-47-16,0 0-241 16,0-80 256-16,0 65-256 15,0-4-432 1,-9 3-64-16,1 0 25 16,-3 6 63-16,-6-3-144 0,-3 7-280 15,-3 3 152-15,-1 3-144 0,-4 0-16 16,0 13-8-16,0 9 120 15,4 7-16 1,4 9-48-16,4 6-48 16,8 4-8-16,8-3 40 15,0-8-32-15,17-2-16 0,2-9 8 16,5-11-296-16,8-5 96 16,-4-10 48-16,8-3 152 0,-4-16-56 31,-4-10-72-31,-4-6 56 15,-9 0 64-15,2-3 8 0,-10 3 56 16,1 7 64-16,-4 6 384 16,-4 9 224-16,0 6-80 15,0 7-248-15,5 0-400 0,-5 4-112 32,0 12-56-32,3 12 168 15,1 7 240-15,0 10-72 0,0 2-160 16,0-2 80-16,0 2-32 15,-4-5-56-15,0-1 0 0,0-9-152 16,4-4-224-16,0-6-448 16,-4-9-560-1,12-4-865-15,-4-9-511 16,-1 0-2554-16</inkml:trace>
  <inkml:trace contextRef="#ctx0" brushRef="#br0" timeOffset="133716.64">17893 15272 7193 0,'0'0'2257'15,"0"0"-849"-15,0 0 80 16,0 0-400-16,0 0-351 15,0 0 55-15,0 0-336 0,-80 101-176 16,68-60-72-16,5 4-200 16,3-7-8-16,4 0 72 0,0-6-72 15,11-4-64-15,6-8-288 32,6-11-120-32,5-6 112 0,0-3-64 0,8-9 168 15,-1-14-73 1,-3-9 297-16,-8-2 32 0,-3-8 304 15,-14 1-111-15,-7 0 287 16,0 6 296 0,-15 3-48-16,-9 13 56 15,-4 3-288-15,0 10-56 16,0 6-392-16,4 0-48 0,4 16-944 16,8 3-1160-16,8-3-2169 15</inkml:trace>
  <inkml:trace contextRef="#ctx0" brushRef="#br0" timeOffset="134199.73">18957 15113 8569 0,'0'0'2873'0,"0"0"-857"0,0 0-439 16,0 0-673-16,0 0-272 16,0 0-312-16,0 19-272 15,0 10 448-15,0 8-72 16,0 8-192-16,0 6-72 15,0-1-96-15,0-2 0 16,0-7-56-16,4-2-8 0,-4-8-544 16,4-5-680-16,4-11-1168 15,-1-5-1753 1,6-10-2793-16</inkml:trace>
  <inkml:trace contextRef="#ctx0" brushRef="#br0" timeOffset="134653.1">19199 15173 6769 0,'0'0'1896'0,"0"0"-847"16,0 0-641-16,0 0-56 15,0 0 144-15,0 0 64 0,88-48-272 31,-71 48-176-31,-2 0-112 0,-6 0-48 16,-1 0-200-16,-5 0-112 16,-3 10 360-16,0 3 104 0,-3 2 152 15,-10 5 472-15,1 2-72 16,1 0 40-16,-6-3-159 0,10 3-89 16,-1-3-88-1,-1 3-344-15,9-5 112 16,0 1-88-16,9 1-40 15,3-3-104-15,12 0-400 0,4-3-177 16,0 3-95-16,0-3 16 16,-9 2 456-1,-7-2 296-15,-4 3 8 16,-8 0 240-16,-8 0 608 16,-12 3 113-16,-4 0-1 0,-8-3-424 15,0 0-64-15,4-4-184 16,4-5-288-16,5-4-64 0,-5-10-1040 31,12-12-1569-31,4-6-4208 0</inkml:trace>
  <inkml:trace contextRef="#ctx0" brushRef="#br0" timeOffset="134878.68">19391 15090 9738 0,'0'0'2736'16,"0"0"-2200"-16,0 0-288 0,0 0 681 16,87 32-33-16,-46-13-288 15,-2 1-232-15,1 2-272 16,-8 3 48 0,-8 0-152-16,-12-3-88 0,-12 1-304 15,-4-4 96-15,-19 0-256 16,-30 0-513-16,10-3-1935 0,-1-6-7066 15</inkml:trace>
  <inkml:trace contextRef="#ctx0" brushRef="#br0" timeOffset="135404.29">19499 14986 9297 0,'0'0'2369'16,"0"0"-1289"-16,0 0-680 31,0 0-112-31,108-32 369 0,-69 29-73 15,1-4-312-15,-5 7-272 0,-3 0-1097 16,-11 0-1575-16,-14 7-3209 16</inkml:trace>
  <inkml:trace contextRef="#ctx0" brushRef="#br0" timeOffset="135876.53">18467 15411 5569 0,'0'0'6153'16,"0"0"-4057"-16,0 0-655 16,0 0-545-16,0 0-112 31,0 0-152-31,0 0-16 0,36-9-328 16,-4 2-39-16,7 1-177 15,6 0-64-15,-2 2-16 0,-11 1-857 16,-28 3-1223-16,-4 0-3009 0,-8 3-2657 15</inkml:trace>
  <inkml:trace contextRef="#ctx0" brushRef="#br0" timeOffset="136311.32">20256 15224 12682 0,'0'0'2193'15,"0"0"-2089"1,0 0-104-16,0 0-520 0,0 0 328 16,0 0-697-16,83-13-1271 15,-55 10-737-15,0 3-2384 16</inkml:trace>
  <inkml:trace contextRef="#ctx0" brushRef="#br0" timeOffset="136438.06">20870 15100 5193 0,'0'0'440'0,"0"0"-440"0,107-22-3249 15</inkml:trace>
  <inkml:trace contextRef="#ctx0" brushRef="#br0" timeOffset="136581.68">21531 15055 4048 0,'0'0'1889'0,"0"0"-625"32,0 0-296-32,0 0 16 0,0 0 241 15,80-31-201-15,-80 31-504 16,0 0-520-16,-9 0-1272 16,-6 0-3993-16</inkml:trace>
  <inkml:trace contextRef="#ctx0" brushRef="#br0" timeOffset="138377.53">14231 10646 672 0,'0'0'648'0,"0"0"-456"0,0 0-112 16,0 0-72-16,0 0 72 16,-15 6 120-16,6-6 160 15,9 0 16-15,-4 0-48 16,1 0-8-16,-1 0 96 15,0 0-104-15,4 0 8 16,0 0-96-16,0 0-160 0,0 0 17 16,0 0-81-16,-8 3-105 15,3-3-783-15,-2 3 184 0,-9 0 208 32,4 1-336-32,0-1 48 15,-1 0 616-15,2-3-136 0,3 3-95 16,0 0 399-16,4-3 0 15</inkml:trace>
  <inkml:trace contextRef="#ctx0" brushRef="#br0" timeOffset="138568.26">14080 10680 128 0,'0'0'632'16,"0"0"112"-16,0 0 144 0,0 0 136 16,0 0-120-16,0 0-303 15,0 0-177-15,0 0-80 0,0 0-16 16,0 0-96-16,0 0 0 15,0 0 8 1,0 0-136-16,0 0-48 16,0 0 0-16,0 0-56 0,0 0-8 15,0 0-544-15,0 3-176 16,0 1-897-16,0-4-2398 0</inkml:trace>
  <inkml:trace contextRef="#ctx0" brushRef="#br0" timeOffset="139946.68">12087 10363 1256 0,'0'0'1640'0,"0"0"-496"16,0 0-231-16,0 0-177 0,0 0 272 16,0 0-536-16,0 0-224 15,0-13 200-15,0 13-112 16,0 0 8-16,0 0-64 0,0 0-152 31,0 0-128-31,0 0 0 16,0 0-56-16,0 3 40 0,0 7 32 0,0-1-8 15,0 1 48-15,0 2-40 16,0 1 112-16,5 4-16 16,3 1 8-16,4 1 73 15,0 3-73 1,-4 1 32-16,7-4-16 16,-6 3-128-16,-1-3 40 0,-1-6-48 15,-3 0 8-15,0-7-8 0,1 0 64 16,-5-3-64-16,0 1 8 15,0-4 0 1,0 3 0-16,0-3 0 16,0 3 8-16,-5 4 48 15,-10-2 264-15,-9 8 144 0,-12 6-192 16,-4 0-224-16,-8 1 112 16,1-2-32-16,-2 1-16 0,10-3-8 31,11-3-96-31,8-3 40 15,12-7-56-15,4 0 0 0,4-3-64 16,0 0-32-16,0 0-80 16,0 0-184-16,8 0-344 15,0-3-256-15,0-7-1729 0,-4 1-4183 0</inkml:trace>
  <inkml:trace contextRef="#ctx0" brushRef="#br0" timeOffset="144672.38">18758 9575 1560 0,'0'0'4073'0,"0"0"-3465"0,0 0-480 16,0 0-112-16,52-63-16 15,-41 47 136-15,10 1 280 16,-6-2 8-16,9 2-216 0,8 2-160 31,0 0 8-31,7 0-56 0,13 1 0 16,4 2 8-16,4 1 0 16,8 2-8-16,3-2 8 15,5 6-8-15,0 3 8 0,0 0 0 16,-5 0 56-16,1 0 40 31,-4 9 56-31,0 1 200 0,-5 3 136 16,1 5-160-16,-4-2-23 15,-4 7-25-15,0-1-56 16,-5 6-24-16,-3 1-40 0,3 3 48 16,-2 6-112-16,-1 3-8 31,-5 10-32-31,-3-1-56 0,-8 8 56 15,-1 15-64-15,-6 16-24 0,-13 15 24 16,-12 8 64-16,0-5-64 16,-24-2 0-16,0-3-8 0,-4-7 8 15,-4 0 0 1,0 1 0 0,-7-7 0-16,-6 0 8 0,2-4 0 15,-9-2-8-15,-4-4 0 0,-4 0 8 16,0 4-8-16,-7 0-8 15,-5 6 8-15,-4-1 0 0,-3 1 0 32,11-16 0-32,-12 0-16 15,-4-6 16-15,1-1-8 0,-12 8-56 16,19-17 64-16,16-13 0 16,9-9 40-16,6-6-40 0,-11 6-8 15,-4 3 8-15,-7 3 0 31,-4-3-24-31,3-3 24 0,-4 0 0 16,0-3 8-16,5 6 16 16,-6-3-8-16,6 3 16 15,-5 3-32-15,1 1-56 0,-1-5 48 16,-4 2-104-16,9-4 96 31,-2-7-24-31,6-2 40 0,-1-1 8 16,-4-3-8-16,5 0 32 0,-9 4-32 15,-12 5 0-15,-15 8 0 16,-21 8 0-16,-3 1-72 0,7-4-296 16,13-5-200-1,11-8-289 1,20-8 89-16,12-1 216 0,9-6 160 16,3-4 376-16,-8 7 16 15,-12 4 408-15,-7 2-16 0,-1 0-48 16,4 1-64-16,5-4-80 0,-1 3-200 31,3 1 0-31,2-1-352 16,3 3 40-16,1 2 248 15,-1 1-24-15,-3 4 88 0,-2 6 0 16,1-3 16-16,4 4 24 0,1-1-32 16,4 0 0-16,3 1 48 31,-1-5-56-31,6 2 0 15,-1-1 0-15,4-4 0 0,4 2 0 16,4 2 0-16,1 3-8 16,-1 0 8-16,4 0-64 0,0 4 64 15,4 2 0-15,0 5-64 32,0-2 64-32,0-2 56 15,9 2-56-15,-1-2-8 0,-1 0 8 16,10-1 0-16,-1-2 152 0,4-1-80 15,4 1 120-15,0-1 32 0,4 1-16 16,0-4 24 0,0-3-15-1,4-3 7-15,3-3-64 16,2-1-152-16,-1-8 96 0,-4-1-32 16,3-6-72-16,-3 0-80 0,-4-7-152 15,5-2 232-15,-1-1-200 0,-4-6-553 31,0 3 201-31,0-3 248 16,0 0 256-16,4 0-64 16,-4 0-512-16,0 0-544 0,4-3-785 15</inkml:trace>
  <inkml:trace contextRef="#ctx0" brushRef="#br0" timeOffset="144926.12">14662 14916 7601 0,'0'0'2529'31,"0"0"-1233"-31,0 0-712 16,0 0-456-16,0 0 272 0,0 0 440 15,0 0-103-15,87 35-337 16,-59-13-320-16,4 0-16 0,-4-3-64 15,0-3-384-15,0-3-321 16,4-4-799 0,12-9-48-16,-5 0-409 15,-2 0-1015-15</inkml:trace>
  <inkml:trace contextRef="#ctx0" brushRef="#br0" timeOffset="145116.68">15251 14773 11058 0,'0'0'3129'0,"0"0"-1817"0,0 0-568 16,-88 32-96-16,60-7-24 15,5 4-264-15,3-1-304 0,5 1-56 32,-2-1-440-32,6 4-1032 15,7-6-2633-15,-5-10-2688 0</inkml:trace>
  <inkml:trace contextRef="#ctx0" brushRef="#br0" timeOffset="148029.82">10845 15503 3208 0,'0'0'4273'15,"0"0"-2521"-15,0 0-1199 16,0 0-553 0,0 0 72-16,0 0-72 15,0 0 112-15,0 0-104 16,12 0 72-16,0 4-72 0,8-4 144 15,7 0 104-15,1 0-152 16,9 0 48-16,6-4-24 0,9-2 0 31,-1-4-24-31,5 1 200 16,0-4 160-16,8 0 72 16,0 1 8-16,3-4-64 0,1 0-248 15,4 3-32-15,-1-3 9 16,6 0 63-16,-2 4 32 0,1 2-104 15,3 1-192 1,-2-1 32-16,2 4-32 16,-3-1-8-16,-5 1 8 15,1 0 0-15,15-1-8 0,13-2 0 16,8-7 16-16,3 0-16 16,-3 0 8-16,-13 1 0 15,-11-1 0-15,-1 0 8 16,-2 0-8-16,-10 3 8 15,-11 4-8-15,-8-1-8 16,-4 4 48-16,7-7-48 0,14 1-8 16,6-1 8-16,1 0 0 15,-5 0 0 1,-3 4-8-16,-4-1 8 16,3 1 0-16,-3-1 0 15,8 4 0-15,0-4 8 0,15 1-8 16,-11 2 24-16,0 1-16 15,3-3-8-15,-15 5 8 0,8-2-8 32,0-1-8-32,-1 2 8 15,1-2 0-15,-4-3-8 16,-1 4 0-16,-3-3 8 0,4-1 40 16,-5 4-40-16,-3-4 0 15,0 4-8-15,-8-1 8 0,4-2 0 16,-9 3 48-1,5-4-48-15,0 0 80 16,0 1-72-16,0 0 136 16,-4-1-136-16,-1 3 40 0,-6 1-32 15,-6 3-16-15,-7 3 0 16,-8-3-8-16,-4 3 8 16,-4 0 0-1,-5-3 0-15,-2 3 0 0,-5 0 0 16,0 0-144-16,0 0-64 15,0 0-208-15,0 0-377 0,0-4-631 16,-12-2-928-16,-4 0-6874 16</inkml:trace>
  <inkml:trace contextRef="#ctx0" brushRef="#br0" timeOffset="151811.32">11574 15367 5521 0,'0'0'1944'0,"0"0"-1320"0,0 0-464 0,0 0-104 16,103-38 432-16,-71 31 233 31,0 1-249-31,4 3-192 16,0 3-128-16,0 0-16 0,4 0-136 15,3 0 8-15,1 0 88 0,9 0-96 16,2 0 0-16,8 0-8 16,13-4 56-16,24-8-96 31,31-1 128-31,1 1-80 0,3-5 56 15,-11 8 280-15,-16 0 232 16,-1-1-184-16,-4 3-64 0,-6 1-24 16,-2 0-224-16,-3 0 48 15,0-1-40-15,3-2-72 32,-3 2-8-32,7-2 8 0,-3 2 40 15,7 1 16-15,1-3-64 16,3 2 0-16,5-2 64 0,-1-1-64 15,-3 4 56-15,-1-3-48 0,-3 2 0 16,4-3 8 0,-4 1-16-1,3 3 8-15,1-7 40 0,-5 6-40 16,5-5-8-16,-8 6 0 16,-1-1 0-16,-7 4 8 0,-5 0-8 15,-7-3 16-15,4 2-16 0,-4-2-24 31,-1 0 24-31,-3-4 128 16,7 1 0-16,1-4-120 0,4 0 48 16,3 0-40-16,1-2-16 15,0 2-80-15,-5 0 32 0,1 0-80 16,-16 1 32-16,-12 6 96 31,-8-4 0-31,-5 3 0 0,20-5 0 16,29-7 8-16,24-4 56 15,3-5-56-15,-7 3-8 0,-13 2 8 16,-15 7-8-16,-16 4 0 16,-12 2 8-16,-13 4 0 31,2 0-16-31,7-1 16 0,7 1-16 16,13-7-48-16,8 0 56 15,15 1 0-15,8-7 0 0,-7 3-72 16,-21 6 8-16,-23 1-104 0,-16 5 80 15,8-2-16 1,4 3 96 0,3-3 8-16,-3 3 0 0,1-4 0 15,-1 1 40-15,6 0 8 16,2-1-40-16,9-3 64 0,-6 5-72 16,9 1 72-16,-5-2-72 15,-3 6 24 1,0 0-24-16,-8 0 0 15,-4 0 8-15,-9 0 56 0,6 0-64 16,-10 0 152-16,1 0-48 16,4-3-40-16,-1 3-48 0,2-4 24 15,-2 4-40-15,1 0-8 32,4-3-8-32,-9 3 16 0,-3 0 0 15,-8 0 0-15,-4 0 0 16,-3 0 16-16,-6 0-8 0,1 0 40 15,-4 0-48-15,1 0 0 16,-2 0 56-16,1 0-56 31,-8 0 0-31,-4 0 64 0,4-3-56 16,-4 0 192-16,0-1 1 16,0-5-145-16,-4-4-56 15,0 1 56-15,-4-4 8 0,0-3 48 16,-3-3-104-16,2-4-8 15,5-2 56 1,-4-1-56-16,5-6 0 0,-6 0 16 16,1-3-16-16,-3-3 16 15,3-1-16-15,-9 5 8 16,6-2 96-16,2-2-96 0,-2 0 224 16,7-1 496-1,-4 5-512-15,3 5-104 16,1 3-104-16,0 7 64 0,1 0-56 15,-1 3 40-15,-4 0-56 16,4 3 0-16,-1 0 0 0,1 3-16 16,1 3-8-16,-1 1 24 31,0 3-16-31,0-1-48 16,-9 7 56-16,6-6-184 0,3 6 80 15,-8-3 64-15,4 3-104 16,4-3 88-16,-4 3-40 0,0 0 48 15,0 0 56-15,-8 0-112 32,0 0 16-32,-7 0 88 0,-5 0-160 15,-4 0 160-15,-4 9-56 16,-4-3 64-16,-4 4-8 16,-4-3-64-16,-3 2 72 0,-1-3-8 15,0 1 0-15,0-1 8 31,-3 0 8-31,-1-3-8 0,0 4 0 0,0-4-24 16,-4 4 24-16,-4-4-8 16,4 3-112-16,-3 0 32 15,3 1 80-15,-8-1-104 0,8 3 104 16,-3-2-40 0,-1 2 48-1,4 1 0-15,0-4-104 0,1 4 40 0,-1 3-1 16,-4-4-79-16,0-3 136 15,1 4-48-15,-5-4 56 16,1-3-8-16,-6 0-80 0,2-3 80 31,-1 0-8-31,0 0 8 16,1 0-88-16,3 0 24 0,-3 0 64 16,2 0-56-16,-2 4-64 15,3 2 128-15,-4-3 0 0,8 3 8 16,-3-2 88-16,3-1-88 31,0 0-8-31,1 0 0 0,-1 1 8 16,4-1-8-16,-3-3 0 15,-1 6-8-15,0 0 0 16,0 1 8-16,1-1 8 0,-10 1-8 16,2-1-56-16,0 3 56 31,-9-2 0-31,4 2-168 0,-4-3-216 0,0 1 96 15,13-4 8-15,-13 3-120 16,4-2-112-16,-3-1 216 16,3 0 168-16,1 3-48 0,-2-3 168 15,2 4 8 1,-1-1 0 0,5-2 8-16,-1 1-8 0,4 2 0 0,0-1 0 15,4 4 0-15,5-4 0 16,-1 4-8-16,5-1-8 15,-5 1 16-15,-5 3-88 0,6-1 80 32,-9-2 8-32,4 3-72 15,1-1 64-15,-1 1-72 0,0-3 80 16,1 2-8-16,-1-2-72 16,4-1 40-16,0-3 32 0,-4 7 16 15,5-7 72-15,-5 4-80 31,0 3-96-31,4-4-96 0,1 1-104 16,3-1 80-16,5 1 144 16,-2-1 24-16,1 1 48 15,-4-3 72-15,5 2-64 0,-1-3 200 16,0 4-48-16,-4-4 48 31,1 0 16-31,-5 4-176 0,0-4-40 16,4 4 88-16,-3-1 56 0,-1-2 48 15,4 2-112-15,-4 4-40 16,0-3 24-16,0 2 0 0,-3-2-16 16,-5-1-8-1,8 1 40 1,4 2 56-16,5-6-136 0,7 4 80 16,4 0-88-16,-3-4-80 0,-1 3-64 15,-4 1-168-15,-8 3 8 16,0 0 192-16,-4-1-8 0,1 1 64 31,3 0-16-31,1-4-240 16,-1 4 144-16,4-7 40 15,3 4-96-15,2-1-161 0,-1 1-7 16,-3-4-48-16,-1 4 256 0,0-1-32 16,0 0 152-16,-4-2-288 31,0 3 160-31,4-4 192 15,5 1 112-15,3-5 144 0,8 2-48 16,8-1-160-16,-4 3 8 16,8-6-56-16,-3 3 0 0,-1-3 0 15,4 4 96-15,-4-4-40 32,-4 3-40-32,4 0-16 15,0 0 0-15,0-3 104 0,0 3 56 16,0 0-24-16,1 1-80 15,-6-1-8-15,-2 3 8 0,3-3-48 0,-4 3 0 16,0 1 48 0,1-4-32-1,-1 4-16-15,8-1 48 16,4-3 40-16,4 0 40 0,8 0-80 16,-4 0 64-16,12 1-7 15,-4-1-65-15,4 0-24 0,-3-3-24 0,7 3 8 16,-4-3 80-16,4 0-72 31,0 0 264-31,0 0-56 16,0 0-16-16,0 0-72 0,0 4-128 15,0 2 0-15,0 7 0 16,4 2 96-16,3 11 8 0,5 3-16 31,4 5-88-31,0 4 88 16,0 3-88-16,0-2-8 0,4 2 24 15,-5-3-8-15,2 3-16 16,-1-2 8-16,-8-2-8 0,3 5 80 16,2-7 104-16,-5 0-16 31,3-4-16-31,-7 1-152 16,5-7 80-16,-5 1 0 0,-1-7-72 15,1-3 0-15,0-3 8 16,-4-1-16-16,4-2 16 0,-4-7-8 0,4 6-8 15,-4-2 56 1,0-1-56 0,5 4 0-16,-5-1 0 15,4 4 8-15,-4-3-8 0,3 2 0 16,1-5-8-16,4-1-48 16,-4 1-72-16,0-7 0 0,4 2 8 15,0-2-32 1,-4 0 152-16,8 0 8 15,0 0 128-15,0-2-136 16,4-2-152-16,0-2-120 0,4 3-80 16,4-4-496-16,23-3-217 15,-11 5-567-15,4-5-1105 0</inkml:trace>
  <inkml:trace contextRef="#ctx0" brushRef="#br0" timeOffset="159055.6">11434 14652 6041 0,'0'0'2440'16,"0"0"-1263"-16,0 0-929 0,-4 0-160 15,4 0 32-15,0 0-8 16,0 0 8-16,0 0-120 0,0 10 0 0,0 5 168 31,0 5-56-31,0 5 64 16,4 7 48-16,0 9 72 15,1 7 32-15,-1 9 344 0,0 4-264 16,-1 2-88-16,5 0-56 16,0-2-80-16,1-7-8 0,2-1-80 31,1-8 64-31,0-4-96 16,0-6-7-16,0-9-25 0,-4-8-24 15,-4-5-8-15,0-6 48 16,0-4-48-16,-4 0 0 0,0-3 0 15,0 0-8-15,0 4-105 32,4-4-495-32,0 2-720 15,4 1 120-15,-4-3-1665 0</inkml:trace>
  <inkml:trace contextRef="#ctx0" brushRef="#br0" timeOffset="159713.42">12869 14430 3320 0,'0'0'1705'16,"0"0"-321"-1,0 0-296-15,0 0-136 0,0 0-15 16,0 0-1-16,0 0-368 16,0-3 16-16,0 22-456 15,0 10 264-15,0 8 624 16,0 11-656 0,0 6-184-16,0 4 56 0,12-1-104 15,0 3 161-15,4 0-73 16,0 0-104-16,3-3-24 0,-2-5-88 15,-6-5 8-15,2-12 72 16,-2-3-80 0,-3-10 0-16,1-6-40 15,-2-3-192-15,1-4-273 16,0-6-599-16,1-3-304 0,2 0-977 16,-3-6-3200-16</inkml:trace>
  <inkml:trace contextRef="#ctx0" brushRef="#br0" timeOffset="160317.32">14638 14081 5521 0,'0'0'1616'15,"0"0"-216"-15,0 0-816 0,0 0-352 16,0 0-71-16,0 6-25 16,0 19 720-16,0 7 200 15,0 13-288-15,0 9-184 0,0 6-296 32,3 3 104-32,6 4-32 15,7 3-151-15,0 0-1 0,3-3-56 16,-2 0-64-16,3-1-8 15,-1-6-32-15,-2-6-48 0,-2-3 0 16,-2-13 0-16,-2-6-360 16,-3-7-177-1,1-9-711-15,2-6-168 16,-7-4-1081-16,4-6-3480 0</inkml:trace>
  <inkml:trace contextRef="#ctx0" brushRef="#br0" timeOffset="160907.19">16658 13871 2776 0,'0'0'4937'0,"0"0"-3072"0,0 0-1153 16,0 0-584-16,0 0-128 15,0 0 0-15,0 0 224 0,4 38 712 31,4-6-128-31,0 9-88 16,0 4-208-16,7 9-152 16,2 6 137-16,-6 4-313 0,6 2-8 15,-6 1-88-15,6-4-80 0,-6 1-8 32,1-7 8-32,-3-3 0 15,-2-6 8-15,1-7-16 16,0-6 0-16,0-3-352 0,-4-13-457 15,4-4-343-15,5-8-416 16,-2-7-969-16,5 0-2192 0</inkml:trace>
  <inkml:trace contextRef="#ctx0" brushRef="#br0" timeOffset="161397.32">18005 13868 184 0,'0'0'7681'15,"0"0"-5768"-15,0 0-1009 16,0 0-576-16,0 0-88 0,0 0 240 15,40 16 344-15,-25 9-80 0,1 7-240 32,5 9 25-32,-2 4 15 15,1 5-376-15,0 5 32 16,-4 2 8-16,4-3-80 0,-1 0-48 16,2-7-80-16,-5-2 16 15,3-10-16-15,2-4-120 0,-2-5-320 31,-3-7-632-31,5-10-593 0,-10-2-583 16,1-7-2689-16</inkml:trace>
  <inkml:trace contextRef="#ctx0" brushRef="#br0" timeOffset="161843.29">19160 13782 6081 0,'0'0'2624'0,"0"0"-1984"0,0 0-575 16,0 0 87-16,0 0 640 16,28 108 240-16,-24-63-464 15,8-1-160 1,0 0 8-16,-1 1 112 0,6-1 273 15,2-2-297-15,1-1-128 16,1-3-96-16,3 0-224 0,-1-2 64 16,1-8-40-16,-4 1-80 0,0-4-136 31,-8-6-368-15,0 3-977-16,0-9-927 0,-12-7-3521 0</inkml:trace>
  <inkml:trace contextRef="#ctx0" brushRef="#br0" timeOffset="166407.43">11825 10309 360 0,'0'0'5713'0,"0"0"-4697"15,0 0-720-15,0 0-144 16,0 0-48-16,0 0 856 16,0 0 49-1,0 0-521-15,0 0-320 16,0 0-120-16,0 0-48 0,0 0 88 16,0 0-88-16,4 0 0 15,0 9 8-15,3 4 168 16,6 6-40-16,-1 0-72 0,0 6-56 31,3 5 72-31,-2-5-80 16,-1 3 0-16,3-5 8 0,-2-5-8 15,2-1 0-15,-2-5-176 16,2-6-56-16,5-6 232 16,-4 0 24-16,8-12 280 0,0-14 240 15,4-9-200 1,4-9-152-16,0-7-136 15,3-3 152-15,1-3 56 0,-4 6-64 16,8 4-80-16,-8 6 136 16,-9 9 8-16,2 12-40 0,-9 5-120 15,-5 5 80 1,-3 4 8 0,1 0-192-16,-9 6 97 0,0 0-97 15,0 0-177-15,0 0-199 0,0 0-320 16,0 0-96-16,0 0-208 15,0 3-1049-15,0 6 97 16,-5-6-3513-16</inkml:trace>
  <inkml:trace contextRef="#ctx0" brushRef="#br0" timeOffset="166543.88">12693 9994 1440 0,'0'0'0'0</inkml:trace>
  <inkml:trace contextRef="#ctx0" brushRef="#br0" timeOffset="172407.13">7828 11141 3240 0,'0'0'1497'0,"0"0"-793"16,-15-4-552-16,15 2-72 0,-4-2 0 16,4 4 224-16,0 0 64 15,0 0-280-15,0 0 32 0,0 0 192 32,0 0 104-32,0 0 104 15,0 0-48-15,0 0-168 0,0 0-48 16,0 0-8-16,0 0-56 15,0 0-151-15,0 0-41 0,0 0-8 16,0 0-73-16,0 0-127 31,0 10 208-31,12 3 0 16,-5-1 8-16,6 1 48 0,-5 0-48 16,-1-4-8-16,-3 1 8 15,4-7-8-15,-8 0 8 0,5-3-8 16,-1 0 433-16,0-10 543 15,11-12 80 1,-2-9-664-16,11-11 0 16,-5-9-112-16,-3-3 16 0,9-3-16 15,-10-3-176-15,9 3-104 16,-5 0 104-16,5 3-24 0,1 6 120 16,-1 7-24-1,-5 12-168-15,-6 10-8 16,-6 10 0-16,1 5-392 15,-8 4-1256-15,0 4 0 0,-12 21 599 16,-8 3-975-16,-3-5-2857 16</inkml:trace>
  <inkml:trace contextRef="#ctx0" brushRef="#br0" timeOffset="173217.3">7008 11767 5097 0,'0'0'832'0,"0"0"-264"15,0 0 568-15,0 0-656 16,0 0-408-16,0 0 336 16,-20-30 328-16,20 30-47 0,0 0-345 15,0 0-320 1,0 0-24-16,0 0-112 15,0 10-168-15,4 10 280 0,4 5 56 16,4 6-48-16,0-2-8 16,-1-3 8-16,2-8-8 15,-5-2 0-15,3-13-56 16,2-3-224 0,2 0 280-16,2-22 776 15,3-10-184-15,3-15-360 0,-7-20-216 0,0 4 200 16,-4-4-200-16,-8 0 144 15,0 20-144-15,-4-1-16 16,0 10-8 0,0 16 8-16,0 9 56 15,0 13-56-15,0 0-360 16,0 0-1248-16,4 16 399 0,4 16 425 16,4-1-1032-16,-4-5-2337 0</inkml:trace>
  <inkml:trace contextRef="#ctx0" brushRef="#br0" timeOffset="173832.73">7749 11448 5753 0,'0'0'1104'0,"0"0"16"0,0 0-656 16,0 0-320-16,0 0-144 15,0 0-96-15,0 4-56 0,8 18 152 16,4 7 104-16,0 5 48 16,4 5-152-16,0-4 144 15,-1 0-96-15,2-10-40 0,-6-9 120 32,6-3-32-32,-2-13 64 15,6 0 441-15,3-20 199 0,-1-14-56 0,5-14-176 16,0-9-104-1,-4-4-112-15,0-2-176 0,-1 6-64 16,-6 3-40-16,-1 13-72 16,-8 15-72-1,-8 7-16-15,4 16-424 16,-4 3-720-16,0 25-913 16,0 11 537-16,-8 1-616 0</inkml:trace>
  <inkml:trace contextRef="#ctx0" brushRef="#br0" timeOffset="181361.82">7063 11966 144 0,'0'0'632'0,"0"0"-80"15,4-9-208-15,-4 6 88 16,0-1 352 0,5 1 192-16,-5 0 9 15,0 0-441-15,0 3-304 16,0 0 256-16,0 0-56 0,0 0-184 16,0 0-48-16,0 0-96 0,0 0 120 15,0 0 48 1,0 0-128-16,0 0 0 15,0 0-48-15,0 0-88 16,0 0-16-16,0 0-16 16,-9 0 8-16,-6 0 0 0,-2 13 8 15,-11-1 0-15,2 4 56 0,-7 3-40 32,-3 3 88-32,0 1-24 15,1-1 104-15,-1 0-24 16,0 7-152-16,-1-4 88 0,2 4-88 15,-5-1 0-15,1 1 136 16,-6 6-136-16,2-3-8 0,-9-1 72 31,5 4-72-31,-6-3 0 16,1 3 8-16,5 0 48 16,3 0 40-16,0-3-88 0,0-4 32 15,8 3 0-15,0-5-40 16,5 0 0-16,3-7 8 0,3-3-8 15,10-7 0 1,3-3 24-16,4-2-24 16,8-1 32-16,0-3-32 15,0 0 0-15,0 0 0 0,0 0-88 16,0 0-56-16,0 0-224 16,0 0-40-16,0-3-296 15,0-7-1016-15,4-6-2745 16</inkml:trace>
  <inkml:trace contextRef="#ctx0" brushRef="#br0" timeOffset="181730.16">6143 12360 4120 0,'0'0'1217'0,"0"0"-609"16,0 0-376-16,0 0-56 15,0 0 96-15,0 0-96 0,0 0 0 32,-23 19-120-32,6 0 152 15,-2 6 128-15,-1 7 112 16,-4 3 112-16,-4 3-208 0,3 3-16 16,2-2-63-16,7-4-145 15,4-10-120-15,5-6 88 0,7-3-88 16,0-10-8-1,0 0 56-15,11 1-56 16,9-4 8-16,7-3 536 16,10 0 48-16,7 0-8 0,4-13-224 15,3-2-224-15,-3-2-136 16,3 2-104-16,-6 5-648 16,2 1-824-16,-10-1-865 15,-9 4-1848-15</inkml:trace>
  <inkml:trace contextRef="#ctx0" brushRef="#br0" timeOffset="186131.98">4574 13858 6569 0,'0'0'1296'0,"0"0"-888"16,0 0-408-16,0 0-48 0,0 0 48 31,0 74 312-31,8-14 232 16,3 25-223-16,10 33 327 0,7 16-208 15,-1 2-32-15,9-6 56 16,0-6-64-16,0 6 72 15,3-9-240-15,2-10-160 0,-9-13-64 32,-8-25 0-32,-5-16-8 15,-7-15 24-15,-4-7 24 0,0-1-48 16,0 1 8-16,-5-3 0 16,-3-10-8-16,0-9-224 15,0-9-336-15,0-4 256 0,-19-45-224 16,-1 1-2465-1,-4-10-5039-15</inkml:trace>
  <inkml:trace contextRef="#ctx0" brushRef="#br0" timeOffset="186924.01">4526 13795 2680 0,'0'0'824'16,"0"0"152"-16,0 0 161 0,0 0-201 31,0 0-24-31,-4-35-320 16,15 26-344-16,10-7 48 0,11-3 224 15,7-7-223-15,13 1-257 16,4-4 24-16,-1 4-40 31,-3 3-24-31,-7 6-369 0,-17 3 57 16,-13 7 192-16,-3 6-168 0,-12 0-72 15,0 0 360-15,0 0 96 0,0 0 32 16,0 3-64-16,0 10-64 16,4 9 552-16,0 0-184 15,4 10-239-15,7 3-25 16,-2 3-32 0,2 3 136-16,-2 10 80 0,6 3-144 15,-2 6 72-15,3 7-112 0,7 18-24 16,5 17 128-16,8 0-88 15,4-7 32 1,-12-19-24-16,-1-21-128 16,-3 11 64-16,8 7-48 15,1 0-8-15,-5 0-8 16,-9-19 8-16,-11-16-8 0,4 7 0 16,4 2 0-16,-5 4 0 15,2-10 0-15,-9-2 0 0,-5-5 0 31,-3-2-8-31,0 0 8 16,0-4-56-16,0-6-40 0,-7 4 40 16,-5-7 48-16,3-3-40 15,-2 0 48-15,-1-4 0 16,4 1 40-16,-8 3 168 0,-4 0-72 31,-8 3 160-31,-4 3-128 16,-7 0-48-16,-1 4-64 0,-4-7 0 0,0 0 88 15,9-3-144-15,3-7-208 16,15 4-456 0,6-6-800-1,11-1-2641-15</inkml:trace>
  <inkml:trace contextRef="#ctx0" brushRef="#br0" timeOffset="187359.15">5191 15665 5113 0,'0'0'2760'0,"0"0"-1520"0,0 0-975 16,0 0 87-16,0 0 112 15,0 0 152-15,-8 98-72 0,8-63-208 16,4 7 208-16,8 5-88 0,4 7-24 15,4 3-168-15,-5 7-112 16,6-4-88-16,-9-6-8 16,0-3-48-1,-1-6-8-15,-2-7 0 16,-5-7-16-16,0-5-224 0,0-7-424 16,-1-7-408-16,-3-8-88 0,0-11-681 15,0-12-183-15,0-6-4385 16</inkml:trace>
  <inkml:trace contextRef="#ctx0" brushRef="#br0" timeOffset="188112.58">5123 15605 5857 0,'0'0'1568'0,"0"0"-1120"16,0 0-320-16,0 0-120 31,0 0 8-31,0 0 64 0,0 0-80 16,95-70 0-16,-58 48-296 16,10-4-120-16,-7 4 32 15,4-6 120-15,-4 5 120 0,-8 4 144 0,-12 7 24 16,-5 2 184-16,-6 7 80 15,-5 3 336-15,-4 0 392 16,0 0-87 0,0 0-289-16,4 0-384 15,0 0-256-15,3 9 0 16,2 10 152-16,7 10 416 0,0 9 16 0,-1 6-120 16,2 4-32-16,-2 3-176 15,2 0-144 1,2-1 120-16,-3 4-104 15,9-2-40-15,-6 1-8 16,1-2-72-16,4 3 208 16,-1-3-39-16,1-3-169 0,1-7 112 15,-5-3-72-15,-5-3-48 16,2-6 0 0,-2-4 8-16,-2-3-8 15,-2 3 40-15,6 1-32 16,-2-1 0-16,1 7-8 0,0 0 0 15,0 3 0-15,0-3-40 32,0-1-72-32,-4-5-185 0,-1-4-39 15,-7-7-88-15,5-2 40 16,-5-6 168-16,-4-4 120 16,0 0 96-16,0-3 80 0,-13 4 424 15,-6-2-168-15,-13 5-184 0,-12-1 232 16,-4 4 129-16,-4-1 95 15,0-2-144 1,5 2 16-16,2-3-96 16,10 1-208-16,3-1-96 15,13 1-80-15,6-4-176 0,5-3-200 16,5 0-280-16,3 0-360 0,0 0-569 16,0 0-359-1,3 0-777-15,9 0-4808 16</inkml:trace>
  <inkml:trace contextRef="#ctx0" brushRef="#br0" timeOffset="188548.38">5681 16761 4865 0,'0'0'1688'16,"0"0"-664"-16,0 0-360 0,0 0-64 16,0 0 49-16,0 0-57 15,-8-3-312-15,8 12-200 0,0 10 336 16,4 6 288-1,5 7-200-15,-2 9-64 16,9 4-104-16,0 9 176 16,4 6 144-16,3 3-143 0,2 4-209 15,3 0-288-15,-4-10 80 16,4-6-32-16,0-4-64 16,-5-8-96-1,1-1-48-15,-4-6-56 0,-1-4 48 16,-6-9-241-16,-5-3-63 15,-4-6-152-15,-4-4-464 0,3-3 96 16,-3-3-520-16,0-6-409 16,0-7-1128-16</inkml:trace>
  <inkml:trace contextRef="#ctx0" brushRef="#br0" timeOffset="189211.9">5681 16929 6833 0,'0'0'1944'16,"0"0"-1231"-16,0 0-545 16,0 0-160-16,0 0 8 15,0 0 48 1,112-92-64-16,-73 66-112 0,6 1-297 15,-2-3-399-15,-3 2-16 16,-8 0 280-16,0 4 328 0,-13 3 192 16,-2 6 24-16,-9 4 136 15,-1 6 560 1,-3 3 216-16,-4 0-112 16,5 0-359-16,3 0-289 0,-1 0-16 15,14 3 144-15,-2 10 24 16,5 3-40-16,4 9 40 0,-4 7 320 31,-5 6 144-31,2 10 0 16,-5 2-216-16,3 4-199 15,-2 0-89-15,2-3-136 0,1 0-120 16,5-3 40-16,3-4-48 0,3 0 8 16,-3-3-8-16,4-2 32 15,-4 2-32-15,0-6 0 31,-9-3-16-31,2-7 8 0,-10-2 0 16,2-1 8-16,-5-7-8 16,-1 1-16-16,1 0 24 0,-3 0 8 15,3 3-8-15,-1 3 8 16,-3 0-8-16,0 1-64 31,0 2 0-31,-4 4-104 0,0-4 72 0,0 4 16 16,0-1-128-16,-16-2 103 15,-12-1 65-15,-3-3 40 0,-18-2 80 16,-18-8-72-16,3-6 129 16,-7-6-25-1,-2-9-112 1,2-32-761-16,11-1-1671 0,17 1-4754 16</inkml:trace>
  <inkml:trace contextRef="#ctx0" brushRef="#br0" timeOffset="190918.09">4307 13932 3816 0,'0'0'1529'0,"0"0"-305"16,0 0-624-16,0 0-232 15,0 0 96 1,0 0 392-16,7-32-408 0,-7 32 41 15,0 0-121-15,0 0-240 16,0 0-32-16,0 0-96 16,-3 0 0-16,-9 0 32 15,-8 6-24-15,-1 4 40 0,-7-1-48 32,5 4 56-32,-5-4-48 0,8 4-8 15,0-3 8-15,4-1-8 16,5 1-24-16,-2 2 24 15,9 1 0-15,-3-4 0 0,3 8-8 16,-1-5-72-16,1 4 80 31,4 6 40-31,0 0-24 0,0 7 48 16,0 0 88-16,9 2-128 0,2 4 152 16,1 4-96-1,1 5 328-15,2 1 8 0,5 5-232 16,0 4 200-1,4 3 208-15,0 4 136 16,-4-1-231-16,4 1-305 0,-1-2 32 16,1 5-8-16,4-4-48 15,0 4 128-15,0-7-40 16,0 0-80-16,4 4 24 0,-4-4-96 16,4 0 112-1,4 3-48-15,-1 0-88 16,1 4 8-16,4-4-80 0,4 4 72 15,-1-4 120-15,2 1-192 16,-6-1 48-16,1 0-16 16,-3 0-32-16,-6 4 0 0,1 0-8 31,-5-4 0-31,6 0 16 0,-6 1 48 16,1-7-64-16,0-4 48 15,4 1-48-15,0 0 0 16,0 0-8-16,-4 3 8 0,3 3 0 31,-3 0-56-31,-3 3 56 16,-1 0 88-16,-9-3-88 0,2-2 0 15,2-4-8-15,-7-1 16 16,4-2-16-16,0 0-24 16,3-1 32-16,2 7 8 0,3 0-8 15,4 0 0-15,-4 0 0 16,-1 0 8-1,-3-6-8-15,1 2 48 0,-6-8-48 16,2 2 40-16,-10-6-40 16,5-3 0-16,0-3 0 15,-4 0 0-15,4-4 0 0,0 1 24 16,0 2-24 0,0 1 0-16,4 10 0 15,0-4 0-15,3 6 0 0,-2 1 8 16,-2 2-16-16,6 4-24 15,-6 0 32-15,5 3 40 16,-3-7-40 0,-6-2 0-16,6-10 0 15,-2-3 0-15,1-7-8 0,4-6-240 16,0-7 176-16,4 1 64 16,-1-3 0-16,5-1 8 15,4-2 8-15,4-4 0 0,4-3 56 16,8 0-56-16,8-3 32 31,0-10-40-31,3-6-312 0,13-22-808 16,-12-1-1737-16,-21-2-2712 0</inkml:trace>
  <inkml:trace contextRef="#ctx0" brushRef="#br0" timeOffset="192350.12">5187 13573 1432 0,'0'0'1488'15,"0"0"-240"-15,0 0-183 0,0 0 295 16,0 0-352-16,0-57-224 16,0 44-136-16,4 3-448 0,4-2-192 15,8-1-8-15,0 0 64 32,3 1-64-32,9-1 24 15,0-3 33-15,4 7-57 0,-4-1 40 0,8 4-40 16,-4 3 0-16,4 3 0 15,-4 0-145-15,-4 6-39 0,-5 16-8 16,1 0 192 0,1 7 216-1,-5 3 41-15,3 3-1 16,1 3-24-16,0 3-16 0,4 3-48 16,0 7-152-16,8 3 368 0,0 7-104 15,-1 2-40-15,1 4 432 0,5 9-192 31,-2 9 80-31,4 17 88 16,-2 0-304-16,-1-10 97 16,-5-10-57-16,-3-8-56 0,4 2-104 15,4 9-208-15,0 1 40 0,-1 6 104 16,1-3-96-16,4-3 64 31,4-3-48-31,-4-1-72 16,-1-3 32-16,-2 1-32 0,2-1 40 15,-3-3 96-15,-4 0-64 16,-5-9 56-16,-3-13-88 0,-7-6-48 16,7 6 0-16,11 16-40 31,2 2 40-31,-2 2 24 16,-3-14 40-16,-4-9-56 0,4 6 0 15,-1 19 0-15,-3-9-8 0,-4 2-8 16,-4-2 8-16,-7-10 72 0,2 4-72 15,1-1 0 1,-4 4-8 0,4-7 8-16,4 3-16 15,-5 0 8-15,5 1 8 0,1-1 48 16,-1 0-48-16,0 1 0 0,-5-4 8 16,5-6 0-16,-7-1-8 0,6-2-24 31,-7 0 24-31,3 2 0 15,2-2 0-15,-5 3 0 16,0 0-8-16,0-4-64 0,-12 1-136 16,0-4-40-16,-4-2 112 15,-12-8 64-15,-16-5 0 0,-9-6 72 32,-42-23-376-32,12 0-1137 15,-9-23-2703-15</inkml:trace>
  <inkml:trace contextRef="#ctx0" brushRef="#br0" timeOffset="195597.37">9411 11372 2840 0,'0'0'2921'15,"0"0"-1417"-15,0 0-1504 16,0 0-640-16,0 0 640 31,47 51 48-31,-34-26 72 0,-2 5 40 16,1 1-56-16,-3 1-16 15,2-4-48-15,-3-2-32 0,0-10 0 16,0-4-8-16,4-9 104 16,-4-3 8-16,16-3 672 15,4-19 425 1,20-10-561-16,19-18-256 0,25-17 48 15,15-6-40-15,-3 3-264 16,-25 22 48-16,-23 17-56 0,-20 8-120 16,-4 8-8-16,4-1 0 15,0 3-8 1,-9 10-552 0,-6 3-784-16,-5 22-937 0,-8 7 689 0,-8-4-1041 15</inkml:trace>
  <inkml:trace contextRef="#ctx0" brushRef="#br0" timeOffset="196313.25">9346 12484 6225 0,'0'0'704'16,"0"0"416"-16,0 0-32 0,0 0-183 16,0 0-409-16,0 0-112 31,0 0-368-31,-4-19-16 0,4 32 0 15,13 9 16-15,-5 6 136 16,3 7-8-16,-2 10-136 0,-5-1 0 16,0 4 80-16,-4-7-88 15,3-9 8-15,1-7 0 32,4-12-8-32,12-7 0 0,20-6 0 15,36-25 1232-15,31-20-328 0,9-12-528 16,0-6-199-16,-32 5-177 0,-24 17-73 15,-21 13-79-15,-7 6-328 16,-8 6-8 0,-9 3-568-16,-18 13-560 0,-22 13-2649 15,-14 5 1840 1</inkml:trace>
  <inkml:trace contextRef="#ctx0" brushRef="#br0" timeOffset="197037.07">7052 12887 8361 0,'0'0'1489'0,"0"0"-441"0,0 0-368 15,0 0-376 17,0 0-304-32,0 0-208 0,0 0 40 15,32 32 160-15,-16 9 8 16,-1 3 80-16,2 4-32 15,-2-3-48-15,6-10 8 0,-6-7 0 16,1-6 0-16,0-9 16 31,4-10 128-31,4-3 648 0,12-3-184 16,0-19-184-16,7-7-136 16,-2-12-207-16,-2-4-17 15,-3-9-72-15,-4 1-153 0,-8-5-239 0,-8 11-672 16,-4 2 424-1,-5 17-80 1,-3 9 384-16,-4 19-256 0,4 0-1953 16,-4 15-1912-16</inkml:trace>
  <inkml:trace contextRef="#ctx0" brushRef="#br0" timeOffset="201126.35">22687 7766 3104 0,'0'0'2569'0,"0"0"-1177"15,0 0-848 1,0 0-24-16,0 0 144 0,75-60 257 16,-68 53-17-16,-3 7-392 0,-4-3-56 15,0 3-216-15,0 0-232 16,0 0-8-16,0 0-8 15,0 0-168 1,0 0 72-16,-11 0-72 16,-13 6 176-16,-4 0 56 15,-8 4-56-15,-7-7 0 0,3 4 0 16,7-4 0-16,1-3 0 16,9 0 16-16,7 3-16 0,-3-3 56 31,6 0-56-31,1 3 0 15,4 3-8-15,-4-2 0 0,8-1 0 16,0-3-40-16,1 3 48 16,3-3-16-16,0 0 16 15,0 3 0-15,0 1-88 0,-4 5 88 32,4 0 56-32,-5 4-48 15,5 3 88-15,0-3 136 0,0 6-24 0,0 0 40 16,9 0 80-16,2 6-8 15,1 4 88-15,4 6-128 16,1 3 24-16,-2 3-71 16,1 4-121-1,0 2 0-15,0 4 8 16,-4 6-24-16,3 0 88 0,-2 4-128 16,-2-1 112-16,2 3-40 0,-2-2-56 15,-3 6 8-15,5 5-32 16,-6-2 24-1,1 0 48-15,-4 3-112 16,-4-12 80-16,9 5-8 16,-9 1-80-16,4 9 0 0,3 13 8 15,5 19 8-15,-3-3 40 16,6-4-48-16,-2-12-8 0,-2-13 48 31,5 4-48-31,0-1 0 16,-5 0 0-16,2-12 0 15,-1-10 24-15,-5-16-16 0,2 1-8 16,-1 5 8-16,7 7-8 16,-2 7 88-16,6-4 8 0,1-3-48 31,1-6 32-31,-2-10-80 16,9-7 56-16,8-9-48 15,8-5 40-15,8-11-48 0,8-6-184 0,32-25-240 16,-13-7-1048-16,-16-6-2633 15</inkml:trace>
  <inkml:trace contextRef="#ctx0" brushRef="#br0" timeOffset="202539.19">23248 7797 328 0,'0'0'1056'0,"0"0"-304"15,0 0-72 1,0 0 456-16,0 0 105 16,0 0-153-16,0 0-312 15,0-54-24-15,0 48-128 0,0 3-304 16,0-6-88-16,0 2 0 15,0-3-63-15,-4 1-161 0,4-4 48 32,-4 4-8-32,1-4-40 15,-2 1-8-15,1-1 8 16,4 0 56-16,-4 4 96 0,4 2-32 16,0 1 184-16,-4 6-104 15,4-3-80-15,0 3-24 0,0 0-32 16,0 0-64-1,0 0-8-15,0 0-48 16,0 0 40-16,0 0 8 16,0 0-128-16,0 0 8 0,0 6 40 15,0 7 80-15,0 6 0 16,0 0 0-16,0 3 0 16,0 4 48-1,4-1-48-15,0 0 136 0,0 4-64 16,4-1-64-16,-4 1 72 15,4 0-32-15,-4-1 56 0,0-2 56 16,0-1-48-16,4 0 112 16,-4 1-72-1,4-1-80-15,-1 0 88 16,2-2-160-16,3-1 88 16,-5 0-32-16,1 0-56 0,1-2 80 15,-1 2-16-15,-1-3 16 16,1 3 56-16,1 0-136 31,-5 0 56-31,3 1-40 0,-3-1 40 16,0 0-56-16,1 0 0 15,-1 1 0-15,0-5 0 0,3 2-48 16,-3-1 48-16,4-4 24 16,-3 1-24-16,2 0 8 31,-3 4 8-31,4-2 112 0,0 4 72 0,0 4-112 15,0 0 80-15,-4 2-64 16,4-6-104-16,-3 7 8 0,2-4 0 16,-7-3 0-16,4 4 8 15,4-4 0 1,-4 0-16 0,0 1 8-16,4-1-8 0,-4 0 0 0,4-3 0 15,-4 0 40-15,-1-6-40 16,1-1-40-16,1-5 40 0,-1-1 8 31,0 0-8-31,-4-6 0 16,0 0-8-16,0 4 8 15,0-4 80-15,0 0-80 0,0 0 80 16,0 0 32-16,0 0 16 0,0 0-8 16,0 0-112-16,0 0 48 15,0 0-56-15,0 0 40 31,0 0-40-31,0 0 64 0,0 0-48 16,0 0-16-16,0-4-512 16,0-5-832-16,-4-7-5657 0</inkml:trace>
  <inkml:trace contextRef="#ctx0" brushRef="#br0" timeOffset="204611.94">23694 9290 3224 0,'0'0'1489'16,"0"0"-121"-16,0 0-56 0,0 0 0 16,-4 0-367-16,4 0-233 15,0 0-136-15,0 0-40 16,0 0 32-16,0 0-8 0,0 0-120 16,0 0-64-1,0 0-216-15,0 0 64 16,0 0-48-16,0 0-71 0,0 0-25 15,0 0-80-15,0 0 0 16,0 0 0-16,0 0-64 16,0 0 64-16,0 0 0 0,0 0-81 31,0 0 81-31,0 6 0 0,0 1 0 16,0 2 81-16,0 0-33 15,4 4 8-15,1 3 16 16,-1 3 0-16,3-3 32 0,-3 6-32 15,4 0 32-15,1-2 48 32,-6 2-152-32,5-7 8 0,-4 5 48 15,4-1-48-15,0-6 56 16,-4 2-56-16,4 1-8 16,-4 0 80-16,3 0-72 0,2 3 96 15,-1-3 32-15,0-1-56 16,-5 2 24-1,5-2-96-15,1-2-8 0,-5 3 80 16,3-3-64-16,1 2-16 16,-3 2 48-16,-1-2-40 15,0 1 88-15,3-3-88 0,-3 3-8 16,0 0 56 0,0 0-56-16,1-1 16 15,-1 2 48-15,0-2-16 0,-1 1-8 16,1-3-40-16,-4 2 0 15,4-2 8-15,0 3-8 16,0 0 8-16,-4 0 40 0,5 0-40 31,-1 3 48-31,-1 0-48 0,-3 0-8 16,0 3 24-16,4-6-24 16,0 3 0-16,0-3 0 15,-4 0 0-15,4 0 0 0,1-3 0 16,-1 2 0-16,-1-2 48 31,1 0-48-31,0 0 0 0,0 2 8 16,-4-5-8-16,4 6 0 15,0-3-24-15,-4 2 24 16,5-2 40-16,-2 3-40 0,-3-3 0 16,4-1 0-16,0-2 0 15,-4-1 0 1,4 1-32-16,-4-4 32 0,4 1 40 15,-4-4-40-15,0 0 0 16,0-3 0-16,0 0 0 16,0 3 0-16,0-3-16 0,0 0 16 15,0 0 16 1,0 0-16 0,0 0 8-16,0 0-8 0,0 0-192 0,0 0-480 15,0 0-1049-15,0-6-2415 16</inkml:trace>
  <inkml:trace contextRef="#ctx0" brushRef="#br0" timeOffset="206021.94">24144 10861 280 0,'0'0'1520'16,"0"0"-272"-1,0 0 24-15,0 0-95 16,0 0-57-16,0 0 80 0,0 0-320 16,0-35 97-16,0 33-297 0,0 2-240 15,0 0 176-15,0 0-24 0,0 0 0 31,0 0-160-31,0 0-280 16,0 0-56-16,0 0-88 16,0 0-8-16,0 0 0 0,0 0 8 15,0 0-8-15,0 2 72 0,0 8 0 16,0 0 144-16,0 5 8 31,8 1 33-31,-4 3 127 16,1 0-88-16,3 1 40 0,-1-1-24 15,1-1-128-15,1 2 88 16,2-5-72-16,-7 4-8 0,8 1 0 16,-4-1-192-16,-4-1 56 31,0-1 16-31,0 2-64 16,-4-1-8-16,4 2 8 0,0-1 0 15,0 3 136-15,0-3-136 16,0 3 208-16,0 0-16 0,0 4-136 0,0-1 0 15,0-2-56 1,0 2-8 0,-1 0 0-16,-3 4 48 15,5 0-48-15,-1 2 88 0,0 1-88 16,4-3 56-16,-1 3-56 0,-2-4 8 16,3 0 80-1,0 1-32-15,-5 3-56 16,5-4 16-16,-3-3-8 15,-5-2 72-15,0 2-80 16,4-6 8-16,-4 0-8 0,0-3 8 16,0 0-8-16,0 0 8 0,4-3 0 15,-4 3 0-15,0-4 0 32,0 4-8-32,4 0 0 15,-4 3-24-15,0-3 24 0,0 3 64 16,0 0-64-16,0-6 0 15,0 0-8-15,0-1 8 0,0-6 0 16,3-2-8-16,-3-1 8 31,0 0 40-31,0-3-40 16,0 3 0-16,0-3 0 0,0 4 0 16,0-2 0-16,0 2-16 15,0-1 16-15,0 0 0 0,0 0-272 16,0 4-392-1,0 2-704-15,0-3-1537 16,0-2-2608-16</inkml:trace>
  <inkml:trace contextRef="#ctx0" brushRef="#br0" timeOffset="207649.18">24444 12541 1488 0,'0'0'2704'0,"0"0"-1295"0,0 0-345 16,0 0-24-16,0 0-24 15,0 0-55-15,0 0-209 16,0 0-32 0,0 0 248-16,0 0-136 15,0 0-256-15,0 0-192 0,0 0-207 16,0 0-49-16,0 0-128 16,0 3-24-16,0 3 24 15,0 4 48-15,0 3-48 0,0 0 8 31,0 2 0-31,0 1 104 16,0 0 64-16,0 0-168 0,0 3 112 16,0 3-16-16,3-3-8 15,-3 0-24-15,4 4-56 16,0-5 40-16,0 5-32 0,4 2 40 31,-3-3-56-31,-2 1 168 0,1-1-72 16,0 0-88-16,-4-6-8 0,0 3-8 15,0-3 80-15,0 0-32 16,0 3-8-16,4-3 40 16,-4-1-80-16,0-2 16 15,0 3-16 1,4 0 8-16,-4 0 16 16,0 0-8-16,0 3-16 0,4 0 8 0,-4 3 8 15,0 4 32-15,0-4-40 16,0 3 56-16,0-3-64 15,0 1 8 1,0-1-8-16,0 0 56 16,0-3 40-16,0 4-16 15,0-5-80-15,0 1 0 0,0 1 104 16,0-1-104-16,0-1 0 16,5 1 0-16,-5 4 0 0,3-1-16 31,-3 0 16-31,4 0 0 15,-4 1 64-15,4-4-64 0,-4 3 48 16,0-3-40-16,4 3-8 16,0-3 160-16,-4 0-152 15,0 4 48-15,4-1-24 0,-4-3-24 32,4 3-8-32,-4-3 8 15,4 0 48-15,0 0-56 16,-4 4 8-16,4-4-8 0,-4 3 8 0,4-3-8 15,-4 0 48-15,4 0-32 16,-4-3-8-16,4-4-8 16,0 1 40-1,-1 0-40-15,-3-4 8 16,5 1-8-16,-5-1 0 16,4-5-120-16,-4 2-72 0,0-6 120 0,4 0-80 15,-4 0 80-15,0 0-200 16,0 0-304-1,-4-3-432-15,-5-13-809 16,-6-7-2608-16</inkml:trace>
  <inkml:trace contextRef="#ctx0" brushRef="#br0" timeOffset="208800.97">23053 10690 512 0,'0'0'728'0,"0"0"-48"16,0 0 64-16,0 0 288 16,0 0 113-16,0 0 119 0,-9-25-176 15,9 25-216-15,0 0-40 0,0 0-199 16,0 0-65-16,0 0-176 15,0 0-304 1,0 0-88-16,-3 15 0 16,-1 11 0-16,0 12 112 15,4 22 96-15,0 26-24 0,8 19 96 16,12 6-136-16,-1-6-32 16,-2-13-16-16,-6-13-48 15,2 4-48-15,-2-1 0 16,6 1 0-16,-6-1 16 15,1 4 64-15,0-4 136 16,0 1-64-16,-4 3-24 0,4-3-8 16,0-1 56-16,0-3 112 15,0-3-80 1,0 1-24-16,0-4 56 16,-4 3-88-16,-1 3-40 15,-3 1 80-15,1-4-175 0,-5-9 151 16,0-13-72-16,0-10-96 15,0 1 56-15,0 5-48 0,0 7 0 32,0 7 40-32,-5 0-32 15,5-7-16-15,-4 0 72 16,4-3-64-16,0-4 160 0,0 8 88 16,0-4 104-16,-3 3 16 15,3-3-256-15,0 0 152 0,0-1-16 16,0-5-120-1,0 0-64-15,0-7 0 16,7-6-24-16,6 3 56 16,2-3-24-16,6 3 40 0,-1 0-16 15,-1 1-104-15,1-4 8 16,1 2 0-16,2-5-8 16,1-3 0-16,4-4-16 15,0-9 16-15,4-3 0 16,0-4-88-16,7-5-8 15,2-4-120-15,2 0-552 0,9-7-912 32,-12-9-1137-32,-8-3-1792 0</inkml:trace>
  <inkml:trace contextRef="#ctx0" brushRef="#br0" timeOffset="210476.96">24184 7528 3320 0,'0'0'520'31,"0"0"-224"-31,0 0 72 16,0 0 193-16,0 0-65 0,0 0 392 15,0 0-200-15,28-76-616 16,-8 72 24-16,8 1 8 0,8 0 0 16,0 3-80-16,-1 0 32 31,1 3-56-31,-8 6 0 0,-4 4-160 15,-4 3 16-15,-8 3 144 16,1 7 56-16,-6-1 32 0,5 7-88 16,0 6 80-16,4 3 32 15,8 10 24-15,-5 3 40 32,9 6 8-32,-4 7-8 0,0-3 160 0,8 12-48 15,-8 16 144-15,4 16-31 16,-8 3-97-16,-4-9 64 0,0-13-112 15,-8-13 0-15,0-4 112 16,3 5 56 0,-3-4-40-1,-3 3 64-15,3 0 128 0,-4-3-240 16,-1 4-88-16,5 2-64 16,5-3 49-16,-6 6-225 0,1-8 200 15,1-14 48 1,-5-16 0-16,3-3-16 15,1 11-32-15,0 17-88 16,12 27 0-16,0 15-112 0,8 3 48 16,-8-6 24-16,0-13-72 0,-8-3 0 15,0 3-8-15,-4-3 8 16,-4-9-8-16,-1-19-8 31,1-20 8-31,1-6 8 0,-5 9-8 16,4 11 0-16,0 2 0 15,0 4 0-15,-4-1 0 0,4-2 8 16,-1 2-8-16,1-6 0 16,9 3-56-16,-2-3 48 31,1 4 8-31,4-1 104 0,0 4 104 16,0-1-208-16,1 4 56 15,-2-4-48-15,2 1 0 0,-2 0 0 16,-7-4-8-16,4 0 8 15,0-3 40 1,-4 1-40-16,4-4 56 16,-4 3 40-16,0-3-32 0,4 0 8 15,-4-1-72-15,-1 1-8 16,-3 0 0-16,5 0-40 0,-1 7 40 16,7 12 72-16,-6-7 8 0,6 4 40 31,2 3-24-31,-2-12 104 15,5 2-48-15,5 1-144 0,-10-4 136 16,5-3-88-16,0-6-48 16,-8 3-8-16,4-7 8 0,-4 1-8 15,0-3 16-15,-1-1-16 32,6 0 0-32,-2 1 80 0,-2-1 48 15,-2 1-8-15,-2 3-112 16,-5 2-8-16,-4 1 72 15,0 0-72-15,0-7 0 0,0-3 8 16,-4-6 0-16,-5-6-8 31,1-7 0-31,-3-2-8 0,-2-2-120 16,-11 1-144-16,-3-3 56 16,-17 3-128-16,-8-6-464 15,-44-7-1040-15,17-6-2257 0,-5 0-3417 0</inkml:trace>
  <inkml:trace contextRef="#ctx0" brushRef="#br0" timeOffset="-208505.63">23570 7582 4112 0,'0'0'232'0,"0"0"1905"31,0 0-1249-31,0 0-392 15,0-4-32-15,0 1 296 0,0 0 17 16,0 0-241-16,0-1-256 16,0-1-168-16,0-2-32 0,0 4 48 15,0-4-120-15,0 1 72 32,0-3-64-32,-7 2-8 0,3-2 0 15,0-4-8-15,-4 3 0 0,3-2 0 16,-2-1 16-16,-1 1-16 15,0 2 8-15,0 0 0 0,0 1 8 16,0 3-16 0,0-1 0-1,-4 1 0-15,-4 2-24 0,0-1 24 16,1 1 0-16,-2 1 0 0,-2 0-8 16,6 0 0-16,-2 3 8 15,2-7 0-15,2 7 32 0,3-6-32 31,-5 2 8-31,6 2 0 16,-5-2 8-16,0 1-16 0,0 0 8 0,-8 3-8 16,4-3 0-1,-8 3 0-15,8 0 0 0,-3 0 0 16,2 0-8-16,6 0 8 31,-2 0 0-31,-2 0 0 16,7 0-40-16,-5 0 40 0,2 3 0 15,-2 0-8-15,2 4 8 16,-1-1-56-16,-1 0 56 0,2 4 0 16,-6-4-40-16,10 3 40 31,-5 1 0-31,4-3 0 16,0 2 0-16,0 1-72 0,4-1 72 0,0 0 0 15,-4 4-48-15,4 3 48 16,0 0 0-16,-4 3 8 15,1 3-8-15,3-2 0 16,-1-2 0 0,1 1 16-16,0 1-16 15,4-5 0-15,0 5 0 0,-4-1 0 16,4-4-16-16,0 5 16 0,0-1 0 16,0-1 0-1,0 2 0-15,0 2 0 16,0 3 0-16,4-3 0 15,0 4 16-15,-4 2-16 16,0 4 8-16,4-3 0 0,-4-1 0 16,5 1 56-16,-1-4-8 15,-4-3 0-15,7 1 40 0,-3-1-96 32,0-6 0-32,-4 6 16 15,4-3-8-15,-4 3 56 0,0 4-56 16,0-1 0-16,0 7 120 15,0 3-80-15,0 0 104 0,0-3 0 16,0-1-72-16,0 1 0 31,0-10-24-31,0 0 8 16,4-3 0-16,1 1-48 0,2-1 16 16,1 3 40-16,0-3-64 0,0 0 48 15,-4 3-56-15,0-3 0 16,0 0 16-1,0 3-8-15,0 1-8 16,-4-1 24-16,7 0-24 16,-2-3 8-16,3 3 0 0,0-6 64 15,4 3 32-15,0-3-96 16,-1 0 184-16,2 3-96 0,-5-3-88 16,3 0 0-1,-2 0-8-15,-5 3 24 16,3-3-24-16,1 0 8 15,-4-1-8-15,1 2 48 16,-1-2-48-16,3-2-8 0,1 0 8 16,-4-1 0-16,5-2 0 0,-2 3 0 31,1-4 0-31,0 0 0 16,-4-2 8-16,4 3-16 0,0-4 8 15,-4 3 0-15,4-2 0 16,0-1-8-16,4 3 8 15,-4 1-8-15,0 0 0 0,0-1 8 32,0 1-72-32,-1-4 72 15,-3 1 0-15,5-5 0 0,-1 5 0 16,-1-4 8-16,1 0 0 16,5-3 0-16,-6 3-8 15,5-3 8-15,1 4 80 0,2-4-80 16,1 0-8-1,-4 0 16-15,1 0-16 16,2 0 48-16,-7 0-48 0,4 0 0 16,-4 0 0-16,5 0 0 15,-2 0 0-15,1-4 8 16,4 1-8-16,-1-3 0 16,2-1-40-16,-2 1 32 15,2 0 8-15,-6 3-120 16,2-1 48-16,-5-2-32 0,3 3-24 15,-2 0 24-15,-1 0-104 16,-1-4 80-16,1 4 72 16,1-7 8-1,-2 4 40-15,1 0 8 16,5-4 0-16,-2 1-8 0,-3-1 16 16,5 1-8-16,-6-1 48 15,1 1-48-15,-4 2 0 16,0-6 0-16,4 7 0 0,-4-3-8 31,4-4 8-31,-4 4 0 16,0-4 8-16,-1 0-8 0,1 0 8 15,5-2-8-15,-5-5 0 16,4 5 0-16,-5-7-8 0,5 2 8 0,-3 1 56 16,-1 0-56-1,0-3-8 1,0 3 8-16,3 0 0 15,-3-3-16-15,1-1 0 0,3 1 16 16,-4 0 8-16,-1 0-8 16,1 3 8-1,0-4 8 1,0 1 0-16,1 0-16 0,-5 0 48 16,0 3-16-16,0-3 64 0,0 0-96 15,0 2 8-15,0-2-8 0,0 3 0 16,0-3 56-16,0 3-40 31,0-3 16-31,0 3 48 0,0-1 64 16,0 5 16-16,0-2-40 15,0 2 56-15,0-1 128 0,0-3-192 16,-5 0-8-16,5 3-88 16,0-3-16-16,0 3 8 15,-4-3 0-15,4 3-8 0,0-3 16 31,0 3 48-31,-4-3-64 16,4 3 120-16,-4-3-112 0,-3 4 32 16,7-5-40-16,-8 4 0 15,3 4 0-15,5-4 8 32,-4 6-8-32,0-5 48 0,1 2-48 15,-1 0 0-15,4-3 8 0,-4 6-8 16,0-2 0-16,-1-1 8 0,-3 1-8 15,5-1 0-15,-5 0 8 16,4-3 9 0,-5 4-1-1,2-4-16-15,3 3 48 0,0 0-48 16,0 4-8-16,0-4 8 0,0 3 0 16,0-2 0-16,-4 2 0 0,4-3 0 15,-4 4 0-15,4-1 0 16,-8-2 0-16,4-1 8 15,-3 3-8 1,2 1 0-16,-3-4-24 16,5 1 24-16,-2-1 40 15,1 1-40-15,-3-1 0 0,7 0 8 16,-5-3 0-16,-3 3 112 16,1-3-64-16,-2 4 96 0,-2-1-64 31,-5 0-88-31,4 4 0 15,-4-1 8-15,4 1-8 0,0-1 0 16,0 1 16-16,0-1-16 16,0-2 48-16,-3 2-48 15,-2-2 0-15,-7-1 0 0,-11 6 0 32,-6 1 0-32,-6 2-120 15,-5 4-224-15,-4 4-673 0,-11 18-535 16,19 0-833-16,9-6-2368 0</inkml:trace>
  <inkml:trace contextRef="#ctx0" brushRef="#br1" timeOffset="-201859.76">24403 9496 3728 0,'0'0'2145'0,"0"0"-1009"16,0 0-136-16,0 0-200 15,0 0 217-15,-8-45-385 0,4 36-192 16,-3-4-96-16,3 4-176 31,-5-1-32-31,5 1-56 16,-3 0 0-16,-1-1 16 0,-1 0-72 16,1 4 24-16,1-3-48 15,-5-4 8-15,0 3 0 0,-4-3 88 16,0 1-96-1,0-1 0-15,0 0 16 16,-4 1 40-16,8-1-32 16,-3 4 104-16,2-4-24 0,2 3 0 15,-2 1-96-15,1-1 120 16,5 0 168-16,-6 1-192 0,-2 0 96 16,-2-1-104-1,-2-2-96-15,-1 2-8 16,-8 3-88-16,4-2 96 15,-4 3 0-15,8-1-64 0,-4 4 64 16,4 0 48-16,1 0-48 31,6 0 0-31,-2 3 0 16,2 0 0-16,2 0 0 0,-1 0-40 16,-4 0 32-16,4 0 8 0,-4 0-72 15,-4 3 64-15,4 6-48 16,-8 1 56-16,1 0 0 15,2-1-32-15,-3 1 32 0,0-1 8 32,1 0 8-32,-1-2-16 15,7-1 8-15,2 0-8 0,2 1 0 16,2 2-8-16,-5-2 8 16,4 5-16-16,0 1 8 15,-4 0 0-15,4 3-160 0,0 3 168 16,0 0-8-1,-4 3 0-15,8 4-8 16,-3-1 16-16,3 3-56 0,3-2 56 16,1 6-96-16,0-1 96 15,4-2 0 1,-4 3-96-16,1-4 96 0,3 1 0 16,0 3 0-16,0-4 0 15,0 4-112-15,3-1 112 16,5 1 8-16,5-3-8 0,-2 3-16 15,6-1 8-15,-6 1 8 16,1 3 8-16,4-3 0 16,-4-1-8-1,0 4 8-15,4-6 0 16,-4 0-8-16,4-4 0 0,-5 3 0 16,6-2 0-16,-6 2-8 15,6-2 8-15,3 3 8 16,-5-7-8-16,2 3 8 0,-2 1-8 31,2-7 0-31,-6 3 0 16,1-3-160-16,-3 0 56 0,-2 0 96 15,1-3 0-15,0 0 0 16,-3 0 0-16,2-4 8 16,1 4-8-16,0 0-48 0,4-3 48 15,0 3-200 1,4 0 32-16,0-1 120 15,0-2-8-15,-4 0 64 0,4-4 0 16,-1 1-48-16,-3-3-8 16,1-2-8-16,2 2 0 15,1-1 56-15,-4 1-40 16,1-4 48-16,-2 3 0 16,1-3-8-16,4 1 8 15,-4-4 48-15,4 0-40 0,8 0 80 16,-5 0-88-16,2 0-8 15,3 0 8-15,-9 0 0 16,6 0 0 0,-10-4 8-16,6 1 8 15,-6 0 32-15,2-6-32 0,2-1 48 16,2 0-64-16,-2-5 56 16,5-4-40-16,-4-4-16 31,4-2 0-31,-5-1 0 0,2-2 8 15,-6-1-8-15,2 1 96 16,-5-1-88-16,-1 1-8 0,1 2 56 16,1-2 40-16,-5-1-8 15,-1 0-88-15,1 1 72 16,0 3 8-16,-4-4-80 0,9 0 48 31,-5 1-32-31,3 2-8 0,-3 1 24 16,-4 0 16-16,4 2 56 0,-4-2 168 15,0 3-144-15,0-4-48 16,0 1 0-16,0 0 48 16,0-4-72-16,0 4-8 15,0-4-48 1,0 1 48-16,0 5-32 0,0-6-16 16,0 7 56-16,0 0 56 0,0 0 112 15,-8-1-144-15,5 1 96 16,-5 3-72-16,-1-3-96 0,1 0 56 31,1 0-56-31,-2-4 0 16,1-6 0-16,-3 4 17 0,3-4-25 15,-1 4 40-15,-2 2-32 16,-1 1-8-16,0 6 0 16,-4 3 0-16,-4 3 0 0,4 4-433 31,-4 2-111-31,-15 7-584 15,7 3-456-15,3 7-1681 0</inkml:trace>
  <inkml:trace contextRef="#ctx0" brushRef="#br1" timeOffset="-198761.3">24547 11211 5097 0,'0'0'976'0,"0"0"-528"0,0 0 224 16,0 0 160-16,0 0 216 15,-8-32-95 1,4 25-513-16,-4-2-136 16,4 0-152-16,-4-1-152 0,0 1 104 15,1-4 104-15,-2 0-104 16,1 0 16-16,4-3-48 0,-3 1 72 31,2-1 80-31,-3 0-200 16,4-3 80-16,0 0 40 0,-3 3-136 15,3-3-8-15,-5 3 56 16,1 0 48-16,4 0 176 0,-3 4-128 16,-6-1 0-16,5 0-64 15,-3 0-80-15,2 1-8 16,-6-1 8-1,7 1-8-15,-5 2 16 16,6-3-16-16,-1 1 0 16,-1-1 64-16,2 0-64 0,3 0 8 15,-4 0 0-15,-1 1 0 16,6 2 56-16,-5 1-64 31,-4 3 8-31,4-1 32 0,0-3-40 0,-4 7 0 16,5-3 0-16,-2 3 0 15,1-3 0-15,-3 2 24 0,2 1-24 16,1-3 8 0,0 3-8-1,1-4 8-15,-6 7-8 16,2-3 0-16,-6 3-16 0,-2 0-72 0,2 0 88 16,-2 0 0-16,3 0 0 15,-1 3-8-15,6 1 0 0,3 2-40 16,-4 0 48-16,4-3-88 31,-4 7 88-31,0-1-8 16,0 1 0-16,1 6 0 0,-6 0-8 15,6 3 8-15,-6 3 0 0,2 4-80 16,6 2 88-16,-3-3 16 16,5 4-16-16,-1 0 8 31,3 2-8-31,1-2 0 0,0 0 0 15,1 2 56-15,3 1-56 16,0-1 0-16,-4 1-8 0,4 0 0 16,0-3-40-16,0 2 48 15,0 1 0-15,0-3-16 32,0-1 16-32,4 4 8 0,-4 0-8 0,3 0 8 15,-3-4 0-15,4 4-8 16,-4 0 8-16,0-1 16 0,0 1-24 0,4 0 8 15,-4 3 0 1,5 0 8 0,3-4-8-1,-4 1-8-15,3-3 40 0,-3-1-32 16,0 1-8-16,1-4 8 0,-5 1 0 16,4-1-8-16,-4 1 8 0,0-7-8 31,0 3 0-31,4-3 16 15,-4 3-16-15,3-3 0 16,1 0 0-16,-4 0 0 0,4 0-16 16,0 1 16-16,0-5 16 0,5 4-8 15,-2-3-16-15,1 0 8 16,1-3-16-16,2-1-96 31,1 1-152-31,4 0 112 0,0-4 80 16,8 1-8-16,0-1 72 15,-4-2-112-15,7-1 8 0,-3 1 104 16,0-1-128-16,1-3 136 16,-6 3 0-16,-3-2-64 31,0-1 64-31,0 3 0 0,-4-3 0 16,8 3-8-16,-5-2-40 0,6-4 48 15,3 3 8-15,0-3-8 16,4 0 0-16,0 0-8 15,-1 0 0 1,-3-3 0-16,0-1-88 16,-4-2 96-16,-4 0 8 0,0 0-8 15,0-1-8-15,-4-5-104 0,4 2 96 16,0-2-64-16,-1-1-152 16,2-6 176-16,-2-1 56 0,2-5-8 31,2 0 8-31,-3-4-8 15,0 0 8-15,0-2 0 0,-4-1 24 16,-3 0-24-16,-6-2 160 16,1-2 64-16,-4 5 40 0,0-4-120 15,0 0-16-15,4-6 72 32,0-1-88-32,0-5 64 0,0-1 160 15,0 0-136-15,-4-2 48 16,0 5 120-16,-4 1 81 15,-12-1-185-15,0 1-64 0,-3 6-48 16,-2-4-80-16,-3 7-16 31,0-2 8-31,1 2-56 0,3 3-8 16,-1 0 24-16,-2 3-24 0,-5 1 0 16,4 2-104-16,-4 11-152 15,-15 5-721-15,11 10-1207 16,4 0-3321-16</inkml:trace>
  <inkml:trace contextRef="#ctx0" brushRef="#br1" timeOffset="-196841.19">24774 12839 5329 0,'0'0'960'0,"0"0"-648"16,0 0 272-16,0 0 136 16,0 0-176-16,-16-88 160 15,16 62-127-15,-8 7-225 0,0-7-112 16,-4 4-120-16,1 0 88 31,-6 3 72-31,-3 0-40 0,4-3 72 16,-4 3 96-16,5 0 112 15,-2 0-152-15,6 3-240 16,-2 0 0-16,5 3-24 0,-3 1-104 16,3 2 8-1,-4 1-8-15,0 2 8 16,0-2-8-16,-4 3 8 0,0-4-8 0,4 3 72 15,-4-2-24 1,0 5 192-16,0-1-88 16,4 1-56-16,1 1-64 0,2 0-16 15,1 3-16 1,-3 0 40-16,2 0-40 16,-3 0-8-16,-3 0 8 0,-1 0 0 15,0 0 0-15,-4 3-24 16,4 4 24-16,0 2 40 15,-4 4 16-15,4 2-64 0,-4 8 16 32,5 2-8-32,-6 4 24 15,5-1-8-15,4 7-16 0,-4 3 89 16,4-3-89-16,1 7-8 16,2-5 8-16,-2 5 8 0,3-4 16 31,4-3-16-31,-5-3-8 15,5-1 16-15,1 1-8 16,-1 0 0-16,4 0-8 0,0 2 16 16,0 1 104-16,0 4-112 15,0-8 48-15,0 4 48 0,4-3-56 16,-1 0-40-16,1 3 0 31,1-4 72-31,3 4-32 0,-8 3 8 16,4 1-56-16,0-1 0 0,-4-4-8 15,0 1 8-15,0-3-8 16,0 0 8-16,0-3 136 0,-4-1-80 16,0 1 128-1,-4 3 16 1,3-1 48-16,5 1-120 0,0-3-128 16,0 6 72-16,0-7 88 0,0 0-112 15,0 1 48-15,0-6-80 16,0 2-8-1,0-3 48-15,-4 0-48 16,1 1-8-16,-1-4 32 16,0 0-32-16,0-3 0 0,4-4 8 15,0 1-8-15,0-4 0 16,0 4 8-16,4-3-8 0,4 2 88 16,4 4-72-16,0-3-16 31,-1 0 0-31,2 2 8 15,-2-2-8-15,1-3-48 0,1 2 40 16,-2-2 8-16,2-1-112 16,2 1 8-16,5-4 48 0,0 0-40 15,4-2 96-15,4-1-128 32,0-3 120-32,0 0-8 15,0 0-64-15,0 0 80 0,-4 0-48 0,3 0 40 16,-3-7 8-16,0-2-88 15,-4 0 88-15,0-1 48 16,4 1-48 0,-4-1 0-16,3-2 0 15,1-5 8-15,-3 5-8 16,3-1-40-16,-5-3 40 0,1 0 8 0,-4 1-8 16,0-5 24-16,1-2-24 15,-6-3 0-15,1-4 0 0,4-3 8 31,-4-3-8-31,0-2 0 16,0-5-24-16,-1-2 16 16,-2 2 8-16,-1 1 0 0,3 0 0 15,-2 6 24-15,-5-3-24 16,4 0 8-16,-1 0 0 0,-3 0 56 31,5-1-56-31,-5 1 0 16,0-3 0-16,-1 0 8 0,-3-7-16 15,0 1 256-15,0-4-80 16,0-3-72-16,-11-7-88 0,2 1 216 16,-2 3-48-16,3-4 120 31,-9 5-32-31,6 1-96 16,-2-2-104-16,-2 6 24 0,-5-2 24 15,0 5 112-15,-8-3-232 0,-3 7-24 16,-6-4-200-16,-3 4-408 15,-23-10-400 1,11 9-784-16,8 7-2553 16</inkml:trace>
  <inkml:trace contextRef="#ctx0" brushRef="#br1" timeOffset="-193945.05">25073 9410 6649 0,'0'0'1896'15,"0"0"-951"-15,0 0-233 0,0 0 48 16,-4-9 80-16,4 9-256 15,0 0-584-15,20 0 192 16,8 0-144-16,15-3 328 0,21 3 56 16,28-4-72-16,24-5-160 0,-13 3 89 31,-12-1-241-31,-35 4 96 16,-20-3-80-16,0 3-64 15,-8 0 0-15,-4-1-8 0,-9 1-56 16,-10 3 48-16,-5-3-136 15,0 3 80-15,0-3-297 0,0-3-1215 32,0-11-912-32,0 2-137 15,0 2-2640-15</inkml:trace>
  <inkml:trace contextRef="#ctx0" brushRef="#br1" timeOffset="-193646.23">25634 9103 5553 0,'0'0'1928'16,"0"0"-376"-16,0 0-383 0,0 0-33 15,0 0-8-15,0 0-456 0,0 0-464 32,0 0-208-32,0 0-216 15,13 3 168-15,22 12 48 0,9 4 480 16,8 10-248-16,-4-4-80 15,-4-2-80-15,-9 2-72 0,-14 1 0 32,-14-1-32-32,-7 0 32 15,0 4 32-15,-15 3-7 0,-22 3 55 16,-6 0 16-16,-9-1-96 16,-4 1 0-16,-8 7-641 0,9-14-1319 15,18-2-2889-15</inkml:trace>
  <inkml:trace contextRef="#ctx0" brushRef="#br1" timeOffset="-190131.79">26197 8582 6057 0,'0'0'1664'0,"0"0"49"0,0 0-729 15,-9-29 688-15,9 26-64 0,0 3-191 16,0 0-457-16,0 0-600 31,0 0-176-31,0 3-184 16,0 19-224-16,0 23 176 0,9 28 48 15,10 25 152-15,1 7 8 16,8-7-152-16,-4-21 152 0,-4-23-96 31,-4-10-64-31,0-3 0 16,-4 10 0-16,7 3 0 16,-2 3 0-16,-2-12-448 0,-2-4-216 0,-6-13-656 15,-3-5-1041-15,0-10-384 16,-4-13-2504-16</inkml:trace>
  <inkml:trace contextRef="#ctx0" brushRef="#br1" timeOffset="-189815.75">26738 8464 8633 0,'0'0'432'15,"0"0"969"-15,0 0 175 16,0 0-104-16,0 0-479 0,0 0-657 16,0 0-336-16,16-6 0 15,-4 56 272-15,4 27 328 0,4 28-264 32,8 9-112-32,0-6-16 15,-8-26-56-15,-1-25-56 0,-2-12-88 16,-2-3-8-16,1 2 0 15,0 3-56-15,4 4-176 0,-8-13-496 16,-4-9-560-16,-8-10-881 31,0-13-920-31,0-6-1792 0</inkml:trace>
  <inkml:trace contextRef="#ctx0" brushRef="#br1" timeOffset="-189604.34">26407 8903 8793 0,'0'0'1889'16,"0"0"135"-16,0 0-1232 0,0 0-536 16,112-42-80-1,-16 30 161-15,27-5 135 16,8 8-160-16,-11 6-192 15,-16 3-120-15,-44 0-1313 0,-13 0-3159 16</inkml:trace>
  <inkml:trace contextRef="#ctx0" brushRef="#br1" timeOffset="-189203.96">27467 8658 472 0,'0'0'10330'31,"0"0"-8402"-31,0 0-1352 0,0 0-488 16,0 0 112-16,-80 82 537 15,49-34-105-15,3 13-328 0,4-1-32 16,4 6-160-16,12-2-40 16,8-7-72-16,0-6-32 15,12-6-48 1,12-14-392-16,8-12-8 0,11-10 328 15,13-9 88-15,4-9 64 16,0-23 0-16,0-9-40 0,-8-13 40 16,-13-19 152-16,-18-13 200 15,-17 4-128-15,-4 9-144 0,-21 16 472 16,-11 16-48 0,-11 2-120-16,-13 1-48 15,-4 13-232-15,0 12-96 16,1 10-8-16,3 3-64 0,16 12-312 15,12 17-744-15,28 19-1209 32,4-4-191-32,24-9-2273 0</inkml:trace>
  <inkml:trace contextRef="#ctx0" brushRef="#br1" timeOffset="-188615.52">28375 8312 8489 0,'0'0'1249'0,"0"0"-97"15,0 0-408-15,0 0 488 16,0 0-280-16,0 0-495 16,-83-13-257-1,52 48-96-15,-10 13-8 0,-2 21 8 16,-6 18-104-16,14-5 104 15,7-12-48-15,16-13-56 0,12-16 0 16,4 3-128-16,20-5-496 16,8-11 127-16,11-12 193 15,9-13 184-15,1-3-56 16,6-15-808-16,-11-11 16 16,-13-2 416-16,-14-7 376 15,-14 3 176-15,-7 3 56 0,-28 7 408 16,-11 6 32-16,-9 7 120 15,-7 2-112-15,10 7-128 16,9 0-88 0,12 0-288-16,21 7-32 15,3-1-960-15,24-3 296 0,15 3 440 16,17-6 248-16,4 0-72 16,8 0-32-16,-1-9-248 15,-11-7 96-15,-8 0 264 0,-16 3 488 31,-8 4 744-31,-12 2 616 16,-12 5-391-16,0 2-537 0,0 0-520 16,4 0-400-16,-4 18-200 15,4 14 152-15,3 7 48 16,2 11 0-16,-1 7 0 0,-1 4 0 16,-3-1 40-1,0 3-40-15,-4 1-696 16,0-4-288-16,0 4-929 0,0-17-1071 15,0-15-3906-15</inkml:trace>
  <inkml:trace contextRef="#ctx0" brushRef="#br1" timeOffset="-188440.72">29213 8503 12722 0,'0'0'1721'15,"0"0"-1201"1,0 0-520-16,0 0-216 16,0 0 40-16,0 0-625 0,-88 94-1383 15,60-55-2761-15</inkml:trace>
  <inkml:trace contextRef="#ctx0" brushRef="#br1" timeOffset="-187925.2">26491 10055 6601 0,'0'0'2889'16,"0"0"-1361"-16,0 0-736 16,0 0 264-16,0 0 16 0,32-6-319 15,28-7-401-15,39-9 8 16,53-10 40-16,43-3 264 0,21-6-296 31,22-1 88-31,1 1-120 16,4 0-256-16,0-1-8 15,-20 5-72-15,-35 8-392 0,-41 6-232 16,-44 11 32-16,-39 6 176 31,-27 2-144-31,-22 4-785 0,-15 4-1055 16,0 9-673-16,-8-1-1336 0</inkml:trace>
  <inkml:trace contextRef="#ctx0" brushRef="#br1" timeOffset="-187593.01">26830 10328 8105 0,'0'0'1977'16,"0"0"-1361"-16,0 0-416 15,0 0-96-15,0 0-56 16,0 0 264-16,0 0 200 16,207-10 448-16,-16-27-560 0,28-15-320 15,4 2 0-15,-23 6 152 0,-13 2 48 32,-24 7 25-32,-43 6-145 15,-44 14-160-15,-33 5-264 16,-19 4-553-16,-12 2-695 0,1 4-80 15,-10 0-9-15,-3 0-383 16,-20 0-145-16,0 0-2342 0</inkml:trace>
  <inkml:trace contextRef="#ctx0" brushRef="#br1" timeOffset="-181695.71">19985 8134 5881 0,'0'0'1384'0,"-24"-6"-888"0,16-4-296 16,0 0-184-16,0 1 208 0,4 0 424 15,0-1 209-15,0 1-241 0,0-4-424 16,0 0-40-16,4 0-72 15,0 1-80-15,0 2 0 0,0-5-120 32,8 5 120-32,7-3-96 15,10-3-136-15,10 0 112 0,10 1 112 16,7-2 8-16,7 2 0 16,9-1 72-16,0 6-72 15,-1 7-8-15,-3 3-64 0,3 3 72 31,-11 13 0-31,0 7 8 16,0 2-16-16,-8 4 8 0,0 8 0 16,-1 2 0-16,5 8-56 15,8 4 56-15,11 16 16 16,2-1-8-16,2 5 0 0,5-5-8 16,-16-12 72-1,3 6-16-15,-3-9-48 16,-12 0-8-16,-8-10 8 0,-13-3-8 15,-3-3 0-15,-3 0 0 16,-5-7 184-16,-1-2 96 16,-2 0-200-16,2-7 16 15,1-4-88 1,0 1 0-16,-4-6 8 0,4-1 32 16,-8-2-32-16,0-4 72 0,-4 0-88 15,-4-3 8-15,-4 0-8 31,0 0 0-31,0 0-104 16,0 0-232-16,-4-10-648 0,-13-2-2065 16,6-4-1360-16</inkml:trace>
  <inkml:trace contextRef="#ctx0" brushRef="#br1" timeOffset="-181340.02">21551 8512 7009 0,'0'0'1120'0,"0"0"-72"16,0 0-207 0,0 0 143-16,0 0-56 15,0 0-816-15,0 0-112 0,0 0-336 32,11-9 336-32,14 27 96 15,6 4-48-15,5 4-40 0,-4 6-8 16,0-1 16-16,-4 1-16 0,-4 3-48 15,0-3 48-15,-9 0 8 16,-2-4-8-16,-5-2 0 16,-8-1-56-1,0 1 56-15,-13-1 120 0,-14 3 528 16,-17 4 208-16,-3 7-296 16,-13-2-127-16,0 2-105 0,4-1-192 15,8-4-72-15,8 1-64 16,16-3-184-1,9-3-1217-15,15-1-647 16,15-9-801-16,5-6-2760 16</inkml:trace>
  <inkml:trace contextRef="#ctx0" brushRef="#br1" timeOffset="-176140.48">24782 15119 7393 0,'0'0'2409'15,"4"-35"-705"-15,-4 13-408 0,0-3-464 16,0-4-199-16,-12 0 63 15,-8-2 72-15,-4-1-128 0,-12 6-248 32,-3 4-56-32,-6 6-120 15,-2 10 8-15,3 6 32 0,0 6-40 0,9 23-40 16,-2 15 0 0,9 29-168-16,16 26 88 0,12 15 32 15,8 4-80-15,24-1 49 16,0-9-1-16,8 0-88 15,-8 6 72 1,-4 1-64-16,-12-8-24 16,-9-5 8-16,-7-13-152 0,0-19-41 15,0-19-207-15,0-13-112 16,-3-10-184 0,-1 4-472-16,-4-3-520 15,4-4-1377-15,0-18-4097 0</inkml:trace>
  <inkml:trace contextRef="#ctx0" brushRef="#br1" timeOffset="-175968.08">24172 15884 12482 0,'0'0'2849'0,"0"0"-1593"0,16-76-832 15,36 31-256-15,51-12-168 16,54-16-8-16,21 3-240 15,-10 10-888-15,-48 22-2033 0,-57 16-5257 0</inkml:trace>
  <inkml:trace contextRef="#ctx0" brushRef="#br1" timeOffset="-175639.45">25085 15589 9618 0,'0'0'2272'0,"0"0"-1792"16,0 0-472-16,0 0 64 0,100-19-48 16,-61 6-24-16,1-3-824 0,-5 1-48 15,-2-11 104-15,-14 4 224 16,-6-6 159 0,-13-4 225-16,0 3 160 15,-24 3 441-15,-8 7 415 16,-12 10 256-16,0 9 520 0,-4 0 25 15,8 16-425-15,9 12-504 32,6 7-296-32,14 10-264 0,11-1 16 15,4 4-112-15,31-7-72 16,10-3-240-16,26-9-168 16,17-16-440-16,0-13-624 0,15-10-745 15,-31-15-167-15,-28-4-2329 0</inkml:trace>
  <inkml:trace contextRef="#ctx0" brushRef="#br1" timeOffset="-175302.35">25703 15373 5393 0,'0'0'3256'0,"0"0"-927"0,0 0-417 15,-24-83-407-15,11 71-361 16,1 9-40-16,-4 3-760 16,-7 9-256-16,-5 20-88 0,4 9 56 15,4 9-48 1,4 1-8-16,16-3-152 15,0-7-240-15,4-10-72 0,16-12-40 16,3-16 104-16,9 0 400 16,5-25-8-1,-1-10-152 1,-5-13-128-16,-3-3 136 0,-12 4 152 0,-4 9 240 16,-8 12 360-16,0 13 560 15,-4 13-488-15,0 0-616 0,0 26-56 16,4 9 0-16,4 12 80 31,8 1 8-31,0 3-88 0,12-7 0 16,-1-6-256-16,1-9-768 15,4-10-600-15,4-19-977 0,-8-12 241 16,-4-14-1657-16</inkml:trace>
  <inkml:trace contextRef="#ctx0" brushRef="#br1" timeOffset="-175106.45">26077 14725 7313 0,'0'0'3265'0,"0"0"976"16,0 0-2201-16,0 0-752 15,0 0-944-15,0 0-344 16,28 80 0-16,0 34 16 0,-1 19 96 16,1-6-104-1,-4-16-8-15,-11-18-40 16,-2-21-1136-16,-3-18-784 0,-4-12-1977 15,0-17 744-15,1-12-2424 16</inkml:trace>
  <inkml:trace contextRef="#ctx0" brushRef="#br1" timeOffset="-174927.11">25806 15116 7721 0,'0'0'4097'0,"0"0"-2145"16,0 0-63-16,0 0-1185 15,107-54-496 1,5 38-208-16,11 0 0 16,-11 4-8-16,-32 2-824 15,-36 4-456-15,-1-7-1513 0,-7 0-2288 16,-8-2-528-16</inkml:trace>
  <inkml:trace contextRef="#ctx0" brushRef="#br1" timeOffset="-174669.16">26511 14929 5369 0,'0'0'4985'31,"0"0"-2129"-31,0 0-1103 15,0 0-977-15,0 0-488 16,0 73 40-16,0-23 192 0,0 7-240 16,8 7-152-16,8-7-128 15,0-3-104-15,4-9-400 0,-4-13-256 32,4-10-144-32,0-16 176 15,-1-6 439-15,2-22 289 0,7-29 8 16,-9-28 393-16,-3-33 311 0,-8-2 112 15,-8 16-256-15,0 28-56 16,0 41 192-16,0 13-40 16,0 7-271-1,0-1-393-15,0 10-393 16,28 4-1927-16,4 11-2001 0,4 1 376 16</inkml:trace>
  <inkml:trace contextRef="#ctx0" brushRef="#br1" timeOffset="-174387.12">27196 14716 9402 0,'0'0'4969'0,"0"0"-3009"16,0 0-664-16,0 0-792 0,0 0-288 15,0 0-120-15,-32 98-88 32,21-34 32-32,-5 6-40 0,4 6-104 15,3-16-608-15,5 4-128 16,1-14-248-16,3-11 8 15,0-14-97-15,0-12-247 0,0-13 960 16,0-3 464-16,0-26 744 16,-12-12 432-16,-16-26 9 0,-15-19-129 31,-2 3-360-31,2 11-160 16,11 21-136-16,15 22-400 0,10 13-88 15,11 10-1080-15,20 6-3697 0,8 6-792 16</inkml:trace>
  <inkml:trace contextRef="#ctx0" brushRef="#br1" timeOffset="-174079.4">27308 14951 4184 0,'0'0'2985'0,"0"0"-881"16,0 0-575-16,0 0 527 0,0 0-503 31,0 0-881-31,107 3-384 16,-67-19-288-16,4-6-632 0,-4-7-521 15,-4-9-119-15,-12-3 448 16,-17-7 512-16,-7 4 312 16,-7 0 600-16,-17 15 1112 0,-12 13-495 31,-4 16-281-31,1 3 80 16,2 32-120-16,5 22-208 0,21 22-440 15,11-2 25-15,0-11-73 16,24-8-184-16,8-23-16 0,11 0-88 15,21 0-265-15,24-13-167 16,20-19-152-16,-13-3-584 0,-20-10-3761 0</inkml:trace>
  <inkml:trace contextRef="#ctx0" brushRef="#br1" timeOffset="-173710.67">28224 14598 11826 0,'0'0'4145'0,"0"0"-3081"16,0 0-728-16,0 0-176 16,0 0-88-1,0 0 176-15,92 83-32 16,-52-39-160-16,-4 1-56 15,0-1-176-15,-9-6-672 16,-6-6 56-16,-10-9 128 0,-3-14-48 31,1-9 560-31,-9 0 152 0,0-26 1248 16,0-24-624-16,0-24-16 0,4-24 56 16,7-10-152-1,6 16-280-15,-6 25-47 0,1 32-185 16,0 10 8-16,0 13-8 15,4 2-273-15,12 20-1479 0,-5 15-2625 32,-2 7-992-32</inkml:trace>
  <inkml:trace contextRef="#ctx0" brushRef="#br1" timeOffset="-173404.47">28719 14748 5265 0,'0'0'4353'15,"0"0"-3297"-15,0 0 440 0,0 0-40 16,79-67-247-16,-47 41-545 16,4-5-352-16,-1-1-296 0,2 0 40 15,-1-3-56 1,-5 4-288-16,-3 2-24 16,-3 7 144-16,-18 6 168 15,-7 9 248-15,0 7-48 0,-24 0-40 16,-8 20 88-16,-7 8 240 15,-6 7 88-15,14 6-80 0,6 1-184 16,22-4-240-16,3 0-72 31,8-10-96-31,24-9-192 0,15-9-384 16,17-10-472-16,4-12-1417 16,28-40-1584-16,-9 5-1256 0,-27-1 2825 15</inkml:trace>
  <inkml:trace contextRef="#ctx0" brushRef="#br1" timeOffset="-173232.91">29471 14322 3928 0,'0'0'5930'0,"0"0"-1177"0,0 0-2905 16,0 0-1072-16,0 0-80 15,0 0-104-15,-48 86-295 0,41-42-73 16,7 1-104-16,7-1-120 16,21-2-72-1,28-14-393-15,32-9 57 16,28-19-248-16,-5 0-24 0,1-41-456 15,-45 6-3305-15,-27-7-3561 16</inkml:trace>
  <inkml:trace contextRef="#ctx0" brushRef="#br1" timeOffset="-173051.42">30057 13773 6953 0,'0'0'4617'0,"0"0"-2193"0,0 0-383 15,0 0-1209-15,0 0-632 16,0 0 8-16,-75 127-16 0,83-16 88 31,20 10-40-31,7-7-184 16,1-12-56-16,-12-30-32 0,-5-17-584 15,2 2-776-15,-10-16-1305 16,2-6-2896-16</inkml:trace>
  <inkml:trace contextRef="#ctx0" brushRef="#br1" timeOffset="-172640.39">29857 14179 8729 0,'0'0'4585'0,"0"0"-3712"15,101-44-705-15,-13 28-64 32,23 9-24-32,8 1-80 0,-16 6-456 15,-26-3-337-15,-34 3 81 0,-11-3 264 16,-4 0-136-16,-4 0 232 15,-8 3 352-15,-12-4 328 0,-4 4 1288 16,-4 0-279-16,-12 0-521 16,-8 4-240-1,1 14-208-15,-5 11 32 16,4 6-80-16,7 3-200 0,13 7-120 16,4-4-168-16,8-3-184 15,16-10-16-15,8-5-280 0,0-14 48 16,4-9-56-16,-5 0 127 31,-6-22 313-31,-9-13 216 16,-12-3 8-16,-4-10 505 0,-20-2 15 15,-8 2-80-15,-8 3 64 0,4 8-368 16,8 8-144-16,24 13-272 31,5 7-1281-31,18 6-4848 0</inkml:trace>
  <inkml:trace contextRef="#ctx0" brushRef="#br1" timeOffset="-172354.71">31013 13957 8849 0,'0'0'5097'15,"0"0"-3808"-15,0 0-673 32,0 0-544-32,0 0-72 0,0 0-64 0,-48 83 56 15,40-33-72-15,8 11-576 16,0-1-457-16,8-6-111 0,12-7 72 15,-3-8-128-15,-6-14 39 16,-3-12 361 0,-4-13 880-16,-4-6 1761 15,-8-26-417-15,-20-12 928 16,-7-11-567-16,-13-8-433 0,-4-1-40 16,0 1-376-16,9 6-511 15,11 9-153 1,15 13-192-16,21 10-753 15,20 12-1407 1,12 10-4473-16</inkml:trace>
  <inkml:trace contextRef="#ctx0" brushRef="#br1" timeOffset="-172233.24">31635 13789 11898 0,'0'0'2289'16,"0"0"-1337"-16,0 0-952 15,0 0-1753-15,-100-48-2087 0</inkml:trace>
  <inkml:trace contextRef="#ctx0" brushRef="#br1" timeOffset="-171581.66">26352 15919 8769 0,'0'0'2609'0,"0"0"-1601"16,0 0-344-16,0 0 120 16,127-82 105-16,-51 60-401 0,39-4-168 15,61-6-88-15,35-6 8 0,28-3 96 16,12 0-136-1,8-7-64 1,20-3 32-16,11-9-168 0,10-4 128 16,-14 1-128-16,-19-1-104 15,-20 10 56-15,-28 7 48 16,-23 9 8-16,-25 6 88 16,-19 6-96-16,-25 8 144 15,-32 1-96-15,-22 5-40 16,-26 6-8-16,-11-4-120 0,-1 1 48 15,-3 2-128-15,-8 1-280 16,-7-1-56-16,2 1-576 16,-2-3-1745-16,-6-1-6777 0</inkml:trace>
  <inkml:trace contextRef="#ctx0" brushRef="#br1" timeOffset="-171411.4">31504 14820 13810 0,'0'0'2297'0,"0"0"-1761"16,0 0-536-16,0 0-1112 16,0 0-609-16,-92 17-3736 0</inkml:trace>
  <inkml:trace contextRef="#ctx0" brushRef="#br1" timeOffset="-162020.11">13964 17211 3568 0,'0'0'736'0,"0"0"1913"16,0 0-1369-16,-23-92-376 0,19 70-183 0,-1 3 447 15,1 6 184 1,4 4-40-1,0 2-375-15,0 5-25 16,0 2-208-16,0 0-176 0,0 0-248 16,0 0-8-16,-3 0-176 15,3 0 0-15,0 9-88 16,0 16 0-16,-4 23-8 16,0 28 88-16,0 3-80 15,-5-5 32-15,5-11 24 16,1-12-48-16,-5 3 64 0,4 3-72 15,4-10 0-15,0-5 40 16,0-10-48-16,0-4 0 0,12-6 8 31,4 1-8-31,3-5 8 16,13-5 88-16,5 0 120 0,10-10 16 16,21-3-56-16,0-3 33 15,3-13-25-15,1 0-88 31,-20 4-16-31,-5 2-80 0,-10 4 0 16,-18 3 8-16,-6-1-8 16,-9 4-8-16,-1 0 0 0,-3 0-176 15,0 0-137-15,0 0-199 16,0 0-232-16,8 0-816 16,12 0-505-16,-4-3-655 0,4-10-2705 0</inkml:trace>
  <inkml:trace contextRef="#ctx0" brushRef="#br1" timeOffset="-161740.71">14845 17284 10218 0,'0'0'3056'0,"0"0"-1407"0,0 0-641 16,0 0-392-16,0 0-152 31,0 0-208-31,-8-3-200 0,8 32-56 16,0 9 448-16,8 9-176 15,0 5-272-15,0 1 88 0,0 1-88 16,4-6 8-16,-5-1 40 16,-2-2-48-16,-1-3-208 15,-4-8-608-15,0-2-1064 0,0-10-2145 31,-4-12-1776-31</inkml:trace>
  <inkml:trace contextRef="#ctx0" brushRef="#br1" timeOffset="-161200.86">14774 17364 8785 0,'0'0'2249'0,"0"0"-521"16,-52-89-808-16,35 48-367 0,9-4 215 15,8 1-96-15,0 5-296 16,21 2-168 0,10 8-208-1,13 4-208-15,4 12-8 0,8 6 40 16,-5 7-64-16,-6 20-352 0,-10 14-321 16,-14 11 425-16,-10 6 336 0,-11 3 144 15,-4-6 8-15,-20-4 136 16,-4-3 224-16,-7-6 169 15,-5-3-185 1,4-10 24-16,8-3-40 16,8-10-64-16,8-5-88 0,12-4-24 15,0 0-152-15,12 0-96 16,20-10-208-16,20-6 112 16,8 4 64-16,11-1 40 0,4 6-24 31,-2 7-192-31,-10 0 40 15,-7 7 72-15,-12 12-241 0,-16 9-63 16,-12 4 168-16,-8 3 328 16,-8 3 256-16,-16 3 272 31,-12 1 113-31,-8-1 119 0,-11 0-208 16,-9-2 176-16,-8-5-104 15,0-8-80-15,-8-10-112 0,8-10-120 0,4-6-80 16,9 0-63-16,11-19-169 15,12-3-65 1,12-4-647 0,24-9-1032-16,16 10-2681 0,8 0-3609 0</inkml:trace>
  <inkml:trace contextRef="#ctx0" brushRef="#br1" timeOffset="-159881.83">15650 17087 7297 0,'0'0'2921'16,"0"0"-625"-16,0 0-367 15,0 0-393-15,0 0-600 16,0 0-536-16,0 0-400 0,-12 13 128 15,24 25-80-15,0 17 224 32,8 4-128-32,0 8-16 0,-1 0-80 15,5-4-40-15,-3 1 64 16,-1-7-72-16,-5-6-240 16,-7-7-360-16,4-8-576 0,-8-11-568 15,-4-22-1033-15,-4-3-480 16,-12-10-3104-16</inkml:trace>
  <inkml:trace contextRef="#ctx0" brushRef="#br1" timeOffset="-159634.95">15610 16919 7481 0,'0'0'2201'0,"0"0"-1137"0,24-89-560 0,8 54 608 16,12 3 16-16,4 4-519 15,7 12-177-15,9 10-248 16,-5 6-176-16,-7 19-16 0,-12 19-96 16,-8 10-64-16,-27 18 112 15,-5 23-56-15,-49 16 112 16,-7-13 0-16,0-15 0 16,9-24-409-16,-24-2-1111 15,6-7-1416-15,10-5-5450 16</inkml:trace>
  <inkml:trace contextRef="#ctx0" brushRef="#br1" timeOffset="-159081.35">14147 18259 8465 0,'0'0'4081'0,"0"0"-2937"16,0 0-591-16,0 0-177 16,0 0 104-1,0 0 0-15,0 0-320 16,-19 7-160-16,35-1 0 0,0 3 0 16,16-2 288-16,7-1 192 15,25-3-32-15,32-3 120 0,31-16-72 31,24-12 96-31,13-7-119 16,7 0-209-16,-8 3 64 16,5 0-40-16,-12 7-120 0,-9 3-88 15,-19 6-80-15,-21 0 8 0,-23 3-8 16,-25 7 0-16,-19 0-80 16,-12 3 8-16,-4-4 24 31,0 4 24-31,-8 0 0 0,-13 3 24 15,-3 0 0-15,0 0-8 16,0 0-104-16,0 0-240 0,-15 6-585 16,-1 7-1599-16,-4-4-4682 0</inkml:trace>
  <inkml:trace contextRef="#ctx0" brushRef="#br1" timeOffset="-156146.47">19774 17110 6793 0,'0'0'4089'0,"0"0"-2953"15,0 0-528-15,0 0-64 0,-16-4 16 0,16 4-312 16,-5 7-208-16,5 9-32 16,-7 9 185-1,-1 4 63-15,-5 5-56 16,2 1 32-16,-1 1-8 15,0-5-104-15,-4 4 32 16,4-3-72-16,0-1-32 0,1-5 8 16,2 3-40-16,1-10-16 0,4-4-176 15,4-2-728-15,0-6-913 32,0-7-551-32,0 0-1961 15,0-13-952-15</inkml:trace>
  <inkml:trace contextRef="#ctx0" brushRef="#br1" timeOffset="-155871">19566 17215 7705 0,'0'0'2361'0,"0"0"-1121"0,0 0-632 15,0 0-128-15,0 0-144 16,0 0 464-1,0 0-87-15,0 0-321 16,96 54-136-16,-72-35 0 16,0 3-200-16,0 0 48 0,0-3-56 15,-1 0-40-15,-2 0 8 0,-1-3-16 16,-5 0 0-16,2-3-56 0,-10-4-400 31,1-3-80-31,-4 1-433 16,0-7-687-16,-4 0-472 15,0 0-1801-15</inkml:trace>
  <inkml:trace contextRef="#ctx0" brushRef="#br1" timeOffset="-152750.7">19770 16459 3632 0,'0'0'1201'0,"0"0"-633"0,0 0 32 0,0 0 280 16,0 0 288-1,0 0-488 1,-24-16-320-16,16 16-96 0,0-3-7 16,-4 3-17-16,0 0-16 15,-8 0-144-15,4 0 16 0,-4 0 8 16,-4 0-96-16,1 0 64 0,-1 0-8 16,0 0 32-16,-4 0 160 15,3 0-120 1,-3 0-16-16,0 0-64 15,-3 3-48-15,4 6 0 16,-6-2 8-16,6-1 32 0,-1 7-32 16,4-7 40-16,-4 4-56 31,4 2 56-31,-1 1 0 0,2 0 24 16,-1-4-80-16,0 7 0 15,-4 0 72-15,0 4-72 16,-4-5 112-16,4 4 40 0,0 0 48 15,1 0-48-15,3-3-144 32,0 0 96-32,4 3-88 0,1 0-8 15,2 0 104-15,2 0 32 16,-2 1-40-16,6 2 96 16,-2 0-200-16,2 3 80 0,-1 0-8 15,-1 4-72-15,6 3 72 0,-5 0-64 16,0 3 136-16,4-1 40 15,0 4-80 1,-1 1 72-16,6-4 0 16,3-1-56-16,0 1 17 15,0 0 47-15,0 0-8 0,0 0-24 0,0 3-136 16,3 1 112-16,2-2-24 16,3-2-24-1,0 4-16-15,3-4 0 16,-2-4 24-16,3 1 40 15,4 0-120-15,-1-1 216 16,2 4-48-16,-6 4-64 0,10 2-40 31,-2 3-56-31,-3 1 32 0,4-4-48 16,0 3 0-16,0-2 0 16,-1-1 16-16,6-3-8 15,-5-3 0-15,8 0-8 0,-4 0 8 16,3 0 104-16,5-3-112 31,-4 3 64-31,4-4-16 0,-1 1-48 16,-3-1 16-16,4-5-16 15,5 0 0-15,-5-7 0 16,4-1-136-16,3-1 80 0,4-8 40 16,6-3 16-16,3 1 0 0,4-4-48 15,-1-3 48-15,1 0 0 16,-8 0 0-1,-5 0 0-15,-7 0 0 16,-4 0 0-16,0 0-8 16,0 0 16-16,4-7-8 0,4-5 8 15,-1-4 0 1,10-3 0-16,2-4 56 16,1-2-64-16,0 3 40 0,-1 0-40 15,-6 0 0-15,-6 2 0 16,-7 1-80-16,-8-3-24 15,0-3 56-15,-5 0 40 0,6-14 8 16,3-2-16-16,0-7 8 16,3-5 8-1,5-5-104-15,-4 4 48 16,-4 4-32-16,-4-1 88 16,-9 10 0-16,-2 2-48 0,-9 4 40 15,-4 1 0-15,4-1-56 16,-4 0 64-16,0-4 0 0,4-2 0 31,-1 0-8-31,1 0-16 16,1-1 24-16,-5-2 0 15,0 3 8-15,0 2-8 0,-5 2 8 16,-6 2 80-16,-1-6 96 16,0 2 8-1,-4-2 72-15,0 3-144 0,4-3-112 16,-4-4 88-16,0 4-96 0,-4 3 48 15,0 0 192 1,-3 3-40-16,-5 0 96 0,0 3-136 16,0 3 32-16,-4 4 32 15,0 0-120-15,0-1-32 16,-3 4 0-16,-1-6-72 16,-1 2 0-16,-6-6 8 15,-1 1-8-15,-4-1 0 16,0 3 0-16,-7-3 0 0,3 4 8 15,-8 3-8-15,0 2 0 32,-4 4 16-32,5 3-16 0,-5 7 0 15,0 9-80-15,1 0-24 16,-1 13-288-16,4 9-296 0,0 10-208 16,8 3-528-16,5 24-1033 31,15-11-672-31,12-3-3120 0</inkml:trace>
  <inkml:trace contextRef="#ctx0" brushRef="#br1" timeOffset="-152269.8">20120 16250 7345 0,'0'0'2097'0,"0"0"-1345"31,0 0 144-31,0 0 104 0,0 0-400 15,0 0-480-15,-23 12-24 16,10 17-96-16,-6 6 216 0,3 12-64 16,-9 7-8-16,6 0-80 15,3 0-48-15,0 0-16 16,4-6-104 0,0-7-728-16,-4-6-568 0,8-16-761 15,-4-10-1735-15</inkml:trace>
  <inkml:trace contextRef="#ctx0" brushRef="#br1" timeOffset="-152070.71">19886 16338 1560 0,'0'0'7609'0,"0"0"-5032"16,0 0-1617-16,0 0-960 16,0 0 8-16,0 0 272 0,71 45 176 15,-32-17-48-15,14 4 1 31,-1-1-281-31,-1 5 0 16,-3-5-128-16,-8 1-440 0,-9 0-625 16,-14 0-663-16,-9-10-713 0,-8-6-1952 15</inkml:trace>
  <inkml:trace contextRef="#ctx0" brushRef="#br1" timeOffset="-151638.62">19113 16504 8009 0,'0'0'2577'0,"0"0"-897"31,0 0-24-31,0 0-607 16,0 0-577-16,0 0-312 15,0 0-160-15,0 0-224 0,-5 31 224 16,1 7 152-16,-4 7 96 16,1 6-144-16,-1-1-32 0,-5 4-8 31,2-6-64-31,-2 0-112 16,2-7-400-16,-1-10-672 0,-8-11-937 15,-1-11-1120-15,10-9-3136 0</inkml:trace>
  <inkml:trace contextRef="#ctx0" brushRef="#br1" timeOffset="-151446.2">18853 16630 8329 0,'0'0'2609'16,"0"0"-809"-16,0 0-1376 16,0 0-424-16,0 0 0 0,36 22 360 15,-4-2 209-15,12 2-73 16,3 0-136-1,5 0-104-15,-3 3-136 16,-2 1-120-16,-8-4-320 0,-11 4-616 16,-3-1-681-16,-14-3-519 15,-6-6-2153-15</inkml:trace>
  <inkml:trace contextRef="#ctx0" brushRef="#br1" timeOffset="-150926.28">18834 17548 5961 0,'0'0'2904'16,"0"0"-959"-16,0 0-633 16,0 0-728-16,0 0-328 15,0 0-256-15,0 0 264 0,0 0 32 16,-24 92-96-16,11-51-64 15,2 1-56-15,-6 2 49 16,6 1-121 0,-1-8-8-16,-4 2-433 15,4-11-791-15,-1-15-608 0,2-4-1153 16,-1-9-3376-16</inkml:trace>
  <inkml:trace contextRef="#ctx0" brushRef="#br1" timeOffset="-150725.71">18662 17595 8041 0,'0'0'3265'0,"0"0"-2113"15,0 0-744-15,0 0-192 16,0 0 208-16,0 0 369 0,80 48-209 0,-48-19-136 16,0 3-264-1,4 2-120 1,-1 1-64-16,-3 7-48 0,-4-8-904 15,8 1-937-15,-12-9-855 16,-9-7-3474-16</inkml:trace>
  <inkml:trace contextRef="#ctx0" brushRef="#br1" timeOffset="-150185.35">19367 18370 5577 0,'0'0'4729'0,"0"0"-2801"0,0 0-992 16,0 0-320-16,0 0-351 15,0 0-201-15,-3 32 24 16,-6 0 24-16,1 9-24 0,0 0-16 31,1 7-72-31,-6-4 0 16,5-3-160-16,1-6-665 0,-6-3-775 15,5-16-304-15,1-6-1105 0</inkml:trace>
  <inkml:trace contextRef="#ctx0" brushRef="#br1" timeOffset="-149966.61">19248 18360 9129 0,'0'0'4625'0,"0"0"-3840"0,0 0-625 31,0 0-40-31,0 0 280 16,0 0 232-16,80 71-224 0,-44-40-200 15,3 1-112-15,1 0-24 0,0 2-72 16,0-4-472-16,-8-5-480 15,3-3-1449-15,-7-6-1672 16,-11-13-3744 0</inkml:trace>
  <inkml:trace contextRef="#ctx0" brushRef="#br1" timeOffset="-149547.06">20439 18091 7737 0,'0'0'4329'0,"0"0"-3409"0,0 0-512 15,0 0-256-15,0 0 80 16,-8 82 553-16,-4-37-153 0,4-1-456 15,1 4-48 1,-6-7-72 0,5 0-56-16,-4-9-200 15,0-7-456-15,1-5-409 0,-17-20-471 0,7 0-376 16,1-13-2513-16</inkml:trace>
  <inkml:trace contextRef="#ctx0" brushRef="#br1" timeOffset="-149368.17">20172 18135 7073 0,'0'0'2633'0,"0"0"-1945"16,0 0 184-16,112 29 704 0,-61-10-207 31,5-3-609-31,-4 3-232 16,-5-3-176-16,-2-1-232 15,-9 5-120-15,-5-5-64 0,-6-2-224 16,-10 0-896-16,-2-7-1433 15,-10-3-1816-15</inkml:trace>
  <inkml:trace contextRef="#ctx0" brushRef="#br1" timeOffset="-148864.64">20722 17034 7217 0,'0'0'4249'15,"0"0"-2897"-15,0 0-1016 32,0 0-336-32,0 0-72 15,0 0 72-15,12 79 776 0,-12-31-391 16,0 6-209-16,0 0-56 0,0-4-120 16,0-2-56-16,0-7-320 0,0-6-681 15,-20 0-551 1,4-13-561-1,0-6-2680-15</inkml:trace>
  <inkml:trace contextRef="#ctx0" brushRef="#br1" timeOffset="-148670.45">20574 17186 6177 0,'0'0'5249'15,"0"0"-3673"-15,0 0-960 16,0 0-240-16,0 0 265 0,0 0 423 15,104 44-328-15,-48-22-288 16,3-2-176-16,5-1-168 16,-4 0-40-1,0 0-64-15,-16-3-696 16,-4 6-1048-16,-16-9-2289 0,-16 2-2441 16</inkml:trace>
  <inkml:trace contextRef="#ctx0" brushRef="#br1" timeOffset="-145737.04">19901 17291 4168 0,'0'0'1193'15,"0"0"-489"-15,0 0-232 16,0 0 24-16,0 0 0 0,0 0-240 16,0 0-128-16,0 0 24 15,0 0 120-15,0 0 80 16,0 0-32-16,0 0-8 0,0 0 97 15,0 0-1-15,0 0 120 32,0 0-96-32,0 0-128 0,0 0-88 15,0 0-40-15,0 0-16 16,0 0-112-16,0-3-48 0,4 3 0 16,4-4 0-16,8 1 0 15,4 0 8-15,4 3 8 31,-1-6 40-31,5 3 48 0,0 3-96 16,0-4 96-16,-3 1-40 16,3 3-56-16,0-3 80 0,-1 3-80 15,-3-3 0-15,4 3 80 32,-4-4-80-32,0 1-8 0,0 1 0 15,-1-2 8-15,-3 4 0 0,-4-3 0 16,0 3-8-16,-4-3 8 15,-3 3-8-15,-2 0-8 0,-3 0 0 16,-4 0 8-16,4 0 0 16,-4 0 0-1,0 0-48-15,0 0-160 16,0 0-120-16,0 0 96 0,0 0 56 16,0 0-88-16,0 0-16 15,-4 0-488-15,-7 0-953 0,2 0-559 31,5-3-697-31</inkml:trace>
  <inkml:trace contextRef="#ctx0" brushRef="#br1" timeOffset="-145417.8">20296 17186 1224 0,'0'0'2504'0,"0"0"-1071"31,0 0 127-31,0 0-184 0,0 0-208 15,0 0-295-15,0 0-449 16,-8-16-144-16,8 16-72 0,0 0-88 16,0 0 48-16,0 0-64 31,8 0-56-31,3 0 336 0,9 3 176 16,5 0-176-16,-1 4-208 0,4-1-168 15,-1-2 80-15,-3 2-88 16,-8 0-104-16,-4-3-360 0,-8 4-144 15,-4-1 256 1,0 3 352 0,-4 1 144-16,-12 2 120 15,-4 5-96-15,-4 5-88 0,-4 0-80 0,-12 3-672 16,5-2-1865-16,7-8-5728 16</inkml:trace>
  <inkml:trace contextRef="#ctx0" brushRef="#br1" timeOffset="-144196.71">19746 17062 2600 0,'0'0'1400'0,"0"0"-671"16,0 0 135-16,0 0 104 0,0 0-136 15,0 0-272-15,-4 0 40 16,4 0 128-16,0 0-55 0,0 0-73 16,0 0-96-16,0 0 64 31,0 0-120-31,0 0-88 0,0 0-40 16,0 0-136-16,0 0-32 15,0 0 8-15,0 0-80 16,0 0 224-16,0-6 40 0,0-3-135 31,0-4-209-31,0-6-48 16,0-1 48-16,0-2 8 0,4-3-8 15,-4 3 0-15,3-4 64 16,-3 1-64-16,4-1 0 0,-4 4 8 16,5-3-8-16,-1 3 0 15,0 0-32 1,0-1 32-16,0 7 0 15,-1 1 8-15,1 2-8 0,-4 3 8 16,0 1 0-16,0-1-8 16,4 4-8-16,-4-1 8 15,0 1 0-15,5-3-185 0,-5 2-79 0,0-2 136 32,0 2 48-32,4 1-48 15,-4-1-48-15,0 4 40 0,0 3-264 16,0 0 16-16,0 0-216 15,-4 0 88-15,-1 0-312 16,-6 13-577 0,3-3-927-16,0-1-1809 0</inkml:trace>
  <inkml:trace contextRef="#ctx0" brushRef="#br1" timeOffset="-143824.11">19658 16665 1560 0,'0'0'2424'0,"0"0"-1255"0,0 0-425 16,0 0-384-16,0 0-160 15,0 0-144-15,0 0-8 16,0 4-48-16,0-4 104 0,0 0 64 0,0 0 64 16,0 0 360-1,0 0 264 1,0 0-280-16,0-4-119 0,8-9-225 15,4-2-104-15,-4-4-120 16,4-4 8-16,-4 1-8 16,-4 3-8-16,0 6 280 15,0 4 208 1,-4 6-256-16,0 3 0 0,3 0-184 16,1 0-48-16,5 6 0 0,3 7 280 15,8 6 16-15,-1-3-96 16,5 3-184-16,4-3 120 15,0-4-40 1,-7 1-96-16,-2-4-400 16,-11 8-832-16,-8-8-1257 0,0-3-2520 15</inkml:trace>
  <inkml:trace contextRef="#ctx0" brushRef="#br1" timeOffset="-142445.7">19558 17310 256 0,'0'0'1960'0,"0"0"-680"16,0 0-344-16,0 0-111 0,0 0 63 16,0 0-32-16,0 0-192 0,0 0-248 15,0 0 248-15,0 0 137 16,0 0-105-16,0 0-64 15,0 0-104 1,0 0-80-16,0 0-168 16,0 0-184-16,0 0-32 0,0 0 0 15,0 0 16-15,-7 0-80 0,-1 0-8 16,-5 0 8-16,6 0 8 16,-5 0 0-1,0-4-8-15,0-2 16 16,-4 0-8-16,0 0 32 15,0-4-40-15,-4 1 0 16,4-4 0-16,1 4 0 0,-6 2 0 16,5 1 0-16,1-1-8 0,-2 1 8 15,2 0-80-15,-2 2 72 32,2-2 8-32,-5 0-16 15,4-4 16-15,0 1 0 0,-5-4 16 16,10 0-16-16,-9 0 8 15,8 4 32-15,-3 0-40 0,2-1-16 32,5 7 16-32,1-3-16 15,2 6 16-15,-3 0 40 16,8-4-32-16,-4 4-8 0,4 0 0 0,0 0 0 16,0 0 0-16,0 0-8 15,0 0 0-15,0 0 0 0,0 0-272 16,0 0-168-1,0 0-144 1,0 0-408-16,0 0-353 16,0 0 193-16,4 4-1104 0,4-4-169 15,4 0-167-15</inkml:trace>
  <inkml:trace contextRef="#ctx0" brushRef="#br1" timeOffset="-142075.28">19199 17052 2968 0,'0'0'2233'0,"0"0"-1193"16,0 0-232-16,0 0-128 31,0 0-312-31,0 0-248 16,0 0-40-16,0 0-72 0,-79 13 264 15,55-3 16-15,0-4-128 16,5 4-80-16,-1-7 24 0,3 0-8 31,6 0 305-31,7-3-145 16,0 0 128-16,4 0 152 15,0 0-192-15,0 0-176 0,0 0-104 16,0 0-56-16,0 0-8 16,4 0-112-16,-4 0 112 0,7 0-48 15,-3 10 24 1,5-1 24-16,-5 4 8 15,7 3-8-15,2 3 0 16,-1-3 0-16,3 0-16 0,9 0-328 16,-7-1-1016-16,-6-5-1657 0</inkml:trace>
  <inkml:trace contextRef="#ctx0" brushRef="#br1" timeOffset="-138027.18">21965 17059 5537 0,'0'0'2136'0,"0"0"-423"31,0 0 111-31,0 0-8 15,-8-22-463-15,8 19-241 0,0 3-352 16,0 0-376-16,0 0-48 0,0 0-184 16,0 0-88-16,0 6-64 15,0 13-192-15,4 9 192 32,4 11 176-32,8 8-24 0,-4 7-32 15,8-3 24-15,0-3-64 16,-1-1 72-16,6-5-152 0,-1-1 48 15,-5-9 0-15,1-4-48 32,-8-8 0-32,0-8 8 15,-8-2 0-15,0-7-8 0,-4 0-288 16,0-3-232-16,0 0-376 0,0-16-696 16,4-3-2281-16,0-4-5977 15</inkml:trace>
  <inkml:trace contextRef="#ctx0" brushRef="#br1" timeOffset="-137606.75">22499 17126 3064 0,'0'0'5569'0,"0"0"-3664"0,0 0-105 15,0 0-448-15,0 0-335 16,-8-20-409-16,4 20-328 0,0 13-200 16,0 9-80-16,-4 10 272 31,5 6-88-31,3 0-72 0,0 1-24 16,0-8-88-16,15-2 8 15,1-10-8-15,7-3-224 16,2-4 64-16,3-12 64 0,0 0 16 31,-4-3 72-31,-5-13 0 16,-6-6 8-16,-10-9 96 0,-3-4 24 15,-7-4 320-15,-17 1 184 16,-4 3 48-16,-8 4-80 16,-5 9-448-16,6 3-48 0,-1 12-56 0,4 4-40 15,12 3 0 1,8 0-568-1,12 16-1224-15,12 3-1449 0,8-7-1408 16</inkml:trace>
  <inkml:trace contextRef="#ctx0" brushRef="#br1" timeOffset="-137301.78">22906 16897 11202 0,'0'0'2760'16,"0"0"-1439"-16,0 0-233 15,0 0-440-15,0 0-224 0,0 0-400 16,0 0-24-16,0 0-200 16,7 61 200-16,-3-11 96 15,4 7 8-15,1 4-104 0,2-4 96 16,-3-6 32-16,1-10-128 31,2-6 16-31,1-10 40 0,-4-6-56 16,-4-6-64-16,0-7-528 15,-4-3-640-15,0-3-889 16,0-9-1735-16,0-4-3658 0</inkml:trace>
  <inkml:trace contextRef="#ctx0" brushRef="#br1" timeOffset="-136895.46">23387 17005 9674 0,'0'0'2432'16,"0"0"-1792"-16,0 0-336 15,0 0 104-15,0 0 144 0,0 0-207 32,-47 76-177-32,39-31-16 0,8-4-80 15,0 0-64-15,0-6-8 16,8-6-104-16,7-10-24 16,2-4-128-16,-2-8-97 0,5-7 265 15,1 0 88-15,-6-9 40 31,1-7-40-31,-4-13 56 0,-12-3 65 16,0-6-65-16,0-3 200 16,-15 3-56-16,-10 6 144 15,1 6-8-15,-4 11-144 0,4 5-192 32,-4 10 0-32,5 0-120 0,3 20-1024 15,12 2-1385-15,4-4-2320 0</inkml:trace>
  <inkml:trace contextRef="#ctx0" brushRef="#br1" timeOffset="-136541.95">23778 16761 8585 0,'0'0'1505'16,"0"0"-1041"-16,0 0 488 16,0 0 648-16,0 0-207 0,0 0-865 15,24-29-528-15,-20 35-88 16,0 17 88-16,3 9 456 0,-3 12 80 16,1 3-176-16,-5 7-120 31,4 1 48-31,0-1 24 15,0-4 16-15,-1-6-176 0,5-2-104 16,1-10-8-16,-1-7-40 0,-1-9-104 16,-3-3-536-16,0-7-576 31,1-6-905-31,-5 0-1751 16,0-10-2578-16</inkml:trace>
  <inkml:trace contextRef="#ctx0" brushRef="#br1" timeOffset="-135803.53">24236 16954 6057 0,'0'0'2288'0,"0"0"-879"0,0 0-761 16,0 0-144-16,0 0 72 16,0 0-72-16,0 0 112 0,-39 48 56 31,26-16-72-31,5-1-167 15,4 4-201-15,4-3-96 16,0-6-48-16,0-4-88 0,16-7 0 16,4-5-152-16,4-7 96 0,4-3-48 15,0 0 16-15,0-9-48 32,-9-10 8-32,-6-3 128 15,-5-7 0-15,-8 0 0 0,-8-6 328 16,-16 4 408-16,-4 2-208 15,-8 7-104-15,4 6-88 0,-3 7-96 16,7 5-216-16,7 4-24 31,5 7-368-31,16 18-1256 16,0 0-1361-16,16-2-2744 0</inkml:trace>
  <inkml:trace contextRef="#ctx0" brushRef="#br1" timeOffset="-135448">24857 16669 5337 0,'0'0'1240'0,"0"0"-56"16,0 0 56-16,0 0-31 0,0 0-73 16,0 0-216-16,0 0-320 31,0 0-272-31,-3 37 761 16,-1-5-97-16,4 3-440 0,0 7-120 15,0-1-128-15,7-3-64 16,10-3-64-16,-6 0-176 0,1-6 0 31,-3-1-56-31,-2-2-752 16,-7-4-1008-16,0-4-2361 15,-3-8-4913-15</inkml:trace>
  <inkml:trace contextRef="#ctx0" brushRef="#br1" timeOffset="-129980.08">22380 17697 7273 0,'0'0'2825'0,"0"0"-1969"16,0 0-672-16,0-3-104 15,0 3 296 1,4 0 448-16,-1-3-488 16,9 3-256-16,1-3-8 0,10-1-72 15,5 1 88-15,3 0 8 16,6 0-48-16,7-3-40 16,-1-1 8-16,9 4 88 0,8 0 24 31,0-4-48-31,24 5 152 15,19-5 48-15,32-3-31 0,13-2-1 16,-5-1-96-16,-11 0-48 16,-20 1-56-16,-1-1-32 15,-7 0-16-15,-1 0 8 0,9 1-8 16,-1-4 48-16,5 0-40 16,-1 3 40-1,1-2-40-15,-9-1 0 0,-11 6-8 16,-16 1 0-16,-20-1 0 15,-21 7 8-15,-3-1-8 16,0 2 0-16,-4-1 8 0,-1-1-8 0,-3 1 16 31,-11 3-16-15,-6-3 8-16,-2 3 8 0,-5 0-16 0,4-3 0 16,-5 3 0-16,1 0 0 15,-4 0-256-15,0 0-737 16,-4 0-1023-16,-7 0-1161 0,-6 3-3736 0</inkml:trace>
  <inkml:trace contextRef="#ctx0" brushRef="#br1" timeOffset="-120096.45">26499 16532 5705 0,'0'0'1808'16,"0"0"-1152"-16,0 0-456 16,0 0-144-16,0 0 616 0,0 0 193 15,0 0-177-15,0 0-176 16,0 0-8-16,0 0 104 0,-4 0-144 31,-8 0-296-31,-4 0-64 16,-11 0-104-16,-10 0-8 15,-2 0 0-15,-1 0 8 0,0 0-16 16,4 0 16-16,8 0 0 31,9 0 8-31,2 0 0 0,9 3 0 16,5-3-8-16,3 0 8 0,0 0 56 16,0 0-64-16,0 3-104 15,0 0 104-15,0 1-8 0,0 5 8 16,0 4 56-1,3 3 40 1,5 6 160-16,5 3-152 0,-6 7 56 16,1 0 56-16,0 6 97 15,4 0-17-15,0 3-88 0,4 7 16 16,0 6 312-16,8 16-40 0,4 16-240 16,8 18-56-16,-1 1-48 15,-7-7-48 1,-4-12-96-16,-3-7 48 15,-2 4 120-15,1 6-104 16,4 6-56-16,3 7-8 16,1 0 72-16,4-10-72 0,0-4-8 31,1-21 0-31,-6-16 56 0,-7-13-56 16,4-9 112-16,0-1-112 15,4-2 0-15,8-1 0 16,4-12-216-16,-1-7-376 0,25-25-664 15,-4-10-1425-15,-12-12-4464 0</inkml:trace>
  <inkml:trace contextRef="#ctx0" brushRef="#br1" timeOffset="-119488.58">26766 16469 5697 0,'0'0'2168'0,"0"0"-327"15,0 0-689-15,0 0 296 16,0 0 80-1,0 0-319-15,0 0-425 16,-15-32-304-16,15 32-280 0,0 0-88 16,0 0-112-16,0 3-184 15,0 16 128 1,3 13 48-16,5 6-8 16,0 9 16-16,1 7-72 0,-2 0-712 15,1 0-785-15,0 13-735 16,0-16-129-16,0-10-1935 15</inkml:trace>
  <inkml:trace contextRef="#ctx0" brushRef="#br1" timeOffset="-119315.04">26874 16958 696 0,'0'0'9306'0,"0"0"-7386"15,0 0-1920-15,0 0-184 16,0 0 160-16,0 0 24 0,0 0 16 31,-5 28 32-31,14-6 16 16,-1 4-64-16,-1-1-512 15,6 13-696-15,-5-9-729 0,-5-4-1095 0</inkml:trace>
  <inkml:trace contextRef="#ctx0" brushRef="#br1" timeOffset="-119134.81">26977 17304 3872 0,'0'0'1417'0,"0"0"-401"16,0 0-216-1,0 0-144-15,0 0-224 16,0 0-192-16,28 88-112 16,-20-72-128-16,0 6-192 0,0-3-864 15,4 13-560-15,-4-7-617 16,0-5-703-16</inkml:trace>
  <inkml:trace contextRef="#ctx0" brushRef="#br1" timeOffset="-119001.55">27061 17662 1216 0,'0'0'1992'15,"0"0"-255"-15,0 0-345 16,0 0-200-16,0 0-496 0,36 79-440 16,-12-56-256-16,8 12-24 31,4-7-1328-31,-12-2-3729 0</inkml:trace>
  <inkml:trace contextRef="#ctx0" brushRef="#br1" timeOffset="-118819.85">27264 18205 808 0,'0'0'7953'0,"0"0"-6816"0,0 0-641 16,0 0 120-16,76 79 216 15,-57-53-456-15,-6-1-248 0,-1 0-128 16,-12 5-352-16,0-5-1224 0,0-9-2881 16</inkml:trace>
  <inkml:trace contextRef="#ctx0" brushRef="#br1" timeOffset="-117913.66">27129 16221 6769 0,'0'0'1208'0,"0"0"-280"0,0 0-431 16,0 0-249-16,0 0-240 0,0 0 88 15,63-54 16-15,-35 48-112 16,8 6 48-16,0 0-32 31,0 0-16-31,4 0 48 0,-4 12-48 16,-4 7 8-16,-1 7-8 15,-3 6 8-15,-3 5 200 0,-6 5 32 16,1 5 40-16,-4 1 112 16,0 6 272-16,-1 0-224 31,6 3-8-31,-1-3 152 0,-1 7-280 0,5-4 80 16,0 3 17-16,4 0-33 15,-3 4-192-15,-2-4 16 0,5 4-40 16,-8-1 176-16,4 0-56 15,-8-2-96 1,4-1 40 0,-5-9 136-16,5 3-152 0,-3-6 24 0,-2-1 24 15,2 1-72 1,-2 3-56-16,2 6-72 0,-2 3-48 0,1 3 104 16,0 17-104-16,0-10 0 31,-4 0 0-31,-1-1 0 15,-2-8 8-15,-1 2-8 0,-4-2 0 16,0-4-8-16,-4-13-40 16,0-2-376-16,0-11-384 0,0-5-472 31,-16-4-889-31,0-6-639 16,-4-10-4146-16</inkml:trace>
  <inkml:trace contextRef="#ctx0" brushRef="#br1" timeOffset="-116465.14">26966 16995 2472 0,'0'0'2168'0,"0"0"-1359"16,0 0-425-16,0 0-192 16,0 0 344-16,0 0 376 0,0 0-80 15,0-44 96-15,-5 41-63 31,1 3-97-31,-4-3 32 0,1 3-544 16,-6 0-208-16,1 0-48 16,-3 0 72-16,-1 16 8 15,-5-1 96-15,6 11-80 0,2 2 48 16,10 4-80 0,3 0 40-16,0 3-96 15,8-3-8-15,8-4 0 0,8-6 0 16,0-6-64-16,4-6 64 15,4-7-96-15,0-3 80 16,-9 0-96-16,1-16 24 0,-8-6 88 16,-8-10 0-1,-8-6 48-15,0-3 160 16,-16-1 16-16,-8 4 344 16,0 7 193-16,-8 12-209 0,4 6-88 15,0 13-408-15,0 3-56 16,4 22 0-16,9 14-504 0,15 27-1001 31,4-2-1015-31,16-7-3065 16</inkml:trace>
  <inkml:trace contextRef="#ctx0" brushRef="#br1" timeOffset="-115911.31">27164 17500 6633 0,'0'0'1600'0,"0"0"-976"0,0 0-232 16,0 0 457-16,0 0 31 15,0 0 480 1,-27-44-392-16,23 44-496 15,-8 0-456-15,-4 9 32 16,-8 7-48-16,0 7 0 16,0 2 80-16,8 0 16 0,8 4-96 15,4-7 8-15,4-3-8 0,0-3-128 16,12-7-80-16,4-2 88 31,4-7 120-31,8 0 0 16,-4-16 8-16,-4-6 168 0,-5-7-120 15,-6-2 120-15,-9-4 129 16,0 3 207-16,-9 6 16 0,-6 8 0 16,-1 8-288-16,0 10-240 31,0 0-24-31,0 19-624 0,4 31-536 16,0 2-1137-16,4-5-1808 0</inkml:trace>
  <inkml:trace contextRef="#ctx0" brushRef="#br1" timeOffset="-115520.59">27284 18218 9402 0,'0'0'4072'0,"0"0"-3536"16,0 0-351-16,0 0-169 0,0 0 336 15,0 0-72-15,-67 108-176 32,63-64-104-32,4-2-24 15,0-5-312-15,15-8-160 0,13-6 39 16,4-11 25-16,8-12-112 15,0 0-176-15,3-19 392 0,-11-13 152 32,-4-12 176-32,-11-7 184 15,-10-6 712-15,-7-4-104 16,-12 4 41-16,-16 10-41 0,-12 12-32 0,-7 16-488 16,-1 12-272-16,-12 17-256 15,13 12-1593-15,10 7-2904 0</inkml:trace>
  <inkml:trace contextRef="#ctx0" brushRef="#br1" timeOffset="-103444.67">3482 10220 264 0,'0'0'0'0,"0"0"-263"16</inkml:trace>
  <inkml:trace contextRef="#ctx0" brushRef="#br1" timeOffset="-102477.74">2445 10252 5417 0,'0'0'2200'0,"0"0"-536"16,0 0-1111-16,0 0-329 15,0 0-224 1,0 0 72-16,-11 0 296 16,11 0-192-16,0 0-176 15,0 0-240-15,0 0-168 0,4 0 168 16,8 0 88-16,4 0 152 31,12 0 488-31,15 0 32 0,21 0-72 16,32 0-40-16,32 0-232 15,11-3 112-15,0-4-168 16,-11 7-112-16,-12 0 32 0,-9 0 16 16,-19 0-112-16,-21 0 16 15,-19 0-40 1,0 0 80-16,0 0-376 0,4 0 240 16,7 0 136-16,-7-6 24 15,-8 3 48-15,-8-1-72 16,-12 1 0-16,-5 0 184 0,-11 3-128 15,1-3 96-15,-9 3 232 16,0 0 96-16,0 0-112 16,0 0-280-1,0 0-32-15,0 0-16 0,0 0-40 16,0 0-64-16,0 3-64 16,0 10-40-16,0 9 168 0,0 13 72 31,0 22-72-31,0 29 120 15,0 28-120-15,0 16 216 0,-13 14 48 16,9-2 40-16,1-8 177 16,-1-4-425-16,4 0-48 0,0-3 136 15,0-6-144-15,0-17 0 32,0-18-8-32,0-26-40 0,0-15 48 15,0-7 0-15,0 0-48 16,0 0 40-16,0-6-416 15,0-7-521-15,4-19-695 0,-4-2-552 16,0-4-2193-16</inkml:trace>
  <inkml:trace contextRef="#ctx0" brushRef="#br1" timeOffset="-101826.48">2275 10344 5265 0,'0'0'1408'0,"0"0"-200"15,0 0-664-15,0 0-264 0,0 0-280 16,-8-7 72-16,8 7 96 0,0 0 0 16,0 0-56-16,0 0-56 0,-5 0-56 15,5 4 0 1,-8 12 56-1,1 12 121-15,-1 26 239 16,-5 25-104-16,-2 27 24 0,2 7-56 16,2 2-16-16,-1-7 64 0,4-13-216 15,4 0 16-15,-4-3-24 0,4-3 24 32,0-3 24-32,0 3-104 15,0-3-40-15,0-17 120 16,0-11-128-16,0-17 0 0,0-6 0 15,0 3-232-15,-3 3-280 0,-6 7-384 16,5-16-937-16,1-10-2151 0</inkml:trace>
  <inkml:trace contextRef="#ctx0" brushRef="#br1" timeOffset="-101481.2">2151 12173 1136 0,'0'0'1392'15,"0"0"176"-15,0 0-407 0,111 3 63 16,-51-3 136-16,20 0-512 0,32 0-216 16,35 0-119-16,17-3-25 15,-5-4-176 1,-8 1-176-1,-12 0-40-15,-3-1 88 0,-4 7-176 16,-17 0 72-16,-8 0-80 0,-23 0 8 16,-20 7 24-16,-16 2-32 15,-8-6 0 1,7 7 312-16,1-4-112 16,1 1-48-16,-6-5-56 15,-7 2-88-15,-8-4 96 0,-8 0-104 16,-5 0-80-16,-7 0-248 15,-8-6-104-15,-15-10-224 0,-9-3-5586 16</inkml:trace>
  <inkml:trace contextRef="#ctx0" brushRef="#br1" timeOffset="-100700.45">2737 10429 4120 0,'0'0'2089'0,"0"0"-1337"0,0 0-320 16,0 0 192-1,0 0 280-15,0 0 9 0,0 0-345 16,-8 0-48 0,8-5 40-1,0-5 32-15,0-6-376 0,0-6 184 16,0-4-224-16,-5-2-88 0,5-4-72 16,0-6 40-16,-4 0-56 15,4 0-336-15,0-1 8 16,0 11 16-1,0 2 240-15,0 11-8 16,0 5-312-16,0 4-120 0,4 3-1313 16,5 3-1487-16,-5 0-1009 0</inkml:trace>
  <inkml:trace contextRef="#ctx0" brushRef="#br1" timeOffset="-99845.96">2724 10014 4793 0,'0'0'1160'0,"0"0"-872"16,0 0-280-16,0 0 304 0,0 0 592 15,0 0 88-15,0 0-240 16,0 0-575 0,21-45-129-16,-5 45-40 0,-1-3 0 15,10 3-8-15,6 0 8 16,1-3-32-16,8 3 32 15,4 0-8-15,3-3 8 16,9-4-8-16,4 7 8 16,4-6 40-16,3 6 8 15,-3 0-112-15,5 0-97 0,-6 0 145 16,9 0 8-16,-5 0 0 16,17 0 57-16,16 0-49 15,19 0-8 1,-12-10 48-16,-23 4 16 15,-24 0-120-15,-20 6 56 16,4-3 0-16,-1-1 64 0,2 4-64 16,-9 0-144-16,-8 0 136 15,-4-3 8-15,-1 3 0 0,-3-6 48 32,-5 3-48-32,2 0 112 15,-6-1-112-15,2 4 0 0,-9-3 8 16,0 3-8-16,-4 0-345 15,0 0 9-15,0 0 336 16,0 0 72-16,0 3-64 0,0 4 32 31,0 9 112-31,-8 2 40 0,4 8-15 16,-5 2-41-16,2 11-56 0,-1 2 280 16,0 3-176-16,0 10-32 15,0 0 80-15,0 3-56 16,0 7 0-16,0 9-168 15,0-6 40 1,4 3 280-16,0 9-160 16,-3-15 0-16,7 5-56 0,-5 14-16 0,-3-20 40 15,4 11-136-15,0-5 0 16,-3-15 40-16,3 6-40 16,-5-6 0-16,9-2 0 0,-4-2 0 31,0-2-8-31,1-1 8 15,3 4 0-15,-4-3 0 0,4-1 0 16,-4-2 0-16,4-7 0 16,0-6-128-16,-5-7 48 0,5-9-168 31,0-6 72-31,0-8-112 16,0-2 224-16,0 4 64 0,-4-4 48 15,-4 3-48-15,-7 3 112 16,-5 4-104-16,-8 6 48 15,-32 25-56-15,4-3-112 0,-4 0-2217 0</inkml:trace>
  <inkml:trace contextRef="#ctx0" brushRef="#br1" timeOffset="-99200.85">3263 10029 4929 0,'0'0'912'16,"0"0"-312"-16,0 0 328 0,0 0-152 16,0 0 416-16,0 0-223 0,-36-28 159 15,32 21-232 1,0-2-256-16,-1-4-256 16,2-2-232-16,-1-5-152 15,0-2 48-15,-4-6-48 16,4 2-16-16,-1 1-136 0,2 6-264 15,3 3-88-15,0 3-216 0,0 10-648 16,0 3-1241-16,0 0-151 0</inkml:trace>
  <inkml:trace contextRef="#ctx0" brushRef="#br1" timeOffset="-98316.96">3175 9779 3880 0,'0'0'913'16,"0"0"199"-16,0 0-360 0,0 0-672 15,0 0 152-15,0 0 608 16,8-45-120-16,-5 36-504 0,6-1-168 16,-5 4-48-1,4-4 128-15,-1 4-128 16,2 0-168-16,-1 0 168 15,3 2 112-15,-2 1-112 0,3 0 0 16,-1 0 0-16,6 3 0 0,2-4 72 16,9 4-64-1,9-3 0-15,6 0 24 16,9-4-16-16,8 2-16 16,4-2 32-16,3 1-8 15,-3 2 16-15,0-2-40 0,-1 6 0 16,-7 0-24-16,-4 0 32 15,-1 0-8 1,-2 0 8-16,-6 0-8 16,1 0 96-16,0 0-96 15,4 0 0-15,-1 0 16 0,-7 0-16 16,4 0-104-16,0 0 104 16,-9 0 0-16,-2 0 64 0,-1 0-64 31,-5 0 0-31,1 0 56 15,-4 0-56-15,4 0 0 16,0-3 48-16,0-3-48 0,0 2 56 16,0-2-56-16,4 0-8 15,-13 2 8-15,5 2 0 0,-7-2 8 16,-6 4-8 0,-3 0 0-16,1 0 16 15,-5 0-16-15,-4 0-48 16,4 0-8-16,-4 0-88 0,0 0-88 15,0 0 24-15,0 0-64 16,0 0 256-16,0 0 32 0,0 6-16 16,0 4 80-1,0 3-16-15,0 6 8 16,0 0-64-16,-4 3 88 16,-5 7 88-16,5 2-32 0,-4 4-32 15,5 4-48-15,-1 2 24 16,0 0 41-1,4 3-33-15,-4-2-48 16,-1 2 88-16,5-3-136 16,-4 4 48-16,-3 3-48 0,-1-1 72 15,-1 4 224-15,1-6-224 16,1 2 0-16,-1-6 0 0,8-3-64 31,0-3 72-31,0-3-88 16,0-10 8-16,-4 0 64 15,4-6-72-15,-5 0-56 0,1 0-328 16,-3-3-264-16,-9 0-25 16,-17-4-599-16,2 0-832 0,-1-5-2873 0</inkml:trace>
  <inkml:trace contextRef="#ctx0" brushRef="#br1" timeOffset="-89361.65">6809 9820 1136 0,'0'0'40'0,"-4"0"40"16,4 0-80-16,0 0 1088 15,0 0 496-15,0 0-840 16,0 0-407-16,0 0-153 0,0 0 64 16,0 0 40-16,0 0-16 31,0 0-152-31,0 0-8 0,0 0-64 15,0 0 24-15,0 0-72 16,0 0 0-16,0 0 0 16,0 0-136-16,0 0-304 0,0 3 440 15,7 0 288-15,6-3 32 16,2 3-16-16,6-3-40 0,-2 0 24 16,5 4-160-1,4-4-24-15,0 3 80 16,4-3-176-16,0 0 40 15,3 0 120-15,1 0-40 0,9 0 128 16,-2 0-152 0,-2 0 16-16,2 0-8 15,-4 0 16-15,2 0-56 16,-5 0-72-16,-1 0 8 0,5 0 24 16,-1 0 16-16,6 3-40 15,2-3 56-15,1 3 8 0,5-3-48 31,-2 0 24-31,1 0-40 0,0 0 128 16,-1 0-136-16,-7-6 16 16,0 3-8-16,-9 3-8 15,-7-4 16-15,-7 4-16 0,-6 0 0 16,-2 0 48-16,-9 0-48 31,-1 0-8-31,1 0-72 0,-4 0-360 16,0 0-352-16,0 0-624 15,0 0-609-15,0 0-15 0</inkml:trace>
  <inkml:trace contextRef="#ctx0" brushRef="#br1" timeOffset="-88886.84">7100 10029 4280 0,'0'0'729'0,"0"0"-513"16,0 0-120-1,0 0 120-15,0 0 664 16,0 0-208-16,0 0-400 16,0 0-272-16,0 0-192 0,0 0 192 15,15 0 536-15,6 0-88 32,11 0 200-32,3 0-240 0,12 0-119 15,9-3 103-15,8-3-80 16,5 3-160-16,2-3-16 15,-3 6-88-15,-1-4 24 0,-3 1 24 16,-8 3-96-16,-4-3 16 31,-9 3 32-31,-2-3-40 0,-5-1 0 0,-5 2 0 16,-6-2-16-16,-6 1-112 16,-7 0-248-16,-4 3-432 15,-4-3-289-15,-4-1-31 0,0-2-1681 16</inkml:trace>
  <inkml:trace contextRef="#ctx0" brushRef="#br1" timeOffset="-79632.96">9777 9769 3904 0,'0'0'328'0,"0"0"1321"16,0 0-977-16,0 0-224 0,0 0-288 15,0 0 376 1,-4-6 200-16,4 3-112 16,0 3 65-16,0 0-321 0,0 0-144 15,0 0-56-15,0 0-80 16,0 0-72-16,0 0-16 15,0 0-120-15,0 0 104 16,0-3-240 0,4 3 168-16,8-4 88 0,4 4 136 0,8-3 0 15,7 0-8-15,5-4-80 16,5 7 344-16,10 0-272 16,1-3-48-16,4 3-16 15,8 0-48 1,-1 0 224-16,-3 0-88 15,4-3-96-15,-8 3 192 16,4-3-216-16,-4 3 56 0,-1 0-8 16,8-3-64-16,-3 3 104 15,0-3-112-15,0 3 0 0,-4 0-48 32,-4 0 56-32,-5 0-8 15,-3 0 0-15,-4 0 0 0,-4 0-56 16,3 0 56-16,-7 0 0 15,5 0 8-15,2 0 40 16,5 0-32-16,4 0-16 0,8-7 8 31,0 1 80-31,-1 3-88 0,-3 0-48 16,0 3 48-16,-5-3 0 0,-2 3 8 16,2 0-8-16,1 0 0 0,3-4 40 15,5 4-40 1,4-3 0-16,20-3 8 15,12-1 56 1,19-2-8-16,-7-1-56 16,-29 7 0-16,-15-3 32 0,-24 6-32 0,8-4 0 15,0 4 0-15,0-2 0 16,-4-1 80-16,-5 3-64 16,-3-4 72-1,-4 1 144-15,0 0-160 16,-4 3 32-16,-8-3-8 0,0 3-96 15,-8-4 152-15,0 4-152 16,-5 0 0-16,-3 0-16 16,0 0-16-16,0 0 32 0,0 0 0 31,0 0 0-31,0 0 0 16,4 0-328-16,5-3-656 0,3 0 496 15,-5 3-304-15,2 0-793 16,-9 0-1687-16</inkml:trace>
  <inkml:trace contextRef="#ctx0" brushRef="#br1" timeOffset="-75788.78">27217 6988 5641 0,'0'0'1928'0,"0"0"-976"0,0 0-360 16,0 0-151-1,0 0 359-15,0 0-176 16,0 0-392-16,-68-73-80 15,24 67-152-15,-8 6 0 0,-3 0 32 16,-9 2-24 0,8 8-8-16,0 0 8 15,8-1 80-15,12 4 40 0,8-3-128 16,16 2-128-16,9 4 56 16,3 3-80-16,3 6 80 15,25 7-16-15,12 3 88 0,24 10 128 16,23 12 88-16,1-7 320 15,-9-2-152 1,-10-7-72-16,-18-9-64 16,1 10-152-16,0 5-96 15,-12-3 104-15,-12 1-104 0,-13-10-96 16,-10-3 96-16,-5-7 64 16,-9-9 168-1,-19-3 80-15,-11-7 393 16,-13-6 7-16,-16 0-392 15,1-9-112-15,-1-14-80 16,8-5 0-16,4-7-80 0,17 0-48 16,7-3-312-16,19 6-392 15,13 6-633-15,45 1-1479 0,6 9-1633 16,14 7 312 0</inkml:trace>
  <inkml:trace contextRef="#ctx0" brushRef="#br1" timeOffset="-75276.41">27631 6826 5129 0,'0'0'1928'0,"0"0"-24"16,0 0-855-16,0 0-161 0,0 0-192 15,0-16-696-15,0 23-112 32,0 8 64-32,0 17-32 0,0 10 80 15,3 5 0-15,10 13 80 16,10 7 56-16,1 0-136 15,8-4 0-15,4-2 56 0,-3-4-56 16,2-13 56-16,-3-9-48 31,-4-10 0-31,-5-5 24 0,-6-11-32 0,-10-6 0 16,-3-3 320-16,5-10 1536 16,-5-18-1191-16,3-20-489 15,-3-31 24-15,4-38 72 0,1-7-72 16,2 0-136-1,-3 19 24-15,5 32-40 16,-10 22 40-16,1 20-88 0,-4 11 16 16,4 5 56-16,-4 8-72 15,0 7-216-15,0 10-1665 16,0 53 97-16,-4 1 416 0,-3 2-1497 16</inkml:trace>
  <inkml:trace contextRef="#ctx0" brushRef="#br1" timeOffset="-74414.64">28455 6705 7841 0,'0'0'1296'15,"0"0"-415"-15,0 0-537 0,0 0-344 0,0 0-56 16,0 16 56-16,0 16 96 16,0 12-8-16,0 11-24 0,-3 4-56 15,3 2 72 1,-4-1-80-1,4-6 8-15,0-9-24 16,0-11 16-16,0-8-216 0,0-17-112 0,0-5 240 16,0-8 88-16,-4-21 216 15,-5-16-216-15,2-26-240 0,-5-15 56 32,3 3 40-32,5 5 56 15,4 17 88-15,0 19 40 16,0 3 160-16,0 7 400 0,9 15-240 15,10 10-360-15,2 3-16 0,10 19 16 16,9 6 0-16,8 10 168 31,8 3-112-31,-1-6-56 16,5 0-176-16,4-7-88 0,-4-12-168 16,-4-4-248-16,-8-9-41 15,-16-3-423-15,-4-19-72 0,-17-4 880 16,-7-5 336-16,-4-1 272 31,-4 0 280-31,-4 10 224 16,0 6 208-16,-4 13 57 0,1 3-889 0,-10 22-152 15,-7 29 0-15,-11 25 240 16,-6 19-32-16,6-3-208 0,7-18 0 16,17-24 80-1,-2-21-72 1,9 0-8-16,1-7 0 15,-2-7 0-15,9-15 144 0,0-22 944 16,20-41-496-16,24-35-592 0,16-20-200 16,3-12 96-16,6 6-280 0,-9 22-416 31,-21 23 800-31,-11 25 328 16,-12 25 656-16,-9 20 496 15,2 5-143-15,-5 4-857 0,4 10-480 16,4 32-112-16,4 30 112 0,8 27 0 15,-5 9 0-15,1-9 0 32,0-11 48-32,0-11-32 15,-8-11-16-15,0-15-152 0,-8-7-600 16,0 7-953-16,-4-6-327 16,0-7-2833-16</inkml:trace>
  <inkml:trace contextRef="#ctx0" brushRef="#br1" timeOffset="-73886.7">27411 7845 5521 0,'0'0'1888'16,"0"0"-928"-16,0 0-248 0,0 0 113 15,0 0 151-15,0 0 256 16,0 0-432-16,12 0-168 0,32-16-320 16,44-9-31-16,60-16 383 31,43-14-96-31,24-1-320 15,12-1 184-15,0-1-240 0,0 4-120 16,-4 0-64-16,-28 10 8 16,-31 9-16-16,-61 13-40 0,-39 6-192 15,-36 10 56-15,-16 2-384 16,-12 4-248 0,0 0-329-16,-16 0-63 15,-68 32 288-15,5-3-504 0,-5-1-1801 16</inkml:trace>
  <inkml:trace contextRef="#ctx0" brushRef="#br1" timeOffset="-73539.87">27507 8013 2712 0,'0'0'680'31,"0"0"-392"-31,0 0 8 0,0 0 929 16,0 0 639-16,0 0-896 15,104-18-64-15,3-14 321 16,49-10-361-16,27-5 432 0,12-4-104 31,-12 6-431-31,-15 7-217 16,-1 4-152-16,-8 5-264 0,-15 0-24 15,-17 7-104-15,-39 0-296 16,-24 9-96-16,-32 4-625 16,-16 5 257-16,-4 1-568 0,-8 0 832 31,-4 3 8-31,-21 0-80 0,-14 3-1601 16,-1 4-1144-16</inkml:trace>
  <inkml:trace contextRef="#ctx0" brushRef="#br1" timeOffset="-71338.59">12912 9633 1792 0,'0'0'1392'16,"0"0"289"-16,0 0-1177 0,0 0-320 15,0 0-80-15,0 0 520 16,0 0 176-16,0 0-328 16,0 0-152-16,0 0-24 15,0 0 48-15,0 0 16 16,0 0-272-16,0 0-88 16,0 0 0-16,0 0-104 0,0 0-136 15,9 0-480-15,6 3 376 16,17-3 344-1,8 3 368-15,16-3-120 16,8 0-88-16,-1 0 96 16,1 0-112-16,-12 0-72 0,-16 0-48 15,-8 0-16-15,-12 0-8 16,-12 0 0-16,0 0 0 0,-4 0 104 31,0 0 24-31,0 0-56 16,0 0 8-16,0 0 153 15,0 0-57-15,0 0-152 0,4 0-24 16,7-3-825-16,-2 0-991 16,3-1-793-16</inkml:trace>
  <inkml:trace contextRef="#ctx0" brushRef="#br1" timeOffset="-38219.13">8665 8775 3712 0,'0'0'1633'0,"0"0"-1001"16,0 0-136-1,0 0 152-15,0 0 344 16,0 0-72-16,-19-6-311 16,19 6-153-16,0 0-216 0,0 0-8 15,0 0 56-15,0 0-56 16,0 0 16-16,0 0 8 0,0 0 64 31,0 0 152-31,-4 0-160 16,4 0-32-16,-5-3 0 0,1 0-232 15,0 0 32-15,-3-1-24 16,3 1 24-16,-4-3 192 16,3 3-64-16,1-3 25 0,-3-1-57 31,3 1-24-31,-4-1 0 15,-1 1-112-15,2 0 16 0,-1-1 0 16,0 4-56-16,-4-7 8 16,0 4 0-16,0 0 0 0,0-1 8 15,0 1 24-15,0 0-24 16,-4-4 72 0,4 4 16-16,-4-4 16 15,0 1-112-15,1-4 112 0,-2 1 32 16,-2 2-152-16,2-3 0 0,-3 4 40 15,1-1-40-15,-5 0 8 16,0 1-8 0,-4 0 8-16,5 2 56 15,-5 1-64-15,3 0 0 16,-3 3 0-16,4-4 8 16,-4 4 0-16,0-4 40 0,-4 4-40 15,1 0 184-15,-5 0-144 0,0 0-48 31,1 0 16-31,-1 3 0 16,4-4 48-16,0 4-56 16,0 0-8-16,1 0 88 0,-6 0-88 15,1 0-8-15,-3 0 0 16,3 7 8-16,-5-1 0 0,6-3 0 31,-5 4 0-31,8-1 24 16,-3-3-24-16,-1 1 0 15,4-1 0-15,-5-1 0 0,2 2 64 16,-5 2-64-16,1-3 0 16,-2 4-16-16,1-1 16 0,-3 3 0 15,2-2 0 1,2-1 0-16,3 4 32 16,4-4-32-16,1 4-48 15,-1-4 48-15,-4 3 0 0,0 4 0 16,0 0 0-16,-8 3 0 15,5 3 32-15,-2-3-32 16,5 0-8-16,1 0 0 16,3-1 0-16,8-5 8 15,0 3 0-15,4-4 0 16,0 1 0-16,5-1 0 0,-6 1-8 16,1 2 8-16,5 1 0 15,-6 3-16 1,-3-3 16-16,5 2 0 15,-1 2 24-15,-4 1-24 16,4-1-8-16,0-2 8 0,5 1 0 16,-2 0-32-16,6-3 0 15,-2 3 16-15,2-1-40 0,3 5 56 32,-5-5-16-32,6 5 8 15,3-1-32-15,-9-1 24 16,9 2 16-16,0 2-64 0,1 3 64 15,3-3-8-15,0 4 8 16,0 2 0-16,0 1 0 0,0 6 0 31,0-3 0-31,0 3-48 0,7 3 40 16,2 0 8-16,3-3 8 16,-1 3-8-16,9-7 0 0,-4 4 0 15,8-6 0-15,0-4-8 16,0 1 0-16,4 0-64 15,0-4 64-15,8 0 8 16,-8 3 0-16,8-3-24 16,-5 0 24-16,1 4-8 15,4 0 8-15,-8-1 0 0,4 3 40 16,-4-2-40-16,0-1-48 16,0 0 48-1,0 1 0-15,4-4 0 16,-1-3 0-16,1 0 48 15,-4-3-16-15,8 0-32 0,-8-3-56 16,0-1 48-16,-5 1 0 16,5 0 8-16,-8-4 0 0,8-2 0 31,-4 2 32-31,4-2-32 16,4-1 0-16,4-3 0 15,0 0 16-15,-1 1 64 0,1-2-80 16,0 2 0-16,-5-1 40 15,1 0-40-15,-4 0 0 0,0 1-8 32,0-1 8-32,-4 0 48 15,1 0-48-15,-1 0 0 0,-1-3 8 16,5 0-8-16,0 0 0 0,4 0 16 16,-1 0-16-16,1 0 120 15,-4 0-120-15,4 0 0 16,-4-3 0-1,0 0 8-15,0 0 0 16,0 3 0-16,0-3-8 0,-5-4 96 16,5 4-88-16,-4-4 48 0,4-2 8 15,-4 3 24-15,4-4-24 16,-3 1-64 0,1-4 0-16,2 3 104 15,-3-2-104-15,-1 2 0 16,0 4 0-16,-5-4 0 0,-2 4 40 15,2 0-40-15,-3 0 0 16,1-4 24-16,2 0-24 0,1-2 0 31,0-1 0-31,0-3 8 16,4 0 64-16,-5 0-72 16,1-3 0-16,1 3 8 0,-2 0-8 15,-6 1 0-15,-2 2 0 16,2 3 0-16,-6-2 32 0,1 2-32 31,5-3-8-31,-6 4 8 16,9-7-8-16,-4-3 16 15,4 0-16-15,4 0 16 0,-5 0 8 0,2 0-16 16,-6 0-8-16,6 3 8 16,-6 0 0-1,-3 0 8 1,1 3 8-16,-1-2-16 0,-1 2 96 15,-3-3-88-15,5 0-8 0,-1-3 0 16,-1-3 0-16,1-1 112 0,5-2-112 16,-2-4 0-16,-3 4 56 31,1 3-56-31,-6 0 56 16,-3-1 144-16,0 4-24 0,4 1 88 15,-4-1-184-15,0-1 8 0,0-2 88 16,0 3-168-16,0-3 8 15,0 0-16-15,0-1 8 32,0 5 72-32,0-5-80 0,0 4 0 15,0-3 0-15,0 3 80 16,0 0 64-16,-4-3-64 0,-3 3-72 16,-2-1 144-16,1 1-144 15,4 1 1-15,-3 1-1 31,3-2 40-31,-5 1-32 0,1-2-16 16,1 1 0-16,-6-3 48 16,2 3-48-16,-1-3 0 0,-8 6 8 0,-4-3 8 15,-1 6 80-15,2-3-96 16,-5 4 0 0,0-4 24-1,-3 3-24-15,3 0 0 0,3 3 0 16,-3 1-16-16,0 6-56 15,0 3-233-15,-3 0-703 0,-24 25-848 0,6-2-2521 16,6-1-2833-16</inkml:trace>
  <inkml:trace contextRef="#ctx0" brushRef="#br1" timeOffset="-34312.65">6801 10131 4456 0,'0'0'1393'16,"0"0"-689"-16,0 0-664 15,0 0-40-15,-17 9 0 0,2 8 384 32,-9 2 88-32,-12 9 136 0,-3 7 56 15,-13 9 57-15,-8 8-289 0,-20 14-64 16,-20 23-32-16,-12 15 56 16,-2 11-224-16,5 0-16 15,2-4 120-15,8 0 32 16,-5-3-72-1,-3-1-64-15,2-2-8 16,2 0 176-16,-5 0-160 0,1-7 0 0,-5-5-120 16,5-17 16-16,12-7 32 15,18-15-24-15,14-9 24 16,15-13 128 0,4-4-224-16,-3 4 64 15,-5 0-72-15,-1-1 8 16,14-8 8-16,7-8-16 0,12-5-168 15,4-7-88-15,9-3-232 16,7-6-464-16,0-20-352 0,15-31-1073 31,13 7 81-31,-4-5-385 0</inkml:trace>
  <inkml:trace contextRef="#ctx0" brushRef="#br1" timeOffset="-34048.95">4713 11633 6937 0,'0'0'1576'16,"0"0"-848"-16,0 0-487 0,0 0 95 0,0 0 432 15,0 0 792-15,-80 121-376 16,44-61-215-16,-3 0-217 16,7-6-112-16,8 0-224 15,4-10-80 1,12-9-264-16,8-3-64 15,8-6-8-15,24-7 0 0,28-10 112 0,39-9-96 16,40-25-8-16,13-7-8 16,-8 0-144-16,-37 4-1024 15,-48 15-3793 1,-31-3-4665-16</inkml:trace>
  <inkml:trace contextRef="#ctx0" brushRef="#br1" timeOffset="-33354.88">1346 14224 8689 0,'0'0'2865'16,"0"0"-1321"-16,0 0-103 0,0 0-81 31,0 0 72-31,0 0-544 15,0 0-640-15,0 0-248 0,-48-48-40 16,52 67-184-16,16 13 184 16,12 16 40-16,4 6 48 0,8 9 8 15,4 0-56-15,4-6 104 16,-5 1-104 0,1-8 0-16,-4-5 0 15,-9-3-120-15,-2-11-368 0,-6-3-520 16,-10-8-704-16,-14-8-793 15,-14-12-135-15,-17-6 831 0,-4-13-5080 16</inkml:trace>
  <inkml:trace contextRef="#ctx0" brushRef="#br1" timeOffset="-33026.08">1259 14249 5433 0,'0'0'1616'15,"0"0"-840"-15,0 0-24 0,-56-89 465 31,52 70 79-31,0 0-392 16,4 3-472-16,4 0-200 16,20 3-24-16,12-2-112 0,20-1-16 15,27 3 24-15,-3 3 24 16,-5 10 48-16,-7 0-32 0,-16 13-56 31,-4 13 56-31,8 6-64 16,-13 9 97-16,-11 3-49 15,-4 1 144-15,-8 8 48 0,-8 2-80 16,-8 5 136-16,-4 3 112 31,-8 1-56-31,-16 3-128 0,-8-4-112 0,-4-5-144 16,5-11-48-16,-5-9-40 16,0-25-848-16,8-10-1465 15,4-10-5128-15</inkml:trace>
  <inkml:trace contextRef="#ctx0" brushRef="#br1" timeOffset="-32136.92">2004 13821 10666 0,'0'0'2592'15,"0"0"-1407"-15,0 0-697 16,0 0-32-16,0 0-456 16,0 0-56-16,0 0-64 15,11 95 120-15,13-41 24 0,4 6-24 16,4-6 0-16,-8-3 0 16,0-7-80-1,-8-12-88-15,-9-10-8 16,-7-9 176-16,0-13 40 15,0 0 336-15,-15-16 136 0,-5-22-424 16,-16-16-88-16,0-25 0 16,5 2 0-16,3 11 0 0,12 15 72 31,7 26 120-31,6 8 688 16,3 5-384-16,0 12-496 15,16 0-224-15,12 16 56 0,15 9 168 16,9 7 32-16,8 3-32 15,-5 0 0-15,5 0 0 0,-4-6 0 32,0-4-112-32,-4 0-208 0,-5-6-72 15,-6-6 8-15,-14-1-56 16,-3-8 168-16,-11-4 120 0,-10 0 152 16,-3 0 0-16,0-19 632 15,-8-10-384-15,-15-9 208 16,-18-19 176-1,-19-22-192-15,0-1-112 0,2 10 48 16,9 10 16-16,18 16-175 16,-5 2 7-16,8 8 48 0,16 11-144 15,4 16-128-15,8 7-128 16,8 0-1105 0,15 17-303-16,37 27 464 15,-4 1-1633-15,-8-8-2176 0</inkml:trace>
  <inkml:trace contextRef="#ctx0" brushRef="#br1" timeOffset="-31587.95">2717 13433 1560 0,'0'0'11474'16,"0"0"-9537"-16,0 0-1265 31,0 0-672-31,0 0-120 0,0 0-168 16,0 44 216-16,16 1 72 0,3 6 0 15,2-1-8-15,-5-2-328 0,-8-3 176 16,-4-10-264-16,-4-10 135 16,0-12 289-1,-17-10 8 1,-10-3 297-16,-6-26 23 0,-10-24-248 15,-4-26 8-15,2-4 144 16,13 10 48-16,8 10 128 0,13 25 264 0,3 6-16 16,8 7 160-16,0 19-720 31,15 3-96-31,25 13-120 16,12 19 120-16,8 9 48 0,11 3-48 15,-2 4-72-15,-2-7 0 0,-7 0-280 16,-4-9-24-16,-12-7-288 15,-13-8-280-15,-7-8 416 32,-16-9 96-32,-8-7 432 0,0-21 480 15,-32-26-272-15,-16-29 392 16,-12-24 40-16,-3 5-288 0,11 22-64 16,21 26 272-16,10 29-24 15,6 3-96-15,2 6-215 31,10 3-225-31,3 10-177 0,3 3-1551 16,42 42-696-16,-10-1-145 16,1 0-3320-16</inkml:trace>
  <inkml:trace contextRef="#ctx0" brushRef="#br1" timeOffset="-31097.23">2203 14919 2456 0,'0'0'2080'16,"0"0"-383"-16,0 0 335 15,0 0 121-15,0 0 103 0,-36 19-928 16,36-19-423-16,0 0-145 31,0-3-240-31,20-13-48 16,12-13 144-16,11-12 0 0,33-29-160 15,31-32-120-15,54-40-183 16,13-14 71-16,10 1-176 0,-25 21-48 16,-51 45-80-16,-33 26-873 15,-34 28-551-15,-18 13-128 16,-7 3 535 0,-4 6 753-16,-8 10 208 0,-4 3 32 15,-27 22-448-15,-14 19-528 16,-10 10-8-16,-9 10-873 0,-28 30-23 15,21-11-121-15,7-7-1127 0</inkml:trace>
  <inkml:trace contextRef="#ctx0" brushRef="#br1" timeOffset="-30796.62">2390 15055 4961 0,'0'0'2008'15,"0"0"-880"-15,0 0-232 31,-63 74-63-31,58-65-345 0,5-9-192 16,0 0 32-16,5-3 232 16,14-19 672-16,9-10 425 0,15-12-561 15,17-23-336-15,24-25-112 16,36-22-136-16,11-7 8 31,-4 0-112-31,-7 23-216 0,-40 31 0 16,-24 22-192-16,-20 20-176 15,-16 9-336-15,-4 4-8 0,-5 2 272 16,2 1 128-16,-9 5-40 16,-4 4-184-16,0 0-512 15,0 0-792 1,-12 0-2473-16,7 4-4113 0</inkml:trace>
  <inkml:trace contextRef="#ctx0" brushRef="#br1" timeOffset="-24283.79">2561 13506 1096 0,'0'0'2576'16,"0"0"-1768"0,0 0-511-1,0-13-225-15,0 10-64 0,0 3 280 16,0 0-200-16,0-3-80 15,0 0 48-15,0 0 120 0,0-1 504 0,0 4 144 16,0-2-112-16,-4 2-24 31,1-4-64-31,-1 4 25 16,0 0-281-16,4-3-32 0,-4 3-8 16,4 0-144-16,0 0-112 15,0 0 16-15,0 0-88 0,0 0-8 16,0 0 8-16,0 0-64 31,0 0 48-31,0 0 16 0,0 0-72 16,0 0 64-16,0 0-72 15,0 7 80-15,0 5 144 0,8 4-56 16,-1 0 96-16,5 6-136 16,1-3 48-16,-2 3 56 31,9 1-24-31,1 2-48 0,-6 0-8 15,9 4 72-15,-5-1 128 16,2 1-144-16,-1-4-80 0,-1 4 8 16,5-1-48-16,-7 1 48 0,2 0-48 15,-2-1 96 1,-2-2 160 0,-3-1-120-16,-4-6-56 0,0 0-16 15,-4-3-56-15,1-3 144 16,-5-4 40-16,0 4 0 0,0-7 64 15,0-2-79-15,0-1 7 0,0-3 56 32,0 3-88-32,0-3 48 15,0 0-200-15,-5 6-8 0,1 0-296 16,0 4-825-16,0-3-951 16,4-4-1985-16</inkml:trace>
  <inkml:trace contextRef="#ctx0" brushRef="#br1" timeOffset="-12746.31">3323 13947 4416 0,'0'0'1913'15,"0"0"-1345"-15,0 0-344 0,0 0-208 16,0 0 40-16,0 0 0 16,0 0-48-1,0 0 0-15,3 0 0 16,1 0 136-16,-4 0 200 0,4-3 64 16,0 0 72-16,5-3-104 15,-5 0-88-15,3-1-23 0,1-6-137 16,1 1-48-1,6-10 96-15,1-1-96 16,4-6-32-16,0-5-40 16,0 2 0-16,-8 0 104 0,-4 1-56 15,-5 2 120-15,-3 0 128 16,0 1-168-16,-7 2 120 16,-5-2 32-1,-4-1-168-15,0 7 32 16,0-4 0-16,4 4 0 0,-8-3-144 15,5 3 16-15,-2-4-16 16,-3 4 48-16,5-4-48 16,2 4 72-16,-2-3-80 0,-2 6 80 31,2 0-8-31,-2-3 56 16,2 3 32-16,-2 0-104 0,-2 3-48 15,3-3 144-15,0-1-96 16,0 8-48-16,0-7-8 15,0 3 0-15,4 0 88 0,-4 3-88 32,5 1 0-32,-2 2 0 0,-2 4 0 15,-2-3 8-15,2 2-8 0,-6 1 0 16,6-1 96-16,-1 1-96 16,-4 3 8-16,4-3 40 15,0-1 24-15,-4-3-64 16,0 4-8-1,4 0 8-15,-8 3 24 0,0 0-32 16,0-1 0-16,1 1 0 0,-1 3 8 16,4-3 40-16,-5 3-48 15,6-3 0-15,-1-1 48 16,4 4-48 0,0-2-8-16,4 2 8 15,-4 0 0-15,5 0 0 0,-6 0 0 16,2 0-40-16,-2 2 32 15,-2 5 16-15,-1-1-16 16,-1 1 8-16,2 2 0 0,-1-3 0 31,3 1 0-31,2-1 0 16,-1 4 0-16,0-4 8 0,-4 4-8 16,4-1 0-16,-4 1 0 15,1 3 8-15,-1-1-8 16,-4 1-8-16,-1 3 0 0,2 0 8 31,-5-1-16-31,4 1 8 16,-4 3 0-16,4-6-56 0,-4 3 64 0,4-3 0 15,1-1 0-15,-1 1 8 16,0 0 24 0,-1 0-32-1,2-1 0-15,-5 4 0 0,4-3 0 16,-4 6 0-16,4-3 0 15,0 0 0-15,1 3-8 0,-1-4 8 0,3 5-8 16,2-8-40-16,3 4 48 16,0-3 0-16,0 3 0 15,0-7 0 1,4 4 8-16,0-1-8 16,-4 1-48-16,4 3 48 15,-4-3 0-15,0 2 0 0,-4 5 0 16,1-1 0-16,-5 0 24 15,4-3-24-15,-1 3-16 0,2-6 16 32,3 2 0-32,0-2-8 15,0 0 8-15,0 0 0 0,0-1 0 16,0 4 0-16,-4 3-96 16,0-3-32-16,1 3 40 15,-2 0-8-15,6 0-40 0,-1 3 8 31,4-6 128-31,-4 3-104 16,4-3 88-16,-1 3 8 0,2-3-40 16,3 3 40-16,-4 0 8 15,0 0-56-15,0 0 56 0,-4 4-8 16,4-1 8-16,0 0 0 16,0 0 8-1,5-3-8-15,-2-3 0 16,1 3-8-16,0-6 8 0,1-1 0 15,2 1 0-15,5 3-16 16,-4 0-8-16,0 3-24 0,4-3 48 16,0 6 0-1,0 0-48-15,0 7 48 16,0-7 48-16,0 7-48 16,0-4-32-16,0 0 24 0,0 1 8 15,8-1-16-15,1 1-32 31,-2-1 48-31,-3 1 0 0,4-1 0 16,1 0-48-16,-2 4 48 16,1-1 0-16,-4 1 0 0,8 0-8 15,-8-4 8-15,4-3 40 16,4 4-40-16,-4-7-16 16,4 3 16-16,-1 0 0 0,2 1 0 31,2 2 24-31,2 0-24 15,-2-3 88-15,-2-3-88 0,-2 1 0 16,6-5-8-16,-6 1 8 16,2 0 8-16,2-3-8 15,2-1 0 1,-2 1 56-16,-3 0-56 0,4-4-8 16,1 4 0-16,-2-7 8 15,5 4 8-15,-4 0-8 16,4-1-8-16,-1 1 0 0,2-4 16 15,-5 1-8-15,3-2 8 0,-6 2-8 16,2-4 40 0,-2 0-40-16,-2 1-8 15,1-1 8-15,0-3-8 16,0 3 8-16,1-3 0 16,2 3 0-16,1-3 8 0,0 3-8 15,0-3-8-15,0 0 8 16,0 0 0-1,-4 0 0-15,-1 0-8 16,-2 0 8-16,3 0 40 16,-1 0-40-16,2 0 0 0,-2 0-8 15,6 0 8-15,-2 0 16 16,1-3-16-16,0 0 0 0,0-3 48 31,-4 2-48-31,0-2 0 16,4-1 0-16,0-2 8 15,4 0 72-15,-4-4-56 0,8-3-16 16,-1 0 88-16,1-3-96 16,-3 3 0-16,3 0 0 0,-5 1 0 15,5-2 56 1,-4 2-56-16,0-1 0 0,0-3 0 16,4-3 0-1,4-4 8-15,-1-2-8 0,1-1-272 16,16-16-768-16,-12 11-1305 15,-4 2-3448-15</inkml:trace>
  <inkml:trace contextRef="#ctx0" brushRef="#br1" timeOffset="-9644.56">3179 14408 4256 0,'0'0'1921'0,"0"0"-1289"15,0 0-472-15,0 0 24 0,0 0 248 16,4-7-280-16,-4 7-144 15,0 0 8-15,0 0-16 0,0 0 64 32,0-3-64-32,0 3 8 0,3-3 224 15,6-3 56-15,-1 0 0 16,0-4-56-16,4 3 8 0,-4-5 177 16,3 2-193-16,2 1-88 15,-1-1-56-15,4 1-8 16,-4-4-24-1,3 0-40-15,1 0 0 0,5-2 240 16,-6-1-40-16,5 0 48 16,-4 0-64-16,0 0 8 0,0 1 192 15,0 2-184-15,-1-3-160 16,2 3 64 0,-2 1-112-16,2-1 0 15,-6 3 8-15,6-2 0 16,-10-1 80-16,6 3-88 0,-5-2 0 15,-1-1 104-15,1 3-32 16,1-3 104-16,-1 1-40 31,-1-1-120-31,-3 4 112 0,0-4-120 16,-4 1 120-16,0-1-8 16,0 0-16-16,0 0 80 0,0-6 64 15,0 0-176-15,0-3 88 16,0 3 16-16,0-4-96 31,0-2-23-31,0 0-49 0,-4 3 8 16,4 0-16-16,-8-1 0 0,8 1 64 15,-3 0-64-15,-1 3 0 0,-5-3-8 16,5-1 8-16,0 1 40 16,0 0-40-1,-3 0 0 1,-1 2-8-16,-1-2 8 0,5 0 0 15,-3 0-8-15,3 3 8 0,-5-7 24 16,5 4-24-16,-3 0-16 0,3-1 8 31,-4 1 0-31,-1-3-64 16,2 3-9-16,-5 3 81 16,4-4-16-16,-4 1 16 0,0 0-8 15,3-3 0-15,-2 3 0 16,7-4 8-16,-4 4-8 0,0 0 8 15,-4 0-8-15,4-1 8 32,-4 4-8-32,0-3 0 0,-3 3-88 15,2 0 96-15,-7 0-8 16,8 0 8-16,-3 3 0 0,-1 0 0 16,-5 3-16-16,6 1 16 31,3 2 0-31,-8 0 72 15,4-2-72-15,0-1 0 0,0 1 56 16,-4-5-56-16,4 2-8 0,1 2 8 16,-2-3 0-16,6 6 0 0,-2-2 0 15,-2 2 0-15,2 4 0 16,-2-1 8 0,-2 1-8-1,2 3 0-15,-2 0 8 0,-2 0 16 16,-1 3-24-16,4-3-8 15,0-1 8-15,1 4 0 0,-6 0 0 0,-3 0 0 16,0 0-32-16,-4 0-24 31,-8 7 32-31,5-4 16 16,-1 7 8-16,-4-4 0 0,8 0 0 16,0 1 0-16,4-1 0 15,1 0-8-15,3 0 8 0,3-2 0 16,-2 2 0-16,2-3 0 31,2 3 0-31,-1 1 0 0,-9 6-48 16,2-4 48-16,-5 7-80 15,0-3 72-15,0 3 0 0,0-3 8 16,0-4 24-16,0 4-24 16,5-7-8-16,-1 3 8 31,4-2 0-31,4-1-8 0,-4 1 8 15,0-5 0-15,4 8-8 16,-8 0 8-16,0 2-16 0,-4 1-48 16,0 3 8-16,5-3 48 0,-5 2-40 15,4 2-24 1,0 1 64 0,0-1-56-16,4 2-40 0,4-4-24 15,-3 1-24-15,-1 3 144 16,-1 0-112-16,2 0 16 0,-1 0 40 15,3 3-80-15,-6 1-8 0,3-4-64 32,4 3-128-32,-4 0 232 15,0-2-16-15,4-2 8 0,-4 1 112 16,0 3 0-16,-3-2-8 16,3 2 0-16,-5 0 16 0,6 1 0 15,-5-1 0-15,4-3-16 31,0 0 8-31,4 0 8 0,-4-3-8 16,4 0 8-16,0 3-96 16,0-4 88-16,0 8-32 0,-3-4 32 15,-1 3 0-15,-1 0-64 16,2 1 24-16,-1 2-112 31,-1-3-16-31,2 3 176 0,-1-2-96 16,4-1 88-16,0-3 8 15,1 0 0-15,2 0-56 0,-6 0 56 16,2 0-16-16,-3 3-64 0,1 1 24 16,-5-1 48-1,3 3-64 1,-7 1-376-16,5-1-96 0,-1 0-65 16,4 1 1-16,-4-7 176 15,8 3 192-15,5-3 64 0,-2-3 72 16,2 0 72-16,-2 0 24 0,5 0 16 31,-3 3-8-31,2 0 0 16,1 3 8-16,-3-3 40 0,7 4-48 15,-5-5 0-15,5 1-8 16,1 1 8-16,-1-1 0 16,0-1 72-16,0 1-64 0,0 1 216 31,-1 2-112-31,5 0-40 0,0 3 112 15,0 1 0-15,0-1-32 16,0 1-64-16,5 2-80 16,3 4 120-16,0-3-128 0,-1 5 48 15,2 1 184-15,3-3-128 32,-1 3-48-32,-2-3 0 0,2 0-56 15,1-4 88-15,0-6-88 16,0 7 8-16,1-7 8 15,-2 0 0-15,1 0 40 0,4 1-40 16,-4-4 48-16,8 0 80 16,-5 3-79-1,-2-6 31-15,7 0 32 0,-4 0-120 16,0-4 120-16,3 1-120 16,2 0-8-16,-2 0 120 15,1-1-120-15,4 1 56 0,-3-3-40 16,-2-1-16-1,1 0 120-15,-8-2-120 16,4-1 0-16,-4 1 8 0,4-4 0 16,-4 3 120-16,-1-6-56 15,6 6-64-15,3-2 136 16,-5-1-136-16,10 3 64 0,-5-2-64 31,3-4 40-31,1 0 40 0,4 0-72 16,-4 0 88-16,0-4 80 15,-1-2-96-15,2-4 0 16,-5 1-88-16,4 3 16 0,-5-7 72 16,1 3-88-16,-4 1 8 31,4-4 96-31,0-3-40 0,4 3 24 16,0-2 48-16,0-2-8 15,-4 5 32-15,3-1-152 16,-2 4-8-16,-5-1 8 0,-1 4-8 15,6-1 8-15,-6 1-8 16,1 0 8 0,0-1 32-16,-4 1-40 0,4 0 0 15,0 0-8-15,4-4 8 16,0 3 24-16,4-5 72 16,0 2-40-16,-1-3 56 0,5 4-112 15,-4 0 0 1,0-4 8-16,1 3-8 15,-2 1 8-15,1-4-8 0,4 0 8 16,0-2 40-16,8-1-48 16,-5-7 0-16,9 5 8 15,0-5-8-15,0 4 48 0,0 3-48 32,0 0-96-32,7 1-712 0,-7 2-864 15,-12 0-1545-15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7-01T14:31:25.3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11491 4417 36 0,'0'0'169'16,"0"0"24"-16,0 0-77 15,0 0-37-15,0 0-31 0,0 0-19 16,0-12 4-16,0 9 14 16,0 0 13-1,0 1-37-15,0 0-22 0,-2 1 14 16,2 1-15-16,0 0-11 15,0 0-21-15,0 0-10 16,0 0 32-16,-3 0-36 16,3 0-8-16,-3 0 14 15,-2 0 4-15,-3 0-51 16,-1 0 8-16,-2 0-1 16,1 0 59-16,1 0-5 15,0 0 15-15,1 0 11 16,1 0 1-16,3 0 31 0,1 0 16 15,1 0 6-15,1 0 27 16,-1 0-19-16,2 0 13 16,0 0 6-16,0 0 4 15,0 0 3-15,0 0-23 16,0 0-17-16,0 0 43 16,0 0-36-16,0 0-1 15,0 0-4-15,0 0-16 16,0 0 18-16,0 0-22 15,0 0-9-15,0 0 42 16,0 0-32-16,0 0 11 16,0 0-11-16,0 0-31 15,0 0 33-15,0 0-33 16,3 0 0-16,3 1 4 16,1-1 2-16,4 2 1 0,-1-1 0 15,2-1-1-15,0 1 25 16,2 1-30-16,2-1 6 15,2 2 12-15,0-1-18 16,3-1 1-16,1 0-2 16,-2 1 6-16,0-2 4 15,3 1-10-15,-2-1 0 16,1 2 3-16,5-1 3 16,0 1 2-16,-1-1-8 15,-1 0 0-15,3 1 3 16,-1 1-3-16,1-2 0 15,0 1 0-15,1-2 0 16,-1 1 9-16,5-1-9 0,-5 0 0 16,0 0 40-1,-1 0-39-15,-6 0 0 0,0 0 11 16,-2 0-10-16,0 0 15 16,1 0-17-16,3 0 0 15,2 0 29-15,7 0-28 16,8 0 15-16,0 0 0 0,2 0-15 15,1 0 14 1,-6 0-15-16,-2-3 0 16,-4 2 0-16,-1-2 0 15,-3 1 0-15,-2 1 0 16,3 0 2-16,-1-1 7 0,3 1-9 16,1-2 0-16,2 1 5 15,1 0-4-15,1 0 6 16,-1 1-7-16,-1 1 6 15,-2-2-2-15,-1 2-4 16,-3 0-1-16,4 0 0 16,-1 0 2-16,0 0-1 15,3 0 0-15,0 0 1 16,3 0 10-16,-2 0-11 16,2 0 0-16,2 0 3 15,-2 0-3-15,0 0 6 16,0 0-6-16,0 0 0 15,-2 2 1-15,2-2-1 16,-2 1-1-16,-1-1 1 16,0 2 0-16,-2-2 8 0,3 0-8 15,-2 0 0 1,1 0 0-16,-1 0 0 0,3 0 0 16,1 0 10-16,4 0-9 15,0 0 21-15,-1 0-22 16,5-2 0-16,-3 2 34 15,1-1-34-15,-1-1 0 16,0 2 0-16,-1 0 12 16,2 0 0-16,-2 0-12 15,2 0 0-15,-2 0-4 16,-1 0 4-16,0 0 0 16,-3 0-1-16,2 0 2 15,-2 0 3-15,3 0-4 0,0 0-1 16,2 0 0-1,1 0 1-15,4 0-1 0,1 0 1 16,2 0 0-16,-3 0 3 16,3 0-3-16,-1 0-3 15,0 0 3-15,0 0 0 16,-1 0-1-16,0 2 1 16,-1-1 0-16,-1 2 5 15,-1-2-5-15,1 1 0 16,3-2 11-16,-2 1-2 15,2-1 4-15,1 0-13 16,-3 0 0-16,3 0 31 0,-4 0-31 16,3 0 0-1,-5 0 1-15,3 0 15 0,-2 0 12 16,-4 0-28-16,2 0 0 16,-2 0 5-16,2 0-5 15,4 0-1-15,1 0 0 16,-3 0 2-16,-6 0 7 15,-1 0-8-15,0 0 0 16,5 0 8-16,3 0-8 16,1 0 0-16,-4 0-6 15,-2 0 12-15,0 0-2 16,-1 0-4-16,-2 0 0 16,-1 0-4-16,-3 0 4 15,-1 0 0-15,0 0 0 16,4 2 7-16,1-2-17 0,2 1 10 15,-2 1 0-15,2-2 2 16,-5 0-2-16,-1 0 1 16,2 0-1-16,-1 0 7 15,0 0-7-15,1 0 2 16,-1-5-2-16,2 0 4 16,1 0-4-16,-3 1-1 15,-1 1-17-15,0 0 9 16,-2 0-16-16,2 2 25 15,0 1-17-15,-2 0 17 16,2 0-3-16,-3 0-6 16,-2 0 9-16,2 0 0 15,-2 0 3-15,2 0-3 0,0 1 0 16,1 2 3 0,4-1-2-16,-1-1 3 0,4 1-4 15,1-1 0-15,-1 0-3 16,-4-1 18-16,-1 2-16 15,-2-2 1-15,-1 0 0 16,0 0 21-16,0 0-21 16,-2 0 0-16,2 0-2 15,0 0 2-15,0 0 0 16,1 0-1-16,0 0 1 16,1 0-10-16,-2-2 10 15,-1 2-34-15,1-1 24 16,0 1-37-16,-2 0 2 0,1 0 36 15,-4 0 3 1,-1 0-9-16,-2 0 15 0,-3 0 0 16,-3 0 21-16,-4 0-21 15,-1 0 7-15,-1 0-11 16,-3 0 17-16,5 0-6 16,0 0-7-16,6 0 0 15,0 0-7-15,4 0 4 16,3 0 3-16,2 0-10 15,1 0 32-15,0 0-21 16,0 1-1-16,0 1-13 16,-1-1 11-16,1 2-25 0,-1-1 26 15,2 0 0 1,-3 1-30-16,3 0 30 0,-4 1-28 16,2-2 29-1,0 1 0-15,0-2 7 0,-2 2 6 16,-1-2-13-16,-1 2 0 15,-3 0-21-15,3 0 21 16,-1 1-1-16,1-1-10 16,0 0-24-16,1-2 18 15,0-1 15-15,-1 1 2 16,2-1 8-16,0 0-8 16,0 0-8-16,-2 0-18 15,-4 2 6-15,2-1 20 16,-1 2 0-16,2 0 1 15,0-2 5-15,2 2-5 0,-1 0 5 16,2-1-6 0,0 3 0-16,4-2-1 0,-1-1 1 15,3 1-6-15,1 0 6 16,-3-1 0-16,1-1-13 16,-1 0 13-16,-4-1 0 15,-4 2 9-15,1-1-9 16,-1 1 0-16,-3-1 13 15,3-1-13-15,0 2 8 16,1-2-8-16,2 0-2 16,4 0 2-16,2 0 0 15,3 0-15-15,3 0 15 16,0 0 0-16,1 0-6 16,-4 0-20-16,-4 0 26 15,-2 0-1-15,-4 0 8 0,1 1-10 16,-2 0 5-16,2 2-2 15,-1-1 15-15,2-2-15 16,0 1 0-16,0-1 1 16,2 2-1-16,-1-2-7 15,2 1 7-15,1 0-2 16,0 1 1-16,1-1 1 16,2 1 0-16,-1-1-4 15,2 0 4-15,1 2-2 16,1-1-5-16,-2 1 7 15,0-2-4-15,-1 0 4 16,0-1 0-16,4 0-10 16,2 0 1-16,-1 0-50 0,-2 0 43 15,-3 0 16-15,-6 0 12 16,-3-1-12-16,-2-2 0 16,1 0 1-16,0 2-1 15,3-1-1-15,3 2 1 16,3 0 0-16,2 0-11 15,2 0 11-15,1 0-12 16,4 0 11-16,-2 0-11 16,0 0-20-16,-2 0 9 15,-2 0 17-15,-6 2-1 16,-1-1 7-16,-2 2-1 16,-1-1 1-16,3 0 1 0,4 0-1 15,4-1 0-15,1-1-93 16,3 0-12-16,-5 0-34 15,-1 0 5-15,-8 0 12 16,3 0 2-16,-8-5-52 16,-5-5-193-16</inkml:trace>
  <inkml:trace contextRef="#ctx0" brushRef="#br0" timeOffset="2636.94">23878 2862 692 0,'0'0'587'16,"0"0"-421"-16,0 0-109 16,0 0-21-16,0 0 101 15,0 0-65-15,0 0-46 16,-55-36-17-16,26 48-2 0,-6 9 13 16,-2 7-20-1,-2 4 0-15,3 5 18 0,6 2-18 16,8 3-1-16,8 1 0 15,13 0-34-15,1-3 20 16,22-4-75-16,15-7 7 16,10-8 33-16,6-11 27 15,2-10 23-15,-4-1 17 16,-5-20 12-16,-11-10 85 16,-11-9-37-16,-12-6-4 15,-12-5-2-15,0-4-29 16,-20 3 21-16,-4 4-28 15,-4 7-34-15,1 8 17 16,6 11-18-16,8 9-9 16,8 7-7-16,5 6-126 0,8 0-159 15,20 0-48-15,27 3 197 16,32-3 59-16,26-6-53 16,-4-16-49-16,-22-5 93 15,-30 2 102-15,-22 1 118 16,5-6 87-16,-2-4 39 15,-2-2 4-15,-8-1-18 16,-7 2-80-16,-11 1-2 16,-4 1-44-16,-4 2-12 15,-2 5-45-15,0 1-40 16,-3 8 54-16,-5 5-49 16,2 5 4-16,2 5-16 0,-5 2 6 15,0 0-18 1,-5 16-13-16,-3 9 12 0,-4 14-1 15,1 21 14-15,1 26-2 16,5 27 2-16,3 7 0 16,6-7 3-16,2-10-3 15,3-18-4-15,-1 2 3 16,-1 1 1-16,-1-2 0 16,-3-3-1-16,-1-4 3 15,-1-3 14-15,1-10-16 16,2-12-9-16,2-9 9 15,3-4 0-15,0 5 0 16,0 4-21-16,0-1-103 0,0-5-40 16,0-13-193-1,-4-14-341-15</inkml:trace>
  <inkml:trace contextRef="#ctx0" brushRef="#br0" timeOffset="2882.78">24136 3380 1280 0,'0'0'341'16,"0"0"-183"-16,0 0-56 0,0 0-49 15,122-52 20 1,-31 43 0-16,29 2-45 0,8 2 11 15,-20 5-39-15,-28-1-25 16,-35 0-56-16,3-9-164 16,-9 1-295-16,-8-5-345 0</inkml:trace>
  <inkml:trace contextRef="#ctx0" brushRef="#br0" timeOffset="3409.44">26283 2789 133 0,'0'0'926'0,"0"0"-706"16,0 0 31-16,0 0-94 15,0 0 34-15,20-77-15 16,-20 72-69-16,0 4-22 16,-3 0-85-16,-17 1 20 15,-13 0-40-15,-12 0 18 16,-10 12-10-16,-3 8 6 16,2 5-19-16,8 2 16 15,8 4-44-15,10 1-17 16,12-3 31-16,9 2-39 15,9 1-18-15,0 1 16 0,22 1-56 16,10 1 59-16,6-1-14 16,2-1 12-16,2-4 73 15,1-2-2-15,-5-1 8 16,-7-4 30-16,-7-1-30 16,-10-1 31-16,-8-4 11 15,-6-2 17-15,-5-2-8 16,-19-2 42-16,-12-3 42 15,-12-3-17-15,-7-4-62 16,-4 0 16-16,2-1-61 16,5-10-11-16,10-3-48 0,14-3-101 15,28-16-137 1,3 5-239-16,22 1-542 0</inkml:trace>
  <inkml:trace contextRef="#ctx0" brushRef="#br0" timeOffset="3814.03">26449 3106 788 0,'0'0'514'0,"0"0"-387"16,0 0 29 0,0 0-2-16,0 0-15 15,0 0-52-15,0 0-64 16,64 0-1-16,-42-2-22 15,-1-3 0-15,0-3 28 0,-2-2-27 16,-2-2-1-16,-2-4 5 16,-5-5 6-16,-4-1-22 15,-4-3 3-15,-2 2 7 16,-3 2 1-16,-14 5 1 16,-7 5-1-16,-6 6-6 15,-1 5-7-15,0 3 0 16,1 14 13-16,3 4-6 15,6 3 6-15,9 3 0 16,8 2 1-16,4 0-1 16,7 2 0-16,19-1-24 15,10-2 24-15,7-3-25 0,11-5 25 16,7-6-14 0,7-4-5-16,26-10-57 15,-15 0-195-15,-16-10-225 0</inkml:trace>
  <inkml:trace contextRef="#ctx0" brushRef="#br0" timeOffset="4181.92">27357 2288 441 0,'0'0'650'0,"0"0"-337"16,0 0-91-16,0 0-80 0,0 0-5 16,0 0-100-16,0 0-37 15,-26 18-11-15,6 15 11 16,-7 24 41-16,-4 22-41 16,1 17 7-16,5-4 11 15,11-19-17-15,10-20 6 16,1-13-7-16,3 4 7 15,0 1 1-15,0 0-8 16,3-7-17-16,10-7 3 16,5-4-33-16,6-7-12 15,9-5-8-15,7-3-5 16,5-8 7-16,2-4-152 16,10-7-24-16,-13-12-42 0,-12-3-218 15</inkml:trace>
  <inkml:trace contextRef="#ctx0" brushRef="#br0" timeOffset="4439.85">27010 2534 51 0,'0'0'758'16,"0"0"-463"-16,0 0-36 15,0 0-31-15,0 0 26 16,0 0-18-16,0 0-146 0,73-10-34 16,-3 9-56-1,24 1 0-15,20 0 10 0,-12 0-10 16,-26 0-15-16,-30 0-85 16,-27 0-134-16,-6 0-122 15,-10-4-261-15</inkml:trace>
  <inkml:trace contextRef="#ctx0" brushRef="#br0" timeOffset="10633.34">25761 3673 427 0,'0'0'145'15,"0"0"-36"-15,0 0-26 16,0 0 30-16,0 0 1 15,0 0-36-15,0 0-16 16,0 0-5-16,0 0-24 16,0 0 47-16,0 0-47 15,0 0-4-15,0 0 0 0,0 0-13 16,0 0 7-16,0 0-4 16,0 0-1-16,0 0 60 15,0 0-37-15,0 0 5 16,0 0 1-16,0 0-18 15,0 0 8-15,9 0-22 16,3 0-14-16,6 0 52 16,3 0-34-16,6 0-5 15,2 0 6-15,4 0-18 16,3 0 21-16,3 0-23 16,0 1 0-16,1 3 7 15,3 0-6-15,-1 1 4 0,0-2 13 16,1-1-17-1,0 0 41-15,0-1-42 0,-1 1 0 16,0-2 27 0,1 0-27-16,-1 1-3 0,0-1-4 15,1 0 14-15,-1 0-13 16,2 0 6-16,-2 0 0 16,0 0 8-16,0 2-7 15,-5-2 1-15,-1 0-2 16,-3 1 8-16,-2-1 9 15,-2 0-17-15,-1 0 0 16,-3 1-14-16,2-1 6 16,-2 2 8-16,-1-2-9 15,3 1 23-15,2 1-15 16,-1-1 1-16,0-1-1 0,4 2-1 16,-3-1 4-16,3-1 3 15,-2 0-5-15,-4 0-14 16,-3 0 5-16,-7 0-26 15,-5 0-34-15,-1 0-3 16,-4-3-1-16,-1-10-48 16,-2 0-84-16,-3-2-333 0</inkml:trace>
  <inkml:trace contextRef="#ctx0" brushRef="#br0" timeOffset="55779.92">3309 5978 636 0,'0'0'215'16,"0"0"-167"-16,0 0 20 15,0 0 85-15,0 0-45 16,0 0-41-16,4-1-5 16,-4 1 20-16,0-1 50 15,0 1-70-15,0-2-27 16,0 1-7-16,0-2-13 16,0 0-1-16,0-1-14 15,0-2 6-15,0 2 4 16,-4-2-10-16,-5 1-1 15,-2-1 0-15,-5 2 1 0,1 1-5 16,0 2 5-16,-3 1-3 16,2 0-13-16,-2 0 16 15,0 7-6-15,-1 1 4 16,2 3-1-16,-2 2-4 16,7 1-2-16,-3 2 8 15,3 0-22-15,3 2 23 16,0 1-11-16,5 0 10 15,-1-1 1-15,4-1-10 16,1-1 8-16,0-2 2 16,0-2-14-16,1 1 14 15,8 1 0-15,3-1-1 0,3-2 2 16,6 1 2 0,1-3-3-16,2 1 0 0,0-1 7 15,3-2-7-15,-3 1 0 16,-4-1-1-16,-3 2 1 15,-5 1-6-15,-2 0 6 16,-4 2 0-16,-4 1-1 16,-2 2 1-16,0 3 0 15,-11-1 0-15,-8 1 2 16,-8 0 28-16,-4 2-23 16,-5-2-5-16,-3 1 14 15,-1-4-6-15,4-2-1 16,8-4-9-16,11-3 0 15,6-2 3-15,6-2-3 16,5-2-13-16,0 0-1 0,0 0-21 16,7 0 3-16,10 0 21 15,5 0 11-15,2 0 19 16,2 0-19-16,-3 0-1 16,-2 3 1-16,-4 4-9 15,-1 0 9-15,-2 4 0 16,-3 2 1-16,0 2 18 15,-5 6-17-15,-3 4 9 16,-3 6 2-16,0 5 2 16,-9 7 17-16,-12 3-1 15,-3 4-15-15,-6 0 57 16,2 2-27-16,-2 1 6 16,0-3-7-16,9 0-17 0,5-2 17 15,4-5-20 1,9-4-24-16,3-5 45 0,0-6-46 15,16-3 14-15,7-6 1 16,8-5-14-16,12-7 12 16,11-7-13-16,7-1-43 15,26-45-35-15,-14 1-231 16,-14-10-607-16</inkml:trace>
  <inkml:trace contextRef="#ctx0" brushRef="#br0" timeOffset="56765.31">3883 6379 717 0,'0'0'348'0,"0"0"-156"15,0 0-99-15,0 0 87 16,0 0-5-16,0 0-85 16,0 0-41-16,0-5-16 15,0 5-25-15,-7 5 33 0,-8 9-41 16,1 7 0-16,-5 7 18 15,1 2-11-15,2 3 7 16,2 0-14-16,8-3 0 16,2 0-1-16,4-3 1 15,0-3-12-15,7-2 11 16,8-3 1-16,6-4-1 16,9-5-25-16,4-5-48 15,5-5 72-15,4 0-6 16,2-16 1-16,-3-7-8 15,-5-6 15-15,-6-6 9 16,-8-8-9-16,-4-5 0 0,-7-3 56 16,-6 0-20-1,-6 4 23-15,0 4 2 0,-12 6-5 16,-6 8 40-16,-6 5-47 16,-4 5-21-16,-5 8 38 15,-6 8-57-15,-7 3-9 16,-3 7-8-16,3 15-1 15,0 6-9-15,7 7-14 16,6 6-91-16,6 3-40 16,15 11-145-16,7-12-221 15,5-10-361-15</inkml:trace>
  <inkml:trace contextRef="#ctx0" brushRef="#br0" timeOffset="57198.68">4489 6529 1161 0,'0'0'373'0,"0"0"-260"16,0 0-31-16,0 0 27 16,0 0-43-16,0 0-39 15,0 0-27-15,43 4 0 16,-28 8-6-16,-3 2 6 15,-1 2 0-15,-3 4 5 16,-3 3 4-16,-5 4 19 16,0 1-20-16,-18 4-7 15,-6 1 56-15,-10-2-48 16,-2 0 7-16,-1-4-16 16,1-4-49-16,1-3-55 15,4-11-168-15,9-5-349 16,7-4-261-16</inkml:trace>
  <inkml:trace contextRef="#ctx0" brushRef="#br0" timeOffset="57681.59">5099 6175 393 0,'0'0'818'16,"0"0"-645"-16,0 0-125 15,0 0 16-15,0 0-1 16,0 0-53-16,0 0 117 16,9 56-28-16,-6-29-11 15,-3 4-31-15,3 1 0 16,0 5 9-16,-3 1-40 15,0 2-24-15,0 2 46 0,0-1-47 16,0 0 8-16,0-3-8 16,0-2 6-16,0-4-14 15,-3-4 4-15,0-2-91 16,0-4-32-16,-3-5-121 16,-1-4-128-16,1-9-286 0</inkml:trace>
  <inkml:trace contextRef="#ctx0" brushRef="#br0" timeOffset="58138.65">5108 6042 942 0,'0'0'218'0,"0"0"-14"16,0 0 21-16,0 0-25 15,0 0-83-15,0 0-63 16,0 0-14-16,-19-6-34 16,5 17 0-16,-8 7 48 15,-2 3-34-15,-1 2-2 16,2-1-13-16,1 0-4 15,1 1 7-15,3 0-8 16,2-4-56-16,-1 1-46 16,4-3-177-16,2-4-270 15,5-6-367-15</inkml:trace>
  <inkml:trace contextRef="#ctx0" brushRef="#br0" timeOffset="58711.6">4817 6829 378 0,'0'0'683'15,"0"0"-525"-15,0 0-74 16,0 0 65-16,0 0-5 16,0 0-74-16,0 0-22 0,-3 0-27 15,10 0 27 1,7 0 63-16,8 0-22 0,8 0-8 15,12 0-11-15,7 0-24 16,4-4 22-16,3-4-58 16,-1 0-8-16,-4 2 17 15,-11 0-18-15,-8 3-1 16,-7 1 0-16,-8 0-18 16,-6-1 12-16,-3 2-56 15,-4 1-56-15,-4 0-30 16,0-3-141-16,0 2-294 15,-3-1-461-15</inkml:trace>
  <inkml:trace contextRef="#ctx0" brushRef="#br0" timeOffset="59728.6">5557 5939 367 0,'0'0'515'0,"0"0"-337"16,0 0 3-16,0 0 55 15,0 0-10-15,0 0-93 16,0 0-32-16,-7-65-54 16,11 59-16-16,8-1 1 0,3 0-32 15,6 0-8 1,1 1-2-16,8 3 10 0,-3 1-1 16,3 2-17-16,0 0 12 15,-2 5-12-15,-4 6 18 16,-5 3-22-16,-5 2-32 15,-7 6 17-15,-3 2 29 16,-4 4 2-16,0 3 6 16,-16 3 24-16,-6 2-23 15,-5 3-1-15,-4-1 24 16,-2 0-16-16,3-4 1 16,4-3-9-16,4-6 2 15,6-3-18-15,7-6 14 16,6-3-36-16,3-2-23 0,0-2 9 15,15-2-18-15,10-3 3 16,2-1 44-16,1-3 11 16,1 1 4-16,-6-1 8 15,-4 2-1-15,-5-1-15 16,-6 2 10-16,-5 1-62 16,-3 1 37-16,0 0 31 15,0 4 36-15,-12 0 25 16,-9 4-4-16,0 2-4 15,-7 3 11-15,4 0-26 16,-3 2-27-16,8-2 30 16,2 0-40-16,4 1-1 15,5 1-10-15,4 0 10 0,4 3-6 16,0 0 6-16,7 0 0 16,8-3 14-16,3 2-13 15,3-4 7-15,3-1-5 16,-3 0 6-16,3 0 7 15,-2 1-16-15,-2 1 0 16,-3 2 2-16,-3 3-2 16,-1-1-1-16,-5 5 0 15,-2-2 1-15,-5 2 19 16,-1 2-14-16,0 1-4 16,-7 0 26-16,-14 2-8 15,-6-4 13-15,-12-2-15 16,-7-4-17-16,-42-22-43 15,9-1-251-15,3-13-647 0</inkml:trace>
  <inkml:trace contextRef="#ctx0" brushRef="#br0" timeOffset="61139.89">1605 6683 310 0,'0'0'797'0,"0"0"-501"16,0 0-213-16,0 0-69 16,0 0 75-16,0 0-60 15,0 0-29-15,0 3-10 0,0 9 4 16,0 8 6 0,0 7 32-16,0 7-15 0,-6 4 42 15,1 3-36-15,-5 3 2 16,0 1-3-16,-1-2-8 15,-2-2 1-15,-1-4-15 16,4-6 9-16,-2-6 0 16,6-8-9-16,3-7-1 15,0-4 0-15,3-4-23 16,0-2 24-16,0 0-1 16,0-6 2-16,0-13-2 15,0-8-35-15,12-9-1 16,1-8 24-16,2-6-6 15,3-7-17-15,-1-1-11 16,2-2-18-16,-4-2 33 16,3 6 32-16,-6 3 24 15,4 7-6-15,-2 10 30 0,-1 6-16 16,-4 6-13-16,3 7-6 16,-3 6 29-16,-3 4-33 15,-3 4 11-15,-2 3-18 16,2 0-2-16,0 0-37 15,2 11 21-15,5 10 16 16,1 8 54-16,-1 6-22 16,2 4 6-16,-3 4 5 15,0 0-26-15,-2 1 35 16,-1-2-38-16,-3 1-13 16,0-5 28-16,-1-1-23 15,-1-2-3-15,1-3-3 16,-2-2 6-16,0-3-16 0,0-5-7 15,0 0-27-15,0-4 20 16,0-1-64-16,-2-3-49 16,-8-3-83-16,-2-2-141 15,3-6-469-15</inkml:trace>
  <inkml:trace contextRef="#ctx0" brushRef="#br0" timeOffset="61456.13">1641 6929 1055 0,'0'0'275'0,"0"0"-169"15,0 0 19-15,0 0 31 16,0 0-60-16,0 0-70 16,86-27 17-16,-41 14 80 15,3-1-52-15,-1-1-9 16,-5 4-32-16,-6 1-29 0,-9 5-1 16,-5 0-32-1,-8 4-85-15,-8 1-49 0,-2 0-212 16,-4 0-271-16</inkml:trace>
  <inkml:trace contextRef="#ctx0" brushRef="#br0" timeOffset="61913.74">2320 6779 67 0,'0'0'999'0,"0"0"-654"16,0 0-188-16,0 0 12 15,0 0-39-15,0 0-68 16,0 0 5-16,-2 1-57 16,2-1 24-16,0 0 0 15,0 0 1-15,5 0 16 16,5 0-17-16,2 0-16 15,9 0 50-15,1 0-61 0,2-4 1 16,0 0-8-16,0-1-9 16,-6 4-32-16,1-2-63 15,-4 3-85-15,-6 0-86 16,-3 0-270-16,-6 0-178 0</inkml:trace>
  <inkml:trace contextRef="#ctx0" brushRef="#br0" timeOffset="62171.99">2245 6939 147 0,'0'0'559'0,"0"0"-257"16,0 0-211-16,0 0 39 15,0 0 71-15,0 0 0 16,0 0-73-16,36 9-33 15,-20-8-1-15,4-1-15 16,2 0-36-16,5 0 45 16,1-2-70-16,0-7-8 15,-1 0-10-15,-1 0-22 16,5-9-93-16,-7 2-141 16,-5 0-413-16</inkml:trace>
  <inkml:trace contextRef="#ctx0" brushRef="#br0" timeOffset="67499.95">2442 8151 202 0,'0'0'669'15,"0"0"-513"-15,0 0-112 16,0 0 60-16,0 0 57 15,0 0-3-15,-6-5-93 16,-3 6-44-16,-4 10 51 16,-4 4-31-16,1 5-4 0,-1 5-14 15,1 3-13-15,4 5 17 16,4 1-27-16,4 2 0 16,4-2 1-16,0-3-1 15,9-6 0-15,12-5-7 16,6-5-9-16,6-10 5 15,5-5-8-15,3 0 14 16,-4-18-1-16,-1-9 12 16,-6-8 5-16,-14-5 42 15,-7-4-31-15,-9-1 69 16,0 4-46-16,-12 8 3 16,-9 7 49-16,-3 9-48 0,-4 9-40 15,-3 8-9 1,-2 0-28-16,-3 16 25 15,6 9-78-15,5 3-86 0,13 5-50 16,12 7-123-16,3-9-70 16,13-8-277-16</inkml:trace>
  <inkml:trace contextRef="#ctx0" brushRef="#br0" timeOffset="67800.12">2867 8156 684 0,'0'0'836'15,"0"0"-688"-15,0 0-148 0,0 0 21 16,0 0 5-16,0 0 0 16,0 0 77-16,2 110-26 15,-1-56-34-15,-1 4 14 16,0 2-44-16,0 3-3 15,-1 4 2-15,-10-2-11 16,-2 0 25-16,-1-3-26 16,0-7 0-16,0-6-15 15,5-8-16-15,-1-8-75 16,4-11-86-16,-2-15-112 16,2-5-99-16,0-2-238 0</inkml:trace>
  <inkml:trace contextRef="#ctx0" brushRef="#br0" timeOffset="68125.03">2792 8326 199 0,'0'0'364'0,"0"0"-179"15,14-74-34-15,-3 46-5 16,0 4 12-16,1 4-21 15,3 1-54-15,2 5 1 16,2 5-68-16,3 3-8 16,-2 6-8-16,2 0-13 15,-3 11 13-15,-5 13-7 16,-8 7 14-16,-1 7 19 0,-5 5-16 16,-5 0 11-16,-12 1 17 15,-6-3-5-15,-7-6 9 16,-6-2-26-16,-4-7-16 15,1-1-14-15,3-8-130 16,5-13-104-16,10-4-271 16,12-1-259-16</inkml:trace>
  <inkml:trace contextRef="#ctx0" brushRef="#br0" timeOffset="68505.82">3088 8400 899 0,'0'0'402'0,"0"0"-293"16,0 0-56-16,0 0 33 15,0 0-39-15,0 0-8 16,0 0-39-16,77-19-1 16,-50 9-20-16,-4-5-29 15,4-2 12-15,-8-4-58 16,-1-3 67-16,-6-3 18 15,-8-1 11-15,-4 4 0 16,0 3 33-16,-1 7 1 16,-10 4 38-16,-5 8-47 15,2 2-25-15,-5 5 6 16,-3 13-4-16,-1 9 22 0,1 7 10 16,1 4-34-16,6 4 39 15,2 1-38-15,8-3 0 16,5-1 13-16,0-8-14 15,11-6-6-15,13-7-73 16,7-8-111-16,23-10 6 16,-8-8-227-16,-6-9-393 0</inkml:trace>
  <inkml:trace contextRef="#ctx0" brushRef="#br0" timeOffset="68882.77">3643 8204 436 0,'0'0'726'0,"0"0"-623"16,0 0-75-16,0 0 9 15,0 0-19-15,0 0 44 16,0 0-11-16,-48 104-28 16,32-67 25-16,4 0-47 15,0-4-1-15,3-3 0 16,6-4-36-16,3-5-56 15,0-6-34-15,0-5-32 16,0-6 35-16,3-4-34 16,5 0 114-16,-3-5 40 15,-2-11 3-15,-3-5 66 0,0-3 51 16,0-4-7 0,-10-4 41-16,-5-1-21 0,-6-1 12 15,-4 5-38-15,2 6-43 16,-2 7 16-16,4 8-67 15,3 5-10-15,3 3-44 16,8 1-167-16,7 16-64 16,0-1-126-16,12-2-321 0</inkml:trace>
  <inkml:trace contextRef="#ctx0" brushRef="#br0" timeOffset="69332.81">3886 8289 779 0,'0'0'253'0,"0"0"-78"16,0 0 15-16,0 0-3 16,0 0-99-16,0 0-61 15,-94-24-26-15,76 42 28 16,2 7-29-16,4 5-1 15,3 4-6-15,6 0-3 16,3-5-68-16,0-6-61 16,12-7 1-16,6-9 34 15,4-7-12-15,3 0 84 16,4-17-24-16,-5-9-4 16,1-6 60-16,-7-5 29 0,-3-3 36 15,-5 1 55 1,-5 5 21-16,-4 9 62 0,-1 8 30 15,0 9-73-15,0 6-55 16,0 2-105-16,0 4-19 16,0 16 17-16,0 5-10 15,-1 7 11-15,1 1 0 16,0 0-1-16,4-2-17 16,7-5-32-16,8-4-46 15,2-7-27-15,16-5-115 16,-4-6-1-16,-3-4-162 0</inkml:trace>
  <inkml:trace contextRef="#ctx0" brushRef="#br0" timeOffset="69623.95">4280 7844 912 0,'0'0'684'0,"0"0"-582"15,0 0 3-15,0 0 75 16,0 0-36-16,0 0-71 16,0 0-70-16,0-24-3 15,0 38-29-15,0 10 24 16,0 11-7-16,0 11 12 0,0 4-8 16,0 6 8-1,0 0 0-15,0 1 0 0,0 0 0 16,3-3-65-16,0-5 24 15,-3-5-125-15,0 0-78 16,0-13-113-16,0-10-274 0</inkml:trace>
  <inkml:trace contextRef="#ctx0" brushRef="#br0" timeOffset="69961.82">4164 8122 446 0,'0'0'592'0,"0"0"-394"0,0 0-107 15,0 0-12-15,0 0-21 16,0 0-48-16,89-75-10 16,-51 70 16-16,0 3-28 15,-1 2 12-15,-4 0-17 16,-6 0 17-16,-6 7-14 15,-3 4 14-15,-6 5 55 16,-2 2 6-16,-2 7 40 16,-4 1-62-16,-1 4-3 15,-1 3 14-15,-2 0-22 16,0 3-18-16,0-1-4 16,0-3 3-16,-2-2-18 15,-1-5 7-15,0-7-90 0,0-5-96 16,2-6-129-1,-2-7-227-15</inkml:trace>
  <inkml:trace contextRef="#ctx0" brushRef="#br0" timeOffset="70152.45">4595 7930 1154 0,'0'0'399'15,"0"0"-256"-15,0 0-31 16,0 0 49-16,0 0-121 0,0 0-40 16,0 0-164-1,22-7-347-15,-10 16 151 16,1-1-400-16</inkml:trace>
  <inkml:trace contextRef="#ctx0" brushRef="#br0" timeOffset="70929.82">4807 8097 978 0,'0'0'311'0,"0"0"-209"15,0 0 103-15,0 0-28 16,-85 54-68-16,68-32-45 16,4 2-55-16,5 1-9 15,7 2 0-15,1 0-63 16,3-4 3-16,13-5-65 0,7-7-73 15,2-6 22-15,3-5 21 16,-4-1 9-16,-3-16-6 16,-9-5 152-16,-6-5 47 15,-6-4 97-15,0-1 21 16,-6-3 24-16,-8 3-67 16,-3 3-64-16,-4 3-28 15,7 8-19-15,1 5-11 16,7 5-2-16,3 5-110 15,3 0-119-15,3 2-125 16,15-2 137-16,4 2 128 16,1-2-9-16,2 0 96 15,0 0 4-15,-4 2 126 16,0 1 22-16,-3 0 11 16,-1 0-37-16,-1 1-38 0,-4 9-25 15,1 5 34-15,-2 5-30 16,-5 7-2-16,-5 3-26 15,-1 3-22-15,0 4 6 16,-1 0-19-16,-8-2 1 16,-2-2 17-16,4-8-18 15,-1-7-18-15,4-7 7 16,1-6-10-16,0-5 20 16,3-5-10-16,0-15-82 15,0-7 39-15,6-7 15 16,10-7 38-16,4-4-1 15,2-2 2-15,3 2 5 16,2 4 14-16,-3 6 10 0,3 9 52 16,-2 8-33-16,-1 5 3 15,-3 6-9-15,-6 5-17 16,1 2 39-16,-4 0-57 16,-3 0-6-16,-1 9 56 15,2 5 13-15,-4 3-9 16,0 6-14-16,0 2-37 15,-3 5 47-15,0 2-40 16,-3 4-7-16,0 0 5 16,0 1-14-16,0-3 7 15,0-2-8-15,0-5-41 16,0 0-23-16,0-7-170 0,0-9-321 0</inkml:trace>
  <inkml:trace contextRef="#ctx0" brushRef="#br0" timeOffset="74850.1">6263 7893 64 0,'0'0'284'0,"0"0"-108"16,0 0-36-16,0 0 1 16,0 0-5-16,0 0-22 15,3-3-52-15,-3 3 2 16,0 0 36-16,0 0-43 16,0 0 1-16,0 0 13 15,0 0 4-15,0 0 7 16,0 0-25-16,0 0-8 0,0 0 40 15,0 0-43-15,0 0 2 16,0 0-4-16,0 0-19 16,0 0 10-16,0 0-35 15,0 0 0-15,0 0-14 16,-3 0 14-16,0 2-13 16,-3 5 12-16,-5 4 1 15,-3 4-1-15,-3 2 1 16,-1 1 0-16,0 1 1 15,2 0-1-15,-2 1 0 16,3-2 0-16,0-1 0 16,3-3 1-16,0 0-1 15,2-3-1-15,2 1 0 0,1-2 2 16,2-2-2-16,1-1-19 16,0-3-53-16,2 1 30 15,1-4-56-15,1-1-53 16,0 0-60-16,0-4-38 15,1-7-52-15,6-5-439 0</inkml:trace>
  <inkml:trace contextRef="#ctx0" brushRef="#br0" timeOffset="75323.63">6096 7870 413 0,'0'0'228'0,"0"0"-104"15,0 0-26-15,0 0 19 16,0 0-17-16,0 0-26 15,0 0-47-15,0 2 21 16,0 7 75-16,1 0-46 16,1 4-6-16,1 1 11 15,-2 2-43-15,1 3 12 0,-1 1-38 16,2 2-12-16,-1 2 35 16,3-2-30-16,0-1-4 15,1-1-1-15,0-1 8 16,2-2 3-16,-1-2-12 15,-3-2 0-15,-1-4 1 16,0 1-1-16,-1-3 0 16,-2-1 0-16,1-2-38 15,1 1 37-15,-1-3-53 16,2 3-3-16,-1-2-41 16,1-1-29-16,4 0 1 15,-7-2-141-15,3 0-105 16,-3 0-199-16</inkml:trace>
  <inkml:trace contextRef="#ctx0" brushRef="#br0" timeOffset="75982.75">5957 8001 32 0,'0'0'573'16,"0"0"-373"-16,0 0-18 15,0 0 3-15,0 0-60 16,0 0-29-16,0 0-28 15,0 2-42-15,0 0 32 16,0 1-30-16,7 0 17 0,4-1 39 16,1 1-19-16,7 0-13 15,2 0-8-15,-1-2-32 16,0 1 36-16,1-1-42 16,-1 2-6-16,-1-1 13 15,-4 0-13-15,1 1 1 16,-2-1-1-16,1-1 0 15,-2-1 20-15,2 1-20 16,-1-1 0-16,-3 0 5 16,0 0-5-16,-2 0 1 15,-3 2-1-15,1-1 1 16,1 1-3-16,-2-1 2 16,-2 0-5-16,-1 1 4 0,0-1-8 15,-3-1-8-15,0 1-32 16,0-1-41-16,0 0-3 15,-1 0-89-15,-7-2-34 16,-1-5-548-16</inkml:trace>
  <inkml:trace contextRef="#ctx0" brushRef="#br0" timeOffset="80610.82">6257 7770 147 0,'0'0'349'15,"0"0"-181"-15,0 0-51 16,0 0-19-16,0 0 6 0,0 0 3 15,0 0-46 1,0 0-6-16,0 0-3 16,0 0-16-16,0 0 25 0,0 0-42 15,0 0-18 1,0 0 20-16,0 0-20 0,0 0-1 16,0 0 0-16,0 0 3 15,0 0 27-15,0 0-17 16,0 0 9-16,0 0 10 15,0 0-13-15,0 0 1 16,0 0-11-16,-2 0-7 16,-1-2 12-16,-1 1-14 15,-2-2-1-15,1 1 1 16,0 1 0-16,-3 0 0 16,5-1-8-16,-3 1 8 0,0-1-7 15,-1 1 7-15,1-1-1 16,0 2 0-16,-2 0 2 15,2 0-2-15,-1 0 1 16,4 0 0-16,0 0-2 16,-2 0 2-16,1 0 0 15,-2 0 0-15,-1 0 0 16,-1 0-2-16,-1 0 2 16,0 0 0-16,-1 0-3 15,2 0 3-15,2 0 0 16,0 0 0-16,2 0 1 15,1 0-2-15,-2 0 1 16,1 0 0-16,1 0-5 16,-2 0 5-16,2 0-1 15,-1 3 0-15,-3 0 1 0,-1 0 8 16,2 0-8-16,0 0 0 16,-1 1 6-16,-1-1-6 15,1 1-2-15,1-1 2 16,-2-1 0-16,1 3-5 15,4-3 5-15,0 1-7 16,-2 0 7-16,2 0 0 16,0 0 1-16,-1-1-1 15,1 1 0-15,-4 3 17 16,2-2-17-16,-1 3 0 16,-2 0 0-16,1 1 0 0,1 0 0 15,-1 2 0 1,2 0 1-16,-1 1-1 0,-1-1 0 15,4-1 0-15,-2 0 0 16,1 0 0-16,1-2 1 16,0 0-1-16,0-1 0 15,0 1 5-15,0 0-5 16,-1-2-6-16,1 2 6 16,-2 0 1-16,2 0 6 15,0 0-7-15,3 0 0 16,-3 0-13-16,3 0 13 15,0 2 0-15,-3 0 0 16,3-1 0-16,0 1 0 16,-2-1 0-16,1-1 0 0,-1 1 2 15,1-1-2-15,1 0 0 16,-2 0 0-16,2 1 0 16,0-1 0-16,0 0-5 15,0 1 5-15,0 1 0 16,0-1 0-16,0 2-1 15,0 0 1-15,0-1 0 16,0 0 5-16,0 0-5 16,0 1 0-16,3-3-4 15,2 1 4-15,-2 1-2 16,0-2 2-16,3 1 0 16,-3 0 2-16,2 2-2 15,0-1 0-15,-2 1 3 16,0-2-3-16,0 1 0 15,0-1 0-15,0-1 0 0,0-1-4 16,-1 0 4-16,4-2-22 16,-2-1 21-16,4-1-14 15,-4 1 14-15,2-1 1 16,-1 0-2-16,-1 1-5 16,2 0 7-16,-2 0-10 15,1 1 10-15,-2 0 0 16,5 0 0-16,0 1 0 15,0-1-26-15,1 0 25 16,0-1-14-16,3 1-17 16,-3-1 11-16,0 0 1 15,-1-1 14-15,-3 0-2 16,1 0-1-16,0 1-1 0,-1-2 7 16,-2 1-4-16,1-1 7 15,-1 0 0-15,0-1 0 16,3 2 0-16,0-2 0 15,3 0-9-15,1 0 9 16,-1 0-7-16,0 0 7 16,1 0 0-16,-2 0 9 15,-2 0-9-15,2 0 0 16,-4 0 2-16,0 0-2 16,-1-2 0-16,2 1 0 0,1 0 1 15,0-2 16 1,4 1-17-16,-1-1 0 15,0 1 0-15,3-1 0 0,-6 0-1 16,3 0 1 0,0 2 0-16,-2-1 0 0,-1 1 0 15,0 1 0-15,0-2 0 16,-1 1 0-16,2-1-7 16,-4 1-6-16,3 0-8 15,-1-1 20-15,-1-1-9 16,2 0 8-16,0 1-4 15,0-3 6-15,0 2-6 16,0-1 4-16,0 1 2 16,1-1-6-16,-2 0 6 15,-2 1-10-15,1 1 10 0,-1 0 1 16,-1-1 0-16,1 2-1 16,0-2 2-16,0 0 6 15,1 1-8-15,2-4-6 16,-1 2 6-16,1-2 0 15,-2 0 1-15,-1 2 0 16,3-2-1-16,-3-1 42 16,0 2-32-16,0-3-9 15,-3 1 15-15,3 0 6 16,0-1 7-16,0 1-3 16,-3 2 3-16,3-1 47 15,-3 2-33-15,2 1-24 16,-2 0 2-16,1 0-5 0,-1 2 1 15,2-2-17 1,-2 0 0-16,1 0 18 0,-1-3-18 16,2 1 0-16,-2-2 13 15,0-1 9-15,2 1 9 16,-2 2-12-16,0 1-18 16,0 0 34-16,0 1-35 15,0 0 0-15,0 0 19 16,0 0-9-16,0 1 5 15,0-4-15-15,0 0 0 16,0-1 0-16,0-1 0 16,0 1 0-16,0-2 0 15,0 2 0-15,0 0 11 16,0 1-11-16,0 1 0 16,0 0 22-16,0 1-22 0,0-1 0 15,0-1 0 1,0 1 0-16,0-3 5 0,0 1-5 15,0 2-2-15,0-1-4 16,-2 0 6-16,0 1 0 16,2-1-2-16,-1 0 2 15,-1 1-8-15,1-2 8 16,-1 1-5-16,-1-1 4 16,3-1 1-16,-3 1 0 15,3 0 0-15,0-1 1 16,0 3 3-16,0-1-4 15,-3 2-7-15,3-2 7 0,-3 2 0 16,0-1 1-16,0 1-1 16,0 0 9-16,-1 0-6 15,1 0-3-15,0 0 0 16,0-2 1-16,0 0-1 16,0 1 1-16,-2-2-1 15,2 0 0-15,0 1-1 16,-4-1 1-16,4 1-1 15,-3 0 0-15,1 2 2 16,-1-2 8-16,-1 2-9 16,1 0 0-16,0 0 19 15,-2 0-19-15,1-2 0 16,-3 0 1-16,1 1 0 0,-6-1 3 16,3 1-4-16,-3-1 0 15,-3 2-12-15,2-1 12 16,-2 3-11-16,-2 0-24 15,-6 2-59-15,6 0-132 16,1 0-423-16</inkml:trace>
  <inkml:trace contextRef="#ctx0" brushRef="#br0" timeOffset="97805.35">2673 9619 1084 0,'0'0'285'15,"0"0"-173"-15,0 0-94 16,0 0 56-16,0 0 50 16,0 0-78-16,8-12-24 15,-1 10-22-15,5-1 0 16,3 2 29-16,4-2-20 15,5 2 25-15,2-1 11 16,2 2-17-16,-1 0 35 16,-2 0-63-16,-4 0-4 15,-6 7 3-15,1 3-37 16,-7 4 16-16,-6 3 22 16,-3 6 0-16,0 5 55 0,-16 3-33 15,-10 4-10-15,-5-1 21 16,-2-2-22-16,2-3-1 15,4-5-10-15,8-6 9 16,5-4-5-16,6-4-4 16,3-1-19-16,5-4 18 15,0 2-12-15,0-1-1 16,13-2 5-16,10 1 9 16,7-5 61-16,10 0-15 15,0 0-18-15,-1-3 0 16,-6-4-28-16,-6 1 0 15,-11 2-3-15,-7 1-47 16,-6 3 49-16,-3 0-53 16,0 0-14-16,0 0 18 0,0 0-13 15,0 0-3 1,0 0-25-16,0 0-82 0,11-6-61 16,-1 0-135-16,-1-1-259 0</inkml:trace>
  <inkml:trace contextRef="#ctx0" brushRef="#br0" timeOffset="98122.65">3352 9681 1225 0,'0'0'213'16,"0"0"-161"-16,0 0 29 16,0 0 29-16,0 0-51 15,0 0-59-15,0 0 6 16,-57 51 26-16,35-28-17 16,5 1 1-16,0 0 4 15,0-3-18-15,2 0 17 16,3-4-19-16,-1-1-15 15,4-4-11-15,1-3-143 16,1-8-96-16,1-1-53 0,2 0-250 16</inkml:trace>
  <inkml:trace contextRef="#ctx0" brushRef="#br0" timeOffset="98351.61">3212 9681 570 0,'0'0'367'0,"0"0"-100"15,0 0-19-15,0 0-34 16,0 0-84-16,0 0-101 16,0 0-29-16,0 10-1 15,3 5 1-15,1 4 37 16,2 2-12-16,0 2-9 16,0 0-16-16,2-4-3 0,-1-1-7 15,-1-2-128 1,-3-2-56-16,-3-4-41 0,0-5-101 15,0-5-161-15,-3 0 8 0</inkml:trace>
  <inkml:trace contextRef="#ctx0" brushRef="#br0" timeOffset="98600.29">3116 9769 20 0,'0'0'1003'15,"0"0"-823"-15,0 0-103 16,0 0 17-16,0 0 86 16,0 0-56-16,82 8-37 15,-55-2-12-15,6 0 30 16,-3-2-28-16,-2 0-43 0,0-2-28 16,-8 0 28-16,-4 0-34 15,-7-1-44-15,-6-1-63 16,-3 0-23-16,0 0-38 15,-7 0-101-15,-8-7-323 0</inkml:trace>
  <inkml:trace contextRef="#ctx0" brushRef="#br0" timeOffset="99383.46">3670 9549 1079 0,'0'0'400'0,"0"0"-237"16,0 0-23-16,0 0 24 16,0 0-60-16,0 0-29 15,0 0-75-15,0-6-19 16,0 10 7-16,0 10-4 16,-6 8 16-16,-5 6 3 15,-5 4-1-15,4 4 45 16,-1-3-47-16,2-2 0 15,5-2-1-15,3-5-1 0,3-6 0 16,0-3-2-16,6-5-35 16,11-4 38-16,5-5-95 15,6-1 64-15,1-1 20 16,-4-12-4-16,-4-2 16 16,-5-3 11-16,-8 1-11 15,-5 2 58-15,0 4-29 16,-3 4 41-16,0 3 8 15,0 1-41-15,0 3-1 16,0 0-23-16,0 0-12 16,0 0 2-16,0 0-3 15,0 1-25-15,0 9 10 16,0 4 15-16,-3 5 23 16,-3 2-23-16,1 3 1 0,-1 1 26 15,0 2-27-15,-1 1 0 16,1-2 4-16,0-1-4 15,0-2-8-15,1-2-77 16,0-4-105-16,3-4-38 16,1-6-330-16,1-6-301 0</inkml:trace>
  <inkml:trace contextRef="#ctx0" brushRef="#br0" timeOffset="99729.08">4068 9684 1061 0,'0'0'494'16,"0"0"-414"-16,0 0-25 16,0 0 72-16,0 0-17 15,0 0-72-15,0 0 6 0,52 0-35 16,-22-1-2 0,3-5 21-16,1 0-28 0,-2 2-3 15,-9 1-71-15,-6 2-86 16,-7 1-37-16,-10 0-166 15,0 0-263-15,0 0-4 0</inkml:trace>
  <inkml:trace contextRef="#ctx0" brushRef="#br0" timeOffset="99931.77">4001 9861 812 0,'0'0'202'0,"0"0"-121"16,0 0 62-16,0 0 57 16,0 0 12-16,0 0-74 15,91 3-23-15,-46-3-77 0,10-5-20 16,0-5-18-16,15-4-72 16,-13 3-161-16,-11-1-343 0</inkml:trace>
  <inkml:trace contextRef="#ctx0" brushRef="#br0" timeOffset="100612.72">5048 9646 1058 0,'0'0'339'16,"0"0"-251"-16,0 0 21 15,0 0 37-15,0 0-19 16,0 0-60-16,0 0-33 15,24-79-19-15,-24 62 55 16,0-4-70-16,0-2 1 16,-3-2-9-16,-9 1 8 0,-3 3 0 15,-4 3 0-15,-3 3 0 16,-4 7-14-16,-5 5 14 16,-5 3-18-16,0 0 18 15,2 6-1-15,7 6 0 16,6 4-11-16,5 2-7 15,8 3 10-15,7 2-1 16,1 3-6-16,10 0 8 16,17 1 7-16,6-3-1 15,6-1-14-15,2-4-32 16,0-3 47-16,-2-2-34 16,-2-3 24-16,-4 2 11 15,1-1 0-15,-11 1-1 0,-4 3-9 16,-10 1-27-16,-6 0 30 15,-3 3 1-15,-2-1 3 16,-14 2 3-16,-8-2 2 16,-4-2 30-16,-5-4 10 15,-3-5-24-15,3-5 57 16,2-3-15-16,-1 0-2 16,6-17 7-16,5-6 14 15,7-8 22-15,7-5-89 16,7-7 8-16,3-2-40 15,18 0-48-15,20 0-58 16,-5 12-140-16,-6 8-375 0</inkml:trace>
  <inkml:trace contextRef="#ctx0" brushRef="#br0" timeOffset="103392.9">2546 10803 481 0,'0'0'698'0,"0"0"-387"15,0 0-216-15,0 0-62 16,0 0 91-16,0 0-1 16,0 0-82-16,-1 3 16 15,7-3-39-15,9 0 20 16,10 0 25-16,11 0 6 16,10 0 6-16,2 0-54 0,1 0-20 15,-7-3 49 1,-9 2-50-16,-8 1-34 15,-10 0-21-15,-9 0-14 0,-3 0-24 16,-3 0-46-16,0 0 4 16,0-6 33-16,-11 2-174 15,0-3-425-15</inkml:trace>
  <inkml:trace contextRef="#ctx0" brushRef="#br0" timeOffset="103693.61">3016 10571 1132 0,'0'0'544'16,"0"0"-444"-16,0 0-59 16,0 0 38-16,0 0 9 15,0 0-88-15,0 0 0 16,0 71 48-16,-4-34-17 15,-1 2 23-15,2 1-33 16,-1-1-20-16,1 0 30 16,3-6-25-16,-3-1-4 15,3-5-2-15,0-6 10 16,0-5-23-16,0-2-55 16,0-4-70-16,0-2-61 15,0-6-181-15,0-2-432 0</inkml:trace>
  <inkml:trace contextRef="#ctx0" brushRef="#br0" timeOffset="104053.63">3546 10599 626 0,'0'0'661'15,"0"0"-516"-15,0 0-90 16,0 0 60-16,0 0-1 15,0 0-2-15,0 0-52 16,-45 98-35-16,30-71 7 16,0 0-32-16,2-3 8 15,1-3-14-15,4-3 6 16,-2-2-123-16,0-2-98 16,-1-5-265-16,1-7-367 0</inkml:trace>
  <inkml:trace contextRef="#ctx0" brushRef="#br0" timeOffset="104286.66">3427 10654 416 0,'0'0'756'16,"0"0"-431"-16,0 0-221 16,0 0-56-16,0 0-48 15,0 0 11-15,0 0 9 16,14 35 33-16,-6-14-17 15,1 0-8-15,3 2-27 16,0-2 32-16,0-3-33 16,1 1-53-16,-1-5-59 15,-2-1-106-15,-5-5-71 16,-5-5-107-16,-2-2-195 16</inkml:trace>
  <inkml:trace contextRef="#ctx0" brushRef="#br0" timeOffset="104532.23">3294 10750 555 0,'0'0'679'16,"0"0"-556"-16,0 0-1 16,0 0-15-16,0 0 6 15,0 0 25-15,95-2-54 16,-53 2-40-16,4 0 3 15,-4-1-18-15,-3 1 34 16,-12 0-63-16,-3 0-10 16,-11 0-33-16,-7 0-76 0,-6 0-72 15,0 0-56-15,-13 3-30 16,-2-3-337-16</inkml:trace>
  <inkml:trace contextRef="#ctx0" brushRef="#br0" timeOffset="105133.52">3841 10572 1262 0,'0'0'538'0,"0"0"-468"16,0 0-32-16,0 0 66 0,0 0 28 16,0 0-95-1,0 0-30-15,48 0-2 0,-12 0-5 16,7 0 0-16,-1-3 0 16,1 2-48-16,-10-1 42 15,-10 1-22-15,-7 1 0 16,-9 0 28-16,-4 0-33 15,-3 0 13-15,0 0 20 16,0 8 0-16,0 6 22 16,0 6-4-16,0 5-8 15,0 4 34-15,0 3-25 16,-1 2 3-16,-4 1-8 16,-1 3-8-16,-1 4 22 15,-2-1-28-15,0 1 0 16,3-2 3-16,-2-1-3 0,0-6-19 15,0-3-46-15,4-6-86 16,2-7-23-16,2-10-169 16,0-5-234-16,0-2-310 0</inkml:trace>
  <inkml:trace contextRef="#ctx0" brushRef="#br0" timeOffset="105396.88">3977 10826 451 0,'0'0'671'0,"0"0"-397"16,0 0-162 0,0 0 44-16,0 0-24 0,0 0-31 15,0 0-41-15,-3-3-38 16,15 3-1-16,9 0-5 15,9 0-14-15,9 0 60 16,4-1-51-16,-1-2-11 16,-8-2-21-16,-1 0-149 15,-8-1-315-15,-10 0-336 0</inkml:trace>
  <inkml:trace contextRef="#ctx0" brushRef="#br0" timeOffset="105684.07">4587 10761 163 0,'0'0'964'16,"0"0"-754"-16,0 0-190 15,0 0 17-15,0 0 61 16,0 0-16-16,0 0-62 16,35 0-19-16,-13-1 71 15,6-2-72-15,-1-1-29 16,3-1-4-16,-6 0-107 0,-2 0-31 16,-11 3-75-16,-7-1-270 15</inkml:trace>
  <inkml:trace contextRef="#ctx0" brushRef="#br0" timeOffset="105897.99">4493 10902 72 0,'0'0'804'16,"0"0"-645"-16,0 0-31 15,0 0 56-15,105 0 11 0,-62-3-44 16,0-4-97-16,-1 0 5 16,-3 1-59-16,-2-4-136 15,-12 2-219-15,-11 0-603 0</inkml:trace>
  <inkml:trace contextRef="#ctx0" brushRef="#br0" timeOffset="106342.49">5268 10675 1491 0,'0'0'340'0,"0"0"-273"16,0 0 21-16,0 0 43 0,0 0-25 16,0 0-57-16,0 0-49 15,0 0 25-15,17 1-16 16,8 1-7-16,10-2 55 16,4 0-56-16,4 0-1 15,-3 0-19-15,-4 0-92 16,-1-6-94-16,-9-4-340 15,-9-1-556-15</inkml:trace>
  <inkml:trace contextRef="#ctx0" brushRef="#br0" timeOffset="106814.51">5660 10453 986 0,'0'0'699'16,"0"0"-582"-16,0 0-93 16,0 0 56-16,0 0 44 15,0 0-94-15,0 0 8 16,39-3-37-16,-11 6-1 15,5 0 7-15,6 0-7 16,2-2-19-16,-5 1 4 0,-4-2 11 16,-10 1-11-16,-7-1 15 15,-7 2-16-15,-4-1 15 16,-1 2 1-16,-2 2 0 16,-1 5 9-16,2 6-7 15,-1 6 76-15,1 5-53 16,-2 4 3-16,1 3 22 15,-1 3-19-15,0 1-7 16,0 3-19-16,0 3 7 16,0 2 8-16,0 3-20 15,0 2 0-15,2-3-2 16,-2-2-17-16,0-7-60 0,0-7-65 16,0-5-111-16,0-9-102 15,0-9-432-15</inkml:trace>
  <inkml:trace contextRef="#ctx0" brushRef="#br0" timeOffset="107059.65">5794 10922 451 0,'0'0'912'15,"0"0"-711"-15,0 0-150 16,0 0 77-16,0 0 71 16,118-40-104-16,-67 34-44 0,4-1-18 15,5 2-33-15,1-2 0 16,-6 0-7-16,-3-1-93 16,-17-1-158-16,-16 2-428 0</inkml:trace>
  <inkml:trace contextRef="#ctx0" brushRef="#br0" timeOffset="115051.16">6467 7658 222 0,'0'0'393'16,"0"0"-175"-16,0 0-49 15,0 0-35-15,0 0 49 16,0 0 32-16,0-36-49 16,0 35-88-16,0 1 48 15,0-1-75-15,0 1-11 16,0 0-4-16,2 0-17 16,-2 0 14-16,0 0-33 15,0 0 7-15,0 0 24 16,0 0-31-16,0 0 0 15,0 0-1-15,0 0 2 16,0 0-7-16,0 0-4 0,0 0-21 16,0 0 18-16,0 8-32 15,1 6 7-15,2 8 36 16,0 0 4-16,3 3-6 16,1 2 4-16,-2-3 0 15,1-1-25-15,0-1 19 16,-3-3-54-16,0-4 23 15,1-2-54-15,-2-3 67 16,-1-4-41-16,1-4 1 16,2-2 56-16,4 0 16 15,8-4 20-15,8-13 26 16,13-7-53-16,8-7 29 0,9-4-30 16,5-4-8-16,3 3 0 15,-3 2-10-15,-2 4 11 16,-11 10 5-16,-8 4 4 15,-13 6-2-15,-6 6 0 16,-11 1 0-16,-7 1-2 16,-1 2 2-16,0 0-51 15,0 0 22-15,0 0-49 16,-6 0-28-16,-13 8-22 16,2 0-75-16,0-1-311 0</inkml:trace>
  <inkml:trace contextRef="#ctx0" brushRef="#br0" timeOffset="117197.31">2999 7507 32 0,'0'0'694'0,"0"0"-512"16,0 0-127-16,0 0-15 15,0 0 50-15,0 0-6 16,0 0-67-16,3 0 19 15,-3 0-36-15,0 0 0 0,0 0 2 16,2 0-1 0,-2 0-2-16,2 0-4 0,1 0 5 15,1 0-10-15,4 0 10 16,1 0 0-16,4 0 6 16,4 0-5-16,2 0 18 15,2 0-19-15,0 0 0 16,3 0 40-16,-2 0-39 15,-1 0 8-15,-2 0 5 16,-1 0-12-16,-1-1 19 16,-1-1-21-16,4 1 2 15,-1-1 25-15,0 2-27 16,-1-1 0-16,0 1-1 16,4-1 2-16,-1 1 3 15,3-2-4-15,0 2 0 0,4 0 2 16,-1 0-2-16,4 0 0 15,-1 0-1-15,0 0 8 16,-1 0 3-16,-2 0-10 16,-2 0 0-16,-1 0-3 15,-4 0 3-15,-3 0 0 16,4-1 0-16,-3 1 0 16,3-2 19-16,1 1-16 15,9-1 4-15,2 0 38 16,3 0-44-16,1-1 1 15,2 0-2-15,-3 2 11 16,-5 0 17-16,-1 1-28 16,-6-2 0-16,0 2 4 15,-2-1-2-15,0-1 6 16,1 2-2-16,2-1 1 0,-1 1 35 16,0-2-42-16,1 2 0 15,1-1 11-15,1 1-5 16,1 0-5-16,3-1 2 15,1-1 9-15,-1 1 15 16,2-1-27-16,5 1-6 16,-2-2 6-16,0 2 0 15,-3-1 1-15,0 1-2 16,-5-1 7-16,-1 1-6 16,-3 0 0-16,-3 1-3 15,1-2 3-15,-1 1 0 0,-1-2 0 16,3 2-1-1,1-2 3-15,3 0 4 0,3 2-6 16,-2-2-3 0,3 1 1-16,-1 0 4 0,-4 0-2 15,2 0 0-15,-4 0 0 16,3-1 27-16,-2 2-26 16,2-3-1-16,3 1 22 15,1-1-4-15,2-2 11 16,1 0-29-16,1 1 12 15,-1-1 23-15,-1 0-35 16,-3 2 0-16,-2-2 9 16,3 2-9-16,-1 0 14 15,0-1-14-15,3 0 2 0,-2 1 25 16,-1-2-27-16,3 2 0 16,-3 1 0-16,-2-1 0 15,2 1 5-15,-5 0-5 16,-7 2 0-16,-3 1 0 15,-3-1 0-15,-3 1-2 16,-3-2 2-16,0 2 0 16,0-1 2-16,0 1-2 15,-3-2 0-15,1 1-26 16,-4 1 26-16,0 0-29 16,0 0-15-16,0 0-73 15,-18 0-75-15,-2 0-297 16,-5 0-341-16</inkml:trace>
  <inkml:trace contextRef="#ctx0" brushRef="#br0" timeOffset="137853.69">2667 10146 14 0,'0'0'1'15,"0"0"12"-15,0 0 157 16,0 0 78-16,0 0-122 0,0 0-50 16,0 0 23-16,0 0 0 15,0 0-27-15,0 0-4 16,0 0-47-16,0 0-3 16,0 0 8-16,0 0-7 15,0 0 1-15,0 0-18 16,0 0-1-16,0 0 48 15,0 0-29-15,0 0 5 16,0 0 5-16,0 0-8 16,0 0 1-16,0 0-23 15,0 0 1-15,0 0-11 16,3 0 26-16,9-2-16 16,7 2 84-16,7-1-20 0,5-2 32 15,2 0-44-15,-2 2-30 16,-1-2 16-16,-7 2-38 15,-4 1-1-15,-1 0 1 16,-8-2 1-16,-1 2 15 16,-4 0-16-16,-2 0 0 15,1 0 0-15,-4 0 0 16,3 0-1-16,-3 0-17 16,0 0-33-16,0 0-13 15,0 0-43-15,0 0-22 16,0 0-4-16,0 0-39 15,0 0-51-15,-3 0-129 0,-4 2 38 0</inkml:trace>
  <inkml:trace contextRef="#ctx0" brushRef="#br0" timeOffset="138244.68">2646 10256 3 0,'0'0'72'16,"0"0"442"-16,0 0-383 0,0 0-36 16,0 0-9-1,0 0 34-15,0 0 14 0,57-2-14 16,-37-2-28-16,2 1 0 15,-3 0-22-15,2 2 10 16,-3 0-49-16,0-1-24 16,-5 2 12-16,-2 0-10 15,-1 0-2-15,-1 0-7 16,-4 0 15-16,-2 0-18 16,0 0 3-16,-3 0 0 15,0 0 6-15,1 0 1 16,-1 0-7-16,2 0-5 15,-1 0-60-15,6 0-34 0,7-1-75 16,4-3-132 0,-5-2-411-16</inkml:trace>
  <inkml:trace contextRef="#ctx0" brushRef="#br0" timeOffset="139176.46">3606 10164 20 0,'0'0'883'0,"0"0"-698"16,0 0-101-16,0 0-3 15,0 0 55-15,0 0-34 16,0 0-73-16,0 0-28 15,0 0-1-15,0 0 6 16,0 0 1-16,0 0-7 16,0 0-6-16,0 0 6 15,0 0 6-15,0 0 1 16,9 0 30-16,7 0 30 0,8 0 23 16,4 0-56-16,3 0-12 15,2-3 5-15,0-2-16 16,-3 2-6-16,-9 0-5 15,-3 2-14-15,-11 1-1 16,-2 0-4-16,-5 0-20 16,0 0 1-16,0 0-28 15,0 0 17-15,0 0-2 16,0 0-64-16,-12 1-7 16,-4 5-112-16,-1 0-266 0</inkml:trace>
  <inkml:trace contextRef="#ctx0" brushRef="#br0" timeOffset="139516.37">3618 10271 667 0,'0'0'221'16,"0"0"-162"-16,0 0 9 15,0 0 107-15,0 0-66 16,0 0-57-16,0 0-26 16,5 0 5-16,3 0 51 0,6 0-16 15,0 0-40 1,0-1 54-16,2-2-30 0,2-2 4 16,0 1 0-16,3 0-24 15,-2-1 14-15,2 0-44 16,-2 1 6-16,-5 1-6 15,-2 2 0-15,-5 0-60 16,-4 1-54-16,-3 0-56 16,0 0-70-16,-1 0-247 15,-9 0-116-15</inkml:trace>
  <inkml:trace contextRef="#ctx0" brushRef="#br0" timeOffset="149912.16">2551 12801 12 0,'0'0'662'0,"0"0"-349"0,0 0-206 15,0 0-21-15,0 0 54 16,0 0 81-16,1-19-81 16,-1 19-43-16,0 0-21 15,0 0-32-15,0 0 8 16,0 0 5-16,0 0-24 15,0 0 25-15,-1 0-42 16,-4 0-7-16,-5 1 3 16,-2 6-12-16,-4 4 0 15,-4 2-8-15,2 2 8 16,0 3-9-16,-1 1 9 16,3 4-5-16,4-1 4 0,1 1-3 15,1 0 3-15,5-1 1 16,4-1-2-16,1-1-15 15,0 1 17-15,0-1-5 16,6-2 5-16,7 2 2 16,4-1-1-16,2-3-1 15,2-2-28-15,0-1 27 16,4-5-12-16,-1-3 6 16,4-2 6-16,-1-3 2 15,-2 0-1-15,-2-3 0 16,1-7 0-16,-5 0 15 15,-2-4-14-15,-1 0-1 16,-1-3 1-16,1-2 0 16,-2 0 11-16,-1-1-12 15,2-2 1-15,-2-1 12 0,-2 0-12 16,-2 1-1-16,-1-1 0 16,-1 3 0-16,-4 0 5 15,0 5-5-15,-3 1 0 16,0 3 38-16,0 2 3 15,0 2-1-15,0 3 0 16,-2-2-21-16,-4 1 12 16,-4-1-31-16,1-3 1 15,0 0 17-15,-6-1-18 16,-3-1 0-16,0 0 7 16,-4-1-6-16,-1 2 7 0,-2 2-8 15,1 0 0 1,-1 4 16-16,4 1-16 0,0 3 0 15,0 0-1-15,2 0-2 16,-2 10-11-16,-3 6 14 16,-1 5-53-16,2 3-24 15,-1 3-89-15,-4 6-115 16,10-7-282-16,3-6-414 0</inkml:trace>
  <inkml:trace contextRef="#ctx0" brushRef="#br0" timeOffset="151857.29">3319 12849 796 0,'0'0'526'16,"0"0"-387"-16,0 0-39 15,0 0 20-15,0 0 12 16,0 0-16-16,0 0-73 15,0 0-27-15,0 0-15 16,-3 6 7-16,-10 5 8 16,-1 6-7-16,-5 4-1 0,-1 3 12 15,0 5-12-15,-3 0 4 16,4 4-9-16,-2-1 5 16,2 0 9-16,2-2-17 15,2-3-28-15,3-6-36 16,5-4-77-16,-2-6-103 15,6-9-48-15,3-2-84 16,0 0-166-16</inkml:trace>
  <inkml:trace contextRef="#ctx0" brushRef="#br0" timeOffset="152149.01">3155 12869 121 0,'0'0'665'15,"0"0"-498"-15,0 0-17 0,0 0 60 16,0 0-11-16,0 0-49 16,0 0-64-16,4-10-57 15,-4 13-29-15,0 10-6 16,0 5 6-16,0 7 86 16,0 4-55-16,0 0-12 15,3-1-5-15,5 1-8 16,1-4 6-16,1-1-12 15,-1-3-12-15,0-2 11 16,-4-2-61-16,2-2-32 16,-4-2-56-16,-3-2-77 15,0-2-45-15,0-4-84 0,-10-5-397 0</inkml:trace>
  <inkml:trace contextRef="#ctx0" brushRef="#br0" timeOffset="152495.79">3073 12996 5 0,'0'0'513'16,"0"0"-195"-16,0 0-196 0,0 0-67 15,0 0 51 1,0 0-2-16,0 0-42 0,0 0 2 15,0 0-32-15,12 0 28 16,4 3 51-16,7 2-10 16,7 1 7-16,5-2-34 15,1-1-36-15,0-1 25 16,-3-1-48-16,-8 1-6 16,-5-2-2-16,-7 1-7 15,-4-1 0-15,-3 0-8 16,-4 1-41-16,-1-1 15 15,-1 2-64-15,0-2-65 16,4 0-105-16,-2 0-117 16,-1 0-352-16</inkml:trace>
  <inkml:trace contextRef="#ctx0" brushRef="#br0" timeOffset="153007.65">3716 12756 388 0,'0'0'508'0,"0"0"-202"16,0 0-172-16,0 0-30 16,0 0 76-16,0 0-56 15,0 0-58-15,0 3-29 16,0 9-24-16,3 3 31 15,0 6 38-15,0 4-37 16,0 4 31-16,0-1-39 16,0 3-10-16,2 0 13 15,-4 1-24-15,3 1-6 16,-2-2-10-16,-1 0 1 0,1-3 23 16,-2-2-24-16,0-4-5 15,0-4 4-15,0-2-18 16,0-5-26-16,0-1-9 15,0-3-71-15,0-2 8 16,0-4-67-16,0-1-104 16,-3-1-25-16,-9-9-338 0</inkml:trace>
  <inkml:trace contextRef="#ctx0" brushRef="#br0" timeOffset="153360.41">3692 12733 13 0,'0'0'310'15,"0"0"309"-15,0 0-436 16,0 0-64-16,0 0 23 16,0 0 3-16,0 0-43 15,-3 0-64-15,-3 0-18 16,-9 6 42-16,-3 4-39 16,-7 3 13-16,0 3-2 0,-1-1-13 15,4 1 12-15,4 0-33 16,6-2-14-16,5 1-19 15,7 3-135-15,0-3-144 16,0-4-270-16</inkml:trace>
  <inkml:trace contextRef="#ctx0" brushRef="#br0" timeOffset="153879.2">3532 13250 7 0,'0'0'587'15,"0"0"-216"-15,0 0-242 16,0 0-94-16,0 0 64 15,0 0 29-15,0 0 0 16,29 18-3-16,-8-15-41 16,6 1-9-16,7-4-10 15,6 0-9-15,2 0-24 16,3 0-2-16,-2 0-29 16,-1-2 39-16,-6-1-40 15,-8 1 0-15,-6 1 1 16,-8 1-1-16,-4 0 0 15,-5 0-1-15,-5 0-73 16,0 0-31-16,-11 0-171 16,-5 1-83-16,-8 2-752 0</inkml:trace>
  <inkml:trace contextRef="#ctx0" brushRef="#br0" timeOffset="155198.07">4416 13037 98 0,'0'0'810'15,"0"0"-619"-15,0 0-107 0,0 0 14 16,0 0 85 0,0 0-61-16,0 0-41 0,0 2-28 15,0-2 8-15,0 0 24 16,0 0-25-16,7 0-23 15,10 0 34-15,5 0-47 16,6-2 4-16,5-2-11 16,3 1-9-16,0 0 16 15,0 0-24-15,1 1-6 16,-3 0-4-16,-4 1-63 16,-3 1-25-16,-5 0-46 15,-1 0-115-15,-7 0-92 16,-6 0-351-16</inkml:trace>
  <inkml:trace contextRef="#ctx0" brushRef="#br0" timeOffset="155485.97">4457 13194 552 0,'0'0'288'0,"0"0"-217"16,0 0-59-16,0 0 76 16,0 0 88-16,0 0-16 15,0 0-21-15,60 13 2 16,-36-12-36-16,5 0-20 16,-1-1-16-16,5 0-34 0,-2 0 22 15,-1 0-57-15,-3 0 0 16,-5 0-63-16,-1-1-103 15,-2-2-128-15,-4 2-116 16,-1-4-447-16</inkml:trace>
  <inkml:trace contextRef="#ctx0" brushRef="#br0" timeOffset="156257.12">5448 12832 916 0,'0'0'299'0,"0"0"-199"15,0 0 14-15,0 0 43 16,0 0-49-16,0 0-54 16,0 0 21-16,-70 27-23 15,51-10 14-15,1 3-14 0,1 2-16 0,1 4 2 16,4 1-19-1,1-2-19-15,4 1 34 16,4-4-34-16,3-1 0 16,0-1 9-16,2-3-8 15,9 0-1-15,3-3-19 16,4-1-11-16,3-4 29 16,1 0-37-16,5-4 18 15,3-3-11-15,0-2 10 16,1 0 1-16,2 0-21 15,-3-4-12-15,-2-4 53 16,-3 0-24-16,-5-2 8 16,2-1 16-16,-4 0 1 0,-3-2 13 15,1 0-13-15,-4-1-1 16,-1 0 46-16,2-1-32 16,-4-2 1-16,-1 1 1 15,-3-1-4-15,-2 3 13 16,-3 0 6-16,0 0-2 15,0 1 25-15,0-1-38 16,-3 1-3-16,-5-2-2 16,0 1-11-16,-4 0 32 15,-1-2-27-15,1 2-4 16,-6-2 28-16,-2 4-29 16,-3 0-1-16,-3 4 1 15,-2 2 0-15,0 4-3 16,-4 2 3-16,-2 0 0 15,4 2-12-15,-3 10 12 0,2 2-33 16,4 3-59-16,-4 10-106 16,7-5-184-16,9-2-483 0</inkml:trace>
  <inkml:trace contextRef="#ctx0" brushRef="#br0" timeOffset="160040.93">2576 13834 640 0,'0'0'201'0,"0"0"-155"0,0 0-33 16,0 0 94-16,0 0-43 16,0 0-43-16,0 0-5 15,-7 0 22-15,4 0 23 16,-3 0-8-16,-2 2-14 16,-1 3 28-16,-1 2-25 15,-2 3 16-15,0 1-10 16,0 4 3-16,-3 2-10 15,0 1-18-15,0 3-22 16,-1 3 47-16,2 0-34 16,3 2-13-16,2 0 5 15,4 0-6-15,2-2 0 16,3-2 0-16,0-1 0 0,0-2 9 16,8-1-8-16,2-2-1 15,3-2 10-15,1 0-9 16,5-3 10-16,-2 0-11 15,7-1 1-15,-2-4-4 16,6-2 3-16,2-2-4 16,1-2-2-16,2 0 10 15,-3-3-14-15,0-6 9 16,-9-1 1-16,-3 0-5 16,-6-2 14-16,-2-4-9 15,-5 0 7-15,-2-3 5 16,-3-2 49-16,0-3-12 15,0 0-29-15,0-1 17 0,-5-3-36 16,-4 1-1-16,2 1 0 16,-2 0-14-16,0 5 13 15,-1 5 2-15,-1 2-1 16,2 4 32-16,-3 3-26 16,0 4-6-16,-4 0 5 15,2 3 3-15,-3 0-2 16,-3 0-6-16,-2 6-3 15,-2 4-13-15,0 1 11 16,0 1-33-16,2 2-20 16,-2 2-27-16,7 1 19 15,1 0-103-15,4 3-29 0,10 2-12 16,2-2-124-16,0-6-284 16</inkml:trace>
  <inkml:trace contextRef="#ctx0" brushRef="#br0" timeOffset="160581.88">3103 13948 29 0,'0'0'917'16,"0"0"-397"-16,0 0-357 16,0 0-22-16,0 0 46 0,0 0-83 15,0 0-71-15,0 0-19 16,0 0-14-16,-5 6-8 15,-5 8-3-15,-2 6 11 16,-4 6-3-16,-1 1 3 16,1 3 0-16,1 1 2 15,0 2-2-15,3-3 3 16,1-2-3-16,1-6-119 16,4-3 25-16,2-5-87 15,-1-6-105-15,5-8-26 16,0 0-184-16,0 0 193 0</inkml:trace>
  <inkml:trace contextRef="#ctx0" brushRef="#br0" timeOffset="160859.07">2977 13974 62 0,'0'0'768'15,"0"0"-523"-15,0 0-95 16,0 0 63-16,0 0-27 15,0 0-84-15,0 0-20 16,3-7-59-16,-3 7-11 16,2 1-12-16,4 9 1 15,0 7 21-15,7 3-1 16,1 4-5-16,-2 1 25 16,6 1-41-16,-4-1 1 0,0-1-1 15,0-3-44 1,-3-1-19-16,-2-3-90 0,-4-3-65 15,1-1-10-15,-6-5-125 16,0-2-361-16</inkml:trace>
  <inkml:trace contextRef="#ctx0" brushRef="#br0" timeOffset="161219.7">2936 14118 178 0,'0'0'308'0,"0"0"73"0,0 0-246 15,0 0-73-15,0 0 70 16,0 0-30-16,0 0-41 16,0-4-17-16,0 4-6 15,3-2 43-15,7 2-7 16,1-1-14-16,3-1 21 15,6 0-32-15,7 0-3 16,3 1 0-16,4 1-14 16,2-2 13-16,1 2-45 15,-6 0 1-15,-8 0 6 16,-5 0-7-16,-9 0-47 16,-6 0-18-16,-3 0 11 15,0 0 47-15,0 0 3 16,0 0-26-16,-14 0-38 15,1 2-198-15,2-2-112 0</inkml:trace>
  <inkml:trace contextRef="#ctx0" brushRef="#br0" timeOffset="162737.97">3585 13990 3 0,'0'0'58'0,"0"0"258"0,0 0-41 16,0 0-96-16,0 0-33 15,0 0-23-15,0 0 0 16,0-5-48-16,0 5 11 16,0 0-9-16,0 0-20 15,0 0 14-15,0 0-30 16,0 0-15-16,0 0 35 15,0 0-39-15,0 0-10 16,-3 0-7-16,-2 0 4 16,-2 6 4-16,-2 1-13 15,-3 2 0-15,3 0 6 16,0 4 6-16,0-1-1 16,2 3-11-16,2-1 0 0,-1 0 11 15,3 2-11-15,3-1 0 16,0 2 7-16,0 1-6 15,0 1 0-15,0-2 10 16,0-1-9-16,0-2 18 16,0 1-20-16,8-4 1 15,-2-1 3-15,1-1-3 16,2-1 0-16,0-1 17 16,3-1-18-16,3-1 37 15,0-1-37-15,3-2-8 0,0-1 8 16,1-1-8-1,2 0 2-15,-3 0-7 0,0 0 13 16,-5-1-5-16,-1-3 5 16,0-2 0-16,-3 0 5 15,0-1-4-15,-2-2 0 16,1-1 5-16,-2-2 3 16,1-1 9-16,-1-1-18 15,-1 2 0-15,-1-2 3 16,-1 1-2-16,-1 2 0 15,-1-1 13-15,-1 1-13 16,0-1 27-16,0 1-28 16,0 0 2-16,-1 0 14 15,-5-2-15-15,1 2 5 16,-1 1-6-16,0-1 1 16,-1 2 14-16,-1 1-15 15,2 1 17-15,-1 0-2 0,-5 0-4 16,3 1-3-16,1-1-8 15,-2 3 6-15,0-2 5 16,-1 3-11-16,1 0 0 16,-1 1 0-16,1-1 0 15,-5 1 2-15,3 2-2 16,-3 0 0-16,0 0-16 16,-1 0 16-16,1 2-8 15,-3 5 7-15,3 1-8 16,2 4-6-16,-1-1-49 15,1 0-50-15,-1 9-35 16,4-3-197-16,1-3-206 0</inkml:trace>
  <inkml:trace contextRef="#ctx0" brushRef="#br0" timeOffset="164660.31">4559 14026 449 0,'0'0'509'15,"0"0"-174"1,0 0-160-16,0 0-80 0,0 0 31 16,0 0 25-16,0 0-59 15,-3 3-36-15,3-3-10 16,0 0-15-16,0 0 38 16,0 0-42-16,9 0-20 15,4 0 20-15,7 0-6 16,8 0-1-16,5-3-1 15,3-2-17-15,5 0 14 16,0 0-16-16,-1 1-47 0,-1-1-24 16,-8 4-41-1,-3 0-66-15,-14 1-92 0,-5 0-134 16,-9 0-327-16</inkml:trace>
  <inkml:trace contextRef="#ctx0" brushRef="#br0" timeOffset="164909.16">4502 14215 380 0,'0'0'387'16,"0"0"-288"-16,0 0-18 15,0 0 64-15,0 0 34 0,0 0 45 16,0 0-53-1,82 31-33-15,-37-31-84 16,9-1-26-16,1-8-8 16,0-1-20-16,-7 3-31 0,-9 2-139 15,-12 0-132-15,-14 4-101 16,-10 0-587-16</inkml:trace>
  <inkml:trace contextRef="#ctx0" brushRef="#br0" timeOffset="167251.31">5603 13881 333 0,'0'0'341'0,"0"0"-87"0,0 0-189 16,0 0-11 0,0 0 115-16,0 0-59 0,0 0 41 15,-10-12-67-15,6 12-15 16,1 0 41-16,0 0-48 16,-2 0-36-16,2 0 27 15,-3 0-47-15,-2 0-5 16,-5 10 11-16,-2 2-5 15,0 2 5-15,3 2-12 16,-1 0 0-16,1 2 21 16,4 1-21-16,2 1-6 15,2 0 6-15,3-1 0 16,1 2 1-16,0-1-1 16,0 0 0-16,7 0-11 0,-1-4 5 15,6 0-12-15,0-2 4 16,1-1-21-16,1-3 34 15,4-2-17-15,-1-1-11 16,0-1 21-16,4-2-14 16,-3-1-8-16,4-3 18 15,-1 0 6-15,-3 0-5 16,0 0 9-16,-3 0 2 16,1-4 2-16,-1-5 5 15,0 1 2-15,-3-3 26 16,1-1-24-16,1-2 33 15,-1 0-44-15,-2-2 0 16,-1 1 13-16,0-2-13 16,-2-1 2-16,-2 1 2 0,0 1-2 15,-3 1 39-15,0 2-38 16,-3 1 4-16,0 0 30 16,0 2-20-16,0 0-1 15,0 0-3-15,0 2-12 16,0-1 30-16,-3 2-24 15,-3-1-7-15,-3 0 9 16,0-1 1-16,-4 1 0 0,-1-1-3 16,-1 2-5-1,0 0 29-15,-1 0-30 16,-1 0 6-16,1 1 4 0,1-1-10 16,0 2 0-16,2 0-1 15,-2 1 2-15,0 3-5 16,3 1 3-16,-3 0-31 15,-4 1-13-15,2 12-47 16,-16 12-71-16,7-4-174 16,2-1-333-16</inkml:trace>
  <inkml:trace contextRef="#ctx0" brushRef="#br0" timeOffset="174562.73">2660 14776 765 0,'0'0'410'0,"0"0"-226"0,0 0-15 15,0 0 30-15,0 0-3 16,0 0-133-16,0-2-47 16,0 2-16-16,0 0-13 15,0 6-1-15,0 8-6 16,0 7 20-16,0 7-7 16,0 5 7-16,0 3-1 15,0 1 0-15,0-2 2 16,0-1 9-16,3-3-10 15,-3-3 1-15,0-4 10 16,0-1-11-16,0-6-7 16,0-3 6-16,0-4-50 0,0-3-1 15,0-3-57 1,0-1 39-16,0-2-67 0,0-1-82 16,0 0-4-16,0 0-9 15,0-5-127-15</inkml:trace>
  <inkml:trace contextRef="#ctx0" brushRef="#br0" timeOffset="174937.81">2632 14760 510 0,'0'0'372'16,"0"0"-210"-16,0 0-58 16,0 0 27-16,0 0-10 15,0 0-45-15,0 0-41 16,-5 0-15-16,-1 3 54 15,-3 7-29-15,-4 3-14 16,-1 3-3-16,-5 4-3 16,2 2 14-16,-2 1-21 0,2 0-7 15,0-1 25 1,-1-1-36-16,6-1-1 0,0-1-56 16,3 2-134-16,3-6-124 15,6-2-238-15</inkml:trace>
  <inkml:trace contextRef="#ctx0" brushRef="#br0" timeOffset="175426.49">2469 15223 707 0,'0'0'389'0,"0"0"-288"0,0 0-71 15,0 0 34 1,0 0 29-16,0 0-57 16,0 0-36-16,39 0 75 15,-8 0 2-15,6 0-7 16,5-1 2-16,0-7-33 16,-2 3 11-16,-6 0-47 0,-7 3 5 15,-6 0-2-15,-6 1-6 16,-3 1 0-16,-4 0 0 15,-1 0 0-15,-3 0 5 16,1 0-5-16,-1 0 0 16,1 0 1-16,1 0-1 15,-2 0-23-15,2 0-63 16,0 0-82-16,-3 0-51 16,0 0-131-16,-3 0-332 0</inkml:trace>
  <inkml:trace contextRef="#ctx0" brushRef="#br0" timeOffset="175854.34">3143 14932 827 0,'0'0'673'0,"0"0"-535"0,0 0 36 15,0 0-7-15,0 0-54 16,0 0-60-16,0 0-53 16,0-9-8-16,0 14-12 15,0 5 14-15,0 5 4 16,0 5 2-16,-6 2 0 16,-3 1 11-16,-3-2-10 15,2-1 7-15,-2 0-8 0,0-2-69 16,0 1-38-1,-4 2-139-15,2-4-124 0,1-6-260 16</inkml:trace>
  <inkml:trace contextRef="#ctx0" brushRef="#br0" timeOffset="176141.11">3010 14945 35 0,'0'0'642'16,"0"0"-112"-16,0 0-389 16,0 0-28-16,0 0-6 15,0 0-8-15,0 0-99 16,5 0 11-16,2 7-11 0,1 6 49 16,-1 1 4-1,2 1-18-15,0 2-23 0,-1-1 27 16,2-1-39-16,-1 0 0 15,3-2-13-15,-2 0-43 16,-1-2-50-16,-1-2-120 16,-5-2-38-16,1-1-107 15,-4-5-257-15</inkml:trace>
  <inkml:trace contextRef="#ctx0" brushRef="#br0" timeOffset="176403.81">2924 15041 709 0,'0'0'244'0,"0"0"-149"16,0 0-2-16,0 0 11 16,0 0-43-16,0 0 39 15,0 0 7-15,82-3-27 16,-58 3-1-16,7 4 0 15,-1-1-41-15,0 0-19 16,-2 0-19-16,-4-2-8 16,-2 1-15-16,-5-1-152 15,-4-1-95-15,-5 0-91 16,-5 0-380-16</inkml:trace>
  <inkml:trace contextRef="#ctx0" brushRef="#br0" timeOffset="177288.01">3648 14780 563 0,'0'0'402'0,"0"0"-204"0,0 0-53 16,0 0 117-16,0 0-52 16,0 0-85-16,0 0-64 15,0-7-28-15,0 7 34 16,0 0-56-16,0 0 1 15,0 0-24-15,0 4 11 16,2 7-12-16,0 8 13 16,-1 7 34-16,2 5 20 15,-1 3-37-15,1 1-16 16,0 0 26-16,0-3-27 16,0-3 0-16,0-1-1 15,0-6 3-15,0-3 8 0,1-3-10 16,-4-2 0-16,3-2-10 15,0-4 4-15,-3 1-32 16,0-4-7-16,0 1-56 16,0-4 41-16,0 1-105 15,0-1-128-15,0-2 33 16,-3 0-92-16,-7-6-505 0</inkml:trace>
  <inkml:trace contextRef="#ctx0" brushRef="#br0" timeOffset="177656.28">3592 14807 705 0,'0'0'276'0,"0"0"-123"15,0 0 51-15,0 0 12 16,0 0-85-16,0 0-66 16,0 0-35-16,0-3 38 15,-3 3-39-15,-6 1-17 16,-1 8 6-16,-6 4-17 15,-1 4 9-15,-1 3-10 0,0 2 1 16,5-1 11-16,1 0-12 16,3 0-15-16,-3 0-51 15,9 3-182-15,-3-4-294 16,6-5-407-16</inkml:trace>
  <inkml:trace contextRef="#ctx0" brushRef="#br0" timeOffset="178123.83">3488 15243 720 0,'0'0'493'0,"0"0"-393"16,0 0 41-16,0 0 50 0,0 0-86 15,0 0-40 1,0 0-65-16,-2 0 0 0,10 0 2 16,11 0 20-16,5 0 35 15,7 0-4-15,7-2-15 16,1-3 52-16,-1-2-53 16,-2 1-7-16,-6 2-5 15,-9 2-19-15,-3 1-1 16,-6 1-5-16,-4 0-56 15,0 0-5-15,1 0-94 16,7-2-77-16,-4 1-257 16,-4-3-459-16</inkml:trace>
  <inkml:trace contextRef="#ctx0" brushRef="#br0" timeOffset="178790.34">4622 14975 666 0,'0'0'523'0,"0"0"-451"16,0 0-21-16,0 0 161 15,0 0-45-15,0 0-70 16,0 0-37-16,0-2-2 16,0 2 33-16,0 0-16 15,0 0-31-15,6 0 34 16,10 0-52-16,5 0 14 15,6-3-3-15,11 1-20 0,0-3-17 16,-1 0 0 0,-1 0-82-16,-3 1-18 0,-8 1-76 15,-6 2-45-15,-11 1-114 16,-8 0-149-16,0 0-89 0</inkml:trace>
  <inkml:trace contextRef="#ctx0" brushRef="#br0" timeOffset="179002.1">4553 15079 67 0,'0'0'650'0,"0"0"-504"16,0 0-52-16,0 0 84 16,0 0-15-16,0 0-3 15,0 0 38-15,58 3-54 0,-22-3-49 16,4 0-43-1,6 0-27-15,-2-5 8 0,0-2-33 16,-6 3-33-16,2-3-115 16,-10 2-355-16,-6-2-428 0</inkml:trace>
  <inkml:trace contextRef="#ctx0" brushRef="#br0" timeOffset="179684.46">5680 14668 720 0,'0'0'568'16,"0"0"-402"-16,0 0 1 16,0 0 46-16,0 0-65 15,0 0-47-15,0 0-101 0,4-1-24 16,0 15 24-16,2 6 32 16,2 6 11-16,1 7-14 15,-2 2-17-15,2 2 47 16,-1 0-47-16,-2-1-11 15,1-2 17-15,-1-1-17 16,-3-7 0-16,0-3-1 16,0-5 9-16,2-2-22 15,-4-5 2-15,1-2-55 16,-1-1-39-16,-1-4-66 16,0-1-146-16,0-3-164 15,0 0-250-15</inkml:trace>
  <inkml:trace contextRef="#ctx0" brushRef="#br0" timeOffset="179999.5">5700 14661 940 0,'0'0'200'0,"0"0"-37"15,0 0 35 1,0 0-47-16,0 0-55 0,0 0-20 16,-86 9-41-16,61 2 22 15,2 3-42-15,-1 0-12 16,3 0 16-16,5 0-17 15,1 0-2-15,3 1-47 16,9 7-139-16,1-3-159 16,2-3-191-16</inkml:trace>
  <inkml:trace contextRef="#ctx0" brushRef="#br0" timeOffset="180539.19">5493 15196 392 0,'0'0'631'16,"0"0"-439"-16,0 0-54 15,0 0 46-15,0 0-48 16,0 0-76-16,0 0 14 16,71-13-17-16,-30 7 16 15,8-1 1-15,5-1-17 16,4 0 4-16,2 1-35 15,-7 0-16-15,-6 1 27 16,-9 2-37-16,-11 1-4 16,-9 1 2-16,-7 2-26 0,-6 0-29 15,-5 0-84-15,0 0-183 16,-7 0-216-16,-2 5-161 0</inkml:trace>
  <inkml:trace contextRef="#ctx0" brushRef="#br0" timeOffset="202755.69">5729 12593 613 0,'0'0'284'16,"0"0"-175"-16,0 0-109 0,0 0 17 16,0-5 28-16,0 5 27 15,0 0-11-15,0 0-28 16,0 0-24-16,0 0 23 16,0 0-18-16,0 0-14 15,0 0 35-15,0 0-28 16,0 0-5-16,0 0 15 15,-2 0 8-15,-1 0 34 16,-3-4-57-16,-4 0 14 16,2-3-5-16,-4-2-11 0,1 1 0 15,-3-2-1-15,5 1 2 16,-1 2 12 0,5 3-13-16,2 0 1 0,2 3 28 15,-1 1-29 1,2 0 0-16,-1 0-3 0,1 0 6 15,-5 0-6-15,2 0-10 16,-4 0 1-16,-4 0-12 16,-4 0 24-16,-1 0-6 15,-2 1 6-15,5 2 0 16,-1 1 4-16,2-1-4 16,3 0 0-16,0-1-3 15,1 1 3-15,0 1-13 0,-1 2 12 16,-1 2-5-1,-1 2-3-15,-1 2-1 0,-1 1 10 16,2 2-9-16,1 0 9 16,-5 2-1-16,3 0 1 15,-1 0 0-15,2-2 1 16,-1-3-1-16,5-1 0 16,-1-1 3-16,2 0-3 15,0 1-8-15,-1-1 8 16,1 3 0-16,-3 0 5 15,0 1-5-15,-3-2 0 16,3 2 0-16,0-2 0 16,2-1-7-16,1-1 1 15,3 0 6-15,-2 0-2 16,2 0 2-16,-1-2 0 0,-1 2-4 16,-2 1 4-16,-2 1 0 15,3-1 0-15,-2 2 2 16,0-1 5-16,-1 2-7 15,1-1 0-15,-1 0-3 16,2 0 3-16,2-2 0 16,-1 0-1-16,2-1 3 15,-1 0 11-15,1-2-13 16,0 2 0-16,-1 1-6 16,-1 1 6-16,3-1-1 15,0 2 1-15,-2 2 0 16,1 1 7-16,-2 2-7 15,2 1 0-15,-1 1-2 16,1-2 2-16,1-2 0 16,-2 0 11-16,2-2-11 0,-1-1 21 15,1-2-21-15,0 1 0 16,-2-1 20-16,2 1-19 16,-1 2-1-16,-2 1 18 15,1 0-7-15,-2 1 27 16,1-1-38-16,0 3 1 15,3 2 27-15,-2 2-28 16,0 2 0-16,0-1 8 16,2 3-8-16,0-2 6 15,0 1-6-15,2 1 0 16,-2-2 4-16,1 0-4 16,-1-1 0-16,0 2-2 0,0 0 4 15,-1 3 10-15,1 0-12 16,0 4 0-16,0 0 6 15,0 0-6-15,1-2 0 16,-1-2 6-16,2-4-6 16,-2-1 10-16,1-2-10 15,1 0 0-15,-2 2 0 16,0 0 0-16,3-1 0 16,0-1 11-16,0 2-10 15,0-2 7-15,0 2-8 16,0-1 0-16,0 2 6 15,0 2-6-15,0-3 0 16,0 1 4-16,0-2-2 0,0-1 10 16,0-2-12-1,0 0 0-15,0-1 0 0,0 1 0 16,0-1 0-16,0 0-1 16,0 0 2-16,0 1-3 15,0 1 2-15,4 0 0 16,-2-1 6-16,1 4-6 15,-2-1-2-15,2 2 1 16,0 1 2-16,0 3 13 16,0-1-14-16,2-2 0 15,-2 0 0-15,4-1 1 16,-1-1-1-16,-1-1 6 16,-1 1-5-16,1 0 7 0,-2-1-8 15,4 0 0 1,-3 3 17-16,4-1-17 0,-2-2 0 15,4 0 6-15,-1 0-3 16,2-1 4-16,-2 0-7 16,6 0 0-16,-3 2 3 15,1-2-3-15,-4 2 0 16,3-2 0-16,-2-3 1 16,-1 1 7-16,-1-4-8 15,-1 1 0-15,1-3 0 16,-2 3 0-16,1 0 0 15,2 1-1-15,-2 0 2 0,1-1 0 16,4 1-1 0,1 0 0-16,1 2 24 15,-1-2-24-15,2 0 0 0,0-2 10 16,0-2-10-16,1 0 16 16,1-3-16-16,1 0 0 15,0-1 17-15,4 1-17 16,0 0 0-16,-2 0 9 15,7 0-7-15,-5 0 11 16,3-2-13-16,-1-1 0 16,-3-1 3-16,3-2-3 15,0-1-2-15,1-2 2 16,2-1 0-16,-3 0 3 16,3 0-3-16,-2 0 0 15,-1-4 2-15,0-2-2 0,-3-1-1 16,0 0 0-1,1 0 2-15,-2-1 1 0,2-2-2 16,2-2 0-16,-2 3 8 16,-1-4-8-16,3 0 0 15,-5-1 0-15,4-2 2 16,-4-1-9-16,0 1-2 16,-2-4 9-16,-1 0-13 15,2-1 13-15,-2-2 0 0,0 0-1 16,1-4 2-1,0 0 11-15,2-2-12 16,0-1 0-16,1-2-4 16,-1 5 16-16,-2-2-12 0,2 1 16 15,-3 1-9-15,-2-1 22 16,2-1-18-16,-4 2-11 16,-1-3 33-16,-1 0-32 15,-1-1-1-15,-1 0 1 16,-1 1 5-16,0 1 4 15,-2-1-10-15,1 3 0 16,-3 1 11-16,0 0-11 16,-3 2 0-16,2 2 0 15,-2-1 0-15,0 0 21 16,1 1-21-16,-1-1 0 16,2 0 1-16,-2-3-1 15,1 0-1-15,1 0 1 16,-2-1 0-16,0 0 16 15,0-1-16-15,0-3 0 0,0-2 51 16,0-2-51-16,0-2 0 0,0-1 4 16,4 2-2-1,-1 0 1-15,-2 4-3 16,2 2 0-16,-1 3 5 16,-1 2-5-16,1 1 0 15,-1-3 3-15,1-1-1 16,-2-4 5-16,1-5-7 15,1-1 0-15,-1-2-1 16,1 0 1-16,1 0 0 16,-3 3-2-16,3 0 8 15,1 2-15-15,-4 3 9 16,0 0 0-16,0 4-4 16,0 5 4-16,0 0 0 0,-7 3 2 15,-1 2 5-15,1-2-4 16,-1 0-3-16,0-1 0 15,0-2-7-15,2 0 7 16,1-1-9-16,-2-2 8 16,-2-1 2-16,-1-1 12 15,-5 1-13-15,1-1 0 16,1 3 0-16,-5-1 0 16,6 1 0-16,-3 2-1 15,0 1 2-15,5-1 2 16,-1 0-3-16,2 0 0 0,1 0-24 15,0-1 24 1,-1 0-9-16,3 0 9 0,-4-1 0 16,2 0 3-16,-1 0-3 15,-1 0 0-15,1 1-1 16,0 1 1-16,0 2 0 16,-3 1 0-16,3 0 0 15,1 3 3-15,-2 1-3 16,1 2 0-16,0 1-4 15,-1-1 4-15,2 1 0 16,-1 0-2-16,-2-1 4 16,-3 2-10-16,5-1 8 15,-4 0 0-15,1 3 0 16,1 2 0-16,-2-1-3 0,-1 2-3 16,-2 1 10-1,-1 1-16-15,-5 1 2 0,-5 1-3 16,-7 1-14-16,-2 2 17 15,-5 0-41-15,-3 3-3 16,2 7-62-16,-7 14-12 16,15-1-162-16,7-5-340 0</inkml:trace>
  <inkml:trace contextRef="#ctx0" brushRef="#br0" timeOffset="210530.92">6434 8422 695 0,'0'0'173'0,"0"0"-66"15,0 0-39-15,0 0 50 0,0 0 11 16,0 0-33-1,-3-18-19-15,2 18-66 0,1 0-2 16,0 0 10-16,0 0-19 16,-2 0-6-16,1 0 5 15,-2 2-10-15,-3 7 10 16,-3 7-11-16,0 4 12 16,3 3-7-16,0 0 7 15,3 3-12-15,3-2 12 16,0 0 7-16,0-3 9 15,6-3-16-15,0-5-7 16,0-3-10-16,0-6-5 0,0-2 22 16,7-2 6-1,4-3 59-15,11-14 76 0,11-12-72 16,12-7-47-16,10-12 30 16,8-6-52-16,3-2 0 15,-3 1 7-15,-9 10-5 16,-15 11-2-16,-15 12 0 15,-14 13 0-15,-12 6-16 16,-4 3-19-16,0 0-52 16,0 0-22-16,-3 11-99 15,-10 13 107-15,1-1-203 16,4-6-289-16</inkml:trace>
  <inkml:trace contextRef="#ctx0" brushRef="#br0" timeOffset="-208547.09">6119 12815 101 0,'0'0'341'16,"0"0"-87"-16,0 0-194 15,0 0-32-15,0 0 41 16,0 0 18-16,2 0 8 16,-1 0-56-16,-1 0-27 15,2 0 37-15,-2 0-39 0,0 0 7 16,3-1-1-1,0 1-16-15,5-2 24 0,-1 2-24 16,0 0 0-16,-1 0 6 16,2 0-6-16,-2 0 0 15,6-1 0-15,-5 1 1 16,1-2 10-16,0 1-11 16,0 0 0-16,4-2 22 15,0 0-16-15,3-1 13 16,1-2 7-16,2 1-5 15,1-1 24-15,0-1-29 16,3-1 0-16,2-2 42 16,1 0-29-16,3-3 9 0,-2-1 6 15,5-1-22 1,2-2 31-16,-6 0-48 0,7-3-4 16,-5 1 42-16,-1-2-43 15,2 0 0-15,-2 0 22 16,-3-2-11-16,-1 1 34 0,0-2-45 15,-1 0 1 1,0 0 25-16,3-3-26 16,-1 0 0-16,5-4 5 15,-2-1-4-15,3-4 10 16,-1 1-11-16,-3-3 0 16,4 1 7-16,-3 0-7 0,0-2-7 15,3 0 5 1,-1 1 4-16,0-2-5 0,1 1 3 15,1-2-12-15,-1-3-1 16,0-4 13-16,1-4 0 16,3-14 13-16,-1 4-10 15,1-4-6-15,-1 0-9 16,-4 13 12-16,3-7-6 16,0 2 6-16,1 2-23 15,0-2 13-15,2 0-4 16,0 1 13-16,-5-3-48 15,3 4 17-15,-2-2 23 16,-4 1 9-16,-1 1-8 16,0-3-7-16,1-2-5 15,4-13 10-15,-2 8-12 0,1-3-7 16,2 1 8 0,-5 10 14-16,3-5-6 0,2 4-31 15,-3 1 12-15,-2 3 8 16,-2 3-4-16,-4 0 28 15,-4 1-11-15,-5 0 11 16,-2-1-13-16,-5-1 13 16,1-2-12-16,-1 0 12 15,0-3-23-15,0-1-58 16,2-1 72-16,3-4-32 16,2 1 5-16,3 1 35 15,0 4 0-15,2 5-8 16,-1 8 9-16,-1 3 0 0,-5 5 6 15,-1 4-6 1,-7-2-2-16,-2 3 1 0,-1-2-5 16,0 0 5-16,0-1-29 15,-7 0-35-15,1-3 52 16,-3-2-36-16,0 1 29 16,-1-2 1-16,1 0-8 15,0 1 17-15,-3 1-2 16,3 0 12-16,-2-1 6 15,-2-1-6-15,-2-3 0 16,2-1 3-16,-2-2 5 16,-3 1 13-16,4 0-21 15,0 5 1-15,0-1 18 16,3 4-19-16,-2 3 0 16,3 0 5-16,-5 1-5 0,4 0 9 15,-4 2-9-15,-1-1 7 16,1 3 16-16,-3 2-23 15,-1 0 1-15,2 2 14 16,0 1-2-16,-3 1-12 16,1-1-1-16,-2-1 12 0,0 3-7 15,-3-3-5 1,3 0 0-16,-4 3 3 16,1-3-3-16,-3 2 9 15,-1 1-9-15,1 0 0 16,0 2 9-16,3-1-9 15,-1 2 0-15,4 2 2 0,-3 0-2 16,2 1 0-16,-5 1 0 16,3 1 0-16,-8-1-22 15,-3 0 16-15,-4-3-26 16,-6-1-14-16,-7-1 45 16,-6-1-5-16,-3-2-7 15,-2 0-10-15,0-2 23 16,2 1 42-16,0-1-41 15,4 2 23-15,2 1-17 16,4 2-5-16,4-1 12 16,6 4-12-16,5 2 11 15,5 2-12-15,6 3-2 16,1 1 2-16,10 2 0 16,1 2 34-16,4 2-35 0,2-1 13 15,-2 3-3-15,-2-1-10 16,1 0-19-16,-3 1 12 15,-1 0-23-15,-1 0 27 16,3-1-3-16,0 2 12 16,2-2-1-16,4 2-5 15,1-2-10-15,4 1-1 16,1 1-1-16,0 0-20 16,0-2-21-16,12 0-122 15,28-4-64-15,-4 2 22 16,1-2-44-16</inkml:trace>
  <inkml:trace contextRef="#ctx0" brushRef="#br0" timeOffset="-207352.22">6761 6835 74 0,'0'0'236'16,"0"0"-52"-16,0 0-52 16,0 0-68-16,0 0 70 15,0 0-39-15,0 0-41 16,-16-11-28-16,14 9-6 16,2 1 60-16,-1 1-80 15,1 0 0-15,0 0 6 16,0 0-6-16,-2 0-7 15,2 0-3-15,-3 0-3 16,-3 0 3-16,2 0 10 16,-1 0-7-16,2 0 5 15,2 0 2-15,-1 0 0 0,2 0 0 16,0 0 2-16,0 0 24 16,0 0-15-16,0 0 8 15,0 0 43-15,-1 0-33 16,1 0 3-16,0 0 7 15,0 0-16-15,0 0 63 16,0 0-48-16,0 0-24 16,0 0 44-16,0 0-48 15,-3 0-2-15,0 0-8 16,0 0 10-16,-2 0-13 16,0 0 3-16,0 0 0 15,-1-1-13-15,-3-1 13 16,0 1-7-16,0-1 5 0,-3 2 1 15,-1 0-15-15,2 0 16 16,-1 0 0-16,-1 0-19 16,4 0 19-16,0 0-2 15,0 0-6-15,3 2 16 16,3-2-5-16,0 1-3 16,3-1 0-16,-1 0 3 15,-1 0-3-15,-1 0-1 16,-7 2 1-16,-2-1-2 15,-7 2-5-15,-3-2 7 16,0 2 0-16,0-2 9 16,8 1-9-16,1-1-6 15,4 1 3-15,6-2 6 0,0 1-25 16,3-1 6-16,0 0-43 16,0 1 58-16,0-1-52 15,0 0 21-15,0 0 23 16,0 0 5-16,0 2-11 15,0-2 15-15,0 0-4 16,0 2-25-16,0 1 29 16,0 0-1-16,0 3 0 15,0 0 2-15,0-1-8 16,0 2 7-16,0 1 0 16,0-1-3-16,0 1 3 15,3 2 0-15,0 0 3 0,3 1-1 16,-1 2-4-1,2-1 1-15,2 3 1 0,3-1-9 16,6 0 9-16,2 1 0 16,2 1 8-16,0-1-7 0,-3 0 22 15,-1-4-23 1,-3-1 0-16,-6-2-8 16,-3-2 8-16,-1-1 0 15,-2-2 6-15,-1 0-4 16,-2-3 5-16,0 1-7 15,0-1 0-15,0 0 0 16,0 3 0-16,2 0-7 16,1 4 0-16,3 3-86 15,0 0-117-15,-3-9-370 0</inkml:trace>
  <inkml:trace contextRef="#ctx0" brushRef="#br0" timeOffset="-189303.18">1502 7305 783 0,'0'0'254'0,"0"0"-177"15,0 0 14-15,0 0-18 16,0 0 34-16,0 0 21 16,-13-3-48-16,13 3-28 15,0 0-23-15,0 0-27 16,0 0 60-16,0 0-47 16,0-1 3-16,0-1 5 0,10-1-22 15,5-1 10 1,10-3 6-16,11-3-17 15,9-2 62-15,7-1-52 0,5 1-10 16,1-1 22 0,3 1-21-16,-6 4-1 0,-5 2-1 15,-10 2-34-15,-12 2 4 16,-10 2-92-16,-8 0-44 16,-8 0-25-16,-4 0-1 15,-12 3-5-15,-7 4-81 0</inkml:trace>
  <inkml:trace contextRef="#ctx0" brushRef="#br0" timeOffset="-188943.54">1557 7411 618 0,'0'0'252'15,"0"0"-159"-15,0 0-53 16,0 0-5-16,0 0 65 16,0 0-5-16,0 0-64 15,-16 0 14-15,16 0-18 16,12 0 18-16,12-1 36 16,7-6 63-16,8-3-29 15,10 0-36-15,-3 0-42 16,2 0 39-16,-2 1-52 0,-4 2-23 15,-6 2 26 1,-8 1-27-16,-9 1 0 0,-8 1-1 16,-5 2-40-16,-3 0 27 15,-3 0-67-15,0 0-49 16,0 0-36-16,-9 0-62 16,-6 0-90-16,-3 2-518 0</inkml:trace>
  <inkml:trace contextRef="#ctx0" brushRef="#br0" timeOffset="-186451.35">6560 8058 64 0,'0'0'743'0,"0"0"-542"16,0 0-121-16,0 0-24 15,0 0 63-15,0 0-6 16,0 0-55-16,0 0-12 16,0 0-46-16,0 0-1 15,0 0 0-15,0 0-1 16,0 0-6-16,0 0 0 0,0 0-8 16,0 5 0-16,1 2 22 15,4 4-6-15,-1 5 12 16,3 1-6-16,-1 1 11 15,2 0-17-15,0-1 1 16,0-1 13-16,0-3-14 16,-1-3 0-16,-2-5 2 15,1-3 6-15,-3-2 32 16,9 0 44-16,1-10-4 16,8-10 35-16,4-6-78 15,2-5 4-15,6-4-12 16,0 0-10-16,1-2-3 0,-1 4-16 15,1 5 0-15,-7 7-4 16,-6 6 4-16,-9 6-8 16,-6 5 8-16,-3 2-38 15,-3 2-70-15,0 0-144 16,-18 10-274-16,-6 5 354 16,-3-4-660-16</inkml:trace>
  <inkml:trace contextRef="#ctx0" brushRef="#br0" timeOffset="-179017.48">10228 7760 660 0,'0'0'350'0,"0"0"-185"0,0 0-119 16,0 0 53-16,0 0 1 15,0 0 38-15,-3-32-32 16,-1 31-27-16,-5 1-21 16,-4 0-58-16,-6 0 1 15,-6 11 33-15,-6 8-34 16,-4 5 16-16,0 6 4 15,6 5-12-15,4 1 17 16,7 2-25-16,8 0 0 16,8 0-3-16,2-1 4 15,14-3-1-15,11-1 1 16,9-7 0-16,5-5-1 0,7-8-7 16,1-7-4-16,0-6-14 15,-3-8 25-15,-6-14 0 16,-8-9 30-16,-12-7-23 15,-9-4-7-15,-9-4-1 16,0 2 1-16,-16-1 57 16,-11 5-6-16,-6 7-19 15,-3 8 8-15,-1 8-28 16,0 12-12-16,1 5 0 16,5 5 9-16,2 17-38 15,4 11 29-15,11 5-82 16,7 6-22-16,7 1-107 15,13 6-100-15,14-12-85 16,0-14-279-16</inkml:trace>
  <inkml:trace contextRef="#ctx0" brushRef="#br0" timeOffset="-178701.29">10534 7846 993 0,'0'0'288'16,"0"0"-17"-16,0 0-166 16,0 0-93-16,0 0 32 15,0 0-37-15,0 0-7 16,2 56 47-16,-10-13-25 16,-1 8 73-16,-3 7-44 15,2 5-14-15,-2 11 31 16,3-6-67-16,3-2 14 0,0-1-15 15,1-14 15-15,1 3-10 16,1-6-5-16,0-6-20 16,0-4 7-16,0-7-100 15,0-7-36-15,2-7-90 16,-1-13-83-16,1-4-184 16,-1-1-196-16</inkml:trace>
  <inkml:trace contextRef="#ctx0" brushRef="#br0" timeOffset="-178367.15">10509 7858 907 0,'0'0'247'0,"0"0"-88"16,0 0-92-16,18-80 91 15,-9 62-5-15,0 3-17 16,4 5-45-16,2 2-75 15,9 3-12-15,6 5-4 16,6 0-1-16,1 12-31 16,1 12 24-16,-8 8 8 15,-10 9 1-15,-8 5 0 16,-12 2 2-16,0-1-3 16,-20 0 0-16,-6-5 23 0,-10-1-23 15,-6-4 0 1,-7-5 21-16,0-3-14 0,2-7-7 15,7-6-1-15,8-5-103 16,18-11-47-16,9-2-154 16,5-14-271-16</inkml:trace>
  <inkml:trace contextRef="#ctx0" brushRef="#br0" timeOffset="-177994.5">10873 8021 540 0,'0'0'720'0,"0"0"-601"0,0 0-49 16,0 0-57-16,0 0 32 16,0 0 44-1,0 0-46-15,42-8-27 16,-18 4-16-16,4 0 22 0,2-5-41 16,-2-1 19-16,-3-4-51 15,-8-4 35-15,-4-4-38 16,-7-4 22-16,-6-1 18 15,0 1 14-15,-4 3 55 16,-11 6-10-16,0 7-11 16,-3 9 18-16,0 1-52 15,-4 12 1-15,1 14-7 16,1 9 12-16,3 5 45 16,6 2-51-16,5 2 9 15,6-2-1-15,0-4-7 16,9-2-2-16,15-7-13 0,4-7-95 15,6-6 24-15,5-10-66 16,24-9-2-16,-9-14-77 16,-8-7-270-16</inkml:trace>
  <inkml:trace contextRef="#ctx0" brushRef="#br0" timeOffset="-177665.5">11470 7841 59 0,'0'0'721'0,"0"0"-489"16,0 0-65-16,0 0-93 15,0 0-74-15,0 0 0 16,0 0 0-16,-24 61 88 16,4-20-67-16,0 4-13 15,-2 2 3-15,5 0-10 0,3-1 7 16,4-6-8-16,8-5-32 16,2-12 10-16,0-7-58 15,5-12-8 1,7-4 20-16,-2-8 68 0,1-16 33 0,-6-10-15 15,-5-6 86 1,-1-6 44-16,-21-1-38 16,-10 1 4-16,-8 6 24 15,-5 9-38-15,0 10-10 16,4 9-84-16,7 11 13 16,8 1-38-16,11 11-44 15,14 14-115-15,20 15-101 16,17-3-101-16,7-6-320 0</inkml:trace>
  <inkml:trace contextRef="#ctx0" brushRef="#br0" timeOffset="-177207.25">11779 7989 472 0,'0'0'224'15,"0"0"-74"-15,0 0 51 16,0 0-69-16,0 0-45 16,0 0-8-16,-97-49-34 15,65 67 5-15,1 9 9 16,1 4-47-16,6 4 42 0,5 1-54 16,8-3-6-1,7-7 0-15,4-5-7 0,7-8-30 16,11-9-11-16,6-4 54 15,7-7 41-15,5-16-30 16,0-9-10-16,-3-8 21 16,-5 0-9-16,-7-1-2 15,-10 5 87-15,-4 11 14 16,-6 11 106-16,-1 10-118 16,0 4-100-16,0 11-12 15,0 17-12-15,-3 9 24 16,1 8-1-16,2 2 2 15,0-2 1-15,14-4-2 16,7-6-41-16,2-7 7 16,5-7-26-16,5-9 21 0,1-9 15 15,2-3-66-15,7-35-106 16,-8-2-211-16,-9-6-436 0</inkml:trace>
  <inkml:trace contextRef="#ctx0" brushRef="#br0" timeOffset="-176973.51">12202 7540 1380 0,'0'0'367'0,"0"0"-173"15,0 0-138-15,0 0 49 16,0 0-66-16,0 0-33 16,0 0 22-16,-21 53-27 0,11-11-1 15,2 11 10-15,1 17-1 16,2 15 12-16,4-6-21 15,-2-7 0-15,3-10-27 16,0-13 6-16,0 4-86 16,0 7-88-16,-3-1-114 15,-3-14-97-15,-3-14-474 0</inkml:trace>
  <inkml:trace contextRef="#ctx0" brushRef="#br0" timeOffset="-176658.96">11969 7912 965 0,'0'0'171'16,"0"0"-19"-1,0 0-26-15,-8-73 12 0,19 58-67 16,15 2-7-16,8 5-64 16,9 5-14-16,5 3 12 15,0 0-12-15,-2 4 13 16,-7 11-12-16,-6 0 13 15,-8 2 11-15,-4 2 1 16,-8 0 45-16,-2 2 14 16,-2 2-18-16,-5 4 1 15,-2 2-26-15,-2 4-21 16,0 1 36-16,0 1-43 16,-2-1-6-16,-4-2 0 0,-3-3-32 15,3-5-72 1,-4-10-97-16,0-7-157 0,4-7-252 0</inkml:trace>
  <inkml:trace contextRef="#ctx0" brushRef="#br0" timeOffset="-176500.09">12435 7722 1005 0,'0'0'331'0,"0"0"-131"16,0 0-143-16,0 0 24 15,0 0-81-15,0 0-93 16,0 0-202-16,34 25 60 16,-20-10-439-16</inkml:trace>
  <inkml:trace contextRef="#ctx0" brushRef="#br0" timeOffset="-176200.29">12627 7882 230 0,'0'0'709'16,"0"0"-550"-16,0 0-54 15,0 0 29-15,0 0 96 16,0 0-101-16,-95 75-26 16,73-51-39-16,5 6-63 15,5 1 28-15,9 2-29 16,3 0 0-16,0-3-23 16,15-5-33-16,5-7-44 15,5-6 35-15,0-9-16 0,0-3 80 16,-5-9-11-1,-4-14 12-15,-8-8 47 0,-8-5-5 16,0-5-7-16,-11-3-16 16,-9 3-19-16,-1 6 30 15,1 5-30-15,2 10-38 16,3 12-50-16,5 5-243 16,6 3-399-16</inkml:trace>
  <inkml:trace contextRef="#ctx0" brushRef="#br0" timeOffset="-175733.93">12672 7893 895 0,'0'0'324'15,"0"0"-93"1,0 0-36-16,0 0-60 0,0 0-13 16,0 0-75-16,0 0-47 15,40-10 0-15,-25 23-18 16,2 6-17-16,-2 6 33 15,-4 5-53-15,-6 5 24 16,-5 2 9-16,0-1-4 16,0-2 25-16,-8-4-10 15,-3-8 11-15,2-5-16 16,0-8 16-16,3-6 0 16,3-3 3-16,3-5 24 15,0-16-27-15,3-8-51 16,15-8-21-16,4-8 71 15,8-6-65-15,4 0 8 0,4 2 58 16,-3 7 14-16,-5 9 44 16,-6 13 0-16,-3 10-20 15,-8 10 36-15,-2 0-74 16,2 14 0-16,-2 11 43 16,-2 3-8-16,-1 4-13 15,-3 4-16-15,1 0 5 16,-4-1 19-16,-2 1-30 15,0-1-3-15,0-2-9 16,-8-4 12-16,-4-1-29 16,-6 2-55-16,2-9-169 15,4-7-286-15</inkml:trace>
  <inkml:trace contextRef="#ctx0" brushRef="#br0" timeOffset="-173340.72">13937 7960 46 0,'0'0'57'0,"0"0"336"16,0 0-126-16,0 0-89 16,0 0 43-16,0 0-57 15,0 0-19-15,-2 0-24 16,2 0-43-16,0 0 7 0,0 0-12 16,0 0-39-16,0 0 51 15,0 0-69-15,0 0-9 16,0 0 14-16,0 0-21 15,0 1-21-15,4 2-11 16,14 0 32-16,9 0 81 16,10-1-39-16,10 1 0 15,9-3 4-15,1 0-27 16,-2 0-10-16,-2 0-9 16,-8 0 15-16,-8 0 7 15,-7 0-22-15,-9 0 0 16,-8 0 9-16,-5-1-9 15,-5-1 0-15,-1 2 0 0,-2 0-51 16,0 0 36-16,0 0-85 16,1 0-48-16,-1 0-13 15,0 0-155-15,0 3-26 16,0 0-254-16</inkml:trace>
  <inkml:trace contextRef="#ctx0" brushRef="#br0" timeOffset="-172633.31">14186 7814 101 0,'0'0'196'0,"0"0"-34"0,0 0-21 15,0 0 31 1,0 0-48-16,0 0-43 16,0 0-10-16,11-24 116 15,-11 23-66-15,0 1-44 16,0 0-4-16,0 0-16 15,0 0-5-15,0 0-14 16,0 0-25-16,0 0 70 16,0 0-57-16,0 0-7 15,0 0 21-15,0 0-15 16,0 0 1-16,0 0-26 16,0 0 13-16,0 0-39 0,0 4 24 15,0 7-3-15,0 8 5 16,0 4 23-16,0 5 8 15,0 1-4-15,0 4-26 16,0 2 64-16,3 0-52 16,3 4-6-16,3-3 20 15,-3-2-26-15,-2 0 6 16,-1-5-7-16,-3-1 6 16,0-6 1-16,0-5-7 15,0-5-13-15,0-3 6 16,0-5-21-16,0-1-38 15,0-3-45-15,0-1-134 16,0-11-46-16,0-5-743 0</inkml:trace>
  <inkml:trace contextRef="#ctx0" brushRef="#br0" timeOffset="-171911.96">14808 7635 869 0,'0'0'312'16,"0"0"-200"-16,0 0-82 15,0 0 3-15,0 0-11 16,0 0-4-16,0 0 3 16,11 31-21-16,-8-18-13 15,-3 3 12-15,-3 3-88 16,-14-2-177-16,-5-6-782 0</inkml:trace>
  <inkml:trace contextRef="#ctx0" brushRef="#br0" timeOffset="-171395.73">13796 7811 652 0,'0'0'319'15,"0"0"-170"-15,0 0-69 16,0 0 110-16,0 0-19 16,0 0-62-16,0 0-31 0,-7-8-20 15,4 1 39-15,-2-1-18 16,2-5-48-16,0-2 76 16,3-4-93-16,0-2-6 15,0-3-8-15,8-4-27 16,12-2-29-16,32-12-96 15,-4 8-334-15,0 4 86 0</inkml:trace>
  <inkml:trace contextRef="#ctx0" brushRef="#br0" timeOffset="-163226.08">3659 7501 88 0,'0'0'328'15,"0"0"-160"-15,0 0-134 16,0 0-26-16,0 0 28 16,0 0 34-16,-13 2-36 15,12-2 7-15,1 0-34 16,0 0 29-16,0 0 54 15,0 0-14-15,0 0-6 16,-2 0 12-16,-1 0-11 0,0 0 38 16,0 0-80-16,-3 0-21 15,-4 0 23-15,1 0-30 16,0 0 5-16,-2 0-3 16,-1 0 7-16,2 0 9 15,-2 0-19-15,0 0 1 16,1 0 32-16,0 0-32 15,-1 0-1-15,-3 0 31 16,0 1-31-16,-6-1 23 16,1 2-23-16,-2-1 0 15,-3 2 23-15,1 0-9 16,1-1-1-16,-2 3-2 16,4-3-9-16,1 3 9 0,0-3-11 15,1 2 0-15,-1 1 3 16,2-3-2-16,1 1-1 15,-2-1 5-15,0-1-4 16,1 1 5-16,-3 0-6 16,2 0 0-16,1 1 3 15,-1-2-3-15,-2 1 0 16,3 0 1-16,-6 1-1 16,3 0 5-16,0-2-5 15,-3 2 0-15,2-1 11 16,-3-2-11-16,-2 1 0 15,1-1 4-15,-2 0-3 16,-2 0-1-16,0 2 0 16,-1-2 1-16,1 1-3 15,0 2 2-15,-1-2-4 0,4 2 3 16,-3 0 2-16,2-2 0 16,0 2-1-16,1-1 1 15,0-2 2-15,1 0-3 16,1 0 0-16,0 0 1 15,1 0 0-15,2-3-1 16,-1-1 0-16,-1 1 0 16,-1 0-16-16,3 0 16 15,-1 0-21-15,1 2 20 16,-2-1 0-16,3 1-15 16,-3-2 8-16,0 2 0 15,-4-1-6-15,0-1 14 16,-2 2-25-16,-3-2 25 0,2 2-19 15,-2-1-4-15,0 2 14 16,0 0-10-16,2 0 5 16,-1 0 5-16,1 0-6 15,4 0 15-15,-1 0 0 16,1 0 0-16,2 3 0 16,0 1-3-16,0 2-17 15,0 0 20-15,1-1 0 16,-4 0 4-16,4 0-4 15,0 0-1-15,3-1 1 16,-1-1 0-16,5 1 6 16,0-3-6-16,0 2 0 0,2 0 8 15,2-2-8-15,-2 1-1 16,3-1 1-16,3 0 0 16,0-1 18-16,3 0-18 15,0 0 0-15,-4 0 28 16,4 0-27-16,-3-1 8 15,0-7 19-15,0-1-6 16,0-2 17-16,-2-3-39 16,1-2 1-16,-2-1 13 15,0-2-14-15,-3-2 0 16,2-4 22-16,-2-2-16 16,3-2 6-16,0-2-12 15,2-2 0-15,-4-2 48 0,1-3-42 16,2 0-3-16,-3 0 10 15,-3 1-12-15,4 2 17 16,1 1-18-16,1 2 0 16,1-1-6-16,4 1 6 15,1-1-13-15,1-2 13 16,-1-2 1-16,1 0-1 16,-2-1 0-16,0 0-13 15,0 0 5-15,0 0 8 0,1 0-11 16,1 0 5-1,0-3-1-15,-1 0-11 16,2 0 8-16,0-1 10 16,0 2-7-16,0 4 7 15,0 2 0-15,0 7 0 16,3 4 0-16,0 5-7 0,0 4-3 16,0 1-3-16,0 2 4 15,0 0 9-15,3-1-4 16,0 1 2-16,2 3 4 15,-2-1 11-15,-2 4-13 16,2 1 11-16,-1 1-11 16,-1 0 0-16,-1 1-23 15,2 0 14-15,-1 0-2 16,5-2 10-16,3 0 0 16,6-2 1-16,6-3 0 15,6 2 0-15,1 0-10 16,8 0 0-16,0 0 7 0,5-1 2 15,4 1 1-15,3 0 0 16,0 0-12-16,1 1 6 16,-1-1-17-16,1 1 10 15,-4-2 23-15,1-1-10 16,-4-2 0-16,-3 0 8 16,-1-3 5-16,1-2 3 15,6-1-5-15,1-3 50 16,6-1-53-16,4 2 0 15,-3 2 0-15,1 1-1 0,-6 2 5 16,-4 2-12 0,-6 3 0-16,-4 0 7 15,-4 2-7-15,1-1-5 0,2-2 5 16,3-1 0 0,4-2 9-16,6-1-9 0,2-2 0 15,3 1-5-15,1-1 5 0,0 2-1 16,0 1 1-1,-2 0 0-15,-1 2 0 16,-1 1 0-16,-2 1 0 16,-1-1-2-16,1 0 2 15,3-3 0-15,5 0-1 16,1-1 2-16,8 0 3 16,-4 0-4-16,1 0 0 15,-2 1 1-15,0 3-1 16,-5 3 0-16,0 0 6 0,4 1-5 15,1 2 11 1,8 0-12-16,13-2 0 0,19 1 3 16,-8-1-3-16,-14 1-2 15,-9 1 2-15,-16-1 0 16,2 1 6-16,3-1-6 16,-4-1 0-16,-3 0 9 15,-7-1-9-15,4 1 0 16,-4-1 1-16,3 0-1 15,1 0 0-15,-1 0 0 16,7 0 2-16,5 1-1 16,-1-1-1-16,2 2-4 15,-2-1 3-15,-4 1 1 16,-3 0-1-16,-4 0 1 16,-6 0 0-16,-1 0 3 0,-3-1-3 15,1 0-1 1,-2-1 1-16,0 0 0 0,2 0 0 15,4 0-1-15,-1 1 3 16,0 1-2-16,0 1 0 16,-4 1-10-16,-9 0 4 15,-7 0 6-15,-8 2-6 16,-8 1 6-16,4 0 0 16,-4 0-5-16,5 0 5 15,2 0-12-15,8 0 0 16,4 0 2-16,1 0-6 15,7 0 15-15,-2 0-1 0,-3 0-7 16,-2 0 9-16,-5 1 0 16,-5 1-21-16,-4 1 21 15,3-2-25-15,-3 2 7 16,-2-2-3-16,-1 1 12 16,-1-1 6-16,2 0 3 15,-4 1-10-15,0 0 10 16,0 0-13-16,0 1 3 15,0 1-6-15,0 1 16 16,3 2-12-16,3 5 12 16,0 1-8-16,5 2 8 15,2 2 0-15,-1 0 0 16,1 0 1-16,-2 0 9 0,-1 0-10 16,-1 1 0-16,-2 0-8 15,-2 2 8-15,-4 0 0 16,-1 1 10-16,0 2-10 15,-1-1 12-15,1 2-12 16,0 3 0-16,1 1-7 16,-1 2 7-16,2 0 0 15,1-1 8-15,-2 0-8 16,2-2 9-16,1-1-9 16,-1-2 1-16,-1 2-2 15,1-1 1-15,2-1 0 16,-1 0 0-16,-3 2 0 15,1-1 1-15,-1 0-1 0,-1 1 3 16,-1 0 3 0,-1 1-6-16,1 0-2 0,-2 0 2 15,0-2 0 1,0 1 0-16,0-1 0 0,0 0 1 16,3-1 9-16,-3 2-10 15,3-2 0-15,4 1 3 16,-2-1-3-16,1 2 0 15,0 0 0-15,-2 2 1 16,3 0 13-16,-2-2-14 16,-2-1 0-16,0-2 3 15,0-1-3-15,0-4 0 16,-3 0-1-16,0-1 3 16,0 0 6-16,0 1-8 15,0 2 0-15,0-2 0 0,0 1 0 16,0-1 0-16,0 1 0 15,-3 0 0-15,0 3 3 16,0 1-3-16,3 3 0 16,-3 0 5-16,1 0-5 15,1 0-5-15,1-1 4 16,0-3 2-16,0 1-1 16,0-3 0-16,-2 1 0 15,2-3-1-15,-1 2 1 16,-2 1-1-16,2-1 1 15,-1-1 0-15,1 1 2 16,-1-1-2-16,1-2 0 16,-1-3 1-16,2-2-1 15,-1 1-1-15,-1-3 1 0,1 0 0 16,-2-2 0-16,0-1 0 16,-5 1 0-16,1-1 1 15,-7 1 0-15,-8 2-1 16,-11-1 7-16,-7 3-6 15,-12-1 35-15,-8 1-25 16,0-2-4-16,5-2 41 16,10-4-48-16,17-4-27 15,14-5-142-15,14-12-433 0</inkml:trace>
  <inkml:trace contextRef="#ctx0" brushRef="#br0" timeOffset="-160220.96">10527 9972 961 0,'0'0'217'16,"0"0"-100"-16,0 0-34 15,0 0 75-15,0 0-15 16,0 0-69-16,0-3 12 16,0 3-67-16,0 0 9 15,0 0 10-15,-2 0-20 16,-11 6 1-16,-4 6-2 15,-8 8-16-15,-2 3 45 16,-1 5-46-16,4 1 0 16,6 3 5-16,3-1-5 15,6 0-1-15,8 0-7 0,1-3-8 16,7-1-2-16,14-2 18 16,7-3-23-16,5-7 4 15,6-5-41-15,0-6 29 16,7-4 31-16,-4 0 0 15,-1-13 21-15,-5-5-20 16,-4-3 17-16,-4-6 15 16,-7-4-8-16,-2-4 1 15,-4-5 6-15,-4-3 0 16,-5-1 43-16,-6 3-39 16,0 4-7-16,-5 6 48 15,-14 7-33-15,1 7-19 16,-6 7-25-16,-6 6 17 15,-4 4-29-15,-4 3 12 16,-3 15-31-16,2 5-8 0,3 2-58 16,5 5-53-16,4 7-109 15,11-6-99-15,8-8-255 0</inkml:trace>
  <inkml:trace contextRef="#ctx0" brushRef="#br0" timeOffset="-159818.96">11092 10140 162 0,'0'0'1190'0,"0"0"-977"15,0 0-56-15,0 0-56 16,0 0 15-16,0 0 5 16,0 0-121-16,-6 0 1 15,15 0-1-15,12 0 1 16,13 0 33-16,12 0-28 15,4 0 9-15,0 0 13 0,-5 0-28 16,-5 0-16-16,-12 0-2 16,-6 0-44-16,-7 0 16 15,-6 0-44-15,-3 0-11 16,-3-1-2-16,0-5-108 16,-2 0-100-16,-1-1-207 0</inkml:trace>
  <inkml:trace contextRef="#ctx0" brushRef="#br0" timeOffset="-159517.52">11234 9982 916 0,'0'0'360'15,"0"0"-74"-15,0 0-71 16,0 0-24-16,0 0 4 15,0 0-126-15,0 0-54 16,0-7 6-16,0 10-21 16,0 8 0-16,0 10-2 15,0 6 4-15,0 8 42 16,0 5-31-16,0 2-11 16,0 2 11-16,0-2-13 15,1-2 0-15,2-2-1 16,2-5-61-16,-1-1-24 0,8 2-131 15,-4-9-182 1,1-8-271-16</inkml:trace>
  <inkml:trace contextRef="#ctx0" brushRef="#br0" timeOffset="-159005.78">11947 9989 1060 0,'0'0'257'0,"0"0"-131"0,0 0-21 15,0 0 44 1,0 0-11-16,0 0-117 0,0 0-1 15,-8 10-5-15,-5 8 8 16,0 6 2-16,-4 4 6 16,2 3-16-16,2 2 8 15,6-1-23-15,4-1 1 16,3-1 3-16,0-3-4 16,1-5-14-16,15-2-16 15,7-4-21-15,5-6 1 0,8-7 18 16,4-3-56-1,-1-5 82-15,-2-13-33 16,-5-8 39-16,-7-3 0 0,-4-5 16 16,-8-3 61-1,-8 1 11-15,-5-4-42 0,0 3 62 16,-11 4-69-16,-9 3-5 16,-7 6 22-16,-6 7-26 15,0 9-12-15,-7 6-18 16,-2 2 10-16,0 12-37 15,2 13 7-15,-1 24-137 16,10-7-158-16,10-3-580 0</inkml:trace>
  <inkml:trace contextRef="#ctx0" brushRef="#br0" timeOffset="-157753.09">12679 10076 768 0,'0'0'298'15,"0"0"-51"-15,0 0 7 16,0 0-47-16,0 0 16 15,0 0-98-15,0 0-35 16,-14-12-21-16,14 12-26 16,0 0-13-16,0 0-27 15,0 0 11-15,0-2 10 16,4 2-24-16,11-1-3 16,10-2 3-16,8 2 0 15,6-2 0-15,6-1-10 16,1 1-45-16,-4 2 32 15,-4-2-98-15,-8 3-56 16,-10 0-67-16,-17 0-126 0,-3 0-283 16</inkml:trace>
  <inkml:trace contextRef="#ctx0" brushRef="#br0" timeOffset="-157524.58">12602 10225 337 0,'0'0'552'0,"0"0"-468"15,0 0 21-15,0 0 52 16,0 0 46-16,0 0-26 16,115 4-94-16,-73-4-16 0,4 0-17 15,3 0-41-15,2 0 4 16,16 0-13-16,-13 0-218 15,-9 0-172-15</inkml:trace>
  <inkml:trace contextRef="#ctx0" brushRef="#br0" timeOffset="-156865.95">13645 9915 848 0,'0'0'221'0,"0"0"-23"15,0 0-37-15,0 0 21 16,0 0-32-16,0 0-92 16,0 0-34-16,-3-7-24 15,-8 13 1-15,-5 7 30 16,-3 4-31-16,2 6 0 16,1 0 7-16,5 6 1 0,2-1-1 15,6-1-7-15,3-1 15 16,0 1-8-16,2-3-7 15,13-1-9-15,6-2 3 16,4-3 6-16,5-2-6 16,3-3-10-16,4-4 16 15,2-3-14-15,2-5 14 16,-2-1-24-16,-1 0 24 16,-2-1-15-16,-2-10 15 15,-1-6-1-15,-2-6 2 16,-1-4 34-16,-3-3-35 15,-5-3 0-15,-3-1 47 16,-5 0-7-16,-5 3-15 16,-3 1 7-16,-6 5-9 0,0 4 67 15,-6 2-77-15,-9 4-4 16,-6 2 16-16,-4 5-25 16,-7 1-6-16,-3 3 5 15,-6 3 2-15,-2 1-3 16,1 0 2-16,0 0 0 15,-1 11-23-15,4 5-17 16,-7 23-98-16,9-4-139 0,9-1-383 0</inkml:trace>
  <inkml:trace contextRef="#ctx0" brushRef="#br0" timeOffset="-151388.62">10603 11110 1008 0,'0'0'217'0,"0"0"-158"16,0 0-25-16,0 0 35 16,0 0 66-16,0 0-56 15,-27-5-62-15,12 14 58 16,-3 2-40-16,0 6 11 15,-4 4 17-15,0 6-33 16,0 4 12-16,0 3-20 16,3 3-9-16,7 0 17 15,6-1-30-15,6-3-2 16,0-3-14-16,13-4 16 0,13-7-25 0,8-6-6 16,8-7-19-1,7-6 36-15,3-7-2 16,-1-14 16-16,0-9 3 15,-9-6 22-15,-11-3 23 16,-7-3-7-16,-15-2-35 16,-9 1 66-16,0 5-24 15,-21 0-9-15,-9 7 12 16,-5 6-29-16,-3 5 6 16,4 7-21-16,1 9 11 0,3 4-14 15,3 0-4 1,7 19-60-16,4 5-7 0,9 7-120 15,7 14-150-15,7-6-156 16,9-8-178-16</inkml:trace>
  <inkml:trace contextRef="#ctx0" brushRef="#br0" timeOffset="-151054">11121 11293 1340 0,'0'0'381'0,"0"0"-245"0,0 0-82 15,0 0 63-15,0 0 43 16,0 0-139-16,0 0-20 15,100 10 18-15,-45-10-18 16,9 1 25-16,2-1-26 16,-5 0 0-16,-9 0-28 15,-13 0-10-15,-12 0-58 16,-11 0-2-16,-12 0-46 16,-4 0-69-16,-28 0 7 15,-3 0-132-15,-4 0-351 0</inkml:trace>
  <inkml:trace contextRef="#ctx0" brushRef="#br0" timeOffset="-150791.95">11279 11140 867 0,'0'0'259'0,"0"0"-66"15,0 0 113-15,0 0-52 16,0 0-111-16,0 0-48 15,0 0-72-15,4 4-12 16,-2 18 11-16,-1 8 1 16,3 7 59-16,1 9-82 15,-2 2 1-15,6 1 16 0,3 0-17 16,-2-1-12 0,1-5-53-16,1-5-50 0,-2-9 17 15,4-3-129 1,-3-10-156-16,0-6-173 0</inkml:trace>
  <inkml:trace contextRef="#ctx0" brushRef="#br0" timeOffset="-150492.72">11920 11042 909 0,'0'0'583'0,"0"0"-449"16,0 0-80-16,0 0 103 15,0 0-103-15,0 0-48 16,0 0 78-16,12 87-20 0,-12-42-4 16,0 6-39-1,-1 3-14-15,-4-2 44 16,4 0-51-16,1-2 0 15,0-5 4-15,0-3-4 16,1-5-25-16,8-2-111 16,-3-9-143-16,0-11-293 0</inkml:trace>
  <inkml:trace contextRef="#ctx0" brushRef="#br0" timeOffset="-150015.22">12748 11280 527 0,'0'0'682'16,"0"0"-477"-16,0 0-158 15,0 0 23-15,0 0 77 16,0 0-64-16,0 0-6 16,11 0-59-16,14 0 24 15,9 0 97-15,9 0-83 16,4 0-16-16,2 0-5 16,-4-2-33-16,-6-1 20 0,-9 1-22 15,-8 1-65-15,-7 1 9 16,-12 0-155-16,-8 0-146 15,-13 3-36-15,-5 2-148 0</inkml:trace>
  <inkml:trace contextRef="#ctx0" brushRef="#br0" timeOffset="-149823.9">12714 11480 656 0,'0'0'270'15,"0"0"-103"-15,0 0 107 16,0 0 20-16,85 17-96 0,-40-15-110 16,8-2 34-1,4 0-84-15,3 0-22 0,-5 0-16 16,6-3-71-16,-13-1-277 16,-17-2-584-16</inkml:trace>
  <inkml:trace contextRef="#ctx0" brushRef="#br0" timeOffset="-148825.37">14054 11103 763 0,'0'0'332'15,"0"0"-203"-15,0 0-30 16,0 0 107-16,0 0-21 16,0 0-71-16,0 0-74 15,-8-2-38-15,-5 2 59 0,-7 9-53 16,-2 3 11-16,-1 3 12 15,-2 5-15-15,1 3 10 16,-1 4-16-16,1 2-9 16,3 4 59-16,3 1-60 15,5 0 0-15,4-2 12 16,8-1-12-16,1-1 2 16,0-3-2-16,11-4 1 15,6 0-28-15,2-5 27 16,3 0-29-16,0-4 27 15,-2-5-14-15,1-2 9 16,-3-3 7-16,-2-2 0 16,0-2 10-16,-2 0-10 15,0 0 0-15,1 0 15 16,0-7-14-16,1-3 15 0,1 2-16 16,-3-2 12-16,0 0 25 15,-5 3-28-15,0 3-8 16,-6 1 45-16,0 1-35 15,-3 1 3-15,1 1-14 16,-1 0 17-16,0 0 0 16,0 0-17-16,0 0 0 15,2-2-3-15,1 1 3 16,1-2 0-16,2-1-2 16,0 1 8-16,-3 0 6 15,-2 2-12-15,-1-1 0 16,0 2 31-16,0 0-30 15,0 0-1-15,0 0 4 0,0 0 4 16,0 0-2-16,0 0-6 16,0 0 0-16,0 0-31 15,0 0 14-15,0 0-67 16,-11-2-90-16,-1 0-455 16,-2-2-506-16</inkml:trace>
  <inkml:trace contextRef="#ctx0" brushRef="#br0" timeOffset="-148090.25">14106 10955 15 0,'0'0'748'0,"0"0"-565"15,0 0-32-15,0 0-17 0,0 0 149 16,0 0-80 0,0 0-81-16,9-36 3 0,-9 36-75 15,0 0-49-15,0 0 15 16,0 7-16-16,-6 11 0 15,-3 9 15-15,-3 9 3 16,2 4 33-16,-1 6-32 16,2 1-17-16,3 5 67 15,2-1-69-15,-1 3 2 16,2 0 14-16,-1 0-15 16,1 1 17-16,-3-6-18 15,3-3 0-15,0-5 1 16,1-5-1-16,1-6 0 15,-1-3-6-15,2-5 5 16,0-7-7-16,0-4-32 16,0-5-44-16,0-2 48 15,0-1-90-15,-1-3-37 0,-1 0-23 16,-1-7-57-16,2-6-349 0</inkml:trace>
  <inkml:trace contextRef="#ctx0" brushRef="#br0" timeOffset="-147615.43">14118 10881 68 0,'0'0'767'15,"0"0"-597"-15,0 0-21 16,0 0 73-16,0 0-55 15,0 0-57-15,0 0-41 0,-6-5-38 16,3 5 52 0,-3 0-55-16,-5 3-21 0,-8 9 90 15,-5 3-62-15,-6 5 4 16,-2 4 17-16,-6 3-29 16,-2 4 42-16,-2 0-69 15,2 0 15-15,1 0 5 16,6-3-20-16,6-3-7 15,8-5 6-15,8-2-78 16,10-7-88-16,7-9-177 16,13 0-234-16,2-2-443 0</inkml:trace>
  <inkml:trace contextRef="#ctx0" brushRef="#br0" timeOffset="-146987.15">13637 11774 565 0,'0'0'351'16,"0"0"-207"-16,0 0-14 16,0 0 53-16,0 0 39 0,0 0-111 15,0 0-50 1,3 1 58-16,14-1-94 0,10 0 4 15,10 0 16-15,6 0-30 16,5-1 32-16,4-3-30 16,0 1-2-16,2 0 67 15,-2 0-68-15,1 0 11 16,-1 2 1-16,-4-2-25 16,-2 0 20-16,-3 0-21 15,-4 2 0-15,-4 0-4 16,-9-1 4-16,-8 1-37 15,-11 1 1-15,-7 0-21 16,0 0-17-16,-6 0-69 16,-25 0-101-16,3 0-164 15,1 0-578-15</inkml:trace>
  <inkml:trace contextRef="#ctx0" brushRef="#br0" timeOffset="-144507.83">4966 6964 100 0,'0'0'369'0,"0"0"-34"16,0 0-134-16,0 0-58 16,0 0 9-16,0 0 13 0,0 0-51 15,0 0 28 1,0 0-93-16,0 0-19 15,0 0 7-15,0 0-12 0,0 0 14 16,0 0-31-16,0 1 8 16,5 1 20-16,11-2-24 15,6 0 23-15,10 0 19 16,7 0-38-16,4 0 1 0,3-2-17 16,-4-2-34-1,-3-2 25-15,-4 2-71 16,-6 0-65-16,-10-1-26 15,-7 2-111-15,-9-1 86 16,-3 3-42-16,0-1-460 0</inkml:trace>
  <inkml:trace contextRef="#ctx0" brushRef="#br0" timeOffset="-144192.85">4947 7035 312 0,'0'0'292'0,"0"0"-154"16,0 0-84-16,0 0 21 15,0 0 98-15,0 0-35 16,0 0-2-16,0 3-3 16,0-3-50-16,0 0 9 15,6 0-38-15,9 0 24 16,13 0 101-16,8 0-100 0,10 0-16 15,1 0-17 1,0-4-29-16,-3 1 10 0,-10 0-27 16,-4 0-27-16,-11 3 15 15,-8 0-57-15,-7 0-64 16,-4 0-42-16,0 0 17 16,-15 6-80-16,3 1-105 0</inkml:trace>
  <inkml:trace contextRef="#ctx0" brushRef="#br0" timeOffset="-134882.34">10494 12468 750 0,'0'0'344'0,"0"0"-215"16,0 0-74-16,0 0 90 16,0 0-29-16,0 0 3 15,0-3-30-15,0 3-46 16,0 0 19-16,0 0-37 15,0 0-19-15,0 0 70 16,0 0-75-16,0 0-1 16,0 0 6-16,0 0-5 15,-2 0-2-15,2 7-15 16,0 6 16-16,0 6 57 16,0 5-57-16,-1 5 8 15,1 5 19-15,-2 3-5 16,-2 1 5-16,3 1-27 0,-2 2 0 15,0-1 18-15,-2-4-18 16,2-1 0-16,0-8 11 16,-2-1-10-16,1-3 7 0,0-6-8 15,1-2 1 1,1-2 13-16,1-5-14 16,-1-1 0-16,2-3 0 15,0-1 0-15,0 0-19 16,0-2-23-16,0-1-110 15,0 0 26-15,0 0-98 16,0-7-60-16,0-6-256 0</inkml:trace>
  <inkml:trace contextRef="#ctx0" brushRef="#br0" timeOffset="-134417.06">10521 12411 55 0,'0'0'615'0,"0"0"-392"15,0 0-130-15,0 0-61 16,0 0 8-16,0 0 106 16,0 0-75-16,0 0-40 15,0 0-8-15,0 4 3 16,-2 6 132-16,-8 2-69 15,-1 2-38-15,-3 3 101 16,-3 2-84-16,1 1-25 16,-2 1 1-16,-2 1-16 0,0 2 1 15,0 2-29 1,1 0 16-16,2-2 0 0,2-1-16 16,5-3-49-1,4-4-26-15,6 3-134 0,0-5-143 16,0-7-217-16</inkml:trace>
  <inkml:trace contextRef="#ctx0" brushRef="#br0" timeOffset="-133951.18">10274 13003 886 0,'0'0'305'0,"0"0"-124"15,0 0-61-15,0 0-25 16,0 0 62-16,0 0-119 16,0 0-38-16,-5 0-4 15,9 0 4-15,8 0 13 16,10 1 15-16,8-1-2 16,6 0 84-16,6 0-76 15,4 0 8-15,0 0-2 0,-1-2-21 16,-8-1 13-16,-8 0-32 15,-11 1 9-15,-8 2-6 16,-6 0-3-16,-4 0-20 16,0 0 19-16,0 0-26 15,0 0 2-15,0 0-29 16,-13 0-112-16,0 3-34 16,-2 2-475-16</inkml:trace>
  <inkml:trace contextRef="#ctx0" brushRef="#br0" timeOffset="-133491.42">10992 12883 1126 0,'0'0'349'0,"0"0"-182"15,0 0-56 1,0 0 31-16,0 0 45 0,0 0-156 16,0 0-10-16,57 0 4 15,-23 0-18-15,4-1 29 16,2-2-36-16,0 0 0 16,-4 0 7-16,-5 1-7 15,-4-1-31-15,-7 1 2 16,-6 0-21-16,-5-1 11 15,-4 1-41-15,-2-2-61 16,1 0 49-16,-4-8-254 16,0 2 58-16,0 0-226 0</inkml:trace>
  <inkml:trace contextRef="#ctx0" brushRef="#br0" timeOffset="-133125.03">11167 12666 512 0,'0'0'290'0,"0"0"-33"16,0 0-60-16,0 0 42 15,0 0 48-15,0 0-107 16,0 0-76-16,12-57-57 0,-12 57-35 15,0 3-8-15,0 13-4 16,0 9 0-16,0 9 61 16,0 7-51-16,0 4 4 15,0 1-4-15,0-1-1 16,0-3 22-16,0-3-31 16,4-4 0-16,1-2 4 15,-2-5-4-15,0-7-7 16,2-2-12-16,-2-7-63 15,-1-2-4-15,1-4-108 16,5-6-186-16,-2 0-20 16,2-11-452-16</inkml:trace>
  <inkml:trace contextRef="#ctx0" brushRef="#br0" timeOffset="-132485.81">11998 12426 477 0,'0'0'312'0,"0"0"-58"0,0 0-76 16,0 0 50-16,0 0 38 15,0 0-156-15,0 0-56 16,0-17-38-16,0 21-6 15,-2 11 3-15,-5 7 3 16,4 6-14-16,0 9 70 16,0 4-71-16,1 6 21 15,1 2 4-15,1 0-11 16,0-1 9-16,0-3-24 16,0-7 0-16,0-4 0 15,0-6 0-15,3-5 0 16,-2-3-1-16,1-6-17 0,-1-3 0 15,-1-2-50 1,0-4-60-16,0-2 73 16,0-3-166-16,0-1-30 0,0-9-46 0</inkml:trace>
  <inkml:trace contextRef="#ctx0" brushRef="#br0" timeOffset="-132135.02">12011 12422 324 0,'0'0'410'0,"0"0"-59"16,0 0-269-16,0 0-8 16,0 0 136-16,0 0-89 15,0 0-76-15,-10-3-27 16,-5 13-17-16,-3 5 96 16,-6 2-62-16,0 3-35 15,-3 3 73-15,2-1-73 16,2 2 0-16,0 2-1 15,3-1-54-15,4 7-136 16,4-5-290-16,6-7-552 0</inkml:trace>
  <inkml:trace contextRef="#ctx0" brushRef="#br0" timeOffset="-131661.04">11814 13003 922 0,'0'0'377'0,"0"0"-266"15,0 0 5-15,0 0 91 16,0 0-89-16,0 0-71 15,0 0-34-15,14 4-10 0,8-1 95 16,11-1-53 0,9-1-30-16,10-1 35 0,6 0-48 15,0 0 24-15,-7 0-26 16,-6 0 2-16,-13 0-22 16,-13 0-38-16,-8 0-57 15,-9 0 52-15,-4 1-169 16,-14 4-95-16,-2-2-177 0</inkml:trace>
  <inkml:trace contextRef="#ctx0" brushRef="#br0" timeOffset="-127063.21">12763 12751 396 0,'0'0'687'0,"0"0"-545"16,0 0-124-1,0 0 3-15,0 0 173 0,0 0-101 16,0 0-57-16,0 4-21 16,0-4-14-16,0 0 50 15,0 0-19-15,0 1-10 16,0-1 87-16,7 0-81 16,1 0 15-16,0 0-10 15,1 2-17-15,2-2 12 16,3 0-20-16,2 0 0 15,2 0 49-15,3 0-57 16,3-2-3-16,-2-2 3 16,-1 1 0-16,0 0-18 15,-4 0-31-15,-3 2-62 16,-3 0 71-16,-1-1-120 0,2 2-82 16,-1 0-39-16,-3 0-362 0</inkml:trace>
  <inkml:trace contextRef="#ctx0" brushRef="#br0" timeOffset="-126223.72">12769 12918 380 0,'0'0'567'0,"0"0"-444"16,0 0-61-16,0 0 81 15,0 0 44-15,0 0-49 16,0 0-95-16,23 0-16 0,-4 0 78 16,5 0-72-16,4 0-6 15,3 0 11-15,1-1-20 16,-3-2 10-16,-2 0-28 15,-6 2 0-15,-3-1-28 16,-4 0 5-16,-3-1-64 16,0 1-43-16,10-3-101 15,-3 0-83-15,0 0-491 0</inkml:trace>
  <inkml:trace contextRef="#ctx0" brushRef="#br0" timeOffset="-125129.03">14125 12607 905 0,'0'0'278'0,"0"0"-166"16,0 0-76-16,0 0 87 16,0 0 69-16,0 0-151 15,0 0-35-15,-1 0-6 16,-14 7 0-16,-6 4 72 15,-5 1-62-15,-5 4 6 0,-4-2 18 16,0-1-34 0,-1-2 0-16,5-2 13 0,4-5-13 15,5-1 6-15,5-3-6 16,7 0 0-16,1 0-4 16,8-11 4-16,1-5-25 15,0-4-12-15,11-4-9 16,6-1 46-16,4 0-5 15,-1 2 20-15,-1 4 29 16,0 5-44-16,-4 5 8 16,4 3 16-16,-2 3-23 15,1 3 1-15,-1 0-2 16,1 0 14-16,0 4-33 16,-3 8 19-16,3 4-10 0,-4 4 10 15,-1 4 9-15,-3 3 10 16,-4 1-19-16,-1 3 12 15,-2 0 21-15,-3 3-33 16,0 2 0-16,0-3 9 16,-11 0-9-16,-1-1 0 15,-4-2 0-15,-1-2 10 16,0 2 11-16,-4-4-21 16,1 0 0-16,-2-3 10 15,3-4-10-15,-1-3-13 16,2-5 3-16,2-4 10 15,-3-1-6-15,3-6-19 16,-1 0-15-16,2 0 24 0,1-6-13 16,5-7 13-1,3-2-3-15,6-3-16 0,0-2 6 16,3 1-15-16,9 2 34 16,6 3-3-16,2 5 13 15,2 0-9-15,3 4 8 16,2 2 2-16,-2 0 8 15,0 3-8-15,-3 0 8 16,0 0 52-16,-1 1-48 16,-1 8 3-16,-1 2 31 15,-4 2-5-15,0 2 1 16,-2 2 17-16,-1 0-54 16,-3 2 86-16,3-1-92 0,-2 0 2 15,-4-1 13 1,2 0-13-16,-4-3-2 0,-2-3-22 15,-2-1-88-15,0-3-32 16,-9-3-195-16,-4-4-497 0</inkml:trace>
  <inkml:trace contextRef="#ctx0" brushRef="#br0" timeOffset="-124153.15">15032 12708 347 0,'0'0'394'16,"0"0"-144"-16,0 0-129 15,0 0 18-15,0 0 102 16,0 0-58-16,0 0-24 16,20-41-58-16,-20 41-40 15,0 0 87-15,0 0-98 16,0 0-15-16,-2 0-13 15,-10 0-21-15,-4 0 5 0,-9 0-6 16,-4 0 0 0,1 5-8-16,0 3 8 0,4 2-8 15,1 1 7-15,2 3 2 16,1 3-1-16,3 3 0 16,1 1 1-16,1 2 8 15,3-1-9-15,1-1-2 16,5-1 2-16,2 0 0 15,2-1 0-15,2 1 0 16,0 0 1-16,3 0 11 16,8-2-12-16,5-1-4 15,2-3-4-15,8-1 9 16,3-3-2-16,7-4 0 16,7-3-39-16,1-3 39 0,2 0-89 15,-1 0-73-15,-8-10 0 16,-7-5-196-16,-11 3-128 15,-11-1-210-15</inkml:trace>
  <inkml:trace contextRef="#ctx0" brushRef="#br0" timeOffset="-123830.22">14710 12938 544 0,'0'0'167'16,"0"0"-61"-16,0 0 77 16,0 0-9-16,0 0-105 15,0 0 57-15,0 0-66 16,30-1 21-16,-9 1 20 15,10 0-43-15,2 0-1 16,4 0-2-16,2 0-46 16,1 0 44-16,-1 0-53 15,-2 0-41-15,-7 0-76 16,-6-3-127-16,-6-1-51 16,-9 0-201-16</inkml:trace>
  <inkml:trace contextRef="#ctx0" brushRef="#br0" timeOffset="-123318.9">14834 12504 129 0,'0'0'385'0,"0"0"-85"15,0 0-183-15,0 0-30 16,0 0 60-16,0 0-45 16,0 0-92-16,4 24 132 15,-1-1-38-15,2 7 16 16,-1 7-14-16,4 2-37 0,1 5 5 16,0 1-16-16,1 2-47 15,3 1 92-15,0-2-71 16,0 1-16-16,-3-1 27 15,1 3-36-15,-1-3-1 16,-4 1-6-16,-1-2 2 16,-4-4 7-16,-1-5-9 15,0-3-58-15,0-5-2 16,2-5-79-16,1-2-111 16,0-6-158-16,1-6-534 0</inkml:trace>
  <inkml:trace contextRef="#ctx0" brushRef="#br0" timeOffset="-122239.54">15643 12741 768 0,'0'0'307'0,"0"0"-80"15,0 0-104-15,0 0 60 16,0 0-12-16,0 0-113 16,0 0-36-16,0 15-16 15,-10 11-6-15,-3 4 98 16,0 6-90-16,-5 2 9 16,1 2 7-16,0-1-24 0,1-1 13 15,2-1-13-15,2-4 0 16,0-4-7-1,3-6 7-15,3-7-30 0,1-3-15 16,4-6-21-16,-1-3 12 16,2-2-8-16,0-2 35 15,0 0 18-15,0-6 9 16,0-11-25-16,0-7 16 16,5-6 2-16,4-5 4 15,2-4-28 1,2-4-15-16,-1-3 21 0,2-2 24 15,2 3-4-15,-3 2 5 16,-1 8 16-16,-2 10 47 16,-1 6-9-16,-3 10 0 15,-1 4 79-15,-2 3-89 0,-2 2-18 16,1 0 8-16,-2 0-33 16,1 0-1-16,1 0 0 15,2 1-6-15,3 10-4 16,1 7 10-16,1 5 0 15,0 4 41-15,1 1-37 16,-4 0 8-16,2-1-12 16,1 0 10-16,-2-2 5 15,1 0-15-15,1 0 0 16,-1 0 28-16,-2 1-28 16,1-1 0-16,-3-1 0 15,-1-3 8-15,-1 0-1 16,1-2-7-16,-2-4-10 15,3-2-20-15,-1-2-5 0,-1-3-56 16,-2 0-46-16,0-4-97 16,0-3-37-16,-3-1-221 0</inkml:trace>
  <inkml:trace contextRef="#ctx0" brushRef="#br0" timeOffset="-121981.77">15492 13037 622 0,'0'0'262'0,"0"0"-122"0,0 0-10 16,0 0 92-16,0 0 25 15,0 0-109-15,0 0-94 16,100-15 70-16,-67 12-80 15,0 1-31-15,2-1 23 16,-2 2-26-16,-7 0-48 16,-4-2-108-16,-9 0-324 15,-7 0-196-15</inkml:trace>
  <inkml:trace contextRef="#ctx0" brushRef="#br0" timeOffset="-111697">14448 7655 72 0,'0'0'287'0,"0"0"-184"16,0 0-53-16,0 0-40 15,0 0 151-15,0 0-24 16,3-14-65-16,-3 11 83 16,1 1-73-16,-1 2 5 0,0-1-19 15,0 0-36 1,0-1 31-16,0-1-63 0,0 1 0 15,0-3 24-15,0 0-24 16,-4 1-1-16,-1-3 1 16,0 1 0-16,-1-2 6 15,-1 1-6-15,1-3 0 16,-1 1 7-16,-1-1-7 16,-2 2-7-16,1-1 7 15,0 1 0-15,-1 1-2 16,-1 1-2-16,0 1 4 15,-2 0-7-15,3 1 7 16,1 1-11-16,0 1 11 16,1-3 1-16,2 2 9 15,-1 1-10-15,-2-3 1 0,0 1-2 16,-2 0 1-16,-2-1-5 16,3 1 5-16,-4 0 1 15,1 0 0-15,1-1-1 16,-3 1 0-16,0 1 11 15,0 1-11-15,-1 0-10 16,-2 2 1-16,0 0 11 16,-3 0-2-16,0 0 0 15,2 0 7-15,-1 2 8 16,3 2-15-16,3 0 0 16,2 0-3-16,-3 0 3 15,2 2 0-15,-5 1-1 16,1 2 2-16,-2-1 9 0,1 1-10 15,2-1 0 1,-2 1 4-16,3 1-4 0,-1-4 0 16,0 3 0-16,2-1 0 15,-1 0 21-15,0 0-21 16,6-1 0-16,-2 0 1 16,3 0-1-16,0 2-1 15,-1 1 0-15,3 1 1 16,-4 3 0-16,-1 1 0 15,1 4 0-15,-2 1 10 16,1 1-10-16,2 1-1 16,-2 1 1-16,0 3 0 15,2-3 0-15,-1 3 0 16,4-2 0-16,0-2 3 0,1-1-3 16,2-1-4-16,2-1 2 15,-1-1 3-15,2 0-1 16,0 0 0-16,0 1 1 15,0-1 23-15,0 2-24 16,0-2 0-16,5 2 5 16,5 1-4-16,1 1 20 15,3 0-21-15,-1-1 16 16,0 2 10-16,-1-2-26 16,0 0 0-16,-2-1 14 15,-1-2-14-15,0-1 2 16,0-1-2-16,-3-2 7 15,5 0-1-15,-1 0-6 0,0-1 0 16,4 1 10-16,1-1-9 16,1 1-1-16,4-3 10 15,-4-1 3-15,2 0 11 16,-2-3-24-16,-2-2 0 16,-2 1 8-16,-2 0-8 15,1-1 0-15,-1 0 1 16,2-1 0-16,0 2 11 15,3-2-12-15,-2 1 0 16,3 1 29-16,1 0-27 16,1-1-2-16,0-1 8 15,0-1-8-15,1 0 22 16,-4 0-22-16,0 0 0 0,-2-2-1 16,-2 2 1-1,1-2-5-15,0 1 5 0,1-1 1 16,1-1 0-16,1 0-1 15,4 0 1-15,2 0 6 16,0 0-7-16,4 0-3 16,-1 0-4-16,0 0 13 15,-5 0-12-15,2 0-1 16,-2 0 7-16,-1 0 0 16,-1 0 0-16,-4-3 0 15,2-1-5-15,-3-2 5 16,1 1 0-16,1-2 0 15,-2-2 16-15,3 1 4 16,-2-2-20-16,2-1 0 16,0-1 13-16,0 0-13 0,-2-3 0 15,1 0-14-15,-2 0 31 16,-2-1-17-16,2-1 0 16,-3 0 0-16,0 0 22 15,1-1-22-15,-1 1-1 16,-1-1 0-16,2-2 1 15,-1 1 32-15,2 1-32 16,2 0 0-16,-2 2 7 16,-2 3-7-16,-1 1 0 15,0 2 6-15,-4 0 1 16,-1 0-14-16,-1 1-21 16,-2-3 28-16,0 1 4 0,0-3-4 15,0-1 0-15,0 0 10 16,0-2-9-16,0-1 11 15,0-1-12-15,0 1 1 16,0 1 8-16,0 2-9 16,0 1 0-16,0 1 7 15,0 1 18-15,0 1 1 16,-5 1-26-16,1 1 19 16,-1-3 3-16,1 1-22 15,0 0-3-15,1-1 3 16,0 0 0-16,1 0 1 15,-1 1-1-15,0 0 7 16,-2 0 5-16,-1 1-12 16,-2-3 0-16,-1 2-3 15,-2-2 3-15,-1-1 0 0,0 1 0 16,-1 1 3-16,1 0 4 16,0 1-7-16,0-2 0 15,0 2 5-15,0-2-5 16,-3 0-6-16,-4 1 4 15,-1-4 4-15,-6 2-1 16,-4-1-1-16,-6 0 0 16,-5 3-32-16,-6-1 32 15,-4 3-53-15,0 3-27 16,-1 5-73-16,-6 2-80 16,15 0-258-16,7 5-276 0</inkml:trace>
  <inkml:trace contextRef="#ctx0" brushRef="#br0" timeOffset="-94553.52">16511 6155 504 0,'0'0'184'0,"0"0"-64"0,0 0-74 15,0 0-33-15,0 0 60 16,0 0-14-16,1-7 38 15,-1 7-25-15,0 0-50 16,0 0-13-16,0 0-9 16,0 0 0-16,0 0-13 15,0 0 13-15,0 0-18 16,0 0 17-16,0 0-8 16,0 0 6-16,0 0-3 15,0 0 6-15,0 0-7 16,0 0 7-16,0 0-4 0,0 4 2 15,0 5 4 1,-3-1 5-16,-1 5 10 0,-2 0-17 16,1-1 53-16,-2 2-53 15,3 0 0-15,-2 1 17 16,1 0-17-16,0 2 0 16,2 0 0-16,-2 2 1 15,2 3 17-15,-2-1-18 16,1 2 0-16,-2 2 39 15,1 0-39-15,-2 1 7 16,2 2 14-16,1-1-4 16,1 1 20-16,0-1-37 15,1 0 0-15,2 1 7 16,0-1-7-16,0-1 0 16,0 3 0-16,0-2 0 0,0 1 9 15,0-1-9 1,0-1 0-16,-1 1-2 0,-5 1 2 15,-3 2-5-15,2 1 4 16,-1 2 2-16,0 0-1 16,1 1 0-16,3 2 1 15,-1-3 18-15,2 1-19 16,0-1-6-16,0-2 6 16,2 0 0-16,-2-2 1 15,0-1-1-15,-1 0 1 16,1-4 9-16,-1-2-10 15,1-2 0-15,-1 0 2 0,1-2-2 16,0 0 0 0,-2 0 0-16,2 1 7 15,-1 1-6-15,1 0-1 0,0 0 0 16,0 2 5-16,-1-2-5 16,-1 1-1-16,-1 0 1 15,-1 1 7-15,2 0 25 16,-1 0-32-16,3-1 0 15,2 0 4-15,-1 2-4 16,2 0 0-16,0-1 0 16,0 1 0-16,0 1 16 15,2 0-16-15,4 0 0 16,-2 0 15-16,2 0-15 0,1 1 0 16,0 0 3-16,-1 2-2 15,0 0 10-15,2 0-11 16,-2 1 2-16,0 1 18 15,0 1-20-15,1 2 0 16,0 0 7-16,0 2-6 16,-1 1 14-16,2 0-15 15,-2 1 9-15,1-2 17 16,-2-1-26-16,-2-1 0 16,0-1 4-16,0-2-3 15,-3 0-1-15,1 0 0 16,-1-1 8-16,0-1 7 15,0 0-15-15,0-2 0 16,0 1 0-16,0-2 0 16,2 0 0-16,-2-2-1 0,0 2 2 15,0 2 14-15,0-3-15 16,0 3 0-16,0-2 9 16,0 1-9-16,0 1 0 15,0-1 0-15,0 1 1 16,0-1 10-16,3 0-11 15,-2 2 0-15,3 0 7 16,-2 1-7-16,1 2 0 16,0 1 7-16,-2 0-6 15,1 2 16-15,-1-1-17 16,1 0 14-16,-1 4 10 16,-1-3-24-16,2 4 0 15,-1-2 1-15,1-1 0 0,1 0 4 16,2-2-5-16,0 1 2 15,1 0 9-15,0 0-11 16,2 3 0-16,-2-1 2 16,1 2-1-16,-1-1-1 15,-1 1 0-15,-2 0 2 16,0-1 28-16,0 1-30 16,0 0 0-16,1 0 31 15,-1-1-29-15,0 1-2 16,0-2 0-16,0 3 9 15,0 0 10-15,0 2-19 16,0 1 0-16,0 1 14 16,0 3-13-16,3 0-1 15,-2 2 7-15,-1 1-5 0,0-1 6 16,0-1-8-16,-3-2 0 16,0-3 11-16,0 0-11 15,0-1 0-15,0 2 5 16,0 0-5-16,0 0 25 15,0 2-25-15,-4-2 0 16,1-1 6-16,1-3-6 16,1 1-5-16,-1-3 4 15,1 1 2-15,-1-2-1 16,0 2 0-16,-1 0 0 16,1 0 2-16,-1 3-2 15,0-1-7-15,-2 3 5 16,2 0 4-16,-1 2-2 0,1-1 0 15,-3 3 1-15,5 0 12 16,-2-2-13-16,3-2 0 16,0-2 0-16,0-1 0 15,0-1 0-15,0 2 0 16,0-1 1-16,3 1 9 16,-2 1-10-16,2-2 0 15,-2 0 0-15,1 3 0 16,1-2 0-16,-2 3-2 15,2-1 4-15,-1 2 5 16,1-3-7-16,0 1 0 16,0 0-3-16,0 2 3 15,0 0 0-15,3 1-1 0,-3 2 2 16,-2-1 7 0,1 1-8-16,-2 1 0 0,0-3 2 15,0-1-2-15,0-4 0 16,-2 0-1-16,-2-2 1 15,-3 0 0-15,2 1 0 16,0-2 1-16,1 3 6 16,1-1-7-16,0 1 0 15,1 1 11-15,-1 2-5 16,2-3 1-16,-2 1-7 16,2 0 1-16,-1-3 6 15,-1 0-7-15,2-1 0 16,-2-1-7-16,1-3 7 15,-1 0 0-15,2 1 0 16,-1-1 1-16,-1 6 28 0,1 0-29 16,-1 3 0-16,2 2 63 15,-2 1-62-15,2-3-1 16,-1-2 0-16,1-1 7 16,-2-2-1-16,-2 0-6 15,1 1 0-15,-1-2 3 16,1 0-3-16,-2 1-5 15,1-2 4-15,1 0 2 16,-1 1 9-16,-1-1-10 16,2 0 0-16,-3 0 8 15,-1 1-8-15,2-2 0 16,2 1-1-16,-3-1 2 0,4 1 2 16,1-1-3-16,2 3 0 15,0-1 12-15,0 2-12 16,0 2 0-16,0 2 1 15,0 3 0-15,0 1 9 16,0-2-10-16,4-1 1 16,-3-4 8-16,2-2-9 15,-1-1-2-15,0-2 1 16,-1 4 2-16,2-2 0 16,-1 2-1-16,1 2 1 15,-2 2 7-15,1 0-8 16,-1 1 0-16,2 1-2 15,1-2 2-15,-2 0 0 0,-1 0-1 16,1 0 2 0,-2-2 2-16,0-1-3 0,0-3 0 15,0 1-1-15,0-1 1 16,0 2-1-16,0 1 0 16,0 1 2-16,0 2 1 15,-2 0-2-15,1 0 0 16,-3 0 3-16,2-2-3 15,-1-1-5-15,2 1 5 16,1-2 0-16,0 2 12 16,0-4-12-16,-2 1 0 15,2-2-6-15,0-2 6 16,0-2-3-16,0-1 3 0,-1-4 0 16,1 1 2-1,-2-1-2-15,1-1 1 0,-1 1 17 16,2 3-18-16,-1-1 0 15,1 1 0-15,0-1 0 16,0-3 0-16,0-4 0 16,0-4 2-16,0-6 7 15,0-4-9-15,0-2 0 16,0-4-23-16,0-1 22 16,0 0-45-16,1-21-58 15,7-7-188-15,0-12-1084 0</inkml:trace>
  <inkml:trace contextRef="#ctx0" brushRef="#br0" timeOffset="-64431.16">18131 7109 831 0,'0'0'267'0,"0"0"-60"16,0 0 28-16,0 0-69 15,0 0 79-15,0 0-136 16,0-37-48-16,0 36 94 0,0 0-101 16,0 1 1-1,0 0-4-15,0 0-50 0,0 0 32 16,0 0-33-16,0 0 0 16,0 0-46-16,0 5 46 15,0 12-27-15,0 10 21 16,0 10 12-16,-2 6-1 15,-1 7-5-15,-1 2 0 16,0-3 5-16,-1-2-5 16,-1-2-5-16,2-4-1 15,-2-2-31-15,0-3-9 16,2-2-64-16,-1-6-79 16,0-4 51-16,2-7-209 15,2-7-56-15,-1-10-249 0</inkml:trace>
  <inkml:trace contextRef="#ctx0" brushRef="#br0" timeOffset="-63723.79">18118 6974 453 0,'0'0'359'0,"0"0"-178"15,14-79-121-15,-6 50 68 16,1 3-52-16,1 4 19 16,2 1 70-16,2 1-143 15,4 2 29-15,2 1-23 0,3 2-27 16,4 2 9 0,3 2-10-16,3 2 0 0,5 2 7 15,0 3-7-15,-1 2-10 16,-3 2 8-16,-4 0-12 15,-6 9 1-15,-7 6-28 16,-4 7 3-16,-4 1 16 16,-6 6 22-16,-2 2-3 15,-1 1 3-15,0 4 1 16,-10 1 6-16,-6 3-7 0,-1 1 1 16,-5 0 21-1,-2-1-22-15,-2-4 0 0,-2-2 4 16,-2-6 9-1,-3-4-12-15,-2-4-1 0,0-6 18 16,-1-4 20-16,4-7-38 16,3-3 0-16,7 0-3 15,5-6 3-15,7-8-9 16,1 0 9-16,8-2 0 16,1 4-18-16,0 2 13 15,0 3 5-15,4 3 97 16,5 1-97-16,1 3 0 15,3 0 12-15,3 0-2 16,0 7 30-16,5 7-40 16,1 4 0-16,2 6 74 0,-1 5-68 15,1 0 15-15,-2 4-1 16,-1-2-19-16,-3-1 18 16,-1 0-19-16,-1-2 10 15,-2-1 21-15,-2-3-31 16,2-4 0-16,-4-2 14 15,1-5-13-15,-1-3 0 16,1-3-1-16,1-4 16 16,2-3-52-16,15-5-17 15,-5-12-185-15,0-6-424 0</inkml:trace>
  <inkml:trace contextRef="#ctx0" brushRef="#br0" timeOffset="-63296.73">18858 7277 1083 0,'0'0'334'0,"0"0"-62"16,0 0-210-16,0 0 8 15,0 0 81-15,0 0-65 16,0 0-57-16,11 0-23 16,11 0 3-16,6 0 85 15,5 0-94-15,5-2 1 16,-2 1 3-16,-3-1-4 16,-5 2-88-16,-6 0-60 15,-8 0-151-15,-6 0-84 16,-8 2-345-16</inkml:trace>
  <inkml:trace contextRef="#ctx0" brushRef="#br0" timeOffset="-63095.66">18811 7440 955 0,'0'0'275'0,"0"0"-175"16,0 0-10-16,0 0 177 15,0 0-118-15,0 0-29 16,0 0-30-16,118 0-48 16,-68 0-42-16,5 0-1 15,22 0-193-15,-14-1-122 16,-9-5-564-16</inkml:trace>
  <inkml:trace contextRef="#ctx0" brushRef="#br0" timeOffset="-62247.12">19990 6749 901 0,'0'0'195'0,"0"0"-27"16,0 0-70-16,0 0-11 15,0 0 110-15,0 0-123 16,-28-75-39-16,13 68 23 16,-8 1-30-16,-6 4-22 15,-7 2-6-15,-7 0 7 16,-1 0 18-16,2 8-25 0,2 5 0 16,8 0 37-16,5 2-37 15,9 2-1-15,6 1 0 16,7 3-12-16,5 4-17 15,5-1 30-15,16 1 0 16,7 2-27-16,2-3 27 16,3-2 0-16,-2-1 29 15,-3-1-29-15,-2-1 22 16,-7 0-22-16,-6 1 0 16,-5 1-16-16,-8 1 16 15,0 0 0-15,-5 0 2 16,-12 3-2-16,-3-1 33 15,-2 0-33-15,0-1 15 16,5-3 25-16,2-1-40 16,9-4-18-16,6 1 11 0,0-1-5 15,8 1-6-15,14-1-5 16,8 1 23-16,1-2-15 16,0-1 15-16,-2-2-8 15,-9-1-6-15,-6-2 14 16,-6 1-14-16,-8 1 8 15,0 3 6-15,-5 2 47 16,-12 3-8-16,-3 3-15 16,-4 2 60-16,0 4-84 15,3-1 8-15,2 3 26 16,2 1-26-16,2 0 51 16,8 2-59-16,4 0 0 15,3-3 17-15,0 1-17 0,14-4 0 16,11-5 18-16,8-4-12 15,11-6 25-15,10-5-31 16,31-8-87-16,-12-13-23 16,-9-11-576-16</inkml:trace>
  <inkml:trace contextRef="#ctx0" brushRef="#br0" timeOffset="-59619.42">20553 7185 199 0,'0'0'117'16,"0"0"-33"0,0 0-84-16,0 0-39 0,0 0 10 15,0 0-23-15,0 0 2 16,0-24-46-16,0 22 66 16,1-1 30-16,1 0 33 15,0-1 32-15,0-2 95 16,-1 2 48-16,-1-2 14 15,2 3 9-15,-2 0-24 16,0 0 91-16,1 3-128 16,-1 0-41-16,0 0-27 15,0 0-58-15,0 0-3 0,2 0-41 16,-1 0-18 0,2 12-8-16,3 6 26 0,2 5 0 15,2 3 1-15,2 3-1 16,0-4-1-16,2-4 0 15,-1-3-58-15,2-5 30 16,-1-4 1-16,0-5-31 16,1-2 46-16,2-2-2 15,-1-5 15-15,3-13 0 16,1-6 12-16,-2-4 14 16,1-3-26-16,-1 1 0 15,-2 5 25-15,0 5-9 16,-3 4-7-16,0 5 32 15,1 4-34-15,-2 2 8 16,2 4-15-16,-3 1 0 16,1 0-31-16,3 0 31 15,-3 10-16-15,4 3 13 0,-2 5-35 16,0 3 26-16,-2 3-24 16,1 3 36-16,1 3-48 15,-2-2 36-15,0-3-58 16,0-2 13-16,-3-5-53 15,1-5-8-15,-2-6 27 16,0-3 18-16,1-4 59 16,2 0 20-16,1-7-6 15,3-11 36-15,2-7-13 16,2-7 16-16,2-3-2 16,-2 1-36-16,1 3 98 0,-4 8-26 15,-3 5 15 1,-2 8 10-16,-2 3-44 0,1 5-26 15,-1 0-28-15,2 2 13 16,1 0-44-16,-2 7 31 16,2 6-10-16,1 6-27 15,0 0 27-15,0 5-5 16,-3 2 14-16,1 0-11 16,-1-2-3-16,-1-1-22 15,-1-5-45-15,0-2 81 16,-2-5-108-16,0-3 32 15,1-4 30-15,-1-2 4 16,2-2 43-16,1 0 0 16,5-8 1-16,2-9 37 0,6-6-36 15,1-5 7-15,2-3 12 16,1 1 13-16,-4 3 35 16,-5 6 43-16,-3 7-70 15,-5 6 103-15,-1 5-113 16,0 3-31-16,0 0-1 15,3 0-4-15,2 13-24 16,-1 3 28-16,3 5 0 16,1 4 3-16,-2-1-3 15,1-2-35-15,-3-1 34 16,-1-5-42-16,-3-3-15 16,-2-5-13-16,-1-4-44 15,-1-2 98-15,3-2-15 0,1 0 32 16,1-16 30-1,4-5-30-15,4-7 0 0,2-3 0 16,1 0 9-16,0 4 36 16,1 7-12-16,-4 8-12 15,-1 6 48-15,-4 6-69 16,3 0-14-16,-2 4 12 16,2 12 2-16,0 2 24 15,4 1-24-15,0 1 0 16,4-1 20-16,3-4-20 15,-1-2-1-15,-1-3-5 16,-3-5-74-16,0-5-59 16,-8 0-55-16,-3-8-352 0</inkml:trace>
  <inkml:trace contextRef="#ctx0" brushRef="#br0" timeOffset="-58432.96">22765 6728 325 0,'0'0'178'0,"0"0"63"16,0 0-90-16,0 0 21 16,0 0-5-16,0 0 7 15,0 0 31-15,-18-50-36 16,18 45-109-16,0-1 63 16,0 0-101-16,2 1-21 15,7-4-2-15,4 2 2 16,6 1-6-16,5 0 5 0,5 3 0 15,3 2-19-15,6 1 19 16,1 0-1-16,-2 3-5 16,0 8 6-16,-7 3 0 15,-7 2-7-15,-4 3-5 16,-9-1-31-16,-1 2 43 16,-4-3-17-16,-5-2 7 15,0 1 10-15,0-2 0 16,-11-1-1-16,-4 1 2 15,-4 0 20-15,-4 0-21 16,0 0 0-16,2-2 7 16,4-1-7-16,6-4 0 15,4 0 0-15,6-1-11 0,1-1-26 16,0 4 36 0,6 2 1-16,9 3-3 0,-2 0 3 15,4 1 0-15,-5-3-2 16,-5-1-4-16,-2 1-13 15,-4-1 6-15,-1 1 13 16,0 1-31-16,-10 3 31 16,-5 0-8-16,-2-2 7 15,4 1 2-15,0-4 5 16,3 1-6-16,6-4 0 16,1 1-13-16,1-2 13 15,2 1-28-15,0 2 27 16,0 1-7-16,2 0 8 15,2 3 0-15,1-1 1 0,0 0 15 16,-2 1-16-16,0 0-1 16,0 2-1-16,2-1 4 15,0 2-2-15,-1 2 0 16,1-1 2-16,1 0 10 16,-2 2-12-16,-1-2-16 15,2 0-5-15,-2-2 18 16,-3 0-8-16,0-2 10 15,0 0 1-15,0 0-18 16,0 0 18-16,0 2 0 16,-2 2 3-16,-1 0-3 15,-3 2 0-15,-1 0 3 0,-4 0-2 16,-6-1 30-16,-10 0-31 16,-33-4-45-16,8-2-33 15,-2-9-424-15</inkml:trace>
  <inkml:trace contextRef="#ctx0" brushRef="#br0" timeOffset="-54520.66">18142 7811 227 0,'0'0'242'0,"0"0"254"16,0 0-357-16,0 0-54 16,0 0 79-16,0 0-62 15,0 0-8-15,0 0-10 16,0 0-33-16,0 0 38 16,0 0-53-16,0 0-29 15,0 0 100-15,0 0-106 0,0 0 0 16,0 0-1-1,3 0-8-15,11 0 8 16,11 0 10-16,14 2 6 16,11-2 107-16,10 0-123 15,2 0 0-15,1 0 24 16,0 0-24-16,-5 0 0 0,-5 0-19 16,-5 0-79-16,-9 0 92 15,-9 0-128-15,-12 0-98 16,-10 0-13-16,-11 0-53 15,-17 0 30-15,-7 0-229 0</inkml:trace>
  <inkml:trace contextRef="#ctx0" brushRef="#br0" timeOffset="-54152.63">18200 7905 494 0,'0'0'281'16,"0"0"-207"-16,0 0 50 15,0 0-50-15,0 0 27 16,0 0-30-16,0 0-55 16,0 4 10-16,1-3 3 15,13 4 83-15,5-1 94 16,6 0-108-16,8 0-27 15,8-1 39-15,8-1-29 16,4-2-19-16,4 0-35 16,0 0-8-16,-6 0 28 15,-11 0-47-15,-13 0 0 16,-11-2 3-16,-8 2-2 0,-5 0 6 16,-3 0-7-16,0 0-61 15,0 0 60-15,0 0-75 0,0 0-79 16,0 0-73-1,-2 0-421-15</inkml:trace>
  <inkml:trace contextRef="#ctx0" brushRef="#br0" timeOffset="-50330.89">18021 8989 185 0,'0'0'565'0,"0"0"-382"15,0 0-100-15,0 0 63 16,0 0 29-16,0 0 14 16,-3 0-55-16,3 0-67 15,0 0 95-15,0 0-102 16,0 0-29-16,0 0 23 16,0 0-35-16,0 0-4 15,0 0-15-15,0 0 23 0,0 0 32 16,0 0-55-16,0 0 0 15,6 0 44-15,12 0-35 16,10 0-9-16,11 0 4 16,10 0 11-16,5 0-2 15,6 0-13-15,2 0 0 16,-2-2 8-16,-4 2-8 16,-7-1-3-16,-8 1-3 15,-11 0 12-15,-8 0-3 16,-10 0-3-16,-4 0 0 15,-5 0-15-15,-2 0 15 16,-1 0-30-16,0 0 13 16,0 0-45-16,0 0-7 0,0 0-26 15,0 0-85-15,0 0 9 16,-7 0-215-16,-4-2-448 0</inkml:trace>
  <inkml:trace contextRef="#ctx0" brushRef="#br0" timeOffset="-49835.13">18364 8756 652 0,'0'0'208'0,"0"0"-63"15,0 0 2-15,0 0-21 16,0 0-8-16,0 0 65 16,0 0-140-16,-2-17-15 15,2 17 32-15,0 0-28 16,0 0-13-16,0 0-19 15,0 4 1-15,0 10 12 16,-1 4-11-16,-2 8 34 16,0 4 42-16,-3 2-9 15,0 5-2-15,-1-1-9 16,-1 2-57-16,1 1 89 16,-1-3-90-16,-1 0 0 0,3-3 16 15,0-2-16-15,2-4 0 16,1-4-1-16,1-5 9 15,2-4-14-15,0-4 6 16,0-3 0-16,0-2-34 16,0-3 34-16,0 1-65 15,0-3-55-15,15-1-78 16,0-12-81-16,-1-6-598 0</inkml:trace>
  <inkml:trace contextRef="#ctx0" brushRef="#br0" timeOffset="-40613.64">18455 10038 191 0,'0'0'832'15,"0"0"-645"-15,0 0-126 16,0 0-19-16,0 0 187 16,0 0-112-16,0 0-59 15,0 0-11-15,0 0-36 16,0 0 7-16,-9 3-18 15,-6 10 7-15,-4 2 78 16,-7 5-83-16,-2 1-2 16,-5 4 41-16,-3 1-25 15,-1 2 19-15,-5 1-17 16,0 2 1-16,0-2 29 0,4 0-48 16,4-4 0-16,5-3-2 15,8-3 2-15,5-5 0 16,5-3-6-16,5-4 14 15,1-1-26-15,3-3-31 16,1-3-88-16,1 0 47 16,0 0-234-16,0-4-36 0</inkml:trace>
  <inkml:trace contextRef="#ctx0" brushRef="#br0" timeOffset="-40187.54">18164 10033 170 0,'0'0'658'16,"0"0"-369"-16,0 0-112 15,0 0-50-15,0 0 61 16,0 0-76-16,0 0-46 15,1-13-66-15,-1 13 26 16,2 0-51-16,-2 11 25 0,1 5 0 16,1 5 59-1,-1 6-58-15,2 4 16 0,2 3 27 16,0-1-21-16,3 5 27 16,0-1-50-16,1 2 0 15,1-2 14-15,-2 0-14 16,-1-1 0-16,-1-7 4 15,-1-3-1-15,-1-5 4 16,-3-6-7-16,-1-4 0 16,0-5-34-16,2-2 34 15,-2-4-78-15,0 0 33 16,0 0-27-16,0 0-18 16,0-15-98-16,-7-3-395 15,-1-2-337-15</inkml:trace>
  <inkml:trace contextRef="#ctx0" brushRef="#br0" timeOffset="-39751.58">17936 10178 618 0,'0'0'271'15,"0"0"-69"-15,0 0-102 16,0 0-14-16,0 0 30 16,0 0-38-16,0 0-39 0,15-2-8 15,3 8-15 1,5 3 131-16,6-1-86 0,5 1-17 15,6-1 38-15,4 1-29 16,-1-3-12-16,2-1-26 16,-4 1 1-16,-2-2 49 15,-3-1-65-15,-5-1 0 16,-7 1 21-16,-4 0-21 16,-7-2 0-16,-4 1-3 15,-5-1 6-15,-2-1-9 16,-2 1 6-16,0-1-82 15,0 2 68-15,0-1-121 16,-5 2-93-16,-8 1-131 0,0-2-273 16</inkml:trace>
  <inkml:trace contextRef="#ctx0" brushRef="#br0" timeOffset="-36862.09">18095 11401 26 0,'0'0'185'16,"0"0"-80"-16,0 0-37 16,0 0 10-16,0 0 78 15,0 0-45-15,0 0-16 0,-13 0 3 16,10 0-23-1,1 0 6-15,-1 0-37 0,2 0-31 16,-1 0 94-16,1 0-74 16,-1 0-5-16,2 0 18 15,-1 0-5-15,1 0 1 16,0 0-23-16,0 0-11 16,0 0 69-16,0 0-58 15,0 0 2-15,0 0 27 16,0 0-22-16,0 0 9 15,0 0 1-15,0 0-35 16,0 0 89-16,0 0-90 0,0 0 6 16,0 0 51-16,0 0-51 15,0 0 15-15,0 0-14 16,0 0 5-16,0 0 32 16,0 0-44-16,3 0 0 15,7 0 50-15,7 0-50 16,5 0 23-16,4 0 0 15,2 0-12-15,2 0 12 16,-3 0-23-16,1-1 0 16,-3 1 12-16,-1-2-12 15,-3 2 0-15,-2 0 0 16,-4 0 6-16,-1-1-6 16,-2 1 0-16,-2 0 0 0,0-1 7 15,1-1-7 1,-2 1-3-16,3 0-3 0,-2 1 7 15,4-2-1-15,-5 1 0 16,0-1 8-16,-2 1-4 16,-1 1-4-16,-3 0 0 15,-3 0-16-15,0 0 16 16,0 0-18-16,0 0 17 16,0 0 1-16,0 0 21 15,0 0-21-15,0 0 0 16,-12 0-10-16,-4 0 10 15,-7 0-23-15,-5 0 13 16,-5 0 7-16,-1 0-12 16,-2 1-2-16,0 2-2 15,1 0-12-15,2-2 31 0,2 1-12 16,2-1 11-16,5 0 2 16,3-1-4-16,2 2 3 15,4-2 0-15,2 0 3 16,1 0-3-16,2 1-6 15,2-1 4-15,2 0 3 16,0 2-1-16,0-2 0 16,1 0 0-16,-2 1 8 15,1-1-8-15,1 1-6 16,1-1 5-16,-1 0 1 16,4 2 0-16,-1-2 0 15,2 0 0-15,0 0 2 0,0 0-2 16,0 0 0-16,0 0-9 15,0 0 9 1,2 0 0-16,7 1 0 0,7 2 1 16,2-1 46-16,5-1-47 15,2 0 0-15,5 1 18 16,2-2-18-16,6 0 0 16,1 0-1-16,-2 0 10 15,-3 0-7-15,-8 0-2 16,-7 0-19-16,-8 0-22 15,-6 0 18-15,-5 0-100 16,-14 0-32-16,-10 1-182 16,0-1-656-16</inkml:trace>
  <inkml:trace contextRef="#ctx0" brushRef="#br0" timeOffset="-33325">18465 12180 560 0,'0'0'258'0,"0"0"20"16,0 0-105-16,0 0-109 0,0 0-9 15,0 0 51-15,0 0-40 16,0-4-37-16,0 4-29 15,0 3 7-15,-7 8 37 16,-2 5 18-16,-5 4 4 16,-3 4 45-16,-6 5-65 15,1 4 18-15,-7 2 11 16,-1 4-74-16,1 3 95 16,-3 0-96-16,1 2 9 15,0-2 53-15,-1 2-62 16,1-2 0-16,3-2 19 15,2-7-19-15,6-3 10 16,6-6-10-16,2-4 0 16,5-6-43-16,2-5 27 0,1 0-50 15,1-5-37-15,1-2-79 16,-6-2-74-16,1-5-1 16,0-8-401-16</inkml:trace>
  <inkml:trace contextRef="#ctx0" brushRef="#br0" timeOffset="-18155.09">17849 12025 423 0,'0'0'53'0,"0"0"200"0,0 0-154 16,0 0-6-16,0 0-30 15,-6-3-26-15,6 3 52 16,0 0-89-16,0 0 0 16,0 0 0-16,0 0 1 15,0 0 21-15,-1 0-22 16,1 0 0-16,0 0 67 15,0 0-60-15,0 0 29 16,0 0 2-16,0 0-15 16,0 0 15-16,0 0-38 15,0 0 9-15,0 0 49 16,0 0-58-16,0 0-2 16,0 0-5-16,0 0 7 0,0 0-10 15,1 0 8-15,13 0 2 16,-1 0 105-16,8 0-80 15,3 0 14-15,2 0 10 16,2 0-17-16,2 0-13 16,-1 0-19-16,1 0 19 15,2-1-9-15,-1-2-10 16,0 1 0-16,1 0 5 16,-4-1-5-16,-1 0-6 15,-7 0-1-15,0 2 14 16,-7 0-4-16,-2 1-3 15,0-2 0-15,3 1-2 16,2-1 2-16,2 2 0 16,6-1-7-16,6 1 16 15,3 0-18-15,1 0 9 0,2 0 0 16,-4 0-13-16,-6 0 13 16,-6 0-28-16,-10 0 20 15,-4 0-14-15,-4 0 22 16,-1 0 0-16,-1 0 1 15,3 0 20-15,0 0-21 16,1 0 0-16,4 0 5 16,3 0-4-16,2 0 0 15,2-3-1-15,1 2 2 16,1 1-2-16,-3 0 0 16,-3 0 0-16,-1 0-22 15,-5 0 22-15,1 0-8 0,0 0 7 0,3 0 2 16,2 0 4-1,3 0-5-15,1 0 0 16,-2 0-21-16,-2 0 21 16,-1 0-5-16,-4 0 4 15,-3 0-11-15,-1 0 11 16,-2 0-33-16,0 0 34 16,0 1 22-16,0-1-21 15,0 2-1-15,0-1 10 16,0 3-8-16,0 2 12 15,-5 2-14-15,-1 3 6 16,0 2 10-16,-2 4-16 16,-3 5 0-16,0 1 7 15,-2 4-1-15,-1 2 12 0,0-1-18 16,0-2 13 0,3 1 1-16,3-3-14 0,2-1-7 15,1-1 7-15,4-2 0 16,1 1-1-16,0-1 1 15,0 1 0-15,0-1 9 16,0 1-9-16,0 0 0 16,0 2 1-16,0-2-1 15,0 2 0-15,0-2-1 16,-3 0 9-16,1-1-8 16,-1 1 0-16,2-1 0 15,-2 1-2-15,2 0 2 0,-2 2 0 16,0-1 0-1,0 1 1-15,-2 1 3 0,1 0-4 16,-1 0 0-16,-1-3-2 16,3-3 2-16,0-1-6 15,2-1 5-15,1-4 2 16,0 1 4-16,0 0-5 16,0-2 1-16,0 1-1 15,0-1 0-15,0-3-30 0,0-1 30 16,0-1-18-1,0-3 4-15,0-1 1 16,0-2 10-16,0 2-13 16,0-2 16-16,0 0 0 15,0 0 3-15,0 0-3 16,-3 0-6-16,-2 0 5 0,-2 0-36 16,-3-4 24-16,-1-2-27 15,0 0 40-15,-3 0-26 16,0-2 26-16,-2 1-5 15,-1 2 4-15,-2 0 2 16,-2 1 14-16,0 3-15 16,-3-1 0-16,0 2 17 15,2 0-17-15,-1 0 0 16,3 0 7-16,-1 0-6 16,0 0 5-16,-3 0-6 15,0 2 2-15,-2 2 20 0,-1-1-22 16,-2 1 0-1,4 0-1-15,-4-1 2 0,4-1 0 16,0-1-1-16,1-1 11 16,3 0 40-16,0 0-51 15,0 0 0-15,2 0 44 16,-2 0-31-16,2 0 9 16,2 0 2-16,1 0-23 15,4 0 52-15,1 0-53 16,1 0 0-16,2 0 25 15,-1 0-25-15,1 0 0 16,-1 0 10-16,0 0 3 16,-5 0 14-16,2 0-27 15,-1 0 0-15,-2 0 7 0,3 0-7 16,0 0 0 0,5 0 10-16,1 0-9 0,1 0-1 15,3 0 0-15,2 0 1 0,0 0 27 16,0 0-28-1,0 0 0-15,0 0 25 16,0 0-5-16,0 0 10 16,0 0-10-16,0-7-2 15,0-3 1-15,0-3-19 16,5-1 0-16,0 0-6 16,-1 0 7-16,1-1-1 15,-1-1 0-15,0-3 1 16,-1 1 9-16,0-3-10 15,-1-1 0-15,-1 0 4 16,1 1-4-16,-2 1-6 0,0 2 6 16,1 0 0-16,-1 1 13 15,2-2-13-15,1 0 0 16,-2-2-1-16,4-4 1 16,-2 0-1-16,3 0 1 15,-3-2 0-15,0 0 11 16,0 3-11-16,-2 3 0 15,1 1 3-15,-1 1-3 16,1 4-6-16,-1 0 4 16,1-1 2-16,-2 2 0 15,1-2 0-15,2-2 2 16,-1 0 1-16,1-2-3 16,1-1-8-16,0 0 7 0,1 0 2 15,1 1-1-15,-1 2 0 16,-1-1 1-16,-1 3 16 15,1 2-17-15,-1 2 0 16,-3-1 29-16,2 2-29 16,-2 0 0-16,0-1 0 15,0 2 9-15,1 2 3 16,-1 2-12-16,2 1 0 16,-2 0-31-16,1 1 31 15,1-1-47-15,-1-1 6 16,-1-5-70-16,0 1-107 15,0 0-360-15</inkml:trace>
  <inkml:trace contextRef="#ctx0" brushRef="#br0" timeOffset="-11234.92">18767 8850 497 0,'0'0'84'16,"0"0"-37"-16,0 0-29 15,0 0 26-15,0 0 150 16,0 0-116-16,10-14-48 15,-10 14 2-15,0 0-31 16,0 0 11-16,0 0-12 16,0 0 16-16,0 0 32 15,0 0-48-15,0 0 0 16,0 0 34-16,0 0-3 16,0 0-2-16,0 0-29 0,0 0 23 15,0 0-12-15,0 0-11 16,0 0 0-16,3 3-20 15,2 8 20-15,1 0 0 16,1 3-1-16,2 2 2 16,-3 0 10-16,1-1-11 15,0 1 0-15,1-1 3 16,-3-1-3-16,1-1-6 16,-3-3 5-16,0-1 2 15,0-5 7-15,-2-1-8 16,-1-3 0-16,2 0 26 15,1 0-16-15,7 0 20 16,4-3 79-16,9-8-66 0,7-8-15 16,6-4-28-16,3-3 13 15,2-4 13-15,3-3-26 16,2 3 0-16,-4 1 6 16,-3 4-6-16,-8 5 1 15,-6 6-1-15,-8 4 1 16,-10 6 12-16,-4 3-13 15,-3 1-65-15,0 0-2 16,0 0-117-16,-1 12 75 16,-20 11-14-16,3-2-161 15,0-4-322-15</inkml:trace>
  <inkml:trace contextRef="#ctx0" brushRef="#br0" timeOffset="-8621.16">18561 9944 107 0,'0'0'183'15,"0"0"-62"-15,0 0-40 16,0 0 35-16,0 0-7 16,0 0-37-16,0 0 61 15,-2-2-97-15,2 2 8 16,0 0 18-16,0 0-13 15,0 0 18-15,0 0-34 16,0 0-27-16,0 0 94 16,0 0-84-16,0 0-6 15,0 0 30-15,0 0-31 16,0 0 1-16,0 0-10 16,0 0 6-16,0 0-3 0,0 0-3 15,0 0-26-15,0 0 16 16,0 0 4-16,0 0 6 15,3 6-1-15,5 1 3 16,-1 2 11-16,1-2-13 16,0 0 0-16,-3 0 1 15,0-2-1-15,-2 1-7 16,-2-1 6-16,1 1 2 16,-1 0 7-16,1 1-8 15,-1 0 0-15,-1 0 0 16,2 0 0-16,-1 0-1 15,-1-1-8-15,0 1 18 16,3-3-5-16,-3 2-4 0,0-2 0 16,0-1-1-16,0-2 1 15,0 1-5-15,1-2 5 16,-1 0 0-16,2 0 9 16,-1 0 11-16,5 0-11 15,8-5 188-15,10-10-109 16,6-8-87-16,6-6 37 15,3-5-25-15,-1-3-7 16,-2 0-6-16,0 5 1 16,0 1 14-16,-2 3-15 15,1 4 0-15,-2 3-5 16,-2 2 5-16,-5 5-5 16,-5 4 3-16,-6 3 4 0,-8 3 3 15,-4 3-5 1,-1 1-39-16,-2 0 8 0,0 0-34 15,0 0-40-15,0 0-52 16,-24 8-78-16,0 5 6 16,0-1-160-16</inkml:trace>
  <inkml:trace contextRef="#ctx0" brushRef="#br0" timeOffset="-7167.77">18544 11101 340 0,'0'0'160'16,"0"0"-10"-16,0 0-73 15,0 0 24-15,0 0 35 16,0 0-29-16,0 0-13 15,-3-3-7-15,3 3-31 16,0 0 102-16,0 0-94 16,0 0-36-16,0 0 52 15,0 0-63-15,0 0-4 16,0 0-13-16,0 0 16 16,0 0-11-16,0 0-5 15,0 0 0-15,0 0-5 16,0 0 5-16,0 0-10 0,0 0 9 15,0 0 2 1,0 0-14-16,0 0 4 0,0 2 9 16,0 8-6-16,0 1 6 15,3 1-1-15,1 2-7 16,-3 2 16-16,1 0-1 16,-1-1-7-16,1-1 0 15,0-1 0-15,0-4 0 16,-2-1-10-16,1-3 9 15,-1-2 1-15,0 0 0 16,2-2 0-16,-2-1 1 16,0 0 12-16,1 0-13 15,1 0 0-15,5 0 13 16,7-7 32-16,8-10-8 16,11-9-37-16,8-8 20 0,4-7-5 15,3-3-15-15,-2 2 0 16,-1 4-9-16,-11 6 9 15,-5 10 0-15,-11 7-6 16,-5 6 13-16,-7 2-1 16,-3 4-6-16,-1 2 0 15,-1 1-41-15,-1 0 41 16,0 0-87-16,0 0-51 16,0 0-45-16,0 0 2 15,-11 17-69-15,-3 0 112 16,-3-1-74-16</inkml:trace>
  <inkml:trace contextRef="#ctx0" brushRef="#br0" timeOffset="6604.19">20284 8570 575 0,'0'0'150'16,"0"0"-94"-16,0 0-33 15,0 0 112-15,0 0-80 16,-9-29 20-16,9 28 6 16,0 1-54-16,0 0-9 15,0 0-18-15,0 0 13 16,0 0 29-16,0 0-42 16,0 0 0-16,0 0 11 15,0 0-11-15,-1 0 0 16,1 0 0-16,0 0 1 15,0 0-13-15,0 0 12 0,0 0 0 16,0 3-17-16,0 7 17 16,0 2 0-16,0 4 15 15,0 2-7-15,3 3 25 16,1 1-33-16,0 1 0 16,-1 3 41-16,0 1-34 15,0 1-7-15,0 1 28 16,-1 4-17-16,-1 1 14 15,1 2-25-15,0 3 10 16,-2 1 60-16,1 3-70 0,-1-1 0 16,0 1 42-1,0-1-26-15,0-3-2 0,-1 2-14 16,-4-1 11 0,0 1 29-16,-1 1-40 0,2 2 0 15,1 4 15-15,-3-1-15 16,3 3 2-16,-1-4-2 15,2-3 10-15,2-2 6 16,0 0-16-16,0 1 0 16,0 3 6-16,0 0-6 15,-4 2 0-15,-2 1-7 16,-2-1 14-16,-1 0 16 16,2 0-23-16,1-2 0 15,0 1 15-15,-1 1-15 16,4 3 0-16,1 2 6 0,0-1-5 15,2-2 20-15,0 2-21 16,0 1 0-16,0-1 30 16,0-2-29-16,0-2-1 15,5-2 38-15,1-1-27 16,0-1-2-16,0 1-9 16,0 1 9-16,-2 4 1 15,1 1-10-15,-1 4-6 16,0 4 6-16,0-1 0 15,-3 3 1-15,1 1-1 16,-2-4 6-16,0 0-2 16,0-2-4-16,0-2 0 15,0 3-9-15,0 0 9 16,0 0 0-16,-5 1-1 16,-1-2 7-16,2-1-17 0,-1-4 11 15,2-2 0 1,-1 2-8-16,-2-1 8 0,1 2-5 0,-2 1 4 15,1 3 2 1,0 0 8-16,1 0-9 16,1-1 0-16,-1-2-13 15,0 2 13-15,2-2 0 16,0 0-6-16,0 1 12 16,0-3-5-16,-2 1-1 15,2-3 0-15,-4 0 8 16,1-3-8-16,0-4-8 15,0-2 7-15,0-3 1 0,1-1 0 16,1-1 0-16,1-2 1 16,2 2 11-16,-1 3-12 15,-1-1 0-15,0 4-9 16,-2-1 10-16,-1 1-1 16,2 0 0-16,-2-4 11 15,3 0 1-15,2-1-12 16,1-3 0-16,0 2 19 15,0 0-19-15,0 0 0 16,0 1 8-16,-2 2-2 16,-2 2 3-16,-4 2-9 15,-1 3 0-15,-1 1 4 16,-1 0-4-16,0-2 0 0,1-5-4 16,1-3 10-1,2-5 6-15,-3-3-12 0,2-5-74 16,-1-4 60-16,-7-6-179 15,4-5-103-15,-3-7-307 0</inkml:trace>
  <inkml:trace contextRef="#ctx0" brushRef="#br0" timeOffset="8126.54">21367 8789 32 0,'0'0'980'16,"0"0"-741"-16,0 0-86 15,0 0-87-15,0 0 123 0,0 0-84 16,0 0 12-16,0-47-60 15,-1 40-38-15,-6 0 16 16,-1 0-35-16,-7-1 16 16,-8 3 13-16,-6-1-29 15,-12 3-9-15,-8 3 8 16,0 0 2-16,0 0-1 16,11 0 0-16,11 3 12 15,11 3-30-15,10 2 18 16,5 5-56-16,1 4 55 15,4 8-30-15,18 5 18 16,7 5 3-16,5 4 10 16,4 3-19-16,-1-2 19 15,-3 2-31-15,-4-2 6 16,-9 3-8-16,-6 0-7 0,-8 0 8 16,-7-4-25-16,0-5 56 15,-11-6-25-15,-9-7 26 16,-7-7 0-16,-4-8 8 15,-7-6 0-15,-1 0 32 16,-2-18-15-16,3-6 63 16,7-6-34-16,6-4-16 15,7-1 75-15,4 1-105 16,7 5 3-16,4 6 23 16,1 9-4-16,2 5 19 15,-1 8-49-15,1 1-13 16,-3 0-15-16,-1 13-73 15,-1 8 48-15,2 7-23 0,3 2-143 16,2 7-114-16,12-8-181 16</inkml:trace>
  <inkml:trace contextRef="#ctx0" brushRef="#br0" timeOffset="8475.01">21767 8953 15 0,'0'0'908'0,"0"0"-705"16,0 0-56-16,0 0-31 15,1-76 69-15,-5 66-38 16,-5 3-77-16,-4 4 71 15,-8 3-141-15,-6 0 0 16,-6 7 10-16,-3 12 6 16,2 5 5-16,3 4-21 15,4 3 18-15,7 2-4 16,7-1-14-16,10 0-13 16,3-1 0-16,6-1 13 15,19-2-50-15,11-2-26 16,12-7-94-16,36-9 9 15,-10-6-166-15,-7-4-306 0</inkml:trace>
  <inkml:trace contextRef="#ctx0" brushRef="#br0" timeOffset="9062.41">22146 8963 867 0,'0'0'226'15,"0"0"-63"-15,0 0-29 16,0 0 23-16,-79-10-61 15,50 26-64-15,3 7 67 16,0 3-99-16,4 2 0 16,7-1 9-16,5-1-9 15,8-7-6-15,2-3-7 0,3-6-60 16,13-6 67 0,4-4-29-16,2 0-13 0,4-10 47 15,-3-9 1-15,0-3 0 16,-5-3-1-16,-5-1 3 15,-4 6 78-15,-3 7-13 16,-4 4 5-16,-2 6 52 16,0 3-124-16,0 0-23 15,0 16-29-15,3 5 52 16,1 7-13-16,6 2 13 16,3-1-48-16,6-3 48 15,2-5-113-15,7-7 14 16,8-10 41-16,3-4 14 15,4-11 43-15,5-20 0 16,0-11-68-16,5-25 60 16,2-23-16-16,-1-27-7 15,-9-10-55-15,-11-3 2 0,-13 4 85 16,-12 16 17-16,-4 17 147 16,-5 27-33-16,0 28-2 15,-5 16 5-15,-6 6-4 16,-6 9-64-16,-6 7-57 15,-14 31-9-15,-9 42 0 16,-3 34-26-16,7 15 26 16,13 5-15-16,15-12 14 15,14-10 1-15,0-7-9 16,13-16-70-16,5-21-107 0,16-1-56 16,-10-21-80-1,3-8-321-15</inkml:trace>
  <inkml:trace contextRef="#ctx0" brushRef="#br0" timeOffset="9459.73">22956 8774 886 0,'0'0'183'0,"0"0"-57"15,0 0 71-15,0 0-108 16,0 0-50-16,-106 1 22 15,75 32-25-15,1 5-14 0,5 3-22 16,10 0 8 0,4-5-3-16,10-6-5 0,1-7-55 15,3-9 23-15,15-10-67 16,5-4 95-16,4-9-19 16,0-16 46-16,2-9 41 15,-5-7-64-15,-4-2 0 16,-5 0 77-16,-4 8-17 15,-5 9 27-15,-5 12 39 16,-1 10-84-16,0 4-42 16,0 17-29-16,0 13 29 15,-7 9-15-15,2 5 15 16,-1 3 0-16,6-5-7 0,0-4-43 16,0-6-58-1,15-7-120-15,16-12-10 0,-1-8 15 16,0-5-66-16</inkml:trace>
  <inkml:trace contextRef="#ctx0" brushRef="#br0" timeOffset="9773.04">23413 8665 1200 0,'0'0'295'15,"0"0"-268"-15,0 0 2 16,0 0-27-16,-51 84 14 15,25-44 42-15,0 7-45 16,0 2-12-16,6-1-1 16,3-2 9-16,5-6-41 0,8-4 32 15,4-9-112 1,0-10 73-16,1-8-72 0,9-9 104 16,-1 0 7-16,-1-19 102 15,-5-11 71-15,-3-7-16 16,0-5-37-16,-17-5 97 0,-5 2-159 15,-2 6-26 1,-1 9 11-16,4 12-42 16,-1 12-1-16,-2 9-109 15,7 16-365-15,3-1-225 0</inkml:trace>
  <inkml:trace contextRef="#ctx0" brushRef="#br0" timeOffset="10397.43">24078 8554 1028 0,'0'0'149'15,"0"0"103"-15,0 0-85 16,0 0-23-16,0 0-27 16,0 0-117-16,0 0-3 15,-36 41 2-15,14 6 2 16,-5 9 22-16,0 6-23 16,3 2 0-16,2-4-22 15,4-11 8-15,6-10-45 16,2-14 4-16,7-14-53 0,3-11 108 15,0-2 8-15,11-24 18 16,11-15-26-16,10-21-48 16,1-1-18-16,3-6-14 15,-3-1 80-15,-8 15 11 16,-2 0 3-16,-6 16 63 16,-6 14 121-16,-7 19-182 15,-2 6-16-15,-2 16-84 16,0 16 65-16,0 10 10 15,0 5 9-15,9-1-76 16,4-3 41-16,6-7-129 16,4-11-15-16,20-15-31 0,-7-8-67 15,-2-2-16-15</inkml:trace>
  <inkml:trace contextRef="#ctx0" brushRef="#br0" timeOffset="10779.89">24462 8541 405 0,'0'0'290'0,"0"0"30"15,0 0-268-15,0 0-49 16,0 0-3-16,-50 75 0 16,19-28 49-16,-6 3-41 15,-1 2 9-15,-1 1-16 16,4-5 10-16,2-7-22 16,7-10-9-16,9-10-78 15,9-13 65-15,8-8-12 16,0-7 25-16,18-22-66 15,10-14-1-15,17-20 86 0,16-20-13 16,10-17 11-16,3-6 3 16,-14 19 34-16,-20 28 68 15,-16 27 99-15,-11 16-46 16,-3 9 71-16,-2 7-124 16,-2 1-83-16,-4 25-19 15,-2 12 36-15,0 10 0 16,-9 5 32-16,-11 6-33 15,-3-2-6-15,-4 4-29 16,1-1 16-16,-1 0-6 16,3-2-10-16,1-4-108 15,6 0-96-15,4-12-99 16,8-16-283-16</inkml:trace>
  <inkml:trace contextRef="#ctx0" brushRef="#br0" timeOffset="11224.46">24739 8728 795 0,'0'0'271'0,"0"0"-19"16,0 0 40-16,0 0-38 16,0 0-90-16,0 0-164 15,0 0 10-15,-3-16-36 16,-19 55 26-16,1 11-1 15,-2 2-12-15,8 0 13 16,5-5-36-16,7-9-53 16,3-10-81-16,0-10 118 0,16-14-105 15,4-4 157-15,7-14 22 16,6-16 4-16,4-13-12 16,3-9-14-16,-3-5 1 15,1 0 66-15,-8 3-67 16,-7 10 0-16,-8 15 123 15,-7 13 8-15,-7 15-72 16,-1 2-59-16,-4 25-53 16,-13 12 34-16,0 11 19 15,0 5 0-15,2 1 0 16,6-4 0-16,8-8-60 16,1-9-55-16,4-9-12 0,17-11 2 15,7-11-27-15,8-3 61 16,25-37 18-16,-7-3-164 15,-6-5-416-15</inkml:trace>
  <inkml:trace contextRef="#ctx0" brushRef="#br0" timeOffset="11479.45">25388 8321 909 0,'0'0'301'16,"0"0"-67"-16,7-75-53 15,-5 53-56-15,-2 8-50 16,0 4 95-16,0 6-100 15,0 4-48-15,-2 0-18 16,-15 12-4-16,-10 15-3 0,-5 13-4 16,0 7 14-16,-1 10 26 15,4 5-33-15,6 1 0 16,6 4 34-16,5-2-34 16,11-2-6-16,1-1 0 15,1-6-14-15,15-9-7 16,4-8-84-16,13-10-103 15,-8-9-34-15,1-12-310 0</inkml:trace>
  <inkml:trace contextRef="#ctx0" brushRef="#br0" timeOffset="11770.24">25774 8218 1093 0,'0'0'320'0,"0"0"-129"16,0 0-29-16,0 0-88 15,0 0-50-15,0 0-24 16,-47 81 0-16,12-22 0 16,-3 8 70-16,2-3-64 15,-7 19 3-15,10-11-9 16,9-1 13-16,6-5-4 0,12-14-9 15,6 0-6-15,0-8-31 16,15-9-60 0,10-9-98-16,24-15-30 0,-5-5-77 15,-7-6-624-15</inkml:trace>
  <inkml:trace contextRef="#ctx0" brushRef="#br0" timeOffset="11975.72">25362 8634 1038 0,'0'0'506'16,"0"0"-498"-16,0 0 81 16,110 0-45-16,-52 0 17 15,7 0 17-15,4 8-78 0,-1 0-20 16,-3-1-180-16,-19-1-336 15,-16-5-499-15</inkml:trace>
  <inkml:trace contextRef="#ctx0" brushRef="#br0" timeOffset="12215.24">25992 8636 895 0,'0'0'321'16,"0"0"-93"-16,0 0-151 15,0 0-12-15,0 0-13 16,0 0-51-16,0 0 185 16,2 56-141-16,-2-25-34 0,-6 2 17 15,-3-1-28-15,-3 1 10 16,3-3-10-16,1-1-6 16,1-5-35-16,3-2-11 15,1-5-112-15,1-3-77 16,1-7-128-16,1-5-450 0</inkml:trace>
  <inkml:trace contextRef="#ctx0" brushRef="#br0" timeOffset="12410.25">26144 8379 1255 0,'0'0'303'0,"0"0"-231"16,0 0 9-16,0 0-81 15,0 0-39-15,0 0-326 16,0 0-251-16</inkml:trace>
  <inkml:trace contextRef="#ctx0" brushRef="#br0" timeOffset="12738.33">26298 8651 1468 0,'0'0'499'16,"0"0"-446"-16,0 0-53 16,0 0-9-16,0 0 9 15,0 0 42-15,-52 106-36 16,24-51-4-16,-2 8 7 16,1 6-9-16,4 2-6 15,4-1-47-15,2-3-55 16,5-5 89-16,1-5-135 0,2-9 0 15,-1-9-37 1,2-14-87-16,3-12-218 0</inkml:trace>
  <inkml:trace contextRef="#ctx0" brushRef="#br0" timeOffset="13010.49">26341 8424 1068 0,'0'0'282'16,"0"0"-80"-16,0 0-61 15,0 0-53-15,0 0-8 0,100-58 26 16,-67 74-106 0,4 12-6-16,1 7-3 0,-7 6 8 15,-9 3-16-15,-16-2 17 16,-6 0 0-16,-22-3-5 15,-17-6 5-15,-13-3 0 16,-8-4-1-16,-32 6-14 16,14-8-115-16,9-5-398 0</inkml:trace>
  <inkml:trace contextRef="#ctx0" brushRef="#br0" timeOffset="15555.04">26844 8190 90 0,'0'0'753'16,"0"0"-470"-16,0 0-37 16,0 0-61-16,0 0 102 0,0 0-187 15,4-39-81-15,-4 42-19 16,-7 16-1-16,-11 15 1 15,-6 21 0-15,1 3 27 16,0 8 22-16,1 2-49 16,6-9 0-16,2 4-20 15,3-5 20-15,3-7-101 16,3-10-99-16,5-4-97 16,0-13-42-16,0-10-297 0</inkml:trace>
  <inkml:trace contextRef="#ctx0" brushRef="#br0" timeOffset="15744.69">26972 8503 1026 0,'0'0'332'16,"0"0"-257"-16,0 0-67 16,0 0-8-16,-16 75 68 15,6-33 61-15,-1 5-129 16,1-1 6-16,2-2-15 15,2-4-116-15,2-6-126 16,-1-12-158-16,1-11-441 0</inkml:trace>
  <inkml:trace contextRef="#ctx0" brushRef="#br0" timeOffset="15894.88">27071 8404 1054 0,'0'0'309'0,"0"0"-203"16,0 0-106-16,0 0-55 16,0 0-7-16,0 0-101 15,-8 92-204-15</inkml:trace>
  <inkml:trace contextRef="#ctx0" brushRef="#br0" timeOffset="16162.39">27384 8582 734 0,'0'0'169'0,"0"0"43"15,0 0-70-15,0 0-28 16,-10-75 71-16,-8 64-67 16,-5 7-63-16,-7 4-39 15,-7 4-3-15,-1 17 68 16,2 10-81-16,6 7 6 15,6 5 2-15,13 3-8 16,11 2-7-16,0-3-34 16,27-5-103-16,11-9-64 15,12-10-30-15,31-20-89 16,-8-1 53-16,-9-8-340 0</inkml:trace>
  <inkml:trace contextRef="#ctx0" brushRef="#br0" timeOffset="16500.84">27693 8624 72 0,'0'0'367'0,"0"0"182"15,0 0-284-15,0 0-36 16,0 0-97-16,0 0-65 16,0 0 0-16,-98-15-49 15,72 46 7-15,7 3 1 16,5-3-26-16,10-3-22 16,4-5 13-16,0-8-64 15,14-7-26-15,9-8 31 16,7 0 68-16,3-18 1 15,0-8-1-15,-3-7 0 16,-4-2 25-16,-6 1 32 16,-8 4 7-16,-5 8 55 15,-4 8 9-15,0 10 34 16,-3 4-162-16,0 7-58 0,0 16 47 16,-7 11-18-16,4 9 25 15,1 2-2-15,2 1-9 16,8-3-29-16,14-5-73 15,9-10-40-15,8-8 116 16,27-20-123-16,-12 0-48 16,-2-16-320-16</inkml:trace>
  <inkml:trace contextRef="#ctx0" brushRef="#br0" timeOffset="16710.53">28263 8049 487 0,'0'0'870'15,"0"0"-558"-15,0 0-246 16,0 0-66-16,0 0-15 16,0 0 15-16,-25 79 40 15,11-13-30-15,4 19 15 16,1 14 1-16,3 4-26 16,3-20-13-16,-1-20-7 15,0-20-37-15,-5 13-162 16,2-8-61-16,-2-7-347 0</inkml:trace>
  <inkml:trace contextRef="#ctx0" brushRef="#br0" timeOffset="17026.32">28042 8430 1008 0,'0'0'166'0,"0"0"-43"15,0 0-56-15,115-47-60 16,-67 47 102-16,4 0-96 16,0 16-11-16,-1 5-4 15,-6 3-7-15,-7 0 9 16,-10-2 0-16,-11-1 2 16,-8 1-8-16,-6-2 6 15,-3 1 0-15,0 1 0 16,-4 4 22-16,-4 1 15 0,-1-1 17 15,1 2-47 1,1-2 52-16,4-1-59 0,0-4-34 16,0-4 9-16,3-7-181 15,0-7-79-15,0-3-306 0</inkml:trace>
  <inkml:trace contextRef="#ctx0" brushRef="#br0" timeOffset="17194.66">28588 8276 1245 0,'0'0'241'15,"0"0"-125"-15,0 0-56 16,0 0-60-16,0 0-51 0,0 0-123 16,0 0 36-16,46 65-130 15,-31-38-489-15</inkml:trace>
  <inkml:trace contextRef="#ctx0" brushRef="#br0" timeOffset="17831.5">28731 8504 872 0,'0'0'169'0,"0"0"-79"16,0 0 16-16,0 0 46 16,0 0-40-16,-62 84 11 15,49-55-113-15,6 5 8 0,7 1 8 16,0 1-26-1,9-5-19-15,8-7-14 0,5-7-18 16,3-10 35-16,0-7 16 16,0-3 17-16,-1-18 69 15,-8-9-39-15,-6-8 30 16,-7-7-17-16,-3-3-48 16,0 0 8-16,0 3-20 15,-1 8 0-15,-1 9 3 16,2 9-3-16,0 12-16 15,0 7 6-15,11 0-97 16,8 6 82-16,3 11 11 16,3 4 14-16,0 4-6 15,-1 5 6-15,-9 0-26 16,-5 1 18-16,-9 1-21 0,-1 2 29 16,-3-1-1-16,-11-2 2 15,-1-3-6-15,-2-4 5 16,5-7-84-16,3-4 45 15,4-9-88-15,5-4 45 16,0 0 73-16,5-14-20 16,13-12-43-16,6-6 28 15,9-8 44-15,6-5 60 16,7-3-46-16,2 1 2 16,3 2 62-16,-10 9 11 15,-8 12 119-15,-7 10-45 16,-9 11-119-16,-5 3 10 15,2 8-54-15,-4 14 0 0,1 7 22 16,-1 6-12 0,-4 4 22-16,-1 0-32 0,-2 1 16 15,-3-3-1-15,0 1-15 16,0-6-12-16,-8-1 1 16,-7-4-23-16,0-5-66 15,-7-5-85-15,5-6-176 16,4-6-477-16</inkml:trace>
  <inkml:trace contextRef="#ctx0" brushRef="#br0" timeOffset="18003.56">29771 8488 1122 0,'0'0'297'15,"0"0"-297"-15,0 0-204 16,0 0 62-16,0 0-80 16,0 0-629-16</inkml:trace>
  <inkml:trace contextRef="#ctx0" brushRef="#br0" timeOffset="23393.06">23377 9861 586 0,'0'0'296'0,"0"0"-134"15,0 0-55-15,0 0-27 16,0 0 108-16,-6-19-85 16,0 18-50-16,-3 1-30 15,-2 0-20-15,-2 0 39 16,-3 0-42-16,-5 4 0 15,0 6 65-15,-5 4-63 16,0 3 17-16,-3 3 8 16,3 4-18-16,0 0 20 0,5 1-29 15,3 2 8-15,6 0 6 16,2 0-14-16,6 0-4 16,4 3-8-16,0 2 12 15,0 0 0-15,8 0-7 16,4-1 14-16,2-1 2 15,2-3-9-15,1-3-13 16,4-2-6-16,1-2 20 16,0-4-1-16,1-3 0 15,-1-4 1-15,0-2 26 16,-4-2-27-16,2-4 0 16,-3-1 68-16,0 0-68 15,1 0 0-15,0 0 27 0,4 0-26 16,0-6 54-16,4-3-55 15,-2-1 1-15,0-2 27 16,-1-1-28-16,-2-1 0 16,-4-1 12-16,-1-2-11 15,-2 0 30-15,-2-1-31 16,-1-1 0-16,0 1 28 16,-3-1-28-16,2 0 0 15,-3-1 26-15,1 0-12 16,-2 2 5-16,1 1-19 15,-4 2 25-15,0-1 9 16,-3 0-34-16,2 2 0 16,-2 2 13-16,0-2-12 15,0 1 9-15,0 0-10 0,0 0 11 16,0 1-4-16,0-1-7 16,0 2 0-16,0 1-6 15,0 0 6-15,-3 2 0 16,-3-1 0-16,-3 1 7 15,0 0-7-15,0-2 0 16,-3 2 0-16,1 0 2 16,1-1-2-16,-2 3-7 15,3-1-1-15,-1 1 16 16,-1 0-4-16,-1 2-4 16,0 0 0-16,-3 1-22 15,-2 1 22-15,-1 1-18 16,-3 1 18-16,0 0-7 0,-3 0-1 15,0 7 0-15,0 3 8 16,-1 1-45-16,1 3 7 16,-12 11-116-16,8-3-72 15,2-4-286-15</inkml:trace>
  <inkml:trace contextRef="#ctx0" brushRef="#br0" timeOffset="25655.07">23447 10147 48 0,'0'0'143'0,"0"0"-57"16,0 0 128-16,0 0-116 15,0 0 9-15,0 0-53 0,0 0-23 16,-24-4-7 0,18 4 7-16,2 0 47 0,-2 0-38 15,0 0-15-15,0 1 54 16,-2 6-64-16,2 0 3 15,2 0 0-15,1 2-18 16,1-2 5-16,2-2-5 16,0 0 0-16,0-3-31 15,0 0-1-15,0-2-56 16,9 0 88-16,1 0 28 16,1-3-5-16,1-7-17 15,-2-1 8-15,-2-2-20 0,-2 1 6 16,-3-1-13-16,-3 3 13 15,0 2 35-15,0 2 5 16,0 3-22-16,0 2-7 16,-3 1 24-16,-3 0-35 15,-2 0 0-15,0 2 19 16,3 6-19-16,1 0-3 16,1-1 3-16,3 2 0 15,0-4-25-15,0 0 25 16,0-3-90-16,1-2 25 15,5 0 42-15,0 0 23 16,0 0 12-16,-3-5-12 16,-3-4-8-16,0 1 8 0,0 4-20 15,-10 2 19-15,-1 2-246 16</inkml:trace>
  <inkml:trace contextRef="#ctx0" brushRef="#br0" timeOffset="36947">21096 9516 136 0,'0'0'121'0,"0"0"-111"0,0 0 120 15,0 0 40-15,0 0-101 16,0 2-11-16,0-2 16 16,0 0-11-16,0 0 8 15,0 0-2-15,0 0-41 16,0 0 73-16,1 0-88 15,1 0 16-15,1 0 25 16,1 0-30-16,5 0-6 16,3-3-14-16,2-1 9 15,3-1 62-15,6 1-72 16,-1 1 4-16,5 0 33 16,3 2-26-16,3-2 24 15,0 2-9-15,0-1-20 0,0 1 53 16,-1-1-62-16,-1 2 0 15,-3-1 14-15,0 0-14 16,0 1 0-16,0 0 1 16,2 0 8-16,1 0-2 15,4 0-7-15,3 0 0 16,1 0 9-16,2 0-9 16,1 0-9-16,2 0 8 15,-2 0 2-15,2 0 12 16,-3 0-13-16,-2 0 0 15,-2 0-9-15,-4 0 9 16,-4 0-2-16,0 0 2 16,-2 0 0-16,0 0 0 15,0 0 0-15,-1 0 2 16,0 0 7-16,0 0-9 0,1 0-12 16,-1 0 12-16,4 0 0 15,4 0 0-15,0 0-1 16,0 0 3-16,4 0-16 15,-1 0 14-15,-1 0-26 16,2 0-13-16,-3-5 39 16,-2 1-14-16,0-2 12 15,-2 2 2-15,3-3-4 16,1 2 4-16,2-2 0 16,3-1-12-16,2 0 12 0,1 0-22 15,3-1 15 1,-2 4-19-16,-3-3 26 0,-3 3-17 15,-7 0 17-15,-4 1 5 16,-9 0-5-16,-2 1 0 16,-7 0-1-16,-1 2 2 15,-4 0-1-15,-1 1 0 16,-1-2 1-16,-1 2 1 16,1 0-2-16,4-1-109 15,-2-1-73-15,1 0-211 0</inkml:trace>
  <inkml:trace contextRef="#ctx0" brushRef="#br0" timeOffset="46124.4">20376 8358 307 0,'0'0'356'16,"0"0"-263"-16,0 0-15 16,0 0-70-16,0 0 7 15,0 0 30-15,0 0-35 0,0 0-6 16,0 0-4-16,0 0 0 15,0 0 29-15,0 0-28 16,2 0-1-16,1 0 49 16,3 0 6-16,2 0-17 15,3-6-4-15,3-1-32 16,-1-2 89-16,5 1-91 16,1-3 0-16,3-2 26 15,1-2-19-15,6-4 2 16,0-1-9-16,3-2 6 15,1-2 4-15,0-2-10 16,-2-1 0-16,0 2 30 16,-3 0-30-16,-1 2 15 15,-1 1-2-15,-1 2-12 0,-1 2 46 16,4 1-47-16,4-2 0 16,5 1 5-16,0-1-5 15,5 0 0-15,1 0 4 16,0 2-3-16,-2 2 14 15,-4 0-15-15,-7 1 0 16,-5 1 40-16,-5 3-32 16,-8 0 16-16,-2 1 3 15,-3 2-19-15,-1 2 5 16,-1-1-13-16,0 2 1 16,0 0 7-16,-2 1-8 15,0 2-6-15,-3-1 0 16,0 2 6-16,0 0-7 15,0 0-24-15,0 0-88 0,-3 0 38 16,-10 2-148-16,-2 2-130 16</inkml:trace>
  <inkml:trace contextRef="#ctx0" brushRef="#br0" timeOffset="46865.08">20976 7795 335 0,'0'0'188'0,"0"0"-73"16,0 0-57-16,0 0 127 16,0 0-39-16,0 0-41 15,0 0-15-15,2-6-70 16,-2 6-9-16,0 0-7 16,0 0 12-16,0 0 53 15,0 0-69-15,0 0 1 16,0 0 72-16,0 0-72 15,0 0 4-15,0 0-5 16,3 0 16-16,7-1-9 0,7-1-7 16,8-1 0-16,9-1 1 15,7 0-1-15,9 0 0 16,4 0-7-16,2-1 14 16,-4 1-7-16,-8 1 0 15,-13 0 0-15,-11 2-10 16,-10 1 10-16,-7 0 0 15,-3 0 12-15,0 0 1 16,0 0 28-16,0 0-21 16,0 0-6-16,0 0 61 15,0 0-75-15,0 0 0 0,0 0-2 16,0 0 3 0,0 0-1-16,0 0 0 0,0 0 10 15,0 0-11-15,0 0 1 16,0 0-25-16,0 0 5 15,0 4-2-15,-4 11 18 16,-6 4-4-16,-4 5 16 16,-2 6 24-16,-1 1-32 15,-1 1 0-15,2 1 34 16,-2 0-34-16,1 0 0 16,1-2-5-16,2-2 11 15,3-2 4-15,2-4-10 16,3-2-33-16,3-4 15 15,0-2-113-15,-3 3-38 16,0-6-84-16,0-6-343 0</inkml:trace>
  <inkml:trace contextRef="#ctx0" brushRef="#br0" timeOffset="56611.21">21577 6792 149 0,'0'0'53'0,"0"0"86"15,0 0-34-15,0 0-62 16,0 0 78-16,0 0-67 0,0-13-5 16,0 10 104-16,0 0-105 15,0 0 1-15,0 0 3 16,0 0-38-16,0 2 34 15,-1 1-48-15,-1-1 0 16,0 1-13-16,0 0 13 16,-4 0-44-16,-1 0 43 15,-6 0 2-15,-3 0 3 16,-1 0-4-16,0 0 0 16,1 0 11-16,1 1-11 15,-2 2-3-15,4 1 1 16,1-1 4-16,0 0-2 0,1 0 0 15,4-2 1-15,-2 2 5 16,3-2-6 0,0 2-9-16,0-1 3 0,-3 1 12 15,2 1-6-15,-2-1 0 16,0 1 1-16,-1 0 12 16,0 0-13-16,1 2 0 15,-1-1-6-15,1 1 6 16,0 0-1-16,-1 0 1 15,1 2 0-15,-2 2 3 16,0 0-3-16,0 1 0 16,0 0-3-16,0 2 3 15,0-2-2-15,2 2-4 0,-1-2 12 16,1 0-2-16,1 2-4 16,1-1 0-1,0-1-6-15,1 1 6 0,-1 2-6 16,1-1 5-16,-1 1 2 15,0 1 12-15,-1 0-13 16,1 1 0-16,-4 0-2 16,2 1 2-16,0 3-4 15,0-1 3-15,-1 0 2 16,2-1 0-16,2-1-1 16,2-1 0-16,1-2-3 15,-1-2 3-15,4-1-25 16,0-2 25-16,0 1 1 15,0 0 6-15,0 0-7 0,0 0 1 16,0 0 12-16,0 1-13 16,0 1 0-16,0-1 6 15,0 1-6-15,0 0-4 16,0 1 2-16,4-2 4 16,0 0 5-16,1-1-7 15,-1 0 0-15,1-2-17 16,0 1 17-16,2-1-1 15,0-1 0-15,1-1 2 16,-1 1-1-16,-1-3 0 16,2 2 0-16,-1-2 3 15,-1-1-3-15,0 0 0 16,1 1-2-16,1-1 4 16,1-2-2-16,0 2 0 0,3-1 9 15,0-2 9-15,1 1-18 16,2-1 0-16,1 0 6 15,-1 0 4-15,5 0 3 16,-4 0-13-16,1 0 12 16,-2-1 20-16,-1-2-32 15,-1 1 0-15,-4 1-10 16,1 0 10-16,-3-1 0 16,2-1 0-16,1 1 11 15,1-1 4-15,0-2-15 16,3 0 0-16,2-1 1 15,3 0-1-15,0-1 0 16,-1 0 0-16,1 0 0 0,-2-1 20 16,1-1-20-1,-5 0 0-15,4-1 55 0,-2-2-49 16,-1 1-3-16,3-3 11 16,1-2-13-16,2-1 8 15,0-1-9-15,4-3 0 16,0-3 5-16,1 0-5 15,-2-1-6-15,-1 0 5 16,-4 4 2-16,-3 2 4 16,-5 2-5-16,-1 1 10 15,-3 2 45-15,-1 0-55 16,-1-2 0-16,2 1 1 16,0-2 0-16,0-1 0 0,0-1-1 15,0 2 13-15,0 0 1 16,1 2-14-16,-1-1 0 15,-3 2 15-15,-1 0-15 16,-2 1 0-16,0-1-2 16,0 2 8-16,0-2 1 15,0-1-7-15,-3 1 0 16,-2 0 13-16,2 0-13 16,-1 0 0-16,-2 3-1 15,2-1 3-15,-3 1 1 16,1 0-3-16,-1 1 0 15,-3 1-3-15,-2 1 3 16,-3 1-20-16,-3 1 18 16,-6 2-7-16,-1 3 2 0,-7 1 7 15,1 0 0-15,-3 0-3 16,-2 0 3-16,1 4-34 16,-1 3 33-16,1 1-21 15,2 1 4-15,5 0-54 16,4 3-57-16,3-1 84 15,2 11-171-15,5-6-99 16,6 0-37-16</inkml:trace>
  <inkml:trace contextRef="#ctx0" brushRef="#br0" timeOffset="62616.67">22929 9711 408 0,'0'0'107'0,"0"0"-42"16,0 0 93-16,0 0-32 15,0 0 56-15,0 0-111 16,0 0-29-16,9-5 14 0,-4 2-25 16,2 1 1-16,3 0-32 15,1-1 13 1,0 0 37-16,3 0-48 0,4 0 11 16,5 0 32-16,3 2-28 15,4-2 17-15,3 0-34 16,5 0 13-16,0 0-15 15,5 1 2-15,1-1 0 16,0 0 12-16,-2 0-11 16,-6 0-1-16,-4 0 0 15,-7 0 16-15,-4 1-14 16,-5-1-2-16,2 1 0 16,-3 0 17-16,3-1-17 0,0 0-10 15,4 0 9 1,2 2 1-16,1-2-13 0,4 2 11 15,-1-1-15-15,-2 2-17 16,-3 0 24-16,-3 0 10 16,-8 0-13-16,-5 0 20 15,-3 0-14-15,-4 0-7 16,0 0 14-16,0 0-15 16,0 0 15-16,0 0 0 15,0 0 17-15,0 0-16 16,2 0-1-16,-1 0-7 15,2 0 7-15,0 0 3 16,0 0-3-16,1 5-39 16,-3 3 37-16,2 3-15 15,-1 5 14-15,-2 1-3 0,0 3 12 16,0 1 25-16,0 2-31 16,0 0 0-16,4 1 18 15,2 1-18-15,0 2 0 16,1 2 17-16,-1-1-16 15,3 1 20-15,-4 0-21 16,-2-1 0-16,-2 2 6 16,-1-2-6-16,0 0 0 15,0 0-3-15,0-1 6 16,0 0 0-16,0-1-3 16,0-1 0-16,0-2 6 15,0-3-6-15,0 3 0 16,2-2-1-16,2 3 2 15,-2-1 5-15,-1 1-6 16,-1-2 1-16,0 2 2 0,0-3-3 16,0 1-9-16,0-3 9 15,0-1 0-15,0-2 0 16,0 1 0-16,5-1 1 16,2-1 4-16,-3 0-5 15,2-3 0-15,-1-2-39 0,-3-2 39 16,-1-1-43-1,-1-3 28-15,0-1-7 16,0 0 12-16,0 0-13 16,0-2 19-16,0 2-27 15,-3-1 31-15,-5 0 0 0,-3 0-3 16,-4-1 9-16,-5 1-1 16,-2-1-5-16,-5 1 0 15,-3-1 20-15,-1 0-20 16,-1-1 0-16,0 2-1 15,-1 1 2-15,0-2 0 16,4 2-1-16,0 0 1 16,0 0 9-16,1-2-10 15,0 2 0-15,-1-2 0 16,1 1 0-16,1-2 0 16,-1 1 0-16,0 1 6 15,-1 1 17-15,1-2-23 16,-2 0 0-16,0 1 19 15,2-1-19-15,-2-1 1 0,2 2-1 16,2-2 16-16,3 0 25 16,3 0-41-16,5 0 0 15,3 0 11-15,0 0-11 16,2 1 0-16,-2-1 8 16,2 0-7-16,-3 0 24 15,2 0-25-15,-1 0 0 16,1 0 51-16,1 0-51 15,2 0 14-15,4-1 25 16,-1-4-5-16,2-2 36 16,2-4-70-16,-1-2 23 15,0-4 2-15,2-1-25 16,0-3 0-16,-2-2 11 16,1 2-10-16,-1-2 5 0,-1 1-6 15,2-1 6-15,-1 0 16 16,2 0-22-16,0-1-6 15,0-2 6-15,0-2 0 16,0 0 1-16,0-2-1 16,0-1 13-16,3-1 15 15,-3-1-28-15,0 2 0 16,0 0 59-16,0 0-51 16,0 3 6-16,0 0-9 15,2 1 13-15,-1 0-5 16,1 0-13-16,1 0 0 0,-1-1 21 15,-2 0-10 1,0 0-11-16,0 2 28 16,0 4-17-16,0 2 33 0,0 4-44 15,-2 4 0-15,-1 3 23 16,1 2-23-16,1 1 0 16,1 2-9-16,0 1 20 15,0-1-10-15,0-1-1 16,0-2-103-16,0-6 81 15,0-1-127-15,0-9-132 16,0 3 14-16,0 6-613 0</inkml:trace>
  <inkml:trace contextRef="#ctx0" brushRef="#br0" timeOffset="64945.49">30065 8120 834 0,'0'0'252'0,"0"0"-93"16,0 0-78-16,0 0 15 15,0 0-32-15,0 0 87 16,-61-18-131-16,30 31-14 16,-7 8 58-16,-1 9-56 15,-2 10-8-15,-1 9 24 16,3 7-23-16,2 5 19 0,3 2-20 16,5 1 0-16,7 12 3 15,7 14-3-15,12-6-14 16,3-9 3-16,6-11 22 15,16-16-22-15,7 3-2 16,7 0 13-16,0-10 13 16,-4-10-13-16,-3-12 0 15,-9-6-1-15,-7-8 7 16,-6-5 5-16,-4 0-11 16,-2-6-52-16,-1-17-14 15,-4 4-301-15,-10-2-611 0</inkml:trace>
  <inkml:trace contextRef="#ctx0" brushRef="#br0" timeOffset="65846.63">30399 8414 760 0,'0'0'270'0,"0"0"-89"16,0 0-104-16,0 0-2 0,0 0-28 16,0 0 38-1,0 0-85-15,-65-10 0 16,47 26-15-16,4 5 15 16,5 5-24-16,8 3 22 15,1 5 4-15,9 3-10 16,16 2 4-16,8 1 4 15,4-1 62-15,4-1-51 16,-3-3 0-16,-3-2 39 16,-9-5-31-16,-10-3-15 15,-9-3-4-15,-7-1 0 0,0 0 25 16,-21-1-25-16,-13-2 0 16,-9-2 20-16,-9-4-8 15,-7-4-12-15,4-7-51 16,-11-2-147-16,16-14 4 15,14-6-417-15</inkml:trace>
  <inkml:trace contextRef="#ctx0" brushRef="#br0" timeOffset="66041.8">30323 8448 1172 0,'0'0'262'16,"0"0"-83"-16,0 0-112 15,83-40-54-15,-36 29 119 16,10 4-125-16,2 2 2 16,-2 2 2-16,-3 3-11 15,-10 0-64-15,-12 0-104 16,-14 0-160-16,-13 0-65 0</inkml:trace>
  <inkml:trace contextRef="#ctx0" brushRef="#br0" timeOffset="66394.31">30928 8040 887 0,'0'0'236'0,"0"0"-74"16,0 0-139-16,0 0 3 16,0 0-8-16,0 0 25 15,97 34 37-15,-50 3-26 16,5 9 4-16,2 10-58 16,0 4 6-16,-5 5 5 15,-7 3-11-15,-8-2 0 16,-11-1-4-16,-13 1 5 15,-10 1-1-15,-15 10 0 0,-37 12 11 16,-31 14-27-16,-19 6 16 16,-4-8-178-16,27-27-74 15,25-25-491-15</inkml:trace>
  <inkml:trace contextRef="#ctx0" brushRef="#br0" timeOffset="66919.73">30211 9279 825 0,'0'0'261'0,"0"0"-77"16,0 0 2-16,0 0-5 16,0 0-57-16,0 0 45 15,0 0-169-15,44-22 14 16,-4 12 5-16,22 0-4 15,4 0-15-15,6 3 0 16,1 1 16-16,-19 2-45 16,-2 2 20-16,-15 1-113 15,-14 1 45-15,-16 0-190 16,-13 1-76-16,-18 9 49 16,-6-1 56-16</inkml:trace>
  <inkml:trace contextRef="#ctx0" brushRef="#br0" timeOffset="67162.92">30180 9386 538 0,'0'0'133'16,"0"0"-38"-16,0 0 66 16,0 0 51-16,0 0 66 15,112 3-140-15,-50-3 21 16,10 0-93-16,0 0-46 15,-5 0 81-15,-10 0-101 16,-14 0-10-16,-13 0-38 0,-14 0-93 16,-6 0 18-16,-10 0-94 15,0 4-72-15,-11 3-52 16,-3 1-63-16</inkml:trace>
  <inkml:trace contextRef="#ctx0" brushRef="#br0" timeOffset="69764.75">21907 7126 309 0,'0'0'107'0,"0"0"-68"16,0 0-22-16,0 0-17 15,0 0 0-15,0 0 123 16,0 0-69-16,66-65-15 16,-50 58 34-16,2 1-49 15,0 3-5-15,0 1-19 0,-1 0 7 16,0 2 2 0,4 0-9-16,0 0 0 0,4 4 1 15,4 5-1-15,-2 4 0 16,-1 1 7-16,-3 4-7 15,-2 5 67-15,-3 5-67 16,-5 4 11-16,-2 5 18 16,-1 2-28-16,-1 1-1 15,-3-2 19-15,1-1-17 16,-1-2 21-16,0-1-23 16,0 1 0-16,-1 2 37 15,1-1-36-15,-2 0 28 16,-2 0-3-16,-1 0-9 15,-1 1 7-15,0-1-9 16,0 3-13-16,-7 0 87 0,1 1-81 16,0-1-8-16,0 3 28 15,1 0-28-15,4 1 5 16,1-2-5-16,0-2 0 16,0-2 10-16,0-5-10 15,1-2-8-15,4-3 8 16,1-5 0-16,-2-2 1 15,1-4-1-15,0-2-60 16,-1-3 60-16,-1-1-118 16,0-4-82-16,-2-2-41 15,-1-4-291-15</inkml:trace>
  <inkml:trace contextRef="#ctx0" brushRef="#br0" timeOffset="70013.53">22201 8146 732 0,'0'0'247'16,"0"0"-126"-16,0 0-121 16,0 0-1-16,0 0 1 15,0 0 53-15,0 0-8 16,25 74-26-16,-8-49 24 15,2-1-35-15,2-1-8 16,-4-4-15-16,0-4-138 16,3-3 28-16,-2-7-148 0,-5-5 1 0</inkml:trace>
  <inkml:trace contextRef="#ctx0" brushRef="#br0" timeOffset="70192.39">22543 8087 738 0,'0'0'253'16,"0"0"-178"-16,0 0-21 16,0 0-35-16,0 0 11 15,-96 87 99-15,73-54-122 16,2 2 5-16,3 3-5 16,3 4-7-16,0 14-49 15,4-12-212-15,1-9-704 0</inkml:trace>
  <inkml:trace contextRef="#ctx0" brushRef="#br0" timeOffset="72648.45">24393 9719 765 0,'0'0'128'16,"0"0"133"-16,0 0-195 16,0 0-41-16,0 0 30 0,0 0 14 15,0 0-4-15,0-1-65 16,0 1-18-16,9 0 2 15,6 0 16-15,10 0 0 16,8 0 19-16,6 0-19 16,4 0 1-16,5 0-1 15,-3 0 2-15,-1 0 5 16,-6 0-7-16,-7 0 0 16,-10 0 1-16,-9 0 5 15,-8 0 32-15,-2 0 16 16,-2 0-53-16,0 0 61 15,0 3-62-15,0 4 0 16,0 4-20-16,1 10 39 16,-1 8-19-16,0 7 55 15,0 8-32-15,0 5 62 0,0 4-85 16,0 2 12-16,0 1 49 16,0 1-61-16,0 0 0 15,0 1 5-15,0-2 3 16,0-2 1-16,0-6-9 15,0-4 0-15,-1-4-55 16,1-8 50-16,-2-4-121 16,1-4-44-16,-2-5-25 15,0-7-68-15,0-6-247 0</inkml:trace>
  <inkml:trace contextRef="#ctx0" brushRef="#br0" timeOffset="72906.95">24545 10205 965 0,'0'0'169'16,"0"0"-69"-16,0 0 25 15,0 0-90-15,91-29 65 16,-48 27-3-16,14 0-55 15,7 1 12-15,8 1-54 16,-5 0 0-16,-6 0-42 16,-12 0-29-16,-10 0-108 0,-16 0 5 15,-10 1-85-15,-10-1-79 16</inkml:trace>
  <inkml:trace contextRef="#ctx0" brushRef="#br0" timeOffset="75314">25754 10140 436 0,'0'0'501'16,"0"0"-300"-16,0 0-94 16,0 0-39-16,0 0 0 15,0 0 146-15,0 0-136 16,-2 0-14-16,2 0 40 0,0 0-42 15,3 0-17 1,12 0-33-16,9-1 11 0,7-3 27 16,11-2-50-16,10 0 0 15,3 2-36-15,4 1 12 16,-4 0-81-16,-9 3-103 16,-27 0-119-16,-13 0-72 15,-6 0-422-15</inkml:trace>
  <inkml:trace contextRef="#ctx0" brushRef="#br0" timeOffset="75524.28">25677 10356 795 0,'0'0'221'16,"0"0"-153"-16,0 0 0 15,100 0 69-15,-51 0-25 16,5-3-18-16,9 1-86 16,4 2 2-16,15 0-20 15,-16 0-224-15,-15 0-405 0</inkml:trace>
  <inkml:trace contextRef="#ctx0" brushRef="#br0" timeOffset="76951.52">26768 9938 570 0,'0'0'110'0,"0"0"-18"16,0 0 50-16,0 0 24 15,0 0-53-15,0 0 34 16,0 0-70-16,13-84 66 16,1 69-143-16,5 1 14 0,4 1 14 15,7 4-28 1,8 2-2-16,4 4 0 0,7 3 2 15,-1 0-4-15,0 6 4 16,-6 7 0-16,-7 7-19 16,-6 4 19-16,-13 5-32 15,-12 3-2-15,-4 3-19 16,-14-1 52-16,-18-1-31 16,-6-4 32-16,-7-5 15 15,-3-4-15-15,5-6 0 16,7-4-2-16,13-6 11 0,9-1-8 15,11-3-1 1,3 0 0-16,13 0-45 16,14 0-32-16,13 0-43 0,8 0 85 15,4 0-33-15,-1 3 30 16,-5 7 38-16,-3 4 0 16,-8 3 37-16,-9 4-23 15,-6 3-14-15,-5 3 39 16,-9 2-31-16,-6 3-6 15,0-3-2-15,-6 0 7 16,-16-3 39-16,-7-5-46 16,-8-4 13-16,-9-7 107 15,-7-5-53-15,-8-5-29 16,0 0-6-16,1-9-25 16,8-5-14-16,13-2-76 15,20-9-117-15,13 3-4 0,6 1-684 16</inkml:trace>
  <inkml:trace contextRef="#ctx0" brushRef="#br0" timeOffset="77297.73">27806 9976 962 0,'0'0'117'0,"0"0"0"15,0 0-88-15,0 0 45 16,0 0 59-16,0 0-79 0,-89-68-7 16,71 80-47-1,5 13-38-15,2 8 32 16,8 5 6-16,3 4-9 0,7 3-4 16,15 2 13-16,6-1 44 15,3 1-44-15,1-2 0 16,-4-3 11-16,-4-1-11 15,-7-2 0-15,-7-6-8 16,-10-3 16-16,0-3-2 16,-24-6-6-16,-12-4 0 15,-13-7-49-15,-7-7 34 16,-24-12-160-16,14-14-115 16,11-6-439-16</inkml:trace>
  <inkml:trace contextRef="#ctx0" brushRef="#br0" timeOffset="77462.75">27850 9950 1194 0,'0'0'195'0,"0"0"-102"16,131-13-19-16,-66 13-39 16,3 1 18-16,-3 15-53 15,-5 5 30-15,-6 13-66 16,-19-5-220-16,-12-5-401 0</inkml:trace>
  <inkml:trace contextRef="#ctx0" brushRef="#br0" timeOffset="79053.47">23292 11544 400 0,'0'0'293'0,"0"0"-165"15,0 0-53-15,0 0 3 16,0 0 9-16,0 0 79 16,0 0-122-16,0 0-38 15,0 0 43-15,0 0-29 16,0 0-8-16,0 0-12 15,0 0 7-15,0 0 9 16,0 0-16-16,0 0 0 0,0 0 7 16,0 0-7-16,0 0-30 15,0 0 10-15,0 0 15 16,7 0-6-16,-4-4 11 16,0 1 0-16,-3 2 87 15,0-1-31-15,0 1 7 16,0 1-4-16,0 0-32 15,-9 0-6-15,-1 0-21 16,-7 0 0-16,-1 0-13 16,-2 7 13-16,-3 7-11 15,-1 5 11-15,0 7 0 16,1 5 6-16,3 6-6 16,2 1 0-16,6 0-3 15,5 0 3-15,7-2 0 0,0-2 0 16,12 2 0-16,11-1 8 15,9-2-8-15,7-2 9 16,6-5 11-16,10-4-20 16,6-8 6-16,8-4 26 15,2-4-5-15,-1-5-1 16,-4-1-26-16,-6 0 20 16,-8 0-55-16,-7-6 35 15,-6-9 0-15,-4-5-10 16,-4-7 12-16,-1-4-2 15,-4-5 0-15,-4-3 19 16,-3-1-45-16,-5-1 26 0,-6-2-2 16,-7 2-18-1,-1 0 26-15,0 3-6 0,-14 3 23 16,-3 2-22-16,-3 4 10 16,-4 2-11-16,-4 3 0 15,-2 3-2-15,-4 1 2 16,-5 3-10-16,-6 3 10 15,0 2 0-15,-1 5 3 16,0 4-3-16,0 3 0 16,2 0-55-16,3 5 55 15,2 6-98-15,5 5-11 16,4 2-57-16,-4 17-85 16,8-5-39-16,5-3-239 0</inkml:trace>
  <inkml:trace contextRef="#ctx0" brushRef="#br0" timeOffset="79714.56">23592 11739 593 0,'0'0'160'0,"0"0"70"16,0 0-101-16,0 0-40 15,0 0 14-15,0 0-56 16,0 0-17-16,0-33-30 16,-6 33 25-16,-4 3-12 15,-4 9-13-15,-1 2-2 16,-2 1-9-16,5 2 11 16,4-3 0-16,6-1 0 15,2-3-15-15,0-4-11 0,13-4-12 16,6-2 38-16,1 0-42 15,4-1 42-15,-4-10-2 16,-4-7-5-16,-4 0 14 16,-5 0 69-16,-5 2-24 15,-2 5 15-15,0 4 88 16,0 7-128-16,-9 0-19 16,-3 6-8-16,0 8-5 15,-1 4-4-15,5 0-38 16,5-1-75-16,3-1 92 15,0-6-79-15,8-6 10 16,5-4 47-16,3 0 52 16,1-7 52-16,-2-10-18 15,-5-4-10-15,-1-3 133 16,-6-3-50-16,-3 3 0 0,0 4-21 16,0 9-69-16,0 9-17 15,-10 2-38-15,-5 29-187 16,3-1 14-16,5 0-457 0</inkml:trace>
  <inkml:trace contextRef="#ctx0" brushRef="#br0" timeOffset="82642.92">24365 11716 405 0,'0'0'494'0,"0"0"-266"15,0 0-83-15,0 0 3 16,0 0 12-16,0 0-73 15,0 0 62-15,-8-7-149 16,8 7 13-16,0-1-4 16,9 1 10-16,16-3-19 15,27 0 63-15,7 2-56 16,6-1 36-16,1 2-43 0,-18 0-6 16,-4 0-40-1,-15 0 46-15,-13 3-29 0,-8-3 14 16,-8 0-11-16,0 0 7 15,-11 0 12-15,-8 0 2 16,-5 0-28-16,0 0-46 16,5 9-73-16,8-2-115 15,10 0-322-15</inkml:trace>
  <inkml:trace contextRef="#ctx0" brushRef="#br0" timeOffset="83131.11">24891 11451 1013 0,'0'0'218'0,"0"0"-68"16,0 0-8-16,0 0-80 15,0 0 30-15,0 0 44 16,0 0-136-16,51-43 7 16,-18 43 5-16,4 0-5 15,2 9-7-15,-2 7 0 0,-9 4-14 16,-11 5 13 0,-10 6-83-16,-7 6 84 0,-4 5-13 15,-21 2 14-15,-8-1-1 16,-5-2 19-16,-2-6-18 15,3-5 28-15,5-4-29 16,10-7 0-16,9-4-6 16,10-3 6-16,3-4-23 15,13-2 23-15,18-2 39 16,14-2 36-16,10-2-75 16,6 0 26-16,-1 0-4 15,-9-2-22-15,-14-2-38 16,-12 0 36-16,-14 2-21 15,-8 2-3-15,-3 0-66 16,0 0-34-16,-8 0-25 0,-2 3-228 16,6 2-462-16</inkml:trace>
  <inkml:trace contextRef="#ctx0" brushRef="#br0" timeOffset="83513.38">25804 11665 1033 0,'0'0'382'0,"0"0"-242"15,0 0-91-15,0 0 31 16,0 0-17-16,0 0-26 16,0 0-37-16,116-17 26 15,-71 17 18-15,4 0-44 16,4 0-13-16,1 0 13 15,-4 0 0-15,-9 0-13 16,-12 0-72-16,-11 0-134 16,-18 0-7-16,0 6-458 0,-16-2 142 0</inkml:trace>
  <inkml:trace contextRef="#ctx0" brushRef="#br0" timeOffset="83724.17">25637 11916 416 0,'0'0'751'15,"0"0"-513"-15,0 0-202 16,0 0 82-16,106 0 54 16,-39-5-66-16,23-1-18 15,-4 2-88-15,-7 1 28 0,-12 2-70 16,-4-3-197-16,-11-2-292 15,-7-2-531-15</inkml:trace>
  <inkml:trace contextRef="#ctx0" brushRef="#br0" timeOffset="85332.09">26987 11679 766 0,'0'0'304'16,"0"0"-105"-16,0 0-91 16,0 0 91-16,0 0-93 15,0 0-4-15,0 0 23 16,12-5-70-16,12-2 4 15,15-2-59-15,7 1 22 0,8 0-22 16,2 3 0 0,-4 1-2-16,-8 1-4 0,-13 2 6 15,-8 0-1-15,-13-1 0 16,-7 2-58-16,-1 0 57 16,-2 0-125-16,0 0-82 15,0 0 4-15,-6 0-307 16,1 0-139-16</inkml:trace>
  <inkml:trace contextRef="#ctx0" brushRef="#br0" timeOffset="85593.15">27738 11364 1099 0,'0'0'229'16,"0"0"3"-16,0 0-165 15,0 0-65-15,0 0-2 16,0 0 0-16,0 0 10 16,12 67 4-16,-11-19 4 15,2 7 21-15,0 3-26 16,-1 1 2-16,1-2-15 16,-2-7 7-16,2-1-30 15,-2-7 23-15,1-5-179 16,2 0-35-16,0-10-137 15,0-10-339-15</inkml:trace>
  <inkml:trace contextRef="#ctx0" brushRef="#br0" timeOffset="85977.77">28157 11540 1023 0,'0'0'169'15,"0"0"67"-15,0 0-76 16,0 0-97-16,0 0-63 16,0 0 0-16,0 0-2 15,3 56 8-15,-3-12-4 16,-1 7 1-16,-1-2 4 16,2-1-3-16,0-6-4 0,3-2-19 15,15-6-14-15,7-6-62 16,10-7-6-16,5-8 88 15,7-10 11-15,5-3 2 16,-2-13 28-16,-1-14 4 16,-7-12 160-16,-9-11-103 15,-12-19-18-15,-15 3 38 16,-6-3-54-16,-24 1-2 16,-17 19-12-16,-11 2-31 15,-7 13 45-15,-7 14-55 16,-3 16-114-16,-11 8-76 15,17 15-325-15,21-2-534 0</inkml:trace>
  <inkml:trace contextRef="#ctx0" brushRef="#br0" timeOffset="87207.4">30238 9186 10 0,'0'0'18'16,"0"0"-11"-16,0 0 111 16,0 0 38-16,0 0-90 15,0 0-66-15,0 0 16 16,-31-8 49-16,26 6-33 16,2 2-19-16,2 0 10 15,1 0-23-15,0 0-1 16,0 0 0-16,0 0 1 15,0 0-7-15,0 0 7 16,0 0 0-16,0 0 28 0,0 0-11 16,3 0 20-16,4 0 11 15,7 0 18-15,7 0 63 16,6 0-115-16,2 0-12 16,6 0 82-16,-1 0-61 15,2 0 0-15,0 0 6 16,1 0-21-16,-3 0 92 15,-1-2-87-15,0-3-3 16,0 0 92-16,-3 0-102 16,-2 1 0-16,-4 0 0 15,-8 2 10-15,-3 1-11 0,-7 1 1 16,-1 0-58-16,-3 0 55 16,1 1-114-16,0 9 33 15,3 9-27-15,-2-3-112 16,0-2-129-16</inkml:trace>
  <inkml:trace contextRef="#ctx0" brushRef="#br0" timeOffset="87744.5">30162 9446 16 0,'0'0'94'0,"0"0"-93"15,0 0 164-15,0 0 94 16,0 0-142-16,0 0-21 15,90 3-20-15,-59-3-43 16,5 0 86-16,4 0-83 16,2 0 0-16,4 0 13 15,0-3-40-15,0-1 17 16,-5 0-26-16,-5-2 19 16,-6 0 62-16,-8-1-81 15,-5 1 0-15,-4 2 17 16,-6 1-17-16,-1 3 0 15,-3 0-26-15,0 0-191 16,-3 10 42-16,0 3-64 16</inkml:trace>
  <inkml:trace contextRef="#ctx0" brushRef="#br0" timeOffset="95092.39">18430 6291 68 0,'0'0'689'0,"0"0"-519"16,0 0-72-1,0 0-44-15,0 0 43 0,0 0-10 16,-30-34-45-16,30 34 49 16,0 0-91-16,0 0 0 15,0 0 5-15,0 0-3 16,0 0 17-16,0 0-19 16,0 0 0-16,-2 0-32 15,2 0 32-15,-1 10-14 16,-1 4 8-16,2 2 12 15,0 5-3-15,0 4-3 16,0 0 0-16,3 0 10 16,9-1-10-16,-3 1 0 15,2-4 2-15,-1-3-2 0,-3-6 0 16,-1-2 0-16,-2-5 2 16,-3-4 19-16,1-1-12 15,2 0 4-15,5 0 163 16,6-16-62-16,9-7-82 15,10-10-32-15,9-7 13 16,8-4-3-16,22-14-10 16,18-10-22-16,-6 6-2 15,-7 10 19-15,-17 14 5 16,-25 19-1-16,-7 5 2 16,-5 4-33-16,-13 9 29 0,-11 1-239 15,0 10 107 1,-22 29 3-16,-7-2-47 0,-1-3-175 0</inkml:trace>
  <inkml:trace contextRef="#ctx0" brushRef="#br0" timeOffset="100363.18">16775 14091 78 0,'0'0'42'0,"0"0"10"15,0 0-3-15,0 0 55 16,0 0 24-16,0 0-31 15,-15 0-12-15,12 0-13 16,0 0-7-16,2 0 58 0,1 0-83 16,0 0-22-16,-2 0-1 15,2 0 15-15,0 0 49 16,0 0-12-16,0 0-51 16,-1 0 71-16,1 0-68 15,0 0 3-15,0 0 15 16,0 0-24-16,0 0-2 15,0 0-13-15,0 0 9 16,0 0 31-16,0 0-25 16,6 0-15-16,8 0 19 15,6 0 1-15,7-1 9 16,6-3 16-16,4 1-44 16,4-1 72-16,3 2-73 15,5 1 1-15,0 1 13 16,5 0-13-16,-2 0 1 0,-1 0-2 15,0 0 14-15,-1 0 19 16,3 0-33-16,3 0 0 16,6 0 25-16,2 0-24 15,7 0-1-15,-1 1 22 16,4 2-10-16,0 1 20 16,-1 2-32-16,-4 1 0 15,-2-2 6-15,-6 2-6 16,-1-1 0-16,-2-2-5 15,2-1 13-15,16-2 6 16,16-1-14-16,23 0 0 16,8 0 21-16,-6 0-20 15,-8 0-1-15,-18 0 20 0,-15 0-19 16,-16 0 20-16,-12 4-21 16,-8-2 0-16,8 1 11 15,6 0-11-15,7-2 0 16,0 0-6-16,5 1 12 15,14-2-1-15,17 1-5 16,15 1 0-16,-11-1 0 16,-20 2 0-16,-27 0-3 15,-14 0-3-15,2 0 6 16,5-1-1-16,6 1 1 16,-1 2 0-16,0-4 7 15,1 2-7-15,5-2 0 16,4 1 6-16,19-2-6 15,16 0 0-15,15 0 0 16,-11 0 1-16,-21 0-2 0,-25 0 1 16,-15 0-14-16,1 0 13 15,7 0 1-15,3 0 0 16,1 0-2-16,-1 0 9 16,3 0 3-16,5 0-10 15,17 0 0-15,17 0 3 16,14 0-3-16,7 0 0 15,-20 4 0-15,-24-3 0 16,-23 1-7-16,-2-2 7 16,7 0 0-16,8 0-2 0,7 1 2 15,1-1 0 1,0 2-7-16,7 0 14 0,11 1-1 16,11-1-6-16,12-1 0 15,-9-1 6-15,-22 0-6 16,-22 0-3-16,-8 0-3 15,6 0 12-15,12-3-2 16,19-2-4-16,15-2 0 16,13 1 39-16,2 0-39 15,-11 3 0-15,-10 0 6 16,-13 3 0-16,-11-1-6 16,-10 0 0-16,11-2 0 15,17-2 32-15,12 0-25 0,14-1-2 16,-10 0 24-1,-10 3-18-15,0 1 13 0,-3 2-24 16,1 0 15-16,-2 0 40 16,1 0-55-16,1 5 0 15,4 2 17-15,4-1-11 16,4 0 2-16,7-2-8 16,3-2 11-16,-1-2 10 15,0 0-21-15,-4 0-13 16,-3 0 4-16,-3-3 9 15,-2 1 0-15,-6 1-1 16,-4 1 2-16,-4 0 14 16,6 0-15-16,3 0 0 15,3 0 9-15,1 0-9 16,-3 6-14-16,-4-1 7 0,-19 1 14 16,-19-2 2-1,-13-1-9-15,-12-1 0 0,1-2-46 16,-1 0 46-16,-2 0-47 15,-13-12-43-15,-9-5-213 16,-6-8-347-16</inkml:trace>
  <inkml:trace contextRef="#ctx0" brushRef="#br0" timeOffset="101862.34">23820 9604 116 0,'0'0'588'0,"0"0"-455"16,0 0-77-16,0 0 68 15,0 0-66-15,0 0 6 16,0 0 4-16,0-6-48 16,0 6-8-16,0 0-12 15,0 0 8-15,0 0-6 16,0 0-2-16,0 0-10 15,0 0 2-15,0 0 8 16,0 0-8-16,0 4-13 16,0 11 21-16,0 4-3 0,0 4 3 15,0 4 0 1,0-1 3-16,0-2-1 0,0-3-2 16,6-3 0-16,0-7 7 15,0-4 35-15,-2-6-39 16,4-1 20-16,7 0 215 15,7-11-143-15,6-10-63 16,7-6-31-16,0-5 14 16,3-4 21-16,-1 0-36 15,1-2 0-15,2 2 6 16,0 3-6-16,-3 3 0 16,-1 4-9-16,-6 9 19 15,-5 6-23-15,-7 9 13 16,-7 2-137-16,-7 0 10 0,-4 8-79 15,-6 10-13-15,-15-1-52 16,2-7-336-16</inkml:trace>
  <inkml:trace contextRef="#ctx0" brushRef="#br0" timeOffset="114177.36">14062 7216 599 0,'0'0'94'0,"0"0"6"15,0 0-40-15,0 0-60 16,0 0 44-16,6-17-2 16,-6 17 31-16,0 0 68 0,0 0-104 15,0 0 2-15,2 0-4 16,-2 0-22-16,0 0 41 15,0 0-54-15,0 0 1 16,0 0 25-16,0 0-26 16,0 0-1-16,0 0 0 15,3 0 2-15,0 0-16 16,3 9 10-16,3 3 5 16,0 4 0-16,0 1 0 15,0 0 0-15,1-2-1 16,-1 1 2-16,-3-5 3 0,-1-1-4 15,0-3 0-15,-3-3 0 16,-1 1 0-16,1-4 0 16,-1-1-1-1,-1 0 2-15,5 0 20 0,3 0-21 16,8-6 72-16,8-12 59 16,11-8-129-16,4-7 7 15,6-8 5-15,3-4-4 16,2-1 9-16,0 3-19 15,-1 5 19-15,-9 6 5 16,-8 10-24-16,-10 8-2 16,-10 6-5-16,-7 5 7 15,-4 1-10-15,-1 2-60 0,0 0-106 16,-17 6 50 0,-6 8-214-16,-3 0-41 0</inkml:trace>
  <inkml:trace contextRef="#ctx0" brushRef="#br0" timeOffset="149714.64">23187 4392 103 0,'0'0'18'0,"0"0"171"16,0 0-27-16,0 0-91 15,0 0 35-15,0 0-91 16,0 2 22-16,0-2 15 0,0 0-34 16,0 0 22-16,0 0-40 15,0 0 0-15,0 0 25 16,0 0-15-16,0 0-6 16,0 0 41-16,0 0-18 15,0 0 40-15,0 0-67 16,0 0 6-16,0 0 57 15,0 0-56-15,0 0-7 16,0 0 8-16,0 0-1 16,0 0 0-16,0 0-7 15,2 0 0-15,8 0 47 16,7 0-46-16,-1 0 9 0,2 0 12 16,-3 0-20-16,-2 0 48 15,1 0-50-15,1-2 9 16,0 1 30-16,2-2-37 15,2 2-2-15,-2-1 14 16,1 1-13-16,-1-1 27 16,-1 2-28-16,-1 0 0 15,1 0 10-15,2 0-10 16,2 0 0-16,-2 0 4 16,3 0-4-16,-1 0 37 15,0 0-37-15,2-1 14 16,0 0 43-16,1-1-56 15,-4-1-1-15,1 2 26 0,-4 0-20 16,0-1 16 0,-2 2-22-16,-1 0 7 0,-1-1 24 15,3 1-31-15,-1 0 0 16,2-2 6-16,1 2-6 16,2 0 10-16,-1-1-10 15,3 0 6-15,-1-1 17 16,0 1-23-16,-1-1-3 15,1 2 1-15,-5 0 3 16,1 0-1-16,-1 0 0 16,1 0 1-16,2 0 12 15,2 0-13-15,3 0-6 16,4 0 0-16,0 0 12 16,9 0-6-16,0 0 0 15,0 0 1-15,1 0 12 0,-1 0-13 16,-3 0-6-16,-2 0 4 15,-3 0 4-15,-1 0-2 16,0 0 0-16,0 0 9 16,1-1 7-16,0 0-16 15,4-1-5-15,-1 2 4 16,2 0 1-16,1 0 0 16,-1 0-1-16,2 0 7 15,-4 0-3-15,-1 0-3 16,-2 0 0-16,-3 0-9 15,-2 3 9-15,-1-2 0 16,1 1-1-16,0-1 7 0,3-1-3 16,-2 0-3-1,3 2 0-15,-1-2 0 0,4 0 0 16,-1 0-1-16,0 0-5 16,0 0 12-16,-1 0-2 15,0 0-4-15,-1 0 0 16,1 0 0-16,2 0 0 15,-1 2-1-15,5 0-7 16,-1 1 16-16,0-2-3 16,-1 0-5-16,0 1 0 15,-1-2-4-15,-1 1 4 16,-3-1 0-16,0 0-9 16,-3 0 20-16,-2 0-7 0,2 0-4 15,-2 0 0-15,2 0-6 16,3 0 6-16,1 0 0 15,4 0-7-15,1 0 14 16,-2 0 0-16,-1 0-7 16,-3 0 0-16,-2 0-5 15,-4 0 5-15,-2 0 0 16,0 0-6-16,1 0 14 16,1 0-5-16,3 0-3 15,1 2 0-15,3-2-3 16,4 1 3-16,0-1 0 15,3 1-7-15,-1-1 19 16,-1 0-15-16,-2 2 3 0,-2-2 0 16,-4 0 4-1,-4 0-4-15,3 0 0 0,0 0-6 16,-1 0 14-16,4 0-2 16,-1 0-6-16,2 0 0 15,2 0 4-15,1 0-4 16,2-2-2-16,1 1-8 15,1 0 20-15,-1-1-6 16,-1 1-4-16,-3 1 0 16,-1-2 0-16,0 1 0 15,-4 1-3-15,-1-1-4 16,-1 1 9-16,-3-2-2 16,3 2 0-16,1-1 8 15,4 1-6-15,3 0-2 16,2 0-5-16,2 0 4 0,-1 0 1 15,0 0 0-15,-4 0-2 16,-6 0 4-16,0 0 8 16,-4 0-10-16,-1 0-7 15,0 0 5-15,-1 0 2 16,0-2 0-16,2 2 0 16,4-1 1-16,4 0 8 15,4 1-9-15,-1-2-11 16,2 1 9-16,-3-1 2 15,-3 1 0-15,-3-2 0 16,-3 2 3-16,-5 1 6 16,-3-1-9-16,-2 1-8 0,-1 0 1 15,-2 0 7-15,-1 0 0 16,1 0 0-16,2 0-64 16,-1 0 57-16,-1 0-95 15,1 1-47-15,2 9 23 16,-1-1-139-16,-4-4-221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7-03T13:22:59.6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6127 7937 392 0,'0'0'304'0,"0"0"1008"16,0 0 480-16,0 0-895 16,0 0-593-16,0 0-8 0,0 0 168 15,0 0-96-15,0 0-168 32,0 0-120-32,0 0 24 0,0 0 56 15,0 0 48-15,0 0-8 0,0 0-16 16,0 0 32-16,0 0 120 15,0 0-8-15,0 0-8 0,0 0-56 16,0 0-16-16,0 0-8 16,0 0 25-1,0 0-9-15,0 0-80 16,0 0-104-16,0 0 32 0,0 0-16 16,0 0 8-16,0 0-16 15,0 0-72-15,0 0 8 0,0 0-8 31,0 0 0-31,0 0-8 16,0 0 0-16,0 0-8 16,4 0 8-16,-4 0-80 0,8 0 72 15,-4 3-8-15,5-3 16 0,2 3 72 16,2-3-16-16,-2 4-8 31,1-4 80-31,0 0 8 16,8 0 112-16,-4 0 32 0,3 0-48 15,5 0-80-15,-3 0-64 16,-1 0-8-16,-5 3-16 16,2-3-64-16,-2 0 72 0,-2 3-64 31,-2 0-8-31,5-3 8 16,-4 4-8-16,4-4 8 0,0 0 56 0,3 0-48 15,2 0 48-15,3 0 40 16,-4 0 104-16,3 0 48 15,1 0-104-15,-3 0-32 16,3-4-40 0,-1 4-72-16,-7-3 64 15,4 0-64-15,0 0 0 0,0 3 72 16,4-4-80-16,-4 4 72 16,4-6 16-16,0 3 0 0,4 0 16 15,0-3 32 1,-1-1 16-16,1 4-24 15,0-4-120-15,4 7 113 16,-4-2-113-16,0-2-8 0,-4 4 0 16,0 0 0-16,-1 0 0 15,-3 0 0-15,4 0 8 0,1 0-8 32,-6 0 0-32,1 0 0 15,0 0 0-15,0 0 0 0,8 0 0 16,-4-3 8-16,4 3 0 15,0 0-8-15,4-3 8 16,-4 0 0-16,3 3 0 0,-3-4-8 31,-1 1 56-31,1 0-40 16,4 0-8-16,-4 0 0 0,0 0 0 0,4 0 40 16,-4-1 24-16,0 1-72 15,0 0 16-15,-4 3 24 16,-5 0-32-16,5 0-16 15,-3 0 16 1,-2 0-8-16,-3 0 0 16,5 0 0-16,-2 0 0 0,1 0 8 15,4 0-8-15,1 0 0 0,1 0 0 16,6 0 0-16,5 0 16 16,-5 0-16-1,0 0 8-15,0 0 0 16,-4 0-8-16,0 0 0 15,-5 0 0-15,-3 0 0 0,0 0 0 16,-1 0 0-16,6 0 0 16,-1 0 0-16,0 0 8 15,3 0-8 1,6 0 0-16,-1 0 0 16,-1 0 0-16,5 0 16 0,-4 0-16 15,0 0 8-15,-4 0-8 16,0 0 0-16,-9 0 0 15,1 0 0-15,1 0 0 0,-2 0 0 32,1 0 0-32,-4 0-8 15,8 3 8-15,0 0 0 0,0 1 0 16,8-1 0-16,0 0 0 16,-1-3 0-16,-3 3 0 15,4-3 0-15,0 3 0 0,-4 0 0 16,0-3 0-1,-5 3 0-15,-3 4 0 16,5-4 0-16,-6 0 0 0,5 3-16 16,0-2 16-16,4-1 0 15,4 0 0-15,4-3 16 16,3 0-16-16,2 0 72 16,6 0 96-16,-3 0-64 15,-4 0 56-15,-1 0-64 16,-3 0-24-16,-8 3-72 0,-4 1-8 15,-3 2 8-15,-2-3 0 16,-3-3 0-16,5 6 0 16,-6-3 8-1,5 1-8-15,-4-4 48 16,0 3-32-16,-1 0 16 0,2-3 40 16,-2 0 0-16,-2 3 8 15,-9-3-32-15,0 0-40 16,-1 0 32-16,-3 0-32 0,0 0-8 31,4 0 8-31,0 0-8 16,9 0-120-16,15-16-296 0,0-3-2193 15,-5-3-6649-15</inkml:trace>
  <inkml:trace contextRef="#ctx0" brushRef="#br0" timeOffset="1206.45">11183 7871 416 0,'0'0'1800'16,"0"0"-496"-16,0 0-208 15,0 0-23-15,-84 3 63 16,77-3 136 0,7 0-336-16,-4 0-79 0,4 0-313 15,0 0-112-15,0 0-120 0,0 0-136 16,0 0-128-16,0 0-48 15,0 0-64 1,0 0 0-16,8 3 64 16,12 0 136-16,8 0 528 15,7 0-96-15,9 0-256 0,4 1-112 16,0-1-96-16,0 0-16 16,0-3-88-16,-1 3 0 0,-2 1 48 31,-2-2 80-31,-3 2 16 15,0-1-40-15,-4 0 24 16,3-3 25-16,-3 3-97 0,-4-3 72 16,0 4-40-16,-4-4 0 15,0 3-32-15,0-3-48 0,0 3-8 32,0 0 56-32,3-3-48 0,5 3 8 15,-4 0-8-15,4-3 0 16,-1 3 48-16,-3-3-56 0,-4 0 0 15,0 4 0-15,4-4 0 16,-8 0 0-16,4 3 0 16,-4-3 8-1,0 3-8-15,0-3 16 16,4 0-16-16,-4 0 48 0,4 0-40 16,0 0 0-16,3 0 56 0,1 0 16 15,-4-3 0-15,4 0-72 16,0 3 136-1,0-4-64-15,-4 1 0 16,0 0 0-16,0 0-72 16,-5 3 64-16,5 0 8 15,-4-3-80-15,8 3 8 0,-4-3 56 16,0 0-64-16,0-1 56 0,4 1-32 31,-4 3 32-31,0-3 16 16,0 0 24-16,-1-1-16 15,-3 4-8-15,0-2-72 0,-4-2 56 16,3 4-56-16,-2-3 80 16,-1 0-80-16,4 3 8 0,-1-3-8 31,1-1 8-31,0 1-8 16,4 0 8-16,0 0 0 15,0 0-8-15,-5 0 0 0,2 0 0 0,-9 3 0 16,-5 0 0-16,-11 0-424 15,0 0-1585-15,-3 0-2632 0</inkml:trace>
  <inkml:trace contextRef="#ctx0" brushRef="#br0" timeOffset="2496.48">15487 6791 6673 0,'0'0'1896'16,"0"0"-519"-16,0 0-473 15,0 0 448 1,0 0-192-16,0 0-95 0,0 0-489 15,-45-54-264-15,26 54-200 16,-5 6-32-16,-8 14 72 0,-8 11 168 16,-4 10-72-16,-3 26 40 15,-5 25-8 1,-4 32-24-16,12 6 88 16,16 0-120-16,24-12-8 0,4-19-8 15,32-5-112-15,19-5-32 16,2-18-64-16,27-12 8 0,7-7-16 15,0-17-72-15,1-4-784 32,-20-21-616-32,-24-10-2329 15,-16 0-4993-15</inkml:trace>
  <inkml:trace contextRef="#ctx0" brushRef="#br0" timeOffset="4460.67">15897 7385 432 0,'0'0'8433'0,"0"0"-6736"0,0 0-577 16,0 0 360-16,0 0-287 15,0 0-209-15,-12-61-536 16,24 36-288-16,4-3-144 0,7-4 160 15,1 3-88-15,4 4-88 32,0 5 8-32,4 11-8 0,-4 3 0 15,4 6-8-15,-4 3-280 16,0 22 104-16,-4 7 120 16,-8 16 56-16,-4 2 8 0,-12 5 0 0,0-5 8 15,-5 1 48 1,-14-7-48-1,-1-9 0-15,-1-6-8 16,2-10 80-16,7-6 32 0,4-13-8 16,8 0 128-16,0-13 272 15,4-18-448-15,24-27-56 0,11-27-104 16,13-20 104 0,-3 10-8-16,-14 21 56 15,-11 33-48-15,-16 25 64 16,0 7-56-16,0 6 112 0,-4 3-120 15,4 3-224-15,0 22 120 16,0 13 88-16,0 13 16 0,0 3 0 31,-4 0 0-31,-4 0 0 16,0-3-56-16,-8-7 48 0,-4-6 8 16,0-6-296-16,4-10-472 15,4-6-841-15,4-12-623 0,27-17 8 16,6-16 679-16,3-6-2488 0</inkml:trace>
  <inkml:trace contextRef="#ctx0" brushRef="#br0" timeOffset="4755.1">16737 7102 5353 0,'0'0'4849'0,"0"0"-2161"0,0 0-1744 16,0 0-711-16,0 0-33 15,0 0 416 1,-59 115-296-16,51-65-248 15,4 4-72-15,4-6 8 0,7-4-8 16,18-5-64-16,3-11-352 16,7-12-272-16,-3-10-257 0,4-6 377 15,-3-13 568 1,-10-12 280-16,-7-16 312 16,-16 0 49-16,0-10 335 15,-16-3 64-15,-12 6-160 0,-8 4-336 16,0 12-48-16,-3 10-272 15,7 12-152-15,4 10-72 0,12 0-448 32,16 26-1528-32,0 2-1073 15,16-6-1440-15</inkml:trace>
  <inkml:trace contextRef="#ctx0" brushRef="#br0" timeOffset="5069.38">17264 6956 2864 0,'0'0'7370'16,"0"0"-4850"-16,0 0-1576 15,0 0-936-15,0 0-8 0,-28 44-24 16,12 14 24-16,-9 18 8 16,14 0 0-1,-1-9-8-15,7-13 8 16,5-16-8-16,0-3-48 0,0 0-448 15,9-10-592-15,-1-15 448 16,-4-10 640-16,0 0 216 0,-4-22 816 16,0-17 112-1,-12-5 249 1,-16-10 279-16,-8-3-864 0,-4 6-136 16,0 7-95-16,1 9-241 0,11 13-208 15,16 12-128-15,12 10-785 0,19 13-3984 16,13 2-16-16</inkml:trace>
  <inkml:trace contextRef="#ctx0" brushRef="#br0" timeOffset="5767.5">17491 7052 8569 0,'0'0'1889'0,"0"0"-417"16,0 0-1240-16,0 0 72 0,0 0-160 15,80-26-144-15,-57 35-128 32,-3 17-48-32,-4 6 96 0,-8 12-216 15,0 4-88-15,-8 2 272 0,0 1 8 16,-12-3 104-16,-4-7 0 15,1-9 48-15,-2-10 8 0,2-6 56 16,6-7 168 0,1-9 248-1,5 0 264-15,3-15-248 16,3-17-544-16,18-25-240 0,18-26 240 16,8-19-8-16,6 11-16 0,-18 21 24 15,-11 29 72-15,-7 25 200 0,-6 6-48 31,6 1 17-31,-6 9-241 16,1 3-241-16,0 22 193 16,0 10 48-16,-4 9 385 0,0 10-177 15,-8 0-120-15,0 0-8 0,0-3-72 16,-12-6-8-16,0-10-120 31,-4-13-64-31,4-7 104 16,1-11 80-16,6-4 104 0,5-19-104 15,0-23 0-15,20-34-328 16,24-22 167-16,-4-1-143 16,0 23 56-16,-12 32 248 0,-13 22 152 31,5 6 296-31,-3 3 33 16,2 10-289-16,-2 3-192 0,-6 16-80 0,2 13 80 15,-6 15 560-15,1 6-208 16,0 4-240-16,-3-2-24 15,2-2-88-15,9-6-32 16,4-9-552 0,12-9-473-16,4-13-887 15,40-20-32-15,-13-12-1289 0,-3-12-1224 16</inkml:trace>
  <inkml:trace contextRef="#ctx0" brushRef="#br0" timeOffset="6292.37">18602 6985 304 0,'0'0'4561'0,"0"0"-657"0,0 0-975 0,0 0-969 31,0 0-695-31,-88-61-521 16,49 77-184-16,3 16-200 0,0 3-184 16,8 6-120-16,12 0-56 15,8-2-16-15,8-8-40 0,0-8-184 32,12-10-296-32,12-13-576 15,4 0 560-15,8-23 223 0,-4-12-431 16,-1-9 224-16,-3 3 280 15,-3-1 256-15,-14 10 560 16,2 13 384-16,-13 13 225 0,4 6-345 31,-4 6-784-31,0 17-40 16,0 8 0-16,0 4 0 0,7 3 0 16,5-3-200-16,4-6-480 0,12-7-433 15,8-12-263-15,7-10 272 0,9 0 664 16,8-26 440-1,4-12 24 1,7-22-24-16,6-26 200 16,6-34 208-16,-11-14-192 0,-29 7-216 15,-22 10 0-15,-21 37 80 16,-8 23 1248-16,-12 19 649 0,4 16-1025 16,-8 2 120-1,0 8-280-15,-8 9-400 16,-4 6-392-16,1 38-8 15,-6 32-64-15,13 35-40 0,13 16 112 16,15-4-8-16,7-11 8 16,18-33 0-16,-5-16-472 15,-1-16-528 1,5-15-560-16,8 0 39 16,32-10 329-16,-1-7-880 15,-3-12-2785-15</inkml:trace>
  <inkml:trace contextRef="#ctx0" brushRef="#br0" timeOffset="6424.81">19495 6969 6065 0,'0'0'4697'0,"0"0"-2481"16,0 0-1768-16,0 0 1177 31,-17 117-809-31,17-60-440 0,0 0-248 16,5 4-56-16,7-7-72 16,8-13-760-16,3-12-1065 0,-3-14-1415 15,1-15-4634-15</inkml:trace>
  <inkml:trace contextRef="#ctx0" brushRef="#br0" timeOffset="6576.31">19662 6664 12602 0,'0'0'2161'16,"0"0"-577"-16,0 0-936 15,0 0-456-15,0 0-192 0,0 0-1256 16,0 0-2937-16,16 35-2520 15</inkml:trace>
  <inkml:trace contextRef="#ctx0" brushRef="#br0" timeOffset="7191.27">19746 7074 5497 0,'0'0'7569'0,"0"0"-6176"0,0 0-609 15,-25-77-280-15,25 52 296 16,0-7 56-16,13 3-456 16,11-5-400-16,8-1-272 0,4 0-280 15,7 3-96 1,1 13-128-16,0 6 72 15,-5 10-32-15,2 3 343 0,-9 10 89 16,-9 9 0-16,-10 3 24 16,-10 7 72-16,-3-1 208 15,-11 7 120-15,-13-3 248 0,-8 0 168 16,0-4 97 0,0-3 47-16,4-8-352 15,8-5-208-15,12-6-24 16,8-2-96-16,0-4-304 0,24 0-961 15,8 0 1161-15,15 0-328 16,2 0-504 0,-2 6 56-16,-6 3 368 15,-10 8 288-15,-3 5 168 16,-8 9-32-16,-13 8 88 0,-2 2 528 16,-5 13 112-16,0 3 24 15,-20 3-352-15,-8 1-144 0,-12-1 192 31,0-6-160-31,-11-9-120 16,-1-11 248-16,-1-11 441 16,-2-14 79-16,3-9-88 0,4-3-248 15,9-23-192-15,11-11-144 16,20-24-176-16,16-25-64 0,51-28-528 16,9 3-568-1,20 3-2761-15,-25 38-344 16,-22 32-1648-16</inkml:trace>
  <inkml:trace contextRef="#ctx0" brushRef="#br0" timeOffset="7574.79">20627 6775 4368 0,'0'0'4969'16,"0"0"-2472"-16,0 0-985 15,0 0-647-15,-105-47 79 0,62 50 0 16,-1 22-432-16,4 10-336 15,12 9-176 1,9 4-48-16,15 0 40 16,4-4-96-16,8-9-40 15,20-10-248-15,3-12-200 0,9-13 176 16,3-3 392-16,2-22 24 16,-2-10 184-16,-7-7-104 0,-8 5 72 31,-8 1 248-31,-8 11 408 15,-8 9 648-15,-4 13-735 16,0 3-721-16,0 13-8 0,-4 12-88 16,-4 10 96-16,4 6 0 15,4 1 0-15,0-1 0 0,12-6-65 32,12-7-71-32,0-8-400 0,8-17-176 15,0-3-136-15,3-20-368 16,14-49-1945-16,-10 5-2112 0,-3-6-1368 15</inkml:trace>
  <inkml:trace contextRef="#ctx0" brushRef="#br0" timeOffset="7754.75">21128 6242 10122 0,'0'0'5385'16,"0"0"-3553"-16,0 0-920 16,0 0-568-16,0 0-344 0,0 0-296 15,0 111 296-15,0-10 120 16,12 14-112-1,0-4 48-15,0-13-8 16,-8-24-48-16,-4-20-512 16,0-10-592-16,-8 6-1208 0,-7-8-2105 15,2-10-2089-15</inkml:trace>
  <inkml:trace contextRef="#ctx0" brushRef="#br0" timeOffset="8014.48">20902 6652 8993 0,'0'0'1401'0,"0"0"-793"0,110-52-368 31,-54 37 168-31,8 5-144 16,-4 10-40-16,-4 0-224 0,-4 13-8 15,-9 12-136-15,-7 10-416 0,-16 10-424 16,-8 5 32-16,-12 4 423 15,0 1 273-15,-8 2 152 16,-3-7 8 0,2-2 96-16,5-7 0 15,4-15-880-15,4-11-1256 16,9-11-889-16</inkml:trace>
  <inkml:trace contextRef="#ctx0" brushRef="#br0" timeOffset="8167.73">21602 6435 8969 0,'0'0'2617'0,"0"0"-96"16,0 0-1633-16,0 0-712 0,0 0-176 15,0 0-1473-15,13 23 233 0,2 12-560 32,1-4-2401-32</inkml:trace>
  <inkml:trace contextRef="#ctx0" brushRef="#br0" timeOffset="8751.52">22009 6652 11146 0,'0'0'3065'0,"0"0"-2201"31,0 0-712-31,0 0-104 16,-112 50 208-16,73-15 16 0,3 10-200 0,4 5-72 15,12 4-112-15,7-3-288 16,9 0-256-1,4-10-1297 1,13-12 561-16,15-10-104 0,0-16 71 0,12-3 601 16,-5-22 152-1,1-16 672-15,-8-7 224 0,-4-6 792 16,-16-9 201-16,-4 0-313 0,-4-4-32 31,0 7 8-31,0 6 240 16,-4 13-47-16,4 9-353 0,0 14-344 15,7 8-376-15,18 7-408 16,6 0 24-16,5 16 128 0,1 10 8 31,-1 9-233-31,-8 3-127 16,-5 6 264-16,-7 7-8 0,-8 0 256 16,-4-3 88-16,-4 2-8 15,0-9-24-15,-8-6 40 0,-7-9 8 16,2-10 8-16,5-10 176 15,1-6 184-15,7-9 16 32,0-17-392-32,15-15-280 0,17-20-40 15,24-24-64-15,-4 2-128 16,-5 7 368-16,-7 19 144 0,-16 19 632 16,4 9 464-16,-8 10-496 0,-5 16-408 15,2 3-192 1,-9 22-104-1,-1 20 104-15,-3 17 160 0,1 2-55 16,-1 6-89-16,-4 12-16 16,0-19-201-16,0 20-399 0,-4-20-4937 15,-5-28-1656-15</inkml:trace>
  <inkml:trace contextRef="#ctx0" brushRef="#br0" timeOffset="9051.39">22722 5988 6977 0,'0'0'5145'0,"0"0"-3361"0,0 0-1303 15,0 0-153-15,0 0-272 16,92 32 120-16,-49 25 168 31,13 22-208-31,16 32-40 0,-4 10-56 16,-17 0-40-16,-15-4 0 15,-23-9 0-15,-13 0 8 0,-28 0-16 16,-28 3-136-16,-20 0-304 16,8-29-368-16,4-24-2169 0</inkml:trace>
  <inkml:trace contextRef="#ctx0" brushRef="#br0" timeOffset="31251">8212 8690 4200 0,'0'0'3017'0,"0"0"-1361"31,0 0-919-31,0 0 55 16,0 0 624-16,0 0-112 0,3-26-664 15,-3 26-392-15,0 0-95 16,0 7 7-16,-16 8 40 0,-3 14-48 15,-9 12 56-15,-13 20-64 32,-6 21-40-32,-9 23 40 15,-4 9-88-15,4 1 96 0,9-1-40 16,-1-16-112-16,0-5 0 16,8-17 72-16,8-19-16 0,9-16-16 0,-1 0 8 15,0 0-48 1,-4 4 16-1,0-1-16-15,7-5 8 16,6-14-8-16,3-3-240 0,4-9-392 16,4-10-833-16,-4-3-255 15,0-16 352-15,-4-3-5642 0</inkml:trace>
  <inkml:trace contextRef="#ctx0" brushRef="#br0" timeOffset="31710.1">7323 8791 4096 0,'0'0'3073'31,"0"0"-2049"-31,0 0-456 16,0 0 73-16,0 0 207 0,0 0-280 15,75-25-104-15,-39 44 280 16,4 10-408-16,0 12-120 0,3 10 8 16,6 18 8-16,14 20 72 15,14 22-16 1,-2 7 193-16,0-1-113 15,1-15-360-15,-16-32 80 0,-13-13 64 16,-2-15 0-16,-13-5-40 16,11 5-104-16,-2 2-8 15,2 1 48 1,-7-11-48-16,-8-5 0 0,0-10 8 16,-8-6 48-16,-5-4-56 15,-3-2-32-15,-3-4 24 0,2 0-120 16,-7-3-544-16,-4 0-481 15,0-9-567-15,-15-1-2617 0</inkml:trace>
  <inkml:trace contextRef="#ctx0" brushRef="#br0" timeOffset="32910.66">8399 10429 8441 0,'0'0'2097'0,"0"0"-913"15,0 0 176-15,0 0 97 16,0 0-649-1,0 0-368-15,0 0-104 16,-4-5 0-16,-5-2-248 0,-2-6-80 16,-10 3 56-16,-3-2-64 15,-8 2-48-15,1 4 40 16,-5 3 8-16,0 3-40 0,0 6 32 31,8 13 16-31,-3 7-8 16,10 9 0-16,2 6-8 0,3 0 8 15,16 7-40-15,0-7 40 16,0-3 0-16,16-9 0 16,7-10 0-16,1-3 40 0,4-10-32 31,0-6-8-31,8 0 48 0,-8-16 16 16,0-9 80-16,-4-10-144 0,-9-19 128 15,-6-26-128-15,-5-14 0 16,-4 1-56-16,-4 23-80 15,-8 20 88-15,0 21-24 16,0 0 72 0,0-2 224-16,0 8 56 15,4 5 32-15,4 8-32 0,0 10-128 0,4 0-152 16,0 0-56-16,0 12-272 16,0 14 280-16,0 9 48 15,8 6 0 1,4 13 0-16,-4 3 8 15,8 0 120-15,-4 4-24 16,3-4-96-16,-2 0 48 0,2-6-40 16,-2-6 0-16,2-8-16 15,6-5-1040-15,7-13-952 0,-4-6-1121 32,-1-10-1640-32</inkml:trace>
  <inkml:trace contextRef="#ctx0" brushRef="#br0" timeOffset="33135.94">8837 10268 2656 0,'0'0'6313'15,"0"0"-5376"-15,0 0-545 16,-45 104 344-16,34-59 424 15,-5 3-320 1,8 2-368-16,0-2-376 16,4-7-96-16,-4-3-8 0,5-9-1256 0,3-7-880 15,-5-9-1153-15</inkml:trace>
  <inkml:trace contextRef="#ctx0" brushRef="#br0" timeOffset="33358.71">8562 10353 880 0,'0'0'8786'0,"0"0"-7106"0,0 0-1632 16,0 0 920-16,0 0 336 16,103 73-263-16,-62-47-353 0,2 5-192 15,5-2-112-15,-8 0-184 16,-1-4-152-16,-3 1-48 15,-12-4-424-15,0 0-1016 0,-12-6-1537 32,-8-7-3040-32</inkml:trace>
  <inkml:trace contextRef="#ctx0" brushRef="#br0" timeOffset="34415.32">9099 10337 9426 0,'0'0'1784'15,"0"0"-136"-15,0 0-407 16,0 0 7-16,0 0-88 0,0-54-768 15,9 48-312-15,6 3-80 16,9 3-8-16,1 0-128 16,6 13 8-16,1 12 32 0,0 13 40 15,-4 4 56-15,-4 8 0 16,-5 8 72-16,-6-5-72 0,-5-5 72 16,-8-3 16-1,0-11-88-15,0-8 0 16,0-7 0-16,0-9-8 15,0-10 0-15,0 0 8 0,0-7 96 16,0-18-96-16,-4-26-368 16,4-29 264-16,8-21-48 15,12 6-200-15,-5 25 216 16,-2 25 136-16,-5 26 8 16,3 0 456-16,-3 7-152 15,4-1 72-15,4 9-192 0,0 4-192 16,5 0-16-16,6 20 16 15,1 8 112 1,-4 7 48-16,4 10 32 16,-8 5 8-16,-1 4-96 15,-6 0 8-15,-2 1 0 0,-7-8-112 16,0-5-376-16,-4-8-816 16,0-9-1745-16,0-12-4064 0</inkml:trace>
  <inkml:trace contextRef="#ctx0" brushRef="#br0" timeOffset="38768.08">14092 9449 7881 0,'0'0'2097'0,"0"0"-569"0,0 0-280 15,0 0 457-15,0 0 271 31,0 0-728-31,0 0-464 16,8-29-407-16,-8 29-161 0,0 0-128 16,0 3-88-16,0 10 0 15,0 12 0-15,0 13 144 0,4 7-16 16,0 9-64-16,4 3 8 16,0 0-16-1,0 0-56-15,0-3 0 16,-1-6 8-16,-2-7 0 0,-1-9 0 15,0-7-8-15,-4-9-40 16,4-7-344-16,-4-9-689 0,0-6-367 16,-8-16-784-1,-4-7-4842-15</inkml:trace>
  <inkml:trace contextRef="#ctx0" brushRef="#br0" timeOffset="38962.26">13969 9147 3632 0,'0'0'8434'16,"0"0"-5993"-16,0 0-897 0,0 0-800 16,0 0-72-16,0 0-88 31,-44-70-544-31,44 70-40 15,3 19-2376-15,10 6-457 0,-1-2-2384 0</inkml:trace>
  <inkml:trace contextRef="#ctx0" brushRef="#br0" timeOffset="39290.91">14271 9379 2664 0,'0'0'9234'15,"0"0"-7162"-15,0 0-1279 0,0 0-185 16,0 0 64-16,0 0-304 0,0 0-56 16,123 28-152-16,-70 1 152 15,2 9-128-15,5 6-8 16,-8 7-32-1,0 0-24-15,-13 6-64 16,-2 3 8-16,-14 4-56 0,-7 6 32 16,-16-4 56-16,0 1-96 15,-24 0 88-15,-15-3-88 16,-38 12-272-16,14-16-1136 0,-1-16-3601 16</inkml:trace>
  <inkml:trace contextRef="#ctx0" brushRef="#br0" timeOffset="41593.41">16813 8823 7113 0,'0'0'2080'0,"0"0"-215"15,0 0 127-15,0 0-351 16,0 0-393-16,0 0-464 16,8-22-448-16,-8 22-200 0,-4 16-128 15,-11 12 48-15,-9 13 136 16,-4 23-64-1,-17 22 16-15,-2 25 16 16,-1 10-32-16,-3-10-16 16,6-9-104-1,13-30 64-15,4-11 24 0,5-20-88 0,3-3 48 16,0 9-48-16,-8-2 40 0,5 3-48 31,-2-7 0-31,5-6-80 16,5-10-384-16,2-6-664 15,2-6-784-15,3-13-1121 0,-1-9-224 16,5-11-5287-16</inkml:trace>
  <inkml:trace contextRef="#ctx0" brushRef="#br0" timeOffset="42006.32">16248 8851 7465 0,'0'0'2073'0,"0"0"-497"16,0 0-776-16,0 0-544 15,0 0-192 1,0 0-56-16,0 0 968 15,23 112-200-15,-3-55 49 0,8 19-225 16,12 16-272-16,12 13 16 16,12 6 16-16,-4-9 16 0,-5-23-72 15,-15-28-192-15,-4-10-24 32,-8-3-72-32,7 7-8 0,1-1 88 15,1 7-88-15,-10-13 72 16,-11-9-32-16,1-7-48 0,-14-9-8 15,5-4-48-15,-8-6-208 16,0 0-336-16,0-3-344 31,0-3-464-31,-11-13-897 0,-6 0-5793 0</inkml:trace>
  <inkml:trace contextRef="#ctx0" brushRef="#br0" timeOffset="42666.32">17132 9544 1120 0,'0'0'7721'0,"0"0"-5664"0,0 0-353 16,0 0-352-16,0 0-63 0,0 0-329 15,0 0-432 1,0 0-360-1,-4 0-48-15,4 0 64 0,4 0 40 16,16 0 128-16,16 0-32 16,12-4 144-16,23-5-191 0,-3-4-145 15,3-2-16-15,2 2-104 0,-17 0-8 32,-1 4 72-32,-15-1-64 15,-8 7-8-15,-13-1 0 0,-6 4-8 16,-5 0 8-16,-8 0-8 15,3 0 8-15,1 0 0 0,-4 0 0 16,4 0 0-16,5 0 8 31,-1 0-8-31,-5 0-320 0,1 0-945 16,-4 0-1135-16,0 0-1497 16,-7 0-2857-16</inkml:trace>
  <inkml:trace contextRef="#ctx0" brushRef="#br0" timeOffset="44304.1">18793 8782 5737 0,'0'0'1328'0,"0"0"-192"16,0 0 193-16,0 0 423 15,0 0 320-15,13-38-999 0,-13 38-537 16,0 0-288 0,0 0-80-16,0 0 8 15,0 0-48-15,0 0-56 0,0 0-16 16,0 0-40-16,0 0-16 16,0 0 16-16,0 0-8 15,0 0 8-15,0 0-16 0,0 0 0 31,0 0 0-31,0 0-56 0,0 0 56 16,0 0-8-16,0 0 8 16,0 0-8-16,0 0 16 15,0 0 40-15,0 0-32 0,0 0-16 16,0 0 48-16,0 0-40 31,0 0 0-31,0 0 0 0,0 0-8 16,0 0 8-16,0 0 40 15,0 0-40-15,0 0 8 16,0 0-8-16,0 0 8 0,0 0 48 16,0 0-56-16,0 0 48 31,0 0 16-31,0 0-56 0,0 0 56 0,0 0-64 16,0 0 0-16,0 0 56 15,0 0-56-15,0 0-8 16,0 0 8-16,0 0 8 0,0 0 32 15,0 0-48 1,0 0 8 0,0 0-8-16,0 0 0 0,0 0 0 0,0 0 0 15,0 0 8 1,0 0-16-16,0 0 16 0,0 0-8 16,0 0 0-16,0 0 0 0,0 0-8 31,0 0 8-31,0 0-8 15,0 0 0-15,0 3-96 0,0 6 104 16,0 10-8-16,-13 3 16 16,2 10-8-16,-10 3 16 0,2 10 104 15,-9 2 24-15,0 4-136 32,0 6 104-32,0 0-48 0,0 7-48 15,0 2 40-15,-4 1-8 16,8 0 24-16,-4-3 0 15,9-10-72-15,-5-7 0 0,4-5 0 32,4-11 0-32,4-3 16 15,0-8-16-15,0-1 0 0,4-10-48 16,0 1-152-16,0-4-320 16,5 1-288-16,-6-4-608 0,-7-3-833 15,5 0-544-15,-2 0-2480 0</inkml:trace>
  <inkml:trace contextRef="#ctx0" brushRef="#br0" timeOffset="44803.54">18280 8801 3016 0,'0'0'2017'31,"0"0"-561"-31,0 0 16 16,0 0 65-16,0 0-265 0,0 0-240 15,0 0-456-15,0 0-496 0,-5-10 24 16,18 29 232-16,2 7 528 15,9 6-207-15,4 9-65 32,4 3-40-32,8 4-80 15,-5 2-64-15,10 2-160 0,-2 2-48 16,2-1-48-16,-2 1 104 0,1 0-120 16,-4-3-80-16,-8-3 72 0,0-4-120 15,-8-2 0 1,-5-11 72-1,-6-5-72-15,-6-11 0 16,1-2 8-16,-8-7-8 0,4 1 32 16,-4-7-32-16,0 3-8 15,0-3 0-15,0 0-240 0,0 0-104 0,0 0-200 32,0 0-464-17,0 0-825-15,0-6-1239 0</inkml:trace>
  <inkml:trace contextRef="#ctx0" brushRef="#br0" timeOffset="45635.86">18248 8582 3608 0,'0'0'3265'15,"0"0"-1793"-15,0 0-640 0,0 0 105 16,0 0 63-16,0 0-168 16,0 0-432-1,0 0-96-15,0 0-64 16,8 0 136-16,3 3 769 0,10 3-289 15,3-2-240-15,3-4 8 16,6 2-128-16,10-2-40 0,4 0-184 16,5 0-96-1,8-6 16-15,0 0-112 16,-4-4-32-16,-9 4 72 16,-10 0-112-16,-14-1-8 0,-6 7 8 15,-10 0 0-15,-3-3-8 16,-4 3 0-16,0 0 0 0,0 0-8 31,0 0-48-31,0 0-96 16,0 0-432-16,0 0-712 0,-4 7-1065 15,-3 5 241-15,-6-2-3353 0</inkml:trace>
  <inkml:trace contextRef="#ctx0" brushRef="#br0" timeOffset="58882.56">21117 8610 8849 0,'0'-13'1217'16,"-9"1"-585"-16,-3 2-488 15,1 4 392-15,-6 3 720 0,-3 3-344 32,-7 0-472-32,-10 9-311 15,-2 17-57-15,-4 9 112 0,-10 25-32 16,-10 26 72-16,3 31-24 16,8 10-32-16,20 0-32 0,20-12-64 15,12-17-24-15,12-19-40 31,8-18 8-31,8-20-16 16,8-9 0-16,12-1 0 0,20-2-104 16,3-4-160-16,0-8-344 15,21-17-769-15,-28-13-1759 0,-8-9-4978 0</inkml:trace>
  <inkml:trace contextRef="#ctx0" brushRef="#br0" timeOffset="59197.02">21662 8779 6281 0,'0'0'3121'0,"0"0"-1385"15,0 0-848-15,0 0 88 16,0 0-80-16,-87-26-127 0,43 48-193 31,0 13-80-31,-4 6-208 16,8 14-8-16,9 2-88 0,6 9 8 15,10-2-24-15,15-4-176 16,0 1 0-16,23-11 0 16,18-8-32-16,10-8-272 0,33-14-704 31,-9-17-1289-31,-15-3-2496 0</inkml:trace>
  <inkml:trace contextRef="#ctx0" brushRef="#br0" timeOffset="59885.27">21873 9093 8633 0,'0'0'2777'0,"0"0"-2353"15,0 0-424-15,0 0 0 0,0 0 248 16,0 0 8-16,36 25 16 15,-16-25 96-15,4 0 232 16,8 0-87-16,-4-3-329 16,0-16-184-16,-5 0-24 15,-3-9-176-15,-8-1 135 16,-7-3-183-16,-5 0-40 0,0 4 120 16,-13 6 168-16,-6 9 200 15,-1 10-24-15,-8 3-176 16,0 6 8-1,-4 13 88-15,4 10-88 16,4 6 160-16,8 3-96 0,9 0-7 16,3 0 23-16,4-3-88 15,8-6 8-15,11-4-8 32,9-13 16-32,8-2 72 0,4-10-88 15,0-3 0-15,3-19-104 16,-6-10-161-16,-5-3-103 0,-4-6 48 15,-5 3 152-15,-7 6 168 16,-4 10 328-16,0 9 288 16,-4 10-295-16,3 3-321 0,6 9 0 31,-2 11 0-31,2 5 152 16,3 0-24-16,-5 4-120 0,-3-7 56 0,1 0 0 15,-2-6-64-15,-7-7 56 16,0-5-56-16,1-4 0 15,2 0 32-15,5-19-32 16,4-13-288 0,9-12-88-16,1-4 143 15,2 3 49-15,-7 10 144 0,-1 7 40 0,-5 15 328 16,-2 10-143-16,-5 3-137 16,3 9 80-16,-3 17 40 15,5 2-16 1,2 7-152-16,-2 0 96 15,-2-3-48-15,6-6-48 16,-6-1-272-16,6-6-585 0,-2-10-1039 16,1-5-649-16,-4-4-2784 0</inkml:trace>
  <inkml:trace contextRef="#ctx0" brushRef="#br0" timeOffset="60103.6">23005 8391 8001 0,'0'0'2793'16,"0"0"1320"-16,0 0-2617 0,0 0-768 31,0 0-680-31,0 0 72 16,0 0-96-16,0 0 344 0,4 130-136 0,0-44-112 16,8 19 0-16,4-13-40 15,4-16-72-15,-5-22 48 16,2-19-56-16,-2 3-472 15,13 10-880 1,-4-7-976-16,-7-16-2482 16</inkml:trace>
  <inkml:trace contextRef="#ctx0" brushRef="#br0" timeOffset="60271.92">22778 8699 3168 0,'0'0'5633'0,"0"0"-4352"0,87-76-737 16,-3 41-312-16,24 3-56 16,7 10-176-16,-19 13-56 0,-32 5-1264 31,-32 4-3690-31</inkml:trace>
  <inkml:trace contextRef="#ctx0" brushRef="#br0" timeOffset="60578.15">23272 8851 1488 0,'0'0'1880'0,"0"0"-135"15,0 0 719-15,0 0-359 0,0 0-993 16,92-44-440-16,-64 16-336 0,-1-4-240 16,-3-7 8-16,0-5-104 15,-12 3-176-15,0 0-56 16,-12 6 72-1,0 6 160-15,0 10 496 16,0 13 376-16,-12 6-472 16,-4 0-344-16,0 25-40 0,-3 4 192 15,2 9 24-15,6 6-128 0,7 1 16 16,4 2-120 0,0-8 8-16,15-2-8 15,9-11-864-15,8-7-496 16,28-19-160-16,-4 0-569 15,-5-10-1824-15</inkml:trace>
  <inkml:trace contextRef="#ctx0" brushRef="#br0" timeOffset="60875.65">24041 8461 1088 0,'0'0'7273'0,"0"0"-3024"16,0 0-2584-16,0 0-1089 0,0 0-528 0,0 0 160 15,-56 73 144 1,32-25-144-16,4 9-144 0,4 0-16 31,4-3-48-31,4-7 0 16,8-5-328-16,0-13-224 15,0-11 72-15,0-11-65 0,0-7 545 16,0-10 217-16,0-22 63 0,0-9 352 16,-19-9-152-16,-9-4 280 15,-9-1-216 1,1 5-120-16,1 12 48 15,11 13-80-15,12 12-392 16,8 9-240-16,4 4-2520 0,36 13-321 16,3 6 392-16,2-3-2704 0</inkml:trace>
  <inkml:trace contextRef="#ctx0" brushRef="#br0" timeOffset="61035.11">24264 8556 9113 0,'0'0'1985'15,"0"0"-1753"-15,0 0-128 16,0 0 520 0,0 111 104-16,0-63-392 15,4 3-184-15,8-7-152 16,0 1-912-16,0-14-760 0,-5-5-1185 16,2-17-3704-16</inkml:trace>
  <inkml:trace contextRef="#ctx0" brushRef="#br0" timeOffset="61185.58">24371 8236 7257 0,'0'0'4841'0,"0"0"-4841"0,0 0-1232 16,0 79 568-1,0-25-457-15,0-3-1503 16</inkml:trace>
  <inkml:trace contextRef="#ctx0" brushRef="#br0" timeOffset="61610.64">24380 8791 4544 0,'0'0'5914'0,"0"0"-4418"16,0 0-80-16,0 0-223 15,0-79-81-15,4 41-192 0,7-4-384 16,10-5-368-16,-2 0-88 15,1 2-72 1,4 13-8-16,-3 10-8 16,-2 12-240-16,-3 10-48 15,-4 10 32-15,4 22-160 0,-4 9 272 16,-1 7 144-16,-7 2 8 16,-4-2-80-16,0-7-240 0,0-12-8 31,0-10-104-31,0-6 112 15,0-13 320-15,0 0 24 16,0-20-24-16,13-12-304 0,-2-12-217 16,10-3 65-16,3-7-384 15,4-1 248-15,-5 11 464 0,-7 9 128 16,0 16 848 0,-8 13-24-16,0 6-824 15,0 19-80-15,8 9 80 16,4 4 16-16,7 3-16 0,9-3-416 15,12-3-640-15,33-13-568 16,-10-4-1201-16,-7-12-2256 0</inkml:trace>
  <inkml:trace contextRef="#ctx0" brushRef="#br0" timeOffset="62100.33">25327 8325 5817 0,'0'0'2704'0,"0"0"-223"15,0 0-673-15,-91-61-792 16,51 64-391-1,4 26-265-15,1 9-360 16,11 10-48-16,8 2 0 16,11-2-56-16,5-3-448 0,13-10-441 15,15-10-303-15,4-13 296 16,7-12 544-16,5-2 112 0,0-24 344 31,0-12 96-31,-4-7 448 16,-8-2 728-16,-4-1 648 15,-13 10-71-15,-3 10-121 0,-7 9-359 16,-1 12-633-16,-1 7-736 16,5 19-352-16,4 16 256 31,4 29 40-31,4 25 56 0,4 25 0 0,-4 10-184 16,0 0-257-16,-12-10-55 15,-8-13 384-15,0-2-200 0,-12-4-48 16,-8-19 184-16,4-19 16 15,-4-22-216 1,4-9 304-16,-3-11 72 16,-6-2 32-16,-3-13 992 15,-3-3 104-15,-1-32-415 0,-4-19-257 16,8-32 240-16,16-28-296 0,12-22-288 16,24-4 144-16,28 6-232 31,19 17-24-31,9 9-440 15,3 16-808-15,-7 16-553 0,-23 25 145 16,-14 16-5218-16</inkml:trace>
  <inkml:trace contextRef="#ctx0" brushRef="#br0" timeOffset="62309.99">25821 7861 7513 0,'0'0'1360'0,"0"0"-167"15,0 0-297-15,0 0 136 16,0 0-464-16,0 0-424 31,124 64 240-31,-59 21-48 0,6 36-216 16,-4 12 64-16,-23 0-40 0,-24-12-88 16,-20-19 0-16,-20-10-56 0,-31 0-552 15,6-25-1088-15,-2-13-1385 16</inkml:trace>
  <inkml:trace contextRef="#ctx0" brushRef="#br0" timeOffset="63592.04">14291 11398 4905 0,'0'0'5073'0,"0"0"-3177"0,0 0-336 16,0 0 121-16,0 0-241 15,0 0-688-15,-4-3-656 16,4 19-48-16,0 12 8 0,0 11 104 16,4 5 16-1,4 10-120-15,4 3 8 16,0-3-64-16,0-4 8 0,0-2-8 16,0-10 0-16,0 0-248 15,0-9-552-15,-4-4-624 16,0-5-1249-16,4-11-1432 0,-8-9-2888 15</inkml:trace>
  <inkml:trace contextRef="#ctx0" brushRef="#br0" timeOffset="63837.49">14566 11325 1536 0,'0'0'8522'15,"0"0"-5898"-15,0 0-1135 16,0 0-873-16,0 0-88 16,0 0-104-16,0 12-416 0,0 17 544 15,8 9 48-15,-4 4-368 32,4 5-56-32,4 4-88 0,-4 0-80 0,0 0 48 15,0-7-56-15,0-2 0 16,0-7-160-16,0-7-600 15,0 0-744-15,0-12-1353 0,-4-6-1904 16</inkml:trace>
  <inkml:trace contextRef="#ctx0" brushRef="#br0" timeOffset="64098.92">14426 11024 8617 0,'0'0'2321'0,"0"0"15"31,0 0-759-31,0 0-249 0,0 0-304 16,0 0-696-16,0 0-328 15,0 0-1000-15,0 0-1593 16,-43 12 177-16,26 10-2193 0</inkml:trace>
  <inkml:trace contextRef="#ctx0" brushRef="#br0" timeOffset="64281.06">14188 11217 1568 0,'0'0'8002'16,"0"0"-5578"0,0 0-1056-16,0 0-263 0,0 0 31 0,-4-73-320 15,4 66-512-15,-5 5-304 16,-10 2-568-16,3 6-1945 16,-4 3-3952-16</inkml:trace>
  <inkml:trace contextRef="#ctx0" brushRef="#br0" timeOffset="64819.39">14857 11074 1800 0,'0'0'7049'31,"0"0"-4264"-31,0 0-825 16,0 0-703-16,0 0-481 15,0 0-352-15,0 0-424 0,20 22 8 16,19 7 464-16,10 9 8 0,7 10-80 16,7 6-184-16,1 16-216 31,0 21 0-31,-12 24 0 16,-17 5 0-16,-27-5 0 0,-12-11-8 15,-28-8-80-15,-20-4-592 16,5-19-1384-16,3-23-3738 0</inkml:trace>
  <inkml:trace contextRef="#ctx0" brushRef="#br0" timeOffset="69302.71">16881 11100 4761 0,'0'0'4456'0,"0"0"-3447"0,0 0-705 16,-32-61 40-16,12 52 864 0,-7 3-32 16,-10 6-319-16,-2 0-345 0,-9 6-240 15,0 16-136-15,0 6 192 16,4 4-128-1,13 3-192 1,3 3 64-16,12-3-72 0,11 3-56 16,5 0 48-16,21 3-48 15,31 4 56-15,35-1 0 0,21 4 0 16,3-3-8-16,-23-14-152 0,-29-9-32 31,-22 1-8-31,-5 2-40 16,-9 4 120-16,-7 2 40 0,-16-2-8 15,0-3 88-15,-35-4 320 16,-14-3 296-16,-11-3-96 0,-7-7-80 16,-1 1-120-16,1-10 8 31,3 0-152-31,8-7-152 0,12-8-24 16,12-5-720-16,32-14-752 15,0 2-2577-15,24 0-1744 0</inkml:trace>
  <inkml:trace contextRef="#ctx0" brushRef="#br0" timeOffset="69545.36">17387 11204 1696 0,'0'0'6401'16,"0"0"-4264"-16,0 0-785 15,0 0 208 1,0 0-343-1,-87-12-337-15,55 34-376 0,0 6-104 16,8 10-104-16,7 4-176 16,17 2-120-16,0-3-48 0,25 0-72 15,19-2-88-15,23-11-600 0,21-12-785 32,19-16-727-32,-19-9-2033 15,-16-13-1984-15</inkml:trace>
  <inkml:trace contextRef="#ctx0" brushRef="#br0" timeOffset="70042.58">17869 11293 3088 0,'0'0'6994'31,"0"0"-5506"-31,0 0-504 0,-99 42 232 16,82-20-303-16,6 3-633 16,11-6-200-16,0 0-80 0,11-6-296 15,13-7-368-15,4-6-409 16,4 0-159-16,-4-19-80 31,-4-6-465-31,-5-1-383 0,-6 1 1744 16,-5 3 416-16,-8 6 1776 15,0 6 505-15,0 7-569 0,0 3-1040 16,0 7-624-16,4 12-40 0,4 3 288 16,8 3-168-1,8 1-48 1,-5-4 0-16,14-3-80 0,-1-9-128 15,0-7-512-15,7-3-8 16,1-13 504-16,-5-16-240 0,10-12 296 16,-6-22-136-16,5-30 40 15,-4-31 112 1,-16-12 64-16,-16 3 0 16,-8 2 8-16,-20 17 8 0,-8 22 872 15,0 16 1416-15,5 32-1103 16,-1 18 415-16,3 10-184 15,-3 13-495-15,-4 13-553 0,-7 56-368 32,3 46-8-32,16 27 64 15,16 14-64-15,24-10 16 0,24-13-16 16,8-6 0-16,7-13-176 16,-3-13-905-16,-16-31-855 0,-16-26-3081 15</inkml:trace>
  <inkml:trace contextRef="#ctx0" brushRef="#br0" timeOffset="70679.5">19108 11125 4961 0,'0'0'8377'15,"0"0"-7568"-15,0 0-809 16,0 0 0-16,0 0 504 16,52 0 376-16,-13-10-352 0,10 1-216 15,-1-10-216-15,-5 0 80 16,-3-3-176 0,-12-4-72-16,-12-2-416 0,-8-4 312 15,-8 3-328-15,-12 1 280 16,-12 5 224-16,-7 8 72 15,3 8 240-15,-4 7-264 0,8 13 48 16,-1 16 104 0,10 6 72-16,11 6-48 15,4 3-136-15,16-3 16 0,12-2 0 16,7-8-104-16,14-5-80 16,-2-14-576-16,16-12-536 15,-10-6-1553-15,-10-16-2664 0</inkml:trace>
  <inkml:trace contextRef="#ctx0" brushRef="#br0" timeOffset="70955.7">19642 10865 5817 0,'0'0'4257'15,"0"0"-1753"-15,0 0-1744 0,0 0-688 16,0 0 569-16,0 0-1 31,36 98-224-31,-16-57-232 0,0-6-168 16,4 0 64-16,-4-9-72 15,-1-7-8-15,-2-10-312 16,-6-9-480-16,2 0 792 0,-2-16 584 16,-3-16-384-16,1-9 40 31,-1-6 176-31,-5-4-192 0,-3 0-56 0,4 3-168 16,0 13-56-16,0 10-288 15,5 12-592-15,2 13-1953 16,-3 13-2056-16,4 3 264 0</inkml:trace>
  <inkml:trace contextRef="#ctx0" brushRef="#br0" timeOffset="71250">19965 10963 3240 0,'0'0'1577'0,"0"0"-209"0,0 0 768 16,0 0 321-16,0 0-673 0,0 0-1080 31,84-38-520-31,-56 16-80 15,0-7-104-15,0-3-360 0,-5-3-608 16,-3-3 32-16,-12 4 376 16,-8 2 560-16,0 6 8 0,-8 7 736 15,-12 16 480-15,-3 3-584 32,-2 13-152-32,1 15 193 0,5 11-169 15,3 5-160-15,12 3-280 16,4-2 48-16,4-4-64 15,20-9-56-15,8-7-368 0,7-5-905 16,32-20-607-16,-7 0-280 31,-8-20-2433-31</inkml:trace>
  <inkml:trace contextRef="#ctx0" brushRef="#br0" timeOffset="71510.52">20627 10629 9281 0,'0'0'3057'15,"0"0"-2441"1,0 0-432-16,0 0 328 16,0 0 289-16,-4 102-433 0,4-70-168 15,15-1-112-15,5-1-88 0,4-5 0 16,-4-3-424-16,4-10-785 0,-4-8-511 31,-4-4 584-31,-4-10 1136 16,-8-12 640-16,-4-13 880 15,0-6 81-15,-9-7-609 0,-14 0-272 16,-1 4-408-16,-12 3-88 0,-27 19-224 16,3 9-144-16,4 13-2849 15</inkml:trace>
  <inkml:trace contextRef="#ctx0" brushRef="#br0" timeOffset="72201.19">18511 11382 1240 0,'0'0'8081'0,"0"0"-6888"0,0 0-809 15,0 0 928-15,0 0 713 16,0 0-977-16,56-16-384 0,-28 4-264 0,3-7-88 16,-7-4-168-1,0 1-72 1,-8-3 8-16,-4-4 16 15,-12 4-96-15,0 3-88 0,-12 2 88 16,-8 11 0-16,-8 9-8 16,-4 0-104-16,0 22 48 0,0 10 56 0,13 6-64 31,3 3 72-31,12 1 8 16,4-5 64-16,15 2-72 15,22-7 8-15,26-10 0 0,25-9-8 16,19-13-368-16,-15 0-824 15,-21-10-3017-15</inkml:trace>
  <inkml:trace contextRef="#ctx0" brushRef="#br0" timeOffset="73072.22">20973 10436 208 0,'0'0'8689'0,"0"0"-5880"16,0 0-208-16,0 0-497 16,0 0-688-16,0 0-800 0,0 0-616 31,0-10-48-31,4 33 8 15,8 5 32-15,0 7 8 0,8-6 0 16,-1-1-8-16,2-5-496 16,-2-14-88-16,1-9-8 15,1-3 256-15,-2-16 272 0,-7-16 64 16,4 0 8 0,-7-6 144-16,-2 2-16 15,-3 8 224-15,-4 2 24 0,4 10 216 16,-4 10 24-16,0 9-239 15,0 0-377-15,0 9-185 16,4 20-127-16,8 25 304 16,8 22 0-1,8 26-72-15,3 5 72 0,1-1-32 16,-8-8-264-16,-3-6-136 0,-10 3-136 16,-3 0 48-16,-8-6 168 15,-4-16 120-15,-11-22-424 16,2-22 320-1,-2-17 216-15,-6-2 128 16,-3-10 1128-16,-8 0 456 16,1-29-616-16,-13-25-31 0,-4-25-281 15,12-32-184-15,21-13-88 16,23-3-144-16,44 7-240 0,23 11 0 31,9 18-600-31,-9 24-528 16,9 19-825-16,-24 22-2592 0,-21 11-1480 0</inkml:trace>
  <inkml:trace contextRef="#ctx0" brushRef="#br0" timeOffset="73499.03">22491 10290 6009 0,'0'0'3905'0,"0"0"-3129"16,59-102-464-16,-38 58 200 31,-10-1 1256-31,-11 1-183 16,0 3-641-16,-15 2-400 0,-5 11-48 15,-8 3-128-15,-8 12-256 0,0 10 0 16,1 3 40-16,-1 12 16 16,-1 14-160-16,9 15 32 15,13 7 72-15,7 18 96 0,12 20-96 32,28 29-104-32,20 5 128 15,-1-3 24-15,1-12-104 0,-20-29-48 16,-4-18-8-16,-13-14 0 15,-2-6-120-15,-2 7-776 16,-7-4-752-16,-4 4-729 0,-4-14-807 31,-11-15-1969-31</inkml:trace>
  <inkml:trace contextRef="#ctx0" brushRef="#br0" timeOffset="73648.45">22256 10522 8465 0,'0'0'2233'16,"0"0"-1569"-16,128-42-384 0,-49 30-224 0,21 2-56 15,7 4-200-15,-19 6-1760 16,-28-3-3954-16</inkml:trace>
  <inkml:trace contextRef="#ctx0" brushRef="#br0" timeOffset="74278.53">22850 10487 5857 0,'0'0'1120'16,"0"0"-680"-16,0 0 664 0,0 0 465 31,0 0-377-31,91-10-472 16,-67-2-336-16,8-1-96 0,-13-3-288 15,2-3-64-15,-5-4-656 16,-16 1-304-16,0 0 664 15,-5 0 360-15,-18 9 384 0,-1 4 112 32,-4 9-160-32,4 0-64 15,-4 16 376-15,4 12-112 0,12 7-232 16,1 0-152-16,11 6-152 0,11-6 8 16,17-3-8-16,12-3-352 15,8-10-416-15,12-13-152 16,-4-6 192-1,-1-10-40-15,1-15 40 16,-12-7 87-16,-12-6 505 16,-13-3 136-16,-10-1 80 0,-9 8 1081 0,0 5-17 15,-13 10 832-15,2 16-527 16,-6 3-753 0,2 9-456-16,-1 14-128 15,4 8-8-15,4 1-104 16,8 0 8-16,0-7-8 15,16-9-96-15,4-6-224 0,8-10-48 16,4-4 248-16,0-18-112 16,-4-6-120-1,0-4 279-15,-9-3 65 16,-3 4 16-16,-4 2 305 16,-8 10 679-16,0 6 184 0,-4 10-184 15,0 3-936-15,0 0-56 16,0 16-264-16,5 6 208 0,2 6 56 31,5 4 0-31,8-3-152 16,4-1-328-16,12-8-440 15,3-8 0-15,10-12-121 0,2 0-695 16,5-38-248-16,-13-3-1041 0,-10-3-1440 16</inkml:trace>
  <inkml:trace contextRef="#ctx0" brushRef="#br0" timeOffset="74459.14">23933 9903 1720 0,'0'0'3953'0,"8"-124"-801"16,-3 95 1049-16,-5 13-1496 0,0 7-825 16,4 9-591-16,-4 0-993 0,0 12-296 15,0 30-96 1,7 31 96-16,9 22 0 16,8 13 64-16,8-6-64 15,-8-26-136-15,0-26-729 16,-13-11-799-16,2-4-1001 0,-9-13-2072 15,0-3-2160-15</inkml:trace>
  <inkml:trace contextRef="#ctx0" brushRef="#br0" timeOffset="74878.81">23754 9975 7097 0,'0'0'992'0,"0"0"-512"16,119-6-416-16,-55 3-64 16,0 3-104-16,-1 0-376 0,1 0-632 15,-4 0-32-15,-12 0 1144 16,-16 0 624 0,-12 0 672-16,-16 0-232 0,-4 3-407 15,0 16 551-15,-4 4 624 16,-4 5-528-16,4 7-719 15,4 0-281-15,0 3-184 0,4-9-104 16,12-1-16-16,4-12-368 16,3-10 240-16,5-6 128 15,0-6 368-15,0-20-168 16,-4-8-56-16,1-8-144 16,-6-8 176-16,1-1-104 15,-4-3 200-15,4 6-120 0,-4 7 144 16,-4 13 240-16,-1 8-112 15,-7 14-424 1,1 6-200-16,-1 9-1400 16,0 26 431-16,0-6-1471 15,-1 0-5226-15</inkml:trace>
  <inkml:trace contextRef="#ctx0" brushRef="#br0" timeOffset="75178.34">24917 9893 9938 0,'0'0'2480'0,"0"0"-855"0,0 0-529 16,0 0-728-16,0 0-296 15,0 0-40-15,-52 95-16 0,37-50-24 32,2 3 8-32,9-4-552 0,4-3-352 15,0-13-649-15,9-2 89 16,3-13 144-16,-1-13 439 0,2 0 881 15,-9-16 384-15,-4-9 625 16,0-10-1-16,-25-7 384 16,-3-2 33-16,-15-1-297 15,-5 1-384-15,8 6-272 16,1 9-120-16,18 10-232 16,10 10-120-16,11 9-1584 0,19 9-3737 15,9 4 1168-15</inkml:trace>
  <inkml:trace contextRef="#ctx0" brushRef="#br0" timeOffset="75495.71">25093 9982 8617 0,'0'0'1913'0,"0"0"-1225"31,0 0-216-31,92 0 392 0,-57-3-320 16,9-4-504-16,0 1-40 15,-8-3-744-15,-8-1 64 0,-17-3-248 16,-11-3-312-16,-7 1 959 16,-25-1 73-16,-8 6 208 15,-4 7 232 1,0 3 257-16,9 3 111 0,7 16 56 16,7 3 64-16,18 7-120 15,3 3 64-15,3 0-88 0,25-4 161 16,8-3-345-16,12-2-40 15,4-11-80 1,3-2-272 0,29-10-16-16,-16-3-1224 0,-16-10-1417 15</inkml:trace>
  <inkml:trace contextRef="#ctx0" brushRef="#br0" timeOffset="76958.97">17431 12300 10594 0,'0'0'1864'15,"0"0"-1224"-15,0 0-440 16,0 0 56-16,-96-16 409 15,61 19-169-15,-1 13-296 0,-1 3 40 32,2 3 80-32,10 7-136 0,10-4-96 15,15 4-80-15,0 2 0 16,43 4-8-16,38 0 0 16,30 3-48-16,13-3-16 0,-21-9-192 15,-31-4-152-15,-37-6-200 31,-11 3 95-31,-11 3 209 0,-9-3-104 16,-4 10 408-16,-24-4 216 16,-28-3 737-16,-31 0 15 15,-1-6-320-15,7-6-112 0,18-10-8 16,23 0-224-16,4-19-80 16,13-7-224-1,14-12-1000-15,14-6-1064 0,38-13-1113 16,33 0-888-16,27-1 920 15,5 14 177-15</inkml:trace>
  <inkml:trace contextRef="#ctx0" brushRef="#br0" timeOffset="77211.36">17837 12443 1136 0,'0'0'3016'16,"0"0"-607"-1,0 0-913-15,0 0-216 16,0 0-527-16,0 0 607 0,0 0 128 16,0 0-824-16,32 101-384 15,-32-66-208-15,12-6-72 16,15-4-96-16,10-9-320 0,-1-13-160 31,0-3-280-31,-8-6 344 0,-13-17 496 16,-15-9 16-16,-4 1 848 15,-28-7 120-15,-11 0 81 16,-5 6 103-16,-4 7-120 0,12 6-200 31,12 9-288-31,13 10-544 16,15 0-448-16,7 16-880 0,57 16-344 15,-4-7-1289-15,-4-3-3144 0</inkml:trace>
  <inkml:trace contextRef="#ctx0" brushRef="#br0" timeOffset="77645.73">18714 12017 9329 0,'0'0'1809'0,"0"0"303"0,0 0-383 32,0 0-153-32,0 0-200 15,0 0-704-15,0 0-672 0,-48-38-80 16,48 85 72-16,16 7 16 15,4 10-8-15,8 3 8 16,0-7 8-16,7 1-16 0,-3-2-440 16,-4-7-400-16,-8-8-888 31,4-6-641-31,-12-13-399 0,0-15-1593 0</inkml:trace>
  <inkml:trace contextRef="#ctx0" brushRef="#br0" timeOffset="78318.42">18921 12046 5097 0,'0'0'2128'0,"0"0"281"0,0-92 39 0,0 73-167 15,0 9-481-15,0 10-1312 16,0 22-440-16,12 26-48 16,4 6 56-16,4 9 48 0,0 4-88 31,-1-10-8-31,9 7-8 15,0-7-24-15,-3-10-688 0,-1-8-712 16,-1-14-185-16,1-9 97 16,-4-16 184-16,-1 0 279 0,9-19 121 31,-3-13 16-31,3-10 576 16,0-2 216-16,-4 3 120 0,-5 13 800 15,-6 12 128-15,-6 12-15 16,1 4-689-16,4 20 512 15,4 5-96-15,4 7-248 0,-1-1-248 16,9-2-40-16,-3-3-104 31,3-11-288-31,0-8-376 0,0-7-192 16,-8-4 7-16,-5-18-7 0,-3-6 336 16,-12-11 128-16,0-2 392 15,-12 3 520-15,-3 0 416 0,-5 9 793 16,7 7 415-1,1 16-319 1,9 6-1465-16,3 6-360 16,0 23-176-16,7 3 176 0,14 5 8 0,3 2 0 15,-1-11-8-15,1-2-176 16,-4-13-320 0,-1-10 215-16,-2-3 137 15,-6-13 136-15,2-16-144 16,-5-3-120-16,-4-3-64 15,-1-2 336-15,-3 2 376 0,0 6 336 16,0 7 225-16,0 12 23 0,0 10-856 16,4 0-104-16,9 16-168 31,2 6 168-31,9 10 56 16,4 3 8-16,0-3-64 0,4-1-248 15,-4-2-584-15,8-7-873 16,-8-6-1095-16,-8-9-2914 0</inkml:trace>
  <inkml:trace contextRef="#ctx0" brushRef="#br0" timeOffset="78501.36">20097 11747 96 0,'0'0'9682'0,"0"0"-5554"15,0 0-2039 1,0 0-1121-16,0 0-968 15,0 0 0-15,43 76 144 16,-3 23 32-16,4 5-72 0,0-15-104 16,-5-22-176-16,-7-6-760 0,-8-20-1176 15,-7-10-3178-15</inkml:trace>
  <inkml:trace contextRef="#ctx0" brushRef="#br0" timeOffset="78689.24">19798 11801 11322 0,'0'0'2208'0,"0"0"-1223"0,0 0-609 16,107-38-368-16,-47 32 168 15,12-1-176-15,3 7-352 0,-11 0-1345 16,-28 0-3016-16</inkml:trace>
  <inkml:trace contextRef="#ctx0" brushRef="#br0" timeOffset="78914.33">18372 12284 10546 0,'0'0'3841'16,"0"0"-2769"-16,86-51-584 16,19 7 512-16,34-7-144 15,12 3-416-15,-15 13-240 16,-29 10-200-16,-47 12-1664 16,-24-6-8154-16</inkml:trace>
  <inkml:trace contextRef="#ctx0" brushRef="#br0" timeOffset="79458.81">21570 11661 3872 0,'0'0'10146'16,"0"0"-7761"-16,0 0-1409 15,0 0-912-15,0 0-64 16,0 0 0-16,-4 89 8 16,4-35 64-16,13 7-72 0,10-4-104 31,5-3-888-31,9 0-1048 15,-5-16-2129-15,-9-16-224 0</inkml:trace>
  <inkml:trace contextRef="#ctx0" brushRef="#br0" timeOffset="79597.98">21551 11506 10626 0,'0'0'1760'0,"0"0"-432"16,0 0-1328-16,0 0-24 15,0 0-808-15,103-13-584 16,-58 20-1785-16</inkml:trace>
  <inkml:trace contextRef="#ctx0" brushRef="#br0" timeOffset="79791.71">22084 11344 9057 0,'0'0'5698'0,"0"0"-3610"16,0 0-1224-1,0 0-864-15,0 0 136 16,12 79-136-16,16 7 288 0,20 22-184 16,4-6-24-16,-4-23-80 15,-9-28-160-15,-6-13-456 16,14 7-1080-16,-7-8-1361 0,-8-8-3032 16</inkml:trace>
  <inkml:trace contextRef="#ctx0" brushRef="#br0" timeOffset="79964.59">21981 11709 10082 0,'0'0'2984'0,"0"0"-1359"0,0 0-929 16,152-92-440-16,-33 64-8 0,13-1-248 15,-1 6-192-15,-19-2-1248 16,-41 3-1665-1,-19 0-6169 1</inkml:trace>
  <inkml:trace contextRef="#ctx0" brushRef="#br0" timeOffset="80705.49">23403 10814 11482 0,'0'0'2897'0,"0"0"-681"0,0 0-1320 16,0 0-896-1,0 0-32-15,0 0 8 16,68 123 24-16,-20-14 8 15,3 8 72-15,-2-9-32 0,-10-25-48 16,-11-26-520-16,-15-16-1112 16,-2-13 496-16,-7-5-593 15,0-7 537 1,0-4 704-16,-4-12 488 16,0-12 752-16,0-20-480 0,0-12-256 15,12-7 128-15,12-10 96 16,7 4-48-16,10 6 128 15,2 13 216-15,9 13-184 0,-8 15-280 32,0 10-72-32,-8 10-8 15,-12 19 8-15,-12 5 64 16,-12 8 64-16,-21-1 49 0,-34 7 175 0,-29 2 56 16,-3-11-224-16,7-8-64 15,12-12-120-15,17-19-928 16,10 0-1369-1,9 0-4504-15</inkml:trace>
  <inkml:trace contextRef="#ctx0" brushRef="#br0" timeOffset="81027.39">24197 11204 9297 0,'0'0'5018'16,"0"0"-4226"-16,0 0-624 15,0 0 320-15,0 0 176 0,99-41-424 16,-56 28-216-16,2-6-24 0,-6 0-504 31,-7 0-56-31,-12-3-104 16,-12 0-313-16,-8-3 113 16,-24 2 600-16,-12 11 264 0,-7 8 216 15,-9 4 288-15,4 16 305 16,4 16-97-16,16 3-432 0,13 9-128 31,15 1-88-31,11-1-56 16,25-3-8-16,7-5-280 15,17-11-632-15,5-9-1001 0,2-10-375 16,37-16-401-16,-17-12 337 0,-6-6 223 16</inkml:trace>
  <inkml:trace contextRef="#ctx0" brushRef="#br0" timeOffset="81201.85">25001 10868 7617 0,'0'0'4425'0,"0"0"-2529"0,0 0-839 16,0 0-481-16,-108 50 120 15,80-8-208 1,0 2-160-16,9 4-184 16,15 0-136-16,4-7-8 15,15-3-320-15,26-6-888 16,34-17-1225-16,-7-8-1848 0,-5-7-3824 15</inkml:trace>
  <inkml:trace contextRef="#ctx0" brushRef="#br0" timeOffset="82340.72">25396 10846 472 0,'0'0'10210'31,"0"0"-8138"-31,0 0-1472 0,0 0-280 15,0 0 241-15,-80 98-297 16,76-50-48-16,4 2-144 16,8-2-72-16,12-3-801 0,8-11-831 15,8-8 208-15,3-10 200 16,-3-16 439-16,-4 0 233 0,-8-22-16 16,-12-7 568-1,-12-12 880-15,0-7 713 16,-16-3-337-16,-12-3 48 15,4 0-632-15,5 7-119 0,2 8 127 16,17 7-272 0,0 14-408-1,24 11-328-15,16 7-617 0,4 7 169 0,3 15-120 16,-2 10 48-16,-9 3 232 16,-8 6 328-16,-9-3 128 15,-7 0 160-15,-8 0 104 0,-4-6 72 16,0-6 56-16,-12-4-40 15,0-7-24 1,1-8 16-16,7-7 224 16,-1 0 360-16,5-10-680 15,0-15-88-15,9-13-312 0,10-7 56 16,9-9 160-16,4 0-120 16,8-6-160-16,0 6 248 0,-5 13 128 31,-7 9 304-31,0 19 416 15,-12 13-288-15,0 4-384 16,-8 21 240-16,5 13-64 0,-10 6-24 16,-3 4-144-16,0 0 48 15,0-10-104-15,0-7-120 0,0-8-48 16,0-11-184 0,0-12 280-16,0 0 72 15,8-18 0-15,8-14-8 16,4-10-264-16,8-8 160 0,7-8 40 15,-3 8-48-15,0 2 120 16,-4 13 40-16,-4 16 432 16,-12 13 80-1,0 6-552-15,-4 25 104 0,0 10 72 16,0 6-96-16,0 3-80 16,8-2-24-16,4-10-312 0,0-7-456 15,7-12-72-15,1-10 8 16,0-3-224-1,0-19-241-15,-4-13-239 16,0-6 384-16,-8-10 816 16,-4-6 360-16,-8-6 544 0,-4 3 392 15,0 9 624-15,0 10 465 16,0 16 719-16,-4 16-1047 31,-4 9-1217-31,0 25-480 0,-4 20-8 16,0 6 8-16,0 6 0 15,12 4 8-15,0-10-8 0,0-6-448 16,16-11-497-16,4-11-71 16,12-17-312-16,7-9 392 15,10-15-192 1,-1-20-65-16,3-13 705 0,5-19 488 16,-4-25 376-16,-12 7-80 15,-12 9 32-15,-17 12 761 0,-7 26 359 16,-4 3 520-16,5 13 65 15,-1 12-745 1,3 10-1288 0,5 16-376-16,12 16 192 0,4 9 136 0,8 10-616 15,0 0-144-15,4-1 280 16,-4-5 295-16,-4-10 217 0,-17-4 16 16,-6-2-48-1,-9 0 48 1,-13-1 257-16,-19 1 167 15,-35 12-424-15,7-6-16 0,4-3-3049 16</inkml:trace>
  <inkml:trace contextRef="#ctx0" brushRef="#br0" timeOffset="83241.49">19033 13433 6081 0,'0'0'5465'0,"0"0"-3865"0,0 0-728 16,0 0-511-16,0 0 15 16,-21 38 472-16,17-6-184 0,4 6-336 15,0 7-152-15,4 2-56 16,9 4-120-16,-2-6-48 31,2-4-528-31,-1-10-632 0,-1-11-1385 16,-2-14-1400-16,-5-6-4288 0</inkml:trace>
  <inkml:trace contextRef="#ctx0" brushRef="#br0" timeOffset="83390.24">19117 13109 8449 0,'0'0'4409'16,"0"0"-3553"-16,0 0-856 16,0 0-2536-16,0 0 888 0,35 70-169 0,-19-28-5895 15</inkml:trace>
  <inkml:trace contextRef="#ctx0" brushRef="#br0" timeOffset="83789.17">19419 13560 9602 0,'0'0'2744'0,"0"0"-1848"15,0 0-95-15,8-83 71 16,4 55-240-16,0 2-376 16,8 1-256-16,4 9-80 0,0 13-120 15,0 3-152-15,-1 26-152 31,1 24 448-31,4 24 0 0,-4 2 48 16,-8-10-40-16,-4-5-288 16,-12-20 87-16,4-3 105 15,-4-3-8-15,0-23 152 0,4-12 48 0,0-6 1281 16,7-41-1185 0,10-29-136-1,14-23-8-15,1 3 8 0,1 24 144 16,-9 21-72-16,-5 22-64 15,1 4 144-15,8 6-8 16,4 6-104-16,-1 13-48 0,2 13-96 16,-5 22 96-1,4 6-8-15,-5 10-24 16,-3 3-288-16,4 22-424 0,-8-16-1241 16,-8-9-2792-16</inkml:trace>
  <inkml:trace contextRef="#ctx0" brushRef="#br0" timeOffset="86111.55">21156 12900 800 0,'0'0'7113'15,"0"0"-5264"-15,0 0-793 0,0 0-464 32,0 0 72-32,0 0-352 15,0 0-240-15,0-13-72 0,-4 13-104 16,-16 0 40-16,-8 6 64 16,-8 7 0-16,-3-3 0 0,-6-1-144 15,6 0 80-15,3 1 64 31,1-3-8-31,10-1 0 16,5-6 0-16,12 3 8 0,1 0 56 16,7-3-48-16,0 0 48 15,0 3-56-15,0 0-8 0,7 7 8 0,10 3 312 16,-2 6 216 0,6 10-8-1,-6 2-136-15,5 10-135 16,1 7 23-16,-2 0 96 0,1 9 48 15,8 3-232-15,4 4 120 16,7 12 136-16,10 13-120 0,2 12-32 16,-7-9-136-1,-12-22-96-15,-17-25-8 16,-2-17-48-16,-1 1 8 16,-1-4 56-16,2-3-56 0,2-6 0 15,-2-9 0-15,11-7 0 16,8 0-8-16,28-16-144 15,22-25-288 1,27-33-672-16,-18 5-1977 16,-19-4-5769-16</inkml:trace>
  <inkml:trace contextRef="#ctx0" brushRef="#br0" timeOffset="87050.27">21977 13208 7681 0,'0'0'2057'0,"0"0"-1153"0,0 0-104 15,0 0 200-15,0 0-64 16,0 0-392-16,-4-42-167 15,-4 33-153-15,0-4-120 16,-8-3 32-16,-4 0-128 16,-4-3 40-16,-8 4-32 15,1 2 32-15,-1 6 152 0,-4 4 88 16,-5 3 8-16,15 10-88 16,-6 15-96-16,11 10 0 15,9 9-8 1,8 4-80-16,4 3 16 15,24-3-32-15,8-7-8 16,12-9 0-16,4-13-240 0,4-13-80 16,0-6 88-16,-13-9 136 15,-3-17 96-15,-8-6 120 0,-9-9-48 32,-10 0-8-32,-5-3 48 15,-4-4 264-15,0 7-40 0,-8 6 48 16,-1 9 88-16,2 10 24 15,7 10-40-15,0 6-456 16,0 9-48-16,0 17-136 0,0 15 184 31,16 7 0-31,3 0-8 16,9-1 0-16,4-3 8 0,9-5 0 0,-2-8-424 16,14-12-584-16,-14-3-1048 15,-3-12-2609-15</inkml:trace>
  <inkml:trace contextRef="#ctx0" brushRef="#br0" timeOffset="87513.61">22870 13151 160 0,'0'0'11458'0,"0"0"-9162"0,0 0-1311 16,0 0 103-1,0 0-360 1,0 0-600-16,0 0-128 0,51 9-48 15,-27 10 48-15,0 3 64 16,-8 4-64-16,-4 2-248 16,-12 4-128-16,0 0-120 0,-16 3-200 0,-16-3-545 15,4-7-1527-15,4-9-5066 16</inkml:trace>
  <inkml:trace contextRef="#ctx0" brushRef="#br0" timeOffset="88017.8">23216 12487 10626 0,'0'0'2712'0,"0"0"-887"16,0 0-689-16,0 0-264 0,0 0-600 31,0 0-272-31,0 0 0 16,44 134 232-16,-16-62-80 15,0-2-144-15,0-10 40 0,0-12-40 0,0 0-8 16,3 2-264-16,-6-11-360 16,-6-7-40-16,-7-14-144 15,-8-5-256 1,-4-9 231-16,0-4 361 15,0-7 400-15,-7-12-944 16,2-9-168-16,5-11 824 0,8-2 152 16,16-7-136-16,7 7 344 0,6 3 136 15,3 10 792 1,-5 8 40-16,5 14-480 16,-3 6-48-16,-6 9-160 15,-4 17 32-15,-6 2 144 16,-5 7-71-16,-16-3-89 0,0 6 32 15,-9-6-120-15,-14 0 40 0,-17-1 32 32,-4-5-104-32,-8-4-176 15,-27-6-760-15,15-3-1801 16,12-13-3680-16</inkml:trace>
  <inkml:trace contextRef="#ctx0" brushRef="#br0" timeOffset="88567.16">23789 12223 7785 0,'0'0'2433'0,"0"0"-1065"16,0 0-240-16,0 0-168 15,9-69-71-15,19 50-433 0,4 3-280 16,15 3-168-16,5-3 160 15,4 6-160 1,0 4 208-16,-9 3-104 16,-15 3-104-16,-8 0-8 15,-3 3 0-15,-10 13 72 0,-3 0 256 16,0 10 80-16,8 2 160 16,-4 7-96-16,8 6-216 0,4 7 56 31,4 0-112-31,4 9-96 15,4 0-64-15,-1 0-40 16,5 6 0-16,0-2 16 0,-4-1-8 16,0-3 32-16,-4-6-32 15,-8-7-8-15,-9-5 0 0,-6-8-8 16,-9 1-56 0,0-4 8-16,-20 4-32 15,-16-3-232-15,-40 9-648 16,4-6-704-16,5-10-3289 0</inkml:trace>
  <inkml:trace contextRef="#ctx0" brushRef="#br0" timeOffset="89823.48">22049 14427 9930 0,'0'0'2208'16,"0"0"-1296"-16,0 0-88 15,0 0 337-15,0 0-73 0,0 0-288 16,15 0-272-16,5-9-128 16,16-8-176-16,5-1-64 0,10-1-56 0,1-1-96 15,-5 5-8-15,-6 2 0 32,-9 4-248-32,-17 5-376 15,-6 1-32-15,-5 3-440 0,3 0-1025 16,-3 0-1031-16,4 0-89 0</inkml:trace>
  <inkml:trace contextRef="#ctx0" brushRef="#br0" timeOffset="90081.43">22614 13992 11930 0,'0'0'4025'31,"0"0"-3393"-31,0 0-440 0,0 0 112 16,0 0-200-16,0 0 536 15,45 79 96-15,-21-38-407 0,-1 4-137 0,5 3-96 16,0-1-88-16,-4-2 88 16,0-1-96-1,-5-6-344 1,-2-3-617-16,7-6-1039 0,-5-13-3025 15,-2-7-5785-15</inkml:trace>
  <inkml:trace contextRef="#ctx0" brushRef="#br0" timeOffset="90291.85">23415 14170 12338 0,'0'0'4345'0,"0"0"-4121"32,0 0-216-32,0 0 240 0,0 0-88 15,0 0 104-15,64 92-160 16,-64-60 0-16,-20 3-104 16,-20 2-592-16,8-2-688 0,4-12-3449 15</inkml:trace>
  <inkml:trace contextRef="#ctx0" brushRef="#br0" timeOffset="90823.09">24096 13652 12954 0,'0'0'2241'16,"0"0"-1081"-16,0 0-392 0,0 0-384 15,9 6-216-15,2 20 56 16,14 9 488-16,6 16-175 16,5 2-145-16,0 8-192 0,0-1-80 15,-5-6-48-15,-10-3-64 16,-5-6-8 0,-8-10-200-16,-1-4-368 0,-3-12-313 15,-4-6-783-15,0-13-2177 16,0-3-648-16,0-13-3088 15</inkml:trace>
  <inkml:trace contextRef="#ctx0" brushRef="#br0" timeOffset="91077.74">24133 13598 4336 0,'0'0'5282'16,"0"0"-3394"-16,0 0-304 15,0 0-255-15,-97-3-553 0,82 19-224 16,-1 6-272-16,0 7-184 31,8 6-96-31,-4 6-368 0,0 29-1056 16,1-13-1785-16,2-6-5185 0</inkml:trace>
  <inkml:trace contextRef="#ctx0" brushRef="#br0" timeOffset="91259.22">24077 14338 3872 0,'0'0'6906'0,"0"0"-4906"0,0 0-471 15,120-48-569 1,-65 23-456 0,9 3-280-16,0-3-224 0,11-4-472 0,-19 4-2137 15,-16 5-4288-15</inkml:trace>
  <inkml:trace contextRef="#ctx0" brushRef="#br0" timeOffset="92239.04">21770 14309 9193 0,'0'0'1681'0,"0"0"-553"0,0 0-360 0,0 0-312 16,0 0 48-16,0 0-167 16,-20 0-233-16,0 10 24 15,-11 0-120 1,-1 2 136-16,-5 1 224 15,1-1-72-15,1 1-16 16,7-3-8-16,3-1-112 0,6-2 64 16,3-4-152-16,8 3-72 0,8-2-24 15,0-2-176 1,0 8 152-16,4 0 48 16,4 2 168-16,8 4 96 15,-1 3 8-15,2 3 48 16,2 7-24-16,1 3-184 0,1 3 24 15,-2 6 0-15,1 0-48 0,1 10 32 16,3 0-112-16,-1 3 104 31,5 0 40-31,7 3-152 16,2-6 64-16,-1-4-56 0,0-9 0 16,3-9 32-16,-7-13-32 15,4-7-16-15,-5-9 8 0,10 0-48 16,-1-15-24-16,3-7-272 31,5-4-352-31,8-25-592 16,-12 4-1081-16,-9 2-3608 0</inkml:trace>
  <inkml:trace contextRef="#ctx0" brushRef="#br0" timeOffset="93214.73">24507 13458 5841 0,'0'0'3144'0,"0"0"-1575"16,0 0 383-16,0 0-255 0,0 0-449 15,0 0-400-15,-12-9-272 16,12 6-184-16,5-3-24 16,10-4-344-16,5 1-24 0,8-4-72 31,-1 3 64-31,10 1-136 15,-5 2 136-15,-4 4 0 0,-5 3-72 16,-3 0 8-16,-3 0-96 16,-2 10-8-16,-3 6-24 15,0 9 200 1,4 3 240-16,0 4-64 0,-1 10-48 16,2 8 16-16,3 1-72 15,-1 10 40-15,-2 5 24 0,2-3-136 16,1-2 104-16,-8-1-32 15,8-9-64-15,-8 0 48 16,8-7-48-16,0-5 48 16,0-2 0-1,0-2-56-15,-4-6 0 0,3-4 8 16,-2-3 0-16,-6-2 64 0,1 2-72 16,-12 0-48-16,0-3-120 15,0 7-160-15,-19-1-144 16,-41 7-704-1,8-4-1937-15,-4-9-4904 0</inkml:trace>
  <inkml:trace contextRef="#ctx0" brushRef="#br0" timeOffset="177387.18">7804 13836 4520 0,'0'-13'4753'16,"0"-2"-3568"-16,0 5-257 0,0-2-488 15,-4 5 328-15,1 4 841 16,-1 0-441-1,-8 0-440-15,0 3-400 16,-11 0-144-16,-2 9 0 0,-6 10-48 16,-1 10 32-16,0 6 8 15,4 6-176-15,4 3 40 0,12 7-40 32,7-3-24-32,5 3-32 15,17-4 64-15,15-5-8 0,7-4 24 16,13-10-24-16,8-12-168 15,8-13-40-15,-5-3-16 0,5-25 144 16,-5-16 8-16,-7-10 72 16,-11-9 8-16,-17-4 64 31,-20-2 32-31,-8-1-56 0,-21 6 352 16,-14 11 16-16,-14 8-40 15,-6 14 64-15,-4 15-216 0,3 10-152 16,0 3-72-16,12 9-48 31,9 17-24-31,10 9-72 0,13 6-432 16,12 6-560-16,12 1-552 0,44 3-1249 15,-5-16-1032-15,2-13-1808 16</inkml:trace>
  <inkml:trace contextRef="#ctx0" brushRef="#br0" timeOffset="177632.67">8350 13751 9722 0,'0'0'4873'16,"0"0"-4569"-16,0 0-304 15,0 92 0 1,0-10 392-16,0 26-40 16,17 16-200-16,11-4-64 15,-5-2-80-15,1-16-8 0,-7-1 64 16,-2-9-64-16,-7-18 0 15,-3-20-448-15,-5-17-440 0,0-11-441 16,0 0-231-16,-17-17 336 31,-3 0-265-31,1-9-1263 0</inkml:trace>
  <inkml:trace contextRef="#ctx0" brushRef="#br0" timeOffset="177904.17">8271 13808 7041 0,'0'0'1608'16,"23"-83"-423"-16,9 39-697 0,17-4-360 15,7 13 416-15,7 13 480 16,5 16-296-16,-5 6-576 0,-3 25-152 16,-8 26-152-1,-24 32-32 1,-28 24 40-16,-31 8 136 0,-33-7 8 15,-16-13 104-15,-4-22 104 16,16-16 120-16,8-12 64 0,21-20-120 16,11-6-144-16,4-3-128 0,8-7-104 31,16-15-1376-31,16-16-1032 16,16-13-2137-16</inkml:trace>
  <inkml:trace contextRef="#ctx0" brushRef="#br0" timeOffset="178123.11">9009 13322 4945 0,'0'0'7465'0,"0"0"-5312"16,0 0-1265-16,0 0-632 16,0 0-80-16,-37 76 408 0,33 10-64 31,4 31-328-31,24 14-192 15,20-5 56-15,4-14-56 0,-5-27-80 16,-2-18-488-16,-13-16-568 0,-9-6-897 16,-6-14-1151-1,-10-12-3050-15</inkml:trace>
  <inkml:trace contextRef="#ctx0" brushRef="#br0" timeOffset="178302.01">8761 13840 6241 0,'0'0'4481'16,"0"0"-3433"-16,0 0-752 15,119-67 184-15,-27 38 216 16,31-9-272-16,10 3-280 0,-26 7-144 16,-12-1-776-16,-47 16-1912 15,-12 7-3434-15</inkml:trace>
  <inkml:trace contextRef="#ctx0" brushRef="#br0" timeOffset="178452.29">9542 13605 3448 0,'0'0'2681'0,"0"0"-361"0,-20 79-351 16,12-34-281-16,8 8-336 15,0 5-407-15,0 2-281 16,16-3-240-16,0 0-320 0,4-6-104 16,-4-4-224-16,-4-8-848 31,0-11-737-31,-12-18-687 0,0-10-1377 15,0 0-2247-15</inkml:trace>
  <inkml:trace contextRef="#ctx0" brushRef="#br0" timeOffset="178595.82">9391 13497 9089 0,'0'0'1497'0,"0"0"727"0,0 0-1104 15,0 0-463-15,0 0-657 16,0 0-1017-16,0 0 513 0,91 98-1384 15,-51-44-2393-15</inkml:trace>
  <inkml:trace contextRef="#ctx0" brushRef="#br0" timeOffset="179201.58">9653 14075 3880 0,'0'0'5874'0,"0"0"-4842"31,0 0 232-31,-4-115 608 0,4 67-615 16,9-2-569-16,6-1-288 16,9 6-168-16,1 11-216 15,3 8-16-15,7 14 0 0,-3 12-192 32,0 0 8-32,-4 22-16 15,0 13 24-15,-5 9-72 16,-10 10 160-16,-6 0 88 0,-7 0 0 15,0-6 0-15,-4-7 8 16,-7-10-8-16,-6-5 0 0,10-13 8 16,-2-10 48-1,5-3 344-15,4-19-376 16,0-32-24-16,20-32-552 16,16-25 352-16,0 10 200 0,1 19 96 15,-18 34 208-15,-7 32 264 16,0 4-112-16,3 9-216 15,6 0-240 1,-1 29-88-16,-1 12 88 0,5 13 176 16,-3 6-48-16,-2 0-120 15,-3 1-8-15,-4-14-344 0,0-5-296 16,-4-14 8-16,-8-9-192 16,0-12 63-1,0-7 689-15,0-19-80 16,0-35 0-16,12-32-384 15,4-28-192-15,4 9 120 0,-4 19 608 16,-5 42 560-16,-2 28 1272 16,-1 7-407-16,3 9-345 0,6 0-1024 15,7 25 16-15,-1 16 224 32,1 10-48-32,4 19-120 15,-8-4-128-15,0 1 0 0,-4-4-616 16,-8-2-744-16,4-11-1393 15,-8-11-1760-15</inkml:trace>
  <inkml:trace contextRef="#ctx0" brushRef="#br0" timeOffset="179368.26">10805 13687 8249 0,'0'0'5345'15,"0"0"-5009"-15,0 0 137 16,24 114 55-1,-20-53-48-15,4 6-368 0,0 2-112 16,0-2-888-16,0 6-1481 16,-4-19-1800-16,-4-13-2944 0</inkml:trace>
  <inkml:trace contextRef="#ctx0" brushRef="#br0" timeOffset="179531.01">10817 13255 10282 0,'0'0'4681'0,"0"0"-4057"31,0 0-408-31,0 0-216 16,0 0-520-16,0 0-1465 16,0 0-1175-16</inkml:trace>
  <inkml:trace contextRef="#ctx0" brushRef="#br0" timeOffset="180080.89">11096 13789 4456 0,'0'0'8802'0,"0"0"-7809"0,-4-77-649 16,4 42 112-16,0-6 272 15,16 0-168-15,3 0-360 0,5-1-200 32,12 7-176-32,9 10-40 15,-2 6-160-15,5 7 80 16,-4 5 152-16,-5 7 144 0,-7 0-80 15,-12 7 72-15,-3 12 16 0,-13 3 240 32,-4 9 272-32,0 5 96 15,-9 1 8-15,-7 5-40 16,0 2-312-16,4-2-64 0,1-4-96 16,11 3-112-16,0 3 0 15,15 1-16-15,17 2-328 0,0 1-280 31,4 3-368-31,0 0-208 16,-12 2-113-16,-12-1 729 16,-8-5 384-16,-8-3 200 0,-20-2 272 0,-12-4 777 15,-12-7 255-15,-3-2-88 16,-5-10-168-16,0-6-319 0,13-10-233 16,10-3-248-1,21-12-224 1,12-36-24-16,52-47-1649 15,4 6-1239-15,12-7-2449 0</inkml:trace>
  <inkml:trace contextRef="#ctx0" brushRef="#br0" timeOffset="180435.39">12001 13541 8969 0,'0'0'2529'16,"0"0"-713"-16,0 0 193 15,0 0 111-15,0 0-976 0,0 0-823 16,-84 25-225-16,35 14-88 31,6 2 0-31,11 3-8 0,12 4-112 16,16-4-313-16,8-3-359 15,20-9-344-15,16-10-128 0,8-15-217 16,4-7-311-16,-1-16 88 16,-3-16 1072-16,-12-3 624 15,-8 0 720-15,-13 10 1376 0,-6 6 609 31,-9 16-393-31,0 3-1264 16,0 13-807-16,0 15-169 0,0 10 176 16,0 7-144-16,4-1-96 0,15 1-8 15,13-7-56 1,1-7-416 0,6-9-537-16,1-12-511 0,0-10-344 15,8-28-513-15,-13-13-1600 16,-10-7-2672-16</inkml:trace>
  <inkml:trace contextRef="#ctx0" brushRef="#br0" timeOffset="180620.56">12491 13230 1432 0,'0'0'7769'15,"-5"-83"-2927"-15,-3 48-2506 0,0 7-440 16,8 12-423-16,0 13-521 16,0 3-776-16,0 6-176 0,8 32-280 15,20 32 272-15,8 32 16 31,8 12-16-31,-8 3-192 0,-8-8-336 16,-13-14-272-16,-11-6-521 16,-4-10-775-16,0-28-2857 0,-7-16-5049 15</inkml:trace>
  <inkml:trace contextRef="#ctx0" brushRef="#br0" timeOffset="180888.89">12287 13633 5937 0,'0'0'5321'0,"0"0"-4009"16,28-95-216 0,12 63-199-16,27 7-393 15,25 9-360 1,16 9-96-16,-9 7-48 0,-19 4-56 16,-32 9-184-16,-13 2 88 15,-3 7 72-15,0 7-72 0,0 9 72 16,-12 0 80-16,-3 7 48 15,-6-1 80-15,-3 1-72 0,-4-1 88 16,-4-6-96 0,5-3-48-16,-2-9-472 15,-3-11-721-15,0-5-1095 16,0-10-2545-16</inkml:trace>
  <inkml:trace contextRef="#ctx0" brushRef="#br0" timeOffset="181601.66">13004 13240 10922 0,'0'0'2504'16,"0"0"-543"-16,0 0-833 15,0 0-648-15,0 0-480 32,0 0-456-32,0 0 232 0,88 57-936 15,-44-16-1745-15,4-3-56 16,-9 0-999-16,-2-3 1063 0,-5-7 1233 15,-9 1 1664-15,-7-6 960 16,-8-1 1496-16,-4-3-103 16,-4 6-81-1,0-6-223-15,0 7-225 0,-4 2-648 16,4 1-671-16,0-1-281 16,0 1-160-16,20-7-64 0,4-3-384 15,3-6-353-15,10-13 153 16,2 0 232-1,-7-13-472-15,-4-16 336 16,-12-8 488-16,-16-15 80 0,0-4 232 16,-23-8 192-16,-9 0 56 15,-5 4 208-15,1 9 105 0,8 10 335 16,13 12-224-16,11 17-320 31,4 9-664-31,19 3-896 0,17 12 600 16,8 17 240-16,12 2-392 15,0 8-432-15,-1 5-473 0,-10-3 297 16,-6 7 448-16,-7 0 40 16,-15 3 256-16,-10-4 8 31,-7-2 192-31,0-4 112 0,-16-6-8 16,0-10 8-16,-4-12 96 15,5-10-96-15,11-3 0 0,4-19-744 16,0-19-1521-16,23-22 761 15,25-26 704-15,12-22 560 32,-4 10 240-32,-9 22 1152 0,-19 31 1544 0,-11 26 1289 15,2 6-1536-15,1 10-921 16,4 3-800-16,4 3-416 16,-1 22-32-16,1 14 96 0,4 2-80 15,-4 7-159 1,0-1-9-1,0-2-48-15,-4 2-80 0,-12 4-633 0,-3-13-1303 16,-9-12-3873-16</inkml:trace>
  <inkml:trace contextRef="#ctx0" brushRef="#br0" timeOffset="183523.42">9857 15294 9874 0,'0'0'3088'15,"0"0"-2264"1,0 0-551-16,0 0 279 16,0 0 384-16,-44-80-248 0,24 55-336 15,-8 2-200-15,-4 1 24 16,-4 3-32-16,1 10 136 0,3 9-8 0,4 0-152 31,0 22-48-31,12 13-72 16,4 6 8-16,12 7 80 15,0-1-80-15,24-8-8 0,8-8 0 16,4-12-152-16,7-15 48 16,1-4-8-16,0-23 56 0,0-15 48 31,-12-9-152-31,-4-4 72 15,-13 0 0-15,-3 7 16 0,-12 12 72 16,0 13 24-16,0 12 448 16,0 7-472-16,0 17 64 0,9 14-64 15,2 14 8-15,10 5 8 32,10-2 80-32,9-3-96 15,4-10 0-15,4-17-56 0,4-14-176 16,-1-11 136-16,9-37 88 15,0-33 0-15,-8-43-240 0,-13-23-368 16,-22-16-368-16,-17 1-360 16,-4 15 23-1,-24 19 601-15,0 28 720 16,0 33 792-16,4 28 737 0,8 16-1 16,-4 13-264-16,0 6-672 15,-3 12-488-15,6 55-56 0,9 48 104 16,8 21 64-16,12 13-64 15,16-6-144 1,12-25 72-16,0-7-80 16,0-29 0-16,-5-25-16 15,-3-16-608-15,0-15-360 0,36-13-1208 16,-13-4-969-16,9-9-1552 0</inkml:trace>
  <inkml:trace contextRef="#ctx0" brushRef="#br0" timeOffset="184016.49">11068 14795 8433 0,'0'0'5257'0,"0"0"-4416"16,0 0-641-16,0 0 312 31,0 0-40-31,-96-19-360 16,53 29-48-16,-13 9-16 0,-4 6 344 15,-4 10 280-15,12 0-56 16,16 0-144-16,17-4-304 0,19-2-168 15,8-4 0-15,48-8-160 16,27-14-24 0,8-3-32-16,-11-10-304 15,-8-15-328-15,-33 6 40 0,-2-1 544 16,-9 8 264-16,-13 6 184 16,-7 6 200-16,-8 15 48 0,4 20 16 15,5 22 64 1,6 32-328-1,17 29-112-15,9 12-8 0,2-3-64 16,-3-9-440-16,-9-20-432 0,-7-13-472 16,-11-11-569-16,-9-20 1065 15,-4-22 528-15,0-7 320 0,-24-9 168 16,-4 0 1072-16,-12-16 753 31,-12-4-33-31,-19-40-424 0,-17-32-375 16,-4-42-209-16,4-21-464 15,36-17-320-15,41 7-168 0,35 22-200 16,36 10-648-16,27 21-592 16,9 10-777-16,-21 26-2592 31,-11 9-3137-31</inkml:trace>
  <inkml:trace contextRef="#ctx0" brushRef="#br0" timeOffset="184279.19">11562 14649 10538 0,'0'0'3937'0,"0"0"-3121"0,-108 99 64 16,77-49 32-16,10 4-488 0,17 3-264 15,4 0-160-15,25-12-448 16,14-10-272-16,9-13-664 0,0-12-681 16,-4-10 153-1,-4-16-153 1,-16-19 681-16,-13-13 1384 15,-11-6 760-15,-28-6 1561 0,-19 9 167 0,-9 7-359 16,-11 15-657-16,11 13-584 16,4 13-448-16,20 3-440 15,32 3-664 1,20 7-3753-16,16-4-1992 16</inkml:trace>
  <inkml:trace contextRef="#ctx0" brushRef="#br0" timeOffset="184586.46">12048 14592 3648 0,'0'0'11171'0,"0"0"-9715"0,0 0-1080 16,0 0-200-16,0 0 344 16,-75 92-176-16,54-38-240 15,1 9-96-15,5-2 8 0,3-4-16 31,3-6-328-31,5-13-408 16,4-13-248-16,0-12-184 0,0-13-273 16,0-6 1441-16,0-26 704 0,-15-22 313 15,-9-6 351-15,-8-4-392 16,-4-2-280-16,-4 18-88 0,8 0-279 16,9 16-153-1,14 16-176 1,9 10-272-16,17 6-1817 0,54 6 153 0,-3 10-1201 15,0-3-2504-15</inkml:trace>
  <inkml:trace contextRef="#ctx0" brushRef="#br0" timeOffset="184737.07">12231 14776 4584 0,'0'0'4745'0,"0"0"-2184"0,4 89-817 15,5-45-639-15,6-2-569 16,5-1-312-16,0-9-224 15,-4-7-864 1,0-12-1545-16,-4-10-1536 16,-4-3-2176-16</inkml:trace>
  <inkml:trace contextRef="#ctx0" brushRef="#br0" timeOffset="184872.67">12244 14325 6145 0,'0'0'6929'15,"0"0"-5072"-15,0 0-1337 0,0 0-520 16,0 0-984-16,0 0 640 0,11 83-273 16,13-36-2079-16,-4-2-3393 15</inkml:trace>
  <inkml:trace contextRef="#ctx0" brushRef="#br0" timeOffset="185066.76">12478 14322 2904 0,'0'0'7394'0,"0"0"-4818"16,0 0-223 0,0 0-169-16,0 0-1064 15,0 0-807-15,0 0-305 16,32 118-8-16,-4-14 96 0,4-2-96 16,-4-10-8-16,-4-29-569 15,-12-12-751-15,-5 0-928 0,-2-22-2353 16,-1-10-2281-16</inkml:trace>
  <inkml:trace contextRef="#ctx0" brushRef="#br0" timeOffset="185432.39">12761 14201 7113 0,'0'0'7858'0,"0"0"-5794"0,0 0-1568 15,0 0-400-15,32 76-48 16,-4 1 424-16,12 24-264 0,-4 4-48 16,-12-16-152-16,-12-29-8 15,-9-18-424 1,-3-10-512-16,0-4-368 16,0-2-32-16,-7-8-169 0,-1-14 329 15,3-11 856-15,5-25-440 16,0-28-64-16,20-3 448 15,5 2 272-15,3 4 104 0,-4 29 808 0,3 6 48 32,1 18-136-32,-4 4-296 15,8 23 176-15,-8 8-200 0,4 1-184 16,-4 6-216-16,-9-3-64 16,-7 3-576-16,-3-6-1256 15,-5-13-2777-15</inkml:trace>
  <inkml:trace contextRef="#ctx0" brushRef="#br0" timeOffset="185599.89">12271 14507 9313 0,'0'0'3841'16,"96"-45"-3577"-16,4 16-208 0,23 1-56 15,1 9 96-15,-13 3-96 16,-35 10-704-16,-24-4-2080 0</inkml:trace>
  <inkml:trace contextRef="#ctx0" brushRef="#br0" timeOffset="186198.66">13375 14436 12938 0,'0'0'4457'0,"0"0"-3841"0,0 0-448 16,0 0 8-16,0 0-168 16,104-18 40-16,-81 43-48 0,9 13-48 31,-8 0-232-31,0 7-192 15,-8-4-72-15,-4-6-160 0,-8-10-48 16,0-6 176-16,-4-9 216 16,0-10 360-16,0 0 304 0,0-19-200 15,0-13-104-15,0-10-56 32,16-8 48-32,0-4 8 15,8 9 56-15,-4 7 0 0,-1 16 384 16,1 19-328-16,-4 3-112 15,-4 22 0-15,0 13 112 0,-4 6 0 16,0 4-64 0,-8-1-48-16,0-6-8 15,0-3-72-15,0-12-64 16,0-8-64-16,0-8-240 0,0-7 448 16,0-10-104-16,12-19-448 15,8-12-729-15,4-7 801 0,0-6 224 16,4 4 208-1,-8 8 48-15,4 17 744 16,-9 13-168-16,2 12-368 16,-2 3-136-16,-2 19 289 0,-2 10 23 15,-3 5-168-15,5-2-136 16,-6 4-24 0,-3-4 8-16,4-7-64 15,-8-6-8-15,4 1-696 16,1-14-1105-16,-2-5-2136 15,1-4-4368-15</inkml:trace>
  <inkml:trace contextRef="#ctx0" brushRef="#br0" timeOffset="186642.49">14426 14319 9089 0,'0'0'4345'15,"0"0"-3160"1,0 0 231-16,0 0-112 15,0 0-680-15,0 0-112 16,-103-3-207-16,79 19-217 0,8 6-88 16,4 3 0-16,12 1-8 15,0-1-104 1,16 4-241-16,12-4-7 16,12-2 48-16,4-5-176 15,0 1-16-15,-9-3-144 0,-3 3 40 16,-12 0 56-16,-16 3-40 15,-4 4 215-15,-7-4 321 0,-21-3 56 32,-13 1 80-32,2-8-80 15,-5-12-176-15,12-6-2512 16,12-17-5842-16</inkml:trace>
  <inkml:trace contextRef="#ctx0" brushRef="#br0" timeOffset="186783.77">14817 14173 13018 0,'0'0'2313'0,"0"0"-2313"0,0 0-1088 16,0 0-393-16,0 0-3576 0</inkml:trace>
  <inkml:trace contextRef="#ctx0" brushRef="#br0" timeOffset="187681.62">6728 14420 9073 0,'0'0'2329'0,"0"0"-1129"16,0 0-448-16,0 0 137 0,0 0 63 15,0 0-728-15,-26-28-224 16,41 25 0-16,13-7 80 0,11 1-80 16,6 3-368-16,22-4-1409 15,-11 0-1199-15,-12 1-4210 0</inkml:trace>
  <inkml:trace contextRef="#ctx0" brushRef="#br0" timeOffset="207776.61">14654 14049 928 0,'0'0'496'0,"0"0"-360"16,0 0-88-16,0 0 16 15,0 0 104-15,0 0 120 0,0 0-104 32,0 0-120-32,0 0-48 15,0 0-8-15,0 0 168 16,0 0 192-16,0 0 72 0,0 0 40 15,0 0-16-15,0 0-55 16,0 0-17-16,0 0-96 0,0 0 88 0,0 0 32 16,0 0-72-1,0 0 48 1,0 0-80-16,0 0-88 16,0 0 8-16,0 0-168 0,0 0 40 15,0 0-48-15,0 0-48 16,0 0-8-16,0 0 0 0,0 0 24 0,0 0 88 31,0 0-104-31,0 0 144 16,0 0 48-16,0 0-8 15,0 0 56-15,0 0-8 0,0 0 41 16,0 0-41-16,0 0-168 16,0 0 88-1,0 0-32-15,0 0-32 16,0 0 8-16,0 0-40 15,0 0 64-15,0 0 40 0,0 0-88 16,0-3 200-16,0 0 16 16,0-4-216-16,8-2-16 0,-1 3-64 31,2-1 8-31,-1-2 0 16,0 2 48-16,-1 1-40 15,-3 0 96-15,5 2-40 0,-1-2 40 16,-1 3-112-16,-3 0 0 31,5-1-8-31,-2 4-48 0,-3-2 56 16,8 2 0-16,0 0 8 0,0-4-8 15,4 4-56-15,-4 0 56 16,4-3 24-16,0 3-24 0,-4 0-128 16,-4 0-8-16,4 0 64 15,-5 3 56-15,2 1 16 16,-1 2 0-16,0 0 104 15,4 4-32-15,0-1 24 16,-1-3-88-16,6 7 120 16,-2-4-88-16,1 1 40 0,9 0-56 15,-6-1-16-15,1 4 0 16,4-1 96 0,-4 1-104-16,-4 0 152 15,-1 3 0-15,2 0-144 16,-6 3 72-16,6-7-24 0,-6 8-8 15,6-5-48-15,-6-2 16 16,6 3-16-16,-2-3 64 0,5-1-64 31,1-2 48-31,-2 0-32 16,1-8-16-16,0 5 96 16,-4-4-88-16,-1 0-8 0,2-3 80 15,-6 0-80-15,2 0 8 16,-5 0-8-16,3-6 0 0,-2-1 128 31,-1-5-128-31,-1 2 80 0,1-2-72 16,5-4-8-16,-6 0-8 15,6 0 8-15,-2 4 8 0,5-5-8 16,4 5-56-16,0 2 56 16,4 1 0-16,0-1 0 15,0 1-88 1,0 2 88-16,4 4 80 0,-9 0-32 15,5 3-40-15,-3 0 64 16,-6 0-72-16,1 0 0 0,0 9-56 16,4 1 48-16,0 0 8 15,-4 2 152-15,4 1-152 0,-1 0 72 32,2 3-24-32,3-1-32 15,-4 4 16-15,-1 1-32 0,-2-1 0 16,2-1 56-16,-3 2-56 15,-4 2 0-15,4 0-48 0,-4 1 48 32,1-4 0-32,-6 6-88 15,5-6 88-15,0 0 8 16,-4 0-8-16,0-7-8 0,0 1-48 16,0-6-48-16,0-1-24 15,0-2 32-15,-4-4-32 0,-1 0 48 31,1 0 80-31,1-7 256 16,7-6-120-16,-5-6-40 0,2-6-24 16,3 2-64-16,-1-2 80 0,6 3-40 15,-6 3 88-15,6 3-8 16,2 3-64-16,1 4-56 16,0 2-8-1,-4 7 0-15,0 0-8 16,4 0-56-16,-4 0 64 0,4 7 120 15,-4 6-120-15,4-1 56 0,-1 1 64 16,5 6-64-16,1 0 145 31,-1 3-97-31,-1 0 24 16,1 1 40-16,0-1-160 0,-4 0 96 16,0-3-96-16,-4 3 64 0,3-2-24 15,-2-1-48-15,-2-4 48 16,-2 1-48-16,2 0 48 31,2-6-48-31,-6-1 56 0,5-3-48 16,4-2-16-16,-4-1 16 15,1-3 88-15,2 0-16 0,-3 0-72 16,0-7-8-16,-9 1 16 16,2 0-8-16,3-4 56 31,-8 1-56-31,3-4 40 0,-2 0-16 15,3-2-32-15,3-2 0 16,-3-1-104-16,5 2-48 0,-2 3 152 0,-2 1-120 16,3 5 120-16,-9 1 0 15,5 2-48 1,-8 4 32 0,4 0-64-16,1 0-72 0,-1 0 32 15,0 0-40-15,3 10 144 16,5-1 8-16,-4 1-32 0,0 3 40 0,4 3 0 15,-4 0 64-15,0-1 16 32,4 1-80-32,-4 3 80 15,4-3-8-15,0 3 8 0,0-3 16 16,4 0-88-16,0 0 144 16,3 0-8-16,2-4-136 0,-1-2 64 15,-1-4 48-15,1-3 56 16,4-3-56-16,-8 0-120 0,4 0 80 31,-8 0-64-31,0 0-16 16,0 0 0-16,-8 0 0 0,3 0-8 15,-2 4 0-15,-1-1-96 16,4 3 104-16,0 3 8 16,-5-2 0-1,6 6 72-15,-1-4-80 16,-4-3 8-16,3 4-8 15,-3-1-88-15,1-2-56 0,3-4-80 0,-4 0-184 16,0 1-192 0,-1-4-73-16,-3 0-703 15,4 0-88 1,0-10-545-16,-4-3-3000 0,0-3 1777 16</inkml:trace>
  <inkml:trace contextRef="#ctx0" brushRef="#br0" timeOffset="208248.09">17558 14507 3712 0,'0'0'5401'31,"0"0"-3872"-31,0 0-601 0,0 0 248 15,0 0 225-15,0 0-441 16,0-17-480-16,0 17-472 0,0 0 0 16,4 0-8-16,5 10 8 15,2 2 0-15,5 8 168 32,0 2-72-32,0 3 24 0,0 1-32 15,-1-1 88-15,-2 4-128 16,-1-7 0-16,0 0-48 0,-4 0-8 15,3-6 64-15,-2 0-64 0,-5-3-176 16,0-4 104-16,0-2-56 16,-4-1-32-16,0 0 112 15,0 1 48 1,-4 2 96-16,-9 4 264 16,-10 6-184-16,-5 3 176 0,-8 7 48 15,0-1-8-15,-11 8 64 16,2-5-240-1,2 1-48-15,3-1-40 16,8-8-120-16,8-1-16 0,4-3-424 16,8-6-1024-16,5-1-1224 15,3-12-3802-15</inkml:trace>
  <inkml:trace contextRef="#ctx0" brushRef="#br0" timeOffset="209654.91">18033 15554 7281 0,'0'0'4457'16,"0"0"-3353"-16,0 0-712 0,0 0-272 31,0 0 625-31,0 0 607 16,-13-38-512-16,-11 38-392 16,-15 6-344-16,-13 10-32 0,-8 3 104 15,5 0 32-15,3 0 136 0,12 1-152 16,12 2-192-16,16-7 0 31,8 8-144-31,4 2 72 0,20 1 64 16,16 2-256-16,12 1 88 15,12-1-104-15,3-2-72 16,-3-7-104-16,-9 3-16 0,-6-6 264 16,-17 3-8-16,-13 0-352 31,-15 0 264-31,-4 3 304 0,-24 0 912 15,-15-2 136-15,-9-2-208 16,-12-5-224-16,1-3-8 0,10-7-240 16,6-3-79-16,23-3-289 0,20-20-128 15,12-8-1377-15,63-23-2376 16,5 3-2216-16,0 10-408 0</inkml:trace>
  <inkml:trace contextRef="#ctx0" brushRef="#br0" timeOffset="209954.13">18403 15738 8649 0,'0'0'5778'16,"0"0"-4866"-16,0 0-360 31,0 0 680-31,-87 16-144 16,55 3-640-16,8 3-279 0,7 7-169 16,13-1-48-16,4 4-577 0,21-7-487 15,11-2-240-15,11-7-264 31,5-10-969-31,4-6 104 16,-8-6 369-16,-9-16 1888 0,-7-4 224 16,-16-2 2184-16,-12-4 809 15,-12-3-144-15,-16-3-825 0,-11 3-680 16,-9 3-543-16,-4 10-273 16,12 6-120-16,0 6-376 31,20 10-32-31,20 7-1056 0,5 9-2121 15,14 0-2664-15</inkml:trace>
  <inkml:trace contextRef="#ctx0" brushRef="#br0" timeOffset="210605.87">18677 15859 11570 0,'0'0'2633'0,"0"0"-1681"15,0 0-40 1,25-92-192-16,-17 60-160 16,4-6-72-16,-4-9-256 15,-1-14-120-15,-7-25-112 0,0 3-64 16,0 11-88-16,0 11 64 16,-11 20 56-16,-5 9 32 0,0 7 232 31,-4 15-144-31,-4 14-88 15,-4 37-176-15,-3 35 168 0,7 35 8 16,16 16 0-16,8-13 0 16,19-25 48-16,9-32-48 0,0-22-320 15,4-6-352-15,0-7-280 32,7-6-392-32,6-13-225 15,2-6 33-15,-3-29 576 0,4-25-433 16,4-22 129-16,-13-1 1096 15,-11 14 168-15,-15 18 1072 0,-5 26 793 16,-8 9 1007 0,0 13-703-16,0 6-1601 15,-8 29-352-15,4 10 56 16,-1 6-64-16,5 3-208 0,0-7-8 16,9-2-392-16,6-16-712 15,2-11-481-15,6-11-143 0,-7-7 504 16,8-22 48-1,0-13-297-15,-4-13 417 16,0-9 920-16,-5-3 144 16,-2 5 1008-16,-9 18 705 0,0 11 1111 15,-4 17-127-15,0 9-1297 16,0 12-1136-16,0 17-128 0,0 9-56 31,0 0-8-31,0 4-48 16,0-5-24-16,4-5-216 0,7-10-488 15,6-6-536-15,3-10-305 16,12-8-375-16,-4-15-505 16,-5-5-3944-16</inkml:trace>
  <inkml:trace contextRef="#ctx0" brushRef="#br0" timeOffset="210844.89">19579 15011 1504 0,'0'0'8986'0,"0"0"-6834"16,0 0-647 0,0 0 271-16,0 0-456 15,0 0-712-15,0 0-512 0,0 0 104 16,0 121 72-16,0-20-224 16,7 7 48-16,5-19-40 0,-3-22-8 15,-2-26-48-15,-3-3-544 16,0 1-728-1,-4 8-1496-15,0-9-1970 16,0-16-1695-16</inkml:trace>
  <inkml:trace contextRef="#ctx0" brushRef="#br0" timeOffset="211120.69">19379 15443 4304 0,'0'0'5698'15,"0"0"-3714"-15,112-51-1480 0,-48 32-352 16,3-3-88-16,1 3-48 31,-9 6 32-31,-6 3-48 16,-18 8 0-16,-3 2-8 0,-15 6-376 16,-6 16-40-16,-7 13 424 15,-4 3 440-15,0 13-264 0,0-1 24 16,0 2-112-16,0-5-40 15,0-3-48-15,12-5-304 16,4-11-800 0,8-15-416-16,-9-7-1289 0,2-6-3960 15</inkml:trace>
  <inkml:trace contextRef="#ctx0" brushRef="#br0" timeOffset="211264.66">19929 15300 10298 0,'0'0'4833'0,"0"0"-4097"0,0 0-512 16,0 0-224-16,0 0-512 16,0 0 96-16,95 26-1897 15,-54-14-4808-15</inkml:trace>
  <inkml:trace contextRef="#ctx0" brushRef="#br0" timeOffset="211744.49">20208 15433 10178 0,'0'0'5169'0,"0"0"-4369"0,0 0 8 32,0 0 264-32,-84 86-416 15,76-51-447-15,8-3-209 0,0 2-104 16,13-4-633-16,6-5-55 16,-3-9-344-16,0-10-552 15,-4-6 79-15,-4 0 409 0,-4-22 712 31,-4-10 440-31,0-9 48 16,0-7 872-16,0-3 72 0,0 3-56 0,11 11 233 16,6 8-313-16,3 13-232 15,3 13-504-15,9 3-72 16,-4 16-8-16,4 9-216 16,-8 10-136-1,-7 3 40-15,-6 0-128 16,-7-3 192-16,-4-6 48 0,0-4 80 15,-15-9 128-15,2-6 48 0,1-10 104 16,9 0 120-16,-1-17-272 16,4-14-544-1,19-20-201-15,13-6-183 16,8-6-56-16,4 2 496 16,-9 17 488-16,5 6 184 0,-3 15 736 15,-9 17-280-15,-5 6-304 16,-7 16 48-16,0 12 273 15,-13 11-209 1,2 5-144-16,-5 1-304 16,-8 18-320-16,-4-12-1393 0,-8-10-4008 15</inkml:trace>
  <inkml:trace contextRef="#ctx0" brushRef="#br0" timeOffset="212281.61">17798 16462 4504 0,'0'0'5290'0,"0"0"-3970"16,0 0-432-16,107-35 416 0,-31 19-207 16,27-2-105-16,41-8-240 15,23-3-144-15,8 4-160 16,5-4-128-16,7-3-176 0,20 1-32 31,16-4-112-31,0-6 8 16,-23 2 56-16,-33 5-64 0,-36-1-16 15,-39 6-288-15,-32 7-168 16,-21 6-176-16,-11 7-40 0,-8 2 256 16,-3 1-376-16,-17 2-529 15,0 4-431 1,-60 4-176-16,0 9-1137 16,-8-1-2056-16</inkml:trace>
  <inkml:trace contextRef="#ctx0" brushRef="#br0" timeOffset="212577.47">18144 16659 8953 0,'0'0'1393'0,"0"0"-1233"0,0 0 16 31,0 0 8-31,155-16 808 16,-11-12-192-16,39-17-368 0,29-3-144 16,18-2 377-16,2-1-193 15,2 3-392-15,-15 7 272 0,-39 9-96 32,-57 13-256-32,-46 7-256 15,-42 5-1273-15,-19 4-431 16,-12 0 192-16,-16-3 7 0,-20-1-2480 15,-7 1 1081-15</inkml:trace>
  <inkml:trace contextRef="#ctx0" brushRef="#br0" timeOffset="-189643.63">20829 14560 5129 0,'0'0'1664'0,"-4"0"-1184"15,4 0-360-15,0 0-56 0,0 0 352 16,0 0 192-16,0 0-264 31,4 0-272-31,5-3 40 16,-1 0 88-16,-1-3 297 0,6-1 39 15,-2-2-200-15,5-1-168 0,4 0-40 16,-3 1-128-16,6 0 80 0,5-4-80 16,-4 3 64-1,4-6-32 1,4 4-24-16,-4-1-8 16,3 3 16-16,-3-5 88 0,4 2 80 15,-4 4-64-15,4-8-8 16,-8 5 32-16,3-1-16 0,-7 4 112 0,1-4 64 31,-2 6-40-15,1-2-24-16,1 0-152 0,-6 2 16 15,5-3-48-15,1 4-56 0,-2 0 0 16,5-4 8-16,-4 4 0 16,3 0 32-16,-2-1-32 0,3 1-8 31,0 0 8-31,-1-4-8 15,5 4 96-15,-4-1-24 0,4-2-64 16,0 0 112-16,-4-1-120 16,-1 1 72-16,-2-1 0 0,-1-3-64 15,-1 7 0-15,-2-4 64 32,-2 4-64-32,1-1 72 15,0-2-80-15,8 3 8 0,0-4 72 16,4 0-72-16,0 1 40 15,4 0-48-15,-4-1 81 0,4-3 127 0,-4 4-192 16,0 3 160 0,-9-4-64-1,1 4 16-15,1-1 40 16,-6 1-160-16,5 3 96 0,-1-4 8 16,9-2-48-16,8 2 8 15,1 1-24-15,6-7 8 0,1 4-56 16,-4 0 64-1,0-1-40-15,-1 0 104 16,-3 1-120-16,-8-1 88 16,4 4-48-16,-8-3-32 0,4-1 56 15,0 0-64-15,0 1 8 16,0-1 48-16,4-3-64 0,3 4 0 31,1-4 0-31,0 4 0 16,0-1-16-16,0 4 16 0,0 0 8 15,-8-4-8-15,4 4 8 16,0-1-8-16,-1-2 8 16,1 3 0-16,4-7 0 0,-4 3 0 31,0 1-8-31,3-4 48 16,-7 3-48-16,0-2 0 0,0 2 0 15,-4 1 0-15,1-1 0 16,-2 1 16-16,-3-1 32 0,0 1-48 15,-4-1 0-15,4 4 8 16,-1-4-8 0,5-2 0-16,-3 2 0 15,-2 4 0-15,1-7 0 0,-3 4 8 16,2-1 0-16,1 0 24 16,0-2-32-16,0 2 0 0,4-3 0 15,-4 1 8 1,-1 2-8-16,2 4 0 15,-6-3 0-15,1 2-8 16,0 1-16-16,0 0 24 0,-4-1 0 16,4 1 8-16,0-1-8 0,0 4 0 15,0-3 0-15,0 3-8 32,4-4-16-32,-1 1 24 15,-2 3 8-15,2-4-8 0,1 1 8 16,1 0-8-16,-2-1 8 15,5 1-8-15,0-3-24 0,0 2 24 16,4 1 8-16,-1-1-8 31,1 4 0-31,4-3-16 16,-4 0 16-16,9-1 0 0,-10 1-32 16,1 0 32-16,0-4 48 15,-4 4-40-15,0-1-8 16,-5 1 8-16,2-3-8 0,-1 5 0 31,4-5-8-31,-5 3 8 0,2-1 16 16,3 1-16-16,-5-1 0 0,5 1-32 15,-4 0 24-15,0 3-64 16,-4-4-48-16,3 1 56 16,-6 2 0-16,-2 1 64 15,-3 0-8 1,-3 3-8-16,-1 0 16 15,0-3 72-15,3 3-64 0,6 0-8 0,-1 0 0 16,3 0 8-16,5 0-8 16,-3 0-24-16,2 0 24 15,-6 3 48 1,-2 3-48-16,1 4 160 16,0 3-64-16,0 3 0 0,-4-1 0 15,4 5-96-15,-4 2 72 16,0 3-56-16,4 4-8 15,-4-1 48-15,8 1-56 0,-8 0 0 32,7-1 0-32,-6 1 0 15,3-1 0-15,-5 4 0 0,6-3 0 16,-5 2-8-16,-1-2 8 16,1 0 0-16,1 2 32 15,2-2-24-15,1 3 48 0,8 2-48 31,0 1 0-31,0 0 48 0,4 4-48 16,0-2 88-16,0 2 80 0,-5-1-128 16,2-4 56-16,-6 5 16 15,1-4-24-15,-4 3 8 16,1-7-96-16,-2 4 80 16,-3-6-32-1,4-4-56-15,0 1 0 16,1 0 8-16,-2-4 48 0,-3-3-56 0,1-1 48 15,-6-1-48-15,-3-2 48 16,0-2-48 0,0 0-16-16,0-1-80 15,0-2 88-15,-3 3-8 16,-6-1-136-16,5-2 24 16,4-1 8-16,-4 1-96 0,4-3 136 15,-4 5 0-15,0-2 80 16,1 2 0-16,-6 1-8 0,-3 3 8 31,1 0 0-31,-6-4 8 16,-7 4-16-16,5 0-40 0,-9 3 48 15,0-3 0-15,0 3 0 16,-8-3-8-16,4 6 8 16,-8-3 0-16,4 0-8 0,-7 0 0 31,-2 3 8-31,2-3 72 15,-5 1-64-15,0-1 40 0,-4 0 8 0,5 0-48 16,-5 0 32-16,0 3-32 16,5-3-8-16,-2 3 40 15,2 1-40-15,-5-1 0 16,4 0 0 0,-7 0 0-16,-1 0 0 15,0-3 16-15,0 4-16 0,-4-4 48 0,0 0-48 16,-4 0 0-16,1 0-8 15,-1 0-248-15,0 0 112 16,1 0-24 0,7 0 168-16,0 0-8 15,5 0-8-15,-1 0 8 16,3 1 0-16,2 2 8 0,-5-3 0 16,0-1-56-16,1 5-64 15,-5-1-72-15,0-3 112 0,0-3 64 31,5 0 24-31,-1-3-8 16,3 2 0-16,2-2 8 0,-1 3-16 16,1 0 8-16,2-3 0 15,-2 5 0-15,-1-1-48 16,-3-2-40-16,2 1 0 0,-3 3 0 16,-4-3 80-16,9 3 8 31,-5-3 0-31,1 0 0 0,-1 0 8 15,-1-3-8-15,6 2 0 0,-5-5 0 16,4 2 0-16,-3-2 0 16,2 0 8-16,2-4 80 15,-1 0-80 1,5-2-8-16,7-1 8 16,-1-3 0-16,1 0-8 0,5 0 8 15,3 0-8-15,0 0 0 16,0 0 8-16,5 0-8 0,-2-3 16 15,5 3-8 1,-4-4 88-16,5-2-88 16,-2 3-8-16,6 0 120 15,-5-4-120-15,3 1 72 16,-2-3-64-16,3-1 104 0,-7 0 152 16,2-2-192-16,-3-4-64 0,0 0 48 31,1 0-48-31,-1 0-8 15,0 0 56-15,3-3 48 16,2 0 0-16,-5 1-88 0,4-2 112 16,-5-2 0-16,6 0-16 31,-1-1 40-31,-4 1-96 0,5-3-56 16,-6 0 0-16,1 2 0 15,5-2 0-15,-5 0 0 16,0-1 0-16,0 4 8 0,4 0-8 15,4 0 8-15,-4-1 64 0,8 1-72 16,-3-4 112-16,6 1-40 16,-3 0-64-1,5-1 72-15,-2-5-32 16,5 2 72-16,-4 0-56 16,1-2-64-16,3 2 0 0,-5-3 0 15,1 4 0-15,1-4 0 0,-1 3 16 16,-8 1-16-1,4-1 72-15,-4 1-64 16,4-1 0-16,-4 7 72 16,4 0-16-16,-1 0 32 15,6 6-88-15,3 0 32 0,0 3 0 16,0 4-32-16,0-4-8 16,4 0 0-1,0 0 8-15,-4 1-8 16,4-4-72-16,-4-6-120 15,-4 2-176-15,4-5-488 0,-4-9-472 16,1 4-1153-16,-2 5-3656 0</inkml:trace>
  <inkml:trace contextRef="#ctx0" brushRef="#br0" timeOffset="-185458.55">25407 13808 3688 0,'0'0'5545'0,"0"0"-4120"16,0 0-777-16,0 0-136 0,0 0 552 31,0 0 209-31,0 0-249 16,0 0-368-16,0 0-136 15,8 0-112-15,9-10-208 0,11-2-32 16,11-4-88-16,25-3-80 16,20-10 8-16,23 1-8 0,-8-4 8 31,-19 10-8-31,-28 5-96 15,-16 5 8-15,0 2-40 0,-4 1-296 16,-1-1-112-16,-14 4 160 16,-6 3-128-16,-7 0-56 0,-4 3-681 15,0 0-527-15,0-6-176 32,0 2-769-32,0-2-1728 0</inkml:trace>
  <inkml:trace contextRef="#ctx0" brushRef="#br0" timeOffset="-185143.38">25997 13411 1016 0,'0'0'3016'0,"0"0"-1047"16,0 0-753-16,0 0 8 0,-32-19 473 16,32 19-41-16,0 0-400 15,0 0-488-15,0 0-447 0,0 0-145 0,0 0-136 31,8 0-24-31,8 0 112 16,12 9 96-16,4 4 128 16,8 0-152-16,-1 0-64 0,6-1 8 15,-14 4-144-15,-3-3 0 16,-12 3-48-16,-4 3-96 0,-12 3 144 31,-3 6 24-31,-25 7 40 16,-9 4 96-16,-7 5-40 0,-4-3-112 15,-3 4-8-15,-1 2-160 16,-4 1-992-16,16-10-1729 0,12-9-4897 16</inkml:trace>
  <inkml:trace contextRef="#ctx0" brushRef="#br0" timeOffset="-183027.56">26607 13240 4560 0,'0'0'5658'0,"0"0"-3170"15,0 0-1800-15,0 0-600 0,0 0-88 16,0 0 104-16,0 0 48 16,-4 60 633-1,12-19-169-15,8 4-248 16,3 5-232-16,5-2 24 16,1-3-96-16,-6-4-48 0,5-3-16 15,-4-6-96-15,-8-7-384 16,-3-6-408-16,-9-16-745 15,-5 0-567-15,-11-3-681 16</inkml:trace>
  <inkml:trace contextRef="#ctx0" brushRef="#br0" timeOffset="-182833.68">26611 13001 6009 0,'0'0'3937'0,"0"0"-2089"0,0 0-688 16,0 0-456-16,0 0-119 16,0 0-105-16,0 0-480 0,0 0-104 15,7-3-1881-15,10 41 585 32,-6-3-1473-32,-3 3-4616 0</inkml:trace>
  <inkml:trace contextRef="#ctx0" brushRef="#br0" timeOffset="-182203.66">26810 13484 4809 0,'0'0'3112'0,"0"0"-799"16,0 0-1073-16,20-83-136 15,-13 55-184-15,6-1 89 16,-1-3-257-16,0 10-440 15,3 7-312-15,2 5-176 16,-6 10-80-16,1 0 24 16,4 16-96-16,-4 15 112 0,1 8 0 15,-6 2 95-15,-3 3-39 16,0-5-40 0,-4-8-80-16,0-5-104 15,0-7-72-15,0-13 144 16,0-6 312-16,0-3 744 0,0-17-296 15,0-11-448-15,4-10-112 16,12-10 112-16,5-6 104 0,-2 3 304 31,1 3 185-31,-1 13 79 16,-6 16 144-16,-1 9-432 16,-5 13-384-16,2 6-136 0,3 20-152 15,-5 15 288-15,6 3 0 16,-6 7 0-16,5-3-136 0,-3-4-160 15,-2-9 0 1,5-6-264-16,-3-10-249 16,-2-13 241-16,1-6 0 15,5-6 568-15,-2-26 56 0,5-9-48 16,4-13-8-16,0-10 248 16,3 4-88-16,-6 6 320 0,3 13 633 15,-12 15-145 1,0 17-96-1,-5 9-872-15,6 9-168 0,3 20 64 16,-1 9 104-16,2 6 0 0,-2 1-48 16,6-1-488-16,-6-5-104 15,1-11-417 1,0-2-391-16,4-20-120 16,-4-6-1209-16,-4 0-1248 0</inkml:trace>
  <inkml:trace contextRef="#ctx0" brushRef="#br0" timeOffset="-182021.65">27606 13169 160 0,'0'0'328'0,"0"0"5009"0,37-91-2481 32,-25 71 161-32,-8 17-721 15,7 3-1735-15,-2 20-505 16,6 17 264-16,2 8-8 0,-2 9-144 16,5 10-32-16,1-1-128 15,2 4 40-15,-3-1-48 31,8 4-184-31,-8-3-640 0,0 12-1017 0,-13-15-807 0,2-20-2273 16</inkml:trace>
  <inkml:trace contextRef="#ctx0" brushRef="#br0" timeOffset="-181713.26">27686 12919 5329 0,'0'0'2688'0,"0"0"-1239"31,4-86-593-31,0 61 376 0,0 12 312 16,5 7-359-16,-5 6-497 16,3 0-688-16,14 12-168 0,2 10 56 15,10 7 104-15,2 9 8 16,9 6-16-16,-12 4 16 31,-1 3 0-31,-14-3-216 0,-17-4-417 16,-9-3 105-16,-27-9 200 15,-11-7 264-15,-13-2-104 0,0-7-216 16,-3-10-744-16,15-6-1281 16,20 0-4432-16</inkml:trace>
  <inkml:trace contextRef="#ctx0" brushRef="#br0" timeOffset="-181363.65">28324 12798 8553 0,'0'0'2961'0,"0"0"-1161"15,0 0-751-15,0 0-241 0,0 0-368 16,-35-3-312-16,7 29-128 0,-4 11 8 15,-5 8 0-15,10 6-8 32,11 3 0-32,-1-4-64 15,17-5-312-15,0-7-208 0,0-6-321 16,21-16-15-16,-5-7 144 0,-1-9 776 16,2-6 528-16,-10-20-16 15,-7-8 160-15,0-8 297 31,-11-5-241-31,-17-1-432 0,-9 0-192 16,2 4-88-16,-1 9 64 16,4 6-80-16,12 17-280 0,12 12-1248 15,8 0-3249-15,0 9-417 0</inkml:trace>
  <inkml:trace contextRef="#ctx0" brushRef="#br0" timeOffset="-181049.12">28559 12836 9193 0,'0'0'3153'16,"0"0"-2945"-16,0 0-208 0,0 0-168 16,0 0 168-16,-23 105 0 15,23-67-680-15,0-3-456 0,3-3 24 0,17-10 231 16,-4-6 65-16,3-13 816 31,2-3 16-31,-9-3 912 16,-4-19 161-16,-8-7 823 0,0-9-216 15,-8-3-463-15,-16-7-473 16,4 0-320-16,-8 4-144 0,9 6-120 16,2 9-176-16,9 10-352 31,8 13-1376-31,4 3-3754 0,8 3-1783 15</inkml:trace>
  <inkml:trace contextRef="#ctx0" brushRef="#br0" timeOffset="-180782.69">28691 12697 6585 0,'0'0'4193'0,"0"0"-3825"0,0 0-368 15,0 0 0-15,43 89 0 16,-26-45 0-16,-2 4 0 0,5-7-160 15,-4-3-536-15,-4-13-56 0,-4-6 343 16,0-12 409 0,0-7 641-1,0-13 807-15,0-16-1000 0,7-12 512 16,2-13-144-16,3-3-496 16,3-3-144-16,1-1-23 0,0 14-153 15,-8 15 0-15,0 19-137 0,-8 16-1815 31,-4 20-1065-31,0 2-1632 16</inkml:trace>
  <inkml:trace contextRef="#ctx0" brushRef="#br0" timeOffset="-180545.13">29009 12858 856 0,'0'0'6185'0,"0"0"-4657"0,0 0-367 16,0 0-249-16,100-69-304 15,-68 40-496-15,-4-3-112 16,-8 1-256-16,-12-1-312 0,-8 3 312 16,0 7 64-16,-21 6 192 31,-11 16 104-31,-3 0 176 0,-5 25 104 16,4 14-80-16,12 5-160 15,8 4-72-15,16-1-72 16,0-5-248-16,28-7-416 0,28-7-961 15,0-12-671-15</inkml:trace>
  <inkml:trace contextRef="#ctx0" brushRef="#br0" timeOffset="-180105.67">29683 12398 5473 0,'0'0'6865'0,"0"0"-5337"15,0 0-639-15,0 0-385 0,0 0-152 16,0 0 64-16,-88 19-136 31,68 0-144-31,4 7-128 0,9 2-16 16,7 7-56-16,3 0-168 16,21 6-176-16,12 1-216 15,4 2-16-15,3-6-193 0,2 0 153 16,-17-9 240-16,-9-7 112 15,-15-6 8 1,-4-3 320-16,-23-4 296 0,-14-3 688 16,-14 1-192-16,-5-1-455 15,-24 1-337-15,12-1-561 16,8-3-4384-16</inkml:trace>
  <inkml:trace contextRef="#ctx0" brushRef="#br0" timeOffset="-179584.53">26882 14065 10378 0,'0'0'1984'0,"0"0"-912"16,0 0-87-16,0 0 87 15,0 0-64-15,0 0-160 0,67-22-512 0,25-3-112 32,52-17-216-17,35-12 104-15,35-22-16 0,26-19-32 16,19-16 16-16,20-4-80 0,-13 7-48 15,-22 23-400-15,-52 28-40 16,-57 25 360-16,-51 16 128 0,-33 10 0 31,-23 6-48-31,-8 0-272 16,-12 0-720-16,-32 15-2873 0,-24 11 2209 16,-12-1-537-16</inkml:trace>
  <inkml:trace contextRef="#ctx0" brushRef="#br0" timeOffset="-179293.92">27061 14214 1224 0,'0'0'8482'0,"0"0"-6722"15,0 0-976-15,135-28-272 0,-7-4 232 0,36-10-79 16,31-5-417-16,20-4-112 16,4-19-24-16,8-12-112 0,-8-10-104 15,-31 9-889 1,-53 26-887 0,-51 22 1280-16,-45 19 528 15,-18 10 72-15,-14 3 24 0,-7 3-24 0,-20 0-872 16,-16 12 264-16,-3 1-1561 15</inkml:trace>
  <inkml:trace contextRef="#ctx0" brushRef="#br0" timeOffset="-137316.93">10303 7988 1584 0,'-4'0'4193'16,"0"0"-2409"-16,0 0-616 15,4 0-431-15,-4 0 199 0,4 0 304 16,0 0-112-16,0 0-344 15,0 0-199-15,0 0-145 16,0 0-40-16,0 0-152 0,0 0-64 31,0 0 64-31,0 0 8 16,0 0-56-16,0 0 48 0,0 0-16 16,16 0 96-16,4 0 64 15,11 0-40-15,10 0 24 16,6 0-128-16,2 0-56 0,2-3 8 15,-3-4-135 1,-5-2-57-16,-2 0 112 16,-14 2-64-16,-11 4-56 0,-4 0 64 15,-7 3-64-15,-5 0-168 16,0 0-225-16,0 0-407 16,-9 0-832-16,-6 0-993 15,-2 0-3568-15</inkml:trace>
  <inkml:trace contextRef="#ctx0" brushRef="#br0" timeOffset="-133402.24">16618 10411 72 0,'0'0'4865'16,"0"0"-3577"-16,0 0-752 0,0-7-320 15,0 7 16-15,0-3 344 0,0 3 200 16,0 0-176 0,0 0-199-1,0 0-89-15,0 0-128 0,0 0 0 16,4-3 0-16,12-1-88 16,4 2-24-16,20-2 16 0,23-5 88 15,49-1 24-15,51-6 64 16,28 4 176-1,17-4 24-15,-5 0-128 16,-15 3-56-16,-5-6-112 0,-20 3-80 16,-15-6-16-16,-29 3-64 15,-31 0 8-15,-24 6-8 16,-29 7 0-16,-11 0 0 0,-8 2-8 31,-5 1 8-31,2 0-8 0,-13 3-48 16,0 0-408-16,-16 3-1112 15,-32 22-64-15,0 1-569 16,1 0-2744-16</inkml:trace>
  <inkml:trace contextRef="#ctx0" brushRef="#br0" timeOffset="-130349.22">16093 17453 5721 0,'0'0'3272'0,"0"0"-1287"16,0 0-881-16,0 0-280 15,0 0-32-15,-53-23-135 16,53 23-353-16,0 7-304 0,-3 15 32 31,-6 16-32-31,5 13 240 16,4 22-8-16,0 22-32 0,0 19 32 16,9-8-40-16,2-24-112 15,5-28-80-15,-8-22 8 31,8-4 0-31,0 0 0 0,0-8-8 0,8-17-160 16,4-6 160-16,15-42 80 16,9-34 0-16,0-39-80 0,-12-5 0 15,-12 21-88-15,-20 38 72 16,-4 36 24-16,-4 19-8 16,0 5 552-16,0 4-16 15,3 0-448-15,6 13-88 16,7 35-40-16,15 24 40 15,1 5 48-15,0-4-40 0,5-10 0 16,-10-15 56-16,5-1-64 16,4-2-224-16,-8-13-128 15,-1-20-16 1,-6-12-24-16,-5-22 392 16,-1-51 352-16,-15-44-184 0,0-23 8 15,-20 7 48-15,-3 31-80 16,3 45-40-16,8 25 88 15,3 19 352-15,6 7 160 0,-1 0-311 32,0 3-393-32,4 3-601 15,0 9-1191-15,16 13-104 0,11 19-601 16,-6-6-2216-16,3-3-2352 0</inkml:trace>
  <inkml:trace contextRef="#ctx0" brushRef="#br0" timeOffset="-129498.15">16976 17211 904 0,'0'0'6553'16,"0"0"-4192"0,0 0-233-16,0 0-392 15,0 0-607-15,0 0-353 0,0 0-432 0,-28 23-336 16,32 47-8-16,17 28 184 15,3 13-32-15,0-6-104 16,-5-10-48 0,1-16 16-16,-8-12 40 15,-3-16-56-15,-6-16 8 0,1-13 0 16,0 0-8-16,-4-6 16 16,0-6-16-16,4-10 0 15,0-20 96-15,5-43 72 0,6-35-168 31,1 0-288-31,-4 11 280 16,0 33-8-16,-9 32 16 16,6 10 200-16,-5 2 424 0,0 10-400 15,7 3-224-15,6 23 0 16,3 12 184-16,3 9 56 0,5 11-160 31,4-1 16-31,-4 0-96 16,-4-3-96-16,0-9-248 0,-4-11-456 15,0-5-232-15,-5-13-536 0,2-16-841 16,-1-23 225 0,0-15-673-1,-5-12-2640-15</inkml:trace>
  <inkml:trace contextRef="#ctx0" brushRef="#br0" timeOffset="-129361">17603 17678 1096 0,'0'0'4841'0,"0"0"-1905"15,0 0-1431-15,0 0-761 0,0 0 1368 16,39 76-647-16,-23-28-777 15,0 3-416 1,-1 6-192-16,2 0-80 16,-6-3-488-16,6 6-849 15,-9-18-1431-15,-1-11-2529 0</inkml:trace>
  <inkml:trace contextRef="#ctx0" brushRef="#br0" timeOffset="-129194.47">17594 17519 11778 0,'0'0'2969'0,"0"0"-2145"0,0 0-744 16,0 0-80-16,0 0-1697 15,0 0-1479-15,20 10-2385 0</inkml:trace>
  <inkml:trace contextRef="#ctx0" brushRef="#br0" timeOffset="-128938.58">17865 16938 10402 0,'0'0'7265'0,"0"0"-5904"15,0 0-1225-15,0 0-136 16,36 73-88-1,4 26 88-15,4 21 64 16,4 1-16-16,-8-13-40 16,-16-13-8-16,-1-6-112 15,-11 0-313-15,0-19-383 0,-12-13-512 16,0-15-104-16,0-17-265 0,0 0-703 31,-8-9-473-31,-3-10-2320 0</inkml:trace>
  <inkml:trace contextRef="#ctx0" brushRef="#br0" timeOffset="-128792.05">17773 17481 4945 0,'0'0'5737'16,"0"0"-2769"-16,0 0-1647 15,0 0-921-15,96-101-320 0,-1 66-80 16,33-6 0-16,-5 9-544 0,-26 12-1377 15,-37 8-3968-15</inkml:trace>
  <inkml:trace contextRef="#ctx0" brushRef="#br0" timeOffset="-128127.83">18567 17541 7617 0,'0'0'2681'0,"0"0"-1505"16,0 0-224-16,0 0-176 16,0 0-280-16,95 67-240 0,-67-67-224 15,0-3-32-15,0-16-352 16,-9-9-464 0,-2-11-208-16,-13-2 304 15,-4-7 120-15,-12 7 600 16,-16 6 0-16,-4 13 1264 0,-8 16-112 15,0 6-136-15,4 19 25 16,5 16-233-16,6 6-456 0,22 10-128 31,3 3-144-31,7-3-72 16,21-4-8-16,17-9-184 16,-2-6 0-16,5-13-184 0,-4-16-200 15,-5-3-128-15,-7-22 39 16,0-16-7-16,-8-19 152 0,-8-6 256 15,0-1 256 1,-8 0 24-16,-5 23 632 16,2 9 617-16,-5 20 47 15,0 12-840-15,4 15-480 0,-4 23 0 16,8 13 40-16,0 6 16 16,0 4-56-16,4-4-184 15,-4-10-264-15,-5-8-56 16,6-14 208-16,-1-12 184 15,0-13-40-15,3-10 152 16,9-37 0-16,12-33 0 0,-4 1-152 16,0 3-64-16,-11 15 216 31,-6 29 192-31,-3 10 672 0,4 9-352 16,-8 13-472-16,8 23-32 15,-4 12 432-15,4 6-144 0,0 7-152 16,8-4-144-16,-5-3 0 31,10-6-56-31,3-6-528 16,11-13-832-16,-3-10-1617 0,-4-6-2544 15</inkml:trace>
  <inkml:trace contextRef="#ctx0" brushRef="#br0" timeOffset="-127940.97">19690 17154 4424 0,'0'0'9442'0,"0"0"-6353"16,0 0-2201-16,0 0-816 16,0 0 104-16,20 98 128 0,-9-53-144 15,6 3-160-15,-2-4-72 16,-2 1-536 0,-5-7-1008-16,-5 0-1145 15,1-10-2152-15,-4-8-904 0</inkml:trace>
  <inkml:trace contextRef="#ctx0" brushRef="#br0" timeOffset="-127776.34">19590 16932 4232 0,'0'0'7106'16,"0"0"-4217"-16,0 0-1393 0,0 0-696 15,0 0-800-15,0 0-1416 16,0 0-433-16,28 102-2416 31,-4-52-4136-31</inkml:trace>
  <inkml:trace contextRef="#ctx0" brushRef="#br0" timeOffset="-126927.23">19869 17430 640 0,'0'0'8994'0,"0"0"-5898"0,0 0-1703 0,8-95-377 15,4 48-280-15,0-7-176 16,8 0-296-16,4-3-264 0,-4 12-168 16,0 16-104-16,-5 17 0 15,2 12 96 1,-6 15-48-16,2 24 112 16,-2 15 112-16,-3 6 0 0,1 4 0 15,-9-10 0-15,4-4-16 16,0-11 16-16,-4-11-8 0,3-9 0 15,5-16 8-15,-4-3 0 32,12-22 40-32,12-35-40 15,12-29-232-15,4-3 64 0,-4 10 8 16,-4 15 152-16,-8 29 8 0,0 10 64 16,-4 9 0-16,-1 16-64 15,-3 0-24-15,0 26 24 31,8 8 120-31,4 4-48 0,4 1-24 16,3-11-48-16,10-6-40 16,-6-12-400-16,9-10-433 0,-1-13-535 15,1-22 352-15,-3-22 496 16,-10-25 32-16,-11 2 120 31,-16 10 408-31,-12 16 336 0,0 26 1312 0,-16 6 905 16,-4 12-1041-1,-4 10-728-15,-4 16-560 0,-8 35-128 0,8 19 0 16,13 6-88-16,7-9-8 16,8-7-312-1,12-19-576 1,16-3-528-16,4-12-817 0,11-17 345 16,1-12 671-16,16-45 881 15,-9 1 336-15,1-17 545 0,-8 4 511 0,-12 12 856 16,-1 4 41-16,-6 12-585 31,-5 16-336-31,4 16-680 16,-1 7-344-16,14 37-8 0,10 42 8 15,13 44 104-15,-4 23-104 0,-17 8-8 16,-14-5-56-16,-25-16-424 16,0-10-632-16,-25-13-392 31,1-28-641-31,-8-32 769 0,6-22 744 15,-11-16 632-15,-10-10 864 16,-9-9 1328-16,-8 0 33 0,-12-44-233 16,0-35-503-16,5-42-457 15,15-22-496-15,36-3-128 32,24 7-112-32,48 15-296 0,15 9-96 15,13 20-984-15,12 22-657 16,-24 29-1095-16,-9 18-3218 0</inkml:trace>
  <inkml:trace contextRef="#ctx0" brushRef="#br0" timeOffset="-126793.33">21865 16713 8633 0,'0'0'4801'15,"0"0"-4801"-15,0 0-256 0,0 0-4873 16</inkml:trace>
  <inkml:trace contextRef="#ctx0" brushRef="#br0" timeOffset="-126459.27">17614 18615 776 0,'0'0'808'15,"0"0"-312"-15,-123 32-368 16,74-23-128-16,10 4-128 16,-17-3-472-16,9-1-608 0</inkml:trace>
  <inkml:trace contextRef="#ctx0" brushRef="#br0" timeOffset="-125930.27">16718 18790 1200 0,'0'0'6585'15,"0"0"-4360"-15,0 0-753 16,0 0-248-16,0 0-280 15,0 0-183-15,-17 0-409 0,21 0-264 16,1 0-16-16,7 0 0 31,-1-4-72-31,10 1 48 0,3-3 88 16,7-1 128-16,29-8 88 16,36-8 0-16,48-15 56 15,26-9 304-15,10 2-48 0,-1 1 8 16,-19 12-263-16,-9 0-137 15,0 0-128 1,-8 4-136-16,1-7 80 0,0 0-16 0,2-3-64 16,11-4 48-1,6 1 160-15,4 3 88 16,8 3 16-16,-3 7-80 0,-9 2-80 16,-11 4-64-1,-13 3-88-15,-12 3-8 16,-11-3 0-16,-8-3 48 0,-13 3-32 15,-12 0-16-15,-18 3 16 16,-22 6 40-16,-3-2-56 16,0 2-56-16,-8 1-120 0,-9 2 16 31,-10 4 80-31,-13-4-160 0,0 7 184 16,-20-2-160-16,-8-5-888 15,4 4-1465-15,8-7-3376 0</inkml:trace>
  <inkml:trace contextRef="#ctx0" brushRef="#br0" timeOffset="-125346.14">21905 17265 4600 0,'0'0'6442'15,"0"0"-4490"-15,0 0-1248 0,0 0-520 16,0 0 41-16,0 0 407 31,0 0 72-31,-19-9-272 16,19 9-88-16,11 0-120 0,13 0-32 15,12 0 56-15,28-9 96 16,27-11-208-16,29-8-40 0,7-4 8 16,-7 3 56-16,-28 4-24 31,-32 12-136-31,-17 0-176 0,-11 4-344 15,-4-7-32-15,-4 3 40 0,0-2 248 16,-16-1 184-16,-4 3-72 16,-4 3-560-16,0 4-737 0,-8-10-615 15,-5 10-1065 1,2-3-3536 0</inkml:trace>
  <inkml:trace contextRef="#ctx0" brushRef="#br0" timeOffset="-125076.09">22494 16881 360 0,'0'0'9498'15,"0"0"-7722"-15,0 0-1088 0,0 0 24 16,0 0-96-16,0 0-55 16,60 13 127-16,-15 3-56 0,2 0-240 15,5 6-184-15,4 0-120 31,-13 7 8-31,-7-1-80 16,-8 7-8-16,-11 0 48 0,-10 6-56 16,-7 1 80-16,-24-1 112 15,-8 3 8-15,-11-5 0 0,-9-2-104 16,-27 8-96-16,15-10-984 31,4-9-3241-31</inkml:trace>
  <inkml:trace contextRef="#ctx0" brushRef="#br0" timeOffset="-123966.43">23718 16605 8833 0,'0'0'4945'0,"0"0"-3960"15,0 0-985-15,0 0-80 0,28 73 80 32,4-16 480-32,24 19 24 15,7 19-56-15,1 7-208 0,-12-19-96 16,-20-20-32-16,-17-18-104 15,-6-14 56-15,-1 8-56 16,-4-4-16-16,-4 2 0 0,0-11-216 31,0-7-112-31,-4-6-48 16,-9-10-216-16,-10-13-649 0,-1-15-1431 16,0-7-3169-16</inkml:trace>
  <inkml:trace contextRef="#ctx0" brushRef="#br0" timeOffset="-123696.06">23750 16481 8569 0,'0'0'2641'0,"0"0"-825"16,0 0-647-16,0 0-457 0,104-57-288 16,-21 57-152-1,29 16-96-15,-13 9-120 16,-19 10-8-16,-36 0-48 15,-24-3 0-15,-12 9-408 0,-8 7-104 16,0 9 128-16,-32 0 368 31,-8-3 16-31,-16-3 40 0,0 0 40 16,0-10-24-16,9-6-40 16,12-3-16-16,30-14-680 0,5-8-2465 15,20-10-2992-15</inkml:trace>
  <inkml:trace contextRef="#ctx0" brushRef="#br0" timeOffset="-123449.04">24934 16554 9514 0,'0'0'3192'16,"0"0"-1111"-16,0 0-689 15,0 0-264-15,-124-41-256 0,72 47-287 16,0 26-281-1,9 12-128-15,11 23-88 16,15-3-32-16,17 5-56 0,9 1-264 16,18-16-249-16,14 0-415 15,10-12-416-15,17-20-440 16,-4-12-1009-16,28-27 1537 16,-17-18 664-16,-23-9-3449 15</inkml:trace>
  <inkml:trace contextRef="#ctx0" brushRef="#br0" timeOffset="-123051.73">25181 16370 9073 0,'0'0'4697'15,"0"0"-3784"-15,0 0-561 16,0 0-240-16,0 0-104 0,39 82 416 16,-18-5 176-16,-6 18-264 15,-3-3-232-15,-8-19-32 16,-4-19-72-16,0-16-120 0,-8 4-152 31,0-4-176-31,-4-4-136 16,0-11 136-16,0-14 56 0,-4-9 328 15,0-32 56-15,0-37-120 16,12-39-641-16,4-26 465 31,13 1 248-31,6 9 56 0,1 42 72 16,-4 24 512-16,-4 27 425 0,-4 18-17 15,-4 7-80-15,8 6-344 0,4 0-488 16,4 22-80-16,4 16-8 16,3 10 8-16,-3 9 16 15,4 3-8-15,0-3 64 16,-4 0-72 0,4-6 0-16,-3-3-160 15,2-7 16-15,-7 1-656 0,-4-1-1473 0,-8-10-2239 16,-8-12-2706-16</inkml:trace>
  <inkml:trace contextRef="#ctx0" brushRef="#br0" timeOffset="-122879.46">25085 16837 5209 0,'0'0'8809'0,"0"0"-6808"15,0 0-1393-15,135-105-480 0,-23 57 48 31,16 1-72-31,-5 8 8 16,-27 14-112-16,-25 15-488 16,-23 8-1176-16,-25 2-3137 0</inkml:trace>
  <inkml:trace contextRef="#ctx0" brushRef="#br0" timeOffset="-118096.47">13494 9674 264 0,'0'0'2736'0,"0"0"-1096"16,0 0-343-16,8-25-353 0,-8 18-160 15,0 1-344-15,0 3-24 16,0-4-184-16,0 4-112 31,0 0 16-31,0 0 88 16,-4 3 9-16,-4-3-41 0,-7 3-120 15,-9 0-64-15,-17 12 0 16,-10 8 160-16,-5 2 144 0,-4 6-24 16,1 4-128-16,11 0 48 31,4 6-200-31,16 3 0 15,9 1-8-15,6 8-72 0,13 1 72 0,4 3 56 16,20 0-40-16,8 3 16 16,16 0-24-16,7 0-8 15,5 0 0 1,8 7 16-16,-4-4 32 16,0 4-40-16,-8-4-8 0,-9 0 0 15,-11-6-72-15,-16 1 16 0,-8-8 0 16,-12 1-16-16,-16-1 64 15,-16-2 0-15,-3-1 8 0,-10-3 40 32,-2-6-32-32,3 1-8 15,8-11 128-15,8-3-112 16,8-3-16-16,12-3 0 0,8 0-72 16,12 0 72-16,15-1-56 0,18 4 56 15,11-3 0-15,7 3 0 31,1 0-8-31,-4 7-216 16,-8-4 120-16,-16 7 24 0,-17-1 0 16,-10 4 64-16,-9-1 16 15,-13 5 0-15,-6-1 88 0,-5 0-16 16,-4-4 184-16,4 4-72 31,0-6-88-31,8-4-88 0,4-3 0 16,4-3-8-16,8 1 0 0,8-5-112 15,20 8 104-15,7-1-56 16,13 3 56-16,8 4 0 0,4 2-40 16,0 4 48-1,-4 4-8 1,-9-2-32-16,-15 8 40 0,-19 16 0 16,-26 18 16-16,-39 19 40 15,-15 7 168-15,-9-6 160 0,13-8 104 16,18-11-104-16,22-10-64 0,14-13-184 31,9-16-136-31,9-9-16 16,23 6-40-16,23 3 8 15,37-6-8-15,35-16-336 0,13-12-184 16,-28-7-224-16,-29-16-1401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7-01T14:45:00.61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3653 5444 33 0,'0'0'394'0,"0"0"-147"16,0 0-103-16,0-6-86 0,0 4 46 16,0 1 20-16,0 1-35 15,0-1-15-15,0 1-32 16,0 0 11-16,0 0 101 15,0 0-99-15,0 0-17 16,0-2-4-16,0 2-34 16,-3 0 12-16,-7 0-12 15,1 0 0-15,-6 0-5 16,-1 0 5-16,-4 0 0 16,2 7-1-16,-1-1 8 15,4 3-8-15,0-1 1 16,3 2 0-16,-1 0 0 15,1 3 0-15,-3 1 0 0,0 2-1 16,0 1 14 0,2 3 22-16,-1 2-35 0,-1-2 0 15,3 5 1-15,-1-1 1 16,4 0-2-16,3-1 0 16,1 0 10-16,0 0-1 15,3-1-9-15,1-2-5 16,1 0 5-16,0 0 0 15,0-2 0-15,0 2 0 16,0-1 11-16,0 0 22 16,3 1-33-16,2-3 0 15,1-1 0-15,-1 0 1 16,1-1 0-16,3 0-1 16,0-1 10-16,1-3-1 15,1 2-9-15,2-4 0 0,-1 1 9 16,3-1-9-16,0-1 9 15,1 0-9-15,1-1 16 16,2-2 38-16,2 1-54 16,0-2 1-16,4-2 35 15,1-1-25-15,-1-1 10 16,0 0-21-16,-2 0 10 16,1 0 24-16,-4-3-34 15,-3-2 0-15,-1-1 10 16,-2 0-10-16,-1-1 21 15,2 0-21-15,1-3 1 16,-2-3 35-16,4-1-36 0,-2-1 0 16,-1-2 9-16,-1 0-8 15,0 0 6-15,-3-2-7 16,1 1 0-16,0 2 8 16,-3-3-6-16,0 2-2 15,-2-1 0-15,-1-1-8 16,-1 1 7-16,-2 0-28 15,-3-1 29-15,0 2 7 16,0-1 5-16,0 1-6 16,0 0 19-16,0 0-23 15,-2 2 27-15,-4-1-29 0,3 2 0 16,0 0-3 0,-1 1 3-16,1 2 0 0,-3-2-12 15,0 3 29 1,-2-1 2-16,-2 1-19 0,1 2 0 15,0-1 40-15,-3 1-39 16,0-1-1-16,0-1 0 16,-3 2 13-16,2-2 7 15,-2 0-20-15,0 3 0 16,-3-1-10-16,0 1 10 16,-1 0 0-16,-5 0-6 15,3 0 20-15,-3 1-9 16,-1 2-5-16,1-1-3 15,2 4-11-15,2-1 14 16,2 2-21-16,2 0-10 0,-2 5-108 16,0 12-4-1,-9 21-209-15,6-2-251 0,-1 0-187 16</inkml:trace>
  <inkml:trace contextRef="#ctx0" brushRef="#br0" timeOffset="960.11">4170 5861 743 0,'0'0'247'16,"0"0"-46"-16,0 0-73 15,0 0 39-15,0 0 20 16,0 0-96-16,0 0-50 16,1 0-41-16,-1 0 19 15,0 0-19-15,0 0 0 16,0 5-24-16,0 4 24 0,0 7 13 16,0 5 14-16,3 6 3 15,-3 2-21-15,1 3 94 16,-1 0-103-16,0 3 1 15,0 0 29-15,0-1-24 16,0-1-5-16,0-3-1 16,0-5 13-16,0-2-4 15,0-6-9-15,0-2-3 16,0-2 2-16,0-3 2 16,0-2-2-16,0-1-26 15,0-3-73-15,0-1 99 16,0-3-171-16,0 0-13 0,0 0 41 15,0-10-78-15,-5-1-814 16</inkml:trace>
  <inkml:trace contextRef="#ctx0" brushRef="#br0" timeOffset="1413.8">4156 5875 701 0,'0'0'159'15,"0"0"-28"-15,0 0-17 16,0 0 28-16,0 0-66 16,0 0-43-16,0 0 57 15,0-4-42-15,0 4 26 16,0 0 2-16,-1 0-53 0,-7 0 60 15,-2 3-76 1,-4 4 1-16,-2 3 47 0,1 3-49 16,-3 0 3-1,5-1-9-15,-2 1 9 0,4-2-11 16,1 0 2-16,1-1-93 16,3 7-28-16,3-4-167 15,0-1-276-15</inkml:trace>
  <inkml:trace contextRef="#ctx0" brushRef="#br0" timeOffset="2027.92">3913 6404 778 0,'0'0'212'16,"0"0"-142"-16,0 0 47 15,0 0 32-15,0 0-46 16,0 0-41-16,0 0-22 16,39-9-14-16,-14 9 90 15,2 0-78-15,6 0 18 16,0 0 2-16,1 0-36 16,2 0 37-16,-1 0-56 15,-2 0 4-15,-3 0 63 0,-4 0-64 16,-7 0 4-16,-7 0-10 15,-3 0 8-15,-6 0-13 16,-2 0 5-16,1 0 0 16,-2 0 8-16,1 0-8 15,1 0-1-15,2 0 0 16,1 0-88-16,8 0-9 16,-5 0-206-16,-4 0-332 0</inkml:trace>
  <inkml:trace contextRef="#ctx0" brushRef="#br0" timeOffset="4820.3">6569 5574 614 0,'0'0'197'16,"0"0"-111"-16,0 0-37 15,0 0 47-15,0 0-4 16,0 0 33-16,0 0-106 0,0-10-6 16,0 8 30-16,0 1 20 15,0 0 5-15,-3-1-68 16,-5-1 19-16,-1 2-3 16,-1-2-16-16,-1 2 0 15,-1 1 10-15,-1 0-9 16,1 0 19-16,0 0-20 15,-1 0 0-15,-2 1 27 16,3 3-27-16,-2 3 0 16,-2 1 16-16,4-1-14 15,-3 2 30-15,3 0-32 16,-1 2 0-16,1 0 14 16,1 2-14-16,1 1 0 15,1 1 15-15,3-1-14 0,-2 1 30 16,1 0-31-16,0 1 0 15,1 1 77-15,-2 1-58 16,1 0 0-16,4 2-16 16,0 0 9-16,0-1 30 15,1 0-42-15,2 1 0 16,0 0 48-16,0 0-46 16,0-1 12-16,0 2-14 15,8 0 19-15,2 2 14 16,1-1-33-16,1-3 0 15,1 1 5-15,-1-2-4 16,1 1-1-16,1-2 0 16,2 1 16-16,-1 0 18 15,0-1-34-15,0-1 0 0,0-2 6 16,0-3-6-16,1-3 0 16,1-1-1-16,0-1 2 15,0-3 46-15,1 0-47 16,-3-2 0-16,9-1 16 15,-2 0-15-15,5 0 11 16,-3-4-12-16,4-7 0 16,-1-5-16-16,-3-1 16 15,0-3-21-15,-5 0 12 16,-1-1 15-16,1 1-6 0,-5-2 0 16,-2 1 8-1,1 0 5-15,-2 0-13 0,-1-2 0 16,-1 0 1-16,0 1-1 15,0 0 10-15,0 0-10 16,-2 1 0-16,-1 1-14 16,-1 2 14-16,2 1-9 15,-4 0 1-15,-3 1 16 16,0 2 8-16,0 0-16 16,0 2 6-16,0-1 35 15,0-1-41-15,0 0 0 16,0-2 6-16,0 2-5 15,-3 0 8-15,-1 0-9 16,1 1 0-16,0 2 2 16,-2-1-2-16,-1 1 0 0,0 1 5 15,-2-1-4-15,-3 0 39 16,2 0-40-16,-1-1 11 16,-1 2 46-16,-1 0-57 15,-1 2 0-15,4-1 6 16,-3 2 0-16,0 0 0 15,-2 1-6-15,0 0 0 16,-1 0-1-16,-5 1 1 16,2-1-11-16,-1 2 10 15,-2 1 2-15,0 0 2 16,-3 2-3-16,-1 1 0 16,-2 0-24-16,-3 0 24 15,-1 10-35-15,0 7-36 16,-4 3-98-16,-8 21-61 15,3-4-249-15,12-3-203 0</inkml:trace>
  <inkml:trace contextRef="#ctx0" brushRef="#br0" timeOffset="5961.52">7003 6072 7 0,'0'0'893'0,"0"0"-665"15,0 0-160-15,0 0 44 0,0 0 59 16,0 0-42-16,0 0 24 15,12-23-97 1,-9 21-55-16,1 0 69 0,1 0-49 16,1 1-4-16,4 0-17 15,-1 1 18-15,6 0-18 16,3 0 0-16,1 0-3 16,-1 0 2-16,0 0 1 15,-4 0-1-15,-1 4-17 16,-4 3 18-16,-3 1-11 15,-3 4 11-15,0 1 0 16,-3 2 11-16,0 6-9 16,0 3 11-16,-11 3-13 15,-4 0 12-15,-4-1 29 16,0-1-41-16,-1-3 0 0,2-2 1 16,3-2-1-16,4-4 1 15,3-1-1-15,2-6 0 16,6-1-1-16,0-3 1 15,0-2-12-15,0-1 2 16,0 0 13-16,6 2-3 16,13-2 29-16,1 0-26 15,7 0 71-15,1 0-74 16,6-2 0-16,-1-2 4 16,0-2-3-16,-3 3-1 15,-3 0-2-15,-5 1-34 16,-5 0 14-16,-6 2-51 15,-2 0-55-15,-4-1-32 0,-4 1-140 16,-1-2-267-16</inkml:trace>
  <inkml:trace contextRef="#ctx0" brushRef="#br0" timeOffset="21572.19">2985 5857 98 0,'0'0'508'0,"0"0"-397"16,0 0-12-16,0 0 23 0,0 0 5 15,0-8-7 1,0 5-53-16,0 0-17 0,0 1 37 16,0-1-58-16,0 0 37 15,0 0-7-15,0 0-17 16,0-1 33-16,-3 1-75 15,0-1 0-15,0 0 14 16,0-1-8-16,-4 0-6 16,-1-1 0-16,-4-1 2 15,-1 0-5-15,-2 0 3 16,-3 1 0-16,0 2-1 16,-6 0 1-16,3 2-3 15,-1 1-6-15,2 1 18 0,0 0-10 16,-1 0 1-1,3 0 0-15,-3 4 10 0,3 3-10 16,-1 3 1-16,1 0-1 16,3 1 6-16,2 2-5 15,2-2-1-15,2 4-10 16,1-3 0-16,1 3 8 16,3 1 2-16,2 0-7 15,2 1 4-15,0 0-36 16,0-1 39-16,9 2-29 15,6 1 11-15,6-3-4 16,0-1 22-16,3-4-32 16,-2-2-23-16,5-4 29 15,-6-3 22-15,1-2-21 16,-1 0 3-16,-6-2 8 0,4-10 12 16,-5-3 2-1,5-7 0-15,-5-4 18 0,2 0-18 16,-4-4 0-16,4 2 0 15,-4 3 10-15,0 2 12 16,-6 6-11-16,2 3 10 16,-4 4 63-16,-1 3-77 15,-3 1 32-15,2 2 5 16,-2 1-18-16,0-1 52 16,0 1-78-16,0 1 0 15,0-1 39-15,0 1-37 16,0 2 6-16,0 0-8 0,0 0 15 15,0 0-9-15,0 0-6 16,0 0-12-16,0 0 0 16,0 0 12-16,0 0-1 15,0 0-6-15,0 0 7 16,0 0-36-16,0 0 36 16,0 3-41-16,0 5 39 15,-3 5 2-15,1 4 0 16,1 2-1-16,1 2 1 15,0 1-6-15,0 1 6 16,1 0-10-16,7-2-1 16,2 0 11-16,-1-3 0 15,5-1 0-15,-1-1 1 0,-1-5 6 16,1-1-7-16,-1-3-7 16,1-3 7-16,1-3 2 15,1-1 8-15,1 0-10 16,-2 0 10-16,4-4 11 15,-6-4-21-15,-1-2 0 16,-3-1 34-16,-2-2-15 16,-1 1 20-16,-1 2-9 15,-4 3-11-15,0 2 80 16,0 2-81-16,0 2-9 16,0-1 0-16,0 2-8 15,0 0-2-15,0 0-40 16,0 0-78-16,-4 0-34 0,-7 6-477 15,0-2-312-15</inkml:trace>
  <inkml:trace contextRef="#ctx0" brushRef="#br0" timeOffset="25003.04">5862 5586 258 0,'0'0'295'0,"0"0"-173"16,0 0-38-16,0 0 45 16,0 0 38-16,0 0-55 15,0 0-57-15,0-4 95 0,0 4-64 16,0 0 1-16,0 0-13 15,0 0-36-15,0 0 18 16,0 0-56-16,0 0 0 16,0 0-22-16,0 0 22 15,0 0-29-15,0 7 19 16,-5 4 10-16,2 6-9 16,-3 3 9-16,1 3 0 15,1-1-4-15,0 1 4 16,2 1 0-16,1-1-10 15,-1 2 20-15,1 0 6 16,-1 1-16-16,2 0 0 16,0 1 38-16,0-1-38 0,0 1 0 15,-1-4 0-15,1 1 13 16,0-4-2-16,0-3-11 16,0-1-2-16,0-4 2 15,0-1 0-15,0-1 0 16,0-1 0-16,0-3 1 15,0-2 11-15,0 0-12 16,0-2-47-16,0-2 32 16,0 0-27-16,0 0-17 15,0-5-24-15,0-7-167 16,0-3-366-16</inkml:trace>
  <inkml:trace contextRef="#ctx0" brushRef="#br0" timeOffset="26053.3">5845 5890 61 0,'0'0'405'0,"0"0"-232"15,0 0-119-15,0 0 21 16,0 0 30-16,0 0-56 0,0 0-21 15,-2-23 29-15,2 20-56 16,5-1 99-16,1 0-81 16,3 1-18-16,0-1 20 15,0 1-20-15,0 0 5 16,1 1-6-16,-1 0 3 16,2 1 14-16,-1 1-17 15,-1-2-1-15,0 2 0 16,0 0 2-16,0 0-1 15,-2 0 0-15,-1 0 14 16,-1 0 36-16,5 0-32 16,-4 0-6-16,0 0 18 15,2 0-2-15,-2 0-6 0,1 3-22 16,-1 0 7-16,0 0 16 16,3-1-23-16,0 3 0 15,-2-3 2-15,-1 1 5 16,-1 1 5-16,-2 1-12 15,0-1 0-15,1 0 3 16,-4 2-3-16,0 2 0 16,0 1 0-16,0-1 1 15,0 2 14-15,0 2-15 16,0-3 0-16,-4 2 2 16,1-2-2-16,0-1 0 15,3 1-2-15,-5-2 4 16,2 1 1-16,-1 1-3 0,-2 1 0 15,-1 0 11 1,-1 0-11-16,2-2 0 0,0 2-1 16,3-3 3-16,-2 0 11 15,0 0-13-15,2-3 0 16,-2 2 0-16,2 0 0 16,-1-2 0-16,-1 0-1 15,-1 1 11-15,2-1 25 16,-1-1-35-16,-1 1 0 15,-1-1 32-15,-2-1-8 16,-3 1 6-16,3 0 5 16,0-2-32-16,-3 1 67 15,0-1-70-15,-1 0 0 16,2-1 26-16,1 0-19 0,-2 0 1 16,3 0-8-16,3 0 10 15,1 0-41-15,0-4-79 16,5-3-265-16</inkml:trace>
  <inkml:trace contextRef="#ctx0" brushRef="#br0" timeOffset="64931.9">4999 5936 16 0,'0'0'0'0,"0"0"0"16,0 0 7-16,0 0 10 15,0 0 101-15,0 0-22 16,0 0-26-16,0 0-31 0,0 0 15 16,0 0 6-1,0 0-34-15,0 0 39 0,0 0-63 16,0 0 13-16,0 0 33 15,0 0-15-15,0 0-4 16,0 0 7-16,0 0-17 16,0 0 91-16,0 0-71 15,-4 0-39-15,-2 0 16 16,-2 0-15-16,5 0 7 16,-4 0 2-16,7 0-2 15,0 0 52-15,0 0-60 16,0 0 6-16,0 0 19 15,0 0-4-15,0 0 26 16,0 0-10-16,0 0-27 0,0 0 79 16,0 0-69-16,0 0 22 15,0 0 16-15,0 0-25 16,0 0-8-16,0 0-25 16,0 0 0-16,0 0-6 15,0 0 6-15,7 0 0 16,2 0 4-16,0 5-4 15,6-3 50-15,0 2-20 16,1-1-24-16,1-1 103 16,5 0-90-16,2 1 6 15,1-1 0-15,1-1-11 16,2-1 64-16,-1 0-78 16,1 0 10-16,-4 0 31 0,-6 0-35 15,0 0 1-15,-3 0-7 16,-3 0 12-16,0 0 15 15,4 0-27-15,-1 0 0 16,3 0 4-16,-3 0-3 16,1 0-1-16,-5-1 0 15,-1-1 9-15,-4 2-4 16,-3 0-5-16,-3 0-13 16,0 0-1-16,0 0 2 15,0 0-52-15,-16 0-110 16,-1 0-185-16,-5 0-251 0</inkml:trace>
  <inkml:trace contextRef="#ctx0" brushRef="#br0" timeOffset="65924.45">5223 5713 45 0,'0'0'392'0,"0"0"-239"15,0 0-59-15,0 0 3 16,0 0 28-16,0 0-29 15,0 0-75-15,0-4 60 16,0 4-68-16,0 0-5 16,0 0 21-16,0 0-28 15,0 0 14-15,0 0-15 16,0 0 2-16,0 0-6 16,0 0 4-16,0 0-18 15,0 0 17-15,0 0-10 16,0 6 10-16,0 5 1 15,-2 2 0-15,-2 4 55 0,-2-1-55 16,3 4 16-16,0-1 17 16,0 1-11-16,0-2 17 15,0 0-39-15,1-1 14 16,1 1 25-16,-1 0-31 16,1 0-4-16,1 0 31 15,-3 0-15-15,3 1 27 16,-1 1-47-16,-1-2 11 15,1 0 34-15,-1-1-43 16,1 2-2-16,-1-2 1 16,1 1 14-16,1 0 2 15,-2 0-17-15,2 1 0 16,0-1 7-16,0-1-7 0,0-2 0 16,0 0-2-16,0-4 4 15,0 0 7-15,0 1-9 16,0-2 0-16,0-1-3 15,0 0 3-15,0-2 0 16,0 0 0-16,0-3 2 16,0 2 9-16,0-2-11 15,0 0-7-15,2-1 7 16,-2 0 0-16,1-2 0 16,-1 1 0-16,0-2-54 15,0 0 19-15,0-2-152 16,0-11-211-16</inkml:trace>
  <inkml:trace contextRef="#ctx0" brushRef="#br0" timeOffset="72253.16">7701 5998 658 0,'0'0'368'0,"0"0"-286"16,0 0-67-16,0 0 1 15,0 0 69-15,0 0 101 16,0 2-124-16,0-2-37 15,0 0 50-15,0 1-9 0,0-1 2 16,0 0-28 0,0 0-30-16,0 0 68 0,0 0-78 15,0 0 0-15,9 0 25 16,4 0-5-16,7 0 30 16,7 0-15-16,6 0-26 15,1 0 58-15,7 0-67 16,0 0 0-16,-1-1 3 15,-1-2-3-15,-8 2 3 16,-6-2-3-16,-8 1-56 16,-8 2 44-16,-3 0-108 15,-6 0-91-15,0 0-115 0,0 0-370 0</inkml:trace>
  <inkml:trace contextRef="#ctx0" brushRef="#br0" timeOffset="72560.42">7679 6151 114 0,'0'0'193'0,"0"0"-87"16,0 0 2-16,0 0 29 15,0 0 110-15,0 0-68 16,0 0-69-16,50 37 28 16,-27-29-61-16,2-1 23 15,1-1 2-15,2-1-44 16,5-2 76-16,4 0-119 0,-1-3-6 16,-2 0 17-16,2 0-26 15,-3 0-75-15,6-9-116 16,-10-3-169-16,-3-4-227 0</inkml:trace>
  <inkml:trace contextRef="#ctx0" brushRef="#br0" timeOffset="73860.08">9160 5540 745 0,'0'0'230'0,"0"0"-113"16,0 0-42-16,0 0 93 16,0 0 104-16,0 0-166 15,0 0-62-15,-4-15 17 16,2 15-34-16,1 0-8 15,-4 0-19-15,1 0 8 16,-7 0-22-16,-4 7 14 0,-1 5-15 16,-5 4 14-16,0 1 1 15,-1 2 0-15,7 2 0 16,-1 1 1-16,2 0-12 16,6 2 11-16,1 0-7 15,1 2 0-15,6 0 14 16,0-1-10-16,0 3 3 15,0-3 0-15,6 0 3 16,1-1-3-16,1-1 0 16,3-3-1-16,-1-2 2 15,-1 0 5-15,0-2-6 16,3-1 0-16,-3 0 0 16,0-3 0-16,2-1-3 0,0 2-3 15,4-3 12-15,3 0 1 16,3-2-7-16,-2 0 0 15,2-3 8-15,4 0-8 16,-5-1 0-16,2-1-1 16,-3-1 9-16,-2-2 13 15,1 0-21-15,-3 0 0 16,6 0 63-16,-4 0-57 16,2-8 10-16,0-3-15 15,-1-4 16-15,1-2 30 16,2-2-47-16,-1-2 0 15,-3-1 4-15,1-1-4 0,-4 1 0 16,-2 1-2 0,-2-2 4-16,-1 2 11 0,-1-1-13 15,-2-1-10-15,1 1 7 16,-3 0 3-16,-1 2 0 16,0 4 0-16,-3-1 0 15,2 1 4-15,-2 2-4 16,0 1-7-16,0 1 6 15,0-1 2-15,0 1-1 16,0-1 0-16,-5 0 3 16,-1 0 4-16,-2 0-7 15,0 2 0-15,-1 0-5 16,0 0 13-16,-1 1-5 16,1 0-3-16,0 0 0 15,-3 1 5-15,3 1-5 0,-2-1-3 16,-2 2-8-16,1-1 22 15,-3 1-14-15,2 2 3 16,-5-1 0-16,0 2-8 16,-3 1 8-16,-1 0-10 15,-1 2 9-15,-4-1 2 16,-1 2-1-16,-2 0 0 16,-1 0 0-16,-2 0-9 15,3 0 9-15,-1 0-1 16,-1 0-5-16,3 0 12 15,0 0-8-15,6 0 2 16,-3 0-52-16,2 13 50 16,-6 16-165-16,5-1-203 0,4-2-485 15</inkml:trace>
  <inkml:trace contextRef="#ctx0" brushRef="#br0" timeOffset="74959">9696 6050 500 0,'0'0'397'0,"0"0"-115"16,0 0-234-16,0 0-25 16,0 0 103-16,0 0 28 15,0 0-81-15,4-25-73 16,10 20 23-16,2 1 5 16,8-2-28-16,1 0 0 15,-2 3-2-15,-1 0 4 16,0 3 7-16,-4 0-9 15,0 0 0-15,-6 0-8 16,0 8 8-16,-6 0-19 16,-3 3 19-16,-3 2 0 15,0 2 0-15,0 4 0 16,-6 1 0-16,-13 1 31 16,-7 0-22-16,-2 0-9 0,-5-1 19 15,2-3-18-15,4-5 10 16,6-3-11-16,5-4-43 15,8-2 19-15,4-3-38 16,4 0 12-16,0 0 20 16,0 0-2-16,12 0 19 15,7 0-60-15,3 0 51 16,1-1 1-16,4-2 21 16,-5 3 0-16,2 0-6 15,-6 0 12-15,-2 0 18 0,-4 3-24 16,-3 2 0-16,-3 1 6 15,-2 1-6-15,-2 0 0 16,-2 2-1-16,0 1 13 16,0 0 28-16,0 1-40 15,-2 0 1-15,-8 0 55 16,-2 0-19-16,-7 2 15 16,-1-1 6-16,-8-1-39 15,-2 1 80-15,-9-3-99 16,-7 0 8-16,-33-5-23 15,8-1-90-15,3-3-381 0</inkml:trace>
  <inkml:trace contextRef="#ctx0" brushRef="#br0" timeOffset="81428.98">3610 6640 375 0,'0'0'337'16,"0"0"-43"-16,0 0-235 16,0 0-3-16,0 0-56 15,0 0 32-15,2 0 63 16,-1 0-95-16,-1 0 0 0,0 0-1 15,0 0 2-15,0 0 32 16,0 0-33-16,0 0 0 16,0 0 31-16,3 0-7 15,6 0 2-15,3 0 1 16,12 0 5-16,7 0 132 16,8 0-110-16,10 0-17 15,8 0 33-15,-2-2-43 16,0-1-9-16,-4 2-18 15,-9 1 12-15,-8 0-2 16,-7 0-10-16,-8 0-9 0,-5 0 9 16,-4 0 0-1,1 0 1-15,-2 0-1 0,-2 0 2 16,0 0-21 0,-2 0 19-16,-2 0-72 0,-3 0-33 15,0 0-113-15,-11 0-64 16,-9 0-677-16</inkml:trace>
  <inkml:trace contextRef="#ctx0" brushRef="#br0" timeOffset="82472.58">2579 6811 111 0,'0'0'194'0,"0"0"-158"16,0 0 78-16,0 0 36 15,0 0-13-15,0 0-33 16,0 0-45-16,0 0 22 16,0 0 36-16,0 0-30 15,0 0 84-15,3 0-51 16,2-7-31-16,2-1-28 16,3-4-38-16,1-2-4 15,1-3-19-15,3-4 1 16,0-4 16-16,1-5-17 15,2-4 0-15,3-2 0 16,-2-4 4-16,1 2-11 0,1 1 4 0,-2 5 3 31,-4 4 1-31,-2 6-1 0,-4 7 0 16,-1 4 11-16,-4 4-11 16,-2 2 16-16,-2 4-16 15,3 0 0-15,-3 1-28 16,0 0 28-16,0 0-51 15,0 0-30-15,0 0-76 16,0 0-23-16,-5 7-148 16,-4 0-5-16</inkml:trace>
  <inkml:trace contextRef="#ctx0" brushRef="#br0" timeOffset="83062.19">2654 6429 591 0,'0'0'250'0,"0"0"-185"16,0 0-32-16,0 0 110 15,0 0-11-15,0 0 20 16,0 0-119-16,0 0 8 16,0 0 39-16,0 0-38 15,0 0-8-15,0 0-34 0,0 0 0 16,0 0 15-16,0 0-15 16,0 0 0-16,1 0 0 15,11 0 0-15,8-6 12 16,5-4-12-16,11-3 0 15,4-2-10-15,0 0 10 16,-1-2-27-16,-6 2 17 16,-6 3 10-16,-11 3-6 15,-5 3 6-15,-8 4 0 16,-2 0 44-16,-1 2-16 0,0 0 5 16,0 0 4-1,0 0-36-15,0 0 28 0,0 0-29 16,0 0-1-16,0 0-36 15,0 0 36-15,0 3-27 16,0 5 21-16,2 7 7 16,1 3 3-16,0 3-3 15,0 4 0-15,-2 4 5 16,3 2-4-16,-2 1 8 16,1 4-9-16,0-1-48 15,-3 12-75-15,0-9-189 0,0-10-339 0</inkml:trace>
  <inkml:trace contextRef="#ctx0" brushRef="#br0" timeOffset="90221.13">5429 6863 130 0,'0'0'87'15,"0"0"-76"-15,0 0 9 16,0 0-18-16,0 0 200 16,0 0-67-16,0 2-104 15,0-2 45-15,0 0-12 16,0 0 6-16,0 0 1 15,0 0-32-15,0 0 6 16,0 0 3-16,0 0-21 16,0 0 87-16,0 0-64 0,0 0 5 15,0 0 20-15,0 0-34 16,0-2-14-16,0-6-27 16,6-1 6-16,1-1 31 15,-1-1-36-15,3 0-1 16,1-1 12-16,-2-4-11 15,4-3 33-15,4 1-34 16,-2-3 0-16,-1 1 58 16,2 2-52-16,0-1-6 15,-3 2 22-15,2 2-21 16,-1 0 15-16,-1 0-16 16,-2 1 0-16,2 1 7 15,-1 2-7-15,-1 0 0 0,-4 0-2 16,3-2 4-1,-1 2 7-15,0-2-9 0,0 0 0 16,-2 2 4-16,0 1-4 16,0 0 0-16,-2 3-3 15,-1 2 10-15,-3 1 22 16,3 2-29-16,-3 2 0 16,0 0-8-16,0 0 8 15,0 0-24-15,0 0-15 16,0 0-64-16,0 0 43 15,0 0-67-15,0 0-31 16,0 0-13-16,0 2-50 16,0 0-105-16</inkml:trace>
  <inkml:trace contextRef="#ctx0" brushRef="#br0" timeOffset="90868.32">5487 6512 556 0,'0'0'172'15,"0"0"-117"1,0 0 8-16,0 0 76 0,0 0-34 16,0 0-55-16,0 0 58 15,0 0-59-15,0 0 1 16,0 0 14-16,6 0-11 16,6 0 23-16,1-6-76 15,5-1 0-15,0 0 8 16,0 0-8-16,3 1-1 15,-2-1 0-15,1 1 2 16,-2 0 3-16,-5 0-4 16,1 2 0-16,-4 1 0 15,-4 2 0-15,-3-1 0 16,0 2 0-16,-3-1 9 16,0 1 5-16,1 0-14 0,-1 0 0 0,0 0 3 15,0 0 4 1,0 0 5-16,0 0-12 15,0 0 12-15,0 0 48 16,0 0-60-16,0 0 0 16,0 0 14-16,0 0-14 15,0 0-9-15,0 3-4 16,3 7 13-16,-1 4 12 16,4 2-12-16,-2 4 0 15,2 3 3-15,-1 2-2 16,-2 2 7-16,0 3-8 15,-2 1-14-15,1-2-9 16,-1 1-66-16,1-4-77 16,6 1-22-16,-2-7-87 0,2-7-275 15</inkml:trace>
  <inkml:trace contextRef="#ctx0" brushRef="#br0" timeOffset="107461.3">1896 8432 316 0,'0'0'504'16,"0"0"-309"-16,0 0-137 16,0 0 7-16,0 0 52 15,0 0 35-15,0-21-2 16,0 20-92-16,0 1 43 15,0 0-62-15,0 0 27 16,-4 0 1-16,-4 0-30 16,-1 0 1-16,-6 0-38 15,-6 5 0-15,0 5-8 16,-4 2 8-16,4 3-7 16,-3 4 7-16,5 2 0 0,1 4-1 15,0 4 1 1,2-1 0-16,7 1-9 0,1 1 9 15,5 0-1-15,3-2 1 16,0 0 0-16,3 0 2 16,9-3-2-16,6-2-2 15,4-3 2-15,4-3 1 16,5-6-1-16,5-3 0 16,1-5 1-16,2-3 8 15,0 0-9-15,4-5-1 16,-6-8 1-16,-1-1 0 15,-3-4 9-15,0-1-9 16,-2-2 1-16,-4-3 44 0,-3-1-45 16,-5-2 0-16,-7 0 12 15,-4 0-11-15,-4 0 25 16,-4 1-5-16,0 1-14 16,0 0 61-16,-4 2-68 15,-7 1 0-15,2 0 18 16,-4 0-18-16,1 4 25 15,-6 0-25-15,4 2 10 16,-3 4 33-16,-4 0-43 16,3 5 0-16,-6 1-1 15,-1 5 9-15,-2 1-19 16,-3 0 8-16,0 1 3 16,-1 11-26-16,4 4 26 15,-2 2-43-15,1 3-16 0,7 3-52 16,2 4-17-16,7 1-118 15,12 14-72-15,0-9 28 16,0-6-304-16</inkml:trace>
  <inkml:trace contextRef="#ctx0" brushRef="#br0" timeOffset="107871.54">2475 8561 1007 0,'0'0'555'16,"0"0"-488"-16,0 0-41 16,0 0 27-16,0 0 105 15,0 0-136-15,0 0-22 16,-18 43 35-16,6-18-17 16,3 4 8-16,0 1-9 15,1 3-16-15,0 0 56 0,2-2-57 16,1 1 0-1,-1-3 4-15,3-2-3 0,0-3 10 16,-1-3-11-16,4-1-67 16,0-4 15-16,0-3-189 15,0-4-143-15,7-9-326 0</inkml:trace>
  <inkml:trace contextRef="#ctx0" brushRef="#br0" timeOffset="108196.43">2764 8585 1196 0,'0'0'517'16,"0"0"-490"-1,0 0 36-15,0 0-16 16,0 0 34-16,0 0-10 16,0 0-60-16,17-2-1 15,-4 1-10-15,5-2 11 16,10 0 19-16,4-1-30 16,-1 2-3-16,-1-1-8 0,0 0-19 15,-5 3-62 1,2 0-80-16,-2 0-167 0,-5 0 12 15,-7 0-325-15</inkml:trace>
  <inkml:trace contextRef="#ctx0" brushRef="#br0" timeOffset="108415.4">2706 8779 314 0,'0'0'750'0,"0"0"-648"16,0 0-85-16,0 0 38 16,0 0 167-16,0 0-14 15,91 5-97-15,-49-5 7 0,4-2-102 16,-3-6-4-16,3-2-12 16,10-4-126-16,-13 2-174 15,-4-3-215-15</inkml:trace>
  <inkml:trace contextRef="#ctx0" brushRef="#br0" timeOffset="109592.47">4028 7699 362 0,'0'0'656'16,"0"0"-475"-16,0 0-107 16,0 0-28-16,0 0 25 15,0 0 83-15,0 0-138 16,-42-6-1-16,21 6 38 16,-7 0-52-16,-5 0 5 15,-3 7-6-15,-2 0 11 16,-3 1 0-16,2 1-11 15,3-1 0-15,5 1 0 0,3 0 0 16,4-2 0 0,9-2-1-16,5 1 2 0,4-3 1 15,1-2-2-15,5 1 0 16,0-2 4-16,0 1-4 16,0-1 0-16,0 2 0 15,0 2 1-15,0 1 28 16,0 5-29-16,0 3 6 15,-3 4 68-15,3 3-32 16,0 1 4-16,0 1-23 16,0 4-10-16,-3 2 49 15,-1 3-62-15,1 3 0 16,1 1 28-16,-2 4-15 0,-2 1 6 16,0 2 1-1,1 1-20-15,-2-1 75 0,1 1-75 16,3-2 0-16,0 1 11 15,0-2-10-15,0 3 23 16,0-1-24-16,0 2 9 16,-3 1 16-16,3 0-24 15,0 3-1-15,0 0 14 16,0 1-6-16,0 0 20 16,0-3-28-16,0-1 0 15,0 2 8-15,-1-2-8 16,-2 0-3-16,3 0 1 15,-3 2 4-15,1-2 5 16,1 3-7-16,-2 1 0 0,3 2 0 16,-3-2 0-1,3 1 0-15,3-2-1 0,-3-3 8 16,0 0-2-16,3 1-5 16,-3-3 0-16,1 0 7 15,-1-1-7-15,0 0 0 16,-1 0-1-16,1 0 2 15,0 0 11-15,3-1-12 16,0-1 0-16,0 0-1 16,0-2 1-16,0-1 0 15,0-3 0-15,3-1 6 16,4 0 1-16,1-2-7 16,1 0-1-16,3-2 1 0,4-3 0 15,2-3 1 1,8-3-1-16,5-6-51 0,9-6 45 15,5-6-33-15,34-11-46 16,-13-12-88-16,-10-7-438 0</inkml:trace>
  <inkml:trace contextRef="#ctx0" brushRef="#br0" timeOffset="110769.86">4137 7878 400 0,'0'0'653'0,"0"0"-420"16,0 0-132-16,0 0 50 15,0 0-1-15,0 0 59 16,0 0-141-16,-11-14-67 15,11 14 40-15,0 0-35 16,0 0 0-16,0 0-6 16,5 0 2-16,8 0-30 0,7 0 28 15,2 0-22 1,3 8 13-16,-2 2 7 0,-2 3-8 16,-4 1 9-16,-6 2 1 15,-5 1-19-15,-6 1 19 16,0 3-6-16,-12 3 6 15,-10 2 1-15,-10 3 10 16,-2-1-11-16,-2 1 12 16,2-4 0-16,4-3-12 15,9-3 0-15,6-4-9 16,5-3 16-16,5-2-14 16,5-4 1-16,0 1 6 15,18-1-9-15,9-3 18 16,7-3-9-16,10 0 31 0,5 0-21 15,0-11 18 1,3-2-28-16,-4 2 0 0,-8 1-31 16,-10 1 30-1,-8 5-100-15,-11 1-38 0,-5 2-1 0,-6 1-19 16,0 0-84 0,-9 0-277-16</inkml:trace>
  <inkml:trace contextRef="#ctx0" brushRef="#br0" timeOffset="111633.98">4087 8915 222 0,'0'0'917'0,"0"0"-655"0,0 0-214 16,0 0 77-16,0 0 45 16,0 0-69-16,0 0-39 15,-16-57-62-15,24 46 7 16,5-1-1-16,5-1-6 15,3 0-10-15,3 3 8 16,1 2 4-16,-2 2 17 16,2 5-19-16,-3 1 0 15,-1 0 2-15,-3 1-2 0,-3 11-11 16,-6 2 10-16,-5 4 1 16,-4 2 0-16,0 4 0 15,-12 0 0-15,-10 0 29 16,-3-2-28-16,-2-1-1 15,1-3 0-15,4-6-6 16,6-3-13-16,7-4-6 16,4-3-49-16,5-1 68 15,0-1-66-15,0 0 15 16,12 0 21-16,6-4 20 16,7-2 0-16,1 2 16 15,-1 3-15-15,-4 1 2 16,-2 0 6-16,-5 4-12 15,-5 7-9-15,-9 6 28 0,0 3-13 16,-3 4 13-16,-14 1 0 16,-11 2 26-16,-2 0-2 15,-6-3 5-15,-2-3 1 16,2-3-29-16,3-5 109 16,9-6-62-16,3-4 32 15,6-3 33-15,5 0-15 16,2-10-24-16,3-2-33 15,0 1-41-15,2 3 89 16,3 2-89-16,0 4 0 16,0 0-7-16,-3 2-8 15,0 0-69-15,-3 10-198 16,-3 2-299-16,0 3-171 0</inkml:trace>
  <inkml:trace contextRef="#ctx0" brushRef="#br0" timeOffset="112338.95">4150 9612 548 0,'0'0'666'0,"0"0"-479"16,0 0-48-1,0 0 36-15,0 0-10 16,0 0-64-16,0 0 28 16,-3-15-112-16,3 15-15 15,0 0-2-15,0 1-23 16,-3 11 23-16,-4 6-1 16,-4 8 1-16,-1 7 83 15,-7 4-73-15,0 4 12 16,-1 1 9-16,-1-1-16 15,4-4 12-15,3-7-27 16,8-4 0-16,4-7-3 16,2-5 3-16,0-6-9 15,8-3 3-15,13-2-1 0,3-3-15 16,13 0 22-16,2-5-8 16,1-8-18-16,0-2-5 15,-7 0-30-15,-2 3 4 16,-11 2-49-16,-7 2 52 15,-5 3-96-15,-8-3-69 16,0 1-57-16,0 0-442 0</inkml:trace>
  <inkml:trace contextRef="#ctx0" brushRef="#br0" timeOffset="112617.81">4299 9780 861 0,'0'0'316'0,"0"0"-155"15,0 0 31-15,0 0 9 16,0 0-73-16,0 0-66 16,0 0-62-16,0 0 17 15,0 19-17-15,-5 7 27 16,-3 8 20-16,-1 7 4 16,3 6-22-16,-3 2 36 15,2 3-33-15,-1 2-26 16,2 0 49-16,-1-1-55 15,1-4 0-15,1-5 4 16,2-7-4-16,0-9-15 16,0-8-75-16,2-13-109 15,1-4-84-15,-2-3-369 0</inkml:trace>
  <inkml:trace contextRef="#ctx0" brushRef="#br0" timeOffset="114218.28">4702 7819 616 0,'0'0'376'15,"0"0"-278"-15,0 0-53 16,0 0 65-16,0 0-7 16,0 0 29-16,0 0-132 15,0 1 6-15,9-1-6 0,9 0 0 16,3 0 0 0,7-1 0-16,2-2 1 0,-3 1-21 15,-2 2 20 1,-8 0-24-16,-1 0 13 0,-7 5-21 15,-4 5 16-15,-2 2 14 16,-2 5 2-16,-1 3 14 16,0 1-14-16,0 3 0 15,0 2 20-15,0 0-5 16,0 1 20-16,0 4-12 16,0 0-22-16,0 2 98 15,0 1-90-15,0-1 10 16,0 3 9-16,0 0-12 15,-3 3 17-15,0 0-27 16,-1 0 6-16,-1 1 64 0,1 1-75 16,-4-1 26-1,1 0 1-15,2 2-18 0,-2-2 46 16,1 1-56-16,0 0 7 16,0-3 61-16,0 0-68 15,3-3 30-15,0 0 6 16,0-3-29-16,3-1 37 15,0 0-44-15,0-3 0 16,0 0 11-16,0-2-11 16,0-1-3-16,3-1-3 15,-3 2 12-15,0-1 16 16,0 0-22-16,0 1 0 16,0 1 15-16,0-1-14 0,0 0-1 15,-3 1 0 1,0-1 6-16,0 1 3 0,0 2-9 15,-1-1-5-15,1 1 5 16,0 3 0-16,0-3 0 16,0 0 0-16,0 0 1 15,0-2 10-15,1-2-11 16,-1-1-3-16,0 0 1 16,3 0 3-16,-3 0-1 15,3 2 0-15,-4-3 1 16,4 3 15-16,0-2-16 15,0-1 0-15,0-1 10 0,0 0-10 16,0 1 1-16,0 1-1 16,0 1 0-16,0 2 11 15,0 2-11-15,0-1 0 16,0 0-6-16,0 0 12 16,0-1-2-16,0-2-4 15,0 2 0-15,0-1-6 0,0-1 6 16,0 0-1-1,4 1 1-15,-1 1 0 16,0 1 5-16,0 0-5 16,0-1 0-16,0-1-6 15,0 0 6-15,-3-2 0 16,0-2-6-16,0-2 12 16,0-1-9-16,-1-2 3 15,-13 0-2-15,-1-2-36 0,-7 0 22 16,-4-2-39-16,-5-1-19 15,1-7-80-15,-13-5-51 16,9-8-185-16,7-11-595 0</inkml:trace>
  <inkml:trace contextRef="#ctx0" brushRef="#br0" timeOffset="114611.74">5266 9955 990 0,'0'0'404'0,"0"0"-359"16,0 0-37-16,0 0 43 15,0 0 79-15,0 0-14 0,14 82-65 16,-14-57-33-16,0 3 62 15,-8-1-79-15,-7 2 8 16,-7-4-9-16,-17-4-136 16,6-5-232-16,3-9-699 0</inkml:trace>
  <inkml:trace contextRef="#ctx0" brushRef="#br0" timeOffset="116158.77">6169 8613 806 0,'0'0'214'0,"0"0"-11"0,0 0-38 16,0 0 2-16,0 0 16 16,0 0-95-16,0 0-35 15,-3-4-27-15,0 4-14 16,-5 10 17-16,-5 10-16 16,-2 8-2-16,-4 7 30 15,2 8-29-15,1 0 0 16,5 4-12-16,4-1 9 15,4-1 10-15,0-1-19 16,3-4-10-16,3-4 8 16,9-3 3-16,3-5-1 15,7-3 0-15,2-5 2 16,6-4-17-16,1-5 15 16,2-5-24-16,6-5 22 15,2-1-21-15,1-3 22 0,0-9-27 16,-2-7 28-16,-4-2-5 15,-3-4 5-15,-6-5-7 16,-6-4 7-16,-3-5 0 16,-6-5 0-16,-5-4-20 15,-6 0 20-15,-1 0 47 16,0 4-47-16,-8 6 13 16,-7 7 48-16,-5 4-21 15,-2 5 32-15,-5 3-38 16,-3 4-33-16,-4 3 41 0,-5 4-42 15,-1 5 0 1,-4 3-6-16,-2 0 12 0,1 3-15 16,1 10 9-1,2 2 0-15,3 7-34 0,8 1-5 16,4 6-49-16,6 16-80 16,6-7-310-16,8-4-72 0</inkml:trace>
  <inkml:trace contextRef="#ctx0" brushRef="#br0" timeOffset="116739.4">6773 8907 38 0,'0'0'1293'16,"0"0"-1103"-16,0 0-59 16,0 0-31-16,0 0 6 15,0 0-54-15,0 0-51 16,58 0 18-16,-31 1-19 15,-4 5-8-15,-6 4-27 16,-6 2 31-16,-11 5 4 16,0 4 13-16,-6 5 10 15,-18 0 68-15,-6 3-68 16,-1-2 4-16,0-2 61 0,6-4-79 16,5-4 3-1,5-5-12-15,10-7-2 0,5-1-29 16,0-4 28-16,15 0-1 15,15 0 4-15,12 0 0 16,13-4-6-16,8-9-63 16,25-11-99-16,-15 3-72 15,-15-1-563-15</inkml:trace>
  <inkml:trace contextRef="#ctx0" brushRef="#br0" timeOffset="117424.81">7385 8867 500 0,'0'0'978'0,"0"0"-815"15,0 0-116-15,0 0 8 16,0 0 48-16,0 0 62 15,0 0-130-15,-2 0-20 16,14 0 19-16,9 0-15 16,9-3 9-16,7-3-28 15,5-1 7-15,3 0 2 16,-5 2-9-16,-4-1-43 16,-2 2-53-16,-7 3-96 15,-9 1-138-15,-17 0-200 16,-1 0-255-16</inkml:trace>
  <inkml:trace contextRef="#ctx0" brushRef="#br0" timeOffset="117634.99">7422 9032 799 0,'0'0'127'15,"0"0"-3"-15,0 0 50 16,115-4-40-16,-72-6 35 16,5 0-92-16,-3-1-71 15,-2 1-6-15,-6-4-175 0,-10 3-142 16,-15-1-376-16</inkml:trace>
  <inkml:trace contextRef="#ctx0" brushRef="#br0" timeOffset="118956.47">8524 7785 806 0,'0'0'245'0,"0"0"-148"16,0 0-63-1,0 0 15-15,0 0-14 0,0 0 18 16,0 0-53-16,-52 1 0 15,26 6 29-15,-6 2-28 16,-4-1 10-16,-1 1-11 16,1-1 13-16,-1 1 3 15,6-4-16-15,5 1-1 16,10-2 1-16,4-1 0 16,7 0 9-16,1-3-9 15,4 1 8-15,0-1 58 16,0 0-39-16,0 0-2 15,0 2 27-15,0-2-21 16,0 3-8-16,0-1-11 0,-3 4 1 16,0 2 111-16,0 5-93 15,0 2-15-15,0 4 13 16,0 4-3-16,1 2 15 16,1 3-22-16,-1 1-7 15,2 0 58-15,0 2-69 16,0 2 9-16,0-1 15 15,0 3-24-15,0 0 24 16,0 4-25-16,0 2 10 16,3-1 70-16,2 3-64 15,-2-4-7-15,0 0 3 16,2-5-12-16,-2 1 19 16,0-3-19-16,-1-1 0 15,1 0 9-15,-1-1-9 0,-1-1 0 16,1 1-6-16,-2 0 12 15,0-1 1-15,0 1-7 16,0 0 0-16,0 0 0 16,0 2 0-16,0-1 0 15,0 1 0-15,-2-1 11 16,1 0-6-16,-1-3-5 16,2-1 0-16,0-1 3 15,0-3-3-15,0 2 0 16,0 0-1-16,0 0 7 15,0 2 4-15,0 3-10 16,0-1 0-16,-1 4-4 16,-5 0 4-16,2 0 0 0,-1 1 0 15,-1-1 1-15,3-1 18 16,-2-2-19-16,-2-2 0 16,3-1 8-16,-2-2-7 15,1 1 8-15,-1-4-9 16,0 2 9-16,-1-3-3 15,2 2-6-15,1-1-2 16,-1-1 1-16,2 1 2 16,0 0-1-16,2-1 0 15,-1 1 1-15,1-1 6 16,-2-1-7-16,2-1 0 16,-1 1 0-16,1-2 0 0,1 1 9 15,0-2-9 1,0-1 0-16,0 1 2 0,0-1-2 15,0 0-7-15,0-1 6 16,3 2 2-16,5 0 1 16,3 0-2-16,-2 0 0 15,7 1 0-15,1 0 0 16,-1-1-7-16,6-1 6 16,-2-2 2-16,4-2-13 15,-2-4-13-15,5-4-48 16,-3-2 60-16,0-2-67 15,6-14-75-15,-7-6-145 16,-5-6-442-16</inkml:trace>
  <inkml:trace contextRef="#ctx0" brushRef="#br0" timeOffset="120653.38">8672 8072 456 0,'0'0'706'0,"0"0"-480"0,0 0-179 15,0 0-11-15,0 0 50 16,0 0 23-16,0 0-43 15,15 5-65-15,6-5 105 16,4 0-59-16,5 0-23 16,-3 0 9-16,2 0-33 15,-6 0-8-15,0 0-65 16,-7 0-102-16,2-3-43 16,-7-3-129-16,-3-2-397 0</inkml:trace>
  <inkml:trace contextRef="#ctx0" brushRef="#br0" timeOffset="120909.43">9096 7865 370 0,'0'0'977'0,"0"0"-662"15,0 0-222-15,0 0-15 16,0 0-30-16,0 0-46 15,0 0 71-15,0 0-13 16,2 81 0-16,-2-43-26 16,0 3-33-16,0 4 55 15,0 5-56-15,0 1 0 16,-2 3 12-16,1 0-12 0,-2 8-106 16,-2-14-177-1,-1-15-575-15</inkml:trace>
  <inkml:trace contextRef="#ctx0" brushRef="#br0" timeOffset="121734.73">8869 8833 1048 0,'0'0'361'0,"0"0"-231"16,0 0-69-16,0 0 125 15,0 0-65-15,0 0-78 16,0 0-7-16,64-7-35 16,-32 7 19-16,-1 0-15 15,-4 7 16-15,-6 3-7 0,-8 4-14 16,-7 3-11-16,-6 4 11 16,-1 5 1-16,-23 2 26 15,-7 3-5-15,-7-1-15 16,-4-1 54-16,3-3-61 15,4-3 0-15,12-7 10 16,7-5-9-16,10-4-2 16,6-2-2-16,0-3-13 15,18 0 16-15,13-2 0 16,11 0 37-16,12 0-9 16,2-3-26-16,-5-4 17 15,-5 1-19-15,-10 1 0 16,-9 3 0-16,-10 1 0 0,-7 1-21 15,-6 0 0 1,-4 0-33-16,0 0-9 0,0-1-125 16,-8-1-331-16,-1-1-151 0</inkml:trace>
  <inkml:trace contextRef="#ctx0" brushRef="#br0" timeOffset="123475.99">8944 9862 995 0,'0'0'256'0,"0"0"-188"15,0 0 66-15,0 0-11 16,0 0 23-16,0 0-23 16,0 0-59-16,18-20-16 0,-18 14-12 15,0-2-35-15,0-2 62 16,0-1-63-16,-11-2-1 15,-5-2-5-15,-5-1 12 16,-2-1-15-16,-5 3 9 16,0 3 0-16,-2 4-3 15,6 7 3-15,-1 0-10 16,7 4 9-16,-3 11-9 16,3 5-3-16,6 4 3 15,6 2 10-15,6 0-11 16,0-1 11-16,6-5-1 15,13-4 1-15,4-6-19 16,4-4 5-16,0-6 0 0,-2 0 14 16,2-6-19-1,-5-8 19-15,-4-4-6 0,-2-4 4 16,-5 0 4-16,1-2 4 16,-2 3-6-16,-4 5 0 15,-1 5 33-15,-2 4 0 16,-2 5 6-16,-1 2-39 15,0 0 28-15,0 0-55 16,0 9 27-16,0 11 0 16,0 7 34-16,-3 5-6 15,-3 8-12-15,-3 1-4 16,1 4 3-16,-3 1 34 16,3-1-49-16,-2-1 0 15,3-3 3-15,1-5-2 0,1-4-1 16,2-7 0-16,2-5-71 15,1-8 43 1,0-2-148-16,0-6-88 0,1-4-127 16,2 0-359-16</inkml:trace>
  <inkml:trace contextRef="#ctx0" brushRef="#br0" timeOffset="124947.12">9454 7767 777 0,'0'0'211'0,"0"0"-165"15,0 0 41-15,0 0 40 16,0 0-67-16,0 0 21 0,0 0-81 15,31 0 0-15,-13 0 12 16,2 0-11-16,-3 0-1 16,-1 0 0-16,-2 0 2 15,0 4-2-15,-4 7 0 16,4 2-10-16,-5 2 9 16,1 5 1-16,-4 3 0 15,-3 2-1-15,0 2 10 16,-3 1 18-16,0 2-25 15,0-1-2-15,0 1 33 16,0-1-7-16,0 2-1 0,0 2-12 16,0-1-3-1,0 4 67-15,-3-2-77 0,3-1 0 16,-3 3 21 0,0-1 1-16,0 0 3 15,-3 2-19-15,0-2 0 0,0-1 67 16,2 1-72-16,-2-1 0 15,-3 0 16-15,4 1-16 16,1 1 21-16,-2 0-22 16,1 1 7-16,1 0 58 15,0-1-65-15,1 0 0 16,0-1 7-16,0 2-4 16,-2-2 7-16,-1-1-10 15,3 0 0-15,-3-2 0 16,0-1 0-16,2-1 0 0,1-1-1 15,0 0 2 1,1 1 3-16,1-3-4 0,1 2 0 16,0 1 19-16,-2-1-19 15,2 1 0-15,0 0 0 16,-1 0 16-16,1 0-10 0,-2 1-6 16,-1-2 0-1,0 0 6-15,3-3 3 16,-4-3-9-16,4 0 0 15,0-3 12-15,0 0 13 16,-3-1-25-16,3 2 0 16,0 2 5-16,0 1 3 15,0 1-1-15,0 2-7 16,0 0 7-16,0 1 14 0,0-1-21 16,0 0 0-16,0-2 8 15,0-2-7 1,0-1 5-16,0 0-6 0,0-1 6 15,0 0 10-15,0 0-16 16,0 0-2-16,0 1 2 16,0-2 0-16,-2-1 6 15,1-2-6-15,-2-2 0 16,-2 0 7-16,-1-1-7 16,-4-1 0-16,-2 3 6 15,-3 0-6-15,-7 1 0 16,-2-3-45-16,-20-2-124 15,3-3-179-15,5-8-1104 0</inkml:trace>
  <inkml:trace contextRef="#ctx0" brushRef="#br0" timeOffset="128369.45">3835 11881 143 0,'0'0'596'15,"0"0"-315"-15,0 0-164 16,0 0 52-16,0 0-24 16,0 0 6-16,0 0-25 0,8-10-74 15,-8 10-24-15,0 0-28 16,0 0 12-16,0 0-18 15,0 9 6-15,-6 4 0 16,-9 5 29-16,-2 1-15 16,-3 1 16-16,-4-1-30 15,-3-3 7-15,6-5 27 16,-3-2-34-16,6-3 0 16,3-5 13-16,2-1-7 15,4 0 23-15,3-5-29 16,4-11-16-16,2-5-19 15,0-3 32-15,2-3-27 16,13 2 22-16,4 1 8 16,2 5-19-16,0 4 14 0,3 5 5 15,1 2-20 1,-1 4 20-16,3 0-9 0,-3 4 6 16,3 0 6-16,0 0 22 15,-2 2-25-15,3 11 0 16,-4 2 12-16,-4 6-12 15,-1 5-1-15,-7 3 0 16,3 7 2-16,-6 3 7 16,-5 4-8-16,-1 3 0 15,-3 4 9-15,0 0-9 16,-7 6 1-16,-9-2-1 16,-4 0 8-16,-2-2 3 15,-4-4-11-15,0-5-9 0,-3-7 8 16,-2-5 2-1,2-7 5-15,-1-6-6 0,2-7 1 16,1-6 24-16,2-5-25 16,6 0 0-16,-1-11-12 15,7-10 12-15,4-8-15 16,6-3-14-16,3-3-68 16,0 1 96-16,15 5-49 15,3 4 37-15,2 10 12 16,3 3 2-16,2 5 4 15,2 5-5-15,0 2 7 16,4 0 51-16,-1 2-31 16,0 11-11-16,0 3-2 15,-2 4-6-15,-1 1 24 0,-4 2-32 16,-3 2 0-16,-2 2 32 16,-1-1-25-16,-4 4-7 15,-4-2 21-15,0 3-21 16,-1-1 28-16,-3-2-28 15,0-3 0-15,-2-5 7 16,0-3-7-16,-2-4-47 16,-1-5-52-16,0-8-133 0,0 0-118 15,0-4-606-15</inkml:trace>
  <inkml:trace contextRef="#ctx0" brushRef="#br0" timeOffset="130008.69">3750 13463 16 0,'0'0'17'0,"0"0"330"16,0 0 16-1,0 0-208-15,0 0-43 0,0 0 65 16,0 0-2-16,-4 6 20 15,4-6-39-15,0 0-64 16,0 0 72-16,0 0-83 16,-2 0-19-16,2 0 8 15,0 0-42-15,0-4-8 16,0-3-20-16,0-3 18 16,3-2-46-16,12-1 28 15,8-1-41-15,3 1 40 16,7 1-12-16,0 1 13 15,0 4-8-15,1 1-9 16,-4 2-23-16,-6 4 22 0,-2 0-43 16,-8 0-4-1,-5 6-15-15,-3 6 61 0,-6 3-9 16,0 3 28-16,0 4-3 16,-9 2 3-16,-8 2 0 15,-5 0 15-15,-6 0-15 16,-1-2 22-16,1-3-22 15,7-3 0-15,5-7 7 16,5-3-7-16,7-4-29 16,4-4-15-16,0 0-53 15,12 0 19-15,10 0 32 16,4 0 46-16,5 0 11 16,3 0-11-16,-3 0 0 0,-2 3 6 15,1 8 1-15,-8 3 48 16,-1 5-55-16,-8 1 0 15,-8 5 5-15,-1 2-5 16,-4 3 0-16,-4 4 17 16,-10 0-16-16,-11 0 83 15,-2-4-58-15,-7-5-5 16,-8-2 46-16,-1-7-39 16,-5-3-2-16,2-3-22 15,1-4 17-15,3-5 10 16,5-1-31-16,10 0 0 15,6-4 28-15,8-3-27 16,8 1 6-16,2 1-7 0,2 3 1 16,1 1-30-1,0 1 5-15,0 0-109 0,0 0-159 16,-3 1-314-16</inkml:trace>
  <inkml:trace contextRef="#ctx0" brushRef="#br0" timeOffset="130868.13">3907 14565 1101 0,'0'0'294'0,"0"0"-239"15,0 0 37-15,0 0-33 16,0 0 45-16,0 0-8 16,0 0-15-16,-70 78 13 15,41-41-39-15,-2 2-24 16,4 3 72-16,2 1-85 15,9-4 5-15,4 0-14 16,4-6 4-16,8-5-1 16,0-2-12-16,0-7 0 15,17-3-3-15,8-6 3 16,6-5-1-16,7-5 0 0,6 0-5 16,1-1-23-16,0-10 4 15,-5-2-71-15,-7-1 24 16,-5 0-71-16,-7 0-1 15,-7 0 13-15,-5-1-79 16,-2-1 46-16,-4-9-107 16,-3 3-234-16,0 4 115 0</inkml:trace>
  <inkml:trace contextRef="#ctx0" brushRef="#br0" timeOffset="131095.69">4087 14788 227 0,'0'0'752'0,"0"0"-493"16,0 0-67-16,0 0-1 0,0 0-22 15,0 0-89-15,0 0 13 16,-1 21-93-16,-5 3 78 16,0 9 31-16,-1 5-55 15,-4 7 14-15,-2 4-20 16,4 2-46-16,-3 1 96 16,-3 2-98-16,6 0 2 15,1-2 9-15,0-4-10 16,2-6-2-16,0-5-21 15,1-7-86-15,2-8 56 16,-4-9-185-16,1-5-256 16,-3-8-300-16</inkml:trace>
  <inkml:trace contextRef="#ctx0" brushRef="#br0" timeOffset="132915.4">3449 11986 284 0,'0'0'199'0,"0"0"44"15,0 0-61-15,0 0-78 16,0 0 22-16,0 0-2 16,0 0-11-16,3-20-11 15,-3 20-66-15,0 0 69 16,0 0-105-16,0 0 1 0,-12 0 4 16,-6 0-5-1,-7 1-1-15,-2 7 1 0,1 2 0 16,-2-1 2-16,4 2-2 15,-1-2-10-15,8 1 8 16,3-3 4-16,0-2-4 16,7 3-1-16,2-4 3 15,2 2-14-15,0-1 14 16,0 1-8-16,2 0 8 16,-1 1 0-16,1 1-8 15,-1 2 2-15,2-1 6 16,0 4-5-16,0 0 5 15,0 1 0-15,0 3 1 16,0 0-1-16,0 3 23 16,0 1-23-16,2 2 0 0,1 2 35 15,0 2-34 1,0 1-1-16,0 3 2 0,0 1 12 16,0 3 31-16,-3-1-45 0,4 2 0 15,-1 2 54 1,0 0-53-16,-3 2 14 15,5 2-15-15,-2 2 14 16,-2 2 19-16,1 4-33 16,-2-2 0-16,0-1 18 15,0 0-18-15,0 0 13 16,0-2-13-16,0 1 15 16,0 1 7-16,0 1-22 0,0 0 0 15,0 0 1-15,0 1 0 16,0 1 0-16,0-4-1 15,0 1 2-15,0-2 7 16,-2-1-9-16,-1-2-6 16,0-2 5-16,0 1 1 15,3-4 0-15,0 2 0 16,0-3 0-16,0-2 5 16,0 0-5-16,3-3 0 15,2 0 0-15,-2-1 1 16,0-2 11-16,-2 0-12 15,-1 2 0-15,0 1 16 0,0 2-9 16,0 0-7-16,0 1 15 16,0 0-15-16,0 0 14 15,0-2-14-15,0 1 0 16,-1-1 11-16,-2 1-11 16,1-2 0-16,-2 1 5 15,-1-1-4-15,2 0 17 16,0 2-18-16,-4-1 0 15,4-1 12-15,0 0-12 16,0 0 0-16,0-1-1 16,1 0 2-16,-1 1 11 15,2 1-12-15,-2 1 0 16,-3 2 12-16,0 0-12 16,3 0 0-16,-3 1 0 0,-2-2 16 15,0-2 18 1,2-4-34-16,0 1 0 0,-2-4 25 15,2 0-25-15,2-1 0 16,-2 2 0-16,4-1 0 16,-2 0 10-16,1 3-10 15,0-2-4-15,1-1 4 16,2 0 0-16,-1-1 1 16,1-1-1-16,0 0 6 15,0 1 6-15,0-1-12 16,0-3 0-16,6 0 3 15,0-2-3-15,3-4 1 16,1-2-1-16,1-2 7 16,5-2-11-16,-1-1 4 15,7-2-23-15,2-1 22 0,4-1-17 16,0-2-17 0,0-1-60-16,6 0-132 0,-10 0-126 15,0-7-644-15</inkml:trace>
  <inkml:trace contextRef="#ctx0" brushRef="#br0" timeOffset="134631.44">4307 11942 333 0,'0'0'240'0,"0"0"59"16,0 0-185-16,0 0-79 16,0 0 105-16,0 0-46 0,0 0-43 15,0 0-5-15,0 0-39 16,7 0-6-16,11-5-1 15,5 1 1-15,5-1 5 16,2 2-6-16,1 0-4 16,-7 2-2-16,-2 1 6 15,-8 0-7-15,-4 0-8 16,-2 8 15-16,-5 3-7 16,1 5 7-16,-1 4 0 15,0 4 10-15,2 4 0 16,0 3 9-16,1 3-19 15,-1 1 17-15,1 1 27 16,0 1-43-16,-3 0 4 0,0 1 46 16,-3 1-4-16,0-1 21 15,0 0-32-15,0 1-17 16,0 2 63-16,0 3-75 16,0 2-7-16,0 4 19 15,0 3-17-15,0 1 36 16,0-1-34-16,0-5 9 15,0 1 46-15,-4-4-52 16,-1-1 12-16,2-1 8 16,0 3-11-16,3-2 17 15,0 0-33-15,0 3 0 16,0 0 6-16,0-1-6 16,0-1 0-16,0 0-1 0,0-2 8 15,0-4-5 1,0 1-2-16,0-2 0 0,0-1 14 15,0 0-14-15,0-1 0 16,0 1 0-16,0-1 10 16,0 1 20-16,0-1-30 15,0 1 0-15,0 1 4 16,0-2-3-16,0-1 5 16,3-3-6-16,0 0 16 15,0-3 8-15,0 2-24 16,1 0 0-16,-1 2 9 15,-1-1 1-15,-1-1 3 16,-1-1-13-16,2-3 11 0,-2-3 36 16,0-3-47-1,0 0 0-15,0-1 1 0,0 0 1 16,0-1 2-16,0 1-4 16,0-1 0-16,0 1 6 15,0 0-6-15,0 1 0 16,0 2 6-16,0 0-4 15,0-2 7-15,0-2-9 16,0 1 0-16,0-3 10 16,0 0-10-16,0-1 0 15,0-1-1-15,1 2 2 16,1 0 9-16,-1 0-10 0,-1 0 0 16,0 0 1-1,0 0-1-15,0-2-1 0,0 2-1 16,0 0 4-16,0 0 5 15,0 1-7-15,0 0 0 0,-4 2-1 16,1 0 1 0,-2 1 0-16,0 0-1 15,0 1 2-15,2 1 8 16,-3-1-9-16,3-1 0 16,-3 0 1-16,-1 1-1 15,1-1 0-15,-2-1-1 16,-1 2 2-16,2-2 3 15,-2 1-4-15,0 0 0 16,-4 0-26-16,-4 0 26 16,-1 1-15-16,-6-3-26 0,-3-1-102 15,-23-3-39 1,6-5-378-16,1-9-596 0</inkml:trace>
  <inkml:trace contextRef="#ctx0" brushRef="#br0" timeOffset="135752.64">5605 13701 108 0,'0'0'1266'0,"0"0"-969"15,0 0-229-15,0 0-2 16,0 0 85-16,0 0-62 0,0 0 27 16,31-1-116-16,-7-5 1 15,7 1 12-15,4-2-11 16,-1 0 12-16,5 1-14 16,2-1 8-16,1 0 5 15,3 0-13-15,1 0-1 16,-4 0-7-16,-2 1 8 15,-10 2-35-15,-6 1-24 16,-6 0-52-16,-9 2 72 16,-3-1-110-16,-3 2-67 15,-3-2-51-15,-3 0-56 16,-6-1-77-16</inkml:trace>
  <inkml:trace contextRef="#ctx0" brushRef="#br0" timeOffset="136065.93">5793 13340 869 0,'0'0'280'0,"0"0"-106"15,0 0 39-15,0 0-3 16,0 0-84-16,0 0-12 15,0 0-114-15,-3 16 8 0,3 17 59 16,6 11 33-16,0 14-29 16,4 16-30-16,-4 15-32 15,-1-7 46-15,-2-9-55 16,0-13 0-16,-3-13 16 16,0-1-15-16,0 4-1 15,0-8-57-15,0-7-77 16,0-6-4-16,3-8-221 15,0-8-348-15</inkml:trace>
  <inkml:trace contextRef="#ctx0" brushRef="#br0" timeOffset="137943.24">8420 12078 747 0,'0'0'269'16,"0"0"-145"-16,0 0 37 16,0 0 51-16,0 0-52 15,0 0 19-15,0 0-123 16,0 0-2-16,0 1 4 15,0-1-37-15,0 0 56 16,0 0-77-16,7 0 7 16,7 0 50-16,13 0-56 15,9 0 0-15,4-3-1 0,3-2 17 16,-1-1-11 0,-6 2-6-16,1-1-53 0,-7 1 16 15,-11 1-102-15,-4 0-76 16,-15-2-124-16,0 0-218 15,-7-2-283-15</inkml:trace>
  <inkml:trace contextRef="#ctx0" brushRef="#br0" timeOffset="138236.97">8999 11839 1000 0,'0'0'347'0,"0"0"-203"16,0 0-38-16,0 0 54 15,0 0-72-15,0 0 1 16,0 0-89-16,2 24 0 16,-2 4 46-16,-5 7-1 15,-1 8 11-15,1 3-52 16,4 4 8-16,1-1 35 15,0 1-47-15,0-1 0 16,0-1-1-16,1 0-53 16,-1 5-109-16,0-10-370 15,0-12-436-15</inkml:trace>
  <inkml:trace contextRef="#ctx0" brushRef="#br0" timeOffset="139310.87">9090 13201 742 0,'0'0'770'16,"0"0"-652"-16,0 0-101 15,0 0 28-15,0 0-42 16,0 0 10-16,0 0 84 16,-18 56-78-16,3-32 25 15,-4 2 19-15,-4-4-22 16,-2-1 49-16,-5-2-70 15,0-5-19-15,2-4 52 16,6-6-52-16,5-3 4 16,4-1 1-16,8-4 4 0,4-13 2 15,1-8-12 1,6-6-59-16,15-2 53 0,2-1-25 16,3 5 15-1,-5 5 16-15,1 7 0 0,-4 7 9 16,-1 4-9-16,2 6 0 15,-1 0 2-15,6 0-1 16,-2 14 12-16,5 6-10 16,-6 6 15-16,0 4 13 15,-5 6-31-15,-7 2-2 16,-1 4 2-16,-8 5 1 16,0 2 9-16,-5 5-10 0,-14 4 8 15,-7 3 12 1,-8 2-20-16,-5 0-1 0,-4-2 0 15,-2-7 0-15,2-11-14 16,4-10 14-16,6-13 1 16,8-9 0-16,6-10 1 15,6-1-1-15,5-10 7 16,5-14-6-16,3-8-2 16,1-8-23-16,14-2 24 15,6 4-25-15,-2 8 38 16,4 9-13-16,-1 9 24 15,2 8-23-15,3 4 37 16,6 0-38-16,0 12 0 0,-2 8 50 16,-1 5-35-1,-2 5 20-15,-1 2 17 0,-5 4-44 16,-1-1 41-16,-9 0-49 16,-1-1 0-16,-6-2-21 15,-5-1-1-15,-7 5-92 16,-8-10-54-16,-4-6-458 0</inkml:trace>
  <inkml:trace contextRef="#ctx0" brushRef="#br0" timeOffset="140161.26">9151 14801 75 0,'0'0'1039'16,"0"0"-848"-16,0 0-107 16,0 0 6-16,0 0-6 15,0 0 94-15,0 0-118 16,21-51-25-16,-21 40-9 16,0-2-8-16,0-1 73 15,0-1-63-15,-9-1-27 16,-7 2 56-16,-7 5-35 0,-5 6-4 15,-8 3-8-15,-4 5-1 16,-5 15 64 0,3 8-56-16,3 4-16 0,7 6 36 15,8 2-28-15,10-2-8 16,10-3-1-16,4-5-1 16,13-8-33-16,14-7 21 15,9-11-46-15,9-4 37 16,4-13 9-16,-1-13-9 15,1-6 14-15,-10-3 8 16,-2-1 5-16,-13 7 12 16,-6 6-17-16,-9 8 59 15,-6 8 39-15,-3 5 26 16,0 2-100-16,0 0 4 0,0 13-46 16,0 11 26-16,-6 10-8 15,-2 11 19-15,-1 10-17 16,-1 6 36-16,-2 2-38 15,0 1 0-15,0-1 12 16,2-2-12-16,-2-5 0 16,6-2 0-16,0-4-15 15,1-10-11-15,4-9-67 16,-1-8-70-16,2-10 32 16,0-13-194-16,0-4-231 15,0-13-380-15</inkml:trace>
  <inkml:trace contextRef="#ctx0" brushRef="#br0" timeOffset="141990.2">8384 11785 628 0,'0'0'306'16,"0"0"-199"-16,0 0-91 15,0 0-2-15,0 0 47 16,0 0-46-16,0 0-14 16,0 0 12-16,-9 2 35 15,-4 2 36-15,-8 0-35 16,2 2-40-16,-8 0 48 15,3 2-57-15,-5 2 0 16,-2 1 9-16,6-1-8 0,1 1 7 16,6-1-8-16,8-3 0 15,2 0-1-15,5-2 1 16,3-1-6-16,0 0-4 16,0 2 10-16,0 1 11 15,0 1-5-15,0 3-6 16,3 0 92-16,-1 4-81 15,-1-1 23-15,-1 3 21 16,2 3-38-16,-2 1 34 16,1 4-44-16,2 1-6 15,0 2 92-15,-1 0-86 16,1 3 9-16,-2 1 16 0,2 2-20 16,-2 3 61-1,-1 1-73-15,0 2 16 0,0 0 24 16,0 3-39-1,0-1 9-15,-1 2-10 0,-3-2 12 16,1 1-8-16,-2-3-4 16,2 3-4-16,-1 0 2 15,-2 0 3-15,-3-1-1 16,1-2 0-16,1-4 11 16,-1 0 7-16,1-1-18 15,3-1 0-15,-1 0 0 16,2 0 1-16,3-1 0 15,0 3-1-15,0 0 8 16,0 0 33-16,0 0-41 16,0-2 0-16,5 1 31 0,-4-5-30 15,2 1 15-15,0-1-16 16,1 1 1-16,-1 0 8 16,0 2-9-16,-1-1 0 15,-1 3 14-15,-1 0-12 16,0 1 32-16,0-1-34 15,0 0 0-15,0-1 18 16,0 1-18-16,0 1 0 16,0-1 0-16,0 0 7 15,0 2-6-15,0-3-1 16,0 0 0-16,0-2 5 16,0 2-5-16,2 0 0 15,-2 1 0-15,0 0 1 0,0 2 16 16,0-2-17-1,0 1 0-15,0-2 16 0,0-1-16 16,-3 3 0-16,-2-3 0 16,2 2 11-16,-2-3 11 15,2 0-22-15,1 0 0 16,-1-2 9-16,0-1-9 16,3-1 0-16,-3-1-1 15,3-1 2-15,-3 3 19 16,0 0-20-16,-2 1 0 15,0 1 2-15,-1 2-1 16,1 0-1-16,1 3 0 16,-1-1 6-16,-1-1 6 15,2-2-12-15,1-2-3 0,3-2 2 0,-3-2 2 16,3-1-1 0,-2 0 0-16,2 0 1 15,0-2 8-15,0 0-9 16,0 0-2-16,-1 1 1 15,1-1 1-15,0 3 0 16,-2 1 0-16,2-1 1 16,0 1 5-16,0 0-6 15,0 0-3-15,0-2 2 16,0 2 2-16,8 2 5 16,4-3-6-16,1 2 0 15,3-2 34-15,1 1-34 16,2-4-6-16,-2-1 5 0,4-4 1 15,-2-2-1-15,-1-5-80 16,3-3-27-16,4-4 71 16,14-4-90-16,0-5-38 15,-6-9-439-15</inkml:trace>
  <inkml:trace contextRef="#ctx0" brushRef="#br0" timeOffset="143941.81">9408 11722 59 0,'0'0'554'0,"0"0"-424"16,0 0-24-16,0 0 31 0,0 0-6 15,0 0-45-15,0 0-37 16,32-1-32-16,-24-1 85 16,4-1-79-16,3 1 2 15,1 0 11-15,5 2-21 16,1 0 6-16,0 0-21 15,0 0 0-15,-3 6 2 16,-4 1-2-16,-2 3-7 16,-2-1 7-16,-5 2 0 15,-1 1 3-15,-2 2-3 16,-2 2 0-16,1 2 32 16,-1 0-26-16,2 3-6 15,-2 2 19-15,2 1-6 0,0 1 30 16,-1 1-35-16,1 1 2 15,-3-1 52-15,1 3-60 16,-1 2 12-16,0-2 9 16,0 4-17-16,0 0 57 15,0-2-47-15,-1 4-14 16,-4 0 71-16,1 1-63 16,-2 3 5-16,2 0 8 15,-2 1-14-15,1-1 42 16,-1 1-51-16,1-1 0 15,0-1 14-15,2 0-13 16,0 2-1-16,-2 2 0 0,2 0 8 16,0 3 5-1,-1-1-13-15,-1-1-10 0,-2-2 8 16,4-2 2-16,-3 0 0 16,1 0 0-16,-1 0 8 15,0-2 1-15,-1 1-9 16,1-3-5-16,0 2 3 15,0 0 4-15,0-2-2 16,-1 2 0-16,2-1 0 16,1 0 8-16,-1 0-8 15,2 1 0-15,2 0 3 16,1-2-1-16,0 2 20 16,0-2-22-16,0 1 0 0,0-2 19 15,0 0-19-15,0 1 0 16,0-5 7-16,0 2-6 15,3-4 14-15,0 1-15 16,0 1 0-16,0 0 19 16,-2 0-18-16,2 3-1 15,-3 0 19-15,2-1-18 16,1 2 23-16,-2-2-24 16,5 2 0-16,-2 0 34 15,1 1-33-15,1-1-1 16,-1 0 23-16,1 0-23 15,1-1 53-15,-3-3-53 16,1 1 6-16,-2-1 21 0,1-1-27 16,-2 1 0-1,-2-3-2-15,3 0 8 0,-3 0 0 16,0 0-6-16,0-2 0 16,0-1-1-16,0 0 1 15,0-1 0-15,0-2 0 16,0-2 1-16,0 0 9 15,7-1-10-15,-2 1-1 16,-1-1-5-16,-1 0 7 16,0 2-1-16,-1 0 0 15,-2-1 2-15,0 2 10 16,0 1-12-16,0-2-8 16,0-1 7-16,0-2 1 15,-2 1-2-15,-1-2-8 16,0 1 1-16,0-1-23 0,0-1 32 15,0-1-24-15,0 0 24 16,-1-1-4-16,4 0-2 16,-3 0 6-16,0 0 0 15,0 1 0-15,0 1 0 0,-2 0 0 16,2 2-1 0,-1-1 2-16,-3 1 4 15,1-2-5-15,1 2 0 16,-3 0 0-16,2 0 0 15,-1 0 0-15,0 1 0 16,1 1 1-16,-2 1 6 16,-2-1-7-16,4-1 0 0,-3 2-3 15,0-1 3 1,-4-1 0-16,-1 0-1 0,-7 0 2 16,-1-1 2-16,-6-1-3 15,-1-2-61-15,-2-2 22 16,-9-12-160-16,8 0-182 15,5-6-715-15</inkml:trace>
  <inkml:trace contextRef="#ctx0" brushRef="#br0" timeOffset="151067.81">2521 13377 639 0,'0'0'251'15,"0"0"-169"-15,0 0-15 16,0 0 21-16,0 0-63 15,0 0 18-15,0 0-43 16,0 4 0-16,0 5 48 0,-6 2 27 16,-3 3-14-1,-1 1-12-15,-4 3-33 0,1-1 80 16,-4 0-58-16,-2-3-10 16,3-2 21-16,1-2-17 15,1-3-4-15,1-3-28 16,4-2 16-16,3-2 27 15,-1 0-43-15,-1 0 0 16,5-3 22-16,-3-8-20 16,1-5-4-16,2-2-6 15,2-5-13-15,1-2-17 16,0-2 35-16,0 2-11 16,6 2 2-16,6 3-11 15,1 5 14-15,2 4-19 16,3 2 28-16,0 4-30 0,0 2 30 15,0 3-12-15,3 0-14 16,-2 1 26-16,2 12 25 16,3 2-25-16,-2 5 20 15,-1 3-1-15,-1 2-19 16,-4 0-5-16,-1 1 3 16,-3-1 4-16,-2 3 14 15,-1 0-16-15,-1 4 0 16,-1-1 7-16,-4 3-7 15,0 0 0-15,-3 2 0 0,0 1 9 16,0 2 22 0,0 1-31-16,-9 1 0 0,-3 0 31 15,-1-3-18 1,-5-2-1-16,4 0-12 0,-3-5 14 16,0-3 15-16,-1-2-29 15,2-4 0-15,-2-4 11 16,6-4-10-16,-3-2 19 15,3-5-20-15,-1-3 15 16,1-2 36-16,-1-2-51 16,-1 0 1-16,3-10 28 15,0-8-14-15,2-4-7 16,1-4-8-16,2-4-10 16,6-2-9-16,0 3 19 15,0 3-14-15,3 2 13 16,9 2-25-16,4 1 15 0,1 1-26 15,5 1 37 1,-2 3-4-16,1 3 4 0,-2 3-7 16,-1 5 6-16,-2 2 2 15,1 3-6-15,2 0 5 16,2 7 0-16,2 8 30 16,2 2-29-16,0 3-1 15,2 1 17-15,1-1-17 16,-1 0 10-16,-2-1-10 15,-5 0 0-15,1 2 6 16,-6-1-6-16,-2 2 0 16,-4 2 0-16,-1 2 8 15,0-1 17-15,-3 0-25 16,1-2 0-16,0-2 15 0,0-4-15 16,0-3 0-16,-2-4-7 15,1-3-75-15,-1-1 26 16,2-6-191-16,-1 0-123 15,-5-12-533-15</inkml:trace>
  <inkml:trace contextRef="#ctx0" brushRef="#br0" timeOffset="155964.25">7110 13295 980 0,'0'0'244'0,"0"0"-137"16,0 0-43-16,0 0 90 16,0 0-29-16,0 0-91 15,2 0 18-15,-2 9-52 16,0 5 0-16,1 7 30 15,-1 4-3-15,0 7 44 16,0 2-48-16,0 2-4 0,0 2 76 0,0 0-80 16,-3 3 8-1,-3-1-5-15,-1-1-6 16,-1 0 33-16,2-1-45 16,0-4 0-16,2-2 8 15,1-7-8-15,-1-3-1 16,1-3 0-16,1-5-111 15,2-3-29-15,0-11-337 16,0 0 90-16,0 0-438 0</inkml:trace>
  <inkml:trace contextRef="#ctx0" brushRef="#br0" timeOffset="156669.26">7380 13449 110 0,'0'0'585'0,"0"0"-315"15,0 0-165-15,0 0 38 16,0 0 20-16,0 0-1 0,0 0 12 16,0-17-109-16,0 17-57 15,0 0 53-15,-7 4-61 16,1 10 0-16,-3 5-1 16,0 6 3-16,0 3 14 15,3 5-16-15,0 2 0 16,3 0-3-16,3-1 4 15,0-2-1-15,0-3 0 16,0-3 1-16,0-6 11 16,0-4-12-16,6-3-13 15,5-5 11-15,3-2 2 16,3-5 0-16,5-1-1 16,2 0 1-16,4-4-15 15,-1-7 15-15,1-5-23 0,-3 1 22 16,-3-3-10-16,-1-1 10 15,-5 1 0-15,-1-1 1 16,-1-2-8-16,-3 2 8 16,-3-1 0-16,-4-2 2 15,-2 3 4-15,-2-1 14 16,0 0-20-16,0 0 0 16,0 2 38-16,-6 3-25 15,0-1 2-15,-3 2 48 16,0 1-25-16,0 0 28 15,-3 2-29-15,0 1-37 16,0 0 74-16,-3 3-74 16,0 1 0-16,-1 3-1 0,-2 0 15 15,-3 3-23-15,0 0 9 16,-2 1 0-16,0 12-42 16,1 5 4-16,-7 16-130 15,7-4-130-15,5-4-416 0</inkml:trace>
  <inkml:trace contextRef="#ctx0" brushRef="#br0" timeOffset="157992.75">10067 13379 42 0,'0'0'884'0,"0"0"-637"15,0 0-205-15,0 0-40 16,0 0 178-16,0 0-54 16,0 0-53-16,9 0-27 15,-4 0-18-15,5 0 80 16,-1 0-57-16,10 0-25 16,1 0 56-16,2 0-52 15,3 0 5-15,2-3-6 16,3 0-17-16,0 0 33 15,1 0-45-15,1 0-23 0,-4 2 23 16,-5 1-95 0,-6 0-99-16,-6 0-107 0,-8 0-89 15,-3 6-24-15</inkml:trace>
  <inkml:trace contextRef="#ctx0" brushRef="#br0" timeOffset="158263.64">10023 13597 232 0,'0'0'259'16,"0"0"-99"-16,0 0 39 16,0 0 54-16,0 0-37 15,107 33-32-15,-76-33 42 16,-1 0-124-16,1 0-13 15,-1 0-17-15,0-5-37 16,0 1 23-16,0 0-58 16,-1 1 0-16,-3 0-27 15,-5 0-38-15,-3 2-146 16,-8-1-182-16,-7 0-368 0</inkml:trace>
  <inkml:trace contextRef="#ctx0" brushRef="#br0" timeOffset="160154.49">11959 11864 221 0,'0'0'693'0,"0"0"-492"16,0 0-181-16,0 0 33 15,0 0-52-15,0 0 61 16,0 0-11-16,0-3-44 16,0 3 2-16,-7 0-9 15,-10 0 0-15,-7 0 10 0,-6 0-10 16,-3 5 0 0,-1-2 15-16,-1 1-6 15,0-1 4-15,4 0-13 0,4 1 0 16,6-3 16-1,5 2-16-15,5-1 0 0,7-2 20 16,2 1-19-16,2-1 14 16,0 0-15-16,0 1 0 15,-1 1-2-15,-1-1 2 16,1 2 0-16,-5 1 50 16,0 2 54-16,1-1-18 15,1 2-86-15,-1 0 8 16,2 4 50-16,0 2-51 15,-1 4 14-15,3 3-1 16,-1 1-18-16,2 2 74 0,0 1-75 16,0 0 1-1,0 1 35-15,0 2-27 0,0 2 3 16,0 0-13-16,0 2 18 16,2 0 23-16,1 0-41 15,-1 2 0-15,-2-2 17 16,0 1-9-16,0 1 0 15,0-1-8-15,0 2 6 16,0 1 8-16,0 1-14 16,0 4 0-16,0 2 5 15,0 4 2-15,0 1 30 16,0 2-37-16,0-3 9 16,0 1 31-16,2-5-39 15,4 1-1-15,0-1 16 16,0 0-15-16,-2 2 15 0,-2 3-16 15,4-1 0 1,-6 2 7-16,0 0-7 0,0 0 0 16,0 0-3-16,0-2 11 15,0 0-5-15,0-3-3 16,-3 1 0-16,0-3-2 16,0 1 2-16,0-1 0 15,1-1-6-15,-1-2 14 16,2 1-7-16,-1 0-1 15,2-2 0-15,0 0 3 16,0-1-3-16,0-1 0 16,0-1 0-16,0 1 6 15,0 0 4-15,-1 3-10 0,-1-1 0 16,-1 0 0 0,-1 1 9-16,-3-1 5 0,1 0-11 15,-2 2 14 1,2 0 25-16,0 2-42 0,-3 2 0 15,2-1 5-15,1-1-4 16,0 1 16-16,0-1-17 16,1 0 1-16,2 0 21 15,0 0-22-15,0 0 0 16,0 2 6-16,0 1-5 16,2 0 7-16,-1 0-8 15,2-4 0-15,0-3 0 0,0-3 0 16,0-3-13-16,11-4-2 15,1-3 0-15,9-2 9 16,-2-5-73-16,4-2-4 16,0-4 77-16,6-4-59 15,2-2-2-15,5-4-37 16,16-1-68-16,-10-10-25 16,-5-4-634-16</inkml:trace>
  <inkml:trace contextRef="#ctx0" brushRef="#br0" timeOffset="170500.23">12172 12187 925 0,'0'0'220'0,"0"0"-148"16,0 0 11-16,0 0 78 16,0 0 57-16,0 0-149 15,0 0-40-15,0 0 25 16,0 0-3-16,0 0 14 16,0 0-43-16,0 0-9 0,0 2 64 15,0-2-76 1,0 0 17-16,5 0 20 0,10 0-7 15,10 0 28-15,11 0-38 16,9 0-15-16,5 0 59 16,4 0-59-16,-5 1-6 15,-3 0 6-15,-7 1 0 16,-9-1 11-16,-8 1-17 16,-9-1 0-16,-7-1 2 15,-5 2-2-15,-1-2-5 16,0 0 4-16,0 0 2 15,0 0 3-15,0 0-4 0,0 0-19 0,0 0 3 32,0 0-27-32,0 0-69 0,0 1-101 15,0 0-307-15,-1-1-92 0</inkml:trace>
  <inkml:trace contextRef="#ctx0" brushRef="#br0" timeOffset="171228.54">13159 11863 666 0,'0'0'231'0,"0"0"-117"16,0 0-48-1,0 0 36-15,0 0 114 0,0 0-87 16,0 0-80-16,4-24-36 16,-4 24-4-16,0 0 10 15,0 0-19-15,-10 8 0 16,-10 6 90-16,-1 5-43 15,-4 4-5-15,-3 3 11 16,2 2-44-16,1 5 54 16,2 1-63-16,1 3 0 0,3 0 2 15,2 3-1-15,1 1-1 16,5-3 0-16,4-2 1 16,4-6-1-1,3-1 0-15,0-5-16 0,0-2 15 16,10-4 1-16,2-1 0 15,3-4 0-15,0-1 1 16,3-4-33-16,2-2 32 16,2-2-11-16,3-3 10 15,0-1 2-15,5 0 0 16,0 0-1-16,0-1 0 16,-2-7-24-16,-2-2 24 15,-2-2 0-15,-7 1 10 0,-3-2 5 16,-5 0 11-1,-5 1 21-15,-2-2-17 0,-2 0 90 16,0 1-110-16,0 0 0 16,-6 3 17-16,-4 0-14 15,-4 3 28-15,-4 0-41 16,-4 2 0-16,-5 1 2 16,-9 1-2-16,0 1 0 15,-2 2-2-15,2 0 4 16,3 0-5-16,3 7 3 15,6 4-68-15,5 3 36 16,5 2-97-16,13 6-115 16,1-6-299-16,0-3-412 0</inkml:trace>
  <inkml:trace contextRef="#ctx0" brushRef="#br0" timeOffset="180666.49">12289 13223 1021 0,'0'0'199'15,"0"0"-110"-15,0 0 165 16,0 0-69-16,0 0-42 16,0 0-67-16,9-25-55 15,5 19-7-15,3 2-14 16,4 0 0-16,4 2 14 15,3 2-13-15,2 0-1 16,2 0 0-16,-3 6 14 16,0 8-32-16,-8 6 0 0,0 5 18 15,-9 3-3-15,-5 2 3 16,-7 1 0-16,0-1 0 16,-13 0 1-16,-14-1 28 15,-6 1-29-15,-6-2 0 16,-1-3 14-16,1-1-8 15,8-4-6-15,7-3 0 16,8-4 9-16,6-6-15 16,9-2 6-16,1-2-39 15,6 0 29-15,18-3 10 16,12 0 10-16,9 0-6 0,7-3 4 16,3-5 51-1,0-2-59-15,-6 0-8 0,-6 2 8 16,-8 1 1-16,-10 2 19 15,-8 2-20-15,-8 2 0 16,-4 0-16-16,-3 1 16 16,-2 0-11-16,0 0 1 15,0 0-41-15,0 0 16 16,0 0-11-16,0 0-49 16,0 0 13-16,-6 0-199 15,-1-3-82-15,1-2-565 0</inkml:trace>
  <inkml:trace contextRef="#ctx0" brushRef="#br0" timeOffset="181222.4">13324 13118 757 0,'0'0'303'16,"0"0"-189"-16,0 0-98 15,0 0 112-15,0 0-37 16,0 0-62-16,0 0-11 16,-30 18 44-16,8 0 34 15,-3 5-11-15,-4 4-50 0,1 5 73 16,1 3-95-16,1 3 4 15,4 2 13-15,3-2-29 16,5 1 15-16,4-2-16 16,7-3 0-16,3-3-1 15,0-3 1-15,10-4-16 16,5-3-12-16,6-4-22 16,3-4 50-16,2-3-47 15,-1-4 7-15,2-5 20 16,-2-1-3-16,-1 0-1 15,-6-8 24-15,3-8 10 16,-8-1 45-16,-1-1-27 0,-3 0-14 16,-4 1 89-1,-5 4-49-15,0 1-9 0,0 4 18 16,-14 2-54-16,-7 3 48 16,-4 2-57-16,-6 1 0 15,-4 0 19-15,-1 1-19 16,-1 8 0-16,6 2 0 15,1 1-46-15,8 0 2 16,9 5-195-16,6-3-259 16,7-4-429-16</inkml:trace>
  <inkml:trace contextRef="#ctx0" brushRef="#br0" timeOffset="189428.98">12560 14522 768 0,'0'0'282'0,"0"0"-213"16,0 0-12-16,0 0 22 16,0 0 45-16,0 0 40 15,6-10-128-15,-6 5-8 16,0-2 15-16,0-1-13 16,0-5 53-16,0-4-83 15,-6-1 0-15,-10-6 2 0,-1 0-1 16,-6 0 4-16,-6 2 29 15,-4 2-4-15,-1 7 74 16,1 6-86-16,0 5-6 16,3 2 19-16,1 9-24 15,3 11-6-15,4 5-1 16,5 3 9-16,7 3 15 16,9-1-24-16,1-2 0 15,1-2 2-15,17-8-2 16,3-4 0-16,6-8-11 0,5-6 10 15,6 0-41-15,4-13 37 16,2-8-31-16,-2-5 36 16,-4 0 0-16,-7 0 7 15,-7 6-7-15,-9 6 17 16,-7 6 110-16,-6 5-67 16,-2 3 16-16,0 0-10 15,0 0-51-15,0 1-15 16,0 15-12-16,0 12 12 15,0 10 43-15,-6 12-43 16,-7 6 1-16,-2 3 23 16,-3 5-18-16,1-1 37 15,-2 1-43-15,1-3 0 16,2-8-3-16,1-6 3 16,6-12-45-16,1-9-39 15,5-11-89-15,3-12-16 16,5-3-336-16,7 0 12 0</inkml:trace>
  <inkml:trace contextRef="#ctx0" brushRef="#br0" timeOffset="190135.59">13051 14667 758 0,'0'0'345'16,"0"0"-210"-16,0 0 3 15,0 0 35-15,48-94 1 16,-36 71-51-16,-3-2-76 15,-3-1 35-15,0-3-32 16,-2 3-37-16,-4-1 62 16,0 1-65-16,-4 4 11 15,-11 3-17-15,-9 6 12 16,-7 4 14-16,-5 5-30 0,-2 4 0 16,2 0 21-16,5 6-11 15,3 6-3 1,7 4-7-16,5 3 2 0,7 4-8 15,7 5 6-15,2 2-5 16,5 2-9-16,14 1 14 16,6-5-17-16,4-3-14 15,2-2-20-15,2-6 36 16,1-3-44-16,2-1 14 16,-3-1 44-16,-2 0-18 15,-4 1 18-15,-5 1-5 16,-7 1 6-16,-4 1-1 15,-2 2 7-15,-6 0 4 0,-2 2 9 16,-1 1 0 0,0 2 16-16,0 1-35 0,-10 1 9 15,-8 2 36-15,-4 0-44 16,-7 0-1-16,-4-5 24 16,-2-2-14-16,-3-8 29 15,2-3-39-15,0-6 6 16,4-3 82-16,5-2-48 15,3-17 46-15,12-8 22 16,6-11-54-16,6-8 46 16,12-7-72-16,18-2-28 15,9 0 0-15,4 7-57 16,15-4-56-16,-10 12-99 16,-11 9-432-16</inkml:trace>
  <inkml:trace contextRef="#ctx0" brushRef="#br0" timeOffset="191908.39">13540 11807 628 0,'0'0'179'15,"0"0"-88"-15,0 0-42 16,0 0-28-16,0 0 84 16,0 0-67-16,0 0-4 15,90-36 39-15,-59 32-53 16,-5 1 9-16,-4 2-29 0,-7 1 17 15,-5 0-11 1,-2 0-6-16,0 0-4 0,0 5 3 16,1 4 1-16,2 1 0 15,2 3 0-15,1 2 0 16,2 2 26-16,-3 2-26 16,2 3 6-16,-4 2 19 15,-2 1-12-15,-1 2 12 16,-5 0 10-16,-1 1-34 15,-2 3 86-15,0 0-67 16,0 3 9-16,0 3 0 16,0-1-9-16,0 5 15 0,0 0-8 15,0 4-10 1,0 1 68-16,0 3-75 16,0 0-6-16,0 1 33 0,0 0-14 15,0 0 30-15,-5 1-53 16,1-2 0-16,1-1 28 15,2-1-22-15,-1-4-6 16,1 1 10-16,-2 0-3 16,0-2 33-16,-2 0-40 15,1 0 0-15,-2-2 35 16,-2-1-33-16,2-3-2 16,0 0 0-16,3 0 18 15,-1-1 22-15,2 1-40 16,1-1 0-16,-2 0 11 15,2 0-10-15,-1 1 4 0,2-1-5 16,-1 0 12-16,-1 2 38 16,2-2-50-16,0 2 0 15,0-2 18-15,0-1-7 16,0 2-1-16,0-1-10 16,0 1 1-16,2 1 24 15,-2 0-25-15,0-3 0 16,0-3 8-16,-3-2-7 15,-2 0 11-15,1-1-12 16,0 1 0-16,1 0 18 16,3 0-17-16,0 1-1 15,0 1 12-15,0 0-11 16,0 1 23-16,0 1-24 16,0-1 0-16,-1 1 6 15,-1-2-6-15,1 0 0 0,-1-3-1 16,2-2 8-16,0-1-8 15,0-3 1-15,-2 1 0 16,-1 0-2-16,-2-4 2 16,1 1 0-16,-1-1 0 15,-1-2 6-15,0-1 0 16,-1-2-6-16,2 2 0 16,-2 0-3-16,1 1 3 15,0 0 0-15,-1-1-1 16,2 2 2-16,2 1 8 15,0 0-9-15,0-1-9 16,0 0 8-16,-2 2 2 16,0 1-1-16,-1 0 0 0,0 2 1 15,0 1 12-15,0 0-13 16,-3 0-1-16,0 1-1 16,0 0 3-16,-3 1-1 15,3-1 0-15,-3 1 1 16,-1-1 19-16,1-1-13 15,-3 1-3-15,0-1 23 16,-1 1-9-16,-1-2 10 16,-5 1-28-16,-4-1 1 15,-3 1 28-15,-6 0-29 16,-5 0-19-16,-6 0-34 16,-32 1-104-16,14-7-171 0,1-8-676 15</inkml:trace>
  <inkml:trace contextRef="#ctx0" brushRef="#br1" timeOffset="199032.61">12354 11358 712 0,'0'0'147'0,"0"0"-118"15,0 0 23-15,0 0-19 16,0 0 9-16,0 0 52 16,0 0-45-16,-68-17-12 15,53 17-30-15,-2 0 10 16,-6 0 8-16,-4 0-25 16,-5 0 0-16,-2 0 7 15,-3 0-7-15,-2 4 10 16,-1 0-9-16,-1 3 12 0,2 1 41 15,-2 0-54 1,8 0 0-16,-1 2 17 0,4 0 8 16,0 0 8-16,2 0-33 15,2 1 15-15,-1 1 18 16,0-1-23-16,-1 2-10 16,0-1 22-16,-5 3 1 15,5 1 17-15,-4 1-40 16,1 3 1-16,0-2 31 15,1 3-30-15,0-1-2 16,2 0 15-16,2 1-14 16,4-1 8-16,1 1-9 15,0 0 0-15,3 2-2 16,-1 0 2-16,-2 3-1 16,1 4 1-16,-2 3 0 0,0 4-7 15,1 4 7-15,-2 3 0 16,1 0 1-16,0 0 1 15,7-2-2-15,-1-3 0 16,2-1 1-16,3-2 7 16,1-4-8-16,1-1-9 15,0-3 9-15,-1 2 0 16,-1-2 1-16,1 3-1 16,-3 2 2-16,2 0 5 15,-2 3-7-15,4 1-6 16,-2 1 6-16,1 0 1 0,-1 1 6 15,2 1-7 1,2-4 12-16,-2 0 22 0,3-2-33 16,0-4-1-16,1 0 28 15,1-3-11-15,-2 0 14 16,2 0-31-16,1 2 9 16,1 2 30-16,2 2-29 15,0 2-8-15,0 0 24 16,0 4-14-16,0-2 13 15,0 3-25-15,0-1 0 16,0 1 14-16,-3-3-14 16,0-3 0-16,2-2 0 15,-1-2 10-15,2-1-7 16,0 3-3-16,0 0 0 16,0 3 0-16,3 2 0 15,3 4 0-15,-1 0 0 0,-2 1 9 16,0 2-3-16,-3 0-6 15,0-1-2-15,0 2-4 16,0-2 8-16,0-2-2 16,0-2 0-16,0-2 1 15,2-2 8-15,0-1-9 16,-1-3-24-16,1-1 23 16,1-1-7-16,-2 0 1 15,1 0-17-15,-2 1 24 16,3 4-22-16,-3 0 22 15,3 2-10-15,-1 3 4 0,-1-2-5 16,2 2 9 0,3-1-42-16,0-2 21 0,0 3-3 15,0-3 26-15,-3 0 0 16,0 0-2-16,0-1 4 16,-3 1 5-16,3-3-7 15,3 0 0-15,-3-1-7 16,1 1 7-16,1-2 0 15,1 0 7-15,1 0-6 16,3-2 22-16,0-3-23 0,-1 1 0 16,-1 0-6-1,1-1 6-15,-3 1 0 16,-1 2-7-16,4-1 14 16,-5 0 4-16,2-1-11 15,-1 0 0-15,2-1 5 0,2-2-5 16,0 2 0-16,3-1 0 15,3 0-25-15,1 4 0 16,5-1 25-16,3 0-10 16,1 2-1-16,1 0 9 15,2-1-7-15,-1-2-9 16,1 1 18-16,1-1-11 16,-4-2 11-16,3 1 0 15,-1-1-2-15,1 1 3 16,2-2-1-16,-1-2 0 15,8-1 1-15,0-1 0 16,5-1-1-16,6-4-22 16,0-1-10-16,1 1-32 15,-4-2 24-15,-1 0 25 16,-5-2 15-16,-3-1 6 0,-3-1 3 16,4-3 2-16,0-1 24 15,1 1-22-15,4-2 12 16,1 0-25-16,-1 0 0 15,-2 0-9-15,-2 0 9 16,-5-2 0-16,-6-1 0 16,-3-1 0-16,-1 0 49 15,0 0-1-15,3 0-19 16,3 0 40-16,6-3-69 16,5-2 2-16,5-1-2 0,1 1 7 15,5-1-7-15,0 1 0 16,-2-2-35-16,-3 1 28 15,-1-1-2 1,-5-2 9-16,-2 1 0 0,-1-1 1 16,-2-2 28-16,1-2-29 15,2 1 0-15,2-5 0 16,3 0 0-16,-1-2 0 16,3 1 0-16,-3-2 6 15,-2 2 1-15,-2-2-7 16,-2 0-24-16,-4 2 18 15,-4 1-16-15,-4 0 7 16,-2 3 2-16,-4-2 13 16,-1 2-6-16,-1-1 6 15,-1 0-7-15,3-2 7 0,3-2 0 16,0-1 20 0,4 1-20-16,3-1 0 0,1 2 26 15,-1-1-26-15,3 4 0 16,-5 1 10-16,-4 0-9 15,-1 1 50-15,-2-3-36 16,-2-1-8-16,-1-2 61 16,2-4-58-16,2-2-1 15,2-1-9-15,1-2 11 16,2 1-5-16,0 2-6 16,-1-1 0-16,0 3 37 15,-5-2-31-15,-1 1 11 16,4-2-9-16,-1-1 6 15,2-4 8-15,2-2-22 16,0-2-3-16,1-2 3 0,1 1 0 16,-2 0 0-16,-3 1 0 15,-1 0 1-15,-3 1 6 16,-3-1-7-16,-3-1 0 16,-1 1 21-16,2 0-7 15,2-2 14-15,3-1-28 16,2-2 13-16,5-2-5 15,3-2-8-15,0-1-3 16,-1 1 1-16,-2 2 3 0,-6 2-1 16,-3 1 0-1,-6 1 0-15,-1-1-4 16,-3-2 4-16,0-3-9 16,2-4 9-16,5-3-16 0,2-3 15 15,3 0-11 1,0-1 12-16,-2 1-14 0,-2 5 14 15,-6 2 0-15,-3 3 0 16,-5 4 0-16,0 4 20 16,0 2-20-16,0 0 0 15,0 2 13-15,0-1-13 16,0 1 0-16,0 0-1 16,0 0 2-16,0 1 3 15,1 3-4-15,1 0 0 16,-1 3 62-16,-1-1-51 15,0 2 3-15,0-1-14 0,0 1 15 16,0 0 4 0,0 0-19-16,0 0-1 0,0 1 0 15,0-2 2-15,0-2 0 16,0-1-1-16,-6 0 1 16,-2-4 2-16,-1 3-3 15,-2-1-26-15,-1-1 20 16,2 2 12-16,1-3-3 15,-3 1-3-15,4 1 1 16,1-3 11-16,1 0-12 16,-3 0-6-16,3-3-3 15,-3 0-1-15,-2 0 4 16,-2 1 4-16,0 0 2 16,-2 3-8-16,1 2 8 0,0 2 0 15,0-1 4-15,1 1-3 16,1-2 11-16,-2-1-12 15,-1-1 0-15,3-1-13 16,1 2 13-16,0 1-9 16,2 0 3-16,0 1 12 15,3 3-12-15,0-3 6 16,2 2 0-16,-1 2-9 16,1 0 9-16,0 1-16 15,-1 1 10-15,2 4 12 16,0-1-28-16,-2 3 10 15,-1 1-11-15,0 1 3 16,-1-1-17-16,-2 1-4 16,0-2 38-16,-4 0 3 0,-2-2-26 15,-2 1 26-15,1 0-18 16,-2 2 18-16,1 2 1 16,1 0 6-16,0 0-7 15,-1 3 0-15,4 0 0 16,-2-1 0-16,3 4 0 15,-3-2 3-15,0 1-3 16,-4-1 1-16,-3 2-1 16,-1-2 0-16,-4 0-3 15,0 2 3-15,1-2 0 16,0 0 8-16,1 0 5 16,2-1-9-16,-4-1-4 0,1 1 0 15,-1 0 0-15,0 1 0 16,2 0 0-16,1 2 0 15,-2-1 0-15,-2 2 9 16,1 0-9-16,0 3 0 16,2 0-3-16,0-1 3 15,1 2-1-15,-3-1 1 16,0 1 0-16,-1-1 0 16,-4 0 0-16,1-2 0 15,-3 1-9-15,-1-1 9 16,-5 1-13-16,0-2 13 15,-2 2 0-15,-1 0-19 16,3 2 19-16,2 0-12 16,2 0 5-16,3 2 7 0,1-1-1 15,-2 1-8-15,-1-2 9 16,1 2-4-16,-3-1 4 16,-2-1-10-16,-4 2 4 15,-1 1 7-15,-3 0-1 16,0 0 0-16,0 0 7 15,-1 0 14-15,-3 0-21 16,-1 3-2-16,-4 4 2 16,-2 3 0-16,-3 0 10 15,-2 1-10-15,2 2-41 16,2 1 27-16,4 3-193 16,-14 8-90-16,15-2-69 15,9-5-312-15</inkml:trace>
  <inkml:trace contextRef="#ctx0" brushRef="#br1" timeOffset="203845.06">4483 11620 522 0,'0'0'300'0,"0"0"-200"16,0 0-84-16,0 0 88 15,0 0-6-15,0 0-18 16,0-4-2-16,0 4-36 16,0 0 22-16,0 0 40 15,0 0-34-15,0 0 58 16,0 0-90-16,0 0-19 15,0 0 22-15,0 0-25 16,0 0 2-16,0 0-18 16,0 0 10-16,0 0 6 0,0 0-16 15,0 0-18-15,0 0 17 16,0 4-10-16,9 12 4 16,1 2 7-16,2 4 0 15,5 4 4-15,-3 1-4 16,0-1 0-16,2 0-2 15,-4 0 4-15,-1-5 3 16,-1-3-5-16,1-5 0 16,-5-5-2-16,-3-2 2 15,0-3-5-15,-2-3 4 16,-1 0 2-16,2 0 41 16,3 0-12-16,0-9 27 0,7-9 67 15,9-12-123-15,4-9 0 16,6-12-1-16,7-9 11 15,7-3-13-15,5-2 2 16,7 4 0-16,-2 8-7 16,-7 9 7-16,-9 13 0 15,-11 11 0-15,-13 9 1 16,-9 5 38-16,-3 5-32 16,-3 1-7-16,0 0 22 15,0 0-22-15,0 0-19 16,0 0-28-16,0 0-60 15,0 0 57-15,-6 5-123 16,-10 10-55-16,4-1-100 16,-2-4-460-16</inkml:trace>
  <inkml:trace contextRef="#ctx0" brushRef="#br1" timeOffset="205226.62">9639 11473 1081 0,'0'0'219'0,"0"0"-129"16,0 0 14-16,0 0 104 0,0 0-67 15,0 0-48-15,0 0-50 16,0-6-33-16,0 6 38 16,0 0-48-16,0 0-10 15,0 0-3-15,0 0 13 16,0 0-10-16,3 0-3 15,-1 5 11-15,2 9-15 16,2 6 17-16,1 3 0 16,1 3 3-16,-1 1-3 15,1-1 11-15,-1-4-11 16,1-2 0-16,-2-5 6 0,-2-5-6 16,-2-3-1-16,-1-5 1 15,1-1 0-15,-2-1 18 16,1 0-18-16,5 0 0 15,0-3 112-15,5-11-86 16,5-6-10-16,2-3-2 16,7-6-13-16,2 0 16 15,1-4-17-15,1 0 0 16,2 1-3-16,0 1 9 16,-1 4-6-16,-3 3 0 15,-7 8 15-15,-6 4 16 16,-6 7-31-16,-5 2 0 15,-3 1-21-15,0 2 21 16,0 0-78-16,-8 0-22 16,-8 2-168-16,-2 3-290 0</inkml:trace>
  <inkml:trace contextRef="#ctx0" brushRef="#br1" timeOffset="211534.19">3438 15725 64 0,'0'0'127'16,"0"0"438"-16,0 0-454 15,0 0-75-15,0 0 80 0,0 0-25 16,-5 0 4-16,5 0-27 16,0 0-60-16,0 0 63 15,0 0-31-15,0 0 21 16,0 0 47-16,0 0-33 16,0 0-6-16,0 0-11 15,0 0-36-15,0 0 70 16,0 0-80-16,0 0-12 15,0 0 25-15,0 0-25 16,5 0-1-16,6 0-9 16,13 0 10-16,4 0 45 15,11 0-45-15,10 0 1 16,2 0 22-16,10 0-23 16,3-4 15-16,6-2-15 0,2 0 0 15,1 2-1 1,-4-1 1-16,-1 2-13 0,-8 0-2 15,-9 2-9-15,-8 1-6 16,-9 0-14-16,-4 0 35 16,-6 0-26-16,-6 0 23 15,-2 0-61-15,-5 0-6 16,-4 0-33-16,-2 0-18 16,-5 0-63-16,0-6-96 15,0-1-51-15</inkml:trace>
  <inkml:trace contextRef="#ctx0" brushRef="#br1" timeOffset="211998.69">3858 15817 192 0,'0'0'113'0,"0"0"-57"16,0 0-46-16,0 0 84 15,0 0 8-15,0 0-69 0,0 0 15 16,-45 31 17-16,45-27-41 16,0-1 31-16,0 0-26 15,0 0 32-15,0-1 14 16,0 1-74-16,6-1 56 15,3 0 34-15,6 1 49 16,3 1-11-16,12-2-7 16,7-1 19-16,5-1-49 15,6 0-52-15,4 0 56 16,1 0-95-16,-1-4 10 16,-4 1-11-16,-5 2 8 15,-7 1 6-15,-9 0-14 16,-7 0 0-16,-7 0-19 15,-7 0 19-15,-3 0-55 16,-3 0-7-16,0 0-31 16,0 0 78-16,0 0-117 0,0 0-131 15,0 0-82-15,0 0-505 16</inkml:trace>
  <inkml:trace contextRef="#ctx0" brushRef="#br1" timeOffset="212833.86">8462 15901 758 0,'0'0'492'15,"0"0"-340"-15,0 0-53 16,0 0 26-16,0 0 17 16,0 0 33-16,0 0-89 15,-10 0-65-15,10 0 45 16,0 0-66-16,8 0 13 15,6 0-4-15,8 0-2 16,8 0 45-16,10 0-52 16,8 0 0-16,0-2 3 15,4-3-3-15,5 2 1 16,-4-1-1-16,0 1-63 16,-6 2 44-16,-6 1-135 0,-13 0-58 15,-6 0-30-15,-11 0-10 16,-10 0-39-16,-1 3 66 15,-23 2 86-15,-7 1-148 16,-3-2-30-16</inkml:trace>
  <inkml:trace contextRef="#ctx0" brushRef="#br1" timeOffset="213089.96">8478 16094 199 0,'0'0'590'0,"0"0"-446"16,0 0-22-16,0 0 62 16,96-5 27-16,-50-3 0 15,2-4-91-15,6 2-59 16,1 1 67-16,-3 0-99 16,-7 5-10-16,-6 3-19 15,-11 1-10-15,-6 0 10 16,-10 0-70-16,-3 1-50 15,-6 2 7-15,-3 2-66 16,0-2-43-16,0-1-171 0</inkml:trace>
  <inkml:trace contextRef="#ctx0" brushRef="#br1" timeOffset="-211836.16">17246 5877 884 0,'0'0'248'15,"0"0"-96"-15,0 0 18 16,0 0-3-16,0 0 41 15,0 0-140-15,0 0-41 16,11-9 2-16,-11 9-29 16,0 0-6-16,-6 4-13 15,-8 8 19-15,-8 5 0 16,-5 3 0-16,-6 0 0 16,-1-4 7-16,0-2-5 15,1-2 3-15,6-7-5 16,5-3 0-16,8-2 3 15,4 0-3-15,5-3 0 0,5-11 0 16,0-5-21-16,7-3 21 16,9-3-27-16,6-1 11 15,2 4-12-15,3 2 28 16,3 3-8-16,1 6 8 16,2 2 0-16,2 5 7 15,-2 4-7-15,-1 0 0 16,-3 4 8-16,0 13-8 15,-3 6 0-15,-3 6-8 16,-4 8 17-16,-8 5-15 16,-6 9 6-16,-5 5 0 15,-6 5-7-15,-17 2 7 16,-6-3 0-16,-6-4 0 0,-4-5-1 16,-1-6-31-16,-5-6 29 15,3-8-9-15,2-8 11 16,3-6 2-16,6-7 0 15,4-7-1-15,7-3 9 16,6-1 29-16,4-15-38 16,7-5-5-16,3-5-4 15,2-4 6-15,17 1 1 16,4 6 0-16,2 4 2 16,2 9-13-16,3 6 13 15,0 4 0-15,4 0 13 16,5 11 13-16,2 8 9 0,1 2-35 15,-1 3 21-15,-3 1 17 16,-4 2-38-16,-5 0 0 16,-8 0 12-16,-5 1-11 15,-5-2 10-15,-7 0-11 16,-2-2-16-16,-2-4-10 16,0 2-59-16,-3-5-139 15,-5-5-287-15</inkml:trace>
  <inkml:trace contextRef="#ctx0" brushRef="#br1" timeOffset="-211010.22">17138 7274 971 0,'0'0'301'0,"0"0"-154"15,0 0-15-15,0 0 62 16,0 0-41-16,-32-79-8 16,32 65-118-16,15-3-8 15,7 2-18-15,7 0-1 16,6 3-10-16,6 3 10 15,5 5 0-15,-1 4-15 16,-5 0 15-16,-4 5-15 16,-7 12-4-16,-10 5-15 15,-10 4-6-15,-9 4 28 16,0 3 12-16,-17 0 5 16,-10 0-5-16,-5-3 0 0,-4-5 10 15,0-4-10-15,3-2 1 16,9-7-1-16,6-3 8 15,8-5-13-15,5-3 5 16,5-1-20-16,0 0 18 16,17 0-14-16,10 0 15 15,7-5-10-15,5 2 11 0,-1 2-14 16,-2 1 14 0,-6 1-40-16,-9 13 12 15,-4 5-14-15,-10 7 36 0,-7 5-16 16,0 4 22-1,-10 2-3-15,-13 0 5 0,-5-3-2 16,-6-3 28 0,-7-5-1-16,-3-6 44 0,-3-6-36 15,0-5-22-15,5-6 85 16,4-3-76-16,8 0 40 16,7-12 22-16,8-1-55 15,3 2 67-15,6 1-73 16,3 5-23-16,1 2 55 15,2 3-55-15,0 0-9 16,0 0-16-16,0 0-116 16,-4 4-69-16,1 6-308 15,-4 0-98-15</inkml:trace>
  <inkml:trace contextRef="#ctx0" brushRef="#br1" timeOffset="-210116.39">17252 8523 438 0,'0'0'809'0,"0"0"-561"0,0 0-120 16,0 0-46-16,0 0-5 16,0 0 77-16,0 0-138 15,2-5-4-15,-2 8-18 16,0 10 12-16,-2 7 28 15,-11 5 33-15,-6 5-45 16,-5 4 77-16,-2 1-74 16,-1 2-2-16,0-2 17 15,4-3-24-15,4 0-5 16,5-6-11-16,6-2 9 16,5-4-11-16,3-1 2 15,2-4 0-15,14-2-3 16,10-2 11-16,5-3-5 0,10-5-3 15,6-3-5-15,5 0-29 16,1-7-25-16,-1-6-40 16,-7 2-65-16,-8 0-112 15,-9-5-70-15,-10 2-155 16,-10 1-281-16</inkml:trace>
  <inkml:trace contextRef="#ctx0" brushRef="#br1" timeOffset="-209860.04">17494 8718 142 0,'0'0'927'0,"0"0"-585"15,0 0-76-15,0 0-138 0,0 0-25 16,0 0-4-16,0 0-62 16,-21 56 49-16,9-18-10 15,-1 6-38-15,-2 5 63 16,4 3-82-16,-2 2-19 15,4 1 25-15,0-2-25 16,2 0 8-16,2-5-8 16,4-4-75-16,1-9 36 15,0-7-122-15,0-9-93 16,0-9-248-16,-3-8-411 0</inkml:trace>
  <inkml:trace contextRef="#ctx0" brushRef="#br1" timeOffset="-208118.23">16924 5821 654 0,'0'0'183'0,"0"0"-163"16,0 0-4-16,0 0 4 16,0 0 2-16,0 0 7 15,0 0-3-15,-73 0-17 16,56 1 43-16,0 2-2 16,-2 0-31-16,-1 2 72 15,-4 0-89-15,2 0 27 16,4 1 5-16,0-1-5 15,4 2 17-15,3-1-46 0,3-1 0 16,2 1 3-16,1 1-3 16,2 0 0-16,2 3-1 15,-2 2 2-15,3 2 16 16,0 3-17-16,-1 1 0 16,1 5 60-16,-2 2-31 15,-1 5 36-15,0 2 7 16,-1 4-58-16,-1 1 69 15,1 3-83-15,1-1 0 16,0 1 43-16,-1 1-19 16,0-1 10-16,3 0 11 15,-2 1-45-15,0-1 80 16,-2 1-80-16,1 0 0 16,-4-1 28-16,0 2-26 0,0-3 12 15,0 1-14 1,2-4 19-16,-1 1 15 0,3 0-33 15,-2-1-1-15,1 3 25 16,-1 3-9-16,-1 2 29 16,2 2-45-16,-1 2 2 15,2 1 30-15,-1 1-30 16,1-1-2-16,-2-2 17 16,2-2-17-16,-1-2 28 15,2-1-28-15,0-3 0 16,0-1 16-16,0 0-16 15,0-1 0-15,1 1-6 16,-2 0 14-16,3 2 19 16,-2-1-27-16,1-1 0 0,1 0 8 15,-2-2-8-15,1-1 0 16,-1-1 0-16,2-3 8 16,-2 2-2-16,1-3-6 15,1 0-6-15,-2 1 5 16,1-2 1-16,2 1 0 15,-1 0 0-15,1-1 6 16,0 3 1-16,0-1-7 16,0 1 0-16,0 1 1 15,-3 0-1-15,3 0 0 16,0 0 0-16,-1-3 1 16,1 1 12-16,-2-1-13 15,2 1 0-15,0 0 5 0,0 0-4 0,-2 0 6 16,2 2-7-1,-1-2 0-15,-1 1 9 16,1 1-9-16,-4-1 0 16,2 1-5-16,0 1 11 15,-1-2-4-15,1 0-2 16,-1 1 0-16,2-2 4 16,1-1-4-16,1-2-1 15,0 0 1-15,0 0 0 16,0 0 3-16,0 0-3 15,0 2 0-15,-2 0-3 16,1-2 3-16,-1 0-1 16,1 1 0-16,1-1 2 0,-2 0 5 15,2 0-6-15,0 0-6 16,0 1 0-16,0-2 6 16,0-2-1-16,5 0-5 15,1-1 6-15,2-2-9 16,1-3 9-16,4-2-38 15,4-1 29-15,4-4-12 16,3-3 13-16,5-2 6 16,0-3-69-16,4-4 42 15,15-1-185-15,-8-13-285 16,-5-5-610-16</inkml:trace>
  <inkml:trace contextRef="#ctx0" brushRef="#br1" timeOffset="-206167.64">17958 5729 401 0,'0'0'328'0,"0"0"-126"0,0 0-143 16,0 0 37-16,0 0-12 15,0 0 40-15,0 0-27 16,-3-6-63-16,3 5 3 16,2-2-19-16,10-1-18 15,5-2 6-15,7-1-6 16,4 1-21-16,-1 2 21 16,-1 1 0-16,-4 3-16 15,-4 0 8-15,-6 0-30 16,-4 0 19-16,-3 7-9 15,-2 3 14-15,-3 3 13 0,0 3 1 16,0 2 2-16,0 3-2 16,0 3 0-16,0 4 19 15,0 3-18-15,0 4-1 16,2 4 4-16,-1 1 6 16,1 5 53-16,-2-2-62 15,1 4 1-15,-1-2 45 16,0 0-5-16,0-1-17 15,0 0-25-15,0-1 10 16,0 4 63-16,-4 3-53 16,-3 3 9-16,2-1 33 15,-1 3-36-15,2-1 6 16,-1 1-22-16,0-1 9 0,1 1 47 16,-2-2-54-1,3 2 4-15,0 2 5 0,-1 1-19 16,1 2 9-16,-2 1-11 15,1-2 0-15,-2-3 15 16,2-2-15-16,-1-5 0 16,0-2 15-16,1-4-14 15,-1 0 17-15,2-1-18 16,2 2 0-16,1 2 32 16,-3 1-32-16,0-1 0 15,0 3 0-15,0-1 18 16,0-2 17-16,-1-1-35 15,1 1 0-15,-1-3 15 16,3 3-15-16,1-3 0 16,-2 0-1-16,2-1 2 0,0 0 2 15,0-1-3 1,0 0 0-16,0 0-1 0,0-1 1 16,0-1 0-16,0-1 0 15,-1 0 1-15,-3-3 12 16,-2 1-13-16,1-5 0 15,-1-3 1-15,0-1-1 16,-1-5 8-16,3 1-8 16,0 0 0-16,1 1 4 15,2-1-4-15,1 3 0 16,0 0 13-16,0 0-12 16,0 1 4-16,0 1-5 15,0-2 0-15,0 0 6 0,0-3-6 16,0 0-2-16,-2-2-4 15,1-3 12-15,-2 2-3 16,-2 1-3-16,-1 0 0 16,-1 1 3-16,-2 1-3 15,0 0 0-15,-3-2-1 16,0 1 2-16,-5 1 4 16,-2 0-5-16,-4-1 0 15,-3-1-2-15,-4-2 2 16,-1-2-32-16,1-4-39 15,-7-13-131-15,7 0-126 16,6-15-782-16</inkml:trace>
  <inkml:trace contextRef="#ctx0" brushRef="#br1" timeOffset="-204312.63">4920 7573 827 0,'0'0'226'15,"0"0"-115"-15,0 0-50 16,0 0 22-16,0 0 22 16,0 0 15-16,0 0 73 15,-13-27-139-15,13 27-26 0,0 0-22 16,0 0 0 0,0 0-8-16,0 0 2 0,0 0 0 15,0 0-39 1,0 9 36-16,10 8-4 0,2 8-1 15,6 6 16-15,0 5 9 16,3-1-17-16,-1-2 0 16,0-3 3-16,2-3-3 15,-5-6 0-15,2-4 0 16,-8-5 9-16,-3-5-6 16,-6-3-3-16,1-3 0 15,0-1 14-15,0 0 10 16,9-11 71-16,7-15 8 15,10-7-102-15,11-8 41 0,9-3-42 16,6 3-6-16,6 4-3 16,2 6 10-16,1 6-1 15,-1 5 0-15,-8 7-15 16,-4 6-4-16,-8 6-88 16,-10 1-29-16,-8 0-46 15,-10 0-30-15,-13 8-13 16,-2 2-70-16,-3-4-308 0</inkml:trace>
  <inkml:trace contextRef="#ctx0" brushRef="#br1" timeOffset="-201982.58">21443 5684 694 0,'0'0'264'0,"0"0"-164"16,0 0-65-16,0 0 110 15,0 0-60-15,0 0-8 16,0 0-28-16,-6 0-33 0,-1 0 41 16,-5 0-57-16,-3 0 0 15,-7 0 26-15,-8 0-26 16,-8 1 0-16,-5 2 0 15,-6 2 1-15,0 0 5 16,2 0-6-16,5-1-9 16,10 2 9-16,5-2 0 15,9 1 1-15,8-2-1 16,5-1 2-16,1 0-24 16,2 1 22-16,2 0-21 15,-1 2 20-15,-2 1 2 16,0 4 4-16,-2 0 10 15,1 2-2-15,-2 4 93 0,1 1-91 16,-2 1 12-16,2 5 8 16,1 2-19-16,1 5 36 15,0 2-45-15,0 5 6 16,1 4 57-16,2 2-68 16,0 4-2-16,0-2 20 15,0 0-19-15,0-1 48 16,0 0-45-16,2 1 5 15,1 2 44-15,-2 3-42 16,1 2-5-16,-1 2 17 16,1 0-23-16,-1-1 40 15,-1 0-40-15,2-1 0 16,-2-1 8-16,0-2-8 16,0 2-1-16,0-2 1 15,0 2 0-15,-2 0 3 0,-2-1-3 16,-1 3-6-16,2-1-1 15,2 0 9-15,-1-1-2 16,2-2 0-16,0-2 7 16,0-2 0-16,0-2-7 15,0-4-9-15,0-1 9 16,0-2 0-16,0-2 0 16,0-1 0-16,-4 0 1 15,-2-1 23-15,0 4-24 16,2-2 0-16,-2 3 20 0,-3 1-19 15,3 0 13 1,-2 1-14-16,-1-1 0 0,-1 1 2 16,1 0-2-16,0 4-1 15,3 0 1-15,0 6 6 16,5 0 22-16,1 2-28 16,0-3 0-16,0 0 18 15,0-4-18-15,3-2 0 16,-2-1-1-16,3 1 11 15,-2-1 4-15,-2 0-14 16,0-2 0-16,0 1 1 16,0-2-1-16,-2-1 0 15,-2-2-1-15,1-1 8 16,2 0-4-16,1-2-3 16,0-1 0-16,0 2 3 0,0 2-2 15,0-1 10 1,4 3-8-16,5-2 14 0,3-2 40 15,6-3-57-15,3-3 0 16,9-4-6-16,8-3 6 16,3-8 0-16,4-5-7 15,2-7-92-15,13-12 25 16,-12-12-180-16,-11-7-504 0</inkml:trace>
  <inkml:trace contextRef="#ctx0" brushRef="#br1" timeOffset="-201016.73">21560 5960 629 0,'0'0'198'0,"0"0"-46"16,0 0 50-16,0 0-14 16,0 0-28-16,0 0 48 0,0 0-130 15,0 0-12-15,0 0 0 16,0 1-52-16,6-1 86 16,11 0-88-16,9 2-11 15,7-2 45-15,5 1-44 16,3 1-2-16,-1-1-17 15,-6 2-94-15,-7-2 26 16,-9 1-139-16,-9-2-71 16,-5 0-55-16,-4-7-462 0</inkml:trace>
  <inkml:trace contextRef="#ctx0" brushRef="#br1" timeOffset="-200656.23">22274 5715 416 0,'0'0'672'0,"0"0"-499"15,0 0 1-15,0 0-110 16,0 0 15-16,0 0-66 16,0 0 22-16,0 21-35 15,0 7 16-15,0 9 27 0,-1 8 54 16,-2 6-71-16,0 5 5 16,1 4-24-16,1 0 8 15,1-2 27-15,0-3-42 16,0-10-7-16,0-7-8 15,1-8-23-15,-1-2-92 16,0-8-178-16,0-7-327 0</inkml:trace>
  <inkml:trace contextRef="#ctx0" brushRef="#br1" timeOffset="-199700.81">21937 7172 225 0,'0'0'913'0,"0"0"-722"16,0 0 20-16,0 0-70 0,0 0-34 16,0 0 58-1,0 0-143-15,43-21-13 0,-11 21 19 16,2 6-8-16,2 5 8 15,-5 6-28-15,-4 1 1 16,-10 5-20-16,-9 4 19 16,-8 1 0-16,0 2 3 15,-22-1-2-15,-9 1 34 16,-5-5-35-16,-3 0 1 16,3-6 12-16,8-4-13 15,10-5-7-15,9-4 7 16,7-3-2-16,2-3-18 15,12 0 15-15,23 0 5 16,12 0 109-16,13-7-85 16,4-2-6-16,2 1-10 0,-8-1-6 15,-10 2 63-15,-14 5-65 16,-13-1-35-16,-10 3 33 16,-10 0-110-16,-1 0-68 15,-10 3-107-15,-6 2-98 0</inkml:trace>
  <inkml:trace contextRef="#ctx0" brushRef="#br1" timeOffset="-198868.64">22306 8465 861 0,'0'0'128'0,"0"0"28"16,0 0-98-16,0 0 45 16,-3-80 73-16,-3 56-83 15,-5-4-10-15,-4 3-69 16,-1 0 5-16,-8 4 32 16,-3 5-36-16,-6 6 17 0,-3 10 3 15,-4 0-19 1,2 11 16-16,-3 14-32 0,7 6 14 15,4 4 6 1,8 3-20-16,8 1-1 0,11-3 1 0,3-6-3 16,11-5-5-1,14-8-21-15,9-7 28 16,7-7-27-16,5-3 28 16,-3-9-31-16,-1-10 24 15,-7-3 7-15,-7-3 39 16,-6-1-2-16,-7 1 14 15,-5 3 60-15,-4 5-50 16,-1 7 21-16,-4 4 4 16,-1 6-79-16,0 0 20 0,0 11-27 15,0 12-16-15,-1 9 16 16,-7 9 7-16,1 8 2 16,-2 7-9-16,-1 4 12 15,0 5 16-15,0 1-28 16,-2 1 0-16,3-5 4 15,0-5-3-15,0-5 5 16,3-10-6-16,2-7-63 16,2-9 47-16,2-8-115 15,0-16-89-15,3-2-123 16,5-1-246-16</inkml:trace>
  <inkml:trace contextRef="#ctx0" brushRef="#br1" timeOffset="-197185.9">22612 5698 656 0,'0'0'121'0,"0"0"-108"16,0 0 11-16,0 0 13 0,87-23 9 16,-61 19 1-1,-2 3-29-15,-2-1 44 16,-4 2-58-16,-6 0 6 16,-3 0 8-16,-5 0 5 15,1 6-23-15,-1 2 1 16,1 2 0-16,1 3 36 0,4 2-37 15,-1 4 0 1,3 3 76-16,1 5-39 0,3 3 21 16,-2 2-3-16,-2 5-54 15,0 3 61-15,-4 0-47 16,-2 3 1-16,-3 0 43 16,1 1-24-16,-1-2 4 15,1 1 17-15,-1-1-49 16,0 1 86-16,0 1-80 15,0 2-1-15,2 0 32 16,0 3-8-16,-1-2-2 16,3 4-22-16,1 1 5 15,-1 0 51-15,2 4-67 16,3-4-1-16,0-1 22 16,0-5-21-16,-3-2 29 15,0-3-30-15,-1-1 6 0,-1-4 74 16,-4-1-79-16,-2 0 30 15,-1 1-3-15,0 1-22 16,0-1 13-16,0 4-19 16,0 0 0-16,0 2 0 15,0 0 0-15,-1-1-5 16,-1 0 3-16,-1 1 4 16,2-2 14-16,-2-1-16 15,3-2 0-15,-1-4-2 16,1-1 2-16,-2-3 0 15,1 1-6-15,-1 0 14 0,1 1 4 16,-2 1-12-16,-1 5 0 16,1 2 4-16,-1 2-3 15,1 1 6-15,-3 2-7 16,3 0 1-16,-1 0 11 16,2-2-12-16,-1 1 0 15,3-4 2-15,0-1-2 16,0-1 6-16,0-1-6 15,0-1 1-15,-1-3 6 16,-1-1-7-16,1-3-14 16,-2 0 14-16,1 0 10 15,2-2 19-15,0 1-29 16,0-2 0-16,0 2 14 16,0 0-14-16,0-1 0 15,0 3 4-15,0-2-3 0,0-2 7 16,0 0-8-16,-1 0 0 15,-2-2-3-15,1 1 3 16,-2 2 0-16,1-2-6 16,1 1 13-16,2-2-1 15,0-2-6-15,0-3 0 16,0-1 5-16,0-2-5 16,0 2 0-16,0-1-1 15,3 0 7-15,-1-1-2 16,-2 1-4-16,0-2-11 15,0 0 11-15,0-1 0 16,0-2 0-16,0 2 0 16,0-1 1-16,0 1 9 0,0-1-10 15,-5 3-6-15,-4-1 6 16,-7 0 0-16,-5 2-8 16,-9-2-7-16,-6-2-76 15,-7-1 70-15,-18-6-152 16,12-4-116-16,6-1-360 0</inkml:trace>
  <inkml:trace contextRef="#ctx0" brushRef="#br1" timeOffset="-191540.65">15392 7494 205 0,'0'0'600'0,"0"0"-388"16,0 0-27-16,0 0-38 0,0 0 56 15,0 0-66-15,-19-52-38 16,19 46-45-16,0 1-54 16,0-1 73-16,4-1-73 15,11 2-19-15,9-3 19 16,8 3 1-16,9 0 21 16,8 3-22-16,3 2 1 15,2 0-13-15,-5 0 12 16,-8 8-7-16,-10 6 5 15,-10 2-43-15,-12 2 13 16,-9 2-6-16,-5 2 38 16,-22 4-2-16,-10-3 4 15,-8 3-2-15,-1-5 7 16,3-4 3-16,7-3 2 0,9-4-12 16,12-4 0-16,8-2-34 15,4-4 34-15,3 0-23 16,4 0-38-16,17 0 27 15,9 0 34-15,6 1 0 16,4 2 10-16,-3 3-7 16,-2 1-1-16,-8 4-3 15,-5 2 1-15,-7 4 0 16,-8 4-14-16,-5 2 14 16,-2 1-2-16,-8 1 2 15,-17 0 7-15,-8 1 15 16,-7-3-19-16,-6-5 13 15,1-4 32-15,1-4-48 16,3-5 0-16,8-5 26 16,5 0-7-16,7 0 52 0,3-8 16 15,7-2-53-15,4 0 115 16,4 2-112-16,2 2-3 16,1 3-3-16,0 2-24 15,0 1-2-15,0 0-5 16,0 0-100-16,0 0 29 15,0 0-228-15,0 6-299 16,-2-2-12-16</inkml:trace>
  <inkml:trace contextRef="#ctx0" brushRef="#br1" timeOffset="-190623.09">18359 7550 876 0,'0'0'354'15,"0"0"-205"-15,0 0-41 16,0 0 119-16,0 0-59 16,0 0-83-16,0 0 42 15,8 2-90-15,-1-2 4 16,4 0-7-16,9 0-33 16,10 0 87-16,9 0-88 0,9 0 0 15,6-2 10-15,1-2-10 16,-2 3 0-16,-8-2 0 15,-9 3-81-15,-12 0 62 16,-12 0-115-16,-8 0-46 16,-4 0-77-16,-23-3 24 15,-7-1-160-15,-2-2-492 0</inkml:trace>
  <inkml:trace contextRef="#ctx0" brushRef="#br1" timeOffset="-190329.49">18538 7404 980 0,'0'0'213'0,"0"0"16"16,0 0 73-16,0 0-120 16,0 0-30-16,0 0-58 15,0 0-87-15,-3-14 2 16,2 27-9-16,-4 8 0 15,-2 11 8-15,1 11 5 16,3 3 8-16,2 5-21 16,1 1 11-16,0 0 0 15,4-1-11-15,6-5 0 16,1-6-25-16,-5-5-24 16,-6 0-114-16,0-9-146 15,-12-9-392-15</inkml:trace>
  <inkml:trace contextRef="#ctx0" brushRef="#br1" timeOffset="-186616.59">19651 7518 586 0,'0'0'538'15,"0"0"-416"-15,0 0-28 16,0 0 108-16,0 0-14 0,0 0-67 16,0 0-61-16,0 2-60 15,0-2 92-15,0 0-92 16,0 0 0-16,3 0-9 15,8 0 0-15,7 0 9 16,9 0 38-16,7 0-36 16,8 0 80-16,2 0-82 15,-3 0 0-15,-5 0 26 16,-9-2-25-16,-7 1 20 16,-9 1-21-16,-5 0 0 15,-2 0-16-15,-4 0 16 16,0 0-14-16,0 0 13 15,0 0 2-15,0 0-2 16,0 0-13-16,0 0-28 16,0 0 27-16,0 0-96 0,0 0-88 15,0 0-137-15,1 0 13 16,3 1-450-16</inkml:trace>
  <inkml:trace contextRef="#ctx0" brushRef="#br1" timeOffset="-185915.94">20210 7113 347 0,'0'0'407'0,"0"0"-204"16,0 0 1-16,0 0-7 16,0 0 7-16,0 0 73 15,0 0-150-15,6-53-87 16,-6 53 6-16,1 0-46 15,-1 0-13-15,0 0-7 16,0 11 20-16,0 7-26 16,0 6 26-16,-1 7-11 15,-10 6 11-15,-4 1 1 16,-1 0 0-16,-2-4-1 16,1-3 0-16,5-4 12 15,0-5-12-15,5-3-3 0,2-4-4 16,5-2 8-16,0-3-2 15,0 0-14-15,5-2-8 16,10-1 22-16,7-1 2 16,7-2 4-16,3-3 31 15,0-1-28-15,-1 0 11 16,-4 0-19-16,-3 0 0 16,-6-4-30-16,-2 0 8 15,-2 0-41-15,-3-2-10 16,0-1-38-16,-3 0-24 15,2-5-107-15,-3 0-66 16,-2 1-70-16</inkml:trace>
  <inkml:trace contextRef="#ctx0" brushRef="#br1" timeOffset="-185556.67">20378 7288 185 0,'0'0'638'16,"0"0"-384"-16,0 0-93 15,0 0 114-15,0 0-84 16,0 0-51-16,0 0-40 16,3-11-78-16,-3 11-22 0,0 8-26 15,0 11 26 1,0 6 4-16,0 6 14 0,0 6 23 15,0 2 7-15,-5 2-17 16,0 2 16-16,0-1-47 16,2-2 1-16,0-3 15 15,3-4-16-15,0-3-5 16,0-7 4-16,0-1 2 16,0-7-2-16,0-2-30 15,2-3-69-15,2-3 55 16,-2-4-160-16,1-3-144 15,-3 0-371-15</inkml:trace>
  <inkml:trace contextRef="#ctx0" brushRef="#br1" timeOffset="-183797.89">23769 7160 905 0,'0'0'624'0,"0"0"-425"15,0 0-89-15,0 0-49 16,0 0 74-16,0 0-25 16,0 0-80-16,-3 0 39 15,11 0-69-15,11-4 0 16,8-2 22-16,10 0-21 16,0 1-1-16,-2 0-13 15,-7 2-93-15,-10 2 51 16,-6 0-141-16,-12 1-106 15,0 0-244-15,-9 0-218 0</inkml:trace>
  <inkml:trace contextRef="#ctx0" brushRef="#br1" timeOffset="-183604.82">23748 7370 651 0,'0'0'367'0,"0"0"-121"16,0 0-97-16,0 0 27 16,91-3 5-16,-56-3-89 15,1 1-69-15,0 2-23 16,0-3-215-16,-7 2-270 16,-11-1-624-16</inkml:trace>
  <inkml:trace contextRef="#ctx0" brushRef="#br1" timeOffset="-181626.98">25536 5666 587 0,'0'0'82'0,"0"0"-17"15,0 0 43-15,0 0 73 16,0 0-12-16,0 0-108 15,0 0 9-15,19-23 9 16,-19 23-79-16,0 0 56 16,0 0-56-16,0 0-30 15,-2 0 23-15,-9 0-5 16,-6 0 12-16,-7 0 0 0,-5 4 29 16,-3 3-13-16,1-1-16 15,3 0-1-15,1-1 0 16,6 1 2-16,1-4 5 15,6 3-6-15,3-4 6 16,2 2 15-16,3-2-21 16,0 1 0-16,3-2 19 15,2 1-13-15,-1-1 29 16,1 0 0-16,1 1-35 16,0-1 100-16,-2 0-99 15,2 2 12-15,0-1-9 16,-1 1 3-16,1 2-5 15,-2 3-2-15,1 3 0 0,-2 1 20 16,1 4-7 0,-1 3-11-16,2 1 33 0,-1 4-12 15,1 1 47-15,1 1-70 16,0 3 1-16,0 0 88 16,0 1-83-16,0 0 6 15,0 4-12-15,4 0 13 16,1 2 35-16,1 2-48 15,0-1 0-15,-2 1 22 16,2-3-13-16,-3 0 1 16,1-2-10-16,-2 0 15 15,-1 1 7-15,1 1-22 16,-2 0 0-16,0 1 3 16,0 0 12-16,2-1-2 0,-2 2-13 15,1-3 13-15,1 3 23 16,1-1-36-16,-2 2 0 15,1-2 3-15,-1 0-2 16,-1 1 13-16,2-4-14 16,-2-1 0-16,0-1 7 15,0 0-7-15,0 2-7 16,0 2 1-16,0 2 12 16,2 1 7-16,0 2-13 15,-1 0 0-15,2-1 6 16,0-2-6-16,0 1 0 15,2-1 0-15,-2 0 8 16,0-2 0-16,-3-2-8 0,0 2 0 16,0 0-7-16,0 1 7 15,0 1 0-15,0 0 0 16,0 0 8-16,0 0 0 16,0 0-8-16,0-3 0 15,0 3-6-15,0-1 6 16,0 0 0-16,0 2 0 15,0-2 8-15,-6 3-7 16,1 0-1-16,-1 0-3 16,0 2 2-16,2-1 2 15,0 1 0-15,2-1-1 16,1 3 7-16,1-2 2 16,0 3-9-16,0-4-1 0,0 1 0 15,0-2 2-15,0-4 11 16,0 0-12-16,0-3 0 15,0 1 9-15,0-1-9 16,0 1 0-16,-2 0-1 16,-1 0 2-16,0-1 0 15,1 3-1-15,1 0 0 16,-1 4 0-16,1 2 0 16,-1 0 0-16,2 0-6 15,0-2 14-15,0-5-5 16,0-7-3-16,13-3 0 15,7-5-40-15,9-5 38 16,9-2-30-16,7-5 8 0,11-2-70 16,24-4-26-1,-11-1-227-15,-11-9-537 0</inkml:trace>
  <inkml:trace contextRef="#ctx0" brushRef="#br1" timeOffset="-180060.64">27198 5647 7 0,'0'0'39'16,"0"0"228"-16,0 0-49 16,0 0-105-16,-88-10-24 0,80 7 48 15,2 2-8 1,5 1-5-16,-1 0-9 0,2 0-65 16,0 0 72-16,0-2-73 15,0 2 8-15,0 0 20 16,0-1-77-16,6 1-11 15,9-1-13-15,9-1 24 16,9 2 67-16,4 0-67 16,5 0 0-16,-5 0 6 15,-2 0-6-15,-4 4 22 16,-3 2-22-16,-3-2 0 16,-4 2 46-16,-6-2-46 15,-6 1-19-15,0 0-8 16,-4 2 27-16,1 0-8 0,1 4 2 15,2 2 6 1,-2 3 0-16,3 2 0 0,-1 3 0 16,1 3 21-16,-1 3-14 15,-2 3 50-15,0 2-57 16,0 2 6-16,-4 1 41 16,0 3-47-16,-2 5 0 15,1 0 27-15,-1 7-19 16,2 1 50-16,-1 1-58 15,1 0 0-15,0 0 50 16,-2-1-38-16,-1 1 32 16,2-2-28-16,-2-1 6 15,0 0 35-15,0 1-56 0,0-2 0 16,0-1 33 0,0-3-25-16,0 2 2 0,-2-1-11 15,1 0 11-15,1 3 4 16,0 1-15-16,0 2 0 15,0 1 16-15,0 1-5 16,0-1 6-16,1-1-17 16,6-2 8-16,-1-4 32 15,1-1-33-15,0-2-7 16,2-1 7-16,-2 4-5 16,2 2 19-16,0 1-21 15,2 3 0-15,-1 1 8 16,1-1-8-16,-1-1 0 0,-1 1 12 15,-1-1-10 1,-2-2 17-16,-1-2-19 0,-2 2 0 16,2 0 4-16,-2 1-4 15,1 3 0-15,1 1-1 0,4-1 7 16,-2 2-1 0,1-2-5-16,-1-4 0 15,-1-2 19-15,1 0-18 16,-2-4-1-16,-3-1 0 15,-1-2 18-15,-1 1 14 16,0-2-32-16,0-1 0 16,-1 0 8-16,-7-4-8 15,-1 0 1-15,-1-2-1 16,-4-2 8-16,-1 0 10 16,-3 0-18-16,-6 1-5 15,-5 0-10-15,-13 1-28 16,-43 5-83-16,6-7-253 0,1-10-850 0</inkml:trace>
  <inkml:trace contextRef="#ctx0" brushRef="#br1" timeOffset="-178775.52">13722 11137 992 0,'0'0'270'15,"0"0"-54"-15,0 0-15 16,0 0-53-16,0 0-5 15,0 0-21-15,0-30-106 16,0 30 44-16,2 0-60 16,-1 0-27-16,1 0 26 15,4 4-22-15,3 11 22 16,4 5 0-16,2 6 1 16,0 2 28-16,-3-2-28 15,0-2 0-15,-2-4-6 16,-2-4 12-16,-1-8-6 0,5-4 0 15,2-4 0-15,8-1 43 16,9-18-32-16,8-11 4 16,12-10 9-16,4-8-24 15,8-5 12-15,-1-3-12 16,-3 6 0-16,-10 7-15 16,-12 13 15-16,-14 10-29 15,-11 10 27-15,-9 5-46 16,-3 5 37-16,0 0-113 15,-2 0-58-15,-10 12 45 16,-18 12-86-16,3-3-147 16,-1-4-389-16</inkml:trace>
  <inkml:trace contextRef="#ctx0" brushRef="#br1" timeOffset="-172813.92">26094 5736 494 0,'0'0'539'0,"0"0"-326"15,0 0-128-15,0 0-56 16,0 0 166-16,0 0-79 16,-5-4-47-16,5 4-53 15,0 3-16-15,-3 11 0 0,-3 8 13 16,-1 6 0-16,-4 8 112 15,1 6-96-15,-1 5 8 16,1 2 8-16,-1 5 0 16,4 1-12-16,0-3-33 15,4-3 0-15,1-5 16 16,2-7-16-16,0-6-2 16,0-3-4-16,3-5-90 15,4-2-16-15,1-2-148 16,0-6-129-16,-2-6-250 0</inkml:trace>
  <inkml:trace contextRef="#ctx0" brushRef="#br1" timeOffset="-172214.19">26420 5935 848 0,'0'0'279'0,"0"0"-116"15,0 0-19-15,0 0 42 0,0 0 50 16,0 0-95 0,0 0-113-16,17-33 27 15,-17 33-55-15,0 0-20 16,-3 6 18-16,-8 8 2 0,-5 10 9 15,-2 6-9-15,-1 8 0 16,2 3 6-16,1 3-6 16,7-2 0-16,3-2-1 15,4-5 10-15,2-4-5 16,0-6-4-16,9-4 0 16,11-4-3-16,1-3 3 15,7-2 0-15,6-5-6 16,5-4 18-16,0-3 18 15,-2 0-30-15,-1-5 0 16,-3-9 28-16,-5-3-28 0,-2-4 0 16,-4-4 0-16,-4-7 17 15,-2-3 1-15,-4-6-18 16,0-2 7-16,-5 0 44 16,0 4-16-16,-6 4 7 15,-1 3-1-15,0 7-39 16,-6 4 104-16,-10 3-103 15,-5 0 6-15,-5 3 4 16,-4 1-12-16,-1 4-2 16,-2 3 1-16,-1 3 0 15,-4 4-53-15,0 0 30 16,1 4-85-16,1 13-48 16,-6 25-149-16,11-3-276 0,7-3-338 15</inkml:trace>
  <inkml:trace contextRef="#ctx0" brushRef="#br1" timeOffset="-157198.96">26289 7015 937 0,'0'0'195'0,"0"0"6"15,0 0-105-15,0 0 39 16,0-23 88-16,0 21-46 15,0 2-49-15,0 0-84 16,1 0-22-16,-1 0 6 16,0 0-28-16,0 0-21 15,0 5 11-15,0 10-5 16,0 10 5-16,-3 12 10 16,-5 8 0-16,0 6 25 0,1 3-10 15,1-1-15-15,-2-2 28 16,4-4-19-16,1-5 13 15,1-3-22-15,2 0 0 16,0-5 9-16,0-2-9 16,0-1 0-16,6-4-8 15,1-3 17-15,-2-4-9 16,1-3 0-16,-1-3-78 16,-4-4 38-16,-1-2-139 15,-4-8-145-15,-14 0-163 16,-2-6-493-16</inkml:trace>
  <inkml:trace contextRef="#ctx0" brushRef="#br1" timeOffset="-156770.59">26283 6947 542 0,'0'0'300'15,"0"0"-61"-15,0 0-50 16,0 0 65-16,0 0-67 16,0 0-73-16,0 0 48 15,0-3-134-15,0 3-15 16,-1 0-13-16,-8 0 9 16,-5 7 1-16,-5 4-10 15,-5 4 0-15,-1 0 13 16,-1 3-12-16,1 0-1 15,-1 4 0-15,0 2-28 16,2 2 28-16,-4 17-225 16,6-8-282-16,6-7-98 0</inkml:trace>
  <inkml:trace contextRef="#ctx0" brushRef="#br1" timeOffset="-156175.3">26020 7700 803 0,'0'0'289'16,"0"0"-137"-16,0 0-14 16,0 0 17-16,0 0-67 15,0 0 66-15,0 0-101 16,65 2 10-16,-36 0 18 15,7 1-19-15,9 0 24 16,4 0-33-16,5-1-52 16,3 1 82-16,-5-1-83 15,-3 0 0-15,-7 0 6 16,-9-1 0-16,-11-1 9 16,-7 2-15-16,-9-2 0 0,-6 0-34 15,0 1 34 1,0 1-131-16,-16-2-95 0,-5 1-429 15,-3-1-479-15</inkml:trace>
  <inkml:trace contextRef="#ctx0" brushRef="#br1" timeOffset="-145018.81">25722 8678 15 0,'0'0'1114'0,"0"0"-846"16,0 0-140-16,0 0 67 15,0 0-90-15,-7 0-30 16,7 0 14-16,0 0-64 0,0 0-12 15,0 0-13-15,0 0 7 16,4 0 4-16,12 1-3 16,13 3-8-16,8 2 86 15,8-3-42-15,4 0-9 16,-5-2-35-16,-7-1 17 16,-12 0 8-16,-9 0-25 15,-9 0 0-15,-6 0 2 16,-1 0-1-16,0 0-2 15,0 0-2-15,0 0-92 16,0 0 35-16,0 0-268 16,-5 2-361-16,1-2-364 0</inkml:trace>
  <inkml:trace contextRef="#ctx0" brushRef="#br1" timeOffset="-144493.65">26267 8472 540 0,'0'0'647'15,"0"0"-481"-15,0 0 6 0,0 0-71 16,0 0 30-16,0 0-14 16,0 0-116-16,39-13 26 15,-23 16-27-15,5 10-4 16,6 2 2-16,0 3 4 16,-4 2 8-16,0 3-10 15,-8-2 0-15,-6 0-15 16,-4 0 15-16,-5 1-8 15,-1 0 2-15,-17-1 12 16,-9 1 2-16,-5 0-8 16,-4 0 0-16,-2-4 44 0,5-3-43 15,8-2-1 1,7-3 0-16,9-4 5 0,6-2-27 16,3-1 7-16,2 0-10 15,18 1 25-15,9 0 59 16,13 0 10-16,6-1-49 15,4-2-4-15,0-1 22 0,-7 0-38 16,-9 0-41 0,-11 0-8-16,-9 0-111 15,-14-8-94-15,-2 0-88 16,0-4-568-16</inkml:trace>
  <inkml:trace contextRef="#ctx0" brushRef="#br1" timeOffset="-144027.62">26848 8395 573 0,'0'0'515'16,"0"0"-303"-16,0 0 10 15,0 0-121-15,0 0-55 16,0 0 49-16,0 0-95 0,0 8 0 16,0 13 9-16,-6 3-9 15,-5 4 88-15,-1-1-88 16,-3 1 1-16,1-1 47 15,1-2-36-15,4-2 2 16,1-2-14-16,4-4 9 16,4 0-9-16,0-3 0 15,6-1 0-15,15 0 3 16,7-1 15-16,6-2 13 16,4-3-20-16,-1-2 15 15,-5-4 5-15,-6-1-31 16,-5 0-42-16,-7 0 2 0,-5-10-39 15,-5-4-45-15,-4-13-166 16,0 2-298-16,-4 1-314 16</inkml:trace>
  <inkml:trace contextRef="#ctx0" brushRef="#br1" timeOffset="-143733.33">26995 8538 12 0,'0'0'1069'0,"0"0"-773"16,0 0-139-16,0 0 26 16,0 0-132-16,0 0-23 15,0 0 71-15,0 48 20 16,0-21 34-16,0 6-109 16,0 2-28-16,0 6 79 0,0 4-59 15,0 3-10-15,0 3-26 16,0-2 15-16,0-1 0 15,0-3-15-15,0-1-18 16,0-4 6-16,0-4-9 16,0-5-50-16,-3-4-39 15,-3 0-130-15,0-7-68 16,1-9-483-16</inkml:trace>
  <inkml:trace contextRef="#ctx0" brushRef="#br0" timeOffset="-135228.86">25545 5299 90 0,'0'0'282'16,"0"0"-74"-16,0 0-87 0,0 0-96 16,0 0 5-16,0 0 34 15,0 0 56-15,-41-30 36 16,40 30-101-16,-2-2-32 15,-2 1 54-15,-1-1-77 16,-5 2-14-16,-3 0 13 16,-5 0 2-16,-1 0-14 15,-1 0 13-15,1 3-5 16,0 3-1-16,-2 1 7 16,-1 0-1-16,1 0 0 15,-1 0 9-15,-2 1 4 16,0 0-13-16,0 0 0 15,-1 1 6-15,4-1-5 0,1 0 15 16,2 1-16 0,2 1 6-16,2 1-7 0,0 1 1 15,-1-1 0-15,2 3 0 16,-2 0 1-16,1 1 23 16,0 1-24-16,2 1 0 15,-2-1 6-15,3 0-6 16,1 0 0-16,1-1-1 15,1 1 2-15,1 0-4 16,-1 1 3-16,-1 1 0 16,-2 0 11-16,-3 1-11 15,2-1 0-15,-3 0 19 16,0-1-6-16,2 0 29 0,0-1-42 16,2-1 0-16,-1 2 5 15,1 1-5-15,0 2 0 16,0 0-6-16,1 0 14 15,0-1 4-15,0 0-12 16,4-1 0-16,-2 1-6 16,3 0 7-16,0 1-1 15,0 1 0-15,0 0 1 16,0 1 18-16,2-1-19 16,-1 0-3-16,0 0 2 15,1 0 1-15,-1 2 0 16,1-1 0-16,0 2 9 0,-1 0 1 15,2 0-10 1,0 0 0-16,0 0 0 0,-1 0 2 16,1 3 11-16,-4 0-13 15,0 0 19-15,1-1 61 0,-1 3-60 16,-1-1 14 0,1 0-4-16,1 2-17 15,2 1 16-15,0 0-29 16,1 0 2-16,0 1 8 15,2-2-10-15,-1 1 0 16,2 0 1-16,-1 0-1 16,-1 2 12-16,-2-1-12 15,1 2 0-15,0 1 39 0,0 0-37 16,-1 2-2 0,1-2 7-16,1 2 5 0,1 3 30 15,1 1-41-15,0 4 14 16,0 3 63-16,0 1-77 15,4 2 17-15,1-1-7 16,-1 2 10-16,2 0 57 16,3 0-78-16,0 2 1 15,2-1 17-15,2 1-16 16,0-2 4-16,2-1-6 16,0 0 8-16,1-2 10 15,3-1-18-15,-2-3 0 16,4 0 13-16,-1 0-13 15,0-2 0-15,3 0 0 16,-4 0 8-16,4 0-2 0,-1 3-6 16,-1 0 0-1,3 1 8-15,-2 1-7 0,2-1 17 16,-3-4-18-16,3 0 1 16,1-3 27-16,2 0-28 15,4-1 0-15,1 1 14 16,3-2-13-16,0-1 15 15,1 0-16-15,-2-4 0 16,-1 0-3-16,-3-2 3 16,0-2 0-16,-2-2-12 15,-1 0 24-15,0-3-8 0,1 0-4 16,2 0 0-16,1 0-18 16,0-2 18-16,-1 1-11 15,-2-1-1-15,-4-3-9 16,-4 1-11-16,-2-3 27 15,-6 0-12-15,-1-3 17 16,0 0 0-16,0 0 16 16,0-1-16-16,3-1 9 15,4 1-3-15,1 1-6 16,4 1-6-16,3-2 0 16,1 3 12-16,0-1-6 15,3 3 0-15,0-3 6 16,1 2 8-16,3-2-14 15,2 1 0-15,3-1 9 16,2 0-8-16,0-2 17 16,1 1-18-16,2-3 1 0,1-2 8 15,4 1-9-15,-2-1 0 16,2-3 7-16,-4-1-6 16,-2-2 4-16,-3-1-5 15,-1-1 0-15,-1-1 20 16,2 0-10-16,0 0-10 15,4-3 12-15,5-4-11 16,1 0 15-16,3-2-16 16,0-1 0-16,-1-1-25 15,-2-3 25-15,-1-1-18 16,-6-2 18-16,2-3 0 16,-3 2 0-16,1-3 0 15,0 1 0-15,1 0-4 0,2-1 4 16,-3 0 0-1,0 0-1-15,-2-2 2 0,-1-1 8 16,1-3-9-16,0 0-2 16,-1-3 2-16,2 1 0 15,-5-2 1-15,-2 2-1 16,-3 0 10-16,0 2-7 16,-4-1-3-16,2 1 0 15,-2 1 37-15,0-3-27 16,1 1 6-16,-1-2-16 0,2-1 1 15,0-2 7 1,-4-1-8-16,0 0-23 16,-3 0 22-16,-3 0 2 0,-3 3 13 15,1 0-14 1,-3-2 0-16,3 1 6 0,-3-3-6 16,2-3 0-16,-1-3-9 15,-2-5 20-15,-2-4-29 16,0-1 11-16,0-1 7 15,0 0-21-15,3 0 21 16,-1 5-14-16,-1 3 13 16,-3 2 2-16,-2 1 2 15,-3 4-3-15,-3 2 0 16,-2 1 7-16,0 2-7 16,0-3 0-16,0 3-3 15,0-2 12-15,-2 0-37 16,-3 1 28-16,0-2-33 0,-1 2 16 15,2 0 17-15,-2-1-8 16,1-1 8-16,-2 1 0 16,1 0-18-16,0-2 18 15,-3-1-32-15,-3-2 23 16,0-3 4-16,-4-1 4 16,1-1-25-16,-5 1 20 15,2-2-17-15,-1 4 23 16,0-1-4-16,4 2 4 15,0 0 0-15,3 1 6 16,3-1-6-16,-1 2 0 16,-1 0-25-16,0 1 25 15,-2 1-19-15,-3-1 2 0,-5 0-41 16,-4 2 11-16,-1-2-20 16,1 2 8-16,-1-1 23 15,3 4 14-15,2 2-9 16,3 0 11-16,-3 3 11 15,0-2 3-15,-2 1-26 16,-2 0 32-16,-5 0 16 16,-3-1-7-16,1 0-9 15,0-1 3-15,4 2 4 16,4 1 30-16,3 2-37 16,5-1 0-16,-2 1 0 15,0-2 0-15,-6 0 0 16,-1-1-1-16,-6 0 2 0,-7 0-5 15,-5 1 4-15,-3 1-42 16,-3 3 20-16,-1 0-29 16,3 3 51-16,6 2-15 15,5 2-2-15,5 1 7 16,1-2 10-16,-1 0-24 16,-2-2-25-16,-4 0 23 15,0-1 26-15,-4 2 0 16,-5-2 33-16,-5 2-50 15,-4-1 17-15,0 1 0 16,1 4 2-16,2-1-1 16,-3 3 4-16,0 1-5 15,-2-2 0-15,0-1 7 16,2 0 3-16,-2-2-1 0,-1 0 4 16,-3 0-7-16,0-1 15 15,1 1-21-15,2 2 9 16,1 1 25-16,3 3-34 15,-2 2 0-15,0 4-8 16,0 2 21-16,1 2-23 16,-2 0 10-16,2 6-52 15,-4 5 51-15,-3 5-134 16,-39 8-95-16,17-4 12 16,5-3-185-16</inkml:trace>
  <inkml:trace contextRef="#ctx0" brushRef="#br0" timeOffset="-133254.45">12900 10812 629 0,'0'0'220'15,"0"0"-79"-15,0 0-19 16,0 0-21-16,0 0 58 16,0 0-41-16,0-19-83 15,0 19 38-15,0 0-73 16,0 1-19-16,0 11-3 16,3 8 22-16,3 5 13 15,5 5-13-15,1-1 0 16,1 1 7-16,5-5-7 15,-1-3 0-15,0-5 0 0,1-6 12 16,-3-4-3-16,3-4-9 16,-3-3 0-16,4-4 68 15,4-15-34-15,-1-9-11 16,4-9-16-16,0-9 14 16,1-9 9-16,0-3-30 15,-3 0-14-15,-2 7 14 16,-5 10 0-16,-8 14 15 15,-6 12-15-15,-2 9-4 16,-1 6-32-16,0 0 1 16,-1 14-117-16,-17 20 64 15,0-4-123-15,0-3-294 0</inkml:trace>
  <inkml:trace contextRef="#ctx0" brushRef="#br0" timeOffset="-132778.62">12978 10318 16 0,'0'0'594'0,"0"0"-386"0,0 0-137 16,0 0 3-16,0 0 24 16,0 0-39-16,0 0-33 15,24-11-2-15,-15 23-20 16,1 8 63-16,2 2-66 16,0 4 7-16,0 1-8 15,-1-2 13-15,-1-4 4 16,-3-2-17-16,-1-5-1 15,0-6 1-15,-1-4 0 16,1-4 1-16,1 0 21 16,4-4 94-16,8-14 80 15,3-9-132-15,4-8-43 16,2-8 21-16,1-3 6 16,-4-4-16-16,-3 4-32 0,-7 8 15 15,-3 8-6-15,-8 13-9 16,-2 9-11-16,-2 7-9 15,0 1-133-15,0 0-71 16,3 4-304-16,-3 1-105 0</inkml:trace>
  <inkml:trace contextRef="#ctx0" brushRef="#br0" timeOffset="-128756.64">25070 9119 10 0,'0'0'36'15,"0"0"91"-15,0 0-14 16,0 0-35-16,0 0-5 15,-82 28 17-15,60-23-35 16,-4 4 28-16,-2-1-54 16,0 2-17-16,-1 1 17 15,-2 2-11-15,-2-1 14 16,-1 3 24-16,-5 0 2 16,-1 3 58-16,-2-2-108 15,-6 2-2-15,-1 4 45 16,-6 2-28-16,-3 0 7 15,-2 2 14-15,0 1-38 16,1 2 50-16,1-3-53 0,1 1-3 16,0-1 19-1,2-3-18-15,0 0 24 0,1 0-25 16,3-3 0-16,1-1 21 16,1-1-21-16,2 1 0 15,2-2 7-15,-1 1-7 16,1 0 16-16,-3 3-16 15,-1 1 0-15,0 2 39 16,-3 0-33-16,-2 1-6 16,0 1 3-16,-2-1 7 15,-3 2 7-15,0-3-17 16,-1 0 0-16,-1 1 3 0,-2-1-3 16,-1 3-1-1,-2 0 1-15,-1 2 0 0,-3 1 6 16,2 1-6-16,-4 1-3 15,2 0 3-15,-3-3 2 16,3 1 0-16,-1-3-2 16,0-1 6-16,1 1 17 15,0 2-23-15,-5-1 0 16,2 1 2-16,-3 3-1 16,1-2-1-16,0 0 0 15,1 1 1-15,1-3 46 16,0-2-46-16,3-2 5 15,3-3 30-15,1-1-17 16,3-2 24-16,2 0-38 16,1 1 15-16,-1-1 11 0,0 2-31 15,-3-1 0-15,-3 1 12 16,-5 0-11-16,-1 0 6 16,-2-2-7-16,-1 1 0 15,3-2 5-15,0 0-5 16,3-1 0-16,3 0-2 15,3-1 9-15,4 1-5 16,3 1-2-16,5 0-15 16,3 1-18-16,-2 2 8 15,2 0-33-15,0 2 27 16,-3 1 31-16,-2 1-23 16,0-1 23-16,-4-1 0 15,-2 2-6-15,-1-2 8 0,0 1-2 16,-2 1 0-1,4-2 1-15,2 1 0 0,2-1-1 16,4-1-14-16,-3 1 3 16,-1-1 11-16,-1 2 0 15,-1-1 0-15,-3 2 2 16,2-1 9-16,-4-2-11 16,3 2 0-16,-1-2-4 15,2-1 11-15,0 0 2 16,1-1-9-16,-1-1 1 15,0-1-4-15,-3 2 3 16,-3 1-6-16,-5-2 5 16,-1 1 1-16,-3 1-1 15,1 3 0-15,3-2 1 16,4 1 1-16,3 3-1 0,6-2 0 16,2-1-1-16,1 0 2 15,-1 2-11-15,-3 1-16 16,-3-2 26-16,-2 3-19 15,-6-2 19-15,0-1 0 16,2-3 4-16,2-1 3 16,5-2 40-16,5-3-47 15,0 0 1-15,2-1 19 16,0 1-20-16,-1 0-6 16,-3 1 6-16,-2 3 0 15,-2-1 8-15,-3 1-8 16,-1-2 0-16,1 2 8 0,4-3-6 15,1 1 15-15,4-2-17 16,7 0 19-16,3-2 3 16,5 3-22-16,2-1-10 15,2 2 8-15,2-1 2 16,1 2 0-16,0-2 0 16,1 2-9-16,0 0-19 15,-1-1 24-15,1 2-36 16,-3-1 7-16,0 0-38 15,-1 0 62-15,4 0-5 16,-2 0 28-16,2-2 1 16,-2 2-15-16,0-1-1 15,2-1 1-15,1 1 2 0,2-1 27 16,1 1-29 0,0-2 1-16,6-1 19 0,0-3-20 15,3-2 0-15,5-2 11 16,2-1-11-16,-2 1 14 15,-1 1-14-15,-3 1 0 16,-7 3-1-16,-4 2 1 16,-1 0-6-16,-5 1 6 15,7-2 0-15,1-4 27 16,9-3-27-16,7-2 0 16,6-3 57-16,4 0-57 15,0 0-62-15,0 0 12 16,0 0-22-16,0 0 54 0,0 0-57 15,0 0-3 1,0 0 62-16,0 0-48 0,0 0-36 16,0 0-2-16,3-4-115 15,5-7-53-15</inkml:trace>
  <inkml:trace contextRef="#ctx0" brushRef="#br0" timeOffset="-128109.74">15240 12371 765 0,'0'0'258'0,"0"0"-246"15,0 0 21-15,0 0-50 16,0 0 17-16,0 0 0 15,0 0 10-15,-46 86-8 16,37-63 3-16,-2-2-5 16,-2 3 0-16,-2 1 58 15,-3 3-56-15,-2 3 22 16,-4 3 7-16,-1 5 3 16,-2 0 43-16,1 1-48 15,-1-3 7-15,3-1 37 16,3-6-73-16,3-4 0 15,3-5 0-15,6-1 2 0,0-6 12 16,2-1-14-16,2-2-7 16,1-2 6-16,1-3 2 15,0 2-1-15,-1-3 0 16,0 1 9-16,3 0 11 16,1-2-20-16,0 0 0 15,0 1 10-15,0-1 8 16,0-1-11-16,0 1 13 15,1 0-12-15,10 2 77 16,1-1-77-16,5 2 19 16,3 0 19-16,5 0-33 15,5 2 10-15,3-1-23 16,6 2 9-16,7 0 55 0,6 0-54 16,7 2 11-1,17 3-8-15,19 6-12 0,-4 0 18 16,-9-1-19-16,-15-2-37 15,-20-2 26-15,-3-2-73 16,-6 0 4-16,-15-3-13 16,-12-4-54-16,-8-1 72 15,-3 0 27-15,0-6-27 16,-9 0-144-16,-2 0-780 0</inkml:trace>
  <inkml:trace contextRef="#ctx0" brushRef="#br0" timeOffset="-126593.58">24781 9006 107 0,'0'0'313'15,"0"0"0"-15,0 0-218 0,0 0-53 16,0 0 48-16,0 0 7 15,0 0-6-15,-15-39 177 16,12 35-181-16,1 1 6 16,1 2-11-16,1 1-2 15,0 0 18-15,0 0-98 16,0 0 10-16,0 0 5 16,0 0-15-16,0 0 0 15,0 0-2-15,0 0 11 16,0 0-10-16,0 0 1 15,0 0-25-15,0 1-3 16,7 8 9-16,10 5 19 16,2 3-1-16,8 4 11 0,4 0 3 15,5 2-13 1,3-3-13-16,-3-2 13 0,0-3 13 16,-8-4-7-16,-4-1-6 15,-9-4 13-15,-5-3-4 16,-7-2-9-16,-2-1 0 15,1 0 15-15,-2 0-8 16,0 0 9-16,0 0-16 16,0 0 16-16,0 0 28 15,0 0-44-15,0 0 0 16,0 2 8-16,0-2-7 16,0 1-1-16,0 1-5 15,0 3-15-15,-5 7-4 16,-5 6 39-16,-5 8-15 15,-3 9 35-15,-4 5-28 0,1 9 43 16,-3 1-50-16,0 4 0 16,3-3 30-16,0-6-30 15,4-6-1-15,3-6-21 16,2-8-71-16,3-5-62 16,2-7-193-16,1-9-369 0</inkml:trace>
  <inkml:trace contextRef="#ctx0" brushRef="#br0" timeOffset="-125142.15">16357 9835 126 0,'0'0'324'0,"0"0"-50"15,0 0-217-15,0 0-5 16,0 0-41-16,0 0 8 15,0 0 62-15,82-1-36 16,-61-1 24-16,0 2-33 16,1 0-18-16,-1 0 71 15,0-1-54-15,2 1 19 16,2 0-4-16,3 0-50 16,5 0 78-16,6 0-73 15,8 0-4-15,6 0 40 0,8 0-26 16,5 0 1-1,5-2 0-15,1 1-2 0,1-2 31 16,2 0-45-16,9-1 0 16,-9 0 2-16,3-2-1 15,-4-1 0-15,-9 2-1 16,2-2 10-16,-1 0 0 16,-8 1-10-16,-8 2 0 15,-11 2-9-15,-11 1 9 16,-10 1-55-16,-9 0-57 15,-6 0-12-15,-3 0 113 16,0 0-77-16,-4 0-44 0,-11 0-112 16,0 0-263-16</inkml:trace>
  <inkml:trace contextRef="#ctx0" brushRef="#br0" timeOffset="-124363.95">16547 10034 26 0,'0'0'74'0,"0"0"320"15,0 0-210-15,0 0-103 16,0 0-57-16,0 0-23 16,0 0 92-16,-23 20-56 15,16-14-4-15,2-2 11 0,2-1-17 16,2-2 9-16,1-1-15 16,0 0-14-16,0 0 84 15,0 0-91-15,3 0 1 16,10 0 52-16,5 1 20 15,5 1 5-15,3-1-76 16,6 3 18-16,0-1 16 16,6 1-36-16,4 0 0 15,4-1-1-15,2-1 10 16,4-2-19-16,0 0 10 16,-1 0 0-16,-2 0 16 15,-1 0-10-15,-2 0-6 16,3 0 0-16,-1 0 21 0,6 0-15 15,2 0-6-15,4 0 0 16,3-3 30-16,4 0-18 16,2 2 30-16,2-2-7 15,-2 2-34-15,-5 1 83 16,-9 0-84-16,-10 0 0 16,-12 0-6-16,-11 0 6 15,-10 0-1-15,-7 1-24 0,-3-1 25 16,0 1 3-1,-2-1-3-15,0 0 0 16,1 0 6-16,-1 0-6 16,0 0 4-16,0 0-4 15,0 0-124-15,-5 2-36 16,-7 0-220-16,-4-2-323 0</inkml:trace>
  <inkml:trace contextRef="#ctx0" brushRef="#br0" timeOffset="-123162.84">20992 9577 97 0,'0'0'304'0,"0"0"61"15,0 0-184-15,0 0-81 16,0 0-24-16,0 0 40 16,0 0-54-16,-1 3-33 15,1-3 55-15,6 0-82 16,8 0 47-16,5 1 57 15,8-1-53-15,6 2 74 16,4-2-95-16,8 0-19 16,9 1 61-16,17-1-50 15,19 0 1-15,18 1-25 0,-6-1 20 16,-20 0-11-16,-22 2-9 16,-15-2 0-16,10 0 34 15,7 1-25-15,6-1 7 16,-4 0-16-16,-3 0 0 15,-4 0 3-15,-2 0-3 16,0 0 0-16,0 0 12 16,-3 0-9-16,0 0 1 15,-4 0-4-15,-5 0 0 16,-5 0-4-16,-4 0 4 0,-5 0-12 16,-7 0-1-1,-3 0-21-15,-8 0 9 0,-4 0-99 16,-5 0-144-16,-2 2 48 15,-5 6 35-15,-10-1-19 16,-6 0-318-16</inkml:trace>
  <inkml:trace contextRef="#ctx0" brushRef="#br0" timeOffset="-122621.02">21143 9794 133 0,'0'0'410'0,"0"0"-249"15,0 0-67-15,0 0 14 16,0 0 51-16,0 0-18 16,0 0-75-16,24 0 81 15,-3 0-54-15,4 0 9 0,2 0-11 16,5-1-34-1,2 0 12-15,6-1-56 0,8 1 2 16,6-2 68-16,7 0-82 16,16-1 12-16,17-2 4 15,13-1-10-15,4 1 24 16,-8 2-31-16,-21 0 0 16,-24 2 21-16,-14-1-13 15,-6 2-8-15,3 0 16 16,1-2-7-16,2 1 25 15,-9 2-34-15,-10 0 0 16,-10 0-33-16,-7 0 14 0,-4 0-113 16,-4 0-45-16,-13 0-56 15,-8 5 16 1,-3 0-310-16</inkml:trace>
  <inkml:trace contextRef="#ctx0" brushRef="#br0" timeOffset="-119788.97">15898 7189 375 0,'0'0'512'0,"0"0"-408"15,0 0-13-15,0 0-11 16,0 0 150-16,0 0-66 0,0 0-79 16,0-10 1-1,0 9-45-15,0 1-11 0,0 0-30 16,-2 0 1-16,-1 0-30 16,-4 0 29-16,-5 0-24 15,-6 0-5-15,-4 0 20 16,-4 0 3-16,0 0 1 15,0 0 5-15,2 0-12 16,3 0 12-16,2 1 0 16,1 1-6-16,0-2 13 15,3 0 4-15,-1 1-11 16,-1 1 0-16,-1-1-16 16,0 0 16-16,-2 2 0 15,-1 1 0-15,3 1 0 16,-3 0 4-16,2 4-4 0,-1-1 0 15,-2 2-10-15,1 2 10 16,-2 0-6-16,1 1 5 16,0 1 1-16,0 1 0 15,-1 1 0-15,-1 0-4 16,0 1 3-16,2-2 1 16,2 0 0-16,0 1 0 15,3 1 0-15,2-1-2 16,2 0 2-16,-1 1-14 15,2 0 8-15,-1 2 7 16,3 2-1-16,-3 0 0 16,2 2 2-16,0 1 5 0,1 0-7 15,-1 1-6 1,2 0-3-16,0 2 17 0,1 0-10 16,0 0 2-16,1-2 0 15,0 1-3-15,1-3 3 16,2 2-8-16,1-3 8 15,3 1 0-15,0-2-10 16,0 0 1-16,2-1 9 16,11 0-17-16,4-1 17 15,3 1-3-15,3-1 2 16,3-2 2-16,3-1 2 16,-2 1-3-16,4-1 0 15,1-1 3-15,2 1-3 0,-2-2 0 16,1-1-1-16,-1-2 4 15,0-3 4-15,0-1-7 16,-1-4 0-16,-1 0 3 16,1-3-3-16,1 0 0 15,-1 0-1-15,3-6 2 16,-1-2 16-16,0-4-17 16,-3 1 0-16,-3 0 2 15,-4-1-2-15,-3-1 2 16,1 0-2-16,-2-1 13 15,-1-2 0-15,0 2-13 16,-1 0-2-16,-3 0 2 16,-2 1 1-16,0 1 18 15,0-3-19-15,2 1 18 16,2-1-2-16,-1 0-16 0,3-3-3 16,0 0 1-16,-3 0 4 15,1 0 3-15,-4-1-5 16,-1 2 0-16,-3 0 3 15,-3 0-3-15,-4-1-33 16,-1 0 32-16,0-2 2 16,0-2-10-16,0 0 9 15,0 0 0-15,0-3 2 16,0 1-2-16,0 1-5 16,0 0-3-16,0 3 16 15,0 0-2-15,0 4-6 16,0-1 0-16,0 0 2 15,-6 0-2-15,-2 0 0 0,-3-2-11 16,-1 0 25-16,-4-4-14 16,-3-1 0-16,-4 0 0 15,-2-3-5-15,-4-1 6 16,-4 1-1-16,-3 2 0 16,-7 4 13-16,-1 6-28 15,-9 7 15-15,1 8-48 16,1 0-3-16,2 17-145 15,-9 24-63-15,15-5-97 16,7 0-408-16</inkml:trace>
  <inkml:trace contextRef="#ctx0" brushRef="#br0" timeOffset="-117748.79">20320 6932 537 0,'0'0'165'16,"0"0"-76"-16,0 0 4 15,0 0-63-15,0 0 142 16,0 0-94-16,0 0-60 16,0-12 63-16,0 9-41 15,0 0-1-15,-5 0-39 16,-3 1 15-16,-3-3 2 16,-4 1-17-16,-6 0-17 15,-3 1 17-15,-4 0 0 0,-2 1 1 16,0 0-1-16,1 1 0 15,0 1 6-15,2 0-6 16,3 0-6-16,0 0 5 16,1 0 2-16,-1 0 3 15,0 3-4-15,-3 1 0 16,-3 1 0-16,-1 1 0 16,-1 1-5-16,3 0 5 0,2 1 0 15,1 1 0 1,4-1-2-16,4 2 2 15,-1 0 0-15,1 2 0 16,0 0 0-16,0 2-2 16,2 1 4-16,-4 5-2 0,2 0 0 15,0 3 0-15,1 1 1 16,0 0-1-16,2 1-1 16,3 1-6-16,2-1 14 15,-2 3-7-15,3 0 0 16,0 0 0-16,-1 2 3 15,2-3-3-15,1 0 0 16,0-2-7-16,3 0 14 16,0-2-9-16,2 0 2 15,2 1-4-15,-1-1 3 16,1-1 1-16,0 1 0 16,0-2 0-16,0 0 2 15,0 0 3-15,0 0-5 0,4 1-7 16,3 0 7-1,-2-1 0-15,0 3-1 0,-1-1 1 16,1 0 0-16,3-3 2 16,1 2-2-16,5-4-8 15,2 1 8-15,1-3 0 16,4 2 1-16,-1-1-1 16,2 1 1-16,-2 0 2 15,3 0-3-15,0 0-6 16,2-1 5-16,0 0 2 15,0-2 4-15,0-3-5 16,1-1 0-16,-2-2 3 0,0-1-3 16,1-2 0-1,0 0 0-15,2-1 7 0,3 0-1 16,1-1-6-16,1-1 0 0,-1 0 7 16,-1-2-6-1,-4 0-1-15,0 1 0 16,-2-2 1-16,0 0 34 15,0 0-35-15,-1 0 2 16,2-2 57-16,1-3-59 16,-2-1 0-16,0-1 0 15,-4-2 13-15,-1 1 6 16,-3-1-19-16,-2 0 0 16,-1-2 12-16,0-1-12 0,1-1 1 15,-1 1-1 1,-1-4 0-16,3 1-25 0,-3-2 25 15,0-1-37-15,1-1 37 16,-2 0-1-16,-3 3 1 16,0-1-1-16,-2 2 2 15,-1-1 43-15,-1-1-44 16,1 1 0-16,2 1 4 16,-3 0-3-16,3-1 10 15,-1 0-11-15,-2-1 0 16,2 0-14-16,0 1 14 15,-2-3-27-15,-1 1 26 16,-1-1 2-16,-2 1-10 16,0 0 6-16,0-2 3 15,0 2 3-15,-3 0-3 0,1 0 0 16,1 2 0-16,1-3 6 16,0 1 2-16,0 1-8 15,0 0 0-15,0-1 6 16,-5 1-5-16,-2-2-1 15,-2-1 1-15,-2 1 11 16,0-1 21-16,-1 0-33 16,1 0 10-16,0 1 21 15,1-1-31-15,3-1 0 16,0-2-1-16,1 1 23 16,0-1-3-16,-2-1-19 15,-2 1 0-15,-1 1 8 0,-4 2-8 16,-6 0-2-16,-5 5-18 15,-9-1-12-15,-7 5-6 16,-5 4-1-16,-4 1-60 16,2 4 35-16,-12 2-46 15,13 0-80-15,11 0-146 0</inkml:trace>
  <inkml:trace contextRef="#ctx0" brushRef="#br0" timeOffset="-116081.65">27478 5321 337 0,'0'0'696'0,"0"0"-470"15,0 0-17-15,0 0-112 16,0 0-74-16,0 0 76 16,0 0-99-16,0-7 0 15,0 7-7-15,0 4-5 16,10 9-4-16,3 4 16 15,0 4 0-15,3 2 3 16,-2 1-3-16,-1-2-1 16,-2-1 0-16,-4-2 2 0,0-5 3 15,-4-3-4-15,0-4 0 16,-1-4 3-16,1-3 7 16,5 0 8-16,5-2 116 15,8-14-55-15,10-10 26 16,6-7-105-16,4-4 0 15,1-7 33-15,4-2-32 16,0-2 0-16,3 2-1 16,-1 1 1-16,-2 3-5 15,-8 6 4-15,-10 8-47 16,-9 12 47-16,-10 8-61 16,-9 8-146-16,-7 14-358 15,-17 10 260-15,-4-3-241 0</inkml:trace>
  <inkml:trace contextRef="#ctx0" brushRef="#br0" timeOffset="-113092.45">17441 5775 7 0,'0'0'688'0,"0"0"-538"0,0 0-82 16,0 0-35-1,0 0-19-15,0 0 138 0,19-94-142 16,-7 66-4 0,6-5 4-16,2-6-3 0,1-5-2 15,3-4-5-15,0-3 0 16,-3 5-18-16,3-3 18 16,-5 15-118-16,-7 9-204 0</inkml:trace>
  <inkml:trace contextRef="#ctx0" brushRef="#br0" timeOffset="-112409.75">21566 5673 742 0,'0'0'120'16,"0"0"-59"-16,0 0 15 15,0 0 21-15,14-91 99 16,-11 60-151-16,0-3 36 16,2-4 7-16,3-3-61 15,3-1-11-15,7-2-16 16,8 1 10-16,7 1-63 15,2 6 0-15,5 13-110 0,-11 9-41 16,-11 11-322-16</inkml:trace>
  <inkml:trace contextRef="#ctx0" brushRef="#br0" timeOffset="-110720.53">14218 11305 416 0,'0'0'82'15,"0"0"314"-15,0 0-247 16,0 0-71-16,0 0 14 16,0 0 40-16,0 0 82 15,-2 0-86-15,2 0-67 16,0 0 90-16,0 0-139 15,0 0-10-15,0 0-2 16,0 12 0-16,0 9-19 16,0 7 19-16,0 4 0 0,0 1 3 15,2-4-3 1,4-9 0-16,3-6 0 0,7-8 0 16,7-6-11-16,15-8 12 15,12-22-1-15,11-11 60 16,6-12-48-16,1-7 0 15,-7 2-12-15,-13 9 16 16,-13 11-3-16,-16 15-13 16,-10 12-28-16,-7 8 21 15,-2 3-31-15,0 0-15 16,0 0-77-16,-16 18-137 16,0 1 76-16,1-3-341 0</inkml:trace>
  <inkml:trace contextRef="#ctx0" brushRef="#br0" timeOffset="-108195.58">4541 11616 665 0,'0'0'157'16,"0"0"-46"-16,0 0-60 15,0 0 30-15,0 0 61 16,0 0-68-16,0 0 8 15,12-48-82-15,-9 48-22 16,6 0-11-16,1 10-61 16,2 5 85-16,-1 5-18 0,5 4 27 15,-4 3 13-15,0-3-13 16,-6-3 0 0,3-4 0-16,-3-7 13 0,-1-6-3 15,0-4-10-15,3 0 0 16,2-5 46-16,10-18 53 15,6-11-30-15,7-14-63 16,8-18 13-16,-4-1 52 16,-1 0-71-16,-2 2 0 15,-13 18 16-15,0 7 2 16,-9 14 8-16,-5 14-26 16,-7 10-93-16,0 2 3 15,0 18-178-15,0 6 42 16,-4 0-93-16</inkml:trace>
  <inkml:trace contextRef="#ctx0" brushRef="#br0" timeOffset="-107295.73">9514 11341 781 0,'0'0'174'0,"0"0"6"0,0 0-18 15,0 0-24-15,0 0 112 16,0 0-128-16,0 0-62 16,0-31 55-16,0 31-115 15,1 0-15-15,2 0-2 16,2 5-10-16,5 11-2 16,-1 5 29-16,6 3-16 15,1 4 8-15,-2 1 8 16,4-4 0-16,-3-4 0 15,1-4 1-15,-2-9-18 16,2-5 17-16,2-3 0 0,7-8 3 16,5-16 10-1,3-11-12-15,8-8-1 0,1-8 15 16,0-2 9-16,0-1-24 16,-9 7 0-16,-7 7-3 15,-10 14 3-15,-9 12-1 16,-7 12-98-16,-6 9-180 15,-12 12-34-15,-4 2-229 0</inkml:trace>
  <inkml:trace contextRef="#ctx0" brushRef="#br0" timeOffset="-97918.48">2427 14436 479 0,'0'0'105'0,"0"0"258"0,0 0-190 16,0 0-106-16,0 0 72 16,0 0-81-16,-2 1-6 15,2-1-2-15,0 0-11 16,0 0 26-16,0 0-32 15,0 0-32-15,0 0 122 16,0 0-88-16,5 0-4 16,10-1-8-16,12-8-14 15,10-2 20-15,12-4-29 16,5 0 0-16,1-3-38 16,-1 1 16-16,-5 1-90 0,-10 3-45 15,-11 5-25 1,-13 4 53-16,-9 4-124 0,-9 0-76 15,-13 5 128-15,-6 5-190 16</inkml:trace>
  <inkml:trace contextRef="#ctx0" brushRef="#br0" timeOffset="-97584.84">2469 14573 1028 0,'0'0'294'16,"0"0"-252"-16,0 0 40 15,0 0-37-15,0 0 16 0,0 0-8 16,0 0-53-16,0 0 2 16,6 0-2-16,10-5 11 15,6-5 51-15,7-3-61 16,2-2 15-16,5-2 22 15,-2 1-17-15,-4 2 12 16,-6 3-33-16,-9 4 0 16,-9 4 9-16,0 2-9 15,-6 1-7-15,0 0-10 16,0 0-82-16,0 0-59 16,0 0-93-16,0 8-36 15,0-2 24-15</inkml:trace>
  <inkml:trace contextRef="#ctx0" brushRef="#br0" timeOffset="-96778.16">6885 14231 692 0,'0'0'269'0,"0"0"-99"15,0 0-86-15,0 0 45 0,0 0 83 16,0 0-62-16,0 0-47 15,6 0-32-15,-6 0-50 16,1 0 99-16,1 0-107 16,2 0-12-16,5 0 26 15,11 0-18-15,8-2 8 16,15-5-17-16,11-3 12 16,6-2 12-16,-1 1-24 15,-2 1-36-15,-9 1 1 16,-11 4-57-16,-10 0-24 15,-9 4-27-15,-12-1-109 16,-6 2 55-16,-9 0-169 0,-7 0-289 0</inkml:trace>
  <inkml:trace contextRef="#ctx0" brushRef="#br0" timeOffset="-96528.98">6988 14401 1098 0,'0'0'297'0,"0"0"-216"15,0 0 21-15,0 0-6 16,0 0-20-16,0 0 68 16,0 0-132-16,118-33 10 0,-72 17-10 15,3 1 4 1,-2 0-6-16,-4 4-10 0,-9 1-118 15,-9 2 20-15,-5-2-207 16,-5 2-19-16,-8-2-316 0</inkml:trace>
  <inkml:trace contextRef="#ctx0" brushRef="#br0" timeOffset="-87504.46">2591 14589 134 0,'0'0'257'15,"0"0"-157"-15,0 0-99 16,0 0 53-16,0 0-53 16,0 0 161-16,-46 0-13 15,37 0-84-15,0-3-7 16,0-1 34-16,-1 0-47 16,-1-2 61-16,-1 0-93 15,-1 1 5-15,-1-2 6 16,-2 0-4-16,1-1 18 15,3-2-28-15,-1-2 6 0,-1 1 20 16,-1-5-36-16,0 1 0 16,-1-3 15-16,4-2-9 15,-4-1 42-15,-1-2-48 16,-1 2 0-16,-4 0 18 16,2 0-8-16,-2-1-10 15,-2 3 27-15,2-2-16 16,1-1 16-16,0 1-27 15,2 0 0-15,2-1 41 16,-2-1-35-16,4-1-6 16,-3 0 10-16,0-1-4 0,3 0 40 15,2 1-46-15,-2 1 0 16,0-3 3-16,2-2-3 16,-1-2 0-16,-2-1-7 15,5-2 17-15,1 1-5 16,-2 0-5-16,3-1-15 15,1 1 0-15,2-2 15 16,-1 2-13-16,3 1 6 16,1 1 14-16,0 3-23 15,-2 0 16-15,5 0-20 16,-3 0 18-16,3 1-28 16,0-2 23-16,0-1 5 15,0 0-34-15,0-1 11 16,0 0 5-16,0 1 18 0,0-1 2 15,3 3 16-15,2 2-16 16,-2 1 0-16,0 4 19 16,0 3-35-16,1 0 16 15,2 2-29-15,0-2 29 16,0 0-19-16,6-2 19 16,1 0 0-16,1-2-35 15,5 0 18-15,2-1-3 16,-3 1 19-16,4 2 0 15,-5 2 1-15,2 1 3 16,-5 3-3-16,-4 5 0 16,-1-1 9-16,2 4-9 15,-3-2-6-15,3 0 6 0,5-3 0 16,5-1 4-16,6-2-4 16,1 0 0-16,-1 0 0 15,-2 2 0-15,-2 3-3 16,-2 1 3-16,-2 1-3 15,-2 1-10-15,-1 0 13 16,2 2 0-16,1 1-3 16,2 0 3-16,-1 1-4 15,5-1-5-15,2 1 18 16,3-1-8-16,1 2-1 16,2 0-27-16,-3 0 18 15,-2 5-10-15,-4 5-37 16,-3 0 40-16,-2 2 16 0,-3 1 8 15,-2 1-8 1,2 0 0-16,-1 0 7 0,3 0-6 16,0 2 5-16,3-1-6 15,1 1 6-15,-2-1 11 16,4 2-17-16,-2 0-13 16,-4 1 13-16,1 1 0 15,-1-2 0-15,-3 1 0 16,-3-1 0-16,0 0 6 15,0 1-6-15,0-2-9 16,-5 1 9-16,-1-1 0 16,0-1 0-16,-1 1 0 15,5 3 2-15,-1 0 18 16,0 0-20-16,1 2 0 16,-2 0-1-16,1 1 2 0,0-1 10 15,1 0-11 1,-2 0 0-16,-2 2-5 0,0 1 5 15,-2 0 0-15,-1 1 3 16,0 1 4-16,0-2 4 16,0-1-11-16,0 1 0 15,0 1-2-15,2-2 2 16,-2 1-2-16,1 2-4 16,-1 1 12-16,-2 1 1 15,-1 0-7-15,0 1 0 16,0 0-3-16,0-1 3 15,0 2-2-15,0-4 2 0,0 0 0 16,0-2 6-16,0-3-6 16,0-1 0-16,-3-2 3 15,2 1-3-15,-5 1-1 16,2 0 1-16,-1 2 0 16,-1 0 5-16,-3 3-5 15,2-3 0-15,2-1-5 16,1-3 5-16,-1 1 0 15,1-5 0-15,-1 0 1 16,0-3 5-16,0-1-6 16,-1 1-6-16,0 2 6 15,-5 1 0-15,-3 2 0 16,-4 0 0-16,3 3 6 0,-4 1 13 16,2-2-19-1,-2 0-2-15,-1-2 2 0,2-1 1 16,1-2 5-16,0-1-6 15,-1-4 10-15,0-1 19 16,2-1-29-16,-2-2 0 16,-6 0 2-16,0 0-2 15,-7 2 7-15,-2 1-7 16,-6 1 3-16,5 1 46 16,-3-1-43-16,2 1 10 15,4 0 25-15,6-4-31 16,5-2 29-16,4 0-39 15,7-3 2-15,4 1 31 16,2-1-33-16,3 0 0 16,0 0-14-16,0 0-98 0,0-4-45 15,0-6-531-15</inkml:trace>
  <inkml:trace contextRef="#ctx0" brushRef="#br0" timeOffset="-85462.01">6667 13640 393 0,'0'0'222'15,"0"0"-112"-15,0 0-16 16,0 0-23-16,0 0 40 15,0 0-32-15,0 0-35 16,-6-43 35-16,5 32-63 16,1-3-14-16,0-3-2 15,0-2 8-15,3-2 0 0,7-3-8 16,2 1-12-16,3-3 5 16,0-1 14-16,1-1-4 15,1 1-3-15,0 1 1 16,3 1 15-16,1 1-16 15,1 3 0-15,-1 0 4 16,5 1 12-16,-3 4-12 16,-2-2-4-16,2 3 0 15,-4 0 9-15,0 3-9 16,-1-1 0-16,2 2-6 16,-2-2 7-16,1 2-1 15,5-2 0-15,-2 0 6 16,2-1 20-16,0 1-26 0,4-1 16 15,-2 1 32-15,-1 0-39 16,-2 1 4-16,0 4-13 16,0 1 0-16,-1 1-6 15,1 1 6-15,0 1-7 16,4-2 6-16,0 2 1 16,3-3 18-16,0 1-18 15,-4 1 0-15,0 0 42 16,-5 1-40-16,-3 3-2 15,-3-1 11-15,-2 2-11 16,-1 0 6-16,-1 0-6 16,0 0 0-16,1 0-19 15,5 3 19-15,-1 3 0 16,2-1 0-16,4 4 7 0,-2-1-14 16,-1 1 7-16,-4 0 0 15,-2 1 13-15,-5 0-13 16,0 1-1-16,-4 1 0 15,2 1 2-15,-3 1 8 16,1 0-9-16,-1 0 0 16,0 1 0-16,0 1 0 15,0 2 0-15,2 2-2 16,-2 4 9-16,4 1-1 16,-4 5-6-16,0 1-1 15,-1 0 0-15,-2 2 2 16,0-3 14-16,0 2 4 15,0-1-9-15,0-2 41 0,0 1-51 16,0 0 0-16,0 0 13 16,0 5-3-16,0 0 25 15,0 2-32-15,-5-2 20 16,-5-2 5-16,2-1-28 16,-2-3 0-16,-3 1 2 15,-1-2-1-15,0 0 7 16,-3 2-8-16,-1-3 1 15,0 0 8-15,-3-1-9 16,0-2 0-16,2 1-1 16,1-3 8-16,3-1-10 15,2-1 3-15,-1-3 0 0,5 1 3 16,-3 0-3-16,0 2 0 16,-1 2-9-1,1 0 18-15,0-1-8 0,-1-1-1 16,0-2 0-16,0-2 6 15,3-2-6-15,-4-1 0 16,1-1 10-16,-2-1-9 16,-3 2 14-16,4-1-15 15,-5-1 0-15,0-1 10 16,-2-2-10-16,-3 1-1 16,3-1-5-16,-4-2 12 15,2-1-6-15,-2 1 0 16,0-3 0-16,-2-2 1 15,2-1-1-15,0 0 0 16,0 0 0-16,1 0 12 0,1-6 0 16,-1 1-12-16,1-4 0 15,-1 1 15-15,2-2-14 16,1-2 0-16,2-2-1 16,1-2 16-16,4-3 33 15,4 0-49-15,-2-2-7 16,3-3 7-16,1-2 1 15,1 1 1-15,0 0-2 16,1 0 11-16,-2 3 38 16,-2 1-49-16,4-2 0 15,-3 2 17-15,0-2-16 16,-1 1 8-16,-1-1-9 16,5-1 1-16,-3-3 8 15,3-3-9-15,0-8-33 0,0-1 33 16,0-3-18-16,-4-2 8 15,1 2-1-15,0 1 11 16,0 1 3-16,0 2-3 16,6 2-17-16,3 1 15 15,0 5-21-15,3-1-15 16,21 1-91-16,4 1-31 16,19-1 4-16,-6 5-134 15,-8 9-342-15</inkml:trace>
  <inkml:trace contextRef="#ctx0" brushRef="#br0" timeOffset="-74232.45">1687 9125 601 0,'0'0'244'0,"0"0"-79"15,0 0-107-15,0 0-12 16,0 0-31-16,-10-1 38 15,10 1 115-15,0 0-100 0,0 0-5 16,0 0-12-16,-2 0-24 16,2 0 42-16,0 0-69 15,0 0 0-15,0-2 5 16,0 2-5-16,15-3-21 16,10-1 21-16,11 0 0 15,9-3 6-15,12 0-6 16,4-1 0-16,0 1 7 15,5-2-7-15,-7 1-10 16,-8 1-29-16,-9 2-91 16,-15 1 80-16,-10 3-59 15,-12-1-40-15,-5 2 58 16,-2 0-107-16,-12 2-343 0</inkml:trace>
  <inkml:trace contextRef="#ctx0" brushRef="#br0" timeOffset="-73922.19">1730 9294 1109 0,'0'0'335'15,"0"0"-177"-15,0 0-120 16,0 0 9-16,0 0 21 15,0 0 16-15,0 0-81 0,12-15 35 16,2 11-34 0,9-2-4-16,10 0-3 0,11-4 2 15,8-3 2-15,6-2 4 16,6-2-5-16,0 1 0 16,-4 2 13-16,-11 1-13 15,-13 6-22-15,-15 4-73 16,-12 3-101-16,-12 10-19 15,-18 10-15-15,-4-2-121 0</inkml:trace>
  <inkml:trace contextRef="#ctx0" brushRef="#br0" timeOffset="-73104.23">6230 9453 781 0,'0'0'220'15,"0"0"-13"-15,0 0-38 16,0 0-53-16,0 0-42 16,0 0 82-16,0 0-134 15,-1-11 2-15,1 11-8 0,0-2-15 16,0 2 20 0,3-1-21-16,14-2 0 0,12 0 47 15,8-2-46-15,9-3-1 16,7 1 9-16,-3 0-8 15,-5 1 16-15,-5 1-17 16,-10 0-47-16,-9 1 26 16,-5 1-66-16,-7 3-15 15,-6-1-20-15,-3 1-69 16,0 1-16-16,-13 9-170 16,-5 2-27-16</inkml:trace>
  <inkml:trace contextRef="#ctx0" brushRef="#br0" timeOffset="-72803.24">6237 9605 494 0,'0'0'266'0,"0"0"-48"16,0 0-126-16,0 0 5 16,0 0 74-16,0 0-59 15,0 0-28-15,29 0 3 16,8-1-36-16,5-5 94 15,7-1-114-15,0 1-31 16,-1 1 48-16,0 0-40 16,-7 1-1-16,-3 1-7 15,-8 0 9-15,-7 2 1 16,-6 0-10-16,-8-1-9 0,-3 2-2 16,-5 0 11-16,-1 0-24 15,0 0-37-15,0 0-82 16,-3 2-16-16,-10 6-176 15,-1 2-55-15</inkml:trace>
  <inkml:trace contextRef="#ctx0" brushRef="#br0" timeOffset="-64085.11">2339 6931 347 0,'0'0'51'0,"0"0"214"16,0 0-149-1,0 0-54-15,0 0 87 0,0 0-84 16,-9-4 27-16,9 2 10 15,0 2-82-15,0 0 51 16,0 0-71-16,0 0-19 16,0-1 18-16,0 1 1 15,0 0-1-15,0 0 1 16,0 0 0-16,0 0-13 16,1 0 13-16,10-2-12 15,10 2 12-15,4-2 0 16,12-1 1-16,5 0-1 15,9-1 2-15,7 0 13 16,6 1-15-16,2 0 0 16,6 0 2-16,-5 2-2 0,1 0 0 15,-5 1-1-15,-6 0 7 16,-2 0 1-16,-1 0-7 16,-2 0-4-16,0 0 3 15,3 0 2-15,-1 0-1 16,4 0 0-16,-4 0 0 15,-2 0 9-15,2 2-9 16,-2 0-3-16,2-2 2 16,1 0 2-16,5 0 13 15,2 0-14-15,1 0 0 16,7 0 45-16,-3 0-44 16,2-3-1-16,-2 2 11 15,-1-2-11-15,-2 1 18 0,-6 2-18 16,2-1 0-16,-4 1 23 15,1-1-22-15,1-1-1 16,0 1 10-16,2-1-10 16,1 1 17-16,3-2-17 15,2 2 0-15,0-2 19 16,2 0-19-16,-2 1 0 16,-2 1 3-16,-4 0-3 15,-2 1 16-15,-1-2-16 16,-4 2 0-16,2 0 4 15,1-1-4-15,-1 1 0 16,6 0 0-16,0-2 1 16,-1 2 12-16,4-1-13 0,0 1 0 15,1 0 0 1,-3 0 0-16,-2-2-1 0,1 2-8 16,-1-1 18-16,-4 1-5 15,1-1-4-15,-5-1 0 16,2 1-1-16,0 1 1 15,-2-2-2-15,-1 2 2 16,2 0 0-16,1-1 13 16,-2 1-13-16,1 0 0 15,-6 0-1-15,-5 0 2 16,-6 0-1-16,-6 0 6 16,-8 0 6-16,-3-2 64 0,-5 2-76 15,-5 0 0 1,7-1 2-16,1 0-1 0,5-1 0 15,5 2-1-15,1 0 6 16,2 0 7-16,-3 0-13 16,-5 0-10-16,-5 0 9 15,-8 0 1-15,-2 0 0 16,-7 0-25-16,0 0-113 16,-22 6 34-16,-7 4-86 15,-2-4-419-15</inkml:trace>
  <inkml:trace contextRef="#ctx0" brushRef="#br0" timeOffset="-61837.63">9808 5307 576 0,'0'0'215'16,"0"0"-108"-16,0 0 10 16,0 0-92-16,0 0 33 15,0 0 39-15,0 0-19 16,-21-51-7-16,13 43-35 0,1-1-27 16,-1 2 85-16,-2-2-76 15,-3 0-4-15,-3-1 16 16,-3 0-29-16,-3 1-2 15,-1-1-2-15,-5 2 3 16,0-2 26-16,-2 2-26 16,-3-2 0-16,5 2 5 15,1 1 12-15,2-2 21 16,3 2-38-16,2 1 1 16,0 0 23-16,4 2-24 15,-2 1 0-15,0 2 0 16,-6 1 1-16,-4 0-11 15,-5 0 3-15,-7 4 7 16,0 5-7-16,-1-1 7 16,4-1-1-16,4 1 0 0,5-3 2 15,4 1 7 1,3 0-8-16,3-1 0 0,-1 1-14 16,1 1 14-16,1 1-15 15,-2 2 8-15,1 3 7 16,-3 1-3-16,-1 0 3 15,2 3 0-15,-2 0 0 16,4-2 0-16,0 2-1 16,2-1 1-16,4 0 0 15,-1-3-4-15,2 1 4 16,5 1 0-16,0 0-19 16,-1 4 19-16,-1 2-12 0,2 1 11 15,-1 5 2-15,-5 2 9 16,6 0-10-16,0 2 0 15,1 0 1-15,2 0-1 16,2 0-5-16,1 0 4 16,0 1 2-16,0 3 2 15,4 0-3-15,4 3 0 16,1 1 0-16,1 1 1 16,-1 0-1-16,2-1 0 15,2-1 7-15,-1-2 5 16,3 3-12-16,0-4-6 15,3 0 6-15,0-2 0 16,1-2 0-16,0-1 0 16,-1-2 6-16,3-2 4 0,0 1-10 15,2-1 0-15,-1-1-5 16,2 0 6-16,-3-2-1 16,3 1 0-16,-1-3 10 15,3 2 2-15,0-2-12 16,0-1-7-16,1 0 6 15,1-5 2-15,1 0 0 16,-1-2-1-16,2-3 1 16,1 0 11-16,0-1-12 15,2-1 0-15,-1-1-5 16,-1-3 11-16,-1 0-4 16,-2-1-2-16,0-1 0 15,-1-2 2-15,1 0-2 0,-1 0-6 16,0 0-2-16,0 0 16 15,-1 0-16-15,0-2 8 16,1-5 0-16,0 0 0 16,1-2 0-16,2 0 0 15,0 1-7-15,-2-2 14 16,-2 1-5-16,-2-1-2 16,-2 0 0-16,2-1-4 15,-3-2 4-15,3 1-2 16,-2-2 2-16,0-3 0 15,-1-2-7-15,2 1 7 16,-3-3 0-16,0-2-2 16,-1 2 3-16,-5 0-1 0,1 0 22 15,-5 1-22-15,2 0 37 16,-6 0-37-16,5 2 0 16,-4-2 29-16,0 2-29 15,-1-1 0-15,0 0 6 16,-1 1 2-16,-2-2 43 15,0 0-51-15,4 0 0 16,-4-1 68-16,-1-1-67 16,1-3 8-16,-3 0-9 15,0-1 11-15,0-3 13 16,0 3-24-16,0 1 0 16,0 0 21-16,0 2-20 15,-3 1-1-15,-2-1 0 16,-2 1 13-16,2-1 41 0,1-1-54 15,-1-1 0-15,-1-2-1 16,0-2 1-16,-1 2 0 16,-2-3 0-16,1 0 6 15,-5 2 3-15,0 0-9 16,-5 3 0-16,1 2 41 16,-3 0-40-16,-4 2 5 15,1-2-6-15,-4 2 8 16,-1-1 17-16,0-2-25 15,-5-1-10-15,-5 0 9 16,-5-2 2-16,-5 0-2 16,-5 2 1-16,-4 1 0 15,-1 6-41-15,0 5 41 16,4 9-119-16,-19 11-33 0,15 13-185 16,11 4-251-16</inkml:trace>
  <inkml:trace contextRef="#ctx0" brushRef="#br0" timeOffset="-57814.11">3783 5259 771 0,'0'0'192'16,"0"0"-104"-16,0 0 77 15,0 0-89-15,0 0-2 16,0 0 74-16,-6-35-42 15,6 34-36-15,0 1-70 16,0 0 25-16,0 0-74 16,0 5-4-16,0 10-48 0,0 8 95 15,6 7-1-15,0 2 7 16,2-1 0-16,2-3 2 16,-4-5 6-16,3-9-8 15,-3-4 0-15,3-9 0 16,0-1 2-16,6-7 142 15,12-18-20-15,7-12-118 16,6-8 127-16,2-7-111 16,-3-3 7-16,1-2 6 15,-7 4-29-15,-5 3 25 16,-4 8-31-16,-6 12 0 16,-6 11-34-16,-2 12 34 15,-4 7-178-15,2 4-223 0,1 31 94 16,1-1-39-16</inkml:trace>
  <inkml:trace contextRef="#ctx0" brushRef="#br0" timeOffset="-56930.84">6597 5273 823 0,'0'0'172'0,"0"0"-22"16,0 0-76-16,0 0 79 15,0 0-90-15,0 0 47 16,0 0-4-16,-3-19-78 15,3 19-28-15,0 0-35 16,0 7-163-16,5 9 187 16,5 7-36-16,3 4 39 15,1-1 2-15,5 0 12 16,-3-3 4-16,-2-7-10 16,1-5 0-16,-5-4 39 15,1-5-33-15,2-2 58 16,2 0 72-16,4-11-29 15,3-9 1-15,3-4-93 0,3-6-4 16,-1-2 74-16,1-2-84 16,1 0-1-16,-3 2 6 15,-2 2-5-15,-3 5 8 16,-1 4-9-16,-7 5 0 16,-1 5-37-16,-6 7 37 15,-3 2-117-15,0 2-166 16,0 13-244-16,-1 4 361 15,-2-2-377-15</inkml:trace>
  <inkml:trace contextRef="#ctx0" brushRef="#br0" timeOffset="-46621.66">18765 12612 52 0,'0'0'527'16,"0"0"-297"-16,0 0-126 16,0 0-28-16,0 0 95 15,0 0-96-15,0 0-26 16,0 0-30-16,0 0-10 0,0 0 37 15,0 0-33-15,0 0 0 16,0 0 95-16,0 0-70 16,0 0 24-16,0 0 7 15,3 0-55-15,9 0 62 16,5 0-76-16,3 0 13 16,7 0 18-16,3 0-31 15,3 0-13-15,4 0 7 16,6 0 12-16,4 0 5 15,2 3-11-15,2 3 0 16,2-2 8-16,3 1-7 16,-3 1-1-16,-2-2 0 15,-2 1 1-15,-7-3 16 0,-3 1-17 16,-1 0-13-16,-2-3 12 16,0 0 2-16,2 0 8 15,2 0-9-15,0 0 2 16,5 0 31-16,4 0-33 15,3 0 0-15,5 0 5 16,3-1-5-16,0-1 8 16,-4 2-8-16,-1 0 0 15,-4 0 0-15,-5 0 0 16,-1 0-4-16,-3 0 4 16,0 0 0-16,1 0 1 15,-1 0-1-15,0 0 6 0,1 0-13 16,0 0 7-16,1 0 0 15,-5 0-3-15,-1 0 12 16,-5 0-9-16,-7 0 0 16,-5 0 0-16,-6 0 23 15,-5 0-13-15,-5 0-10 16,-3 0 38-16,-2 0-19 16,0 0 17-16,0 0-36 15,0 0 14-15,0 0 9 16,0 0-23-16,0 0-18 15,0 0 17-15,0 0-21 16,1 10 21-16,2 7 0 16,0 6 1-16,0 6 11 0,-1 5-11 15,-1 1 0 1,-1 4 2-16,0 0-1 0,0 2 26 16,0 3-27-16,-4-1 0 15,-2 3 9-15,1 0-9 16,0-1 0-16,0 2 15 15,0-2-14-15,1-1 20 16,-1-2-21-16,-1-1 0 16,-1-3 27-16,1-1-27 15,-2-2 0-15,1 0 3 16,-1-1 4-16,0-1 8 16,2-4-15-16,1 0 0 15,4-2-6-15,1-2 6 16,0-1 0-16,0-1-7 15,0-2 17-15,0-2 3 0,0 1-13 16,0 0 0-16,0 1 3 16,0 0-2-16,-3 2-1 15,-4-1 0-15,-1 0 6 16,2-3 3-16,1 1-9 16,1-2 0-16,2 1-5 15,1-1 5-15,1 2-4 16,-2-1 2-16,1 1 4 15,-2-1 5-15,-3-2-7 16,2-1 0-16,-3-2-12 16,1-1 12-16,2-1-7 15,-2-2 7-15,3-3 0 16,0-2-41-16,2 2 41 16,1-1-49-16,-2 1 49 0,1 0-27 15,-1 1 19-15,1-1 8 16,-2 1 0-16,1-3-3 15,-2 1 3-15,0-2-18 16,0 0 5-16,1 1 0 16,0-1-34-16,0-1-10 15,2 1-51-15,-2-3 107 16,-2 2-70-16,-1 0 27 16,-5-2 44-16,-5-1 1 15,-3 2 11-15,-2-2-12 16,-4 0 1-16,-1 0 23 0,0 0-24 15,-3 0 0 1,-2-2 15-16,0 1-15 0,-2-2 9 16,-2 3-9-16,-2-1 20 15,-1 1 8-15,-1 0-28 16,1 0 0-16,-1 0 18 16,-1 0-12-16,1 1 7 15,1 5-13-15,-1-1 2 16,-1 2 17-16,-1 0-19 15,2 2 0-15,-2-1 4 16,0-1-3-16,3 2 18 16,-1-2-19-16,2-1 0 15,2-2 33-15,2 0-32 16,4-1-1-16,-1 0 20 16,0 1 2-16,0-2 8 0,-1 0-30 15,-2-2 10 1,-3 2 37-16,0-2-47 0,0 0 0 15,-1 0 19-15,3 0-18 16,1 0 28-16,2 0-29 16,1-3 0-16,2 0 15 15,-2 0-15-15,3 2 0 16,-3 0-2-16,0-1 4 16,0 1 5-16,0-1-7 15,2 0 0-15,1 0 8 16,0-2-8-16,5 1 0 15,1-1 9-15,2-2-8 16,1 0 21-16,3-1-22 16,0 0 0-16,3-2 11 15,3 2-10-15,-1 1-1 0,2-1 0 16,2-2 11-16,0 2 0 16,2-1-11-16,1-1 0 15,-1 1 3-15,1-4-2 16,1-1-1-16,2-1 0 15,-2-1 7-15,2-2 15 16,0-3-22-16,0 0 0 16,0-1-1-16,0-2 1 15,0 0 0-15,0-3-6 16,0 3 13-16,-3-3 20 0,0-1-27 16,-1-1 0-16,-2-4 33 15,0-5-33-15,2-1 0 16,-1 0-1-16,2 0 9 15,0 1-1-15,-1 1-7 16,0 4 0-16,1 1 1 16,-2 1-1-16,2 4 0 15,0 0 0-15,0 1 1 16,1 1 16-16,2 1-17 16,-1-1-3-16,1-1 2 15,0 0 1-15,0-4 0 16,0 1 0-16,0-1 6 15,0 0-7-15,0 2 1 16,0 1-5-16,0-1 4 16,0 0 2-16,-2 0 4 0,1-1-5 15,-2 0 0-15,1 2 9 16,2 1-9-16,0 2 0 16,0 2 3-16,0 3-3 15,0 3 0-15,0 2 0 16,0 1 1-16,0 2 8 15,0 2-9-15,0-1-3 16,0 2-3-16,0-1 12 16,0 0-4-16,0-2-2 15,0 0 0-15,0-3-7 16,0 0 7-16,0 2-12 16,0-2 11-16,2 5 2 15,-2 1 14-15,1 3-15 16,-1 1 0-16,0 1 5 15,0 1-5-15,0-2 0 0,2-1-11 16,1-1-3-16,0-5 13 16,1 0-11-16,3-2 12 15,-2 1-28-15,1 1 28 16,-1 3-18-16,-2 3 10 16,1 1-21-16,2 2 29 15,6-1-22-15,5-1 22 16,8 1 28-16,8-1-28 15,3-1-9-15,3-2-2 16,2 2-13-16,-2-1-5 16,-6 1-72-16,-6 3-87 15,-16-4 12-15,-9 3-359 0,-2-4-255 0</inkml:trace>
  <inkml:trace contextRef="#ctx0" brushRef="#br0" timeOffset="-43693.32">17730 13402 58 0,'0'0'17'16,"0"0"41"-16,0 0 122 16,0 0-54-16,0 0-22 15,0 0 73-15,0 0-60 16,0 0-9-16,0 0 4 16,0 0-30-16,0 0 43 0,0 0-57 15,0 0-19 1,0 0 76-16,0 0-90 0,4 0 38 15,11 0-2-15,9-1-70 16,10-3 53-16,9 0-54 16,5-2 0-16,3 2 2 15,0 1-2-15,-5 0-2 16,-7 2-15-16,-9-1-36 16,-9 2 24-16,-9-1 29 15,-8 1 0-15,-2 0 10 16,-2 0 2-16,0 0 20 15,0 0-1-15,0 0-22 16,0 0 53-16,0 0-62 16,0 0-8-16,0 0 0 0,0 0 9 15,0 0-2-15,0 0 1 16,0 0 0-16,0 0-17 16,0 0 17-16,2 0-32 15,3 7 30-15,-1 4 2 16,2 6 0-16,0 4 0 15,-1 5 0-15,-2 2 37 16,1 3-37-16,-1 3 0 16,-1-2 11-16,-2 1-10 15,1-2 8-15,-1-3-9 16,2-4 9-16,-1-4-2 16,1-5-7-16,-1-2-3 15,1-3 2-15,-1-2 1 0,1-2 0 16,-2-1 0-16,1 1 2 15,1 0 5-15,1 1-7 16,-2-1-14-16,2-1 13 16,0 1 1-16,-2 0-1 15,-1-4-34-15,2 1 6 16,-2-3-9-16,0 2 28 16,0-2-8-16,0 0 18 15,0 0 0-15,0 0 19 16,0 0-19-16,0 0 2 15,-9 0 70-15,-4 0-72 16,-5-5 0-16,-3 1 7 16,-4 1-6-16,-4 1 11 15,-2 0-12-15,-3 2 0 16,-4 0 2-16,0 0-2 0,-1 0 0 16,1 0 0-16,6 0 0 15,0 0 13-15,5 3-13 16,4-2 0-16,4 2 3 15,5-1-3-15,5-1 0 16,4 0 9-16,2-1-7 16,3 0 44-16,0 0-46 15,0 0 1-15,0 0 74 16,0 0-65-16,0 0 33 16,0 0 18-16,0 0-23 15,0 0 32-15,-2 0-70 16,2-8 10-16,-2-2-3 0,2-3-7 15,0-4 0-15,0-2 0 16,0-4 1-16,0-3 34 16,2-2-35-16,2-1 0 15,-3-4 7-15,-1 1-7 16,0 1 0-16,0 4-1 16,0 4 11-16,0 5 0 15,0 3-10-15,0 3 0 16,-1 2 3-16,-1 0-3 15,0 0 0-15,2-1-6 16,0 0 17-16,0-3-13 16,0 1 2-16,0 1 0 15,0 2-6-15,0 1 6 16,0 5-9-16,0 1 9 16,0 3-46-16,0 0 45 0,0 0-185 15,-2 17-165-15,-3 2 52 16,-1-4-633-16</inkml:trace>
  <inkml:trace contextRef="#ctx0" brushRef="#br0" timeOffset="-40060.42">24081 12814 289 0,'0'0'239'0,"0"0"-136"15,0 0-43-15,0 0 70 16,0 0-17-16,0 0-2 16,0 0-1-16,-33-20-45 15,33 20 58-15,0 0-43 16,0 0-39-16,0 0 49 15,0 0-90-15,0 0 0 16,0 0-1-16,0 0 2 16,0 0-33-16,9 0 32 15,7 0 0-15,7 0 27 0,8 2-27 16,6 0 0 0,7 1 0-16,2-1 13 0,3 0 0 15,0 0-13-15,1-2 0 16,-3 0 2-16,0 0-2 15,2 0 0-15,0 0 0 16,2-3 19-16,7-3 22 16,5 1-41-16,3 1 0 15,3-1 1-15,-1 4-1 16,-3 0 1-16,-1-1-1 16,-4 2 1-16,0-1 8 15,-5 0-9-15,-3-1-19 16,1 1 13-16,-4-3-11 0,-3 1 4 15,-1-2-2-15,-2 1 15 16,0 0-22-16,0 0 22 16,-1-1-3-16,1 1-5 15,-1 1 8-15,-1 0-1 16,-4 2 1-16,0 1 0 16,-4 0 1-16,-6 0-1 15,-6 0-3-15,-3 0 2 16,-6 1 2-16,-2 1-1 15,-4-1 0-15,-2-1 1 16,1 2 17-16,-2-1-18 16,0 2-22-16,-3 1 20 0,2 3-12 15,-2 5 14-15,0 4 0 16,0 4 13-16,0 3 51 16,0 4-64-16,0 1 16 15,0 4 16-15,0 5-19 16,0 5 50-16,0 2-9 15,-2 2-29-15,-1 3 90 0,-1-3-115 16,-3 1 1 0,1-1 24-16,-1 2-12 15,1 0 16-15,-1 1-29 16,1 1 6-16,0 1 15 16,-2 1-21-16,2 0 0 15,2 2-2-15,1 1 8 16,-2 0-4-16,1-1-2 15,-2-4 0-15,3-5 5 0,0-4-5 16,2-5-5-16,1-6 3 16,-2 0 4-16,1 0-1 15,-1-2-1-15,-3 2 0 16,1-2 2-16,-1-1-2 16,-2-2-6-16,3-1 5 0,-4 0 2 15,2-3 5 1,0 2-6-16,-1-2 0 15,1 0 4-15,1-3-4 16,2 1 0-16,0-3-4 16,0-1 8-16,0-1-8 15,-1-1 4-15,1-2 0 16,0 0-7-16,0-2 7 16,2-2-10-16,-1-3 9 0,2-1 2 15,-1-1-7-15,1-2 6 16,-2 0 0-16,0 0-3 15,-1 0 3-15,-4 0 0 16,-6 0-6-16,-4 0 14 16,-7 0 5-16,-4 0-13 15,-5 0 0-15,-3 0 1 16,-7 0-1-16,0-6 0 16,-5 0 0-16,0-1 8 15,-1 0-7-15,1 1-1 16,-1 0 0-16,0 2-9 0,1 0 10 15,-1 1-1-15,1 1 0 0,-1 0 0 16,1 1 11 0,1-1-11-16,-3 1-4 15,5 1 4-15,-1-1 0 16,1 1 9-16,1 0-9 16,-2-2 8-16,2 2-5 15,0 0-3-15,0-1 0 16,0-1-1-16,-1 2 2 15,-3-1-1-15,2 0 0 16,-3-1 8-16,-1 1 9 16,-1-1-17-16,2 1 0 15,1-2-6-15,2 2 7 16,4-1-1-16,2 2 0 16,0 0 2-16,1 0 1 0,0 0-3 15,0 0-3-15,-1 0 1 16,3 0 3-16,3 0-1 15,-1 0 0-15,5 0 1 16,4 0 5-16,0 3-6 16,7 0-5-16,-1 0 5 15,4-2 0-15,6-1 7 16,1 0-7-16,2 0 1 16,0 0 25-16,1 0-26 15,2-4 0-15,-2-4 16 16,1-4 1-16,0-1 32 15,2 0-49-15,1-2 21 16,1-3 22-16,1 0-43 0,0-5 0 16,0-1 11-16,0-3-10 15,0-4 5-15,0-3-6 16,0-1 0-16,0-1-1 16,0 1 1-16,0-1 0 15,0-1-5-15,0-1 13 16,0-3-5-16,0-4-3 15,0-6 0-15,-2-3 0 16,1 0 0-16,-3-2-1 16,0 3 0-16,-1 5 2 15,1 4 2-15,-2 6-3 16,3 3 0-16,-1 1 2 0,1 4-2 16,0 2 0-16,0 0-8 15,0-1 16-15,1 3-7 16,2-3-1-16,0 2 0 15,0 2-15-15,0-2 15 16,0 0-13-16,0-1 12 16,0 0 1-16,0-3-11 15,0 0 11-15,0-1 0 16,0 0 2-16,0 3-2 16,0 4 0-16,0 3-8 0,0 5 16 15,0 6-4 1,0 3-4-16,0 4 0 15,0-1 0-15,0 4 0 16,0 1-5-16,0 0 4 16,0 0 2-16,0 0-12 0,0 0 11 15,0 0 0-15,0 0-32 16,0 0 32-16,3 0-40 16,8 0 3-16,8 0 14 15,11 0 2-15,9 0 21 16,11 0 0-16,4 0-1 15,7 0 1-15,2 0 0 16,-2 0-1-16,-6 0 3 16,-6 0 5-16,-7 0-7 15,-7 0-4-15,-7 0 3 16,-3 0 1-16,-5 0-2 16,-4 0-4-16,2-1-64 15,-3-2 57-15,0 1-176 0,-2-1-105 16,-4 1-99-16,-4-3-622 15</inkml:trace>
  <inkml:trace contextRef="#ctx0" brushRef="#br0" timeOffset="-39131.33">22853 13438 567 0,'0'0'572'15,"0"0"-405"-15,0 0-56 16,0 0 10-16,0 0-120 16,0 0 8-16,0 0-9 15,5 8 1-15,-1 11 63 16,2 3-38-16,-2 5-26 0,-1 1 70 15,-1 3-69 1,-2 1 23-16,0 3-3 0,0 0-12 16,0-1 78-16,0-2-87 15,0-4 0-15,-2-2 12 16,1-4-12-16,-1-3 0 16,2-5 0-16,0-5 7 15,0-2-15-15,0-2 8 16,0-2-72-16,-1-3 24 15,1 0-35-15,-2 0 0 16,1 0-2-16,-2 0-48 16,0-20-51-16,2 2-301 15,-1-2-183-15</inkml:trace>
  <inkml:trace contextRef="#ctx0" brushRef="#br0" timeOffset="-38264.27">22841 13387 595 0,'0'0'196'0,"0"0"-38"15,0 0-82-15,0 0-57 16,0 0 42-16,0 0-8 15,0 0-2-15,75-4-35 0,-59 4 3 16,1 0 37-16,3-2-56 16,3 0 15-16,2-1 12 15,4-1-14-15,2 1 2 16,-1 0-15-16,0 0 0 16,-5 2 3-16,-4-1-3 15,-8 2-3-15,-4 0 0 16,-3 0 6-16,-3 0 7 15,-3 0 2-15,0 0 4 16,0 0 100-16,0 0-93 16,0 0 6-16,0 0-1 15,0 0-22-15,0 0 11 16,0 0-17-16,2 0 0 16,-1 0-14-16,1 0 14 0,1 0-18 15,-2 4 18-15,1 5 0 16,-2 1 5-16,0 1-5 15,0 3 0-15,0 1 30 16,0 2-30-16,0 3 0 16,0 0 15-16,0 1-15 15,0 3 29-15,0 3-29 16,0 1 0-16,0 2 14 16,0 0-14-16,0-1 0 15,-2-2-1-15,2-2 2 16,0-2 8-16,0-5-9 0,0-2 0 15,0-4-1-15,0 0 1 0,0-4-9 16,0-1 7 0,0-1-3-16,0-3-14 15,0 0 14-15,0-3 5 16,0 1-4-16,0-1 4 16,0 0 0-16,0 0-1 15,0 0 10-15,0 0 17 16,-4 0-26-16,-10 0 0 15,-1 0 27-15,-4 2-27 16,-4-2 0-16,-2 1-1 16,-5 2 10-16,-3 0 35 15,-1-1-22-15,-3 3-6 16,3-1 73-16,2 0-89 16,8 0 16-16,3 0-16 0,8-1 19 15,7-2-9-15,5-1-10 16,1 0 0-16,0 0-16 15,0 0 16-15,0 0-17 16,-2 0-23-16,-8 0-121 16,-4-1-90-16,1-7-704 0</inkml:trace>
  <inkml:trace contextRef="#ctx0" brushRef="#br0" timeOffset="-37760.75">22000 13573 730 0,'0'0'615'0,"0"0"-465"16,0 0-25-16,0 0 3 15,0 0-20-15,0 0-27 16,0 0-81-16,60-2 9 16,-29 0-5-16,7-1-4 0,4 1-1 15,3-1 0 1,1 0 2-16,-4 0-2 15,-6 2-36-15,-9-1-74 0,-11 1 64 16,-8-1-112 0,-8-1-43-16,-14 1 40 0,-5-1-250 0</inkml:trace>
  <inkml:trace contextRef="#ctx0" brushRef="#br0" timeOffset="-37445.82">22154 13362 886 0,'0'0'273'16,"0"0"-91"-16,0 0 92 16,0 0-145-16,0 0-29 15,0 0-77-15,0 0-20 16,0 11-6-16,0 14-12 0,0 10 15 15,3 9 128-15,1 7-106 16,-1 4-1-16,-2 2 0 16,-1 0-12-16,0 1 32 15,0-1-41-15,0-8 0 16,0-5 9-16,0-9-9 16,0-8-10-16,0-7-54 15,2-5-105-15,4-5-46 16,1-7-346-16</inkml:trace>
  <inkml:trace contextRef="#ctx0" brushRef="#br0" timeOffset="-36486.83">26790 13376 1169 0,'0'0'529'16,"0"0"-429"-16,0 0-2 16,0 0-2-16,0 0-23 15,0 0 40-15,0 0-113 16,5 0 19-16,-4 0 15 16,-1 0-34-16,3 0 0 0,5 0-7 15,5 0 14 1,8 0 15-16,5 0-22 0,5 0 0 15,4 0 12-15,-2 0-12 16,2 0-6-16,-3 0-14 16,0 0-85-16,-2 0 37 15,-4 0-135-15,-6 3-165 16,-4 1-127-16,-11-1-378 0</inkml:trace>
  <inkml:trace contextRef="#ctx0" brushRef="#br0" timeOffset="-36221.2">26757 13633 202 0,'0'0'1051'15,"0"0"-774"-15,0 0-177 16,0 0 55-16,0 0 79 15,0 0-96-15,80-3-79 16,-30-2-22-16,9 0-31 16,2 0 77-16,1 1-83 15,-2 0-8-15,-6 2-11 16,-6 1-28-16,5-5-124 0,-14 2-206 16,-9-6-564-16</inkml:trace>
  <inkml:trace contextRef="#ctx0" brushRef="#br0" timeOffset="-35471.86">27902 12731 1119 0,'0'0'184'15,"0"0"-63"-15,0 0-114 16,0 0 3-16,0 0 21 16,0 0-31-16,0 0 0 15,4 63 37-15,2-20 27 16,2 6 82-16,-4 8-95 15,1 12-26-15,-4 15 88 16,-1 17-96-16,0 2 26 16,0-3 5-16,0-9-35 15,0-10 58-15,-1 2-71 0,1 1 16 16,0-4 26-16,0-13-31 16,0-13-11-16,0-16 0 15,0-4 12-15,0 3 5 16,0 4-17-16,6 1 0 15,-2-7 9-15,1-5-9 16,-2-8-1-16,1-7-1 16,-1-5-38-16,-2-5 33 15,-1-3-83-15,0-1-55 16,0-1 47-16,0-10-118 16,-4-7-34-16,-6-7-730 0</inkml:trace>
  <inkml:trace contextRef="#ctx0" brushRef="#br0" timeOffset="-34569.79">28056 12593 494 0,'0'0'266'0,"0"0"-147"16,0 0 61-16,0 0-73 15,0 0 4-15,0 0-35 16,0 0-36-16,59 0 46 15,-35 0-9-15,6 0-44 16,3 0 84-16,6 0-111 16,2 0 10-16,5 0 9 0,4-2-18 15,2-1 20 1,2-2-27-16,4-1 0 0,0 0 26 16,2-1-20-16,-1 1-6 15,-2-1 22-15,1 0-16 16,2-1 29-16,0 0-35 15,-1-2 0-15,1 0 20 16,0 0-19-16,-1 2-1 16,1-1 19-16,1 2-19 15,0 0 22-15,-1 1-22 16,0 0 0-16,1 1 9 16,0 1-9-16,3-1 0 15,-1 1 2-15,-4 2 4 16,-7-1 3-16,-10 0-9 15,-10 0 0-15,-8 0-1 0,-9 1 1 16,-3-3 0 0,1 2-8-16,2-1 16 0,3-2-24 15,4 2 16-15,2-2-28 16,3 2-5-16,-2 1-6 16,-4 2-36-16,-4-1-43 15,-13 2-142-15,-4 0-46 16,0 0-395-16</inkml:trace>
  <inkml:trace contextRef="#ctx0" brushRef="#br0" timeOffset="-33481.27">30164 12388 196 0,'0'0'623'15,"0"0"-370"-15,0 0-188 16,0 0-65-16,0 0 10 16,0 0 61-16,0 0-24 15,18 41-21-15,-12-23 43 16,0 3-25-16,2 5 15 16,-2 1 23-16,2 3-50 15,-2 6 71-15,0 2-81 16,-2 4-3-16,-1 3 54 0,-1 4-31 15,-2-1-8 1,0 4-11-16,0 0-11 0,0 3 53 16,0-1-65-16,0 0 0 15,0 0 13-15,0-2-12 16,0-1 5-16,1-1-6 16,-1-3 1-16,0 0 13 15,0-2-14-15,0 2-8 16,-1-1 7-16,-1 1 1 15,1 1 0-15,1 0 0 16,0 0 1-16,0-2 7 16,0 0-8-16,0-5-5 15,0-4 3-15,0-4 3 16,0-6-1-16,0-3 0 16,0-3 0-16,0-1 5 0,0 0-5 15,-3-1-17 1,1 2 17-16,-2 1-8 0,3-1 8 15,-3 1 0-15,3-1 0 16,-4 1-6-16,2-1 6 16,-1-3-6-16,-1 0-1 15,-2-3 0-15,3-1 6 16,-1-4-11-16,1-2-18 16,-1-1 3-16,2-1-14 15,-3-3-11-15,-1-1 38 16,-4 0 13-16,-6-2 1 15,-5 0 0-15,-6 0 6 16,-3-3 30-16,-2-4-30 0,-3 1-1 16,-1 1 9-1,0-1-14-15,-1 2 8 0,1 0-8 16,-2 1 0-16,2 1 0 16,0 2 0-16,-2 0 0 15,-3 0-2-15,0 0 4 16,0 0 3-16,-1 0-5 15,1 0 0-15,0 0 10 16,-2 0-10-16,0 0 0 16,0 0 7-16,2 0-5 15,-1 0 11-15,0 0-13 16,-1 0 0-16,0 0 2 0,2 0-2 16,0 3 0-16,0 0 6 15,3 1-5-15,2 1 30 16,0 0-31-16,0-1 0 15,-1 1 11-15,2 0-11 16,0 1 0-16,1-1-1 16,-2 4 7-16,1-1-2 15,0 2-4-15,3 0 0 16,0-1 5-16,3-2-4 16,2 0-1-16,0-3 0 15,2 0 12-15,0-1 11 16,3-2-23-16,-1-1 0 15,2 0 8-15,2 0-8 16,3 0-6-16,3 0 4 16,1 0 4-16,4 0-27 0,0 0-5 15,-3 0-81-15,1 0-51 16,1 0-366-16,4 0-589 0</inkml:trace>
  <inkml:trace contextRef="#ctx0" brushRef="#br0" timeOffset="-32096.51">29289 12075 75 0,'0'0'911'15,"0"0"-661"-15,0 0-228 16,0 0-2-16,0 0-14 15,0 0-6-15,0 0-9 16,24 35 3-16,-12-13 12 16,4 4 45-16,-2-1-51 15,-2 2 0-15,-5-1 12 16,-2-2-12-16,-2-4 0 0,-3-1 0 16,1-3 3-16,-1-4 3 15,0-3-6-15,2-2 0 16,-2-3-3-16,1-3 9 15,1-1 1-15,1 0 118 16,3 0 39-16,1-8 19 16,4-7-160-16,6-5 8 15,3-7 43-15,8-5-57 16,7-10-7-16,8-4-10 16,5-7 7-16,7 0 2 15,2-1-9-15,-2 5 0 16,-4 7 7-16,-8 6 4 15,-7 11 37-15,-11 7-22 0,-8 7-4 16,-7 4 12-16,-7 4-34 16,-2 3-31-16,-1 0-16 15,0 0-98-15,-3 0-134 16,-19 10 23-16,3 1-57 16,-1-2-388-16</inkml:trace>
  <inkml:trace contextRef="#ctx0" brushRef="#br0" timeOffset="-30156.76">19213 13373 228 0,'0'0'737'15,"0"0"-592"-15,0 0 72 16,0 0-101-16,0 0 83 16,0 0-13-16,0 0-53 15,6-30-10-15,-5 30-120 16,-1 0 19-16,2 0 10 0,-2 0-32 15,1 0-16-15,2 3 7 16,3 10 9-16,1 4-16 16,4 4 16-16,1 3 0 15,3 1 9-15,3 1-9 16,0-2-6-16,1-3 3 16,-2-4 6-16,-1-5-37 15,-4-3 33-15,0-6-17 16,-2-3 15-16,1 0 6 15,5-16 12-15,2-9 5 16,4-10-6-16,5-12 46 16,9-18-60-16,-1 4 0 15,0-2-12-15,1 5 12 0,-12 21-7 16,-2 5 7-16,-7 13 0 16,-7 9 12-16,-5 8-12 15,-3 2-35-15,0 0 16 16,0 0-109-16,0 0-26 15,0 7-12-15,-11 16 68 16,-4-2-34-16,0-3-273 0</inkml:trace>
  <inkml:trace contextRef="#ctx0" brushRef="#br0" timeOffset="-29188.97">24465 13509 1209 0,'0'0'348'0,"0"0"-283"0,0 0-49 16,0 0-13-16,0 0-3 15,0 0-20-15,0 0 20 16,4 29 3-16,-4-2 55 16,0 6-58-16,1 4 3 15,1 3 20-15,-1-2-23 16,2-1 0-16,0-5 0 16,0-5 13-16,0-9-3 15,3-8-10-15,6-7 0 16,6-3 38-16,14-10 0 15,12-15 15-15,7-12-12 16,9-8-28-16,1-9 31 16,0-2-44-16,-4 2 6 0,-8 7 66 15,-12 12-72-15,-10 13 0 16,-12 7 0-16,-9 10-37 16,-2 2 35-16,-4 3-168 15,0 0-196-15,-10 6 37 16,-4 4 17-16,-5 0-286 0</inkml:trace>
  <inkml:trace contextRef="#ctx0" brushRef="#br0" timeOffset="-27985.12">17582 14533 449 0,'0'0'639'16,"0"0"-391"-16,0 0-182 16,0 0 10-16,0 0 39 15,0 0 1-15,0 0 30 16,-5 1-128-16,5-1 32 15,7-1 41-15,5-10-90 16,5-5 52-16,7-4-53 16,0-4 0-16,3-2 20 15,1-6-14-15,1-4-6 16,1-7 0-16,-1-3 10 0,3-2-7 16,-4 3-3-16,-1 6 0 15,-6 8-3-15,-8 11 4 16,-4 7-1-16,-2 4 0 15,-4 6 6-15,-3 2-40 16,0 1 18-16,0 0-120 16,0 0 16-16,0 1-71 15,0 9 93-15,-1 13-59 16,-11-2-76-16,0-1-101 0</inkml:trace>
  <inkml:trace contextRef="#ctx0" brushRef="#br0" timeOffset="-27601.17">17698 14173 954 0,'0'0'256'16,"0"0"-120"-16,0 0 5 15,0 0-9-15,0 0-17 16,0 0-83-16,0 0-11 15,0-3 27-15,15 3-42 16,9-1 29-16,6-5 10 16,6-2-36-16,3-4 12 15,2-4-21-15,-2 0 0 0,-6 1-5 16,-6 2 5-16,-10 3 0 16,-7 6 15-16,-6 1 20 15,-4 3 20-15,0 0-37 16,0 0 9-16,0 0-45 15,0 5 18-15,2 11-15 16,2 8 15-16,1 4 0 16,2 6 10-16,4 1-10 15,-2 3-9-15,1 2-10 16,5 11-152-16,-6-11-327 16,0-9-517-16</inkml:trace>
  <inkml:trace contextRef="#ctx0" brushRef="#br0" timeOffset="-26424.29">22289 14589 72 0,'0'0'610'15,"0"0"-415"-15,0 0-72 16,0 0-9-16,0 0 87 15,0 0-50-15,0 0-27 16,0-3-62-16,8-4-40 16,1-3 42-16,4-2-42 15,4-2-7-15,3-3 27 16,6-6-42-16,3-4 0 16,4-4 19-16,2-4-19 15,2-2 9-15,2-1-9 16,-2 3 0-16,-3 4 14 15,-2 4-14-15,-4 4-13 0,-2 4 4 16,-4 1 18-16,-1 3-10 16,-6 1 1-16,-2 4 0 15,-6 2 8-15,0 0-8 16,-3 4 0-16,-1 2-7 16,0 0 7-16,-3 2-22 15,0 0-76-15,0 0-85 16,0 0 19-16,0 0-140 15,-9 2-55-15,-2 0-43 0</inkml:trace>
  <inkml:trace contextRef="#ctx0" brushRef="#br0" timeOffset="-26036.01">22450 14165 580 0,'0'0'211'0,"0"0"-18"15,0 0-103-15,0 0 16 16,0 0 2-16,0 0 42 16,0 0-44-16,30-12-106 15,-11 6 0-15,1 2 62 16,5-2-49-16,2 1 5 0,1-1 1 15,4 1-18-15,-2-1 26 16,-4 2-27-16,-3 0 0 16,-4 1 78-16,-7 3-64 15,0 0-3-15,-3 0-11 16,0 8 0-16,3 9 17 16,-3 6-1-16,-1 5-16 15,-4 3 56-15,-4 4-56 16,0 1 0-16,-7-1-1 15,-13 9-94-15,1-9-61 16,2-8-355-16</inkml:trace>
  <inkml:trace contextRef="#ctx0" brushRef="#br0" timeOffset="-15941.36">18543 16020 882 0,'0'0'287'0,"0"0"-72"0,0 0-93 16,0 0 81-16,0 0-81 15,0 0-26-15,-6-72 4 16,3 69-29-16,1 3-12 16,-6 0-59-16,-6 0 0 15,-10 3-14-15,-10 11 14 16,-8 9-2-16,-4 8 2 16,0 7 1-16,1 4 16 15,6 3-17-15,8 2 0 16,5-1 0-16,11 0 0 15,11-3-11-15,4 0 11 0,7-7-25 16,19-5 23-16,6-6-48 16,7-9 7-16,9-6 23 15,3-8 4-15,6-2 9 16,2-9 6-16,1-12 1 16,-5-7 23-16,-5-5-23 15,-11-6 0-15,-9-6 49 16,-12-3-49-16,-10-4 28 15,-8-2 23-15,0-1-37 16,-21 3 51-16,-9 5-65 16,-4 9 13-16,-6 11-1 15,-1 15-12-15,-1 12-8 16,1 3-2-16,2 24-37 16,5 14 28-16,8 10-107 0,17 26-119 15,8-12-150-15,1-12-356 0</inkml:trace>
  <inkml:trace contextRef="#ctx0" brushRef="#br0" timeOffset="-15670.41">18947 16309 962 0,'0'0'353'0,"0"0"-273"16,0 0-79 0,0 0 65-16,0 0 74 0,0 0-29 15,-13 78-30-15,1-50-47 16,1 2 61-16,1-1-70 16,0-2-13-16,2-1 8 15,2-5-18-15,3-1-2 16,0-4-35-16,3-2-169 15,0-4-138-15,0-5-511 0</inkml:trace>
  <inkml:trace contextRef="#ctx0" brushRef="#br0" timeOffset="-14439.69">21239 16069 386 0,'0'0'302'0,"0"0"-87"15,0 0-11-15,0 0-52 0,0 0 42 16,0 0 2-16,0 0-98 15,0-42 12-15,0 42-97 16,-7 0-7-16,-7 9 6 16,-7 9-12-16,-7 6 16 15,-3 7-16-15,-1 4 14 16,4 2 35-16,7 0-43 16,3 1-5-16,9 0 17 15,6 0-10-15,3-4 3 16,1-2-11-16,13-4 6 15,5-5 10-15,5-3-16 16,7-6-25-16,7-4 24 16,7-6-7-16,7-4-4 15,3 0-18-15,1-3 10 16,-1-11 1-16,-5-5 19 0,-2-7 0 16,-8-4 0-16,-6-3 1 15,-7-4 18-15,-9-3-19 16,-7 1 7-16,-8 2 65 15,-3 0-43-15,0 5-10 16,-15 2 15-16,-5 5-18 16,-7 4-5-16,-7 6-11 15,-9 8 0-15,-5 7-28 16,-7 0 28-16,1 9-55 16,5 9 23-16,4 5-31 15,6 5-23-15,2 17-162 16,10-4-144-16,11-6-294 0</inkml:trace>
  <inkml:trace contextRef="#ctx0" brushRef="#br0" timeOffset="-13916.33">21792 16400 901 0,'0'0'523'16,"0"0"-358"-16,0 0 19 15,0 0-134-15,0 0 51 16,0 0-40-16,0 0-55 16,96-27-1-16,-77 31-5 15,-1 6 0-15,-7 3-11 16,-7 2 11-16,-4 2-44 0,-10 3 34 15,-19 0 10 1,-5 1 29-16,-3-3-29 0,-1-1 0 16,8-4 36-16,8-3-35 15,11-5-1-15,7 0 0 16,4-4 1-16,11 0 13 16,17 1-12-16,12-2 4 15,12 0 52-15,5 0-58 16,-3-2-7-16,-3-5-14 15,-12-1-108-15,-13 1-112 16,-15 0-352-16</inkml:trace>
  <inkml:trace contextRef="#ctx0" brushRef="#br0" timeOffset="-12766.61">24233 16016 955 0,'0'0'173'0,"0"0"-50"16,0 0-16-16,0 0 14 16,0 0-27-16,0 0-94 15,0 0 13-15,-30 29 34 0,13 0-46 16,0 5 27-16,1 2 9 15,4 4-5-15,3-1 20 16,3-1-52-16,6 1 1 16,0-3 10-16,1-3-11 15,14-7 0-15,4-2 0 16,4-7 0-16,5-5-7 16,4-5 7-16,1-7 0 15,-1 0 11-15,3-6-5 16,-4-12-6-16,-1-8 24 15,-2-3 15-15,-2-8 74 16,-3-2-81-16,-2-7-7 16,-4-2 31-16,-4-1-55 0,-4 1 25 15,-3 3 25 1,-6 7-30-16,0 8 59 0,-1 9-51 0,-15 5-28 16,-7 8 31-1,-12 4-32-15,-11 4-1 16,-9 0 0-16,-5 12-20 15,3 11 0-15,5 4-27 16,6 8-97-16,10 20-28 16,13-7-185-16,14-4-263 0</inkml:trace>
  <inkml:trace contextRef="#ctx0" brushRef="#br0" timeOffset="-12097.4">24682 16383 1169 0,'0'0'162'16,"0"0"50"-16,0 0-67 15,0 0-9-15,0 0-4 16,0 0-76-16,0 0-34 16,18-40-22-16,-2 39-9 15,3 1-21-15,1 0 30 16,-3 0-27-16,-1 3 17 16,-7 2-24-16,-3 2 24 15,-3 1-8-15,-3-1 14 16,0 0-14-16,0 1 18 15,-3-1 0-15,-3 1 7 16,-1 1-7-16,1 1 10 0,1 0-10 16,1 0 0-16,4 1-3 15,0 0 3-15,4 2-28 16,10 1 6-16,2 0-22 16,1 2 31-16,-3-1-23 15,-3 1-28-15,-5-1 63 16,-6-1-69-16,0 0 32 15,-14-2 38-15,-8-2 16 16,-6-2 108-16,-7-5 10 0,-1-2-45 16,1-1 40-1,-1 0-99-15,9 0-14 16,6-5-16-16,15-12-46 0,6 1-146 16,0-2-582-16</inkml:trace>
  <inkml:trace contextRef="#ctx0" brushRef="#br0" timeOffset="-11745.27">25327 16402 491 0,'0'0'1036'0,"0"0"-832"16,0 0-11-16,0 0-105 15,0 0 81-15,0 0-124 16,0 0-37-16,7-15-16 16,-5 15-67-16,-1 0-129 15,11 3-300-15,-1 4 174 16,2-2-315-16</inkml:trace>
  <inkml:trace contextRef="#ctx0" brushRef="#br0" timeOffset="-11587.55">25618 16406 209 0,'0'0'812'15,"0"0"-692"-15,0 0-48 16,0 0-72-16,0 0-19 16,0 0-49-16,0 0-199 15,71-5-374-15</inkml:trace>
  <inkml:trace contextRef="#ctx0" brushRef="#br0" timeOffset="-11421.39">25895 16428 172 0,'0'0'1022'0,"0"0"-838"16,0 0-75-16,0 0-48 15,0 0-23-15,0 0-38 16,0 0-95-16,28-7-83 15,-22 12-104-15,-1 0-375 0</inkml:trace>
  <inkml:trace contextRef="#ctx0" brushRef="#br0" timeOffset="-9816.17">28267 15921 77 0,'0'0'783'15,"0"0"-637"-15,0 0-57 0,0 0 26 16,0 0-34-16,0 0-26 16,-82-37 62-16,47 37-54 15,-7 10 24-15,-3 7-8 16,0 8-37-16,-1 5 21 16,3 9-53-16,4 3 3 15,3 6 14-15,8 1-27 16,7 2 0-16,6-2-1 15,12 0-6-15,3-5-9 16,6-1-12-16,18-7-34 16,7-3 60-16,7-8-84 15,6-8 42-15,7-8 1 0,1-9 37 16,3 0-3-16,4-12 10 16,-3-11-1-16,-1-7 91 15,-5-7-47-15,-1-6-7 16,-7-6-2-16,-6-4 23 15,-8-3 6-15,-9-1-28 16,-8 2-7-16,-11 6 95 16,0 6-68-16,-15 11-16 15,-17 9-31-15,-12 11 1 16,-11 10-20-16,-10 2 10 16,-3 20-44-16,2 12 32 15,8 11-126-15,0 23-111 16,16-10-255-16,15-10-427 0</inkml:trace>
  <inkml:trace contextRef="#ctx0" brushRef="#br0" timeOffset="-8568.69">28651 16295 426 0,'0'0'549'16,"0"0"-278"-16,0 0-132 16,0 0 44-16,0 0-1 15,0 0-53-15,0 0-12 16,-2-5-104-16,2 5-2 16,0 0-2-16,-1 0-9 15,-2 5-21-15,0 8 12 16,-3 4 9-16,1 4 52 15,-2 5-50-15,1 0 4 16,2 2 31-16,-1 1-37 16,0-1 0-16,1-1 0 0,-2-5 1 15,3 0 4-15,0-4-5 16,3-4-55-16,0-3-1 16,0-1-71-16,0-1-46 15,2-7-102-15,9 0-82 16,0-2-250-16</inkml:trace>
  <inkml:trace contextRef="#ctx0" brushRef="#br0" timeOffset="-8044.57">28945 16319 46 0,'0'0'942'15,"0"0"-744"-15,0 0-101 16,0 0 9-16,0 0 15 16,0 0-76-16,0 0-12 15,-20 1-33-15,4 11 0 16,-6 3 0-16,-5 3 0 16,-3 0 1-16,-4 0-1 0,-1 0 6 15,2-1 4 1,5-2-10-16,4-5 0 15,8-3-1-15,5-5 1 16,10 1 0-16,1-3 0 16,0 0 1-16,15 0 61 15,3 0-62-15,4-1 0 0,0-3 4 16,-5 1-3 0,-5 1 31-16,-6 1 14 0,-5 1-45 15,-1 0 19-15,2 0-20 16,1 0-33-16,1 10 32 15,4 4-4-15,3 4 5 16,2 3 0-16,0 3 0 16,-3 0 0-16,1 0 0 15,1-3-15-15,-5-2 14 16,1-5-23-16,-2-6 17 16,1-2-9-16,1-6 16 15,-1 0 30-15,4 0-29 0,3-7-2 16,0-7-6-16,8-13-40 15,-6 3-143-15,-2 1-294 0</inkml:trace>
  <inkml:trace contextRef="#ctx0" brushRef="#br0" timeOffset="-1812.17">17591 16208 3 0,'0'0'315'0,"0"0"6"16,0 0-119-16,0 0-2 15,0 0-37-15,0 0 2 16,-4 0 5-16,2 0-71 16,2 0 46-16,0 0-72 15,0 0-12-15,0 0 2 16,0 0-35-16,0 0-6 15,0 0-22-15,3 0-13 16,9 0-9-16,7 0 18 16,7-2-11-16,2 2 8 15,3 0-1-15,1 0-31 16,-2 0-1-16,-2 0-30 16,-4-1 45-16,-6 1-39 0,-2-1 26 15,-7 1 38-15,-3-2 0 16,-1 2 1-16,-2-1-1 15,1 1 1-15,-1-1 5 16,1 1-6-16,1 0-11 16,1 0 9-16,2 0 2 15,0 0-13-15,0 0-3 16,-1 0 14-16,-2 0-14 16,-1 0 16-16,-1 0-4 15,-2 0 4-15,-1 0 0 16,0 0 10-16,0 0-10 15,0 0 1-15,0 0 40 0,0 0-41 16,0 0 0-16,0 1 6 16,0 3-6-16,0 2 15 15,0 1-15-15,0 1 9 16,0 3 20-16,0 2-29 16,0 1 0-16,0 2 11 15,0-1-11-15,0 2 11 16,0 1-11-16,-1 1 0 15,-2-3 9-15,3-1-9 16,-1-2 0-16,1-2-1 16,0-3 2-16,0-4-2 15,0 1-1-15,0-4 2 16,0 2-22-16,0-3 22 0,0 0-19 16,0 0 8-1,0 1 9-15,0 1-7 0,0 1 9 16,0-2-24-16,0 0 12 15,0 1-27-15,0-1 1 16,0-1 1-16,0 2-5 16,0-2 31-16,0 0-4 15,0 0 15-15,-2 0 29 16,-2 0-17-16,-5 0 4 16,-4 0-11-16,-3 0-3 15,-3 0 14-15,-2 0-7 16,-4 0-8-16,-2 0 63 15,0 0-55-15,0 0 3 0,2 0 5 16,2 0-10 0,3 0 7-16,-1 0-14 0,4 1 0 15,1 3 2-15,2 1-2 16,1-2-2-16,3 1 2 16,-1 0 0-16,1-1 4 15,1 0-4-15,3-2 0 16,1 1 2-16,2-1-2 15,3-1 0-15,-1 0 1 16,1 0 5-16,0 0 37 16,0 0-15-16,0 0-12 15,0 0 65-15,0 0-58 16,0 0 12-16,0 0-2 16,0 0-22-16,0 0 14 15,0-3-25-15,0-1 0 0,0-2-1 16,0-1 1-16,0 0 0 15,0-2 0-15,0 1 1 16,0-2 12-16,0-1-13 16,0-2 0-16,0 1 10 15,0-4-10-15,0 0 0 16,0 1-1-16,0 2 2 16,0 3 8-16,0 3-9 15,0 3 0-15,0 3 0 16,0-1 0-16,0 2 0 15,0-1 0-15,0 1 0 16,0 0 10-16,0-1-10 0,0-1 0 16,0-1 14-16,0 1-14 15,0-1 0-15,0 0 0 16,0 2 1-16,0 1-3 16,0 0 2-16,0 0-43 15,0 0-28-15,0 0-128 16,0 4-152-16,0 3-148 0</inkml:trace>
  <inkml:trace contextRef="#ctx0" brushRef="#br0" timeOffset="-511.7">20442 16239 310 0,'0'0'496'0,"0"0"-301"16,0 0 9-16,0 0 66 0,0 0-69 16,0 0-70-1,0 0-9-15,0-6-68 0,0 6-14 16,0 0-40-16,0 3 23 15,0 5-34-15,0 7 11 16,-1 3 0-16,-4 3 15 16,1 3-14-16,1 0 8 15,-2 2-9-15,2-3 8 16,2-2 5-16,1-1-13 16,0-4-5-16,0-3 3 15,0-4 2-15,0-3-1 16,0-2-27-16,0-2-32 15,0-1 26-15,0-1-70 16,3 0-8-16,0 0-12 0,7-14-65 16,-2-1-385-16,-1-4-185 15</inkml:trace>
  <inkml:trace contextRef="#ctx0" brushRef="#br0" timeOffset="349.72">20511 16223 32 0,'0'0'283'15,"0"0"-35"-15,0 0-7 16,0 0-82-16,0 0 16 16,0 0-64-16,0 0-11 0,3-14-6 15,-2 14-37-15,-1 0-56 16,2 0 31-16,-1 0-32 15,5 0-22-15,3 0 22 16,3 2 10-16,6 0 15 16,3 1-9-16,6 0-9 15,3-3 34-15,4 0-41 16,3 0 0-16,-1 0 0 16,0 0 2-16,-5 0 8 15,-4 0-10-15,-9 0 0 16,-3 0 23-16,-8 0-22 15,-4 0 21-15,-1 0 17 16,-2 0-18-16,0 0 9 16,0 0-28-16,0 0 8 0,0 0 27 15,0 0-37-15,0 0-1 16,0 0 0-16,0 4-2 16,0 3-4-16,-2 0 7 15,2 2 0-15,-1-1 4 16,-1 2-4-16,-1 0 0 15,2 0 0-15,-2 0 0 16,0 2 4-16,1 1-4 16,-1 1 0-16,2 2 1 15,-3-2-1-15,2 0-1 16,2 0 1-16,0-3 0 16,0-2 0-16,0-2 0 15,0 0 0-15,0-6 2 0,0 2-2 16,0-3-1-16,0 2 0 15,-1-2 1-15,1 0 4 16,0 0-4-16,-2 0 0 16,2 0-3-16,-1 1 3 15,-3 0 0-15,1 2-2 16,-3 0 4-16,0 1 2 16,-4-1-4-16,0 0 0 15,-5 0 10-15,-2-2-8 16,-3-1-2-16,-2 0 19 15,0 0-8-15,0 0 38 16,-2 0-33-16,3 0 0 0,-3 0 74 16,-1-1-64-16,0 1 19 15,-2 0 8-15,2 0-32 16,0 0 28-16,3 0-49 16,1 0 0-16,5 0 1 15,-2 3-1-15,6 1-1 16,-1 0 1-16,5 1-55 15,0-3-1-15,2 2-65 16,5 1-80-16,1-1-122 16,0-3-341-16</inkml:trace>
  <inkml:trace contextRef="#ctx0" brushRef="#br0" timeOffset="1560.94">23780 16271 21 0,'0'0'82'0,"0"0"6"16,0 0 72-16,0 0 41 16,0 0-32-16,0 0 13 15,0 0-45-15,-48-34 13 16,48 33-9-16,0 1-2 15,0-2 4-15,0 2-43 16,0 0-12-16,0 0 58 16,0 0-77-16,0 0-3 0,0 0-19 15,0 0-19-15,0 0 12 16,0 0-40-16,-2 0-2 16,0 9-27-16,0 5 21 15,-2 5 8-15,1 5-1 16,1 1 2-16,1 2 12 15,1 0-13-15,0-2 0 16,0-1 5-16,0-1-5 16,0-5-1-16,0-3 1 15,0-2-38-15,0-5 22 16,0-2-70-16,0-3-34 16,0-2 52-16,0-1-77 15,0 0 21-15,0-15 12 16,0-5-283-16,1-2-311 0</inkml:trace>
  <inkml:trace contextRef="#ctx0" brushRef="#br0" timeOffset="2236.03">23784 16241 702 0,'0'0'263'0,"0"0"-109"15,0 0-20-15,0 0 37 16,0 0-67-16,0 0-51 16,0 0-43-16,19-2 3 15,1 2-4-15,1 0-9 16,4 0 0-16,0 0 1 0,2 0-1 16,-2 0 0-16,-2 0 0 15,-5 0 1-15,-7 0 1 16,-5 0-2-16,-2 0 0 15,-4 0 14-15,0 0 29 16,0 0 16-16,0 0-8 16,0 0-45-16,0 0 39 15,0 0-45-15,0 1-15 16,0 2 14-16,0 4-5 16,0 2 6-16,0 1 0 15,0 1 1-15,0 2 10 16,0 0-11-16,-3 1-3 15,0 1 3-15,2-3 0 16,-2 3 1-16,1-2-1 16,1-1 0-16,-1 1 3 0,0-1-3 15,2 1-2-15,0 0 2 16,0-2 0-16,0-1 0 16,0 0 0-16,0-2 1 15,0-1-4-15,0-3 3 16,0 1-22-16,0-4 16 15,0-1-7-15,0 0 13 16,0 0 0-16,0 0 1 16,-3 1 5-16,-3 1-6 15,-4 1 0-15,-2-1 6 16,-6 1-5-16,0 2 11 16,-5-3-12-16,-4 0 1 0,-2 1 30 15,0-2-31-15,0 1 0 16,5-1 1-16,5 0 1 15,7-1-3-15,6 2 1 16,6-2-85-16,9 0-75 16,9 0-216-16,3 0-321 0</inkml:trace>
  <inkml:trace contextRef="#ctx0" brushRef="#br0" timeOffset="3465.57">27277 16293 633 0,'0'0'375'0,"0"0"-229"15,0 0-55-15,0 0 27 16,0 0 57-16,0 0-67 16,0 0-92-16,-5 7 28 15,5-2-44-15,0 3 0 16,0 5 44-16,0 4-10 15,0 2 2-15,0 0-17 0,3 1-10 16,0 4 26 0,-1-3-35-16,-2 1 0 0,0-2 2 15,0-1-1-15,0-2 7 16,0-3-8-16,0-3 0 16,0-4-13-16,0-1 13 15,0-3-40-15,0-3-26 16,0 0-31-16,0 0-21 15,3-18-26-15,3-4-247 16,0-3-482-16</inkml:trace>
  <inkml:trace contextRef="#ctx0" brushRef="#br0" timeOffset="4277.39">27335 16247 205 0,'0'0'335'15,"0"0"-129"-15,0 0-64 16,0 0-25-16,0 0 39 16,0 0-84-16,0 0-21 15,9 0-26-15,0 0-2 16,3 0 22-16,3 0-13 0,4 0-15 15,1 0 57 1,3 0-67-16,1 0 6 0,0 0-1 16,-3 0-11-16,-2 0 9 15,-5 0-10-15,-4 0 0 16,-5 0 0-16,-4 0 1 16,-1 0-1-16,0 0 19 15,0 0 20-15,0 0 18 16,0 0-53-16,0 0 6 15,0 0 6-15,0 0-16 16,0 0 0-16,0 0-1 16,0 0 1-16,2 0-13 15,1 0 7-15,1 0 6 16,1 0 6-16,-1 0-6 16,2 2-1-16,-3 0 1 0,-2 0 0 15,1 1-10 1,-2 0 3-16,0 1 7 0,0 2-8 15,0 2 8-15,0 1 0 16,0 3 0-16,0 2 1 16,-3 1 9-16,0 3-10 15,0-1 0-15,-1 0 3 16,2-1-3-16,1 1 0 16,-2 0 0-16,1 0 3 15,1-1 9-15,1-1-12 16,0-1 0-16,0-1 4 15,0-2-4-15,0-2 0 0,0-2 0 16,0-1 0-16,0-3 0 16,0-1 0-1,0-2 0-15,0 2 9 0,0-2-3 16,0 0-6-16,0 0 8 16,0 0 0-16,0 0 24 15,-3 0-32-15,-2 0 0 16,-4 1 7-16,-6 1 0 15,-5 0 43-15,-5 0 0 16,-3 1-49-16,-5-2 49 16,0 5-50-16,1-5 0 15,2 5-12-15,4-1 12 16,7 2-77-16,18 1-158 0,1 0-294 16,1-4-305-16</inkml:trace>
  <inkml:trace contextRef="#ctx0" brushRef="#br0" timeOffset="5426.05">19575 16383 896 0,'0'0'325'15,"0"0"-87"-15,0 0-85 0,0 0 42 16,0 0-29-16,0 0-68 16,0 0 11-16,2-6-70 15,4 5-21-15,4-2 56 16,7 0-74-16,4-1 1 15,9 0-1-15,5 1 12 16,5 0-12-16,4 2 0 16,3-1-16-16,-2 1 8 15,-3-1-70-15,-8 2-39 16,-11-1-7-16,-7 1-56 16,-10-2 28-16,-6 1-69 15,-7-2 2-15,-13-1-161 16,-1 1-342-16</inkml:trace>
  <inkml:trace contextRef="#ctx0" brushRef="#br0" timeOffset="5681.5">19814 16220 202 0,'0'0'527'0,"0"0"-319"15,0 0 63-15,0 0-13 16,0 0-17-16,0 0-30 15,0 0-108-15,18-59 9 16,-18 62-112-16,0 14-8 16,-6 10 8-16,-3 9 1 0,3 7 10 15,0 3-11 1,2 2 6-16,4 0 6 0,0-1-12 16,0-3-18-16,0-3-2 15,12 5-155-15,-1-10-206 16,-3-11-481-16</inkml:trace>
  <inkml:trace contextRef="#ctx0" brushRef="#br0" timeOffset="6456.85">22586 16470 423 0,'0'0'716'0,"0"0"-394"15,0 0-203-15,0 0 27 16,0 0-13-16,0 0 25 15,0 0-45-15,7 0-70 16,5 0-13-16,11 0-30 16,3 0 0-16,7 0 10 15,2 2-10-15,-1-2-15 0,4 0-14 16,-1 0-11 0,0 0 27-16,-3 0-71 0,-2-4-51 15,-10-2 43-15,-3 0-96 16,-6 1 11-16,-9-5-18 15,-4 2-129-15,0 0-314 0</inkml:trace>
  <inkml:trace contextRef="#ctx0" brushRef="#br0" timeOffset="6725.5">22798 16346 218 0,'0'0'732'0,"0"0"-479"16,0 0-57-16,0 0-6 0,0 0 96 16,0 0-76-16,0 0-80 15,19-23-80-15,-19 23-40 16,0 12-20-16,0 9 5 16,0 11 5-16,0 11 46 15,0 3-45-15,3 5 0 16,0-2-1-16,2 1 11 15,1-5-35-15,4-1-41 16,-2-4-166-16,-2-8-315 16,-3-14-670-16</inkml:trace>
  <inkml:trace contextRef="#ctx0" brushRef="#br0" timeOffset="7695.27">26780 16488 453 0,'0'0'592'15,"0"0"-384"1,0 0-140-16,0 0 16 0,0 0 47 15,0 0 23-15,7 0-68 16,8 0-74-16,6 0 28 16,4 0-40-16,4-1-1 15,-2 0 1-15,-3-1 0 16,-2 1 6-16,-4-2-6 16,-8 2-53-16,-2-1 28 15,-4 2-97-15,-2-1-48 16,-2-2-3-16,0-1-54 15,-3-2-319-15</inkml:trace>
  <inkml:trace contextRef="#ctx0" brushRef="#br0" timeOffset="7964.55">26902 16337 491 0,'0'0'368'15,"0"0"-114"-15,0 0-66 16,0 0 33-16,0 0-106 16,0 0-54-16,0 0-61 15,0 3 16-15,0 16-16 16,0 8 50-16,0 5-21 16,0 5 56-16,0 2-72 15,0 1 12-15,0-2-25 16,0 1 13-16,5-2-33 0,-2-2-24 15,-2 6-139 1,-1-10-95-16,0-7-340 0</inkml:trace>
  <inkml:trace contextRef="#ctx0" brushRef="#br0" timeOffset="9564.12">29526 16406 853 0,'0'0'188'15,"0"0"-44"-15,0 0-38 16,0 0 44-16,0 0 43 15,0 0-87-15,0 0-47 0,5-15-14 16,0 15-32 0,4-1 34-16,4-1-47 0,2 0 0 15,6 0 0-15,2 1 0 16,6-1-1-16,1 2-40 16,-3 0-66-16,-2 0-22 15,-4 0-153-15,-7 0-63 16,-9 0-227-16</inkml:trace>
  <inkml:trace contextRef="#ctx0" brushRef="#br0" timeOffset="9767.51">29394 16600 62 0,'0'0'616'0,"0"0"-512"15,0 0 0-15,0 0 55 16,85 0 45-16,-46 0-104 16,8-3-43-16,4-4-14 15,0 1-43-15,1-2-30 16,-13 2-141-16,-14-2-396 0</inkml:trace>
  <inkml:trace contextRef="#ctx0" brushRef="#br0" timeOffset="11305.71">30746 15854 819 0,'0'0'229'0,"0"0"-1"0,0 0-84 15,0 0-28-15,0 0 8 16,0 0-110-16,0 0-8 15,-27-13-6-15,9 16 0 16,-8 8 20-16,-2 4-20 16,-5 5 0-16,-1 6 35 15,-2 3-33-15,0 6 17 16,-1 4-14-16,1 0 8 16,5 1 28-16,3-1-41 15,5-2 0-15,5-2 19 16,8-1-19-16,3 2 8 15,7-3-8-15,0 0 13 0,0-1 3 16,7-3-16 0,5-2 0-16,1-2 6 15,8-4-5-15,4-2 9 0,5-2-10 16,6-1 7-16,5-3 15 16,2-2-22-16,2-1 0 15,-1-3 1-15,-2-3-1 16,-3-3-9-16,-1-1 9 15,-3 0 0-15,-4 0-14 16,-1 0 14-16,-2-5-8 16,0-4 8-16,0 0 0 15,0-4 1-15,0-1-1 16,1-3 1-16,-1-2 20 16,-1 1-21-16,-2-3 0 15,-5 1 1-15,-1 0 8 0,-4 1 19 16,-5-1-5-16,-1 0-16 15,0 0 65-15,-2-1-60 16,1 0-11-16,-3-1 23 16,-1 0-13-16,-1 0 14 15,-3 2-18-15,0 0 3 16,0 0 32-16,0-1-42 16,0 2 0-16,-1-4 8 15,-5 0-7-15,0 0 0 16,-4 1-1-16,0 0 2 15,1-2 19-15,-1-1-21 16,-2 2 0-16,-2-3-3 16,-2 2 10-16,-2 2-6 0,-7 2-1 15,-5 2 0-15,-8 3-30 16,-6 5 30-16,-4 5-67 16,-7 2-4-16,1 3-74 15,-10 0-58-15,16 10-156 16,11 1-324-16</inkml:trace>
  <inkml:trace contextRef="#ctx0" brushRef="#br0" timeOffset="14316.8">30451 16773 608 0,'0'0'516'0,"0"0"-407"16,0 0-73-16,0 0 132 16,0 0-8-16,0 0-83 15,0 0-44-15,-3 0-32 16,10 0 4-16,5 0 5 0,7 0-8 16,11 0 62-16,7 0-39 15,11 0 6-15,6 0 17 16,8 0-20-16,19 0 7 15,19 0-13-15,15 0-21 16,-9-4 41-16,-24 1-42 16,-27 0 0-16,-21 2 4 15,0-2-4-15,-4 2 0 16,-4-2-7-16,-13 2 7 16,-7-1-33-16,-6 2-3 0,0 0-136 15,-9 0-151 1,-28 14 98-16,1-1-75 0,-3 0-424 0</inkml:trace>
  <inkml:trace contextRef="#ctx0" brushRef="#br0" timeOffset="14646.91">30493 16997 22 0,'0'0'710'0,"0"0"-487"15,0 0-85-15,0 0 24 0,109 0-25 16,-62 0 63 0,6 0-72-16,5-3-24 0,4 0-22 15,-1 0-41-15,-2 2 3 16,-6-2-42-16,-4 2 14 15,-9 1 0-15,-7 0-16 16,-8 0 0-16,-7 0-2 16,-9 0-12-16,-6 0-4 15,-1 0-48-15,-2 0-68 16,0 0-116-16,0 1-294 16,-3 3 146-16</inkml:trace>
  <inkml:trace contextRef="#ctx0" brushRef="#br0" timeOffset="15989.75">18515 16675 1113 0,'0'0'249'0,"0"0"-172"16,0 0-70-16,0 0 115 15,0 0-26-15,0 0-41 16,6-2-18-16,4 8-36 0,5 7 15 16,7 5 21-16,5 5-24 15,3 5 73-15,6 6-85 16,4 2 2-16,8 7 23 16,0 1-24-16,4 2 8 15,0-1-10-15,-6 0 2 16,-4-4-24-16,-8-4-25 15,-11-4-19-15,-4-8 23 16,-8-6-8-16,-4-3-42 16,-1-3-124-16,-2-7-98 15,1-2-367-15</inkml:trace>
  <inkml:trace contextRef="#ctx0" brushRef="#br0" timeOffset="16749.12">21323 16775 173 0,'0'0'331'16,"0"0"-67"-16,0 0-126 16,0 0-58-16,-80 10 43 15,43 1 35-15,-12 6-12 16,-11 6 9-16,-20 8-35 0,-25 10-37 16,-22 8 63-16,0 2-84 15,23-9-22-15,36-11-16 16,29-10-23-16,12-4 14 15,-2 6-15-15,3-3-13 16,3 4-1-16,10-6-103 16,10-3-89-16,9-6-111 15,15-8-168-15,2-1-422 0</inkml:trace>
  <inkml:trace contextRef="#ctx0" brushRef="#br0" timeOffset="17816.3">24384 16783 333 0,'0'0'91'0,"0"0"10"16,0 0 75-16,0 0 61 15,0 0-17-15,0 0-101 16,0 0-76-16,-2-8-37 16,-20 8 4-16,-11 0 13 15,-7 8-23-15,-9 2 0 16,-5 3 12-16,-4 0-12 15,-5 1 9-15,-1 1-2 16,-5 2-1-16,-1 2 38 0,-4 1-44 16,-10 3 0-1,-14 7 27-15,-13 4 0 0,-2 1-5 16,4-1-22-16,3-6 13 16,9-4 3-16,-3-4-16 15,4 0 0-15,4-7 0 16,13-2 1-16,16-3 5 15,11-1-6-15,6 0 0 16,-12 2 9-16,-7 1-9 16,-5 2-5-16,2 0 4 15,5-1 2-15,5 0-1 16,1 0 0-16,3-2 1 16,1 1 7-16,3-3-8 15,3 1-13-15,8-2-22 0,8 1-77 16,8-1-87-16,14-3-314 15</inkml:trace>
  <inkml:trace contextRef="#ctx0" brushRef="#br0" timeOffset="19857.4">28203 16775 172 0,'0'0'414'16,"0"0"-365"-16,0 0-39 16,0 0-10-16,0 0 0 15,-97 1 62-15,69 4-10 16,-4 0-29-16,-2 2 42 16,0 2-39-16,0 1 0 15,-2 1 47-15,0 0-61 16,-3 2-5-16,-7 1 10 0,-3-3-15 15,-8 2 44 1,-4-1-46-16,-2-1 1 0,2 0 39 16,0 0-25-16,3 0-2 15,-2 2-13-15,0 3 11 16,-2 1 17-16,-4 2-28 16,-3 1 0-16,-1 0 21 15,3 0-20-15,-1 0-1 16,2-1 0-16,0 1 1 15,0 1 5-15,0-1-6 16,0 0 0-16,0-1-5 16,-3 1 6-16,1 0-1 0,-5 0 0 15,3-1 1 1,-1 0 5-16,3-4-6 0,2-2 0 16,5-3 1-16,4-2 1 15,1-1-4-15,0 0 2 16,0-3 0-16,-2-1-1 15,-3 0 1-15,-2-3-6 16,0 0 5-16,5 0 1 16,1 0-1-16,6 0 1 15,1 0 0-15,-1 0 1 16,2 0-1-16,-3 0-8 16,-3 0 8-16,1 0 0 15,-5 0 1-15,0 0-1 16,-1 0 1-16,2 0 6 15,0 0-7-15,3 0-3 0,4 0 3 16,2 0 0-16,1 0 2 16,-3 0-2-16,-1 0 0 15,-3 0 8-15,-1 0-8 16,-2 0-8-16,0 0 8 16,3-4 0-16,0 1 0 15,5 2 0-15,0-1 0 16,2 2 6-16,2 0-6 15,-2 0-6-15,0 0 5 16,-1 0 1-16,1-2 0 16,-2 2-1-16,1-2 1 15,-1-1-12-15,1 2 12 16,1-2-5-16,-1 2 4 0,4-1 2 16,2 2-1-1,1 0 0-15,2 0 2 0,-2 0 3 16,2 0-5-16,2 0-3 15,0 0 1-15,2 0 3 16,0 0-1-16,2 0 0 16,-1 0 0-16,0 0 12 15,-1 0-12-15,0 0 0 16,0 0 31-16,0 0-4 16,2 0-1-16,0 0-26 15,1 0 12-15,2 0 13 16,-2 0-25-16,-2 5 0 0,0-1 1 15,1 1-1 1,-1-2 7-16,1 4-7 0,1-4 0 16,0 4 3-16,2-3-3 15,1 2-2-15,2-2 2 16,1-1 1-16,2 1 9 16,3-1 2-16,0 0-10 15,4 0 23-15,3 1-25 16,1 2-6-16,3-3 5 15,0 4 1-15,1-4-29 16,4 3-36-16,3-3-100 16,3-1-71-16,0-2-369 0</inkml:trace>
  <inkml:trace contextRef="#ctx0" brushRef="#br0" timeOffset="30024.5">31192 15420 666 0,'0'0'534'16,"0"0"-432"-16,0 0-82 15,0 0 31-15,0 0 21 16,0 0-6-16,4 0-31 16,-4 0-34-16,2 0 62 15,-1 0-46-15,-1 0 20 0,0 0 15 16,0 0-7-16,0 0 1 16,0 0-22-16,0 3-13 15,0 3 38-15,0 3-47 16,0 6 27-16,0 3 24 15,-1 5-32-15,-2 1-4 16,1 0-17-16,2 0 2 16,0-2 5-16,0-2-7 15,2-3-6-15,8-4 0 16,5-3-4-16,5-5 9 16,9-3-5-16,10-2 12 15,10-3 42-15,9-14-48 0,10-7 0 16,3-7 13-16,2-5-7 15,-2-3 1-15,-6 1-7 16,-11 3 0-16,-15 8 10 16,-14 9-10-16,-12 6-9 15,-11 9 8-15,-2 3-124 16,-33 10-124-16,-6 7-93 16,0 2-198-16</inkml:trace>
  <inkml:trace contextRef="#ctx0" brushRef="#br0" timeOffset="33335.69">17600 16015 950 0,'0'0'236'15,"0"0"-233"-15,0 0 16 16,0 0 1-16,0 0 71 16,0 0 5-16,0 2 3 15,0-2 16-15,0 0 83 16,0-2-78-16,6-11-60 16,3-7-29-16,3-6-30 15,9-4 13-15,6-10-14 16,8-5-58-16,7-6 31 15,24-17-143-15,-14 14-172 16,-7 11-353-16</inkml:trace>
  <inkml:trace contextRef="#ctx0" brushRef="#br0" timeOffset="34056.04">20294 16033 87 0,'0'0'1088'0,"0"0"-824"16,0 0-97-16,48-79-138 0,-28 52-20 15,3-4 18-15,3-2-27 16,-1 0-3-16,-1-3-62 16,2 5-43-16,-3 6 10 15,1 9-120-15,-7 9-284 16,-6 7-145-16</inkml:trace>
  <inkml:trace contextRef="#ctx0" brushRef="#br0" timeOffset="34882.08">23578 16030 355 0,'0'0'675'16,"0"0"-455"-16,0 0-26 15,0 0-59-15,0 0-11 16,0 0-74-16,69-92 55 15,-50 68-74-15,4-3-15 16,0-1 1-16,1-1-17 16,-1-4-14-16,-1 4-92 15,5-3-99-15,-5 10-25 16,-4 6-370-16</inkml:trace>
  <inkml:trace contextRef="#ctx0" brushRef="#br0" timeOffset="35821.21">27137 16051 565 0,'0'0'280'16,"0"0"-98"-16,0 0-43 16,0 0 39-16,0 0 90 15,0 0-120-15,0 0-51 16,10-17-56-16,-4 6 6 15,0-5 4-15,0-1-51 0,3-3 2 16,1-3 23 0,2-4-25-16,4-3 0 0,3-4 0 15,6-1-3-15,3-2-8 16,2 4-11-16,-2 4 22 16,-4 7 3-16,-10 9-3 15,-8 7-12-15,-6 6-157 16,-24 16-383-16,-9 5 219 15,-4 2-231-15</inkml:trace>
  <inkml:trace contextRef="#ctx0" brushRef="#br0" timeOffset="53931.01">17613 16568 116 0,'0'0'69'0,"0"0"248"16,0 0-190-16,0 0-76 15,0 0 83-15,0 0 23 16,-4 0 11-16,4 0-30 15,0 0-34-15,0 0 27 0,0 0-48 16,0 0-40 0,0 0 61-16,0 0-95 0,0 0 2 15,0 0-5-15,0 0 1 16,0 0-14-16,0 0 7 16,0 2 0-16,0 4-12 15,4 1 27-15,7 3-15 16,4 3 38-16,3-2-15 15,4 2 20-15,3 0-43 16,4-4 0-16,-1 1 24 16,3-2-24-16,-1-1 0 15,0-1 9-15,0 0-8 16,-2 1 8-16,-2-3-9 16,2 2 0-16,2-3 6 15,0 1-5-15,4-1-1 0,2 0 16 16,1 0-15-16,-1-3 13 15,0 0-14-15,-3 0 0 16,-4 0-7-16,0 0 7 16,-5 0-1-16,-5-5 1 15,0 0 0-15,-2-1 11 16,-4 0-11-16,1 2 0 16,2 0-1-16,-2-1 1 15,3 1-2-15,0 0-5 16,-2 0 14-16,1-1-14 15,-4 1 6-15,0 0 1 16,-3 3-11-16,-5-1 11 16,-1 2-1-16,-3 0 1 15,0 0-12-15,0 0 2 0,0 0-31 16,0 0-28-16,0 0 53 16,0 0-101-16,0 0-69 15,0 0-69-15,-4 4 22 16,-1 1-148-16</inkml:trace>
  <inkml:trace contextRef="#ctx0" brushRef="#br0" timeOffset="55387.68">20632 16644 927 0,'0'0'166'0,"0"0"-104"16,0 0-59-16,0 0 27 0,0 0 120 16,0 0-91-1,0 0-30-15,0-3-9 0,0 3-14 16,0 0 22-16,0 0-28 16,0 0 0-16,0 4 15 15,3 6-2-15,4 4 1 16,6 4 42-16,3 4-7 15,4 0 20-15,2 1-55 16,4-1-5-16,3-2 67 16,0 0-70-16,4-3 20 15,-1-2 0-15,0-2-18 16,2-5 19-16,-2-2-27 16,-1-2 0-16,3-1 21 15,1-3-14-15,4 0-7 16,0 0 12-16,5-4-12 0,0-5 19 15,5-2-19-15,-1-3 0 16,2 1 12-16,-1 0-12 16,-4 0 0-16,-7 3-1 15,-7 0 2-15,-6 3 11 16,-6 0-12-16,-7 1 0 16,-4 3 44-16,-2 0-34 15,-3 0 16-15,-2 2-4 16,-1 1-13-16,0 0 9 15,0 0-18-15,0 0-6 16,0 0-25-16,0 0-7 16,0 0-58-16,0 0-39 15,-7 3-114-15,-8 10 35 16,-1-1-110-16,1-2-390 0</inkml:trace>
  <inkml:trace contextRef="#ctx0" brushRef="#br0" timeOffset="56716.53">23811 16710 365 0,'0'0'752'0,"0"0"-655"15,0 0-97-15,0 0-10 16,0 0 10-16,0 0 15 16,0 0-11-16,0 0 15 15,0 0-12-15,0 3-7 16,5 6 0-16,2 2 7 15,0 1 14-15,2 4 9 16,2-1-23-16,4 4 6 16,0-1 40-16,1 2-52 15,3-2-1-15,-1 2 23 16,3-3-21-16,0-3 21 16,5-1 6-16,-1-5-10 15,3-2 62-15,2-5-66 0,1-1-4 16,4 0 24-16,2-10-16 15,6-9 6-15,1-5-7 16,2-6-17-16,-3-2 38 16,-4-1-39-16,-6 3 0 15,-8 5 21-15,-7 5 24 16,-6 9 0-16,-6 1-26 16,0 6-8-16,-5 2 24 15,-1 2-35-15,0 0-27 16,0 0-28-16,0 0-87 15,0 2-73-15,-6 16 83 16,-1-1-11-16,-2-3-152 0</inkml:trace>
  <inkml:trace contextRef="#ctx0" brushRef="#br0" timeOffset="71798.92">1436 4514 113 0,'0'0'307'15,"0"0"-78"-15,0 0-191 0,0 0-22 16,0 0 70-16,0 0 1 15,0 0-18-15,0 0-35 16,0 0-33-16,0 0 80 16,0 0-71-16,0 0-9 15,0 0 31-15,0 0-19 16,0 0 9-16,0 0-22 16,0 0 14-16,0 0 21 15,0 0-35-15,0 0-21 16,5 0 20-16,4 0-10 15,7 0 11-15,8 0 0 16,6 0 20-16,7 0 32 0,0 0-52 16,4 0 0-16,1 0 16 15,2 0-3-15,1 0-4 16,3 0-9-16,-2 0 7 16,3 0 7-16,2 0-14 15,-3 3-10-15,1 1 10 16,-4-1 0-16,4 1 7 15,-4-1-7-15,4 0 6 16,-4 1 13-16,4-1-19 16,0 1-3-16,-4 0 1 15,4-1 4-15,-1 1 1 16,1 0-3-16,-1 0 0 16,3-1 10-16,1 0-10 15,-1 1 0-15,2-1 10 16,1 0-10-16,-3 0 0 0,4-2-1 15,0 2 7-15,2-1 45 16,4-1-51-16,3 1 0 16,3-1 19-16,2 0-8 15,2 1 5-15,-2-1-16 16,-3-1 13-16,-5 3 36 16,2-1-49-16,-4-1 0 0,1 0 17 15,3 2-16 1,1-1 18-16,0 0-19 15,5 0 13-15,-1 1 5 16,4-1-18-16,-2 0 0 16,0 1 3-16,0-1-2 15,2 0 5-15,-5 1-6 0,4-2 0 16,0 0 8-16,-1 1-8 16,2-1-9-16,-1 0 2 15,1 2 8-15,-2-1-1 16,-3 0 0-16,-3 0 15 15,-3 1-7-15,-1-2-8 16,-2 1-14-16,-1-1 4 16,4 0 18-16,-1 1-8 15,1-1 0-15,-3 1 11 16,2-1-6-16,-4 0-5 16,-2 2 0-16,-6 0-10 15,-1 0 12-15,0 0-3 16,-1 0 1-16,0 0 0 0,5 1 4 15,-3-1-4-15,7 1 0 0,-3-1-1 16,0 1 1 0,-4 0 0-16,0-1 0 15,-5 1 1-15,-2-1 3 16,-3 0-4-16,1-2 0 16,-3 1 0-16,1-2 1 15,-1 0-2-15,-2 0 1 16,3 0 0-16,-1 0 9 15,0 0-9-15,0 0 0 16,-3 0 3-16,1 0-3 16,-4 0-1-16,0 0 1 15,-3 0 0-15,-2 0 7 16,0 0-7-16,-1 0 0 0,0 0-9 16,3 0 9-16,0 0-6 15,3 0 5-15,-2 0 1 16,3 0 3-16,-4 1-3 15,-2 0 0-15,-1-1 2 16,-4 2-2-16,1-1-2 16,-1-1-4-16,0 2 12 15,1-2-1-15,-3 0-5 16,3 1 0-16,-2-1 3 16,1 0-3-16,0 0 0 15,1 0-6-15,0 0 12 0,0 0-1 16,-2 0-5-1,-2 0 0-15,-4 0-3 0,-2 0 3 16,-4 0 0 0,2 0 0-16,0 0 1 0,2 0-1 15,2 0 0-15,2 0 0 16,4 0 0-16,-1 1 0 16,3 1-11-16,-2-1 10 15,-1 1 2-15,0-1 12 16,-3 0-13-16,-2 1 0 15,-2-2-5-15,-2 0 5 0,0 1 0 16,0-1-8 0,0 0 18-16,4 2-15 15,-1-1 5-15,0 0 0 16,0 1-11-16,2-1 11 0,-1 1-17 16,-4-1 15-1,0 1 2-15,1-1-8 0,-4-1 8 16,2 0 0-16,-1 1-1 15,2-1 1-15,0 0 0 16,6 2-9-16,0-2 18 16,0 0-5-16,1 1-4 15,1-1 0-15,-1 0-4 16,-2 0 4-16,0 0-8 16,-3 0 7-16,-5 2 2 15,1-2-1-15,1 1 0 16,1 1 0-16,4 0-17 0,-1 1 17 15,9 0-5 1,-2-1 4-16,2 0 2 0,1 1 12 16,0-1-13-16,-2-1 0 15,1-1 0-15,-1 2 0 16,-4-2-1-16,5 1 1 16,-2-1 0-16,2 1 0 15,3 1 0-15,3-1 0 16,-3 1-4-16,6-1 4 15,-2 2 0-15,2-2-6 16,-2 1 12-16,2-2 1 16,3 0-7-16,1 0 0 0,4 0 10 15,0 0-10 1,1 0 0-16,0 0 0 16,-5-2 1-16,-1 1 6 0,-3-1-7 15,-2 1 0 1,-1 1 9-16,0-1-8 0,0-1-1 15,1 1 4-15,5-1-2 16,4 1-2-16,4 1 0 16,3-1 0-16,0 1 6 15,-1-2-6-15,-6-1 0 16,-1 0-1-16,-6 1 2 16,-7-1 18-16,-1 0-19 15,-3-1 0-15,0 1 81 16,1 0-81-16,2-1 0 15,2 1-6-15,1 0 13 16,3 0-7-16,1 0 0 0,-2-1 0 16,4 1 6-1,1 0-6-15,-4 2-3 0,2 0-4 16,-5-1 14-16,-1 1-10 16,-5 1 3-16,-1 0 0 15,-2 0 0-15,0 0 0 16,-2 0-7-16,3 0 1 15,2 0 12-15,2-2-5 16,6 2-1-16,1 0 0 16,2-1-4-16,-1 1 4 15,-1-1-34-15,-1-2 10 16,-4 1-20-16,-3 0 3 0,-5 0-55 16,-8 2-57-16,-7-5 76 15,0-1-211-15,-3-2-436 0</inkml:trace>
  <inkml:trace contextRef="#ctx0" brushRef="#br0" timeOffset="83101.55">2524 6964 111 0,'0'0'178'0,"0"0"-128"15,0 0-50-15,0 0 0 16,0 0-7-16,0 0 7 16,42 0 0-16,-32 0 6 15,2 3 2-15,3-1 17 16,0 0 2-16,7 1-1 15,1-2 68-15,5 1-69 0,-1-1 1 16,6 0-8-16,0 1 13 16,0-1 13-16,-2 2-44 15,4 0 15-15,-3-1 2 16,-1 1-17-16,0 0-1 16,2 1 0-16,5 0 1 15,-1 1 0-15,9-3 20 16,-1 2-19-16,7-1 62 15,2-1-62-15,-2 1 14 16,5-1 17-16,-2 1-14 16,0 0 11-16,-7 0-1 15,4 0-20-15,-7 1 48 16,1-1-55-16,-1 0-1 16,-2 0 23-16,2-2-22 15,1 2 22-15,2 0-23 0,-2-2 9 16,4 1 8-16,-3-1-17 15,0 1 0-15,-1-1 13 16,0 0-5-16,2 1 2 16,1 1-10-16,2-2 6 15,1 0 18-15,0-1-24 16,-1 2-1-16,-2-2 1 16,-4 0 1-16,1 0 9 15,-4 0-10-15,-3 0 16 16,1 0 16-16,0 0-32 15,1 0 0-15,0 0 2 0,4-2 0 16,-2 1 11 0,-1 0-13-16,3-1 1 0,-2-1 30 15,-3 2-31-15,5-3 0 16,-2 1 11-16,1-1-11 16,2-2 0-16,-1 0-1 15,2 2 13-15,-2-2-3 16,1 2-9-16,-1 0 0 15,0-1 10-15,-3 1-9 16,0 0 0-16,-1 0-1 16,-2-2 1-16,0 2 16 15,-1-2-17-15,-2 2 0 16,0-1 17-16,0-2 2 16,3 1-4-16,4-1-15 0,-1 0 0 15,-2 0 9-15,2-1-9 16,-5 1-4-16,-1 0 4 15,0 0 0-15,0 0 0 16,-2 2 0-16,-3-1 1 16,2 1 14-16,-2 0-15 15,2 1-3-15,0 1 1 16,3 0 3-16,1 1-1 16,1-1 0-16,0 0 2 15,-2-1 8-15,1 1-10 16,-4 0 0-16,-3-1 1 15,1-1-1-15,-2 1 0 16,-4 0-1-16,6-1 2 16,-4 1 2-16,6 0-3 15,-3 1 0-15,-2-1 2 0,2 1-2 16,-4 1-1-16,-1-1 1 16,-1 0 0-16,-1 0 10 15,-3 1-10-15,-1-1 0 16,-1-1 9-16,0 1-9 15,0 0 0-15,2-1 0 0,-1 1 7 16,-3-2-2 0,1 1-5-16,-3 0 0 15,-3 0 36-15,-2-2-22 16,0 0 50-16,0-1-9 16,-2-1-53-16,1-3 87 0,2-1-89 15,-1-2 1 1,0 1 94-16,1-1-95 0,-2-1 0 15,1-1 0-15,2 0 11 16,0-4-4-16,0-2-7 16,-2-2 0-16,4-1 1 15,-2 0-1-15,-1-2 0 16,-1 2 0-16,-3 1 6 16,3-2 0-16,0 2-6 15,-2 0 0-15,-1 2 4 16,0-3-4-16,-1 0 0 15,-1-3 1-15,4-6 8 16,-2-4 7-16,1-6-16 16,2 1 0-16,0 0-2 15,0 2 2-15,2 3-7 0,0 1 1 16,0 1 3-16,2 0-19 16,-2 3 22-16,-1-3 0 15,0 2 0-15,-4 2 0 16,-1-1-7-16,-5 2 7 15,0 3 0-15,0 0-9 16,0 3 9-16,0 1 0 16,0 1-6-16,0 3 6 15,0 0-9-15,0 1 8 16,0 1 1-16,0 0-17 16,3 3 2-16,-3-1 15 15,0 4-9-15,0 1 9 0,0 1-7 16,0 3 6-16,0 0 2 15,0 1 5-15,0-1-6 16,0 1 0-16,-3-1-10 16,-2 0 10-16,1 0-11 15,-3-3 11-15,-2 2-5 16,0-3-9-16,-6 1 14 16,1-2 0-16,-3 1-6 15,-3 1 6-15,-4 1 0 16,-1 2-6-16,0 0 12 15,-4 2-9-15,1 1 3 16,4-1 0-16,-5 3 1 16,4-1-1-16,-2-1 0 15,-1 1 8-15,3-1-8 0,-2-1 32 16,1 1-32-16,-1-2 1 16,2 2 27-16,0-2-28 15,-2 2 0-15,0-2 17 16,-1 2-16-16,-2 1 10 15,1 0-11-15,-2 1 0 16,3-1-3-16,-2 1 3 16,0 1-4-16,0 0-2 15,0 1 12-15,1-2-6 0,-3 1 0 16,1 1 0 0,-2-2 4-16,-1 2-4 15,-3 0-6-15,-1-1 5 0,1 1 2 16,-2 0 0-1,6 0-1-15,-2 0 0 0,2 0-16 16,0 0 16 0,-1 0-13-16,-2 0 4 0,-2 0 10 15,-3-1-2-15,4-2 1 16,-4-1 0-16,-1 0-44 16,-5-1 44-16,-2 1-41 15,-1 0 30-15,-2-2-20 16,0 2 21-16,4 0 1 15,-1-2 9-15,4 2-1 16,-1 1 1-16,1 0-12 16,3 0 6-16,-4 2 12 15,1-1-6-15,-1 1 0 0,1-1 1 16,-4 1-7-16,-3-2 6 16,1 0-29-16,-3-2 28 15,-1 1 1-15,2-2 0 16,0-1 0-16,4 1 2 15,-3 0 8-15,4-3-10 16,-3 2-7-16,-2-2 6 16,-1 2 1-16,-4-1 0 15,-2 0 0-15,2 1 0 16,-2 0-14-16,2 0 14 16,0 1-22-16,5-1 21 15,-2 0 1-15,3 1 0 16,2 0 0-16,5 1 1 0,3 0 8 15,0 1-9 1,5 1-11-16,1 3 11 0,-3-1 0 16,2 1 1-16,-2 0-1 15,-3 0 1-15,-1 0 2 0,-2 0-3 16,-1 0-5 0,0 0 4-16,0 1 2 15,4 2-1-15,0-2 0 16,2 1 0-16,4-2 6 15,0 1-6-15,2-1 0 16,-2 2-7-16,3-1 7 16,-3 2-1-16,-2 1 0 15,2 2 2-15,-3-2-2 16,3 3 1-16,-1-1 0 16,1 1-7-16,2 0 7 0,-2-2 0 15,2 2-1-15,-2 2 2 16,0-1 2-16,-4 1-3 15,4-1 0-15,2 1 4 16,-5 1-4-16,0 1-2 16,-1-1 2-16,4 1 0 15,3-1 6-15,5-2-6 16,4-1 0-16,4 1 0 16,0-1 0-16,-1 1-12 15,1 2 12-15,-2 1 0 0,-2 3-19 0,-1 2 19 31,1 2-3-31,-3 1-21 0,3 0 25 16,2-2-1-16,2-1 0 16,1-2 15-1,7 0-38-15,-1 0 8 0,2 2-39 16,5 0 33-16,-1 4 21 16,1 3 0-16,0 0 6 15,0 0-5-15,0 4 25 16,-3-1-26-16,0 2 0 15,0 1 15-15,-1 4-15 16,-2-1 0-16,1 2-6 16,-2 2 15-16,4-1-9 15,1-1 0-15,1 1 0 16,1 0-10-16,6 1 10 16,0 0 0-16,0 5-1 15,0 1 2-15,0 7 21 0,0 1-22 16,0 4 0-16,3 1 12 15,-3 0-12-15,0 0 0 16,0-3 6-16,-6 0-5 16,-3-3 14-16,4-5-15 15,-1-2 0-15,-1-9 0 16,4-6 1-16,2-4-1 16,-1-6 0-16,2-3 1 15,0 0-3-15,-1 3 2 16,1 1 0-16,-2 6-1 15,-1 4 1-15,0 3 0 0,0 2 0 16,0-2 1 0,0-3 11-16,3-4-12 0,0-3 0 15,0-5 0 1,0-4 0-16,0-3-9 0,0-3-1 16,0-3-9-16,3-2 13 15,9-1-24-15,7 0 30 16,6 0 92-16,6 0-92 15,12 0-39-15,5 0-57 16,28 0-83-16,-12 0-224 16,-6 0-299-16</inkml:trace>
  <inkml:trace contextRef="#ctx0" brushRef="#br0" timeOffset="127183.34">4531 7543 120 0,'0'0'694'0,"0"0"-537"15,0 0-34-15,0 0 83 16,0 0-57-16,0 0-12 15,-14-18 4-15,14 18-44 16,0 0-8-16,0 0-30 16,0 0-52-16,0 0 91 15,0 0-90-15,0 0-7 16,0 0 24-16,0 0-25 16,0 0-1-16,0 0-11 15,0 0-6-15,0 0-17 16,0 10 9-16,8 7 6 15,4 6 20-15,4 4 0 0,1 2 13 16,0-1-13 0,-3-4 6-16,2-3-16 0,-2-5 10 15,-1-4-22 1,-4-3 1-16,3-5 15 0,-2-4 6 16,2 0 12-16,6-15 8 15,7-15 89-15,5-11-79 16,3-10-29-16,6-8 68 15,-2-3-58-15,1 2-11 16,-5 6 3-16,-5 10 11 16,-1 11 16-16,-11 12-30 15,-7 10 0-15,-6 5-21 16,0 5 21-16,-3 1-90 16,0 0-70-16,0 3-97 15,0 11 19-15,-18 13 40 0,-1-4-98 16,-4-4-391-16</inkml:trace>
  <inkml:trace contextRef="#ctx0" brushRef="#br0" timeOffset="128271.39">9371 7381 916 0,'0'0'267'16,"0"0"-58"-16,0 0 60 15,0 0-94-15,0 0-14 16,0 0-25-16,0 0-63 16,0-11-4-16,0 11-69 15,1 0 1-15,-1 0-14 16,3 0 13-16,1 8-30 15,2 9 11-15,3 10 19 16,-1 7 10-16,5 1-10 16,-2 1 0-16,-4-8 6 0,2-7-6 15,-3-7-7 1,3-7 6-16,3-4-17 0,9-3 18 16,10-7 4-16,15-19 13 15,8-10 40-15,16-24-49 16,9-21-8-16,-10 3 36 15,-14 11-24-15,-20 18 17 16,-22 28-29-16,-4 5 21 16,-3 4-28-16,-6 9 7 15,0 3-74-15,0 0-45 16,-37 30-183-16,-1-1-198 16,-5 3-108-16</inkml:trace>
  <inkml:trace contextRef="#ctx0" brushRef="#br0" timeOffset="129870.29">4471 7800 515 0,'0'0'140'0,"0"0"34"0,0 0-94 16,0 0-40-16,0 0 24 15,0 0-14-15,0 0 8 16,-6-32-10-16,6 31-47 16,0-1 80-16,0 1-71 15,0-2-10-15,-3 0 42 16,0 0-14-16,-2-1-2 15,-3 1-22-15,-3-1 14 16,-1-2-4-16,-4 2-14 16,-3-2 0-16,2 2 0 15,-2-2 0-15,-1 2 0 0,2 0 0 16,-1 0 1 0,1 1 9-16,2 2-10 0,-1 1 0 15,-2 0 26 1,-1 0-26-16,-2 0-1 0,3 0 1 15,-1 5 0-15,-2 5-3 16,-5 1 3-16,3 3 0 16,-4 2-6-16,1 3 6 15,3-1-4-15,-3 1 2 16,6 3 4-16,1-1-4 16,0 0 2-16,4 0 0 15,-1 2-11-15,4 1 11 16,1 1-1-16,1 3 0 15,1 4 2-15,1 0-1 16,6 3 0-16,1 0 0 16,2 2-10-16,0-1 10 0,0-3-6 15,5 1 6 1,9 0 0-16,3 0-4 0,4-3 4 16,2-2 0-16,2-2-6 15,6-4 6-15,1-3 0 16,2-5-1-16,2-1 7 15,2-3 9-15,-2-4-15 16,-1-1 1-16,-4-2 24 16,3-1-17-16,-1-3-8 15,0 0 31-15,3 0-21 16,2 0 16-16,1-8-26 16,0-2 6-16,0-3 38 15,1-2-43-15,-4-3 6 0,-2-5 9 16,-4-7-15-16,-6-5 15 15,-3-5-16-15,-3-5 9 16,-6-3 15-16,-5 0-18 16,-4-1 7-16,-3 0 34 15,0 2-11-15,-13 2-1 16,1 2-5-16,-6 7-23 16,0 2 76-16,-4 7-75 15,-4 3 3-15,0 4 22 16,-4 5-33-16,0 1 1 15,-1 4-1-15,1 4 7 16,-3 6-43-16,-3 0 20 0,2 10-182 0,-13 28-85 16,7-1-210-1,7-2-274-15</inkml:trace>
  <inkml:trace contextRef="#ctx0" brushRef="#br0" timeOffset="130901.27">4423 8657 52 0,'0'0'504'16,"0"0"-322"-16,0 0-59 15,0 0-21-15,0 0 38 16,0 0-34-16,0 0 4 15,-60-58-40-15,46 54-46 16,0 1 65-16,-2 1-88 16,2 1-1-16,0 1 20 15,-3 0-14-15,1 0 7 16,-1 0-13-16,-2 1 1 16,-2 6 31-16,-2 5-32 15,0-1 0-15,-4 5 19 16,0 1-19-16,5 0 7 15,-1 2-7-15,1 1 1 16,1 0 5-16,4 2-6 0,1 1-3 16,1 1-6-16,5 2 10 15,-1 0-1-15,4 2 0 16,-1 1 1-16,3-1 6 16,0 3-7-16,5 0-10 15,0 0 9-15,0 1 1 16,0 0-1-16,9-2 1 15,3-1 0-15,0-4-21 16,7-1 21-16,2-4-17 16,-3-2 8-16,6-3-21 15,-2-4 14-15,-1-3 15 16,0-2 1-16,4-2 12 16,-1-4-12-16,4 0 0 0,2 0 11 15,3-3-9-15,0-7 21 16,1-2-7-16,-1 0-4 15,-3 0 17-15,-2 0-29 16,-4-1 0-16,-3-1 19 16,-3-1-12-16,-3-5-3 15,-3-4 5-15,-5-7 3 16,-2-8 30-16,-4-9-40 16,-1-7 15-16,0-4 1 15,0-4-1-15,0 5-17 16,-9 6 61-16,-2 8-27 15,-6 11 51-15,1 6-76 0,-4 5 7 16,-4 7 12-16,-4 5-28 0,0 6-6 16,-8 4-13-1,-3 1-73-15,-4 16-9 16,-11 23-111-16,6-2-139 16,9-3-342-16</inkml:trace>
  <inkml:trace contextRef="#ctx0" brushRef="#br0" timeOffset="132069.9">4371 9574 84 0,'0'0'363'16,"0"0"-133"-16,0 0-110 15,0 0 7-15,0 0-16 16,0 0 48-16,0 0-76 16,-52-56-5-16,44 47 28 15,-1 1-64-15,-1-2-3 0,-2 1 3 16,4 2-26-16,-3 0 62 15,0 0-66-15,-1 0-11 16,-1 2 48-16,1 0-42 16,-1 3-7-16,-1 0 0 15,5 2 6-15,-3 0 1 16,3 0-7-16,-3 6 0 16,-3 5-11-16,0 3 11 15,-1 0-5-15,-3 3-1 0,1 0 12 16,-3 0-1-1,1 0-5-15,-2 0 0 16,4 0 3-16,0 1-3 0,0 2 0 16,3-2 0-16,-1 3 1 15,2 2 5-15,1 1-6 16,1 4 0-16,2 3 6 16,1 2-6-16,3 2 0 15,1 2 1-15,2-1-1 16,2 3 13-16,1-3-13 15,0 2 0-15,0-1 10 16,0-1-10-16,6 2 0 16,4-2 8-16,2-1-8 15,3-1 15-15,3 0-15 16,0-3 0-16,4-1 28 16,2-4-28-16,0 0 0 0,0-2 0 15,0-3 0 1,1-3 4-16,-1-2-4 0,0-3 0 15,1-6 9-15,4-3-9 16,-1-4 0-16,6 0 12 16,2 0-11-16,4-13 14 15,-2-4-15-15,-1-7 10 16,-3-4-3-16,-1-9-7 16,-6-5 0-16,-5-6 9 15,-5-4-8-15,-5-3 7 16,-6 0-8-16,-6 0 0 15,0 4 3-15,-2 5-3 16,-10 4 0-16,-1 6 31 16,-2 2 17-16,-3 3 0 15,-1 0-7-15,-4 3-35 16,-2 1 66-16,-2 3-72 0,0 6-4 16,-1 3 3-16,1 7 1 15,3 5-25-15,-3 3-61 16,-6 11-121-16,6 9-145 15,7-3-436-15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7-02T10:47:14.29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2900 5953 656 0,'0'-3'2176'0,"0"-1"-472"16,0 1-343-16,0 0-281 0,0 0-240 15,0-3-8 1,0 2-192-16,0 1 33 15,0 0-121 1,0 0-192-16,0 3 104 0,0-3-104 16,0 3-168-16,0 0-32 15,0 0-160-15,0 0-64 0,0 0-64 0,0 0-40 32,0 0 112-32,-4 0-56 15,0 0 24-15,0 3 80 16,-8 6 8-16,4-2 0 0,-4 5 0 15,0-2 48-15,0 2 32 16,1 1-80-16,-6 3 8 0,10 0 24 31,-6 0-32-31,2 3 0 16,-1 0 0-16,3 3 0 0,-2 0 8 16,3 1-8-16,-1-4 8 15,2 3 32-15,-1-6-40 0,8 0-8 16,-4-3 0-16,0-1 8 31,4 1 8-31,-4-1 0 16,4 5 104-16,0-5 48 0,0 4-160 15,0-3 8-15,0 3 40 16,0-4-40-16,0 1-8 0,0 0 0 16,4-1 0-16,0 1 32 15,0-3-32 1,4-4-8-16,-1 6 8 15,-2-5-8-15,3 3 8 0,0-1-8 16,-1 1 8-16,2-1 32 16,3-2-32-16,-1 2 0 0,-2-3 0 15,2 1 24 1,1-4 32-16,1 3-56 16,-2 0 8-16,2-2 56 15,2-1-64-15,1 0 16 0,0-3 64 16,0 3-56-16,-4-3 48 15,4 0-64-15,4 4-8 0,-8-4 80 32,7 0-72-32,2 0 0 15,3 0 96-15,-5-7-96 0,5 1 40 16,-4-4 8-16,0 1-56 16,0-4 120-16,-4 0-112 0,0-3 56 15,-5 1 72-15,2-2-120 31,-5 2 64-31,4-1-72 16,-8 0 8-16,4 0 88 0,0 0-104 16,-5 1 0-16,1-2 48 15,1 2-48-15,-1-1-8 16,0 0 8-16,0 0 0 0,-4 3 48 31,0-2-48-31,0 2 0 0,4 0 80 16,-4 0 64-16,0 1-16 0,0-1 0 15,0-3-120-15,0 4 168 16,0-1-160-16,0-3-16 16,0 0 153-16,0-3-145 15,0 3 8-15,-4 0 104 16,0 0 56-16,0 4-24 16,0-1-80-16,-1 3 104 0,-2 4 104 15,3-3-184-15,-4 2 16 16,0 1-40-16,3-1-72 15,-2 1 16 1,-1 0-16-16,0-1 0 16,0 1-24-16,-4 0 24 0,0 0 0 15,0-1 0-15,0 1 0 16,0-1 0-16,-4 4 0 16,5-3 0-16,-2 0 56 0,-2 2-56 31,2-2-56-31,-2 6 56 15,-2-3 0-15,-2 3-16 0,-1 0-40 16,3 0-40-16,-6 0 88 16,3 3-56-16,0 7-40 15,-3 2 56-15,2 7-24 0,1 3-216 32,5 1-401-32,-6 2-239 0,14 13-728 15,-1-9-969-15,8-4-2256 0</inkml:trace>
  <inkml:trace contextRef="#ctx0" brushRef="#br0" timeOffset="951.99">3426 6426 3776 0,'0'0'2945'0,"0"0"-1425"0,0 0-343 16,0 0 39-16,0 0 272 15,0 0-624-15,0 0-376 16,0-9 145-16,0 9-25 0,0 0-168 31,0 0-48-31,0 0-264 16,0 0-32-16,0 0-56 0,0 0-24 16,0 0-32-16,0 0-88 0,0 12 56 15,0 1 48-15,0 6 0 16,0 6 8-16,0-2 0 15,0 2-8 1,0 0 48-16,0-3-48 16,0 1 0-16,0-1 32 0,0 0-32 15,0-3 0-15,0-3 0 16,0 0 0-16,0-6 48 0,0-4-48 16,0 3-72-1,0-5 56-15,0 2-112 16,0-3-152-16,0 0-96 15,0-3-136-15,0 3 31 0,0 0-311 16,0 1-272-16,0-1-312 16,-8 0-377-16,0-3-479 0,-4 0-2569 15</inkml:trace>
  <inkml:trace contextRef="#ctx0" brushRef="#br0" timeOffset="1449.09">3402 6432 3872 0,'0'0'1313'0,"0"0"-337"16,0 0 224-16,0 0 224 15,0 0-439-15,0 0-465 0,0-6 48 16,0 6 200-16,0 0-72 0,0 0-160 31,0 0-192-31,0 0 32 16,0 0-72-16,-8 3-127 16,0 7-17-16,-8-1 80 0,-3 7-8 15,2 0 0-15,-2-3-216 16,2 3-8-16,6-7 40 0,2 1-48 31,1-4 0-31,1 0-304 16,7 0-473-16,0-6-559 15,0 0-848-15,0 0-817 0,11 0-120 0</inkml:trace>
  <inkml:trace contextRef="#ctx0" brushRef="#br0" timeOffset="2222.53">3259 6858 392 0,'0'0'5025'0,"0"0"-3817"16,0 0-72-16,0 0 288 16,0 0-151-16,0 0-449 15,0 0-280 1,0 0 16-16,0 0 72 0,0 0-16 16,0-4-256-16,4 2-151 0,3-2 63 0,1 1-88 15,5 0-40 1,-2 3-16-16,6-3-48 15,2-1 120 1,1 1-48-16,4 0-144 16,0 3 128-16,3 0-128 15,-6 0-8-15,-1 0 8 0,-5 0-8 16,-2 0 8-16,-1 0-8 16,-5 0 0-16,-3 0 56 0,-4 0-56 31,5 0-8-31,3 0 8 15,-4 0 0-15,3 0 48 16,2 0-48-16,3 0 16 0,-1 0 24 16,2 0-40-16,-6 0-232 15,-3 0-456-15,-4 0-977 0,-4 0-1319 32,-12 0-2794-32</inkml:trace>
  <inkml:trace contextRef="#ctx0" brushRef="#br0" timeOffset="4798.6">5510 6099 568 0,'0'0'2944'16,"0"0"-1976"-16,0 0-335 16,0 0 167-16,0 0-72 15,0-7-328-15,0 7-192 0,0 0-80 16,0 0 200-16,-4 0 224 31,4 0 112-31,-4 0 25 0,4 0-57 16,-9 0-192-16,6 0-96 0,-5 0-224 0,0 4-112 31,-1 2 96-31,-2 3-24 0,3 1 24 16,-4 0-16-16,4 2-32 15,0 4 56 1,1-3 16-16,-2 0 104 0,1 2 24 15,4-2 120-15,0 0-72 16,-3 0-152-16,3 2-96 16,-1-2 96-16,1 0-72 0,0 3 40 15,0 3 144 1,1-3-112-16,-1-4 49 16,0 4-97-16,4-3-104 0,0 3 88 15,0 3-80-15,0-4 0 16,0 2 152-16,0 2-88 15,0-7 8-15,0 4-64 0,0-3-16 32,0-3 168-32,0-1-112 0,0-3-56 15,4 4 72-15,0-4-72 16,3 0 8-16,-3 4 0 16,9-3-8-16,-9-1 96 0,3 0-96 15,5 0 0-15,-3 1 0 31,-2-1 16-31,5 0-8 0,0 1 0 16,4-1 64-16,0-2 144 16,0-1-112-16,4-1-48 15,0-2 72-15,-1 0-80 0,2 0-40 16,-2 0 48-16,-3 0-56 16,1 0 48-1,2 0-48-15,-2-2 0 0,2-1-16 16,-3-4 16-16,3 1 0 15,2-1 0-15,-1-2 0 16,4-4 8-16,-5 3-8 0,2-2 0 16,-6-1 64-1,2 4-64 1,-6-4 0-16,6 4 0 0,-10-4 8 0,5 0 40 16,0 0-48-16,-4-3 0 15,5 1 48-15,-6-2-48 16,1 2-8-16,0-1 8 0,0 3 0 31,-4 1 0-31,0-1 0 0,0 0 16 16,0 1 40-16,0-1-56 15,-4-3-8-15,0 0 8 16,0 3 0-16,0-5 0 0,4 1-16 16,-4-2-32-16,0 3 40 31,0-3 8-31,0 7-64 0,0-4 64 15,-4 3 0-15,0 4 8 16,0-1-8-16,-4 4 8 16,4-4 56-16,-4 4-64 0,0-1 0 15,0-2 8-15,1 3 0 16,-6-4-8 0,5 4 8-16,1-1-8 0,-6 4 96 15,5-3-88-15,-3 0 96 16,-6 2-48-16,6-2-56 15,-6 6-16-15,2-3 8 0,-1 3-112 16,4 0 112 0,-4 0 8-16,0 0-48 15,4 0 40-15,0 0 8 0,-4 0 0 16,4 0 0-16,1 0-40 16,-2 0 32-16,-2 3 8 15,-2 0-72-15,2 4 72 0,-2-1 0 31,2 0 0-31,-5 0 0 0,-1 1 0 16,6-1 0-16,-5 1 0 16,4-1 0-16,-4 0-8 15,3 1 8-15,2 2 0 0,-1 1-8 16,-4 3-32-16,8-4 40 31,-7 7-64-31,6 0 24 0,-2 0 32 16,-2 3-232-16,6 6-496 15,-10 13-561-15,6-6-1303 16,2-3-2241-16</inkml:trace>
  <inkml:trace contextRef="#ctx0" brushRef="#br0" timeOffset="6021.94">6079 6546 4785 0,'0'0'1488'0,"0"0"-312"0,0 0 240 15,0 0 41-15,0 0-297 32,0 0-544-32,0 0-64 15,0 0-40-15,-8 0 48 0,8-3-143 16,0 3-17-16,0-3-88 16,0 0-16-16,0 0-136 0,0 3 8 0,0-3-160 15,0-4-8 1,4 4 0-1,0 3-24-15,9-3-72 16,-6 3 48-16,-3 0-40 0,9 0 72 16,-5 0-40-16,-5 0-48 15,1 0 104-15,4 0-128 0,-4 6 16 0,-4 4 104 32,5-1 8-32,-5 1 24 15,0 2-24-15,0 4 0 16,0-3 48-16,-5 3-48 0,-7 3 8 15,-3-3 112-15,-2 3-112 16,-3 0 120-16,5-3-88 0,-2 0-32 31,2 0 72-31,2-7-80 16,6 1-8-16,3-4 8 0,0-3 0 16,4-3-8-16,0 4-72 15,0-4-56-15,0 0 136 0,8 0-40 16,4 0 40-16,4 0 56 31,8 0 40-31,0 0 0 16,4 0-88-16,-1 0 0 0,1-10 136 15,4 7-144-15,-4-4 0 16,-4 1 0-16,0 3 0 0,-4 0-48 0,-4 0-168 16,-5-1-248-1,-2 4-345-15,-9 0-751 16,0 0-800-1,0 0-2081-15</inkml:trace>
  <inkml:trace contextRef="#ctx0" brushRef="#br0" timeOffset="13162.24">8805 6048 4136 0,'0'0'969'16,"0"-6"-345"-16,0 3-392 31,0-1 528-31,0 1 160 16,0 0-312-16,0 3-272 0,0 0 32 15,0 0 177-15,0 0 223 16,0 0-16-16,0 0-120 0,0 0-216 15,-4 0-216-15,-5 0-56 16,2 0-136 0,-5 0 0-1,0 0 24-15,0 0-32 0,-3 0-8 16,-2 10 8-16,2-4 8 16,-2 3 48-16,2 4 24 0,-2 0-32 0,6-1 136 15,-6 1-8 1,10 0-24-1,-6 3 24-15,5 0-56 16,1 3-16-16,-1 0 48 0,-1 0-96 16,2 3 64-16,-1-3-64 15,4 3 57-15,0-3-25 0,-1 1-80 0,5-1 48 32,0-1-48-32,0 2 40 15,0-1 120-15,0 0-64 16,0-1-96-16,9 2 112 0,-5-4-120 15,4-4 8-15,-1 4 40 0,2-6-48 16,3 3 120-16,-1-4-120 31,2 4 8-31,-2-4 120 16,6-3-80-16,-2 1 24 0,5-1 16 16,5-2-40-16,-6-4 96 15,5 0-72-15,0 0-72 0,0 0 112 16,-1 0-104-16,1 0 40 31,1 0-32-31,-5-4 0 16,-1-2 40-16,-2 3-48 0,-2-1-8 15,1-2 128-15,4 0-120 16,-4-7 72-16,1 3-16 0,-2 1-64 16,1-4 104-16,-4 1-104 15,-1-4 0 1,2 3 96-16,-1 0-96 15,-5 0 80-15,2-2-32 0,-1-1-48 0,-1 0 56 16,1 0-48 0,-3 3-8-16,-1-2 144 0,0-1-144 15,-4 0 0 1,4-3 8-16,-1 3 8 16,-3-3-8-16,0 0-8 15,0 0 56-15,4 0 88 0,-4 0-128 16,0 3 48-16,0 0 24 15,0 0-80-15,0 4 136 0,0-1-16 32,-4 0 40-32,-3 4 128 15,3-4-216-15,0 0-72 0,-5 0 80 16,2 4-88-16,3-4 48 16,-4 4-32-16,-1-1 88 0,2 1 72 15,-1-1-160-15,-5 1-8 31,6 2 56-31,-5-2-48 16,0 2 48-16,0 4-64 0,0-3 8 16,-4-1 24-16,1 7-32 15,-2-3-40-15,2 3 32 16,-9 0 8-16,-1 0-8 0,1 3-40 16,-4 4-48-1,5 5 88-15,-5 1-120 16,0 3-168-16,4 6-104 0,-4 1-528 15,4 11-1072-15,5-5-2297 16,6-7-3065-16</inkml:trace>
  <inkml:trace contextRef="#ctx0" brushRef="#br0" timeOffset="14345.2">9211 6445 5513 0,'0'0'1792'16,"0"0"-752"-16,0 0 113 16,0 0-17-16,0 0-16 0,0 0-296 31,0-10-440-31,0 7-176 0,0 0-8 16,4 0-152-16,9-1 8 0,-2-1-56 15,1-2 0-15,8 4 88 16,-4-4-88-16,4 1 8 15,0 6 0-15,-1-3 8 16,-6 3 32 0,2 0-48-16,-6 0-88 0,-1 0 80 15,-5 3-88-15,-3 10 48 0,0 2 48 16,0 2 8-16,-3 2 56 16,-9 3-16-16,-8 3-32 15,-1-2 120 1,2-5-128-16,-5 1 0 15,0-3 0-15,9-6 8 16,-2-1-16-16,9-2 0 0,5-4-200 16,-2-3-72-16,5 0-72 15,0 0-56-15,0 0 16 0,5 0 208 32,6 0 64-32,1-6-320 15,4-1 248-15,-4 4 176 0,4 0-88 16,-4 3 16-16,0 0 72 15,-4 0-72-15,0 0 32 16,-1 0 48-16,-3 3 0 0,5 3 0 31,-9 4 8-31,0-3 0 16,0-2 96-16,0 8-24 0,0-3 40 16,0 3 160-16,-9-1 32 0,1 4 120 15,-7-3-24-15,-1 3-216 16,0 0 320-16,-4-4-208 15,0 1 0 1,-3 0 25-16,-2-4-33 16,1-2 16-16,-8-1-192 0,4 0-120 15,-3 1 24-15,3-7-24 0,-4 0-456 16,8 0-849-16,4-10-3280 16</inkml:trace>
  <inkml:trace contextRef="#ctx0" brushRef="#br0" timeOffset="20103.41">2080 6159 808 0,'0'0'2816'0,"0"0"-1768"15,0 0-695-15,0 0 231 0,0 0 400 31,0 0-256-31,0 0-384 16,-5 0-64-16,5 0 288 0,0 0 32 16,0 0 41-16,0 0-225 15,0 0-112-15,0 0 96 0,0 0-64 16,0 0-64-16,0 0-56 31,0 0-112-31,0 0 24 0,0 0-8 16,0 0 16-16,0 0 32 15,0 0-160-15,0 0 48 16,0 0-48-16,9 0-8 0,-2 0 16 16,9 0-16-16,0 0 0 31,0 0 32-31,0-3-32 0,-1 3 0 0,-2 0 0 16,-1-3 0-16,0 3 0 15,0 0 0-15,-5 0 0 16,2 0-16-16,-1 0 16 0,0 0-8 15,3 0 8 1,2 0 0 0,-2 0 8-16,6 0-8 15,-6 0 0-15,2 0 0 0,-2 0 0 16,-7 0 0-16,0 0 0 0,0 0 8 16,0 0-16-16,-4 0 8 0,5 0 0 31,-2 0 32-31,1 0-32 15,0 0-8-15,4 0 8 0,0 0 0 16,-4 0 0-16,4 0-8 16,0 0 8-16,0 0 0 0,0 0 0 15,0 0 0-15,0 0 8 32,-1 0-8-32,-2 0-8 15,-1 0 8-15,-4 0-56 0,0 0 48 16,0 0 8-16,0 0-72 15,0 0 72-15,0 0-16 0,0 0 8 16,0 0-72-16,0 0 32 31,0 0 40-31,0 0 8 16,0 0-64-16,0 0 56 0,0 0-72 0,0 0 32 16,0 3 48-16,0 7 0 15,0-4 40-15,0 7-32 0,0-1 8 16,0 1 80-1,0 3-88 1,0 0 80-16,0-4-72 16,0 4-16-16,0 0 80 0,0 0-72 0,0-3-8 15,0 3 88-15,0-4-88 16,0 1 0-16,0 0 8 0,0-1-8 31,0 1 8-31,0-3-8 16,0 3 8-16,0 2 80 15,0-2-40-15,0 0-40 0,0-1 40 16,0 1-40-16,0-3 0 16,0 2-8-16,0-2 16 0,0-1 24 31,0-2-40-31,0 2 0 16,0-3 0-16,0 4 0 0,0-3 0 15,0-5 0-15,0 5 0 16,0-4 0-16,0-3 0 0,0 3 8 15,0-3-8-15,0 0 0 32,0 0 56-32,0 0 0 15,0 0-8-15,0 0 80 0,0 0-56 16,0 0-16-16,0 0 120 0,0 0 8 16,0 0-56-16,0 0-56 0,0 0-16 15,0 0 120 1,0 0-88-1,0 0 97-15,0 0 151 16,0 0-8-16,0 0-112 0,-9 0-136 16,-2 0-72-16,-1 0 24 0,-4 0-32 15,0 0-8-15,0 3 0 0,1-3 0 32,2 4 0-32,1-4 8 15,-4 3 0-15,5-3 16 16,-1 0-16-16,-1 0 0 0,2 3 8 15,-2-3-8-15,6 0 0 16,-5 0 0-16,3 0 16 0,2 0 32 31,-1 0-48-31,0 0-48 16,4 3 40-16,-4 0 8 0,-4 0-48 16,4-3 40-16,-4 7 8 15,0-4-8-15,0 4 8 0,0-4 0 16,4-1 0-16,1 2 0 31,-2-1 0-31,5-3 0 16,0 3 0-16,-4 0 0 0,5-3 0 15,-1 0 0-15,-1 4 0 16,1-4 0-16,0 3 0 0,4-3 0 0,-4 0 0 16,4 0 16-1,0 0-8 1,0 0 0-16,0 0 224 15,0 0 72-15,0 0 144 0,0 0-24 16,0 0-160-16,-3 0-72 16,-1-7-192-16,0 4 8 0,4-7 80 15,-5 5-88 1,5-2 8-16,-4 1 0 16,4 2-8-16,-4-5 48 15,4 6-48-15,0-4 0 0,0 1 32 16,-4 3-32-16,4-4-16 15,0 5 16-15,0-5 0 0,-3-3 8 32,3 4-8-32,0-3 0 15,-4-1 8-15,4 0-8 0,0 1 0 16,0 0 0-16,0-4 0 16,-4 3 8-16,4-2-8 0,0-1 8 15,0 0-8-15,0-2 0 31,0-2-8-31,0-2 8 16,0 7 0-16,-4-4 8 0,4 6-8 16,-5 1 24-16,5-1 32 15,0 1-40-15,-4 3-16 16,4 2 72-16,0-2-64 0,-4 0 0 16,4 2 40-1,0 1-48-15,0 0 64 16,-3 0-64-16,3 0-48 0,0-4 48 15,0 4 16-15,0 0-16 16,-4-4 0-16,4-2 8 16,0 3 32-16,0-4-40 15,-4 0-16-15,4 1 8 16,0 0 8-16,0-1 0 16,0 1 0-16,0 5 0 0,0-2 8 15,0 3-8-15,0 3 0 16,0-3 48-1,0 3-48-15,0 0 0 16,0 0-8-16,0 0 0 16,0 0 8-16,0 0-8 0,0 0-80 15,0 0 80-15,-4 0-304 16,4 0-384-16,-4 12-1184 16,4 1-2529-16,-5 3-40 0</inkml:trace>
  <inkml:trace contextRef="#ctx0" brushRef="#br0" timeOffset="22953.75">4821 6340 4000 0,'0'0'1489'0,"0"0"-553"0,0 0 200 31,0 0 104-31,0 0-47 16,-5 0-81-16,5 0-192 15,0 0-48-15,0 0-72 0,0 0-143 16,0 0-97-16,0 0-312 15,0 0-72-15,0 0-56 0,0 0-104 32,0 0 40-32,0 0-56 15,0 0-88-15,0 0 80 16,5 0-64-16,3 0 0 0,3-3 64 16,2 3 0-16,2 0-56 0,-3 0 56 15,4 0-16-15,1 0-48 16,2 0 72-1,-3 0 0-15,7 0 8 16,-6 0-8-16,3-3 24 16,-4 3-24-16,-4 0 8 0,0 0 8 15,-8 0-16-15,-1 0 0 0,1 0 0 16,-4 0 0 0,0 0 0-16,0 0 0 15,0 0-8-15,0 0-48 16,0 0 56-16,0 0-64 15,0 0 56-15,0 0 0 0,0 0 0 16,0 0 0-16,0 0 0 16,0 0-8-1,0 0 16-15,0 0-80 16,0 0 80-16,0 0-64 16,0 0 0-16,0 0 0 0,0 0-48 15,0 0 112-15,0 0-48 16,0 0-40-16,0 0 88 0,0 3 16 31,0 3-8-31,0 1 56 16,0 2-56-16,0 1 88 15,0 2-80-15,-4 1-8 0,1 3 152 16,-1-4-152-16,0 5 8 0,0-4 40 16,0 2-56-16,-1-2 96 15,1 0-96 1,1-1 8-16,3-2 128 15,-4-1-136-15,4-2 0 16,0-1 8-16,-4 0-8 0,4 4 40 16,0 0-40-16,0-4 0 15,-4 3 64-15,4 1-64 16,0 2-8-16,-4-2 8 16,4 0 0-16,0 2 56 15,0 1-56-15,-5 0 0 16,5-1 16-16,-4-2-16 0,4 3 0 15,0-7 0-15,0 4 0 0,0-4 8 32,0 0-8-32,0 1 8 15,0 2 8-15,0-3-16 16,0 1 0-16,0-1 0 0,0 1 0 16,0-5 8-16,0 2-8 15,0-1 0-15,0-3 0 0,0 0 0 31,0 0-48-31,0 0 48 16,0 0 48-16,-3 0 56 16,3 0-40-16,-4 0-56 0,-4 0 112 15,0 0-120-15,3 0 0 16,-6 0 0-16,-1-3 0 0,0-1 16 16,-4 2-16-1,4-2 0-15,-7-2 32 16,2 3-32-16,-2-1-8 15,-1 1 8-15,3 0-8 0,-2 3 8 16,2-3-8-16,-2 3 8 16,3 0 16-16,0 0-16 15,4 0-32-15,-4 0 32 16,4 0 0-16,0 0 8 16,0 0-8-16,-4 0 0 15,5 0 0-15,-2 0 0 0,-2 0 0 16,2 0 40-16,5 0-40 15,1 0 0 1,3 0 0-16,0 0 8 16,4 0 120-16,0 0-32 15,0 0-16-15,0 0 128 0,0 0-72 16,0 0 24-16,0 0 16 16,0 0-8-16,-5 0 56 0,5-3-104 31,-4 0-56-31,4 0 160 15,0 3-64-15,0-4 0 16,-4-2 8-16,4-1-72 0,-3 5 48 16,3-8-96-16,0 4-40 15,-4-1 80-15,4-2-88 16,0 2 0 0,-4-2 8-16,4 0-8 0,0-8 64 15,-4 4-64-15,4 1 0 16,0-4 24-16,-5 0-24 0,5 1 0 15,0-2 0-15,0 5 0 16,0-4 0 0,0 0 0-1,0 3 0-15,-4-2 8 0,4 2-8 0,0 0 0 16,-4 4-8-16,4-1 8 16,-3 3 0-16,3 2 0 0,0 1 8 15,0 1 8-15,0 0-16 31,0 3-8-31,-4-3 8 16,4 3 0-16,0 0-8 0,0 0 8 16,0 0 0-16,0 0-8 0,0 0 8 15,0 0-8-15,0 0-8 16,0 0-40-16,0 0 48 31,0 0 8-31,0 0 0 0,0 0-16 16,0 0 16-16,0 0-48 15,0 0 48-15,0-4-96 0,0 4 40 16,4 0-32-16,3-3-24 16,10 0 112-16,3 3-72 31,-1-3 64-31,5-3 0 0,4 2 0 16,0 1 8-16,4-3 0 0,-4 3 0 15,-5-3 0-15,1 2 0 0,-7 1-16 16,-6 0-32-16,-3 3 24 15,-3-3-88 1,-5 3-112 0,0 0-160-16,0 0-352 0,0 0-504 0,-28 3-961 15,4 7-239-15,0-4-3762 16</inkml:trace>
  <inkml:trace contextRef="#ctx0" brushRef="#br0" timeOffset="27082.1">3916 6359 760 0,'0'0'5977'0,"0"0"-4497"15,-4 0-728 1,0 0 377-16,4 0 623 16,0 0-448-16,0 0-440 0,0 0-375 15,0 0-81-15,0 0 152 16,0 0-248-16,0 0-80 16,0 0-112-16,0 0-56 0,0 0 64 31,0 0-56-31,0 0-64 15,0 0 144-15,8 0-144 0,8 0 72 16,7 0 32-16,9-3-56 16,1 0 24-16,7-4-24 15,-5 4-48-15,-3 0 64 0,-4 0-72 16,0 3 0 0,-9 0 0-16,-2 0 0 15,-6 0 8-15,-2 0-8 0,-1 0-128 16,-4 0 120-16,-4 0-336 15,0 0-48-15,0 0-8 16,0 0-176-16,0 0-208 16,0 0-249-1,0 0-271-15,0 0-536 0,-12 0-609 16,3 0-103-16</inkml:trace>
  <inkml:trace contextRef="#ctx0" brushRef="#br0" timeOffset="27592.23">4099 6207 680 0,'0'0'4153'0,"0"0"-3169"15,0 0 368 1,0 0 176 0,0 0-127-16,0 0 15 0,0-16-376 0,0 16-376 15,0 0-128-15,0 0-231 16,0 0-217-16,0 3-88 15,0 7 0-15,-4 6 0 16,4 6 104 0,-3 0 32-16,-1 3 192 0,4 4-224 15,-4-1-8-15,4 4 376 0,-5 0-288 16,5 0-112-16,0-4-64 16,-4 1 0-16,4-7 64 15,-4-3-72 1,4-6 0-16,0-1 48 15,0-2-48-15,0-7-8 16,0 0 8-16,0 1-64 0,0-4-160 16,0 0-360-16,0 0-441 15,-4 0-439-15,4-10-648 0,0-2-2873 16</inkml:trace>
  <inkml:trace contextRef="#ctx0" brushRef="#br0" timeOffset="28672.41">6797 6432 4729 0,'0'0'2912'16,"0"0"-1672"-16,0 0-848 0,0 0 465 31,0 0 815-31,0 0-360 16,0 0-552-16,0 0-431 15,0 0 47-15,0 0-16 0,0 0-80 16,0 0 0-16,0 0-160 0,0 0 32 16,0 0-24-16,0 0-112 15,8 0 96 1,12 0-24-16,3 0 80 15,14 0 200-15,2 0-192 16,5-3-24-16,4-4 16 0,-1 5-160 16,-2-1 96-16,-10-1-104 0,-3 4 0 15,-4-3-24 1,-12 3 24-16,-4 0-8 16,-4 0-40-16,-8 0-256 15,0 0-248-15,0 0-456 16,0 0-553-16,0 0-495 0,0 7 584 15,-15 8-385-15,2-5-503 0,-2 2-953 16</inkml:trace>
  <inkml:trace contextRef="#ctx0" brushRef="#br0" timeOffset="29072.15">6868 6588 200 0,'0'0'1624'0,"0"0"-352"15,0 0-40-15,0 0 489 16,0 0-193-16,0 0-352 0,0 0-271 16,0 0-25-1,0 3 216-15,8 0 16 16,-4 0-96-16,9 0-271 0,2-3-17 0,1 4-56 15,12-4-136 1,0 0-136-16,12 0-96 16,-4 0-136-16,8 0 40 15,3-4-192-15,-7-2-8 16,4 0 72-16,-12 3-72 16,-8-1 8-16,-12 1-8 15,-5 3-8-15,-3 0 120 0,-4 0-64 16,0 0-48-16,0 0-8 15,0 0-368 1,-7 0-448-16,-1 0-512 16,-16 0-881-16,8 7-551 15,-4-4-1753-15</inkml:trace>
  <inkml:trace contextRef="#ctx0" brushRef="#br0" timeOffset="29715.25">7056 6229 3872 0,'0'0'2353'0,"0"0"-1441"0,0 0-512 16,0 0 464-16,0 0 153 16,0 0-449-16,0 0-416 0,0 0 48 15,0 0-40-15,0 3 0 16,0 10 352-16,-8-1 160 31,0 11-104-31,-4-1-216 0,4 7 240 16,-4 3 16-16,0 5-255 15,-4 5-73-15,0 2 16 0,4 4 64 16,-4 3-56-16,4-4-160 16,0 1-96-16,4-4 128 31,-3 1-96-31,7-7 24 0,-5-3 248 16,5-3-176-16,-4-10-72 0,8-3-56 15,-3-6-32-15,3-4 48 0,0 1-64 16,0-4 0-16,0-3-32 15,0 4 32 1,0-5-8 0,0 2-48-16,0-1-64 0,0 0-80 0,0-3-336 15,0 0-440-15,0 0-473 16,0 0-1111-16,0-10-1593 0</inkml:trace>
  <inkml:trace contextRef="#ctx0" brushRef="#br0" timeOffset="31403.04">6765 6604 1560 0,'0'0'1872'0,"0"0"-792"0,0 0-23 16,0 0 151-16,0 0-248 15,0 0-360-15,0 0-16 16,0 0 65-16,0 0 103 0,0 0-48 16,0 0-200-1,0 0-40-15,0 0-208 16,0 0-96-16,0 0-8 0,0 0-96 16,0 0-48-16,0 0-8 15,0 0 8-15,0 0 56 16,0 0-64-16,0 0 8 0,0 0 72 31,0 0-8-31,4 0 40 0,8 0 168 16,4 0 232-16,3 0 57 15,5 0-281-15,-3 0-88 16,-2 0 48-16,1 0-240 0,-8 0 0 16,0 0 0-16,0 0 0 31,-4 0-8-31,4 0-312 0,0-7-817 15,-3 4-1383-15,-6-3-3641 0</inkml:trace>
  <inkml:trace contextRef="#ctx0" brushRef="#br0" timeOffset="32961.94">8917 5753 3896 0,'0'0'1745'0,"0"0"-505"31,0 0-320-31,0 0 352 16,0 0 169-16,0 0-145 15,0 0-376-15,4-22-384 0,-4 22-160 16,0 0 113-16,0 0-185 0,0 0-128 16,0 0-56-16,0 0-112 0,0 0 96 15,0 0-104 1,0 0 8-1,0 0-16-15,0 0 8 16,0 0-88-16,0 0-32 0,0 0-88 0,0 9 64 16,0 1 96-16,0 3 48 15,0 2 8-15,0-2-8 0,0-4-8 32,0-2 8-32,0-1 0 15,0-3 8-15,0-3-8 16,0 4 8-16,0-4 88 0,0 0-96 15,0 0 64-15,4 0 88 0,-4 0 32 32,7 0 136-32,1 0 40 15,5-7-256-15,2-2 88 16,5-1-64-16,1-6-56 0,6 1 0 16,4-8-72-16,6-2 8 15,-1-4 8-15,7 0-8 0,2-2 48 31,-2-1-56-31,-4 4 0 16,-7 5 48-16,-8 4-40 16,-7 6 0-16,-9 7-8 0,-5 6-8 15,-3 0-56-15,0 0-1024 16,-15 10-1041-16,-5 6-1984 0,-4-4-1768 0</inkml:trace>
  <inkml:trace contextRef="#ctx0" brushRef="#br0" timeOffset="46655.5">1558 6864 3000 0,'0'0'1809'31,"0"0"-1313"-31,0 0-352 16,0 0 40-16,0 0 128 0,0 0-104 16,0 0 0-16,0 0 288 15,0 0-304-15,0 0-128 0,0 0 96 16,0 0 176-16,0 0 104 31,0 0-144-31,7 0-72 16,5-6-88-16,1 0 16 0,2-4 80 15,1-3 65-15,4 4-65 16,4-4 48-16,4-3 0 0,0 0-40 0,0 0 8 16,8 0-32-1,-5 1 32 1,-3-2-112-16,0 2-32 15,-4 5 80-15,-8-2-96 0,0 5-88 16,-8 1 80-16,0 3-80 0,-4 3 8 16,-4-4 0-1,0 4-8-15,0 0-120 16,0 0-216-16,0 0-8 16,0 0 144-16,0 0-48 15,0 0 8-15,0 0-144 0,0 0-321 16,0 0-647-16,0 0-648 15,0 4 327-15,-4-1-543 16</inkml:trace>
  <inkml:trace contextRef="#ctx0" brushRef="#br0" timeOffset="47149.09">1820 6600 1880 0,'0'0'2192'15,"0"0"-1279"-15,0 0-377 16,0 0 8-16,0 0 576 0,0 0-176 16,0-3-384-1,0 3-168-15,0 0 33 16,0 0 87-16,0 0 0 0,0-3-192 15,0 3 0-15,4 0-88 16,5-3-24 0,10 0 56-16,5-4-80 15,8 1-56-15,-4 0-48 0,0 0-72 16,-4 6 32-16,-5-4-40 16,-6 4-8-16,-9 0 8 0,0 0 0 15,-4 0 8-15,0 0 40 31,0 0 16-31,0 0 104 0,0 0-88 16,0 0-72-16,0 10 96 16,0 2 120-16,-4 7-40 0,-5 7 24 15,-2 2-32-15,3 4 32 16,-5 0-136-16,2 0-64 16,-1 3 8-16,-4-3-16 0,0 3-784 31,0 2-1208-31,4-5-889 15,0-10-2848-15</inkml:trace>
  <inkml:trace contextRef="#ctx0" brushRef="#br0" timeOffset="48501.06">3983 7200 1008 0,'0'0'5217'16,"0"0"-3977"-16,0 0-896 15,0 0 328-15,0 0 729 16,0 0-193-16,0 0-608 0,0 0-280 16,0 0 192-16,0 0 168 0,0 0-248 31,0-5-216-31,9-2-160 16,3-3-48-16,-1-5 72 15,6-1-72-15,7 0-8 0,-1-3 16 16,1 0-16-16,4 0 89 15,0-3-89-15,0-1 8 0,4 4 72 32,-8 0-72-32,0 0-8 15,-1 0 8-15,-2 6-8 16,-1 1 40-16,-1-1-40 0,-2 4-8 0,-6 2 8 16,2 1 0-1,-2 2-8 1,1-2 8-16,-4 3 0 0,-4 0 0 15,0 3 0-15,0 0 0 16,-4 0 0-16,0 0 0 16,0 0 8-16,0 0 0 0,0 0 0 0,0 0-8 15,0 0-24-15,0 0-249 16,0 0-247 0,0 0-808-16,0 0-992 15,-4 0-2033-15,-4 0-376 16</inkml:trace>
  <inkml:trace contextRef="#ctx0" brushRef="#br0" timeOffset="49020.07">4258 6832 3168 0,'0'0'2137'0,"0"0"-1017"16,0 0-424-16,0 0 272 15,0 0 321-15,0 0-433 0,0 0-416 16,-3-3 96-16,3 3 56 0,0 0-288 16,0 0-168-16,3 0-80 15,10 0-48 1,2 0 40-16,10-3-48 15,3 0 80-15,-4 0-80 16,-1 0 0-16,-3 3 8 0,-4 0 0 0,-4 0 0 16,-4 0-8-16,-8 0 0 15,4 0 8 1,-4 0-8-16,0 0 0 16,0 0 8-16,0 0-8 15,0 0-8-15,0 0 0 16,0 0-96-16,0 3 104 0,0 6 64 15,0 7-48-15,0 0 288 0,0 3 136 32,-4 7 24-32,-8-4-39 15,0 3-121-15,-4 4-56 16,5-4-136-16,-6 3-112 0,6-2 112 16,-2-4-112-16,5 1-112 15,1-8-448-15,-2 4-785 0,9-3-895 31,-4-9-2345-31</inkml:trace>
  <inkml:trace contextRef="#ctx0" brushRef="#br0" timeOffset="70473.82">2967 8417 824 0,'0'0'632'15,"0"0"856"1,0 0 409-16,0 0-665 16,4-7-368-16,-4 4-120 15,0 3 40-15,5 0 64 16,-5-3-191-16,0 3-41 0,0 0 32 15,0 0-112-15,0 0-128 0,0 0-144 32,0 0-120-32,0 0-8 0,0 0-72 0,0 0-48 31,0 0 104-31,0 0-104 0,0 0-8 16,0 0 0-16,0 0-8 31,0 0 40-31,0 0-40 0,0 0-48 15,0 0 48-15,-5 0-128 16,-2 3 24-16,-9 7 96 16,4-4 8-16,-4 0 8 0,0 1-8 15,4-1 0-15,1-3 0 0,2 1 0 16,-3 2 0-16,5-3-72 16,-6 0-24-1,2 0 24-15,3 0 24 16,-1 1 40-16,1-4-48 15,5 3 56-15,-1-3 0 0,4 0 16 16,0 3-16-16,0-3 0 16,0 0 0-16,0 0 0 15,0 0 104-15,0 0 0 16,0 0 0-16,0 0 8 16,0 0-40-16,0 0-24 15,0 0-32-15,0 0-16 0,0 0 8 16,0 0-8-16,0 0-24 31,0 3-32-31,0 0 48 16,0 4 0-16,0 2 8 0,0 0 8 15,0 4 40-15,0 4-40 0,0 1 64 16,0 5 16-16,0-5-80 16,0 5 8-16,0-1 64 31,0-3-24-31,0 3 72 0,0 1-64 15,0-8-64-15,0 4 248 16,0 1-112-16,0-8-64 0,0 4 0 16,0-3-64-16,0 6 81 15,0-3-41-15,0 6 0 16,0 0 72 0,0 4-112-16,0-4 88 0,0 3-48 15,0-6-48-15,0 1 64 16,0-2-64-16,0 1 0 0,0-3 64 15,0 0-64-15,0 0 0 16,0 0 0 0,-4 3 8-16,4 0 64 15,0 3 32-15,-4 0 48 0,4 0 32 16,-5 1-168-16,5-4 48 16,0 0-56-16,0-3 0 0,-4 0 32 15,4-3-40-15,0 2 0 31,0-2 32-31,-4 0-32 0,4 3 0 16,-3-1 0-16,3 4 8 16,-8 7 8-16,4-1-8 0,4 1 0 15,-9 2 112-15,9 1-64 32,-4-4 16-32,1-3-64 15,-1 1 0-15,0-4 40 0,0 0-48 16,4-4 0-16,-4 2 40 15,4-2-40-15,-5 1-8 0,5 0 8 16,-4 0 8-16,4 0-8 16,-3 3 0-16,3-3 0 15,-4 0 0 1,0 3 0-16,4 0 0 0,-4 0 0 16,0-3 16-16,4 3-16 15,-4 0 0-15,4-3 8 0,0-1 32 16,-5 2-40-16,2-2-8 15,3 1 0 1,-4 3 8-16,0 0 0 16,0 1 0-16,0 2 8 0,0 0-8 15,0 0 0-15,4 1 0 16,-4-1 32-16,4 3-32 0,-4-3-8 16,0 0 0-16,4 1 8 31,-4-1 40-31,4-3-40 15,-4-3 0-15,4 3 40 0,0-3-40 16,0-4 0-16,0 4 8 0,0 3-8 16,0-3 72-16,0 6-24 15,0 1-48-15,0-1 112 32,4 0-24-32,4 0-40 0,-4 0 40 15,0 1-40-15,4-4 8 16,0-4 0-16,0 2-48 0,0-4 48 15,8-1 8-15,4 1-16 16,4-1 40-16,3-2 48 31,5-4-24-31,5-3-64 0,-2 0 0 0,1-3-48 16,11-3-520-16,-6-12-872 16,-5-8-2513-16</inkml:trace>
  <inkml:trace contextRef="#ctx0" brushRef="#br0" timeOffset="71794">3482 8417 5033 0,'0'0'1536'16,"0"0"-864"-16,0 0-40 0,0 0 352 15,0-7 17-15,0 4-241 31,0 3-352-31,0 0-72 0,0 0-8 16,0 0 56-16,0 0-80 16,0 0-136-16,0 0-72 15,0 0-96-15,0 3 0 0,0 10-8 0,0 6 8 16,0 10 120 0,0 6 168-1,0 9 16-15,0 3-120 0,-4 1-80 16,0-3 88-16,4-1-16 15,0-6-63-15,0-6-97 16,0-4 88-16,0-5-104 0,0-7 0 16,0-4 8-1,0-5-8-15,0-1 56 16,0-3-56-16,0-3 0 0,0 4 48 16,0-4-40-16,0 0-8 15,0 0 64-15,0 0-56 16,0 0-8-16,0 0-256 0,0 0-1145 31,-8 3-2744-31,-4 0-2760 0</inkml:trace>
  <inkml:trace contextRef="#ctx0" brushRef="#br0" timeOffset="72708.23">3558 9382 3384 0,'0'0'1977'0,"0"0"-953"0,0 0 112 15,0 0 168-15,0 0-31 16,0 0-65-16,0 0-304 0,-13-16-216 16,13 16-8-16,-3 0-111 15,3 0-137 1,-8 0-184-16,-5 0-240 16,2 13 104-16,-10 2-96 0,2 5-8 15,-5 2 56-15,8 3-64 16,4 0 0-16,0 1 8 0,0-4-8 15,8 1 104 1,0-5-104 0,4 1 0-16,0 1 0 0,0-1 0 15,0-1 0-15,8-1-8 0,0-2-72 16,8-2 72-16,-1-6-120 16,2-1-24-16,7-3 144 0,0-3-64 31,-1 0-48-31,1-3 32 15,1-10-32-15,-1-2 120 0,-5-8-8 16,-3 1 8-16,-4-7 40 16,0-3-24-16,-4 4 40 0,-8-1 88 15,0 1 8-15,0 2 176 32,0 4 64-32,-11 3-120 15,-2 0 176-15,-2 3-144 0,-2 7-48 16,2-1-16-16,-2 1-136 15,2 9-104-15,-5-3-16 0,-4 3-184 16,-4 0-176-16,3 9-240 31,2 7-536-31,-1 25-841 0,4-6-2088 16,8-3-2872-16</inkml:trace>
  <inkml:trace contextRef="#ctx0" brushRef="#br0" timeOffset="73538.35">3562 10118 5417 0,'0'0'2200'16,"0"0"-1112"-16,0 0-103 0,0 0 399 16,0 0-48-16,0 0-632 0,0 0-320 15,-41-9-160-15,26 15 64 0,-5 10 17 32,0 0 15-32,-4 9 144 15,4-3-288-15,0 7-80 16,0 3 64-16,4-4-64 0,4 1-24 15,5-4-72-15,7-2 0 0,0 2 72 16,0-6-72-16,0 1 0 31,15-5-8-31,1 1-88 16,8-3-72-16,-4-4-48 0,4-3-8 16,0-2 136-16,-8-1-120 15,0-3 56-15,3 0 96 0,-2-10-48 16,-6-5 104-16,6-4 8 31,-2-10 0-31,2-9 88 16,-6 0-96-16,-3-3-8 0,0 5 8 15,-8 8 48-15,0 9 360 0,0 6 192 16,-12 3 48-16,0 8-136 0,-12-2-200 16,0 4-216-1,-8 0-8 1,-3 0-88-16,-1 10-8 15,4 3-240-15,0 9-640 0,12-3-1176 16,8 0-3450-16</inkml:trace>
  <inkml:trace contextRef="#ctx0" brushRef="#br0" timeOffset="75405.14">3944 8426 4456 0,'0'0'1657'0,"0"0"-1177"0,0 0-344 16,0 0 96-16,0 0 136 15,0 0-240-15,16-22-128 16,-4 19 0-16,3-3 0 16,2 6 0-16,-1-4 0 15,0 4 8-15,-5 0-8 16,2 0 0-16,-2 4-88 0,-3 2 88 16,1 0 184-16,-2 4-56 15,-3-1 32-15,4 1 152 16,-3 3 0-1,3-1 16-15,-8 1-56 16,3-1 65-16,1 5 39 16,0-2-160-16,-4 1 48 0,0 0 56 15,0 3 0-15,0-3 112 16,0 3-152-16,0 0 56 0,0 3 80 31,0 0-56-31,0 1-128 16,0 2 120-16,0-2-48 0,0 2-128 15,0 3 0-15,-4-2-39 16,0-1 15-16,1 4-80 16,-1-1 24-16,0 1 16 0,-1-1-104 31,5-2 96-31,0-1-32 0,-4 1-8 16,4-1 24-16,-4-3-72 0,4 4 88 15,0-1 32-15,-4-3-40 16,4 4 24-16,-3-1 8 15,3-3-72-15,-4 1 88 16,4 2-136 0,0-3-8-16,0 0 72 0,-4 7-64 15,4-4 0-15,-5 1 48 0,5 2-56 16,-4-5 16-16,4 2 16 16,0-3-16-16,0-3 24 15,0 0-40 1,-4-3 0-16,4 3 0 15,0-3 8-15,0 3-8 0,0 0 0 16,0 0 0-16,0 0 8 16,-4-3-8-16,4 3 0 15,0 0 0-15,0 3 0 16,-3-6 8 0,3 6-8-16,0-5 0 15,0 2 64-15,0-4-64 16,0 1-16-16,0 0 8 0,0 0 8 15,0 0-8-15,0 0 8 16,0 3 0-16,0-4 8 0,0 2-8 31,0-2 0-31,0 1-8 0,0 0 8 16,0 0 0-16,0 3 0 16,3-6-8-16,-3 3 8 0,4-3 0 15,-4-4 8-15,4 0-8 16,-4 1 0-16,4-1 0 15,-4 4 0 1,0-4 0-16,5 4 0 0,-5-3 0 16,4 3 8-16,-4 3-16 15,0-4 8-15,0 4 0 0,0 0 8 16,0 0-8-16,0 0 8 16,0-3-8-1,0 2 0-15,0-2 56 16,0 3-56-16,0-4 0 15,4 1 0-15,-4 0 0 0,0 0 8 16,0 3-8-16,0-1 0 16,0 2 32-16,0-5-32 0,0 4 0 31,0-3 0-31,0-4-8 16,0 4 8-16,0 0 0 15,0-1 0-15,-4 1 8 0,4 6-8 16,-9-3 0-16,5 0 0 15,-4 0 0-15,5-1 8 0,-5-2-8 32,-1 0 8-32,1-4 56 15,1 4-64-15,-5-3 0 0,3 2 64 16,-6 1-64-16,2 0 8 0,-2-1 0 16,-1 1 0-16,-4-4-8 15,0 4-48-15,-4 0-664 16,-4-10-1137-1,5 0-2447-15,-1-3-3746 16</inkml:trace>
  <inkml:trace contextRef="#ctx0" brushRef="#br0" timeOffset="79035.64">6251 8518 3384 0,'0'0'2169'0,"0"0"-1209"15,0 0-624-15,0-6-16 16,0 6 632-16,0 0-16 16,0 0-495-16,0 0-313 0,0 0-40 0,0 0 32 31,0 0 160-31,0 0-96 16,0 0-24-16,0 0-32 0,0 0-56 15,0 0-64-15,-8 0 0 16,-8 6 0-16,-4 1 96 15,-4 2-96-15,0 0 0 0,-4 1 0 32,4 0 8-32,1-1 0 0,3 1-16 15,3-4 8-15,6-3 0 16,-1 1-8-16,7-2 0 16,1-2 8-16,4 0-8 0,-3 4 72 15,3-4 136-15,-4 3 80 31,0-3 72-31,-4 3-40 0,4 0-64 16,4-3 56-16,-5 0-128 16,5 4-32-16,0-4-56 0,0 0-96 15,0 3 80-15,0 0-72 0,0 0-8 16,-3 6 168 0,3 1-120-1,-4 3 56-15,4-1-24 0,0 1 72 16,0 3 24-16,0 0 33 15,0-3-57-15,0 6 80 16,0-3-120-16,0 3 72 0,4-1 16 16,-1 2-104-1,2 2 8-15,-5 0-32 16,4 0-72-16,-4 4 128 0,0-1-112 16,0 4 40-16,0 2 72 15,0 4 144-15,-4 0 64 0,-1 0-192 16,2-3-136-16,-5 3 144 31,4-4-96-31,0-2-48 0,0 3 48 16,0-7-48-16,-4 1-8 15,8-1 40-15,-4-2-32 16,-4 2 56-16,4 3-56 0,1 1 0 16,-6 3 96-16,5 0-96 31,-4-4 8-31,4-2 40 0,4-4-40 15,-3 0 40-15,-1-6-56 16,4 3 0-16,-5 0 8 16,1 3 0-16,0-3 0 0,0 3 40 15,4 0-48-15,-4 4 96 16,1-4-96 0,-1 7 8-16,0-7 56 0,-1 3-64 15,1 1 0-15,4-4 8 16,-4 3-8-16,0 1 72 15,4-4-72-15,-3 4 0 0,3-4 40 16,0 0-40 0,0-3 0-16,0 3-8 15,0-3 16-15,0 1 32 0,0 2-40 16,0 0 0-16,0-3 24 16,0 3-24-16,0-3 0 15,0 0 0-15,3 0 56 0,-3 0-8 31,4-3-48-31,0 3 0 0,5-3 112 16,-1 0-104-16,-1 3 0 16,1-3 88-16,8 3-48 15,-4-3 8-15,1 3-56 0,-2-3 8 16,5-4 56-16,0 4-64 31,0-6 8-31,4-1-8 16,4-6 0-16,4-3-80 0,7 0-384 15,21-15-664-15,-8-11-1040 16,-8-2-2986-16</inkml:trace>
  <inkml:trace contextRef="#ctx0" brushRef="#br0" timeOffset="80648.19">6578 8614 4000 0,'0'0'1721'0,"0"0"-601"15,0 0-424-15,0 0 256 16,0 0 89-16,0 0-233 0,0 0-184 31,0-4-224-31,0 4-16 16,0 0-24-16,0 0-152 0,0 0 0 16,0 0-32-16,0 0 64 15,0 0 112-15,0 0-72 0,0 0-32 16,0 0-72-16,0 0-119 31,0 0 39-31,0 0-96 16,-5 10 16-16,1-1 192 0,-3 4-152 15,-5 3 16-15,3 0-64 0,5 3 0 16,1 0 48-16,-1-3-56 0,0 0 0 16,4 0 48-1,0-1-48 1,0-2 0-16,0 3 0 15,4-3 0-15,3-1 56 0,6 1-56 16,-1-4 0-16,4 1 80 0,3 0-64 16,-2-4 40-16,2-6-48 15,1 3 8 1,4-3 40-16,-4 0-56 16,0 0 8-16,0-3 64 15,-4-3-72-15,4-4 0 0,-5-2 16 16,-2-1-8-16,-2-6 80 15,6 3-32-15,-9-3-56 0,-1-3 88 32,2 0-88-32,-5 2 0 15,0-2 40-15,0 3-32 0,-4 0 64 16,0-3-16-16,0 6 72 16,0-3 88-16,0 0-32 0,-4 6-88 15,0-3-24-15,-9 3-64 31,6 1 0-31,-5 2 96 16,-4-2-8-16,0 5 32 0,0 1-128 16,-5-1 8-16,-2 4-24 15,-1 0 16-15,4 3-8 0,-4 0-8 16,5 0-112-16,-2 0 80 16,6 10-120-1,-2-1-208-15,2 4-224 16,2 6-489-16,2 19-1183 0,-2-3-905 15,6 0-2920-15</inkml:trace>
  <inkml:trace contextRef="#ctx0" brushRef="#br0" timeOffset="81815.88">6709 9233 3632 0,'0'0'1777'0,"0"0"71"0,0 0-400 16,0 0-103-16,0 0 71 15,0-16-416-15,0 16-360 0,0 0-200 32,0 0-192-32,0 0-48 15,0 0-111-15,0 0-89 16,0 6 0-16,0 13 8 0,0 3 160 15,0 13 24-15,0 10 120 16,0 3 88-16,-7 2-104 0,2 1-168 31,-3-6 48-31,4-4-168 16,0-6 88-16,0-10-48 0,4-3-48 16,-3-6 48-16,3-3-48 0,0-7 0 15,0-3 56-15,0-3-48 16,0 0-8-16,0 0 64 15,0 0-64 1,0 0-128-16,0 0-272 0,0-6-1145 16,0 0-2607-16,0 2-3434 15</inkml:trace>
  <inkml:trace contextRef="#ctx0" brushRef="#br0" timeOffset="82833.83">6705 10093 2784 0,'0'0'4249'0,"0"0"-3137"16,0 0-352-16,0 0-63 0,0 0-1 31,0 0-304-31,0 0-240 16,0 0 56-16,-44 0 360 16,36 10 128-16,-3-1-136 0,-6 4-24 15,6 2 48-15,-6 5-255 16,-2-1-105-16,3 3 56 0,4 0-72 31,-1 4-88-31,2-4-64 16,3 3-56-16,-1-3 104 15,9 1-88-15,-3-1-8 0,3 0 40 0,0-3-48 16,0 1 8-16,3-5 32 16,6 1-32-16,-1 0 48 15,0 0-56-15,4-7 0 16,0 4-8-1,-1-4 8-15,2 1 0 0,-2-1 0 16,6-5 8-16,-6-4-8 16,10 0 0-1,-2 0 0-15,1-13 40 16,8-3-40-16,-4-6-8 0,-1-3 0 16,-2-4-96-16,3 4 56 15,-9-4 32-15,2 0 16 16,-6 4 0-16,2 3 0 0,-9-1 0 15,0 8 0-15,-1-1 72 0,-3 0 56 32,0 0-16-32,0 0-16 15,0 0 104-15,0 4-80 16,-11-1 48-16,2 0 120 0,-2 3 16 16,-1 1-128-16,-4 3-96 15,-5-1-16-15,6 1 40 0,-5 3-104 31,0 3 8-31,0 0 24 16,-4 0-32-16,0 0-8 16,1 0 0-16,2 9-72 0,-3 8 8 15,0-2-864-15,1 14-1072 0,7-4-1905 16,8-3-816-16</inkml:trace>
  <inkml:trace contextRef="#ctx0" brushRef="#br0" timeOffset="84306.33">7351 8471 4096 0,'0'0'1857'15,"0"0"-905"-15,0 0-376 32,0 0 160-32,0 0 120 15,0 0-319-15,0 0-401 0,0 0-16 16,0 0-56-16,0 0 104 15,0 0 176-15,0 0-64 0,11 0-176 16,1-7-80-16,8 1-24 16,1-1 0-16,-2 5-8 15,1-2-96 1,0 1 104-16,-4 3-8 0,-4 0-16 16,0 0 16-16,-4 0-80 15,-5 3 72-15,6 7-56 0,-1-4 72 16,-4 7 32-16,3 3 72 15,-3 0 16 1,5 6-32-16,-5 0 56 16,0 3 192-16,-4 4 56 0,0 3-136 15,0-1 104-15,0 8-136 16,0-1 272-16,-4 3-24 0,-4-3 97 16,-1-3-137-16,2 0-216 31,3-3-80-31,0-1 120 0,0 1-144 15,-1-3 16-15,1 5 200 16,1 1-48-16,-1-3-152 0,0 3-16 16,4 0-104-16,-8-3 160 15,4 3-72-15,-1-4-48 32,-2 1 80-32,7-3-56 0,-4 3 16 15,0-1 8-15,0-2 8 16,0 3 40-16,4-4-72 0,-3 1-16 15,-2 0 56-15,1-1-64 16,0-3 32-16,0 1 16 16,0 2-88-1,0-2 104-15,1-4-72 0,-1 3-32 16,4-5 24-16,0-2-32 16,0-1 0-16,-5-2 0 0,5 1 0 15,0-3 8-15,0 3-8 16,0-4 0-1,0 7 0 1,0 1 0-16,0-1 0 0,0 3 8 0,0 0-8 16,0 0 8-16,0 1-8 15,0-1 0-15,0 0 56 0,-4 0-56 16,4 0-8-16,-4-3 8 31,4 0 0-31,-4 4-8 16,4-7 8-16,0 2-8 0,0-1 8 15,-4 1 0-15,4-1 0 0,0-2-8 16,-3 1 8-16,3 3 0 16,-4-3 0-16,-5 3 0 31,5 0 8-31,0-3-8 0,-3 3 0 16,3-3 0-16,-5 0 0 15,-3-4 8-15,5 5 8 0,-10 2-8 16,2-7-8-16,-9 4 0 15,-4 0-288-15,0 0-368 32,-23-10-920-32,6 0-1577 0,10-6-3776 0</inkml:trace>
  <inkml:trace contextRef="#ctx0" brushRef="#br0" timeOffset="86406.21">9514 8395 5417 0,'0'0'1576'0,"0"0"-656"0,0 0-352 16,0 0 184 0,0 0 121-16,0 0-177 15,0-4-248-15,0 4-120 0,0 0-88 16,0 0 80-16,-4 0-104 16,-12 0-48-16,-7 10-40 15,-10-1-48-15,-3 1-24 0,-7-1-40 31,3 1-8-31,0-4 64 16,4 4-72-16,8-7 0 0,4 0 8 16,12 0-8-16,5 0 56 15,3-3-48-15,4 0 48 0,0 4 200 16,0-4 16-16,0 0 64 31,0 0 49-31,0 0-9 16,0 0 8-16,0 0 16 0,0 0-128 15,0 0-72-15,0 0-152 16,0 0-40-16,0 6-16 0,0 0-32 16,0 4 40-16,-4 3 40 31,4-1-40-31,0 4 56 0,0 3-48 16,0-3 48-16,0 3 64 0,0 3 40 15,0 4 8-15,0-4 168 16,-5 6-96-16,1 1-32 0,4 0-120 15,0-1-40 1,-4 1 104-16,4 2-104 16,-4 5 8-16,4-1-8 15,-3 0 8-15,3 2 40 0,-4-2-88 16,4 0 0-16,-4 0 136 16,0 0-88-16,-1-3-48 0,1 0 64 31,0-4-72-31,1 1 16 15,-1-4-16-15,4 4 8 0,-4-1 56 16,0 1-64-16,-1-4 0 16,5 1 0-16,-4 2 0 0,0 1 8 15,4-1-8-15,-3 4 16 32,3 0 24-32,-4-4-40 15,4-2 0-15,0-1 8 0,-4 4 0 16,4-3-8-16,0-1 8 15,-4 0-8-15,4-3 88 0,0 4-88 32,-4-1 0-32,4 4 48 15,0-4-40-15,0 4 0 16,0-4 0-16,0 3 0 0,0 1 80 0,0-4-80 16,0 4-8-16,0 0 48 15,0 0-40-15,0-4-8 0,0-3 8 16,0 0 0-1,0-3 89 1,0-6-97-16,4-1 0 0,-4-2-8 16,4 0 16-16,-4-1-8 0,8 4 8 15,-5 0-8-15,5-1 48 16,-3 1-48-16,7 6 0 0,-1-3 48 31,-2-3-48-31,2 0-56 16,6-4 48-16,2-3-289 15,17-6-719-15,-4-9-1360 0,0-14-3970 0</inkml:trace>
  <inkml:trace contextRef="#ctx0" brushRef="#br0" timeOffset="87232.28">9713 8499 360 0,'0'0'6609'0,"0"0"-4713"15,0 0-847-15,0 0-161 0,0 0 136 16,0 0-400-16,0-6-392 31,0 12-224-31,-4 7 168 16,-4 6 160-16,-3 0-152 0,-2 3-8 15,5 3 72-15,1 1-144 0,3 2 81 16,-1 4-65-16,5-3-112 16,0-1 128-16,0-2-128 15,9-4 0 1,6-3-8-16,5-6-72 15,5-4 0-15,-2-6-112 0,5-3-65 16,0 0 33-16,0-9 24 16,0-7 192-16,-4-6 40 0,-5-7 64 15,-3-2 88 1,-4-4 64-16,-3-4 25 16,-2 2 255-16,-7-2 0 15,0 7-120-15,0 4 168 0,0 3-200 16,-7 2 40-16,-2 11 24 15,-3-1 64-15,-4 3-184 0,-3 4-320 32,-2 3-8-32,-7 3 0 15,-3 0-80-15,3 3-136 0,-4 10-232 16,0 9-416-16,-4 25-776 16,12 1-2409-16,1-7-1664 0</inkml:trace>
  <inkml:trace contextRef="#ctx0" brushRef="#br0" timeOffset="88035.95">9733 9325 7521 0,'0'0'1584'0,"0"0"-1023"16,0 0-121 0,0 0 32-16,0 0-112 15,0 0 8-15,0 0 56 0,-60 50-16 16,45-24 136-16,-2 2 40 15,2 4-144-15,-1 3 17 16,0-3-161-16,4 0-168 16,8-4 8-16,0 1-128 15,4 0 8-15,4-4 64 16,12-6-80-16,7-3 0 0,5-7-64 16,4-6-72-16,9-3 40 15,2 0-80-15,-3-19-72 16,-5 1 143-1,-3-8 105-15,-4-6 0 16,-8 1 81-16,-8-8 7 16,-7 1 104-16,-5 0 200 0,0 0 168 15,-17 6-128-15,-3 4-8 16,1 6 104-16,-5 5 32 0,-4 8-328 31,-4 6-48-31,-4 3-184 16,1 10-72-16,-2 12 0 0,1 6-368 15,8 26-800-15,5-3-1449 16,7-10-3088-16</inkml:trace>
  <inkml:trace contextRef="#ctx0" brushRef="#br0" timeOffset="88731.15">9785 10137 800 0,'0'0'7793'0,"0"0"-5688"16,0 0-513-16,0 0-264 15,0 0-135-15,0-2-361 0,0 2-352 16,0 0-192-16,0 0-280 16,0 5 40-1,0 8 40-15,-8 10 176 16,0 8-24-16,0 4-32 15,-3 6-72-15,2 7-64 0,-3-3-72 16,5-1 104-16,-2 1-56 16,1-7-48-16,0-6 0 0,8-4-24 31,-3-9-320-31,3-3-680 16,0-10-1393-16,0-6-3080 0</inkml:trace>
  <inkml:trace contextRef="#ctx0" brushRef="#br0" timeOffset="90140.65">10287 8366 6289 0,'0'0'1536'15,"0"0"-392"1,0 0-319-16,0 0-265 16,0 0 64-16,0 0-464 15,0 0-152-15,0 0-16 16,84-41-32-16,-60 37 24 0,3 1 16 15,-3 3-24-15,-7 0 16 0,2 0-56 32,-7 7-24-32,0 2 80 15,-4 7-40-15,-3 3 48 16,2 3 96-16,-3 1-40 0,0-1 48 16,0 3-24-16,-4 0 16 15,4 4 192-15,-4 3-88 0,0 0 8 31,0-1 0-31,4 4-8 16,-4 0-32-16,0 3-56 16,0-3 56-16,0 6 184 0,0 1 160 15,0-1-55-15,-8 0-225 0,8 4-104 16,-4-7 144-16,0 6 56 16,0-3-200-1,0 1 24-15,1-1-56 16,-2-3-24-16,5 0 64 15,-4 0-48-15,0-6-32 0,0 0 48 0,0 0 0 16,-3-1 16-16,3 4 8 31,-1-6-56-31,-3 0 56 16,8-1-56-16,-4-2 8 0,0-4-8 16,4 0-24-16,-3 0 112 15,3 1 8-15,-4-1-160 0,4 0 136 16,-5 0-64-16,1 3 40 31,0 1-24-31,0-1-88 0,4-2 96 16,-4 2-96-16,1-3-8 15,3 1 104-15,0 2-96 0,0 0 48 16,-4-3 32-16,0 4-32 31,-1-1 96-31,5-3-88 16,-8 1-64-16,4-1 104 0,4 0-104 15,-3 0 0-15,3 0 16 16,-4 1-8-16,0 2 0 0,0-3-8 16,4 0 8-16,-5 1 32 15,5-1-40-15,-4 4 0 16,0-4 16 0,4-3-8-16,-3 3 0 0,-1 0 0 0,4 0 0 15,0 0 56 1,-4 1-64-16,4-1 0 0,-4-3 0 15,4 3 0-15,-5-2 8 16,1-2 0 0,-3 5-8-16,3-5 80 15,-4 5-80-15,-4-7 0 0,0 6 0 16,-4-6 8-16,0 3 40 16,-12 0-48-16,0-3-216 0,-28 3-200 15,9-6-1184-15,-1-10-3865 16</inkml:trace>
  <inkml:trace contextRef="#ctx0" brushRef="#br0" timeOffset="96209.16">1824 9194 1840 0,'0'0'2112'15,"0"0"-1303"-15,0 0-441 16,0 0 344-16,0 0 328 0,0 0-160 31,0 0-184-31,0 0-96 16,0 0 73-16,0 0 7 0,0 0-72 15,0 0-64-15,0 0-48 16,0 0-168-16,0 0 24 16,0 0-88-16,0 0 16 0,0 0-24 31,0 0-80-31,0 0 8 15,0 0-39-15,13 0-73 0,-2 0 16 16,13 0-40-16,0 0 0 16,3 0 24-16,1 0-64 15,0 0 0-15,0 0 0 0,0 0 0 16,0 0 48 0,-4 0-56-16,1 0 8 15,-6 0-8-15,1 0 8 0,-4 0 0 16,4 0 8-16,-9-2-8 15,6 2 0-15,-2-4 0 0,2 1-8 16,3 3 16 0,-5-3-16-16,6 3 8 15,-6-3-8-15,5 3-8 16,-8 0 8-16,0-4-8 0,-4 4-64 16,-4 0 64-16,0 0-32 15,0 0-40-15,-4 0 32 16,0 0 48-1,0 0 0-15,0 0 0 16,0 0 0-16,0 0 8 0,0 0-8 16,0 0 8-16,0 0 0 15,0 0 48-15,0 0 16 16,0 0-64-16,0 0 0 16,0 0 64-1,0 0-72-15,0 0-56 16,0 0 48-16,0 0-120 0,0 7 8 15,0 5 120-15,0 1 0 16,0 3 8-16,0 3 0 16,0 3 0-16,4-3 40 0,-4 4-48 15,0-1 8 1,4 0 0-16,-4 0-8 16,0 0 56-16,0 4-56 0,0-4 0 15,0 0 16-15,0 0-16 16,0 4 8-16,0-7 8 15,0-3-16-15,0 3 64 16,0-3-64-16,0 0 0 16,0 0-8-16,0-7 8 15,0 4 0-15,0 0 0 0,4-1 8 16,-4 4 32-16,0 0-40 16,0 0 0-16,0 3-16 15,0-3 32 1,0 0-16-16,0-4 0 15,0 1 0-15,0 0 0 16,4-7 0-16,-4 4 8 0,0-4-8 16,0 0 0-16,0-3 0 15,0 1 0-15,0 2 0 0,0-3 8 32,0-3-8-32,0 4 0 15,0-1-8-15,0-3 8 16,0 3 0-16,0-3 8 0,0 0-8 15,0 0 64-15,0 0-56 16,0 0 88-16,0 0 208 0,0 0-24 16,-4 0 72-1,-4 0-184-15,-4 0-112 16,0 0-48-16,-4 0 0 16,4 0-8-16,-4 0 72 0,-3-3-72 15,2 0 0-15,-3 3 0 16,-3-4 0-16,-5 4-8 15,4 0 0 1,-4 0-128-16,4 0 120 0,1 0-208 16,-2 0 48-16,5 0 64 15,5 0 16-15,2 0 88 0,2 0-64 16,-2 0-32-16,2 0 96 16,-5 0-16-1,4 0-24-15,-4 0 48 16,-4 0-8-16,3 0 8 15,-2 0-8-15,-1 0 8 0,8 0 0 16,-4 0 8-16,8 0-8 16,0 0 56-16,5 0-56 0,-1 0 8 31,-5 0 56-31,9 0-64 16,-4 0 96-16,0 0-40 15,0 0 64-15,-3 0 56 0,-2 0-160 16,1-3-8-16,1 0-8 15,-1 0 8-15,-1 3-8 0,2 0 0 32,-1-4 0-32,0 4 8 0,3 0 0 15,1 0 0-15,1 0 168 16,-1 0-88-16,0-3 64 0,4 3-80 16,-4 0-72-16,4 0 128 15,-4-3-40-15,4 3-8 16,0 0 24-1,-5 0 8-15,5-3 64 16,0 3-80-16,0 0-32 0,0 0 128 16,0-3-96-16,0 3 0 0,0 0 16 15,0-6-48-15,0 2-56 16,0-2 32 0,-4-7-32-16,4 4 40 15,-3-7-48-15,3 0 0 16,0-3 8-16,-4 3-8 0,0-3 8 15,4 3-8-15,-4-6 8 16,0 0 32-16,4-1-40 0,-4 1 0 31,4 0 0-31,-5 3 8 16,2 3 0-16,3 0 40 16,-4 0-48-16,4 0 104 0,0 4-104 15,0-1 0-15,-4 4 8 16,4-4-8-16,0 3 0 0,0-2 0 31,0 2 0-31,0-6 0 16,0 3 8-16,0-2 0 0,0 2-16 15,0 0 8-15,0 0 0 0,0 7-8 16,0 0 8-16,0 3 40 16,0 0-40-16,0-1-8 15,0-2-8 1,0-1-120-16,0 4 72 15,0-3 8-15,0 0-88 16,0 3 144-16,0-1-8 0,0 1 8 0,0 3-48 16,0 0 40-16,0 0-40 15,0 0 24 1,0 0-72-16,0 0 40 16,0 0-64-16,0 0 0 15,0 0 120-15,0 0-56 16,0 0 48-16,0 0 0 0,4-3-80 15,8 0-72-15,4-7 8 0,0 4-16 32,3-4-120-32,6 4-632 15,3 0-689-15,-4-1-1023 16,-9 1-2577-16</inkml:trace>
  <inkml:trace contextRef="#ctx0" brushRef="#br0" timeOffset="97457.11">4251 9477 1408 0,'0'0'6401'0,"0"0"-4184"0,0 0-1257 16,0 0-80-16,0 0 608 31,0 0-223-31,0 0-465 15,0 0-288-15,4 0-112 0,-1 0 32 16,1 0-80-16,9 0-184 0,2 0-24 16,9 0-64-16,1-3-72 15,3 0 64-15,3 3-24 32,5-3-40-32,-4-1 0 0,0 1-8 15,-4 0 40-15,-8 3-40 16,-1 0-240-16,-2 0-16 0,-6-3-64 15,-3 3-144-15,-3 0-184 16,-1 0-376-16,-4 0-225 16,0 0-151-1,0-4 160-15,-13 4-224 0,-2-2-2841 16</inkml:trace>
  <inkml:trace contextRef="#ctx0" brushRef="#br0" timeOffset="97830.93">4326 9309 392 0,'0'0'1744'31,"0"0"961"-31,0 0-1265 0,0 0-112 16,0 0-184-16,0 0 345 15,0 0 63-15,0 0-576 0,0-41-336 16,0 41-104-16,0 0-231 16,0 0-305-16,0 9-104 31,0 10 104-31,0 6 480 0,0 11-24 16,0 1-184-16,0 5-40 15,0 3 16-15,0-1-16 16,0-3-216-16,0-3-16 0,5-3 64 15,-5 0-56-15,4-6 56 32,0-4-64-32,-1 0-328 0,1-6-648 15,-4-3-1057-15,4-3-599 0,-4-7-3002 16</inkml:trace>
  <inkml:trace contextRef="#ctx0" brushRef="#br0" timeOffset="98743.61">4920 9096 3768 0,'0'0'1497'0,"0"0"-1"16,0 0 24-16,0 0-31 16,0 0 7-16,0 0-392 0,0-6-256 15,0 6-216-15,0 0-127 31,0 0-81-31,0 0-240 0,0 0-184 16,0 3-24-16,0 10-24 16,0 9 48-16,0 3 192 0,0 14-56 15,0 2 88-15,0 6 24 0,-4 4-112 16,4 0-24 0,0-4-104-1,0 1 8-15,0-7-8 0,0-9-8 16,0 0 80-16,0-10-80 15,0 0 0-15,0-6 8 16,0 0 0-16,0-6 0 0,0-1-8 0,0-3-40 31,0 1-16-31,0-7-360 16,0 3 16-16,0 0-264 0,0-3-457 16,0 0-815-16,-3 0-625 15,-2 0-2352-15</inkml:trace>
  <inkml:trace contextRef="#ctx0" brushRef="#br0" timeOffset="100101.5">4992 9055 3144 0,'0'0'3057'15,"0"0"-1441"-15,0 0-424 16,0 0-31-16,0 0-49 0,4 0-312 16,-4 0-376-16,3 0-216 15,1 0-72-15,9 0-72 0,2 0 296 31,13 0 48-31,0 0-152 16,4 0-119-16,4 0-65 0,-4 0-56 16,4 0-8-16,-4 0 8 15,0 0 56-15,0 0-72 0,-4 0 0 16,0 0 8-16,-1 0 0 31,1-4 40-31,-4 2-48 16,-4-2 0-16,-1 4 0 0,-2-3 0 15,-6 0 0-15,2 3 0 16,-1-3 0-16,-1 0 0 0,2 3 8 16,-9 0-8-16,3 0 0 15,-3 0-8 1,5 0 8-16,-5 0-8 16,-4 0 8-16,4 0-48 0,-1 0 40 15,-3 0-40-15,0 0 48 16,0 0 0-16,4 0 0 0,-4 0 16 15,4 0-8 1,0 0-8-16,1 3 8 16,-5 0-8-16,4-3 56 15,-4 3-56-15,0-3 0 0,0 7 72 16,0-5-16-16,0 8-8 16,0-3 288-16,0 2-184 0,0 4 24 31,0 0 0-31,0-1-88 15,0 1 120-15,0-1-80 0,0 8-32 16,0-1-16-16,0 3-32 16,-4 0-32-16,4 0 40 0,-9 4-48 15,5-1 88-15,0 4-88 32,-3-1-8-32,3 1 0 15,-1 3 0-15,-3-1 8 0,4 1 0 16,1-3-8-16,-1-1 72 15,0-5-64-15,-5-1-8 0,9 0 8 16,-4-6 0-16,0 0 0 16,1-7 0-1,3 0-8-15,-4 1 8 16,4-7-8-16,0 4 0 0,0-7 0 16,0 3 0-16,0-3 8 15,0 0 0-15,0 0 0 0,0 0 112 16,-4 0-112-1,0 0-8 1,0 0 72-16,-5 0-72 0,-2 0 8 16,-1 3 56-16,-4-3-64 0,-1 0 72 15,-6 0-72-15,-1 4 8 16,0-4 96-16,0 0-96 0,-4 0 0 31,5 0 88-31,-5 0-96 16,0 0 88-16,0 0-80 15,0 0 56-15,0 0 80 0,4 0-128 16,-4 0 48-16,5 0 0 0,2-4-64 16,-3 4 64-16,9 0-56 31,-5 0 0-31,4 0 104 16,-4 0-64-16,0 0-40 0,0 0 8 15,-4 0-16-15,0 0 48 16,0 4-48-16,5-2 8 0,-2 2 64 15,6-1-64-15,2-3 0 32,6 3 64-32,3-3-72 0,0 0 8 15,4 0-8-15,0 0-80 0,0 0-144 16,0 0-816-16,0 0-1545 16,0 0-1743-16,4 0-2530 0</inkml:trace>
  <inkml:trace contextRef="#ctx0" brushRef="#br0" timeOffset="101540.62">7980 9375 144 0,'0'0'2520'16,"0"0"2337"-16,0 0-3433 15,0 0-407-15,0 0 399 16,0 0 120-16,0 0-576 16,0 4-375-16,0-4-65 15,0 0 0 1,0 0-48-16,0 0-32 0,4 0-208 0,5 0 40 16,-2 0-72-16,9 0-112 15,8 0 0-15,0-7-24 16,4 4-16-1,4-3-40-15,0 3 40 16,3 0 56-16,1-4-104 0,4 4 8 16,0 3 40-16,-4-3-48 15,-1 3 8-15,1-4-8 16,-8 4 0-16,-4 0-8 0,-8 0-16 31,-4 0-176-31,-4 0-136 16,-4 0-152-16,-4 0-40 0,0 0-224 15,0 0-392-15,0 0-689 16,0 0-1031-16,0 4-425 0</inkml:trace>
  <inkml:trace contextRef="#ctx0" brushRef="#br0" timeOffset="102164.39">8008 9715 744 0,'0'0'4281'0,"0"0"-2817"0,0 0-112 15,0 0-424-15,0 0 137 16,0 0-313-16,0 0-216 0,36 0 16 16,-24-3 160-1,-4 3-80-15,3-3-32 16,2 3-127-16,-1-3-113 16,4 3 112-16,-1-3-168 0,10-1-96 15,-1 1 16-15,4 0-16 16,4 0-40-16,-1 0 64 15,5-3-80 1,-4 2 48-16,4 4-104 16,-5-3-88-16,-3 3 64 0,0 0-64 15,0 0 8-15,-8 0-16 0,0 0 32 16,-12 0-40-16,-1 0 8 16,2 0-144-1,-9 0 40-15,4 0-128 16,-4 0-176-16,4 0-184 15,0 0-248-15,-4 0-529 0,0 3-1151 16,0 1-2481-16</inkml:trace>
  <inkml:trace contextRef="#ctx0" brushRef="#br1" timeOffset="113870.81">1900 11024 336 0,'0'0'7377'0,"0"0"-5897"0,0 0-887 16,0 0-337-16,0 0 424 15,0 0 184-15,-24-23-176 16,24 17-224-16,0-4-304 0,-4 1-56 16,4-4 0-16,0 4 0 31,0-1-8-31,0 1-24 0,4-1-72 15,4 0 32-15,4 4-32 16,4-3-104-16,4-1 96 16,8 3-88-16,-5 1 72 0,9 3 16 0,-4 0-32 15,4 3 32 1,0 0 0 0,4 0 0-16,4 0 8 0,3 3 0 15,10 6 8-15,-1 4 0 16,7 3 64-16,9 0 24 15,0 3 32-15,7 6-48 0,1 1 24 0,-5 0-32 32,-3 5-64-32,-3 1 72 15,-7 3-80-15,-2 3 48 16,0 0-48-16,0 6 8 0,4-3 40 16,4 4-40-16,0-7-8 15,3 3 8-15,4-9 8 0,-2-6 80 31,2-7-96-31,-7-7 8 16,-4-2 81-16,-4-10-89 0,-9 0-8 16,-2 0-113-16,-6 0-7 15,-7-6 120-15,-4-7-56 0,-4 0 64 16,-5-6 88-16,2-3-8 31,-5 0 16-31,-1-4 153 16,-7 1 87-16,5 2-32 0,-6 5 0 15,-7 2-104-15,4 3 280 16,-4 1-96-16,0 2 8 0,0 3-32 16,0 4-192-16,0 0-72 15,0 3-96 1,0 0-32-16,0 0 24 16,0 0-40-16,0 0-32 0,0 0 16 15,0 0-64-15,0 0 24 16,0 10 88-16,8 3 0 0,1-1 8 15,-2 4 8 1,5 6 0 0,1-3 0-16,-2 0-40 0,2 0-32 15,-2 0-80-15,-3-6-56 0,0 3 88 16,-4-3-56-16,4-4 40 16,-8-6 32-16,4 4 16 0,-4-7 32 31,0 0 40-31,0 0 16 15,0 0 32-15,0 0 32 0,0 0 16 16,4 0 112-16,0-10-16 16,0-9-112-16,4-3-64 0,0-10-8 15,4 0 8-15,-5 1-80 32,6-1-40-32,-2 6 120 15,-2 7 0-15,3 0 0 0,3 3-24 16,2 4-64-16,-2-1 80 15,5 3 0-15,1 1-56 0,3 0 56 16,3-1-8-16,4 3-40 16,-3 1 48-1,0 0-24-15,4 6 32 16,5-3 0-16,-5 3 0 0,4 0-8 16,3 0 8-16,1 0 0 15,4 0 0-15,-1 0 0 0,6 0 0 16,-6 0 0-1,1 0 0-15,-4 0-8 16,0 0 0-16,-1 3 8 16,-2-3 0-16,-5 6-40 0,0-2 40 15,-1 2 0 1,1 0 0-16,0-3 32 0,4 4-24 0,-1-1 8 31,5-3 120-31,1 3-48 16,-2-2-16-16,4 2-8 0,2-3 8 15,-2 4 88-15,-2-4-144 16,-2 3 64-16,-3-3-72 0,4 0 40 16,-5 1 48-16,2-4-80 31,3 3 64-31,-5 0 96 16,5-3-120-16,0 3-40 0,0-3 40 15,-4 3-48-15,-1 0 0 16,6 1-8-16,-9-4 0 0,0 0 48 15,-5 3-48-15,5-3 0 32,-9 0 8-32,5 0-8 0,0 0 0 15,4 0 0-15,0 0 16 0,4 0 16 16,-4 0-32-16,4 0 0 16,4 0 0-16,-4 0 0 0,-1 0 0 15,-3 0 0 1,0 0 8-1,-4 0 32-15,0 0-40 0,0 0-40 16,0 0 40-16,0-3 8 0,0 3 8 16,0-4-16-16,4 1 8 0,0 0 24 15,-1 0-32-15,-3-3-16 32,0 2 16-32,-1 1 0 15,-6 0 0-15,-5 3-8 16,-4-3 8-16,4 0 40 0,-4 0-40 15,-5 0 0-15,10-7 64 0,-6 3-56 16,10-5-8-16,-6-1 0 31,1 1 0-31,4-8 8 16,-4 5-8-16,-1-2-176 0,2-1-40 16,-6 5-232-16,-2 3-16 15,-9 4-400-15,0 0-1065 0,-12 2-3320 0</inkml:trace>
  <inkml:trace contextRef="#ctx0" brushRef="#br1" timeOffset="115774.05">3845 8036 6689 0,'0'0'1512'16,"0"0"-608"-16,0 0-599 0,0 0-193 31,0 0 376-31,0-19 848 0,3 19-160 16,-3 0-608-16,0 0-328 16,0 0-72-16,0 0-16 0,0 0 56 15,0 0-96-15,0 0-104 16,0 0-16-16,4 6-136 15,0 10 80 1,0 6 64-16,9 3 8 0,-6 7 40 16,10 3-16-16,-2-3-16 15,1 0 32-15,0-7-48 0,0-6 0 16,-4-3 8-16,-1-10 0 16,2-3 72-1,2-3 73-15,10-9 71 16,-1-13 208-16,11-10-120 15,1-6-136-15,4-7 24 0,0 1-112 16,0-1-8-16,-8 11 72 16,-4 2-80-16,-4 7 104 0,-9 12-168 31,-2 0-8-31,-9 10 0 16,-4 0 0-16,0 3-104 15,0 0-368-15,0 0-568 0,0 6-641 16,0 7 377-16,-8 12-472 15,-5-6-769-15,6 0-3536 0</inkml:trace>
  <inkml:trace contextRef="#ctx0" brushRef="#br1" timeOffset="116720.79">6949 8108 4176 0,'0'0'2785'15,"0"0"-1241"-15,0 0-696 16,0 0-119-16,0 0 655 0,0 0-72 31,0-31-376-31,3 31-423 0,-3 0-257 16,0 0-136-16,0 0 0 15,0 0-120-15,4 0-112 16,0 3-40-16,8 13 96 0,0 0 56 16,4 9 0-16,-4 1 0 15,4 2 56-15,-4 4-56 0,0-4-8 31,-1-2 8-31,-2-4 0 16,-1-6 8-16,-1-6 0 16,-3-4 0-16,5-3 48 0,-1-3-48 0,-1 0-8 15,14-6 176-15,2-10-48 16,10-13 0 0,6-3 48-1,1-9-168-15,-1 0 96 0,6-3-104 16,-6 2 8-16,1 4-8 15,-8 3 8-15,-1 7 0 0,-3 6-8 0,-7 5 0 16,-5 8-8-16,-8 6 0 31,-4 3-656-31,-4 0-929 16,0 9-239-16,-8 7-225 0,-8 0-2656 16</inkml:trace>
  <inkml:trace contextRef="#ctx0" brushRef="#br1" timeOffset="120569.06">8199 9090 1744 0,'0'0'2376'0,"0"0"-1335"16,0 0-449-16,0 0 224 16,-4 0 272-16,0-4 128 0,4-2-415 15,-4 3-41-15,1 0-224 16,3 0 0-16,0 0-112 15,-4 3-96 1,4 0-232-16,0 0-88 0,0 0 0 16,0 0 0-16,0 0 0 15,0 0-8-15,0 0 0 0,0 0 32 16,0 0-32-16,0 0-64 16,0 0 56-1,0 0-112-15,0 0 32 16,0 0-40-16,0 0-40 15,0 0 168-15,0 6-8 0,0 3 0 16,0 1 8-16,0 3 0 16,0-4 8-16,0 1 0 0,0-1-8 15,0 1 128-15,0-1-112 32,0 4 64-32,0 0 72 15,0 0-64-15,0-1 32 0,0-2-72 16,0-4-48-16,0 3 128 15,4 4-72-15,-4 0 16 0,3 0 8 32,-3 2-72-32,0-2 88 0,4 0 16 15,-4-1-104-15,0 1 80 16,0 0-88-16,0 0 8 0,0-1 32 16,4-2-40-16,-4 6 8 15,4 0 8-15,-4 3-16 0,4-1 104 16,-4-1-88-1,5-2 0-15,-5 1 56 16,4-3-56-16,-4-3 40 16,0-1-48-16,0-2-8 0,0 2 72 15,0 4-72-15,0-4-8 16,0 4 8-16,0 3 8 0,0-4-8 31,0 1 0-31,3 0 8 16,-3 0 56-16,4 2-64 0,0-2 0 15,0 3 64-15,-4-3-48 16,4 3-8-16,-4-1 56 0,0-2-56 16,0 3 64-16,0-3-64 31,0 2 0-31,0 2 48 16,0-2-56-16,0 1 48 0,0-3 33 15,0 0-65-15,0 0 96 16,0-1-112-16,0-2 0 0,0-1 0 15,0 1 8-15,0-1 0 32,0 0 0-32,0 4-8 15,0 0 96-15,0 3-96 0,0-4 0 0,0 5 56 16,0-2-56-16,0-2 0 16,0 0 8-16,0-1-8 0,0-2 8 15,0-1-8 1,0 1 8-1,0-4 40-15,0 4-48 0,4-1 0 16,-4 1 0-16,0-3 0 0,0 2 32 16,0 0-32-16,5-2 0 15,-5 2 16-15,0-2-16 0,0-4-8 32,0 3 8-32,0-6 0 15,0 3 8-15,0-3-8 0,0 4 16 16,0-4 32-16,0 0-48 15,0 0 8-15,3 0-8 0,-3 0-40 16,0-16-601-16,0 0-2063 31,0 0-5490-31</inkml:trace>
  <inkml:trace contextRef="#ctx0" brushRef="#br1" timeOffset="138636.01">3246 13128 7153 0,'0'0'1760'16,"0"0"-903"-16,0 0-49 0,0 0 456 31,0 0-400-31,0 0-496 16,0 0-200-16,0 0-56 0,0 0 88 16,0 0-24-16,-7 4-24 15,-5 5 177-15,-1 4 23 16,-2-1-40-16,-1 8-72 0,-4-2-112 31,4 8 72-31,0-1-48 0,0 7-96 16,4-3 64-16,5 6-112 0,2-7 0 15,5 1 0-15,0-1-8 16,0-6 8-16,12 1-8 16,4-4 0-16,4-3-8 15,8-3-48 1,0-4 56-16,0-3 0 15,4-6-32-15,4 0 32 0,-1-10 64 0,-3-5-64 16,4-4 112-16,0-6-96 16,-5-7 32-16,-3 0 8 15,0-6-32 1,-7-3 48-16,-1 6-64 16,-12 0 0-16,-1 9 496 15,-7 1-104-15,0 6-104 0,-3 0 0 16,-9 3-64-16,-1 3 112 15,-2 1-152-15,-1 2-144 16,-9 0 104 0,6 7-152-16,-5 3-64 15,-4 0 56-15,0 7-128 0,0 9 88 16,-4 9-160-16,4 7-208 16,0 2-208-16,5 8-464 15,3 15-824-15,12-10-2057 0,4-8-624 0</inkml:trace>
  <inkml:trace contextRef="#ctx0" brushRef="#br1" timeOffset="139011.41">3713 13379 7705 0,'0'0'6161'0,"0"0"-5288"15,0 0-441-15,0 0 848 16,0 0-408-16,0 0-712 0,0 0-160 31,0 16-200-31,0 0 48 16,0 3 152-16,-8 6 0 0,4 7 88 15,-4 0-88-15,4-4 0 16,-4 1 8-16,0 0-8 16,4-7-552-16,0-3-760 0,0-3-1201 31,4-7-1808-31,0-9-1984 0</inkml:trace>
  <inkml:trace contextRef="#ctx0" brushRef="#br1" timeOffset="139280.06">4036 13509 3504 0,'0'0'6778'0,"0"0"-4522"16,0 0-1840-16,0 0-72 0,0 0 497 31,0 0-409-31,0 0-296 16,0 0-64-16,7 42 8 0,-7-20 8 16,0 0-24-16,-15 4-40 15,-2-4-24-15,-7 3-408 16,-3 1-553-16,7-4-1327 0,0-9-2281 0</inkml:trace>
  <inkml:trace contextRef="#ctx0" brushRef="#br1" timeOffset="139925.65">4685 13221 3752 0,'0'0'5545'16,"0"0"-4392"-16,0 0 119 16,0 0 360-16,0 0-383 15,0 0-713-15,-16-29-264 16,12 29-24-16,-12 0-120 0,0 0 176 16,-3 9-24-16,-6 7 0 15,1 3 144 1,-4 10-104-16,5-4-48 15,3 7-128-15,8 0-144 16,0 0 96-16,12-4-96 0,0 4 0 16,0-3 0-16,7-1 0 15,14-6 0-15,-1-3-96 0,8-6-152 32,4-4 8-32,0-5-136 15,3-4 120-15,1-4 160 16,4-11 56-16,0-7 32 0,0-7 8 15,-8-3 0-15,-4-3 48 16,-4-3-32-16,-9-3-8 0,-7-1 232 16,-3 8-88-1,-5 2 216-15,0 3-16 16,-13 10-72-16,-2 3 208 16,-9 7-151-16,-12 5-177 0,-5 4-96 15,-2 4-64-15,-5 12 0 16,0 3-16-16,9 6-80 15,-2 4-185 1,13 12-727-16,9-6-1504 0,15-7-3850 16</inkml:trace>
  <inkml:trace contextRef="#ctx0" brushRef="#br1" timeOffset="140474.38">5100 13449 4793 0,'0'0'7705'0,"0"0"-5944"15,0 0-921-15,0 0 264 16,0 0 120-1,0 0-648-15,0 0-480 16,15-3-96-16,6 3-88 0,-2 0 88 16,-3 6 0-16,0 7-120 0,-8-3 112 15,-8 5-112-15,0 4 120 16,-12 1 96 0,-16 5 120-16,0-3 64 15,1 0 56-15,-1-3-135 16,4-3 23-16,12-3-224 0,3-4 0 15,9-6-16-15,0 4-176 16,9-1 32-16,14-2 39 0,9-2-143 31,13-2-192-31,6 0-400 16,21-15-680-16,-12-4-1257 16,-13-3-3504-16</inkml:trace>
  <inkml:trace contextRef="#ctx0" brushRef="#br1" timeOffset="140720.25">5677 13522 2832 0,'0'0'10562'16,"0"0"-9521"-16,0 0-961 15,0 0 224-15,0 0 216 0,0 0-240 16,20 67-88-16,-20-42-104 0,-4 7 112 16,-16 3-96-16,-4-4-104 15,-20 14-304 1,5-13-1120-16,3-4-2969 16</inkml:trace>
  <inkml:trace contextRef="#ctx0" brushRef="#br1" timeOffset="141529.97">6307 13252 7377 0,'0'0'1896'16,"0"0"-1367"-16,0 0-153 15,0 0 760-15,0 0 352 0,0 0-456 16,-80 35-511-16,64-16-65 16,0 7 8-16,4 2-24 31,0 4-24-31,0 3 24 0,5 0-88 15,3 0-112-15,4 2-56 16,0-5 40-16,0 0-216 0,7-3 0 16,14-7 72-16,-2-3-72 0,9-10-8 15,8-2 0 1,4-7-96 0,4 0 48-16,4-19-176 0,-1-6 80 15,-4-10 136-15,-2-4 8 16,-5-2 0-16,-8-3 8 0,-9-1 0 15,-3 4 104-15,-12 3-16 0,-4 6 104 32,0 10 240-32,-4 6-136 15,-16 4-32-15,-8 5-152 0,-8 7-103 16,-3 0 55-16,-9 7-72 16,0 11-8-16,9 5-8 0,2 5-361 15,14 1-439-15,10 12-1168 31,10-6-2913-31,3-7-2681 16</inkml:trace>
  <inkml:trace contextRef="#ctx0" brushRef="#br1" timeOffset="142280.2">6793 13566 3512 0,'0'0'7026'16,"0"0"-5914"-16,0 0-80 0,0 0 649 16,0 0-609-16,0 0-744 15,0 0-328-15,32-12-192 32,-9 12 32-32,1 0-160 0,4 0 40 15,-7 0-56-15,-10 0 120 16,-3 3 40-16,-8 4 71 0,0-1 105 15,-8 3 473-15,-7 4 71 16,-2 0 80-16,-3-4-192 0,5 4-160 16,3-4-136-16,-1 1-128 15,10-1-8 1,3 4 0-16,0-4-160 16,0 4 88-16,0 0-32 15,11 3-24-15,2-3 120 0,-2-1-120 16,2-2 8-1,-2 2 48-15,1-2 40 16,-3 3 8-16,-2-1-8 0,-7 4 32 16,0-3 0-16,0 3 224 15,-16-4 240-15,-7 5 96 16,-9-5 72-16,-5 1-128 0,-6-4-256 31,-2-2-152-31,10-1-48 0,3-6-48 16,9 0-608-16,23-10-672 15,0-8-1321-15,4-1-5104 0</inkml:trace>
  <inkml:trace contextRef="#ctx0" brushRef="#br1" timeOffset="142581.56">7250 13662 3952 0,'0'0'8610'0,"0"0"-6553"16,0 0-1401-16,0 0 384 15,0 0 104-15,0 0-720 16,0 0-424-16,0 0-352 16,9-10-376-16,-5 10-1216 15,8 0-889-15,0 3-1400 0,0-3-2752 16</inkml:trace>
  <inkml:trace contextRef="#ctx0" brushRef="#br1" timeOffset="142749.68">7534 13643 8249 0,'0'0'1945'0,"0"0"-1177"16,0 0 0-16,0 0-768 15,0 0-1152-15,0 0-1489 0,0 0-2784 16</inkml:trace>
  <inkml:trace contextRef="#ctx0" brushRef="#br1" timeOffset="142920.37">7757 13623 7153 0,'0'0'3889'0,"0"0"-3305"16,0 0 136-16,0 0 488 15,0 0-1040-15,0 0-168 16,0 0-1288-16,47-6-752 15,-30 6-833-15,-6 0-2472 16,2 4 3170-16</inkml:trace>
  <inkml:trace contextRef="#ctx0" brushRef="#br1" timeOffset="143008.81">7905 13633 5609 0,'0'0'2208'16,"0"0"-888"-16,0 0-775 15,0 0-545-15,0 0-1057 16,0 0-4192-16</inkml:trace>
  <inkml:trace contextRef="#ctx0" brushRef="#br1" timeOffset="144603.88">8820 13316 8105 0,'0'0'2073'0,"0"0"-1425"16,0 0-24-16,0 0 784 31,0 0-55-31,0 0-625 0,0-10-472 16,-11 13-136-16,-9 7 160 15,-4 5 64-15,0 5-24 0,-8 2 80 16,8 7-88-16,0 2-80 16,5 4-128-1,-1 3-40-15,3 4 184 16,6-1-192-16,7 0-40 0,4 1 56 16,0-1-64-16,15-10 80 15,5 1-88-15,8-6 8 0,4-10-16 16,4-4 8-1,12-9-88-15,-1-3-24 16,9 0-80-16,0-15 136 16,0-11-40-16,-4-5 96 0,-4-8 0 15,-9-2 0-15,-7-3 64 16,-8-4-56-16,-7-3 0 0,-10 7 240 31,-7 2-96-31,0 8 192 16,-12 2 8-16,-11 7-111 0,-5 2 39 15,-13 7-184-15,-6 10-88 16,-5 6-16-16,-4 0-32 0,1 15-48 16,3 11 16-16,7 6-385 31,10 6-527-31,7 19-800 16,12-12-2769-16,9-7-1152 0</inkml:trace>
  <inkml:trace contextRef="#ctx0" brushRef="#br1" timeOffset="145289.2">9450 13690 5473 0,'0'0'6049'16,"0"0"-4465"-16,0 0-207 0,0 0 255 15,0 0-440 1,0 0-832-16,0 0-360 15,0 4-48-15,0 8 48 16,0 11 160-16,0 2 24 0,0 3-48 16,0 7 24-16,0-3-8 0,-3 3 96 31,-1-3-167-31,-5-7-73 16,5 0 56-16,-4-2-64 15,1-7 0-15,3-3-56 0,-1-1-401 16,1-2-175-16,4-4-600 15,0-3-816-15,4-3-721 0,9-9-72 16,2-8-3144-16</inkml:trace>
  <inkml:trace contextRef="#ctx0" brushRef="#br1" timeOffset="145775.15">9690 13744 616 0,'0'0'7721'31,"0"0"-5544"-31,0 0-561 0,0 0-120 0,0 0-335 16,0 0-625-16,0 0-416 15,-5 3-104-15,-11 14 224 16,-4 1 0-16,-8 5-104 0,-4-1-8 16,1 0-48-1,-1 0-16 1,4-6 48-16,5-3-104 0,6-4 40 15,6-2 48-15,7-7-48 0,-1 3 24 16,5-3-64-16,0 0-8 16,0 0 0-1,0 0-64-15,5 0 64 16,2 0-8-16,5-3-32 16,-3 3 32-16,2 0 8 0,1 0 0 15,0 3 96-15,0 7-24 16,4 2 32-16,0 1 0 0,4 3-96 15,-5 0 64-15,6-1-72 32,-6-2 0-32,2 3 80 0,3-3-80 15,-9-4 0-15,-3-2 32 16,0-1-24-16,1-3 32 16,-6 0-32-16,-3-3-8 0,8 0 0 15,-4 0-304-15,5-6-376 31,-2-16-1080-31,5 0-2153 0,-12-4-5241 0</inkml:trace>
  <inkml:trace contextRef="#ctx0" brushRef="#br1" timeOffset="154115.26">11371 13423 104 0,'-8'-2'6801'16,"4"-2"-5409"-16,0 1-952 16,0 3-216-16,-4 0 921 0,4 0-89 15,0 0-672-15,-4 0-208 16,-4 3 16-16,4 7 136 15,-4-1 104-15,0 4 152 16,0 0-88 0,-4 2-63-16,4 1-41 0,1 3 144 15,-2 1-112-15,1 2-96 0,1-3-56 16,2 3-80-16,5 4-40 16,0-4-8-1,1 3-64-15,3 1 184 16,0-4-136-16,0 3-72 15,0-2 64-15,11 2-16 0,-2 0 40 16,6-3-40-16,-3 4-96 16,4-4 160-16,0-3-64 0,4-3-8 31,0-3 48-31,-4-4-24 16,4-3-16-16,0 1 0 15,-4-4-56-15,4 0 144 0,-1-3-119 16,5 0 7-16,-3 0 48 15,7 0-80-15,-5 0 0 0,1-6-32 16,-4-1-16-16,0 1 128 16,-8 0-128-1,3-4 8-15,-6 4 80 16,3-4-80-16,-5-2 56 0,6-1-64 16,-5 0 8-16,-1-3 72 15,2 1-80-15,-1-2 0 0,-1 2 8 16,1-4-8-1,1 0 8 1,-5 3-8-16,0-6 0 0,3 6 144 16,-7 0-136-16,4 0 80 0,-4 0 8 15,0 3-40-15,0-2 8 16,0 2-64 0,0 0 8-16,0 0 48 15,-4 1-48-15,-3 2 0 16,3-3 64-16,0 4-64 0,-1-1 56 15,-3 1-64-15,1 0 0 16,3-1 88-16,0 0-88 0,-5 1 0 31,5-1 8-31,-3 1-8 16,-1 3 16-16,-5-4-16 16,6 3 0-16,-5 1 48 0,0-3-48 15,0 2 0-15,-4 1 0 16,4-3 8-16,-3-1 0 0,2 4-8 31,1-1 0-31,0 1-16 0,-4 3-16 16,4 3-16-16,0-3-48 15,-3 3-80-15,-5 0-112 0,-1 0-224 16,-3 12-185-16,-19 7-463 16,7 0-1576-16,8-3-3250 0</inkml:trace>
  <inkml:trace contextRef="#ctx0" brushRef="#br1" timeOffset="156418.1">10379 13677 1008 0,'0'0'3264'0,"0"0"-399"0,0 0-1569 31,0 0-55-31,0 0 695 16,0 0-264-16,0 0-639 15,-4 0-449-15,4 0-96 0,0 0 16 16,0 0-80-16,0 0-16 15,4 0 40-15,12 0-176 0,3 0-48 16,13 0 120 0,-4 0-80-16,8 0-56 15,4 0-136-15,-4 0-48 16,4 0 96-16,-1 0-120 0,2 0-16 16,-6 0-64-1,-3 0-344 1,-4 0-296-16,-8 0-200 0,-4 0-456 0,-4 0-385 15,-12 0-1031-15,0 0-2225 16,-4 0-575-16</inkml:trace>
  <inkml:trace contextRef="#ctx0" brushRef="#br1" timeOffset="156764.09">10399 13877 2544 0,'0'0'1080'15,"0"0"-304"-15,0 0 217 16,0 0 159-16,0 17 136 16,11-14 273-16,10-3 359 0,-2 0-496 15,9 0-392-15,4-3-151 31,8-7-201-31,4 1-248 0,-1-1-32 16,2 3 8-16,-2-2-152 16,-7 6-40-16,-8 0-144 0,-12 0-72 15,-4 3 88-15,0 0-88 0,-12 0-8 16,0 0-192 0,0-4-288-1,0 4-208-15,0 0-232 0,-5-6-177 16,-6-1-1151-16,-1-2-3953 0</inkml:trace>
  <inkml:trace contextRef="#ctx0" brushRef="#br1" timeOffset="157302.57">10678 13446 4000 0,'0'0'3297'0,"0"0"-2153"15,0 0-776-15,0 0 273 0,0 0 135 16,0 0-416-16,0 9-128 16,0 7 696-16,0 3-160 15,-9 10-64-15,1 3-128 0,1 3-119 16,-5 9 159-16,-4 10-72 15,-5 3-32-15,2 7-32 0,-5-1-328 0,0 4 72 16,0-4 144-16,1-2-208 31,-2-8-64-31,5-5-88 16,9-10 0-16,-2-6 104 0,5-13-112 16,4-6 0-16,4-10 0 15,0 0-64-15,0-3 0 0,0 0-64 16,0 0-168-16,0 0-32 31,0 0-328-31,0-9-344 0,0-1-1553 16,0-3-2168-16</inkml:trace>
  <inkml:trace contextRef="#ctx0" brushRef="#br1" timeOffset="158952.91">988 13611 5089 0,'0'0'4016'31,"0"0"-3407"-31,0 0-417 0,0 0 408 16,0 0 568-16,0 0-464 0,0 0-440 15,0 0 72-15,0 0 176 16,3 3 193-16,-3-3-41 16,4 0-72-16,0-3 88 15,9-13-448 1,2-3-232-16,5-10-176 0,8-9 72 15,0-6 88-15,4-7-192 0,0-22-296 16,0-19 48-16,0-16 136 16,-8 10 160-16,-13 24-136 15,-3 33 288 1,-8 19 8-16,0 0 88 16,0 6 88-16,0 3-160 15,0 7 56-15,0 3-72 0,-8 3 0 16,1 0-104-16,-10 12 32 15,-2 10 24-15,-5 7 0 0,4 6 48 32,0 3 0-32,-4 3 112 15,8 7 40-15,0 0 56 0,0-1-136 16,8-2 56-16,4-1-24 16,0-6-32-16,4-3-64 15,0-3 40-15,0-3 16 0,8-7-64 31,9 0 0-31,2-3 0 16,5-3-80-16,0 0-280 0,4 0-264 0,0-7-553 16,-5 1-431-16,9-4-361 15,5-6-703-15,-10 0-1889 16</inkml:trace>
  <inkml:trace contextRef="#ctx0" brushRef="#br1" timeOffset="159201.23">1569 13230 4304 0,'0'0'4313'0,"0"0"-3769"16,0 0-416-16,0 0 665 0,0 0 183 15,-52 82-192-15,41-50-200 16,-2 0-224-16,9 3-128 0,-3-3-24 31,3-4-192-31,0 1-8 16,0-7-8-16,4 0-304 0,-4-6-1032 15,4-6-648-15,-5-7-2897 0</inkml:trace>
  <inkml:trace contextRef="#ctx0" brushRef="#br1" timeOffset="159392.16">1625 13122 9297 0,'0'0'2529'16,"0"0"-2105"0,0 0-424-16,0 0-88 15,0 0-200-15,0 0-840 0,0 0-849 16,-16 64-1967-16,12-46-880 0</inkml:trace>
  <inkml:trace contextRef="#ctx0" brushRef="#br1" timeOffset="160033.79">1653 13497 3040 0,'0'0'6474'16,"0"0"-5362"-16,0 0-848 15,0 0 944-15,0 0-568 16,0 0-392-16,0 0-248 0,12-86-232 31,4 57-168-31,-4-2 320 16,3-1-144-16,2 6 224 15,-6 8 0-15,2 5 56 0,-5 6-56 16,-1 7-152-16,-3 0-336 0,1 3 48 16,3 14 440-16,-4 1 96 15,-1 8-8 1,1 6-40-16,-4-4 32 16,0 1-16-16,0-1 16 15,0-2-32-15,-4-7-32 0,-3-3 88 16,-1-7-80-16,3-3 80 15,5-2-32-15,0-4 80 16,0 0 168-16,0-10-320 16,0-9-848-16,0-6 224 15,9-10 288-15,2-3 32 16,6 0 208-16,-2 3 96 0,-2 6 232 16,2 7 56-16,2 3-72 15,-2 9-72 1,-3 4 72-16,0 3-64 15,0 3-152-15,-5 0-112 16,6 0 112-16,-5 6 152 16,-1 7 240-16,2-1-8 0,-5 5-80 15,0 5-160-15,-4 0 88 0,0 3-24 32,0 0 80-32,0 4-136 15,-4 0-64-15,0-4 24 16,-5-2-112-16,2-1-112 0,3-7-600 15,0-5-720-15,4-3-889 16,0-7-2984-16</inkml:trace>
  <inkml:trace contextRef="#ctx0" brushRef="#br1" timeOffset="160595.14">2501 13087 160 0,'0'0'5201'16,"0"0"-4329"-16,0 0 56 15,0 0 712-15,0 0-87 0,0 0-265 16,-15-41-160-16,2 41-648 16,-2 0 88-16,-5 0-39 0,-1 12-153 31,-6 1 88-31,-1 9-8 16,0 4-40-16,4 2-56 15,4 1-88-15,5 6-96 0,2 0-128 16,5 3-40-16,8-3 64 15,0 0-72-15,4-3-16 0,13-4-40 16,3-6 40 0,3-3 8-16,5-6-184 15,4-6 184-15,0-5 8 16,3-2 0-16,-3 0 0 0,-4-6 72 16,-4 0-72-16,-7-4 80 15,-6 7-72-15,-7 0 40 16,0 0 192-1,-4 3-16-15,0 0 24 0,0 0-24 16,0 0-120-16,0 0-104 16,0 0-144-16,0 0-328 0,0 0-176 15,-8 0-776-15,-3 0-1593 16,-2 0-3592-16</inkml:trace>
  <inkml:trace contextRef="#ctx0" brushRef="#br1" timeOffset="161236.93">3315 12566 5033 0,'0'0'3088'0,"0"0"-2272"16,0 0-359-16,0 0 503 0,0 0 192 15,0 0-584-15,0 0-432 0,-92 7 136 16,76 6-16-16,-5 5 104 15,2 5 144-15,-1 2-240 32,-4 7-31-32,1 6 199 0,-5 6-136 15,4 7 112-15,-4 7 48 16,-4 14-160-16,4 14 32 0,-4 19 104 16,16 3-136-16,0-10-128 15,12-9-112-15,4-13-8 31,0-12-48-31,0-10 0 0,8-13 0 16,8-3-8-16,-4 0-40 0,8 4 48 16,8 2-80-16,0-9-176 0,-1-6-232 15,5-11-560-15,-12-1-240 16,4-11-1033 0,-12-6-936-1,-3 0-4456-15</inkml:trace>
  <inkml:trace contextRef="#ctx0" brushRef="#br1" timeOffset="162590.75">9458 13100 5297 0,'0'0'2696'0,"0"0"-1368"16,0 0-303-16,0 0 455 0,0 0 176 31,0 0-487-31,0 0-545 16,0-10-360-16,4 10-72 0,0 0 56 15,-4 0-240-15,9 0-8 16,2 7 0-16,1 5 72 16,8 1 112-1,0 6-88-15,3 0-16 0,1 7 72 16,1-1-80-16,3 4 48 16,-4-1 16-16,4 4 64 15,-5 0 112-15,1 0-208 0,0-4-96 16,0 3 112-1,-4 1-104-15,-4 0 32 16,-1 0-48-16,-2 0 0 0,-5 3 56 16,3 0-56-16,-2-1 0 15,-1 5 0-15,-5-1 0 16,1 0 8-16,0 3-8 0,0 3 0 31,-4 1 64-31,0-1-64 16,0 1 0-16,-12-4 40 0,1 4-32 15,-6-4 0-15,2 3-8 16,-5 1-16-16,-4-1-80 0,0-3-336 16,-16 4-584-16,12-14-1240 31,-4-2-3282-31</inkml:trace>
  <inkml:trace contextRef="#ctx0" brushRef="#br1" timeOffset="182968.74">11625 13160 5513 0,'0'-3'1088'0,"0"0"-728"31,0 0-96-31,0 3 624 16,0-4 72-16,0 4-319 15,0 0-377-15,0 0-136 0,0 0 224 16,0 0 72-16,0 0-24 16,0 0 128-1,0 0-96-15,0 0 72 0,0 0-8 16,0 0-64-16,0 0-55 16,0 0-169-16,0 0-104 15,0 0 120-15,0 0-224 0,0 0 8 16,0 0 0-1,0 0-8-15,0 0 80 16,0 0-80-16,0 0 0 0,0 0-16 16,0 0 16-16,0 0-56 15,0 4 48-15,0 5 8 16,0 4 128-16,0 0-72 0,0 5-40 31,0 1 168-31,0-2-168 0,0 1-8 16,5 2 48-16,-1-8-48 15,0 1 72-15,0-4-80 16,3-2 8-16,2-4 56 0,3-3 160 16,8 0 192-16,-1-6 32 31,5-7-264-31,0-6 160 0,4 0-264 16,-8-10 40-16,8 4 0 15,-4 0-8-15,-4-1-112 16,3-2 0-16,-3 5 72 0,-3 1-96 15,2 6 24-15,-2 0-200 16,-2 4 192 0,-6 5-224-16,-5 4 40 0,-1 3-344 15,-3 0-720-15,-3 0-1137 16,-10 3-1680-16,-6 7 1329 16</inkml:trace>
  <inkml:trace contextRef="#ctx0" brushRef="#br1" timeOffset="201560.63">14789 6610 2800 0,'0'0'2425'0,"0"0"-1497"0,0-22-344 16,0 12-16-16,0 7 360 15,0-3 609-15,0 2-529 16,0 2-240-16,0-2-200 15,0 1 176-15,0 3 72 16,0 0-335-16,0 0-209 16,0 0 184-16,0 0-128 0,0 0 56 15,0 0-8-15,0 0-176 16,0 0 112 0,0 0-184-16,0 0-128 15,0 0 80-15,0 0-80 16,0 0-8-16,0 0-88 0,0 0-128 15,0 7 216-15,0 2-160 16,0 7 152-16,0 6 16 0,0 7 0 31,0-1 8-31,0 4 48 16,4 0-48-16,-4 0 152 16,4 2-160-16,-4 4 0 0,0-3 32 15,0 4-24-15,0-1 0 16,0 0-8-16,0 0 88 31,-8 0 160-31,4-6-240 0,-4-1 0 0,5-2 120 16,-1-4-120-16,-1-3 0 15,1-2-8-15,0-1 72 0,4-4 56 16,0 2-128-16,0-5 0 16,0 1 40-1,0-7-40 1,0 4 8-16,0-7-8 0,0 3 8 0,0 1 88 15,8-1-88-15,4 0 32 16,0 1 80-16,4-1 8 0,9 0 136 16,2-2-32-16,13-4-48 31,7 0 224-31,5 0-271 16,4 0-57-16,-8-10-24 0,-8 4-48 15,-8-1-8-15,-13 1-8 0,-10 3-257 16,-5 0 265-16,-4 3-272 15,0-4-176-15,-9 1-488 32,-19 0-1712-32,5-3-2305 0,-1 2-2273 15</inkml:trace>
  <inkml:trace contextRef="#ctx0" brushRef="#br1" timeOffset="202182.91">15515 7242 8089 0,'0'0'6330'0,"0"0"-5018"0,0 0-648 15,0 0 104-15,0 0 104 0,0 0-175 16,0 0-521-16,0 0-168 31,0 0 56-31,0 0-64 16,0 0 0-16,0 0-8 0,0 0 0 16,0 0-8-16,0 0 16 0,0 0 0 15,0 0 0-15,0 0 8 16,0 0 0-16,0 0-8 31,0 0 56-31,0 0 64 0,0 0-120 16,0-3 0-16,0-1 72 15,0-8-72-15,0-4-304 0,0-6-9 16,0 0 33-16,0 2 272 16,0 1-96-16,0 4 96 31,0 5 8-31,0 4 0 0,0-1 64 15,0 4-64-15,0 3 8 16,0 0-16-16,0 0 8 0,0 0-104 0,0 0-32 16,0 10-112-16,0 6 240 15,0 9-72 1,0 4 80 0,0 3 0-16,0 2 0 0,0-2-8 15,0 3 8-15,0-7 0 0,0-2 32 16,3-4-32-16,1-3-200 15,4 0-464-15,1-3-928 0,-5-3-1137 32,3-10-2168-32</inkml:trace>
  <inkml:trace contextRef="#ctx0" brushRef="#br1" timeOffset="202366.92">15654 6915 808 0,'0'0'10370'0,"0"0"-8298"16,0 0-927-16,0 0-49 0,0 0-456 15,0 0-640-15,0 0 0 16,0-19-1432-16,-4 41-673 31,4 0-295-31,0 1-2769 0</inkml:trace>
  <inkml:trace contextRef="#ctx0" brushRef="#br1" timeOffset="202947.65">15678 7321 4480 0,'0'0'2785'15,"0"0"-1073"-15,0 0-271 0,0 0 487 0,0 0-312 16,0 0-959-16,0 0-305 31,0 0-128-31,0-35-216 16,0 16 16-16,7-9-24 0,14-1-96 15,-1-3 0-15,-1 1-48 16,5 5 144-16,-7 7 112 0,-6 10-64 16,1 2 80-16,-3 7-128 31,2 0-152-31,-3 20-48 0,4 8 200 15,-4 13 0-15,-4 7 8 16,-4 0 0-16,0 2 112 16,0-8-120-16,-8-5-48 0,1-5 40 15,-6-10 8-15,9-5-120 32,0-11-152-32,0-3 56 0,4-3 216 15,0-3 64-15,0-20-64 16,0-11-569-16,16-21 209 15,4 2 344-15,4-11-184 0,4 1 200 0,-8 18 168 16,0 4 553 0,-5 16-145-1,-2 9 80-15,-5 10-408 0,3 6-248 16,-2 0-24-16,2 19 24 16,1 3 128-16,4 13-24 15,-4 2-96-15,-3 8 64 0,-2-3-64 16,-3 5 88-1,-4-6-96-15,0 1 0 16,0-4 64-16,-4-4-64 16,-3-5-616-16,7-4-841 0,0-9-1343 15,0-9-2857-15</inkml:trace>
  <inkml:trace contextRef="#ctx0" brushRef="#br1" timeOffset="203357.69">16291 7293 960 0,'0'0'7073'16,"0"0"-6145"-16,0 0-335 16,0 0 103-16,0 0 32 15,0 0-208-15,8 6-184 16,5-6 608-16,6 0-464 0,5-3-296 15,0-10-128-15,0-6-56 16,-4-3-8 0,-4-7 0-16,-8-2-256 0,-1-1 264 15,-7 0 0-15,0 7 272 16,0 9 321-16,-15 6-113 16,-1 7-136-16,-9 3-344 0,-6 10 0 15,4 12 80 1,-10 13 40-16,9 3-40 15,5 6 8-15,3 1-88 0,12-1 80 16,4 1-80-16,4-10-128 16,12-4-216-16,16-5-529 15,11-11-311-15,5-5-288 0,32-10-336 32,-13-12-833-32,1-4-1896 0</inkml:trace>
  <inkml:trace contextRef="#ctx0" brushRef="#br1" timeOffset="203719.5">16782 7156 2528 0,'0'0'5561'16,"0"0"-3760"-16,0 0-577 31,0 0-328-31,0 0 32 0,-96 44-200 16,68-9-416-16,4 1-63 16,8 1-241-16,0-5-8 15,8-3 0-15,1-10 0 0,7-3-192 16,0-7-257-16,3-5-199 15,17-4-32 1,0-4 680-16,12-12-464 0,4-9-128 16,-5-10-96-16,1-3 688 15,-4-3 48-15,-8 6 288 16,-8 9 896-16,-8 11 681 0,-4 8-505 16,0 7-584-1,0 3-696-15,-4 16-32 16,-8 10-72-16,5 6 40 15,-6 3 88-15,9-3-144 0,4-6-8 16,0-1 32-16,4-6-32 16,16-3-56-16,0-6-208 0,4-6-200 31,20-7-144-31,-12 0-744 16,0-10-2929-16</inkml:trace>
  <inkml:trace contextRef="#ctx0" brushRef="#br1" timeOffset="205709.44">17072 7445 1200 0,'0'0'5185'15,"0"0"-3961"-15,0 0-368 16,0 0 353-16,0 0 367 0,0 0-344 31,-4 0-456-31,4 0-224 16,0 0-71-16,0 0 231 0,0 0-176 15,0 0-72-15,0 0 80 16,0 0-16-16,0 0 32 0,4-6-64 16,12-10-496-16,5-10-16 31,10-8-192-31,5-11 72 16,4-6-224-16,-5 1-128 0,-3 2 312 15,-8 7 96-15,-12 6 32 16,0 13 48-16,-12 5 8 15,0 8 352-15,0 9-128 0,-16 0-224 16,-3 0-8 0,-9 0-136-16,0 3 56 15,4 10 8-15,0 0 64 0,8-1-88 16,4 1 88-16,8 0-80 16,4 3 80-16,0-1-80 15,0 5-16-15,20-1 56 16,-1 3 0-16,5 3 40 15,-3 0 8-15,-1-2 0 16,-12-1-8-16,-1-3-64 0,-7 3 72 16,0 1 40-16,0-1 8 15,-7 3 120-15,-1-3-24 16,-1-2-136 0,2-5 112-16,3-2-120 15,4-4 0-15,0-2-32 0,0-4 40 16,4-3-8-16,20 0 160 15,4 0 120-15,15-6 24 16,9-10-304-16,8-7-320 0,-9-5-280 31,5-23-1296-31,-12 10-3001 16,-20 0-3057-16</inkml:trace>
  <inkml:trace contextRef="#ctx0" brushRef="#br1" timeOffset="206717.01">17762 7483 3040 0,'0'0'5793'16,"0"0"-3992"-16,0 0-737 0,0 0-256 15,0 0 368-15,0-29-335 16,0 11-329-16,0-8-360 16,4-9 216-16,7-3-256 0,2-25-40 31,2-20 0-31,9-22-72 0,-3-12 0 15,-2 6-88-15,1 9 16 0,-4 20 64 16,-8 12 8-16,0 22-16 16,0 20 16-16,-8 15 64 15,0 3 248-15,0 4 88 16,0 6-304 0,0 0-96-16,-12 10-272 15,-8 15 112-15,-8 13 160 0,-8 12 48 16,-3 17 72-16,-6 19-120 0,10 16 0 15,10 3 112-15,14-16-112 16,11-23 0 0,0-21-8-16,16-7-408 15,11-4-816-15,33-2-769 16,-4-10-375-16,-4-15-1857 16</inkml:trace>
  <inkml:trace contextRef="#ctx0" brushRef="#br1" timeOffset="207304.69">18125 6994 3592 0,'0'0'6266'0,"0"0"-4818"0,0 0-1256 15,0 0-184-15,0 0 328 16,-17 99 232-16,13-68-328 0,4-2-160 31,0-4-80-31,0-6-72 16,12-6-24-16,8-3-416 15,8-10 144-15,8-3-120 0,0-19-432 0,3-8-273 16,2-11 105-16,-9-3 336 16,-8-1 752-16,-9 4 120 15,-7 10 1680 1,-4 5-303-16,-4 13 839 16,0 7-791-16,0 3-641 15,0 3-688-15,0 0-216 0,-4 16-136 0,-8 9 48 16,4 13 88-16,-4 7 0 15,4 9 72 1,4 22-72-16,-3 16 0 16,-2 22 88-16,1 4-80 15,1-4 152-15,-1-3 24 16,-5-12-112-16,6-1 24 0,-5-3-96 16,-8-6 0-16,-1-10 72 0,2-8-72 31,3-21-8-31,4-11 8 15,-4-14 0-15,0 0 56 16,4-6-56-16,-4-3 0 0,0-13 224 16,4-3 376-16,-8-25 96 15,5-26-288-15,-6-38-64 0,10-38-111 32,11-22-113-32,19-7-112 15,25 13 168-15,12 22-168 16,-4 27 0-16,0 27-8 0,-13 22-369 15,6 17-319-15,2 3-584 0,20 5-448 16,-11 5-1329-16,-16 15-3864 0</inkml:trace>
  <inkml:trace contextRef="#ctx0" brushRef="#br1" timeOffset="208217.07">19897 6543 5049 0,'0'0'5689'0,"0"0"-3529"0,0 0-607 0,0 0-649 16,0 0 40-16,0-12-304 15,0 15-504-15,0 19-136 0,0 19 0 16,0 7 416-16,0 9-216 16,0 6-48-1,0-5 24 1,0 5-128-16,0 1 16 0,0-4-64 0,0-3 0 15,0 0 88-15,-4-9-88 16,-3 0-8-16,-2-10-136 0,5-7-576 16,-4-5-584-16,4-4-1097 31,4-12-1904-31,0-4-1872 16</inkml:trace>
  <inkml:trace contextRef="#ctx0" brushRef="#br1" timeOffset="208894.39">20021 7232 2736 0,'0'0'6433'0,"0"0"-4696"0,0 0-689 0,7-82 232 16,2 56 73-16,3-2-481 15,4 6-232-15,-4 0-232 0,3 5-280 16,1 8 96-16,0 6-224 31,0 3-104-31,0 0 40 16,4 16-112-16,-8 9-8 0,0 7 96 16,-4 6-96-16,-8 6 176 0,0 1-56 15,-4-4 64-15,-8-6 0 16,-4-6 0-16,4-10 8 31,0-3-8-31,4-10 0 0,4-3-8 16,4-3 16-16,0 0 104 15,0-16-112-15,8-12-192 0,8-11-192 16,12-8 160-16,4-7-32 16,0 0 152-16,0 6-40 31,-4 14 144-31,-13 11 488 0,-2 11 112 15,-5 8-240-15,-5 4-360 16,1 10-192-16,4 12 192 0,-4 4 8 0,5 9 64 16,-6 6 40-16,1-3-56 15,0 0 48 1,-4-3-96 0,4-4-8-16,-4-5 0 0,9-4-440 15,-2-9-536-15,9 0-377 0,4-7-847 16,23-6 63-16,-6 0-535 0,-1-4-1601 15</inkml:trace>
  <inkml:trace contextRef="#ctx0" brushRef="#br1" timeOffset="209404.75">20754 7239 1896 0,'0'0'1776'16,"0"0"-103"-16,52-99-89 16,-40 65 256-16,-12-1 161 0,0 3-569 15,0 3-120-15,-8 4 97 31,-9 9-553-31,2 0-216 0,-9 13-256 16,-4 3-384-16,-4 3-144 16,-4 19 0-16,1 10-64 0,7 6 208 15,0 10-136-15,7-1 48 16,14 4 40-16,7-3-16 31,0-10-304-31,4-7-184 0,12-8-192 16,-1-14 439-16,10-9 305 15,3-3 161-15,3-19 111 0,-3-13-112 0,8-22 376 16,-8-29 8-16,0-19-264 16,-5-9 120-1,-6 0-240 1,-10 12 64-16,-3 26 376 0,-4 22-88 16,4 19-168-16,-4 13 80 15,0 6 225-15,0 6-49 0,0 4-440 16,0 6-160-16,0 3-232 15,0 22-200 1,-12 10 360-16,5 26 72 16,-6 18 0-16,5 17-16 15,5 5 16-15,3-2 0 0,0-10-8 16,0-7-48-16,7-12 40 0,2-13-16 16,-5-16 32-16,0-9-64 31,3 0-216-31,-3-4-609 0,9 1-767 15,-9-13-2553-15,3-10-2928 0</inkml:trace>
  <inkml:trace contextRef="#ctx0" brushRef="#br1" timeOffset="210672.59">23029 6826 7353 0,'0'0'2049'0,"0"0"-593"15,51-86-504 1,-38 55 352-16,-6 2 9 0,-3 7-121 16,-4 3-440-16,0 2-48 15,-15 8-360-15,-13 6-208 16,-13 0-88-16,-6 3-24 0,-13 6-24 16,0 10 0-1,1 3 40-15,11 0-32 16,12 0-8-16,9 4 0 0,10-4-72 15,13 3 24-15,4 3-16 16,4 0 56-16,17 4 0 16,10 3 8-16,9 0-8 0,-1-1 8 31,6-2-56-31,-6 0 8 16,1-1 48-16,-8-3-16 0,-4 1 8 15,-4-1-64-15,-9 1 16 16,-10-4-40-16,-5 0 40 0,-9 0 48 15,-14-5 16-15,-13-2 96 32,-8-2 72-32,-8-7-32 0,5-6 120 15,-1 0-80-15,4-16 136 16,5-6 56-16,11-4-279 16,4-2 47-16,11 0 8 0,9 5-144 15,4 8 24-15,0 8-32 31,0 4-320-31,0 3-433 0,9 0-959 16,18 16-32-16,1 3-929 0,0-3-2032 16</inkml:trace>
  <inkml:trace contextRef="#ctx0" brushRef="#br1" timeOffset="211113">23164 7026 7497 0,'0'0'3017'16,"0"0"-1897"-16,0 0-312 0,0 0-152 31,0 0-136-31,0 0-296 16,80-6-168-16,-48 3-56 16,4 3-48-16,-4-7-264 0,-4 4 168 15,-4-10-240-15,-5 1 72 0,-6-7 296 16,-10-4-40-16,-3-2 56 31,0-4 56-31,-12-3 144 16,-7 7 392-16,-6 6-200 0,-3 6-47 15,-3 10-129-15,-1 3-136 16,4 3 72-16,0 13 24 0,4 3-16 16,8 10 112-16,5 3-96 31,2 6-32-31,5 0 32 15,4 0-16-15,4 0-32 0,16 0-88 16,4-6-32-16,8-4-16 0,4-6-8 16,11-5-88-16,5-8 48 0,8-5-136 15,4-4-8 1,-1-10-912 0,14-35-905-16,-21 4-1152 15,-5-6-3328-15</inkml:trace>
  <inkml:trace contextRef="#ctx0" brushRef="#br1" timeOffset="211409.84">23973 6394 3208 0,'0'0'6466'0,"0"0"-4218"16,0 0-960-16,0 0-95 0,0 0 391 16,0 0-248-16,0 0-752 0,-32-60-584 15,20 76-72-15,-4 12 72 31,-3 11 80-31,-2 8-16 16,6 10 168-16,2 13-128 0,6-3-8 16,7-1-72-16,0 4 24 15,0-12 0-15,11-1-48 0,2-3-16 16,2-10-32-16,5-9-32 31,1-6-144-31,7-7-24 16,4-9-320-16,7-7-152 0,1-6-672 0,19-19-993 15,-10-10-471 1,-10-6-2922-16</inkml:trace>
  <inkml:trace contextRef="#ctx0" brushRef="#br1" timeOffset="211652.72">23619 6683 3144 0,'0'0'5265'0,"0"0"-3296"15,0 0-1393-15,0 0 88 0,0 0 1424 16,80 16-167-16,-13-13-809 0,25 4-640 16,28-5-336-16,7-2 88 31,-24 0-224-31,-7 0-416 15,-37 0-1320-15,-14 0-3569 0</inkml:trace>
  <inkml:trace contextRef="#ctx0" brushRef="#br1" timeOffset="211812.9">24910 6600 4336 0,'0'0'7346'16,"0"0"-5274"-16,0 0-375 15,0 0-137-15,0 0-624 0,0 0-936 0,-13-31-144 16,-19 27-1392 0,4 2-3873-1</inkml:trace>
  <inkml:trace contextRef="#ctx0" brushRef="#br1" timeOffset="213461.53">16407 9194 16 0,'0'0'9466'0,"0"0"-7970"32,0 0-944-32,0 0-336 15,0 0 808-15,0 0 609 0,0 0-1105 16,4-79-80-16,-4 70-224 16,0-4-88-16,-8 3 24 15,-8-2-152-15,-4 2-16 0,-7 0 0 31,-5 4-40-31,-13 6-16 0,-7 0 24 16,-3 6-32-16,-5 11 16 0,1 8 8 16,3 3 0-16,7 4 48 15,14 0-56-15,7 6 0 16,12-3-16-16,12 6 56 16,4 0 16-1,8-2 0-15,16-4-8 16,8 0 8-16,8-10 0 0,8 0 16 0,-1-9-16 15,1-3-96-15,-8-7 40 16,-8 0-344-16,-12 1 24 16,-8-1-217-1,-12 1-7-15,-8-1 600 16,-16 3 248-16,-12 8 280 16,-3 1-287-16,-10-2-169 0,1 4 176 15,5-2-152-15,3-5-96 16,8 3 64-16,8-3-64 0,8-7 0 31,8 4-328-31,8-4-305 16,0-3 377-16,20 3 56 0,4-3 200 15,8-3 24-15,4 0 128 16,4 0 8-16,-5 0-88 16,-3 4 0-16,-4-1 217 0,0 3-145 31,-4 1-40-31,-5 5 40 15,-2 4-136-15,-9 3 0 0,-5 7-8 0,-3 5 16 16,0 4 112-16,-3 10 80 16,-17-1 16-16,-4 7 304 15,-4 0 8-15,-4-1-24 16,0 2-88 0,1 2-80-16,3-4 56 15,0 4-232-15,7-6-64 0,10-4-32 16,3-6 0-16,8-6 80 0,4-7-144 15,15-2 0-15,18-7 136 16,18-7-144 0,33-9-64-16,24-6-264 15,3-32-480-15,-23 3-1208 16,-32-6-5314-16</inkml:trace>
  <inkml:trace contextRef="#ctx0" brushRef="#br1" timeOffset="214467.15">17017 9493 5881 0,'0'0'2864'16,"0"0"-1831"-1,0 0-129-15,0 0 968 16,0 0-135-16,0 0-345 16,0-35-840-16,0 35-432 0,-5 0-120 15,-3 13 0-15,-12 6 0 0,-12 13 80 16,0 6 0-1,1 3 88-15,-1 4-168 16,4 2 48-16,12 0-112 16,5 1 136-16,11-3-72 15,0-1 0-15,7-3 64 0,13-6-80 16,13-6 16-16,2-4-224 16,9-9 56-1,4-10-152-15,3-6 16 16,1 0 152-16,4-12 64 15,-9-11 80-15,-2-5 16 0,-6-7 80 16,-11-9 160-16,-4-1-200 16,-4-9-16-16,-8 0 144 0,-8 1 56 31,-4-5 40-31,0 4-176 16,-4 3 216-16,-12 4-104 15,0 9-8-15,-11 6-16 0,-5 10-64 16,-8 6-112-16,-8 10 8 15,-4 6-16-15,-4 0-16 0,9 6 8 16,2 13-80 0,9 3 72-16,8 7-112 15,13 6-448-15,7 3-232 16,12 22-664-16,15-12-1169 0,6-4-2176 16</inkml:trace>
  <inkml:trace contextRef="#ctx0" brushRef="#br1" timeOffset="-214529.84">17626 9766 11522 0,'0'0'2112'0,"0"0"-1463"16,0 0-409-16,0 0 288 16,0 0-272-1,0 0 184 1,0 51 176-16,0-22-288 0,0 2-136 0,0 1-40 15,0 3-152-15,0 0 152 16,-4-3-152-16,4-1-232 0,-4 1-216 16,0 0-248-16,4-1-1393 31,0-8-1119-31,0-4-3906 16</inkml:trace>
  <inkml:trace contextRef="#ctx0" brushRef="#br1" timeOffset="-214258.55">17996 9883 5921 0,'0'0'6177'0,"0"0"-5129"31,0 0-768-31,0 0 585 0,0 0 207 0,0 0-496 16,0 0-408-16,84 77-8 16,-84-52-152-16,0 4 160 0,-7-1-168 15,-21 1-80-15,0-1 80 16,-25 8-592 0,10-11-1345-1,3-9-3664-15</inkml:trace>
  <inkml:trace contextRef="#ctx0" brushRef="#br1" timeOffset="-213494.9">18881 9506 9426 0,'0'0'1856'0,"0"0"-656"16,0 0-152-16,0 0 25 0,0 0-313 0,-24 3-536 15,5 13-96-15,-9-1 176 32,0 11-104-32,0 6 144 15,0 3-88-15,0 6-160 0,0 3 56 16,12 4-96-16,0-3-40 0,8 2 56 16,8 1-72-16,0-7-48 15,12 0-72-15,12-9-176 31,4-3 200-31,11-10-160 0,2-6-200 16,6-11 144-16,9-2-184 16,-4 0 168-16,-1-15 208 0,2-11 120 15,-10-2 152-15,1-7 24 16,-4-10 0-16,-8-6 152 31,-8-3 96-31,0 0-128 0,-12 1 168 16,-5-1-104-16,-7 3 328 15,0 6-248-15,-4 7-32 0,-11 3 217 0,-9 7-273 16,-12 6-208-16,-12 6-144 16,-8 6-40-1,-4 10-72 1,1 0 40-16,7 19-296 0,13 10-137 16,7 6-439-16,19 22-984 15,13-6-1201-15,0-10-2072 0</inkml:trace>
  <inkml:trace contextRef="#ctx0" brushRef="#br1" timeOffset="-212973.49">19502 9861 3088 0,'0'0'10034'0,"0"0"-8329"16,0 0-361-1,0 0-408-15,0 0-144 0,0 0-464 16,0 0-320-16,0 0-8 16,77 0-24-16,-66 13-128 0,-7 6 80 15,-4 6 128-15,-4 1-56 0,-16-1 88 31,-12 0-16-31,-4 1 128 16,5-7-168-16,3-3-16 0,12-3-16 16,4-10 0-16,12 3-72 15,0-6 56-15,12 4-32 16,20-4 48-16,8 0 0 0,12 0-104 31,8 0-88-31,-1-4-280 0,5-9-400 16,-4-5-976-16,-17-2-2993 15,-11 5-3713-15</inkml:trace>
  <inkml:trace contextRef="#ctx0" brushRef="#br1" timeOffset="-212717.68">20101 10023 3776 0,'0'0'8202'0,"0"0"-6834"0,0 0-712 0,0 0 337 15,0 0-225-15,0 0-160 16,51 41-384-16,-51-15-64 16,0-1 8-16,-16 7-96 0,-4-3-16 15,-12 2-56 1,-3-5-368-16,-9 2-352 15,4-12-1441-15,12-3-2984 0</inkml:trace>
  <inkml:trace contextRef="#ctx0" brushRef="#br1" timeOffset="-212411.03">20623 9950 3136 0,'0'0'8642'16,"0"0"-6706"-16,0 0-1047 0,0 0-481 16,0 0 152-16,0 0-560 15,0 0-256-15,11 0-2409 16,-3 0-2208-16,5 0-616 0</inkml:trace>
  <inkml:trace contextRef="#ctx0" brushRef="#br1" timeOffset="-212235.1">20941 9928 9273 0,'0'0'1665'0,"0"0"-681"16,0 0-336-16,0 0 216 0,0 0-632 15,0 0-232-15,0 0-1720 16,60-13-1121-16,-45 16-3920 0</inkml:trace>
  <inkml:trace contextRef="#ctx0" brushRef="#br1" timeOffset="-212053.88">21343 9893 6145 0,'0'0'2368'0,"0"0"-1552"31,0 0-215-31,0 0 103 0,0 0-8 0,0 0-696 16,0 0-104-16,0 0-784 16,81 3-641-16,-81 4-103 15,0-4-1001-15</inkml:trace>
  <inkml:trace contextRef="#ctx0" brushRef="#br1" timeOffset="-211016.97">22865 9426 2816 0,'0'0'6762'16,"0"0"-5138"-16,0 0-872 31,0 0-496-31,0 0 536 16,0 0 305-16,-92-12-313 0,57 12-64 15,-1 12-232-15,4 7-80 0,-4 7-56 16,5 6-304-16,3 5-40 0,3 5 0 16,6 2 0-1,10 7 104 1,6-3-112-16,3-4 0 16,12 4-32-16,11-7 32 0,9-3-72 15,9-6-64-15,6-10-112 0,13-6 152 16,3-7-32-16,10-5 128 0,-6-4 48 31,-3-7 104-31,-4-12 104 16,-13-6 64-16,-6-10 56 15,-9-6 312-15,-9-10-384 0,1-3 33 16,-8-3-105-16,-4-7-112 0,-8 7 48 16,-4 0-88-16,0 3-80 31,-16 6 200-31,-12 10-200 15,-7 10-16-15,-25 5-72 0,0 14-56 16,-8 9-104-16,-4 0-40 16,21 19-161-16,-1 10 105 0,12 5-368 15,16 11-296-15,24 25-880 32,0-13-1177-32,15-9-1712 0</inkml:trace>
  <inkml:trace contextRef="#ctx0" brushRef="#br1" timeOffset="-210574.68">23555 9709 9161 0,'0'0'3137'16,"0"0"-1120"-16,0 0-209 0,0 0-280 15,0 0-464-15,0-6-839 16,0 6-225-16,0 0-48 16,0 9-193-16,0 10 241 0,0 3 24 31,0 10-8-31,4 0 209 16,0 6-225-16,-1 0 0 0,1 3 64 15,-4 0-64-15,0-5-72 16,0-5-337-16,0-2-327 15,0-4-400-15,0-6-1200 0,0-6-2385 16,0-6-2729 0</inkml:trace>
  <inkml:trace contextRef="#ctx0" brushRef="#br1" timeOffset="-210092.9">23854 9715 9834 0,'0'0'2240'0,"0"0"-584"16,0 0-55-16,0 0-457 15,0 0-432-15,0 0-712 16,0 0-88 0,0 0-112-16,0 0 200 15,-44 48 64-15,12-23-64 16,0 4 8-16,-4-4 128 0,1-3-136 15,7-3-8-15,3-6-144 16,10-3-40-16,6-7 88 0,5-3-88 31,4 0 192-31,0 0 24 16,0 0-16-16,4 0 240 0,9 0-48 16,2 0-48-16,6 3-8 15,-2 0-144-15,5 4 0 16,0 5 168-16,4 1-168 0,0 3-64 15,0 3 64 1,0 3 0-16,0 0 0 16,-5 4 0-16,-3-7-16 0,-4 3-48 15,-4-6 72-15,-8 0-8 16,4-6 0-16,-8-5 8 16,0-1-16-16,0-4 8 15,0 0 0-15,0 0-32 16,0 0 32-16,0 0-392 0,0-7-840 15,0-5-3929-15</inkml:trace>
  <inkml:trace contextRef="#ctx0" brushRef="#br1" timeOffset="-208954.61">24483 8953 8489 0,'0'0'2321'16,"0"0"-1153"-16,0 0-48 0,0 0 33 15,0 0 47-15,0 0-512 16,12-50-208-16,0 46-176 0,0-2-256 31,4 3 80-31,7 3-128 16,5 0 48-16,0 0 0 0,8 3-48 15,5 13 0-15,-6 0 88 16,1 3-88-16,-8 3 8 16,-4 4-8-16,-12-1 8 0,-5 3 40 31,-7 1-48-31,0 3 0 0,-11-4 0 15,-9 4 8-15,-12-1 40 0,-8 1-8 16,-3 3-32-16,-2-6 144 16,-2-1-152-16,7-2-72 15,8-7 64-15,9-3-112 16,6-4 16 0,13 1-48-16,4-3-400 15,0-1 232-15,21 4 96 0,6-1 160 16,9 1 56-16,0 0-216 15,0-4 96-15,-5 1 64 0,1-3 64 16,-11-1 8 0,-6-3-8-16,-2 0-8 15,-10 0 0-15,-3-3-96 16,0 4 40-16,0-1-64 16,0 0 128-16,0 7 24 0,-16-1-24 15,-4 1 128-15,0 2 120 0,-8 1 0 31,0-1 64-31,0 1-192 16,4 3-56-16,5-3 200 16,3 0-264-16,8-1 8 0,4 4 0 15,4 0-8-15,0 3 112 16,12 3-112-16,8 4 0 0,4 2 184 31,4 1-72-31,-1 0 8 16,1-4 0-16,0 0 8 15,0 1 168-15,0-1-144 0,-4 3 0 0,4 1 160 16,0 0-160-16,-5 2 40 16,1 1-71-16,-3 0-121 15,-6 3 136 1,1-4-136-16,-12 8 0 16,-4-4 88-16,0 3-80 15,-16-3-8-15,-11 0 48 0,-10-7-40 16,-6 1 160-16,-9-10-168 0,-36-19-609 15,13 0-1159 1,-5-10-5537-16</inkml:trace>
  <inkml:trace contextRef="#ctx0" brushRef="#br1" timeOffset="-207753.85">15060 9788 3712 0,'0'0'5601'0,"0"0"-3776"15,0 0-409-15,0 0-144 0,0 0 145 16,0 4-297-16,0-4-472 16,0 0-144-1,0 0-256 1,0 0-80-16,0 0 128 0,0 0-200 15,8 2-40-15,12-2 32 0,8 4 40 16,8-4 113-16,7 0-241 0,2 0-24 16,-2 0-40-16,-2 0-489 31,-6 0-279-31,-3-4-536 16,-8 2-641-16,-12 2-311 0,-4 0-681 15,-8 0-3008-15</inkml:trace>
  <inkml:trace contextRef="#ctx0" brushRef="#br1" timeOffset="-207477.46">15024 10039 760 0,'0'0'5585'0,"0"0"-3785"0,0 0-447 16,0 0 455-16,0 0 160 16,108 0-495-16,-77-6-537 0,6-1-336 15,-5 4-192-15,4-3-240 16,-5 3 40 0,-3 0-208-1,0 3-672-15,-4 0-632 0,0 0-457 16,0-4-727-16,-9-2-1689 0,-2-1-2416 15</inkml:trace>
  <inkml:trace contextRef="#ctx0" brushRef="#br1" timeOffset="-206487.14">14255 9690 3368 0,'0'0'5097'0,"0"0"-3744"0,0 0 23 15,0 0-24-15,0 0 233 32,0 0-305-32,0 0-944 15,0-26-336-15,0 30-80 0,-7 15 0 16,-2 6 80-16,-3 10 216 16,-4 10-128-16,1 5 128 0,-2 4-216 15,-2 3 8-15,3 1 56 31,-4-1-64-31,0-7 8 0,4-5-8 16,0-7 16-16,5-13 56 16,2-5-72-16,5-8-88 0,0-9-80 15,4 0-232-15,0-3 240 16,0 0 160-16,0-12 160 31,4-14-152-31,9-8-8 0,6-14-40 16,9-19 32-16,8-18-184 15,4-24-208-15,3-5 96 0,-7 9 72 0,-12 23 224 16,-12 28 16 0,0 12-8-1,-4 14 128-15,-4-1 240 16,8 1 16-16,-4 6-136 0,0 3 88 16,4 6 64-16,0 4-200 15,-4 2 72-15,3-3-48 0,2 7-40 16,2 3 56-16,-2 0-200 0,6 3-32 31,2 14 64-31,-1 5 88 16,-5 10 152-16,-2 5-80 0,-6 2-224 15,1 5 192-15,0-3-200 16,1 4 8-16,-6 3 232 16,1-4-231-16,0 6 39 0,-4-2-40 31,0 0-8-31,4-3 80 0,-4-1-80 15,0-6 0-15,0-3 16 16,0-4 0-16,0-5-32 16,0-7 16-16,0-3-321 0,0 0 201 15,0-7-240-15,0 1-120 32,0 0-8-32,0-5-288 0,-4 8-144 15,4-3-416-15,-4 6-857 16,-3-3-672-16,7-4-2232 0</inkml:trace>
  <inkml:trace contextRef="#ctx0" brushRef="#br1" timeOffset="-206126.4">14343 9915 5817 0,'0'0'4841'16,"0"0"-3545"-16,0 0-408 0,0 0 232 31,0 0-151-31,0 0-337 0,0 0-392 16,44-3 16-16,-5-3 328 15,10-1-80-15,3 1-56 16,-1-4-248-16,-3 4-88 0,-8-3 128 16,-12 2-240-16,-12 1 0 31,-8 3 0-31,-4 3-120 0,-4 0-104 16,0 0-352-16,-17 0-480 15,2 0-1673-15,-6 0-3768 0</inkml:trace>
  <inkml:trace contextRef="#ctx0" brushRef="#br1" timeOffset="-204911.52">14231 9940 1800 0,'0'0'4097'16,"0"0"-1553"-16,0 0-1559 31,0 0-569-31,0 0 760 16,0 0 272-16,0 0-688 0,0 0-368 15,0 0-72-15,0 0 113 16,0 0 207-16,0 0-336 0,0 0-88 16,4 0-8-16,13 0 88 31,14 0 40-31,9-3-112 0,12-3-48 15,-1-3 104-15,1 5-272 0,-7-2-8 16,-13 6-192-16,-21 0-720 16,-3 0-448-16,-16 0-1393 0,-16 0 224 15,-4 0-4128-15</inkml:trace>
  <inkml:trace contextRef="#ctx0" brushRef="#br1" timeOffset="-195795.99">15901 11443 4929 0,'0'0'5153'0,"0"0"-3561"16,0 0-592-16,0 0-128 16,0 0 601-1,-8-32-441-15,4 32-184 16,0 0-640-16,-4 0-112 16,-8 0 0-16,-8 6-96 0,-4 7 120 15,-8 9-120-15,1 4 0 16,-5 5 224-16,4 7-152 0,0 4 56 31,4 5-32-31,4-3-96 16,12 4 104-16,12-7-104 0,4 1-40 15,4-4 40-15,17-3 0 16,14-4 0-16,5-5-16 16,8-7-96-16,24-10 112 0,15-9-96 31,1-9-32-31,-9-10 72 15,-11-7 56-15,-20 1 8 0,-1-13 48 0,2-6-48 16,-14-7-16-16,-15-6-40 16,-8-7 48-16,-12 0 0 15,0 7 160-15,-15 3-48 16,-9 10-32 0,-8 6 40-16,-4 9 128 0,-5 10-240 15,-2 13-8-15,-5 6 0 16,-7 0-112-1,3 22 104-15,0 10-104 16,8 6-344-16,5 10-160 16,14 2-840-16,13 20-1033 0,8-12-591 15,4-17-1729-15</inkml:trace>
  <inkml:trace contextRef="#ctx0" brushRef="#br1" timeOffset="-195362.95">16486 11709 5553 0,'0'0'4089'0,"0"0"-3217"0,0 0 592 0,0 0 576 16,0 0-407-16,0 0-689 16,0 0-584-16,0 16 32 15,0-4 16 1,0 5 208-16,-4 5-207 16,-3 3-249-16,-1 4 152 0,-1 2-96 15,-2 8-168-15,3-4 232 0,0-1-216 16,0-2-56-16,4-3 0 15,4-7 64 1,0-9-56-16,0 0-16 16,0-11 8-16,0 2 80 15,0-4-88-15,0 0 0 16,0 0 112-16,0 0-40 0,0 0-72 16,0 0-344-16,0-10-512 0,0-6-921 31,0 1-4880-31</inkml:trace>
  <inkml:trace contextRef="#ctx0" brushRef="#br1" timeOffset="-194876.8">17586 11636 6569 0,'0'0'7225'0,"0"0"-5856"16,0 0-513-16,0 0 96 15,0 0 32-15,0 0-880 0,0 16-32 16,0 12-48-16,-4 7 208 16,-3 4 40-16,3 2-191 0,-1 0-73 31,5 1-16-31,0-8-8 16,0 1-465-16,0-9-727 15,0-10-472-15,0-7-1265 0,0-9-2760 0</inkml:trace>
  <inkml:trace contextRef="#ctx0" brushRef="#br1" timeOffset="-194711.7">17790 11423 440 0,'0'0'10490'16,"0"0"-8146"-16,0 0-1816 15,0 0-528-15,0 0-104 16,0 0-264-16,0 0-2104 15,0 0-785-15,36 29-48 0</inkml:trace>
  <inkml:trace contextRef="#ctx0" brushRef="#br1" timeOffset="-194367.62">18120 11544 7865 0,'0'0'4457'0,"0"0"-3657"16,0 0-416-16,0 0 505 0,0 0 119 15,0 0-280-15,-103 38-392 16,59-19 80-16,7 3-408 31,6 4-8-31,11-4-72 0,8 3-264 16,12 4-224-16,0-4-112 16,8 4 96-16,12 0 384 0,8-1-24 15,0-6 80-15,0-2 88 16,-4-2 48-16,-5-2 80 15,-2-3-72 1,-6-1-8-16,-7-2 360 0,-4-3-232 16,0 2 288-16,-8-6 472 15,-16 4-152-15,-8-4-48 0,-7 0-392 16,-5-3-216-16,0 0-80 16,-12-13-544-1,13-3-1592 1,11-6-4826-16</inkml:trace>
  <inkml:trace contextRef="#ctx0" brushRef="#br1" timeOffset="-193683.3">18909 11535 10746 0,'0'0'5281'0,"0"0"-4401"0,0 0-656 16,0 0 368-16,0 0-184 16,0 0-232-16,0 0-112 31,0 0 16-31,0 95 209 0,0-47-185 15,0-1-104-15,0 4 184 0,-4-7-184 16,4 1-56-16,-4-10-457 0,0 2-575 16,-4-11-1400-16,4-10-3858 15</inkml:trace>
  <inkml:trace contextRef="#ctx0" brushRef="#br1" timeOffset="-193504">19108 11379 8385 0,'0'0'6786'15,"0"0"-5178"-15,0 0-880 0,0 0-192 16,0 0-120-16,0 0-416 0,0-25-384 16,-8 60-2104-16,-3-1 15 15,-2 1-2984-15</inkml:trace>
  <inkml:trace contextRef="#ctx0" brushRef="#br1" timeOffset="-192931.59">19132 11865 6905 0,'0'0'5017'0,"0"0"-4025"0,0 0 88 0,0 0 1 16,0 0 95-16,0 0-664 16,0 0-336-1,0 0-176 1,12-76-144-16,4 47 72 0,8-3-32 16,0 0 8-16,-1 4 88 0,-2 6 16 15,3 6 96-15,-9 9-104 16,-2 7-224-16,2 0 80 0,-2 20-248 31,-6 5 352-31,5 7 40 16,-12 5 48-16,0 2 40 0,0-4-80 15,0-3-8-15,-8-7 0 16,1-3-72-16,-1-6-80 0,3-10 80 16,1-3 0-16,0-3 72 31,4-3 296-31,0-19-296 0,17-10-96 15,2-9-48-15,13-7 144 16,0-2 112-16,8-1-24 16,-4 6 32-16,-4 11 256 0,-8 14 0 15,-1 11-96-15,-3 9-280 32,-3 3-192-32,2 19-48 0,-6 10 240 15,-6 3 184-15,-3 6-80 16,0 1-88-16,0-4-32 0,0-3-184 15,4-4-496-15,4-2-352 0,4-7-889 16,32-3-543 0,-13-6-1657-1,6-7-1560-15</inkml:trace>
  <inkml:trace contextRef="#ctx0" brushRef="#br1" timeOffset="-192462.93">20092 11849 3520 0,'0'0'2185'0,"0"0"-697"31,0 0-144-31,41-99 521 16,-38 64-89-16,-3 0-520 0,0-2-287 16,-12 2-409-16,-7 6-16 15,-2 7 168-15,-3 9-264 16,-4 10-448-16,-8 3 8 0,5 13-16 31,-5 15-112-31,4 4 72 0,0 12 32 16,12-2 16-16,5 2 0 15,7-6-48-15,8-6-40 16,0-3-264-16,19-11-184 0,9-8 88 16,4-7 448-16,4-3 184 31,4-13 8-31,0-12 216 0,-5-13-56 16,1-23 424-16,-4-21-272 15,-8-26 56-15,-12-6-136 16,-7 6-272-16,-5 25 121 0,0 30-25 0,0 18 96 15,0 9 192 1,0 10-104 0,0 4 16-16,0 5-408 0,0 7-40 15,-9 22-512-15,-3 26 224 16,-8 25 288-16,5 26 40 16,-2 12-40-16,13 3-72 0,4-13 56 0,0-12 16 31,4-16-96-31,0-18-664 15,1 2-481-15,-1-19-935 0,-4-10-3897 16</inkml:trace>
  <inkml:trace contextRef="#ctx0" brushRef="#br1" timeOffset="-191832.39">18929 12115 5841 0,'0'0'4289'0,"0"0"-3193"16,0 0-56-16,0 0 753 0,0 0-57 15,0 0-888-15,0 4-432 16,4-4-16-16,8 3 24 0,4 0 24 15,16-3-31-15,11 3-9 32,25 1 144-32,24-4-232 0,27 0 32 15,17 0-200-15,-4 0-144 16,-17 0 160-16,-36 0-168 16,-19 0-232-16,-20 0-32 0,-16 0-376 15,4 0 0-15,-12 0-49 16,0 0-255-1,-16 0-264-15,-12 0-672 16,-12 0-737-16,-12-4-3488 0</inkml:trace>
  <inkml:trace contextRef="#ctx0" brushRef="#br1" timeOffset="-191501.11">18997 12255 80 0,'0'0'6993'0,"0"0"-4945"31,0 0-1111-31,0 0 631 16,0 0 248-16,0 0-391 0,0 0-305 16,131 3-400-16,-55-3 16 15,24 0-128-15,27 4-152 0,-11-1 89 16,-28 0-289-16,-25 0 0 31,-23-3-112-31,-4 0-136 16,-1 0 64-16,-7 0-72 0,-7 0-80 15,-14 0 32-15,-7 0-56 16,0 0-128-16,0 0-296 0,0 0-673 16,0 0-751-16,-7 0-3609 0</inkml:trace>
  <inkml:trace contextRef="#ctx0" brushRef="#br1" timeOffset="-190452.67">21452 11360 992 0,'0'0'8057'0,"0"0"-6688"0,0 0-673 0,0 0 176 32,0 0 344-17,15-82 41-15,-15 69-393 16,-12 0-512-16,-4 3 96 0,1 1-192 0,-10 6-72 16,-3 3 8-1,0 0-56-15,-7 3-40 0,-1 16 200 0,4 3-152 31,-5 10 280-31,11 3-296 16,5 9-32-16,10 7 96 16,6 19 40-16,5 16-16 0,12 15-39 15,13 4-81-15,-2-13 232 16,-3-19-320-16,-12-19 40 16,-5-16 24-1,-3-3-24-15,0 0-48 16,0 0-392-16,0 3-177 0,0-10 17 15,-3-5-808-15,-13-10-1216 16,4-7-2242-16,0-6-3151 0</inkml:trace>
  <inkml:trace contextRef="#ctx0" brushRef="#br1" timeOffset="-190241.69">20981 11817 5033 0,'0'0'7313'15,"0"0"-6017"-15,0 0-751 0,0 0-481 16,112-28 224-16,-28 28-88 16,19 0-200-16,0 0-232 0,-19 0-1249 15,-32-4-2960-15</inkml:trace>
  <inkml:trace contextRef="#ctx0" brushRef="#br1" timeOffset="-189883.03">21837 11576 208 0,'0'0'10898'15,"0"0"-8866"-15,0 0-759 0,0 0-289 16,0 0-456-16,0 0-408 15,-47 47 216-15,19-12-64 16,-4 13 24-16,1-4-248 0,6 1 16 31,5-4-64-31,5 1-72 16,10-8-144-16,5-9-368 0,0-5-72 16,16-8 312-16,1-12 88 15,2 0 256-15,1-6 128 16,-8-16 152-16,-5-7 192 0,-7-3 144 15,0-2-104 1,-11-4 296-16,-13 3-400 16,-4-1-112-16,-4 8 9 0,4 9-257 15,5 7-48-15,3 5-217 16,3 7-1135-16,17 13-936 16,0 3-2481-16,9-1-2321 0</inkml:trace>
  <inkml:trace contextRef="#ctx0" brushRef="#br1" timeOffset="-189543.75">22188 11680 3712 0,'0'0'6730'16,"0"0"-4658"-16,0 0-359 0,0 0-393 15,0 0-296-15,-96-34-224 16,60 46-648-16,8 17-152 15,0 6 8-15,9 3-8 0,7 3 0 32,8 1-488-32,4-5-160 15,16-5-88-15,3-7-392 0,9-8 383 16,4-14 393-16,-4-3 352 16,0-3 384-16,-7-19 249 15,-10-4 231-15,-3-2 472 0,-8-7-464 16,0-4-72-1,-19 4 57-15,-6 1-361 16,-3 8-208-16,4 4-288 0,-4 13-56 16,5 9-528-16,-1 12-1289 15,4 13-1143-15,8-3-4170 16</inkml:trace>
  <inkml:trace contextRef="#ctx0" brushRef="#br1" timeOffset="-188884.22">22316 11706 488 0,'0'0'11514'16,"0"0"-9674"-16,0 0-271 0,0 0-105 16,0 0-376-16,0 0-368 15,0 0-720-15,55-51 0 16,-35 70-96-16,1 7-176 0,-2 6-40 31,-7 3-136-31,-4-1 120 16,-4 1 160-16,-4-3-96 0,0-4 80 15,-4-9-56-15,-4-2-48 16,5-8 280-16,-2-6 0 16,1-3 8-16,0 0 352 0,4-12-344 31,0-8-8-31,0-8-312 0,20-4 184 15,4-6 48-15,8 0 32 16,0-3 48-16,-4 9 200 0,0 7 104 16,-5 12 88-1,-6 9-392 1,-6 4-144-16,2 17 128 0,2 8 0 16,-7 7 16-16,-3 0 0 15,-1 2 8-15,-4-2-8 0,0 0 0 16,0-7-224-16,-4-3 64 0,-5-9-144 15,1-3-72-15,1-8 24 16,-2-2 208 0,1-2 40-16,8-18 80 15,0-5-416-15,4-7 192 16,20-9 128-16,4-3 120 0,4-1 0 16,4 1 96-16,-8 9 888 15,0 9-480-15,-4 14-16 0,-5 9 8 31,1 3-280-31,-8 12-160 16,4 14 88-16,-4 2-72 16,-3 7 184-16,-2 3-152 0,-3 0-40 15,-4 0 8-15,0-3-72 16,0 0-40-16,-8 7-728 0,-4-14-1352 31,0-6-3642-31</inkml:trace>
  <inkml:trace contextRef="#ctx0" brushRef="#br1" timeOffset="-187879.22">23965 11528 16 0,'0'0'9858'0,"0"0"-7594"15,0 0-696-15,0 0-295 0,0 0-9 16,0 0-376-16,0 0-456 16,-24-60-216-16,16 60-216 0,-7 0-72 31,-6 16-24-31,-10 12 96 16,-1 10 8-16,-4 7 0 15,8 3 24-15,4-1-32 0,9-2 0 16,6-4 40-16,9-6-40 0,4-7-8 15,16 1-64-15,12-7-168 16,7-3-344 0,6-6 112-16,6-10 96 15,1-3 144-15,8 0-88 16,-4-13-8-16,-4-6 328 0,-9-6 248 16,-3-4 128-16,-12-9-168 15,-8-3 120-15,-8 0 200 16,-12-7-104-16,0-3 72 15,-4 3 16-15,-16 7-312 16,-4 6 193-16,0 10-97 16,0 9-248-16,-4 7-48 0,-8 9-112 15,5 2-217-15,-5 24-111 16,0 6-360 0,4 31-600-16,12-12-1681 15,9-6-4568-15</inkml:trace>
  <inkml:trace contextRef="#ctx0" brushRef="#br1" timeOffset="-187472.66">24558 11776 3448 0,'0'0'7594'15,"0"0"-5794"-15,0 0-335 0,0 0-193 16,0 0-120-16,0 0-840 16,0 0-264-1,0 0-56-15,56 9 8 16,-39 4-72-16,-6 3-72 0,-7 0-64 15,-4 3 208-15,-4 0 0 16,-15 0 88-16,-1-3 304 0,-8 0-88 16,8-3 112-16,0-4-136 31,8-3-272-31,8-3 24 0,4 1-32 16,0-4-168-16,12 3-56 15,15 0 144-15,14-3-176 0,6 0-512 16,21 0-488-16,-8-13-969 15,-12-2-4528-15</inkml:trace>
  <inkml:trace contextRef="#ctx0" brushRef="#br1" timeOffset="-187231.28">25108 11782 7137 0,'0'0'6017'16,"0"0"-5353"-16,0 0-512 16,0 0 609-16,0 0 119 0,0 0-232 15,64 51-48-15,-55-32-464 16,-9 3-80 0,0 4-56-1,-5-1-120-15,-14 0-24 0,-13-2-712 0,-13-5-1113 16,6-1-1903-16,3-11-3650 15</inkml:trace>
  <inkml:trace contextRef="#ctx0" brushRef="#br1" timeOffset="-186360.99">25707 11471 9177 0,'0'0'1273'0,"0"0"-161"0,0 0 208 15,0 0-71-15,0 0-353 16,0 0-400-16,0 0-296 31,-81-41 32-31,57 57 176 0,-4 9-104 16,-3 4 232-16,-1 8-408 0,4 8-48 15,5 3-8-15,2 2-64 0,10-2 64 16,7-3-72-16,4-7 0 16,0-6-88-1,23-4-152 1,5-9-232-16,13-9 120 0,6-4 40 16,13-6-64-16,-1-3 208 15,9-16 168-15,-8-7 16 0,-4-6 392 16,-9-9-120-16,-6-9-48 15,-13-5-8 1,-13-5 384-16,-7 0-136 16,-8 3 104-16,0 9 177 0,-23 10-185 15,-5 10-144-15,-13 8-424 16,-6 17 0-16,-1 3-16 0,-7 26-440 16,-1 8-384-16,3 33-257 31,14-6-1679-31,11-11-5898 0</inkml:trace>
  <inkml:trace contextRef="#ctx0" brushRef="#br1" timeOffset="-185861.89">26232 11655 2736 0,'0'0'4577'0,"0"0"-3513"0,0 0-880 15,0 0-88-15,83 10-8 0,-70 3 32 31,-5-1 40-31,-8 1-152 16,0 3 48-16,-4-3 305 0,-13-4 311 16,-2 4 296-16,-1-4-352 15,-4 1-192-15,4-1 72 16,0-2-312-16,12 2-160 0,1-3-24 31,7 4-184-31,0-1 184 0,7 4-8 16,14 0 8-16,2 3 56 15,5 3-56-15,4-3-80 16,-8-1-16-16,-4 2 16 0,-8-2 72 16,-12 4-264-16,0-6 272 31,-12 6 496-31,-16-3 96 0,-8 0 168 16,-8-7 81-16,1-2-361 15,-2-1-80-15,9-6-400 0,12 0-1160 16,9-13-2953-16,15-3-5033 0</inkml:trace>
  <inkml:trace contextRef="#ctx0" brushRef="#br1" timeOffset="-185638.13">26770 11785 4793 0,'0'0'8569'0,"0"0"-7184"16,0 0-857-16,0 0 40 15,0 0 80-15,0 0-648 0,0 0-88 32,9-9-1760-32,-6 12-1297 0,5 3-112 15</inkml:trace>
  <inkml:trace contextRef="#ctx0" brushRef="#br1" timeOffset="-185493.76">27116 11779 10050 0,'0'0'1944'15,"0"0"-1248"-15,0 0-696 0,0 0-1144 16,0 0-2737-16</inkml:trace>
  <inkml:trace contextRef="#ctx0" brushRef="#br1" timeOffset="-185330.18">27471 11769 5697 0,'0'0'6865'0,"0"0"-5729"16,0 0-87-16,0 0-681 0,0 0-368 15,0 0-576-15,0 0-2249 16,0 0-1096-16</inkml:trace>
  <inkml:trace contextRef="#ctx0" brushRef="#br1" timeOffset="-184603.97">28467 11220 3752 0,'0'0'5682'0,"0"0"-4058"16,0 0-56-16,0 0-103 0,0 0-337 31,0 0-352-31,0 0-600 16,0 0-112-16,-71-35 56 0,39 35-40 16,-4 16 104-16,0 6 64 15,-8 10-104-15,1 9 112 0,3 7-216 16,3 6 8-16,14 6 32 31,7-3-80-31,8 4-8 16,8-7-40-16,12-10-272 0,16-9 168 15,11-9-224-15,9-11 200 16,8-5 168-16,4-10-296 0,0 0 288 16,0-13 16-16,-9-9 88 31,1-16 392-31,-8-3-464 0,-8-10 168 15,-9-9 376-15,-6 3-120 0,-10-7-72 16,-2 4-48-16,-9-1-144 16,0 7 289-16,-17 7-305 0,-7 9-72 15,-8 12-88 1,-7 10-160 0,-8 7 24-16,-2 9-64 15,-3 9-249-15,9 20 33 0,-2 6-656 0,10 25-936 16,7-3-1945-16,12-9-848 15</inkml:trace>
  <inkml:trace contextRef="#ctx0" brushRef="#br1" timeOffset="-184271.62">28842 11525 9754 0,'0'0'4633'0,"0"0"-3433"31,0 0-80-31,0 0-80 16,0 0-496-16,0 0-544 0,0 0-184 15,0 35 184-15,-4 0 88 0,0 3 16 16,0 7 16-16,0-1-120 0,0-3-56 16,0 0-728-1,4-9-488 1,0-3-496-16,0-10-1001 16,0-3-224-16,0-10-1960 0</inkml:trace>
  <inkml:trace contextRef="#ctx0" brushRef="#br1" timeOffset="-183902.41">29141 11550 6489 0,'0'0'3033'16,"0"0"-1537"-16,0 0-224 0,0 0-8 16,0 0-343-16,0 0-921 31,-12 4 0-31,-24 14 152 15,1 8-56-15,-6-4 16 0,1 1 16 16,13-5-128-16,6-1 0 16,10-2-40-16,7-2-80 0,4 0 64 15,0 0 56-15,11 2 0 32,10 5 56-32,3 2-48 15,4-3 168-15,-1-1-168 0,1 5 0 16,0-1-16-16,0 0-64 15,0-3 0-15,-4 4 64 0,-4-4-32 0,-8-7-64 16,-8 1 104 0,-1-7-560-1,-3-2-49-15,-3-4-31 16,-18 0-384-16,-2-7-1376 0,3-6-4338 16</inkml:trace>
  <inkml:trace contextRef="#ctx0" brushRef="#br1" timeOffset="-181385.12">13829 12855 5873 0,'0'0'4753'16,"0"0"-4009"0,0 0-488-16,0 0 360 15,0 0 856-15,0 0-471 0,-12 0-545 16,12 0 48-16,0 0-112 0,0 0 0 15,0-3-168-15,-3-6-160 16,-10-4-16 0,5-6-48-16,-4-3-72 15,-4-4 72-15,0-3-200 16,-7 1 104-16,2 9-8 0,-3 3 8 16,0 10 88-16,1 6-96 15,-5 6-120-15,0 20 216 0,0 5-88 31,0 7 88-31,8 0 8 16,4 1 0-16,9-4 0 16,3-1-8-16,4-8-104 0,8-4 32 15,11-6-320-15,9-10 72 16,9-6 48-16,-2 0 128 0,9-16-184 31,-5-6 231-31,-7-6-223 16,-8-1 248-16,-4-3 64 0,-8 4 16 15,-8-1 248-15,-4 7 537 0,0 6-241 16,0 10-16-16,0 6-280 16,0 0-248-16,0 0-112 15,0 12-136 1,4 4 200-16,4 6-24 16,4-3 64-16,4-3-200 15,4-6-96-15,0-4 80 0,0-6-80 0,3 0 144 16,-6 0 64-16,3-12-185 15,-4-1 17 1,-9 0 256-16,2 0 8 16,-1 7 88-16,-5 0 216 15,-3 6-159-15,8 0-145 16,5 0-529-16,2 6 457 0,13 7 72 16,8-3 120-16,3-1-120 0,14-3-256 31,-1-6-240-31,4 0-336 15,-1 0 32-15,-3-6-48 16,0-3-56-16,-13-1 247 0,-3-3 329 16,-8 4 328-16,-8-1 96 15,-8-3 376-15,-12 1-127 0,0-4 503 32,0-3-272-32,-8 0 208 15,-12-1-32-15,-3 8 72 16,-5 6-144-16,-4 6-319 0,0 0-137 0,0 9 224 15,4 13-264-15,4 10-88 16,4 0-16-16,8 3-72 16,8 3 40-1,4-6-48-15,0-4-312 16,12-6 112-16,16-9-376 16,8-6 95-16,8-7 169 0,3-13 216 15,5-13 88-15,1-9 0 0,-10-6 8 16,-3-22 512-1,-5-20-303-15,-14-15 175 16,-14 9 152-16,-3 16-120 16,-4 19 136-16,0 12-256 15,0-5 80-15,-4-7-16 0,0 3 240 16,4 16-152-16,-3 13 64 16,3 13-303-1,0 9-185-15,0 0-24 16,0 9-297-16,0 17 297 15,0 5 0-15,0 14 249 0,0 5 47 16,3 7-208-16,-3 14 192 16,0 23-136-16,0 34-72 0,0 8-24 31,-11-2-48-31,-2-8-168 16,9-24-793-16,1-26-1503 15,-5-22-3361-15</inkml:trace>
  <inkml:trace contextRef="#ctx0" brushRef="#br1" timeOffset="-180522.8">15865 13204 992 0,'0'0'8538'15,"0"0"-6698"-15,0 0-888 16,0 0 296-16,0 0-103 0,-84-47-217 15,61 47-520-15,-5 0-160 16,0 9 384-16,-8 11-40 0,-1 5-264 16,2 7 88-16,-5 6-200 31,8 6-16-31,4 7-103 0,8 3-89 16,9-3 16-16,7 0-24 15,4-4-56-15,15-5-65 0,13-8-271 16,16-8 48-16,12-13 16 15,16-10-192-15,23-6 400 32,-3-26-352-32,-12-3 136 0,-12-9 264 15,-17-4 64-15,-3-9-8 16,0-18 16-16,-16 5 0 0,-13-3 24 16,-10 0 304-16,-9 13 248 15,-24 0 48-15,-8 6 8 16,-8 10-63-1,-8 15-193-15,-4 10-112 0,-8 16-80 16,-3 7-176-16,-5 21-16 16,8 14 8-16,1 21-272 0,6 20-192 15,22 12-481-15,15-15-1607 16,16-27-3514-16</inkml:trace>
  <inkml:trace contextRef="#ctx0" brushRef="#br1" timeOffset="-180049.3">16467 13443 3896 0,'0'0'9778'16,"0"0"-8161"-16,0 0-585 16,0 0 112-16,0 0-312 31,0 0-488-31,47-7-344 0,-19 7-104 15,0 4 96-15,-4 8-64 0,-4 4-128 16,-12 6-48-16,-8 4 248 0,-12 2 80 16,-24 4 104-16,-7 0 40 15,-9 0 73 1,4-4-97 0,0-2 24-16,8-8-144 0,12-1-80 15,16-8 0-15,8-3-64 0,4-3-392 16,20-3 15-16,16 0 289 0,16 0 80 15,8-3-344-15,8-9-136 32,-1-1 64-32,21-12-480 15,-17 2-520-15,-11 1-2657 0</inkml:trace>
  <inkml:trace contextRef="#ctx0" brushRef="#br1" timeOffset="-179479.1">17742 13389 4424 0,'0'0'8818'0,"0"0"-6513"15,0 0-969-15,0 0-168 16,0 0-303-16,0 0-377 16,0 25-480-16,0 4 504 0,0 12-16 15,0 4-256-15,0 5-72 32,0 1-168-32,0 0-192 0,0-7-248 15,0-5-608-15,0-11-409 16,-4-19-695-16,-4-9-2729 0,4 0-4097 15</inkml:trace>
  <inkml:trace contextRef="#ctx0" brushRef="#br1" timeOffset="-179315.57">18028 13087 11498 0,'0'0'2336'0,"0"0"-2168"31,0 0-168-31,0 0-192 16,0 0-120-16,0 0-2176 0,0 0-481 16,0 0-4840-16</inkml:trace>
  <inkml:trace contextRef="#ctx0" brushRef="#br1" timeOffset="-178954.11">18387 13246 4096 0,'0'0'8522'15,"0"0"-7009"-15,0 0 31 16,0 0 248-16,0 0-255 0,0 0-673 16,-36-10-600-16,1 10-216 31,-10 0-48-31,-6 4-8 0,3 8-88 16,4 7-96-16,13 0-296 15,10 3-176-15,14-2-337 16,7 2 233-16,19-3-16 0,13 3 112 0,8-3 552 0,4 3 72 31,-5-3 48-15,6 1 0-16,-10-5 120 0,-3 4 168 15,-4-3-136-15,-4 3 0 16,-8 1-32-16,-12 2-32 0,-4 0 88 16,0 3 40-16,-24 0 88 15,-7 1 216 1,-10-7-144-16,-6-3-128 15,-9-3-248-15,-28-13-32 0,13-7-1600 16,7-15-4921-16</inkml:trace>
  <inkml:trace contextRef="#ctx0" brushRef="#br1" timeOffset="-178121.94">19252 13052 11930 0,'0'0'2369'16,"0"0"-1161"-16,0 0-392 0,0 0 384 16,0 0-448-16,0 0-552 15,0 0-200-15,0 32 8 0,0-4 241 16,0 14-41 0,0 5-208-1,-4 7 264-15,-13 0-160 0,2 1-16 16,-2-2 88-16,-6-2-32 0,7-3-24 15,0-7-120-15,8-6 8 16,4-6 80-16,4-7-88 0,9-3 0 31,22-6 96-31,13-4 0 16,12-3 0-16,8-2-96 16,7-4-256-16,-4-4 0 0,2-5-777 15,2-14-511-15,-19 8-1064 0,-12-5-3170 16</inkml:trace>
  <inkml:trace contextRef="#ctx0" brushRef="#br1" timeOffset="-177933.81">19913 13529 14131 0,'0'0'3920'15,"0"0"-2831"-15,0 0 183 0,0 0-80 0,0 0-272 16,0 0-920-16,4 0-112 16,-4 0-1448-16,0 0-1265 0,0 0-4968 15</inkml:trace>
  <inkml:trace contextRef="#ctx0" brushRef="#br1" timeOffset="-177433.83">20367 13373 12722 0,'0'0'5441'16,"0"0"-4568"-16,0 0 23 0,0 0 432 16,0 0-456-1,0 0-544 1,0 0-328-16,0 0-312 16,0 0 312-16,0 0 56 0,0 98-48 0,0-53 168 15,0 3-176-15,0-1 0 16,0-3-240-16,0-2-640 0,0-7-16 31,0-7-528-31,0-6-601 16,0-9-2072-16,0-13-2800 15</inkml:trace>
  <inkml:trace contextRef="#ctx0" brushRef="#br1" timeOffset="-177253.23">20539 13103 7281 0,'0'0'6962'15,"0"0"-6146"-15,0 0-384 32,0 0-392-32,0 0-40 15,0 0-1160-15,0 35-1289 0,-4-10-1416 0</inkml:trace>
  <inkml:trace contextRef="#ctx0" brushRef="#br1" timeOffset="-176742.75">20518 13586 9562 0,'0'0'1648'16,"0"0"176"-1,0 0-327-15,0 0-1 16,45-77-488-16,-34 55-816 16,10-3 16-16,-2 3-208 0,1-4-88 15,-3 7 88-15,-6 10 8 16,-3 2-8-16,0 7 0 0,-4 0-288 31,-4 19 64-31,4 13 224 16,-4 3 104-16,0 6 24 0,0 0-120 15,0-2-8-15,-4-8 0 16,0-5 0-16,0-11-48 16,0-5-16-16,4-7 64 0,0-3 128 31,0-9 72-31,16-10-168 16,7-13-32-16,5-3 0 0,4-7-24 15,0 8 88-15,-4 5 56 16,-8 7 216-16,-3 13 56 0,-13 5-32 15,0 4-360-15,-1 7-320 16,1 12 320 0,4 9 72-16,1 4-64 15,-2 0-8-15,5 3-296 0,4-7-432 16,7-5-776-16,14-8-545 16,-1-8-671-16,31-7-193 15,-11-7-1264-15,-5-12 1241 0</inkml:trace>
  <inkml:trace contextRef="#ctx0" brushRef="#br1" timeOffset="-176359.85">21411 13414 6449 0,'0'0'3089'16,"0"0"-433"-16,0 0-631 15,-28-82-489-15,5 75-552 16,-9 7-456 0,-9 0-144-16,-2 19-160 15,-1 10-40-15,4 9-184 0,1 3 88 16,11 4-48-16,7-1-40 15,14-3-88-15,3-6-48 16,4-3-248-16,19-10-160 0,9-9-144 31,9-10 136-31,2-3 544 16,5-22-64-16,-4-13 72 0,0-13 96 16,-1-15 440-16,-3-26 192 15,1-19-96-15,-10-6-224 16,-11 22 104-16,-8 25-239 0,-4 29 343 15,-4 9 320 1,0 10-264-16,0 7-160 16,0 5-512-16,0 7-64 0,-12 32-232 15,-16 32 120-15,0 28 168 16,-4 22-48-16,8 0 48 16,5-9-136-16,6-29-840 15,2-3-985-15,3-22-559 16,-1-22-3610-16</inkml:trace>
  <inkml:trace contextRef="#ctx0" brushRef="#br1" timeOffset="-174904.34">19236 11007 128 0,'0'0'2664'0,"0"0"-864"0,0 0-143 31,0 0-97-31,0 0-408 16,0 0 25-16,0 0-113 16,0 0-88-16,4-53-24 0,-4 49-88 15,0 1-407-15,0 0-105 16,0 0-168-16,0-1-88 0,0 2 48 31,0-5-144-31,0-3 48 16,0-2-48-16,0-4 16 15,0-3 88-15,0 6-96 0,0-3 96 0,0 10 360 16,0 3 0-16,0 0-192 16,0 3-224-16,0 0 40 15,0 0-176 1,0 0 48-16,0 0-64 0,0 0 88 16,0 0-72-16,0 3-16 15,-4 6 0-15,-5 10 104 0,6 3 80 16,-9 10-80-16,-1 0 0 15,6 6 48 1,-5 1-40-16,4-2 64 16,4-2-72-16,0-6 0 15,4 0-24-15,0-11 24 0,0-5 0 16,0-6 0-16,0-4 0 16,0-3 168-16,0 0 8 0,0 0 184 31,4 0 392-31,4-6-528 15,4-4-128-15,-1 0-80 16,6 4-16-16,3 0 0 0,-1 3-24 16,13 3-24-16,4 0-24 15,8 0 72-15,8 0-16 0,0 0 16 32,-8 0 0-32,-8 0 0 15,-12 0 0-15,-9 0 0 16,-11 0 80-16,0 0-72 0,-4 0 184 0,0 0 32 15,0 0-224-15,0 0 96 16,0 0-96-16,0 0-272 16,0 0-184-1,0 0-632-15,0 0-1024 16,-8 3-2689-16,4-3-408 16</inkml:trace>
  <inkml:trace contextRef="#ctx0" brushRef="#br1" timeOffset="-173343.85">22662 12947 1376 0,'0'0'6529'0,"0"0"-4592"0,0 0-489 16,0 0-480-16,4-69 857 15,-4 62-17-15,0-2-544 0,-7 5-552 16,-6-2-384-16,-2 6 160 16,-10 0-319-16,1 0-33 31,-4 6 24-31,5 7-32 0,-1 6-128 0,4 3-16 15,1 7-24-15,6 9 40 16,5 6 0-16,1 8 104 0,7 14 24 16,0-3-40-16,0 4 120 15,7 3-144 1,1-13-56 0,5 7 144-16,-6-7-152 0,1-6 0 15,-4-7-80-15,0-3-496 16,-4-6-97-16,0-6-663 0,0-10-1296 0,0-10-2617 15,0-9-2921-15</inkml:trace>
  <inkml:trace contextRef="#ctx0" brushRef="#br1" timeOffset="-173134.56">22371 13303 8793 0,'0'0'4585'0,"0"0"-3024"0,0 0-441 16,0 0-72-16,0 0-272 16,0 0-728-16,112-51 112 0,-56 51-160 15,4 0-584-15,11 0-368 16,21 0-936-16,-21 0-2473 31,-11 0-4001-31</inkml:trace>
  <inkml:trace contextRef="#ctx0" brushRef="#br1" timeOffset="-172820.95">23097 13147 9818 0,'0'0'4208'16,"0"0"-3415"-16,0 0-473 0,0 0 280 16,0 0 216-16,0 0-400 15,-96 86-56-15,68-44-312 0,0-1 0 16,4 3-48-16,5-3-24 0,10 1-120 31,5-10-544-31,4-7-360 16,0-9 192-16,8-7-185 0,4-9 545 15,-4 0 496-15,-4-6 344 16,-4-13 505-16,0-4 71 0,-12-5-40 16,-8 0-80-16,-4-4-304 31,-3 7 88-31,-1-1-248 0,0 7-328 15,12 6-16-15,4 7-600 16,16 3-1568-16,11 3-3721 16,9 0-1721-16</inkml:trace>
  <inkml:trace contextRef="#ctx0" brushRef="#br1" timeOffset="-172481.14">23280 13306 224 0,'0'0'8857'0,"0"0"-6288"16,0 0-865 0,0 0-15-1,0 0-249-15,0 0-664 0,0 0-312 16,-92 19-464-16,76 7-8 16,4 2 0-16,8 7-288 0,4-6-352 15,8-1-488-15,12-9 8 0,8-3 303 31,4-10 41-31,-4-6 496 16,0 0 288-16,-9-15 616 0,-6-5 649 16,-9-5 87-16,-4 0-104 15,0-4-64-15,-20 0-607 0,-5 4-65 16,-2 6-280-16,-5 6-232 31,4 7 0-31,8 6-905 0,4 6-1311 16,8 10-2457-16,8 0-5209 0</inkml:trace>
  <inkml:trace contextRef="#ctx0" brushRef="#br1" timeOffset="-171845.1">23459 13278 9249 0,'0'0'3873'15,"0"0"-2496"-15,0 0 31 16,0 0 160 0,0 0-824-16,0 0-744 0,0 0-384 15,44-10 136-15,-28 32-32 16,-4 0-312-16,4 7-120 16,-12-1 432-16,0-2 32 0,-4 0 48 0,0-7-56 31,0-7 8-31,-8-2 240 15,3-7 8-15,1-3 104 0,1 0 576 16,3 0-24-16,0-10-344 16,0-5-312-16,12-8 0 15,4 1-160-15,8-4-192 0,0-2 352 32,-1 6 56-32,-3 6 192 0,-8 6-136 15,-3 4-72-15,-2 6-40 16,-3 0-104-16,0 16 104 15,0 3 0-15,1 3 176 0,-5 7-176 16,0-4-8-16,0 0-112 31,-5-2-144-31,-3-4 128 0,-3-7-200 16,7 1-272-16,-5-10 104 16,9-3 320-16,0 0 184 15,0-12 0-15,0-7-176 0,13-10 176 16,6-3 0-16,13-5 8 15,0-2 0 1,-1 1 240-16,-3 9 352 0,-7 11 128 16,-5 8-168-16,-4 10-112 15,-5 0-448-15,1 16 0 16,-3 13 184-16,3 2 8 0,-1 4-88 16,-7 3 0-1,4-3-104 1,-4-3 24-16,4-3-24 0,-4-4-616 0,4-6-1320 15,-4-6-3690-15</inkml:trace>
  <inkml:trace contextRef="#ctx0" brushRef="#br1" timeOffset="-170690.49">24941 13147 6953 0,'0'0'3137'0,"0"0"-1593"16,0 0 176-16,0 0 113 0,0 0-481 15,0 0-672-15,0 0-440 31,-24-3-72-31,9 13-168 16,-5 2 0-16,-5 11 176 0,5 2-168 16,1 7-8-16,6 3 40 15,13 3-32-15,0-3-16 0,9 0-16 16,14-1-80-16,10-8 56 31,3-4-344-31,11-9 24 16,5-7 64-16,0-6 24 0,-1-6 192 0,-2-13 88 15,-10-10 0-15,-11-6 208 16,-8-2 64-16,-8-8 176 0,-12-3-24 16,0 0-152-1,-15 4 152 1,-13-1-56-16,-4 11-39 16,-5 9 31-16,1 5-280 0,-7 11-80 0,3 9-48 15,-4 0-440-15,8 22 111 16,4 3-335-16,4 7-376 0,13 3-624 31,15 6-969-31,0-6-2176 16,12-9-2607-16</inkml:trace>
  <inkml:trace contextRef="#ctx0" brushRef="#br1" timeOffset="-170178.33">25579 13354 10234 0,'0'0'3993'0,"0"0"-2609"16,0 0 56-16,0 0-216 16,0 0-407-16,0 0-593 0,0-3-216 15,0 6-8-15,0 7 0 16,0 8 168-16,0 8 224 0,0 6-96 31,0-1-24-31,0 7-144 16,0-3-16-16,0 0-112 0,0-3-64 15,-5-3 64-15,5-7-808 16,0 0-457-16,0-6-1199 31,0-10-4746-31</inkml:trace>
  <inkml:trace contextRef="#ctx0" brushRef="#br1" timeOffset="-169947.89">25926 13554 11858 0,'0'0'2449'0,"0"0"-1689"16,0 0 232-16,0 0-72 16,0 0-312-1,91 38-336-15,-83-19 40 16,-8 3-256-16,0 3-48 0,-12 1 184 15,-16-1-192-15,0-2-136 16,-20 5-440-16,9-9-1528 0,3-9-3449 16</inkml:trace>
  <inkml:trace contextRef="#ctx0" brushRef="#br1" timeOffset="-169413.81">26491 13100 1512 0,'0'0'8170'0,"0"0"-5874"16,0 0-400-16,0 0-231 16,0 0-329-16,0 0-456 0,-19-32-544 15,2 45-328-15,-7 12 200 16,-4 7 16-16,-4 9-48 16,1 7 209-16,6 3-289 15,2-4 40-15,11 1-16 16,4 0-120-16,8-7 0 15,0-6-384-15,16-3-209 0,11-10 241 16,6-9-256-16,11-7 224 16,8-6 120-16,8-4-296 15,-5-11 336 1,-3-11 176-16,-9-6 48 16,-2-6 376-16,-17-3 0 0,-9-4 376 15,-7-2 80-15,-8-4-431 16,-4 3 335-16,-15-2-352 15,-5 5-80-15,-1 7 88 0,-6 6-328 32,-1 10-64-32,-4 13-240 15,0 9-792-15,-16 19-265 0,9 16-1319 16,6-4-4250-16</inkml:trace>
  <inkml:trace contextRef="#ctx0" brushRef="#br1" timeOffset="-168692.91">26889 13392 9898 0,'0'0'2824'16,"0"0"-1856"-16,0 0 185 16,0 0 167-16,0 0-448 0,0 0-432 31,0 0-440-31,0 0-32 0,45-16-56 15,-26 16 40-15,1 6-56 16,-8 1 32-16,1-1-136 0,-10 0-8 16,1 4-32-16,-4-4 168 15,0 4 72-15,0-1 8 16,0 1 128 0,-7-1-128-16,-2 4 48 15,5-4-32-15,0 4-8 0,0 0 72 16,4 0-80-16,0 3-56 0,12-1 8 15,4 4-120-15,8-3 16 16,0 3-8 0,-4-3-112-16,0 3 144 15,-8-6-16-15,-5 3 32 16,-7 0 96-16,0-3 32 0,-7 2 184 16,-17 1 336-16,-8-3-32 15,-8 0 48-15,-8 0-352 0,4-4-192 31,1-3-8-31,6-3-72 16,18-3-1280-16,3-12-2697 16,12-1-4297-16</inkml:trace>
  <inkml:trace contextRef="#ctx0" brushRef="#br1" timeOffset="-168490.25">27364 13570 4705 0,'0'0'9898'0,"0"0"-8562"0,0 0-1120 16,0 0-96-16,0 0 544 15,0 0-16 1,-12 101-296-16,-9-66-88 16,-6 0-240-16,-9 0-24 15,-4-6-336-15,-7-1-736 0,3-12-1296 0,12-7-2986 16</inkml:trace>
  <inkml:trace contextRef="#ctx0" brushRef="#br1" timeOffset="-168260.42">27758 13544 9658 0,'0'0'5041'16,"0"0"-4313"-16,0 0-200 15,0 0 320-15,0 0-344 0,0 0-504 32,0 0-1688-32,4 0-3001 15,1 0-1937-15</inkml:trace>
  <inkml:trace contextRef="#ctx0" brushRef="#br1" timeOffset="-168101.8">28065 13541 5153 0,'0'0'8497'0,"0"0"-7032"0,0 0-1465 0,0 0 0 15,0 0-808-15,0 0-1969 16,0 0-2256-16</inkml:trace>
  <inkml:trace contextRef="#ctx0" brushRef="#br1" timeOffset="-167971.28">28304 13554 10306 0,'0'0'2744'0,"0"0"-2024"16,0 0-263-16,0 0-457 15,0 0-1185-15,0 0-5656 0</inkml:trace>
  <inkml:trace contextRef="#ctx0" brushRef="#br1" timeOffset="-167831.75">28515 13532 8425 0,'0'0'6778'0,"0"0"-5850"0,0 0-312 16,0 0-216-16,0 0-400 15,0 0-600-15,0 0-4601 0</inkml:trace>
  <inkml:trace contextRef="#ctx0" brushRef="#br1" timeOffset="-167344.62">29113 13189 6305 0,'0'0'4593'0,"0"0"-3809"16,0 0-280-16,0 0 184 0,0 0-296 15,0 0-160-15,-68-13 8 16,36 26 169-16,0 6-17 0,-3 3 8 15,3 10 96-15,0-1-368 32,8 8-40-32,4-2-24 15,8 2-64-15,8-1 0 0,4 0-104 16,12-3-440-16,12-7 160 16,12-5-96-16,8-7 127 0,3-10 297 0,5-6 0 0,4-10 56 31,-5-12 0-31,2-9 481 15,-14-11 359 1,-7-9-32-16,-8-9-232 0,-11 0-152 16,-10-4 128-16,-3 4 336 15,-16 2-119-15,-12 11-329 0,-12 9-224 16,-3 16-216-16,-9 9-80 16,0 13-216-1,-4 7-288-15,5 18-17 16,3 13-639-16,16 25-1120 0,8-9-2545 15,12-6-3001-15</inkml:trace>
  <inkml:trace contextRef="#ctx0" brushRef="#br1" timeOffset="-167014.08">29395 13344 4929 0,'0'0'6849'0,"0"0"-4400"0,0 0-1505 16,0 0-464-16,0 0 32 15,0 0-392-15,0 0 680 16,0 79-208-1,0-40-376-15,0-1 8 0,0 3-224 16,0 0-72-16,0 0 72 16,-4-2-352-16,1-7-416 0,3-4-296 15,0-9-744 1,0-9-545 0,0-7-392-16,0-3-1359 0</inkml:trace>
  <inkml:trace contextRef="#ctx0" brushRef="#br1" timeOffset="-166621.28">29635 13449 8345 0,'0'0'2417'0,"0"0"-801"0,0 0 32 16,0 0-319-16,0 0-809 16,0 0-520-16,3 16 0 0,-22 3 192 15,-13 3 0-15,0 1-184 16,-3-1 176-16,2-7-184 31,6-5 0-31,7 0 0 0,8-7-8 16,7 0 8-16,5-3-104 15,0 3-64-15,0 0 168 0,0 4-224 16,0 2 224-16,9 4 128 16,3 3-40-16,4-1-24 31,-1 4-64-31,6 4-40 0,3-4-24 0,3 3 80 15,5 1-16-15,-4-5 232 16,0-2 72-16,-4 0 328 0,-8-7-272 16,-4-2-152-1,-8-4 232 1,-4-3-224-16,0 0-40 16,0 0-143-16,0 0-33 0,0 0-401 15,-8 0-1079-15,-5 0-2553 0,2 0-1432 16</inkml:trace>
  <inkml:trace contextRef="#ctx0" brushRef="#br1" timeOffset="-164555.02">14283 14649 6361 0,'0'0'5537'16,"0"0"-4801"-1,0 0-400-15,0 0 208 16,0 0 617-16,0 0-433 16,0 0-392-16,-20-38-40 15,12 32-288-15,-4-4 0 0,-4-2 112 16,-8 2-120-16,-4-3 0 15,-3 7 0 1,-9 0 0-16,4 6 112 0,1 0-112 16,3 12-8-16,4 4 0 15,8 3-40-15,4 10 16 16,7-4 24-16,6 1-136 0,3-4 0 16,0-6-608-1,12-4 80-15,7-12 103 16,13 0 361-16,4-6 120 0,8-16-464 15,-4 0 160-15,-1-1 328 16,-11 4 56-16,-7 6 8 16,-10 4 496-16,-7 6-224 0,1 3-144 31,-1 0-128-31,11 0 0 0,9-3-24 16,12-1 40-16,16-2-32 15,20-6-408-15,-5-1-368 16,9 0-8-16,-8-3-248 0,-16 0 216 15,-5 7 439-15,-19 0-71 32,-8 2 464-32,-16 4 264 15,-4 0 1073-15,0-1-257 0,-4-2-128 16,-12 3-240-16,1-1-8 16,-9 4-183-16,-8 0-81 0,0 10-40 15,-8 10 48-15,0 8 80 16,0 10-264-1,4 0-144-15,9 10 16 16,6-4-136-16,17-3-104 0,4-6-224 16,8-13-400-16,16-9 96 15,12-13 376-15,12-13 208 0,4-18 40 16,3-17 16 0,10-22 144-1,-10-22-32-15,-7-25 456 0,-12-1-144 16,-16 4-208-16,-12 15-8 0,-8 20 104 15,0 12 128-15,-8 13 0 16,4 19 296 0,-1 13-424-16,2 3 297 15,3 10-209-15,-4 5-248 16,4 4-160-16,0 13-264 0,0 16 136 16,0 12 32-16,0 10 96 15,0 10 56-15,7 11-56 0,14 17 120 16,7 9 96-16,4 8-144 31,-5-8 56-31,-2-13-128 16,-10-18-808-16,-2-6-921 0,-10-20-2432 15,-3-16-5897-15</inkml:trace>
  <inkml:trace contextRef="#ctx0" brushRef="#br1" timeOffset="-160403.33">15846 14776 5329 0,'0'0'5297'31,"0"0"-4401"-31,0 0-392 0,-37-3 576 16,21 3 25-16,-4 10-553 16,1 5-304-16,-9 7 80 0,4 7 128 15,-8 3 96-15,4 6 48 16,0 4-320-16,4 5 48 15,0 4-80 1,4-1-88-16,4 4 144 0,4 1-208 16,9-1-24-16,3-4 136 15,0 1-208-15,7-4 16 0,14-5-16 16,10-7 8-16,9-3-16 16,8-10-248-1,3-10-24-15,9-12 112 16,0 0-200-16,8-9 168 0,-5-13 72 15,1-10 128-15,-4-3 32 16,-8-10-32-16,-9-2 8 0,-6-17 72 16,-9-21-80-16,-13-14-32 31,-11-6 24-31,-4 17 16 0,-15 21 240 16,-9 29 48-16,0 0 0 15,-12 3 128-15,-8-3 33 0,-15 6-201 16,3 10-208-16,-8 12 0 15,4 10-72-15,4 13 24 32,-4 19-56-32,8 9-8 0,5 13-368 15,11 9-281-15,8 23-855 16,8-13-1393-16,16-19-2264 0</inkml:trace>
  <inkml:trace contextRef="#ctx0" brushRef="#br1" timeOffset="-159761.96">16458 15332 8849 0,'0'0'3905'16,"0"0"-3385"-16,0 0 144 16,0 0 241-16,0 0-265 0,0 6-224 0,-11 13 40 15,-1 3 376 1,-4 7-112-16,0 6-296 0,0 3 57 0,4 0-257 31,4 4-96-31,4-1 96 16,4-6-224-16,0-4 8 15,4-5-8-15,8-1-152 0,12-12-112 16,4-1-289-16,4-8-279 16,19-11-272-16,-6-12-1336 0,-10-3-3978 0</inkml:trace>
  <inkml:trace contextRef="#ctx0" brushRef="#br1" timeOffset="-159154.47">16582 14973 6793 0,'0'0'1976'0,"0"0"-679"0,0 0 455 16,0 0-240-16,0 0-759 0,0 0-545 31,0 0-56-31,-68 25 72 16,61-3-120-16,7 1-104 0,0-4 0 15,0-3-96-15,0-7-384 16,3-6-33-16,9-3 105 0,1 0 360 31,-6-6-16-31,6-10 64 16,-6-3 0-16,-7-3 0 0,4 0 312 15,-4 6 337-15,0 6-41 16,0 7-48-16,-4 3-280 16,-8 3-280-16,0 20 0 0,5 2-8 31,-6 0 8-31,9 1-8 16,4-1-192-16,0-9-40 0,8-3-408 15,8-10-121-15,-4-3 321 16,4 0 168-16,-8-16 272 15,0 0 8-15,-3-9 280 0,-5 6 609 0,0-3 111 16,-9 5-328 0,-3 5-56-1,8 9-392-15,1 3-224 0,3 3-1296 16,0 9-1545-16,0 1-4800 16</inkml:trace>
  <inkml:trace contextRef="#ctx0" brushRef="#br1" timeOffset="-158549.45">18060 15186 9113 0,'0'0'4441'0,"0"0"-3232"16,0 0 159-16,0 0 88 15,0 0-520-15,0 0-591 0,0 0-249 32,-15 25 24-32,11 7 208 0,0 3 88 15,0 9-280-15,4 4 64 16,0 0-96-16,0-1-56 15,0-5-48-15,0-5-536 0,0-2-192 32,0-9-281-32,0-11-791 15,0-5-1105-15,0-10-2720 0</inkml:trace>
  <inkml:trace contextRef="#ctx0" brushRef="#br1" timeOffset="-158383.83">18160 14970 12290 0,'0'0'2697'0,"0"0"-1897"15,0 0-288-15,0 0 336 16,0 0-848-16,0 0-904 0,0 0-3465 16,-4 16-1336-16</inkml:trace>
  <inkml:trace contextRef="#ctx0" brushRef="#br1" timeOffset="-158014.92">18554 15109 11578 0,'0'0'1448'0,"0"0"-1080"0,0 0 793 15,0 0 583-15,0 0-944 16,0 0-328-16,0 0-392 0,-96 23 120 15,57-7-32-15,-1 2-96 32,12-1-24-32,8-2-48 15,12 1-240-15,8 3-232 0,8-3-208 16,20 3-24-16,8-3 96 16,4 3 80-16,4 0 152 0,-1-3-56 15,-6-3 159-15,-5 3 265 16,-9-4-24-1,-7 1 32-15,-4 0 152 16,-8 2 73-16,-4-2 183 0,-12 4 280 16,-12-5 88-16,-12 1-16 15,-3-1-416-15,-6-8-344 0,-18-4-552 16,8-13-2097 0,10-10-8009-16</inkml:trace>
  <inkml:trace contextRef="#ctx0" brushRef="#br1" timeOffset="-157318.18">19753 14941 8161 0,'0'0'3937'0,"0"0"-2169"15,0 0-183-15,0 0-217 16,0 0 40-16,0 0-495 0,-7-34-497 16,7 34-416-16,0 9-40 0,-8 13 32 15,4 13 8-15,-9 10 176 31,2 5-32-31,-6 4-128 16,6 3 128-16,-5-3-16 0,4-3-120 16,0-3 224-16,9-10-224 15,3-6-8-15,0-10 0 0,7-3 8 16,13-7-16-16,12-2 8 31,8-3 0-31,12-4-88 0,3-3 88 16,9 0-176-16,-5 0-88 0,1-3-200 15,-8-4-257-15,4-3-719 16,-16 1-1448-16,-12 0-3226 0</inkml:trace>
  <inkml:trace contextRef="#ctx0" brushRef="#br1" timeOffset="-157154.86">20511 15326 6729 0,'0'0'9234'0,"0"0"-7370"16,0 0-1184-16,0 0 49 15,0 0 71-15,0 0-800 0,0 0-656 16,4-26-1601-16,-12 29-4136 0</inkml:trace>
  <inkml:trace contextRef="#ctx0" brushRef="#br1" timeOffset="-156883.28">20889 15148 14363 0,'0'0'4072'0,"0"0"-3703"0,0 0-369 15,0 0-48-15,0 0 48 0,-15 76 192 16,7-35-24 0,-5 1-168-1,9-1-48-15,4-6-8 0,0-4-681 16,0-5-399-16,0-7-600 16,0-10-529-16,8-9-1015 0,-4 0-6577 15</inkml:trace>
  <inkml:trace contextRef="#ctx0" brushRef="#br1" timeOffset="-156717.75">20905 14897 14107 0,'0'0'2976'16,"0"0"-1984"-1,0 0-568-15,0 0 121 16,0 0-377-16,0 0-168 0,0 0-1553 15,4 19-1207-15,-4 9-3146 0</inkml:trace>
  <inkml:trace contextRef="#ctx0" brushRef="#br1" timeOffset="-156203.08">21005 15309 9402 0,'0'0'4608'0,"0"0"-3639"0,0 0-521 16,0 0-120-16,75-91 584 16,-47 68-592-16,-4 1-216 0,-4 3-64 15,0 3-32 1,-4 10-16-16,-8 3-128 15,-1 3-160-15,-7 3 24 16,5 13 96-16,-5 9 176 0,0 4 80 16,0 2-72-16,-8 1 136 15,0 0-144-15,-4-10 0 0,4-6 48 32,4-3-48-32,0-10-120 15,4-3 64-15,0 0 56 16,4-10-8-16,12-12-696 0,8-10-160 15,8-3 456-15,4-6 104 16,-4 6 304-16,-8 7 448 0,-5 5 408 31,-10 14 336-31,-1 9-624 16,-8 0-568-16,0 9-16 0,0 14 16 16,3 5 120-16,-3 4-120 15,4 0-248-15,4-4-224 31,5 1-704-31,6-10-377 0,33-6-599 0,-9-10-2649 0,6-3-2031 0</inkml:trace>
  <inkml:trace contextRef="#ctx0" brushRef="#br1" timeOffset="-155806.99">21997 14966 3880 0,'0'0'6402'0,"0"0"-4370"16,0 0-680-16,-88-69-479 15,41 69 23-15,-6 6 16 0,1 23-552 16,5 5-240-16,4 8-24 16,10 2-96-16,10-2-8 15,10-4 8 1,13-7-328-16,0-5-328 16,13-7-8-16,15-9 88 0,4-10 448 15,7 0 24-15,-3-16 88 16,-1-16 16-16,1-9 96 31,-8-23 640-31,-4-28 64 0,0-19 40 16,-8-3-192-16,-7 18-160 15,-9 36 104-15,0 28 169 0,0 13 215 16,0 7-112-16,0 8-184 16,0 4-680-16,0 10-176 15,-17 38-64-15,2 24 232 0,-2 27-40 16,6 12 48-1,11-15 0-15,0-24 0 16,0-27-64-16,4-1-504 0,-1 32-520 16,5-6-265-16,-8-9-2727 15</inkml:trace>
  <inkml:trace contextRef="#ctx0" brushRef="#br1" timeOffset="-154663.49">22941 14611 536 0,'0'0'7281'0,"0"0"-5264"16,0 0-1001-16,0 0-424 0,0 0 536 31,12-82 40-31,-16 69-383 15,-8 4-321-15,-4-1-248 16,-12 3 8-16,0 7-168 0,-8 0 16 16,1 7 432-16,-1 5-88 15,0 11-64-15,8 5-16 0,0 7-112 32,8 13 48-32,8 22-40 15,9 18-80-15,3 24 240 16,0-1-248-16,11-3-24 0,-7-29 9 0,0-18-121 15,-4-17 104-15,0-6-112 16,0 6-192-16,0-2-305 16,-4-1-687-1,-4-13-664-15,1-11-1273 16,-1-8-3600-16</inkml:trace>
  <inkml:trace contextRef="#ctx0" brushRef="#br1" timeOffset="-154452.05">22578 15033 6633 0,'0'0'7474'16,"0"0"-5938"-16,0 0-624 0,0 0-24 31,0 0-344-31,0 0-544 16,112-19-88-16,-52 19-336 15,12 0-72-15,3 0-760 0,17 0-1105 16,-16 0-2240-16,-20 0-3784 0</inkml:trace>
  <inkml:trace contextRef="#ctx0" brushRef="#br1" timeOffset="-154122.91">23237 14954 3816 0,'0'0'7202'16,"0"0"-4858"-16,0 0-455 0,0 0-665 15,0 0-280-15,0 0-432 16,0 0-504 0,-45 25 120-16,17 4-40 15,0 6-88-15,4 0 168 16,5 3-168-16,6-3-72 0,9 0-256 16,4-7-336-16,4-5-8 0,13-11-112 15,-2-6 96 1,-2-6 440-16,-2 0 80 15,-2-9 168-15,-5-10 192 16,-4-6 272-16,0-4 384 16,-17-3-192-16,-3 0-248 0,-7 4 0 15,-1 2-112-15,0 8-192 32,0 1-104-32,4 8-432 0,12 9-1096 15,4 0-2753-15,8 3-1304 0</inkml:trace>
  <inkml:trace contextRef="#ctx0" brushRef="#br1" timeOffset="-153777.39">23451 14948 8769 0,'0'0'4569'16,"0"0"-3352"-1,0 0-9-15,0 0-344 16,0 0-328-16,-92 28-176 0,77 1-296 16,11 3 8-16,4 3-72 15,0-4-112-15,4-2-336 0,20-4-384 16,-5-9-272-16,5-6 104 16,0-10 191-1,-3 0 497-15,-6-7 312 16,1-12 368-16,-8-6 409 0,-8-4 431 15,0-6-128-15,-4 0-152 16,-20 0-536-16,0 3-136 0,0 4-184 16,1 12-72-16,2 7-272 31,-3 9-1888-31,5 9-3033 0,10 4-3161 16</inkml:trace>
  <inkml:trace contextRef="#ctx0" brushRef="#br1" timeOffset="-153163">23559 14954 888 0,'0'0'9386'0,"0"0"-7066"0,0 0-968 16,0 0-87-16,0 0 119 15,0 0-792 1,0 0-592-16,0 0-24 15,60 12 16-15,-53 24-160 0,-3-1-112 16,-4 0 128-16,0-4 32 16,0-2-208-16,0-7 200 0,0-6-272 15,0-7 64-15,0-9 160 16,0 0 176 0,0 0 312-16,4-18-312 15,9-8-264-15,11-2 264 0,-1-14-328 16,1 1 40-16,4-4 272 15,0 7 16-15,-13 10 496 0,2 15 24 32,-10 10-520-32,-3 3 0 15,0 22 0-15,-4 10 96 0,0 6 64 16,0 0-112-16,0 0 104 16,-8-6-152-16,1-4 0 0,-1-2 0 15,4-11-48-15,-1-5-112 31,1-7-192-31,1-3-48 16,3 0 400-16,0-6 0 0,0-13-440 16,0-10-113-16,7-9-7 15,14-9-136-15,3-4 440 0,4 3 232 16,-4 10 24-16,-1 10 840 31,-3 12-176-31,-3 9-23 16,-2 7-241-16,-3 10-144 0,0 9 224 0,0 9-128 15,-8 1 56-15,0 6-304 16,0-3-8-16,-4-4-96 0,0-2-184 16,-12-4-1080-1,-4-3-3249 1,0-12-4553-16</inkml:trace>
  <inkml:trace contextRef="#ctx0" brushRef="#br1" timeOffset="-151982.49">24810 14748 6889 0,'0'0'2577'0,"0"0"-1001"15,0 0-224-15,0 0-64 16,0 0-55-16,-24-16-417 0,4 16-280 31,-4 0-160-31,-4 3-104 0,-4 10 264 16,0 9-360-16,5 6 0 15,-6 11 32-15,6 5-112 16,3 4-16-16,8 2-80 0,12-5 0 31,4-4-88-31,4-9-64 16,24-4-200-16,7-9-112 0,6-6 56 16,6-13 240-16,1 0-80 15,0-6 32-15,-4-16 208 0,-8-7 8 16,-12-6 208-16,-5-10 168 0,-6-5-8 15,-9-7 176 1,-4 6-176 0,-4 0 16-16,-13 10 129 0,-7 9-225 15,1 7 8-15,-5 12-296 16,0 13-120-16,-4 0-24 16,0 22-457-16,1 10-239 15,3 32-504-15,7-7-1305 16,14-7-1992-16</inkml:trace>
  <inkml:trace contextRef="#ctx0" brushRef="#br1" timeOffset="-151707.39">25093 15040 3088 0,'0'0'10026'0,"0"0"-8121"31,0 0-1377-31,0 0-192 0,0 0 264 16,0 0-48-16,0 0 48 16,0 0-160-16,28 101-144 15,-24-66-200-15,3 0 56 0,-7-3-152 0,0 0-296 16,0-7-320-1,0 4-1032 1,0-10-1465-16,4-6-3360 0</inkml:trace>
  <inkml:trace contextRef="#ctx0" brushRef="#br1" timeOffset="-151453.05">25376 15192 8617 0,'0'0'5369'31,"0"0"-4624"-31,0 0-545 16,0 0 496-16,0 0 200 0,0 0-32 15,63 80-568-15,-63-49-296 16,-4 1-176-16,-16 3 72 0,-23 3-944 15,-2-9-1264-15,10-7-4634 0</inkml:trace>
  <inkml:trace contextRef="#ctx0" brushRef="#br1" timeOffset="-150903.65">25877 14840 8385 0,'0'0'2865'15,"0"0"-1393"-15,0 0-23 0,0 0-313 16,0 0-72-16,0 0-440 31,-43-26-432-31,23 32 32 16,-4 14-48-16,0 12 152 0,0 3 48 16,0 9-240-16,9 0-80 15,2 4-56-15,9-7 48 0,4-6-96 16,0-3-96-16,4-7-184 31,16-6-144-31,5-9 8 16,6-7 56-16,1-3-40 0,4 0-144 15,0-19 376-15,-1-4-8 16,1-2 216-16,-4-9 8 0,-4-5 256 16,-4-5 312-16,-12-1-104 31,-4 4 136-31,-8 0 192 0,0 9-120 15,-24 10-159-15,-4 6-265 0,-8 7-168 16,-3 9-40-16,-6 0-40 16,6 12-192-16,-1 13-232 0,4 17-905 15,13-7-1719 1,6-4-6546 0</inkml:trace>
  <inkml:trace contextRef="#ctx0" brushRef="#br1" timeOffset="-150511.97">26184 15059 10242 0,'0'0'2280'0,"0"0"-1328"16,0 0-111-16,0 0-217 15,0 0-272-15,0 0-160 0,0 0-120 16,56 48 120-16,-60-26-56 31,-16 3 40-31,-4 0 104 0,-3 1-32 16,-1-7 56-16,11-3-8 0,2-4-192 15,6-2-80-15,9-7-24 16,0 0-128-16,17-3-168 16,18 0 296-1,9-3-264-15,4-7-208 16,4-2 128-16,-4-1-560 16,-8-3-1649-16,-17 4-3360 0,-14 2-527 0</inkml:trace>
  <inkml:trace contextRef="#ctx0" brushRef="#br1" timeOffset="-150073.25">26682 15151 6129 0,'0'0'9010'0,"0"0"-6778"0,0 0-1512 15,0 0-184-15,0 0-143 16,0 0-393-1,0 0-120-15,5-7-1569 16,3 7-3264-16,-5 0-1096 16</inkml:trace>
  <inkml:trace contextRef="#ctx0" brushRef="#br1" timeOffset="-149907.99">26925 15129 3632 0,'0'0'5105'0,"0"0"-4056"0,0 0-609 16,0 0-80-16,0 0-360 16,0 0-504-16,48-13-1553 0,-36 13-1968 31,-4 6 26-31</inkml:trace>
  <inkml:trace contextRef="#ctx0" brushRef="#br1" timeOffset="-149817.16">26925 15129 4753 0,'80'3'4168'0,"-80"-3"-1015"0,0 0-592 16,0 0-689-1,0 0-952 1,0 0-712-16,0 0-208 0,0 0-1456 16,0 0-3705-16</inkml:trace>
  <inkml:trace contextRef="#ctx0" brushRef="#br1" timeOffset="-149239.02">27683 14703 776 0,'0'0'10834'0,"0"0"-8618"0,0 0-1095 15,0 0-145-15,0 0-320 16,0 0 128-16,-92-3-176 0,60 19-328 16,-4 6 136-16,1 10-191 15,-2 6-129-15,1 9 120 16,5 5-152-1,6 4 0-15,10-5-64 0,11 0-40 16,4-9 32-16,4-1 8 16,20-10-208-16,4-2 8 0,15-13-65 15,6-7 25-15,-2-5 128 0,9-4 40 16,-4-4 56 0,-5-18 16-16,-7-6 0 15,0-7 0-15,-8-10 264 16,0-12 33-16,-8-3-113 15,-8-4 32-15,-5 4 296 0,-11 3-120 16,0 6-48-16,0 13 72 16,-7 12-104-16,-13 8-88 15,-8 8-224 1,-12 10-176-16,-8 0 160 16,-8 10-352-16,4 12-360 0,-4 6-440 15,1 16-577-15,11-5-2168 16,12-4-3560-16</inkml:trace>
  <inkml:trace contextRef="#ctx0" brushRef="#br1" timeOffset="-148729.93">27933 15208 1240 0,'0'0'8282'16,"0"0"-5618"-16,0 0-175 15,0 0-689-15,0 0-608 16,0 0-584-16,0 0-448 0,-27 12 80 31,11 5-15-31,0 1-33 16,-5 2 160-16,6 2-264 15,7 3 24-15,0-3-48 0,4 1-56 16,4-1 0-16,0-6-8 16,12-1-424-16,8 2-40 0,4-11-385 15,19-6-727 1,-6 0-1417-16,-5-13-3704 15</inkml:trace>
  <inkml:trace contextRef="#ctx0" brushRef="#br1" timeOffset="-148531.93">28113 15090 7137 0,'0'0'4913'16,"0"0"-2416"-16,0 0 95 0,0 0-1007 15,0 0-385-15,0 0-376 16,0 0-472 0,0 0-352-16,12-28-232 15,-12 28-952-15,-8 10-697 16,-4 2-847-16,0 4-3186 0</inkml:trace>
  <inkml:trace contextRef="#ctx0" brushRef="#br1" timeOffset="-148302.34">28132 15309 7257 0,'0'0'2681'16,"0"0"-1793"-16,0 0-184 15,0 0 216-15,88 0-504 0,-68 0-416 16,1 0-544-16,2 0-1128 16,-3 0-2217-16,-4 0-2736 0</inkml:trace>
  <inkml:trace contextRef="#ctx0" brushRef="#br1" timeOffset="-148078.81">28452 15176 4761 0,'0'0'7241'16,"0"0"-5249"-16,0 0-7 15,0 0-617-15,0 0-632 16,0 0-736-16,0 0 8 0,0 22-8 16,0 4 0-16,-4 5 8 0,-9-2 56 31,9 6-16-31,-3 0-48 15,-1 0-240-15,4-4-800 16,-5 11-568-16,2-10-3297 0,3-10-4569 0</inkml:trace>
  <inkml:trace contextRef="#ctx0" brushRef="#br1" timeOffset="-147762.83">28770 15300 7041 0,'0'0'4337'15,"0"0"-2865"-15,0 0 1 16,0 0-241-16,0 0-536 16,0 0-280-16,0 0-16 0,40 76-400 15,-40-47-184-15,-12-1-256 16,-20 4-608-16,0-6-1121 0,8-8-2248 16</inkml:trace>
  <inkml:trace contextRef="#ctx0" brushRef="#br1" timeOffset="-147013.83">29224 14703 5521 0,'0'0'2912'0,"0"0"-1543"15,0 0-449-15,0 0 568 32,0 0 32-32,0 0-655 15,0 0-321-15,0 4-128 0,-3 5-240 16,-18 10 768-16,-3 6-152 16,-8 10-376-16,1 7-8 0,3 8-248 15,-4 1 16-15,12 3-168 16,4-3 56-16,8-4 17 15,8-2-81 1,0-7-193-16,12-6-167 0,8-7-56 16,12-6 152-16,4-6 136 15,8-7-24-15,0-6 144 0,-1 0-320 16,1-13 136-16,-8-5 184 16,-4-11 8-1,-8-13 160-15,-5 1-16 16,-2-9 104-16,-10-5 248 0,-3-4-216 15,1 1 56-15,-5 4 9 16,0 6-89-16,-5 11 136 0,-10 14-272 16,-9 11-120-16,-8 12 0 31,-15 0-344-31,-6 22-401 0,-23 25-447 16,13-5-1248-16,15-1-3898 0</inkml:trace>
  <inkml:trace contextRef="#ctx0" brushRef="#br1" timeOffset="-146489.99">29615 15166 5209 0,'0'0'5129'0,"0"0"-3153"16,0 0-207-16,0 0-113 0,0 0-640 15,0 0-736-15,-8 13-136 16,-4 3 104-16,4 7-48 31,-4-1 216-31,4 3-312 0,4 4-16 16,4-4-32-16,0 0-48 15,0 1-16-15,4-7-120 0,12 0-256 16,4-7 48-16,0 1-424 16,4-9-400-16,12-4-1225 15,-4-13-2688 1,-8-3-2752-16</inkml:trace>
  <inkml:trace contextRef="#ctx0" brushRef="#br1" timeOffset="-146331.33">29746 15078 6361 0,'0'0'2888'0,"0"0"-279"0,0 0-256 0,0 0-801 15,0 0-432-15,0 0-1008 16,0 0-112-16,12-19-1328 0,-12 28-1889 31,0 1-2472-31</inkml:trace>
  <inkml:trace contextRef="#ctx0" brushRef="#br1" timeOffset="-146088.18">29850 15272 1840 0,'0'0'6121'0,"0"0"-4128"15,0 0-1089-15,0 0 48 16,84 0-72-16,-64 0-632 31,-1 0-248-31,1 0 0 0,-4 0-304 0,-7 0-192 16,-6 0-528-16,-3 0-48 15,0-13-1793-15,-7 3-2600 16</inkml:trace>
  <inkml:trace contextRef="#ctx0" brushRef="#br1" timeOffset="-145872.41">29894 15166 5369 0,'0'0'2728'0,"0"0"-647"0,0 0 431 16,0 0-695-1,0 0-633-15,0 0-808 16,0 23-128-16,0-4 328 16,0 6-168-16,0 7-168 0,0 3-152 15,0-3-80-15,0 3-16 16,0-4-224-16,4-5-864 0,0 5-536 16,-4-8-1393-16,0-7-2592 0</inkml:trace>
  <inkml:trace contextRef="#ctx0" brushRef="#br1" timeOffset="-145550.31">30233 15125 7137 0,'0'0'1920'0,"0"0"-1071"15,0 0 55-15,0 0 160 0,0 0-40 16,0 0 96-16,-4 41-263 16,-5-18-145-16,5-1 144 0,4 0-312 15,-3 7-144-15,3-1 56 0,0 1-216 31,0 0-120-31,0-1-120 16,0 1 48-16,0-4-112 0,0 0-304 16,0 1-608-16,3-7-1112 15,-3-6-3009-15</inkml:trace>
  <inkml:trace contextRef="#ctx0" brushRef="#br1" timeOffset="-145137.78">30568 15354 8585 0,'0'0'4729'15,"0"0"-3608"-15,0 0-241 16,0 0 104-16,0 0-696 15,0 0-280-15,0 0 288 0,0 0-24 16,3 96-80-16,-6-68-128 16,-10-3-56-16,1 1-16 0,-8-1-64 31,-4-3-520-31,-4-3 160 16,-11-6-1056-16,3-6-2993 0,12-7-4913 15</inkml:trace>
  <inkml:trace contextRef="#ctx0" brushRef="#br1" timeOffset="-144916.29">30862 15338 416 0,'0'0'7601'16,"0"0"-4416"-16,0 0-2289 0,0 0-344 16,0 0-136-16,0 0-416 15,0 0-2056-15,0-3-2481 16,0 3-1200-16</inkml:trace>
  <inkml:trace contextRef="#ctx0" brushRef="#br1" timeOffset="-144763.12">31049 15297 2472 0,'0'0'7370'31,"0"0"-5754"-31,0 0-184 16,0 0-1432-16,0 0-320 0,0 0-3865 15</inkml:trace>
  <inkml:trace contextRef="#ctx0" brushRef="#br1" timeOffset="-144596.79">31232 15252 7801 0,'0'0'2809'0,"0"0"-1329"15,0 0-496-15,0 0-984 16,0 0-1568-1,0 0-2961-15</inkml:trace>
  <inkml:trace contextRef="#ctx0" brushRef="#br1" timeOffset="-144106.45">31631 14992 9161 0,'0'0'1809'16,"0"0"-1041"-16,0 0 112 0,0 0 88 16,0 0-263-16,-96 0-113 15,57 13-200-15,-9 12 0 0,0 0 56 16,0 10-288-16,5 4-40 31,6 5-48-31,10 3 0 16,14 5 112-16,10-2-184 0,3-2-32 15,16-7-216-15,16-2-312 16,3-11 16-16,9-9 312 0,4-13-16 16,-1-6 248-16,2 0 144 15,2-9 216 1,-3-10 208-16,0-13-8 15,-8-6 224-15,-1-6-144 0,-3-8-344 16,-8-2 168-16,-8 1-215 16,-4-1-73-16,-4 0 40 0,-12 3-24 15,0 6 8 1,-28 4-200-16,-11 6-176 16,-13 13-88-16,-12 12-401 15,0 10-31-15,-3 19-288 0,-6 33-624 16,14-5-1609-16,19-3-3856 15</inkml:trace>
  <inkml:trace contextRef="#ctx0" brushRef="#br1" timeOffset="-143615.21">31826 15361 6553 0,'0'0'4825'0,"0"0"-2441"16,0 0-207-16,0 0-369 0,0 0-807 15,0 0-625-15,0 0-224 0,5 0-152 16,-5 15-256-16,0 7 192 0,0 10 64 31,0 6 120-31,-5 7-120 16,-3-4 8-16,4-3-72 15,0 0 64-15,4-6-256 0,0-7-177 16,0-6-199-16,0-3 72 0,0-6-960 16,-4-10-1025-16,4 0-695 31,-3 0-2522-31</inkml:trace>
  <inkml:trace contextRef="#ctx0" brushRef="#br1" timeOffset="-143218.24">32005 15440 1016 0,'0'0'6993'16,"0"0"-5336"-16,0 0-417 15,0 0-296-15,0 0-344 0,0 0-600 16,0 0-128-16,0 0 128 16,-28 28 120-1,5-15 40-15,-1-3 8 16,0-4-56-16,4 4 168 0,4-8-152 16,8 2-48-16,4-1-32 0,4-3-32 15,0 3 176-15,0 0-64 16,0 1-112-1,0 5 240-15,8 4-71 16,8 2-65-16,4 1-40 16,8 7 48-16,0-5 192 0,8 5-208 15,-4-1-96-15,-1-3 128 16,-7 0-136-16,0-3-8 0,-12-6 0 31,0-4 8-31,-12-3-16 16,4-3-72-16,-4 0-360 0,-4 0-393 15,-4 0-1343-15,-4 0-2233 0</inkml:trace>
  <inkml:trace contextRef="#ctx0" brushRef="#br2" timeOffset="-133878.6">16690 10331 672 0,'0'0'8'32,"0"0"3144"-32,0 0-967 15,0 0-905-15,0 0 112 0,0 0-39 16,0 0-137-16,0 0-200 16,0 0-216-16,0 0-240 31,0 0-184-31,0 0 9 0,0 0-313 0,0 0-64 15,0 0-8-15,0 0-200 16,11 0-105-16,10 4 129 0,11-2 176 16,7 5 152-16,5-1-152 15,4 4 48-15,4-4-16 16,-5 4-7-16,5 2 79 16,-7-6-104-16,-2 4 0 15,-7-3 48-15,-4-4-48 16,-4 0 0-16,-4 0 8 0,0-3-8 15,-1 0 184-15,1 4-120 16,0-4 24-16,4 2 16 16,0 1-96-1,0 1-8-15,4-1 0 16,-4 7 8-16,0-4 48 16,-1-3-56-16,1 3-8 0,4 1 0 15,-4-4 8-15,-4 0-16 16,-8 0 16-16,-4-3 0 0,-4 0 48 31,-5 0-48-31,-3 0 80 16,0 0 48-16,0 0-8 15,0 0 24-15,5 0-144 0,-1 0-24 16,0 0 16-16,8 0 8 16,0 0 0-16,0 0 0 0,3 0 0 15,-2 0 80 1,-6 0-80-16,6-3 0 15,-9 0 144-15,0 0-136 16,0 0-8-16,-1 3 80 0,-3-4 8 16,4-2 40-16,0 3-120 15,5-3 64-15,-1-4 176 16,-5 3-240 0,1-2-8-16,4 3 104 15,-8-7 72-15,0 0 96 0,0 1-168 16,0-1-56-16,0 0 208 0,0 4-200 15,0-4-8-15,0 0-48 16,0-2 64 0,0-2 0-16,0-5-64 15,0 3 0-15,4-6 40 16,-4 0-40-16,0-1 8 0,0-3-8 16,0 4 8-16,0-4 88 15,0 4-96-15,0-4-24 0,0 4 24 31,0 3 0-31,0-3 0 16,0 2 0-16,0-2 0 16,0 3-48-16,5-4 48 0,-2-2 0 15,5-1 0-15,-4 0 0 16,0 1 16-16,0-4-16 0,0 0 8 31,-4 0 40-31,4-2-48 0,-4 2 0 16,4-3 0-16,0 0 0 15,-4 3 48-15,4-2-48 0,0 5 0 16,0-3-56-16,0 7 56 16,-1 0 0-16,2 5 0 15,-5-2 0 1,4 9-8-16,-4-2-56 16,0 2 64-16,0 0-80 0,0 0 80 15,-4 1-8-15,-4 2 0 0,0-3-64 16,0 1 72-16,-4 2-136 15,4-2 24 1,-4 2 24-16,5 0 72 16,-2 1-32-16,5 3 48 15,-4-1 0-15,5 4-48 16,-5-3 48-16,-5 3-120 0,2-4 112 16,-10 4-184-16,-3 0 40 0,-4-4-24 31,-4 4-88-31,1 0 264 15,-1 0-96-15,0 0 0 16,0 3 88-16,-4 0-136 0,5 0-24 16,-5 0 40-16,-4-3 72 15,0 3-56-15,0 0 112 0,1-3-56 32,3 3 48-32,-1 0 8 15,2-4 0-15,-1 4-8 0,4 0 8 16,-4 0-64-16,-3-3 64 0,2 0-56 15,1 0 48-15,-3-1 16 16,3 2-8-16,0-2 0 16,0 1 0-1,4 3-40-15,0 0 40 16,0 0-48-16,4 0 48 16,-4 0-112-16,4 0-8 0,5 0-112 0,7 0 64 15,-3 0 79-15,6 0 89 16,5 0-16-1,1 0 8-15,3 0 8 16,-5 0-64-16,9 0 48 16,-4 0-8-16,4 0-80 15,-4 0 56-15,1 0-40 0,-1 3 72 16,0 3 8-16,-5 1-56 0,5 3 56 31,0-1 8-31,1 4-56 16,-1 3 56-16,0-1-8 15,-5 8 0-15,5 2 8 0,0 10 152 16,4 0-136-16,-3 9 72 16,-1 4 104-16,0 6-80 0,0 6-15 31,4 1-17-31,-4-1-80 16,-1-3 184-16,5 1-184 15,0-2 0-15,0-1 24 0,-4-1-24 16,4-4 8-16,-3-2-8 0,-1-7 16 15,0 0 88 1,0-3-104 0,4-3-80-16,0 1 80 0,0-5 8 15,0-3-8-15,0 4-8 16,0-6 8-16,0-4-48 0,0-3 48 0,4-3-64 16,0-7-48-16,-4-2 104 31,4-1 8-31,-4-2-8 15,0-4 8-15,0 0 232 0,0 0-224 16,0 0 48-16,0 0-56 16,0 0-32-16,0 2-32 0,0 2-377 15,0 2 161-15,0 4 272 32,0-1-760-32,0 7-816 0,0 0-264 15,0-10-1321-15</inkml:trace>
  <inkml:trace contextRef="#ctx0" brushRef="#br2" timeOffset="-130100.02">18387 9286 4889 0,'0'0'1664'16,"0"0"-848"0,0 0-272-1,0 0 536-15,0 0 97 0,0 0-273 0,0 0-376 16,0 0-272-16,0 0 0 16,0 0 392-16,0 0-272 15,0 0-136-15,0 0-16 0,4 0-144 31,4 0 32-31,4-3-112 16,7 3 0-16,2-3-80 0,3 0 80 16,0 0-8-16,-1 3 0 15,1 0 8-15,0 0-8 16,-3 0-8-16,2 0 16 0,5 0 24 31,-4 0-16-31,4 0-16 0,0 0 8 16,4 0 0-16,0 0 0 15,-1 0 0-15,5 3 0 16,-4-3-8-16,4 3 8 0,0 0-8 16,0-3 0-16,-4 3 8 31,0-3 0-31,0 0 0 0,-4 0 0 16,-1 0-8-16,5 0 8 15,-4 0 0-15,4 0-8 16,0 0 16-16,4 0-96 0,-1 0 48 0,1 0-88 15,-4 0 80 1,-4 0-64 0,-8 0 104-16,-4 0 8 0,-9 0 0 0,-2 0-48 15,3 0 48 1,-4 0-48-16,3 0 40 16,10 0-32-16,7 4-152 0,-1-1-232 0,1 3-8 31,4 1 304-31,-4-1-56 15,-4-3 80-15,-8 3 104 0,-4-2-64 16,-4-1-16-16,-4-3-96 16,4 0 176-16,-4 3-64 0,3-3 64 31,2 3 0-31,3 1-8 16,0-2 16-16,3 5 64 0,2-4-72 15,-5 0 0-15,-1 1-16 16,2-1 16-16,-5 0-56 15,0 0 56-15,-4 0 0 0,4 0 32 16,-1-3-32-16,5 7 0 31,-3-4 40-31,3 0-40 0,3 4 80 16,-3-5 96-16,-3 5-128 16,-1-4-40-16,0 3-8 15,-1 4 0-15,-3-1-48 0,0 4 56 16,0 3-8-16,0 0 8 15,-3 0 0 1,-1 0 80-16,4 0-88 0,-4-4 0 16,4 4 56-16,-5-3-56 15,1 3 8-15,4-1-16 16,0 1 16-16,0-3 64 0,0 3-72 0,0 0 0 31,0 3-8-31,-4 0 16 16,4 0-8-16,-4 0 0 15,1 0 8-15,-1 0 0 0,4 0-8 16,0 0 0-16,-4 3 8 16,4-5 8-16,0 1 48 0,0-1-64 31,0-2 8-31,0 1 48 16,4-3-56-16,-4-4-40 0,0 1 40 15,0 3 0-15,0-1 48 16,0 4-48-16,0 0 8 0,0 3 24 15,0 0-32-15,0 0 0 32,0 6-8-32,0-5 16 15,0 2-16-15,0-3 8 0,0 0-16 16,0 0 0-16,0-3 16 16,0 3-8-16,0 0 8 0,0-3 0 15,0 3 0-15,0 3 0 16,0-3 0-1,-4 4 16-15,0-1-16 16,-1-3 0-16,1 3 0 0,4-3 0 16,-4-7 32-16,4 1-32 15,0-3 0-15,0-1-32 0,0-5 32 16,0-1 0 0,0 0 0-16,0 0 8 15,0-3 64-15,0 0-72 16,0 0 0-16,0 0-24 0,0 0 24 15,0 3 0-15,0-3 0 16,0 0-80-16,-3 0 72 0,-5 3-48 31,-5 0 56-31,-2-3 160 16,-9 0-8-16,0 0 48 0,-8 0-16 16,4-3-176-16,-4-3 248 15,4 0-248-15,-4-1 48 0,0 1 24 16,0 0-64-16,4 3-16 31,-3-1-8-31,-1-2 8 16,0 6 40-16,-8-7-40 0,5 4-40 15,-5 3 24-15,-4 0 16 16,0-2 0-16,0 2 0 0,1 0 8 16,3 0 32-16,-1 0-40 31,10 0 8-31,3 0-8 0,0 0 0 15,5-4 144-15,2 4-8 0,6 0-120 16,-2-3 136-16,1 3-152 16,1 0 0-16,-6 0 24 0,-7 0-16 15,5 0 32 1,-5 0-40-16,0 3 0 16,4 1 0-16,4-4 0 15,4 2 0-15,5-2 24 0,2 0 48 16,5 0 168-16,0 0 9 15,4 0-105-15,0 0 224 0,0 0-192 32,0 0 152-32,-3 0 128 15,-1 0-136-15,0-9-168 16,-5 3-152-16,1-7 8 0,5 0 160 16,3-3-168-16,-4 0 72 0,0 0 88 15,4-3-152-15,0 1 176 31,0-5-184-31,0-2 0 16,0-1 144-16,0 1-144 0,8-4 96 16,-5-6-96-16,1 7 72 15,0-7 24-15,0 3-96 0,-4 4 0 16,0 2 0-16,0 1 0 31,0-1 0-31,0 4 0 0,0 0 16 16,0 0 40-16,0 3-56 0,0-4-32 15,0 5 32-15,0-5 0 16,0 1 0-16,0-4-48 0,0-2-32 16,0-1-16-1,0 1 96 1,0-1 0-16,0 4 32 16,0-1-24-16,-4 1 48 0,0 3-56 0,0-3 8 15,4 3 16-15,-3-4-16 16,3 0-8-16,0 1 8 0,0-4-8 31,0 1 24-31,0-1-24 16,0 4 0-16,3 0-64 15,1 6 72-15,-4 6-8 0,0 6 8 16,0 1-8-16,0 6 0 0,0 0-200 31,0 0-656-31,-11 10-1217 16,-6 2-1879-16,-2 4 791 0</inkml:trace>
  <inkml:trace contextRef="#ctx0" brushRef="#br2" timeOffset="-123268.48">14020 10401 720 0,'0'0'2544'16,"-4"0"265"-16,4 0-1585 0,0 0-336 16,0 0 168-1,0 0-231 1,0 0-257-16,0 0 104 0,0 0-88 16,0 0 16-16,0 0 56 0,0 0-136 15,0 0 89-15,0 0-337 16,0 0-192-16,0 0 104 0,13 0-168 31,6 0-16-31,13 0 456 16,16-3-96-16,24-3 240 15,19 2-416-15,-3-2 88 0,-9 3-72 16,-10 0-104-16,-18-1 24 0,5-2-120 16,-4 3 8-16,-9 0 88 31,-15-4-96-31,-4 4 0 15,-12 3 56-15,0-3-8 0,-8 0 40 16,-4 3-88-16,0 0-216 16,0 0-56-16,0 0-664 15,0 0-128-15,0 0-729 0,-20 0-799 32,1 3 199-32,-5 0-2360 0</inkml:trace>
  <inkml:trace contextRef="#ctx0" brushRef="#br2" timeOffset="-122851.45">14128 10576 80 0,'0'0'616'15,"0"0"-376"-15,0 0-64 16,0 0 32-1,0 0 952-15,0 0 1073 16,-24 18-121-16,24-18-480 16,8-2-255-16,4-5-217 0,-4 4 360 15,4-3-544-15,0 2 41 32,0 1-449-32,4 0-128 0,7-3 128 15,9-1-80-15,9 1 32 16,6 0-216-16,9-4-80 0,8 1 248 15,-1-1-328-15,5 1-16 16,-5-1-24-16,-7 0-96 16,-7 4 56-16,-14 0-64 0,-11 3 0 31,-8 0 136-31,-7 3-136 16,-9 0 0-16,0 0-8 0,0 0-96 0,0 0-64 15,0 0-464-15,0 0-472 16,0 0-984-16,-9 0-2937 15,1 0-1681-15</inkml:trace>
  <inkml:trace contextRef="#ctx0" brushRef="#br2" timeOffset="-118265.08">17706 9109 432 0,'0'0'6553'31,"0"0"-5081"-31,0 0-423 0,0 0-465 16,0 0-216-16,0 0 216 15,0 0-112-15,0 0-240 16,0 0 232-16,0 0-32 0,0 0 224 16,0 0 209-16,0 0-25 31,0-3-8-31,8-4-24 0,-1-2-216 16,10-13-384-16,11-4-136 0,11-6-80 15,25-12 8-15,31-13-216 16,41-13 160-16,7-3-96 0,-19 13 152 15,-40 18 8 1,-49 23 56 0,-14 10-56-16,-10-1 344 0,-2 7 120 15,-5 0-256-15,-4 3-216 16,0 0-768-16,-13 6-904 16,-22 32-585-16,-5-3-695 0,8 0-2857 0</inkml:trace>
  <inkml:trace contextRef="#ctx0" brushRef="#br2" timeOffset="-117402.23">19351 9350 2784 0,'0'0'2713'16,"0"0"-1073"-1,0 0-784-15,0 0-424 16,0 0 577-16,0 0-49 0,0 0-256 16,9-19 56-16,-5 9-144 15,7 1-104-15,2-7 288 0,-2 3-103 16,9-9-105 0,7 0 32-16,10-3-144 15,10-7-240-15,21-6-120 16,36-13-112-16,31-9 312 0,13-1-320 15,-28 10-176-15,-29 16 8 16,-44 17 16-16,-15 5 0 0,-4 3-208 31,-7 1-416-31,-6 5 120 16,-15 4-2001-16,-15 4-2200 0,-6 5-1256 16</inkml:trace>
  <inkml:trace contextRef="#ctx0" brushRef="#br2" timeOffset="-116369.95">22881 9236 408 0,'0'0'4489'0,"0"0"-3033"0,0 0-1104 16,0 0-296-16,0 0 408 16,0 0 1056-16,0 0-543 15,0 0-361-15,0 0 296 0,0-3 88 32,8-7-712-32,9-6 32 0,2 1-88 15,5-11 608-15,12-6-503 0,12-6-33 16,16-19 0-16,-5-3-128 15,13-7 152-15,-5 0-264 16,-11 10-56-16,0-3 240 16,-7 6-240-1,-10 12 96-15,-11 7-32 0,-9 17-64 0,-6 5 40 16,-9 7-48-16,-4 6-1176 16,0 6-993-16,-21 25-1039 15,-2 1 943-15,-5-3-2624 16</inkml:trace>
  <inkml:trace contextRef="#ctx0" brushRef="#br2" timeOffset="-95338.77">3251 8099 5217 0,'0'0'1760'0,"0"0"-840"0,0-35-256 32,4 22-32-32,-4 4 297 15,0 3 335-15,0 2 168 0,0 1-488 16,0 3-559-16,0 0-289 15,0 0 88-15,0 0-184 16,0 0-8-16,0 0-80 0,0 0-88 31,0 7-1-31,0 2-23 16,0 10 200-16,0 0-48 0,0 0 56 16,4 0-8-16,0-6 0 0,-4-4 0 0,4-5 0 15,-1-1 0 1,10-3 0-16,2-3 72 15,13-16 56 1,8-10 97-16,8-12-41 16,4-13-104-16,-4-3 176 0,-4-1-248 15,-12 1 56-15,-4 13 296 16,-13 9-208-16,-3 10-32 0,-4 9-120 16,0 6 104-1,-4 4-232-15,0 3-224 16,5 3-608-16,-2 0-209 15,5 9-2047-15,4 7 975 0,0 0-223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7-02T10:55:28.81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7196 4400 368 0,'0'0'120'0,"0"0"2160"16,0 0-744-16,0 0-975 15,0 0-425-15,0 0 80 0,0 0 320 16,0 0-136-16,0 0-64 16,0 0 8-16,0 0-8 31,0 0 104-31,0 0-8 0,0 0-192 15,0 0 40-15,0 0-216 16,0 0 8-16,0 0 56 0,0 0-16 16,0 0 168-16,0 0-79 0,0 0-65 15,0 0 88 1,0 0-136 0,0 0-8-16,0 0-80 0,0 0 48 15,0 0 8-15,0 0-56 16,0 0 0-16,0 0 0 0,0 0-64 15,7 0 56-15,9 0 8 0,4 0 40 32,4 0 240-32,0 0-176 15,8 0 0-15,-4 0 136 0,-5 0 16 16,-3 0-80-16,1 0-48 16,-2 0-120-16,-3 0 168 0,4 0-176 31,0 0 8-31,-4 0 72 15,4 0-72-15,0 0 56 0,0 0-64 16,-1 0 16-16,2 0 120 16,-2 0-128-16,1 0 72 15,4 3 72-15,1-3-80 0,-2 0 88 16,5 0-56-16,-4 0-32 31,4 4 56-31,-4-4-128 0,0 0 8 16,-1 0 64-16,-3 3-72 15,5-3 96-15,-1 0-96 16,-5 3 0-16,5-3 48 0,0 3-40 16,0-3-8-1,8 0 72-15,0 0-64 16,-4 0 104-16,4 0-64 0,0 0-48 16,-4 0 64-16,-1 0-64 15,-3 0-8-15,0 0 8 16,0 0 0-16,-1 0 8 0,5 0-8 15,-4 0 0 1,8 3 0-16,4-3 0 16,-4 0 8-16,4 0-8 0,4 0 16 15,-1 0 96-15,-3 0-104 16,-4 0 88-16,0 0 40 16,0 0-48-1,-4 0 24-15,0-3-32 16,3 3-32-16,1-3 152 0,4 3-143 15,5-3 7-15,-2 0 40 16,1 3-32-16,4-7 16 16,-4 7 16-16,-1-3-104 0,2-3 144 15,-6 6-144-15,1-3 16 32,-8 3 24-32,-4 0-32 0,-1 0-8 15,1 0 0-15,-3 0 0 16,-1 0 24-16,3 0-24 15,5 0 0-15,0 0 48 0,4 0-32 32,4 0 72-32,8 0-88 0,-4 0 0 15,3 0 40-15,1 0-40 0,-4 0-16 16,0 0 16-16,0 0 0 16,-4 0 16-16,3 0-16 15,6 0 0-15,-6 0 0 0,5 0 0 16,0 0 0-1,3 0 0-15,-2 0 8 16,6 0 32-16,1 0-40 0,0 0 0 16,-1 0 16-16,-3 0-16 15,1 0 8-15,-2 3 32 16,-3-3-32-16,0 3 96 0,-1 0-96 31,2-3-8-31,2 3 112 16,1-3-48-16,-1 0 80 0,2 0-88 15,-6 0-56-15,-2 3 128 16,-2-3-128-16,1 4 0 0,-5-1 64 16,2-3-64-16,-5 0 48 31,4 3 8-31,3 0-8 0,1-3 104 16,8 3-144-16,8-3 40 15,0 4 8-15,4-4-48 16,-5 0 56-16,5 0-64 0,-8 2 0 15,0 2 16-15,-5-1-16 32,-6 0-8-32,-2 0 8 0,-3 1 8 15,-1-1 40-15,-3 0-48 0,4 0 0 16,-4 1 16-16,5-2-16 16,-2 1-8-16,1 1-40 0,0-1 48 15,3 0 40 1,2 0-40-16,-2 1 0 15,5-1 0-15,-4 0 0 0,0 0-48 16,-1 0 48-16,-3 0 0 16,1 1-8-16,-5-1 8 0,3 0 0 15,1 0 16-15,0 0-16 32,3 0 0-32,2 0 0 15,6 1 8-15,-3-1 24 0,4-3-32 16,-4 3-8-16,-1 0 8 15,-3 1 0-15,1-1 0 0,-6 0 0 16,1 0 8-16,0 0 8 31,-1 0-16-31,1 0-8 0,-3 1 8 16,6-1 0-16,-3-3 0 16,4 0 0-16,4 0 0 15,0 0 112-15,0 0-96 0,-5 0 40 31,5 0 16-31,-4 0-24 16,0-3 8-16,-4-1-56 0,-1 4 0 16,-3-3-24-16,0 3 24 0,-4 0 0 15,4 0 0-15,0 0 0 16,3-3 48-16,2 3-48 16,-1-3 0-1,-1 0 0-15,1-3 0 16,-4 2-16-16,0 4 16 15,-4-3 0-15,-4 3 24 0,4 0-24 0,0-3 0 16,-1 3-8-16,6 0 8 16,-1 0-40-16,-1 0 32 0,1 0 16 31,0 0 32-31,0 0-40 16,0-3 0-16,3 3 0 15,-3-4 0-15,0 4 0 0,0 0 0 16,0-3 0-16,0 0 8 0,-4 0-8 31,0 0-32-31,0 0 32 16,3 3 0-16,1-7 0 15,0 4 0-15,0-3 0 0,0 3 80 16,4 0-80-16,-5-4 0 16,1 4 8-16,-4 0-8 0,4-1 8 15,4 1-8-15,-1 1 0 31,6-2 40-31,-5 1-40 16,-4 0-8-16,-1 3 8 0,-7-3 0 16,-8-1 0-16,0 4 0 15,-8 0 0-15,4 0-24 0,-4 0 24 0,0 0-8 16,4 0-80 0,0 0-40-1,4 0 120-15,0 0-192 16,-1 0-184-16,2 4-168 0,-6-4-1009 0,-3 3-1463 15,-3-3-3546-15</inkml:trace>
  <inkml:trace contextRef="#ctx0" brushRef="#br0" timeOffset="1815.64">18196 4397 2216 0,'0'0'2665'0,"0"0"-1577"16,0 0-408 0,0 0 536-16,0 0 152 15,0 0-223-15,0 0-273 16,0 0-304-16,0 0-96 0,0 0-152 15,0 0-88-15,4 0 80 16,20 3-208-16,23-3 176 0,37 0 409 31,32 0-137-31,15 3 8 16,-3 4-360-16,-16-1-112 0,-30 1 72 16,-22-5-152-16,-11 5-8 15,-18-1 48-15,1 1-40 16,-4-1 16-16,-4-2-24 0,-8-2-24 31,-12-2 16-31,-4 0 8 16,0 3-8-16,0-3 8 0,0 0-144 0,0 0 64 15,0 0-304-15,12 0-448 16,0 0-993-16,4 0-2800 16</inkml:trace>
  <inkml:trace contextRef="#ctx0" brushRef="#br0" timeOffset="4327.24">21475 4435 184 0,'0'0'3288'15,"0"0"-1647"-15,0 0-945 16,0 0 112-16,0 0 448 0,0 0-144 15,0 0-279-15,0 0-265 0,0 0-16 16,0 0 312 0,0 0-176-16,0-3-176 15,0 3-104-15,0 0-136 16,0-3-8-16,3 3-143 16,6-4-113-16,-1 2 112 0,3 2-120 15,6-4-48-15,-2 1 40 0,9 0 8 31,1 0-8-31,3 3-40 16,0 0 48-16,0 0 16 16,0 0-16-16,-2 0-8 0,-1 0 8 15,3 0 0-15,-4 0 0 16,4 0 0-16,-4 0 0 0,-1 0 24 31,1 0-24-31,0 0-8 16,-3 0 8-16,2 0 0 15,5 0 8-15,-4 0-8 0,0 0 0 16,4 0 112-16,-5-3-112 16,5 3 0-16,-4-4 0 0,0 4 8 15,4 0-8 1,-4 0 0-16,4 0 0 16,-5 0 8-16,5 0-8 15,-3 0-8-15,-5 0 0 0,3 0 8 16,-3 0 8-16,4 0-8 15,1 0 0-15,3 0-16 16,-2 0 16-16,2 4-8 16,-3-1 8-16,-1 0-16 15,0 0 8-15,4 0 8 16,-5 1-64-16,5 2 56 0,0-3 8 16,4 0 0-16,0 0-8 15,-4 1 8 1,0-4 16-16,3 3-16 15,-6 0-40-15,3-3 40 16,-4 3 8-16,3-3 0 0,1 4-8 16,3-4 8-16,1 2-16 15,-8-2 8-15,4 0 0 0,-3 3 0 32,3-3 0-32,-4 4 8 15,-1-4-8-15,5 3 8 16,-4 0 16-16,0-3-24 0,4 3-8 15,-5-3 8-15,1 0 0 16,0 4 8-16,1-4-8 0,-1 0 0 16,3 0 0-1,-3 3 0-15,0-3 0 16,4 3 0-16,0-3 0 16,0 0 0-16,4 0 0 0,0 3 0 15,7-3 0-15,-3 0 0 16,0 3-8-16,0-3 8 15,0 0 0-15,0 0 32 16,-1 3-32-16,1-3 0 16,-4 0 56-16,0 0-56 15,0 0 0-15,4 0 8 0,0 0 0 32,0 0 104-32,-1 0-112 15,-3 0 0-15,4 0 56 0,0-3-56 16,0 0 0-16,-4 0 0 15,0 0 8-15,-4 0 16 0,-1 3-24 16,-3-4-48-16,4 1 48 16,-4 3 0-16,0-3-8 0,4 3 8 31,-5-3-24-31,9 3-48 16,0 0 72-16,0 0-8 15,0 0 8-15,4 0-16 0,0 0 16 16,-4 0-8-16,0-4 8 15,0 4 16-15,-1 0-16 0,1 0-8 32,4-3 8-32,-4 3 0 0,4-2-8 15,-9 2 8-15,1 0 0 16,0-4 96-16,-3 4-96 0,-1 0 8 16,-1-3 64-1,1 0-64 1,4 3 120-16,-4-3-128 15,4-1 8-15,-9 4 56 0,5-3-64 0,-3 0 0 16,-2 3 0-16,1 0 16 16,-3 0 8-16,-2 0-24 0,2 0 0 15,-2 0-8-15,1 0 8 32,4 0-56-32,0 3 56 15,4 0 0-15,4 4 24 0,0-4-24 16,4 0-56-16,0 1 8 0,0-2 48 15,-1 1-8-15,-3 1-48 16,0-4 8-16,-4 0 0 31,-4 3 48-31,-5-3-72 0,5 0 64 16,-3 0 8-16,-2 3 0 16,2-3-8-16,2 0-24 0,1 0 16 15,4 0 16-15,1 0-40 31,2 0 32-31,4 0 8 16,1 0-56-16,5 0-73 0,-5-3-23 16,-4 0 144-16,0-1 0 0,-9 1-32 15,1 3 32-15,-8-2 8 0,0 2 0 16,-4 0-16 0,0 0-120-1,3 0 40-15,6 0-240 16,3 0 56-16,8 2 176 0,-5 5-56 15,5-7-8-15,-4 3-48 0,4 0 88 16,-4-3 56-16,-4 0 72 0,0 3-8 16,-5-3 8-16,-2 0 0 31,-1 0 48-31,-4 0-48 16,4 0 0-16,3 0 72 0,5 0-64 15,5 0-8-15,3 0 0 16,3 0 8-16,1 0-8 0,-4 0 0 15,4 0-120-15,-8 0 112 32,-1 0-392-32,-6 0 136 0,-6 0-336 15,-2 0 40-15,-5 4-40 16,-4-4-409-16,0 0-415 0,0 6-104 16,0-3 744-16,-9 3-1337 0</inkml:trace>
  <inkml:trace contextRef="#ctx0" brushRef="#br0" timeOffset="10406.84">15435 4464 432 0,'0'0'224'16,"0"0"1888"-16,0 0-712 15,0 0-871-15,0 0-297 16,0 0 256-16,0 0 96 0,0 0-328 16,0 0-152-16,0 0-32 15,0 0-72-15,0 0 8 0,0 0 72 32,0 0-32-32,0 0 160 15,0 0-88-15,0 0 48 16,0 0 56-16,0 0-32 0,0 0 56 15,0 0-64-15,0 0-32 32,0 0 160-32,0 0-176 0,0 0-24 0,0 0 56 15,3-4 0-15,1 4 64 16,5-3-104-16,3 1-120 16,4-2 241-16,-1 1-185 0,6 0 32 15,3-4-16-15,-1 7-72 16,9-3 168-16,-4 0-104 15,7 0-64-15,2-1 176 16,-1 4-176-16,0-2 96 16,-1 2-48-16,-3 0-48 15,0 0 96-15,0 0-104 0,-4 0 0 16,-4 0 80-16,0-4-32 16,-5 4 56-1,2-3 48-15,-6 3 8 16,5-3 192-16,-3 0-272 15,6 3 16-15,-3-3 40 0,0-1 8 16,0 4-40-16,-8-3-48 16,0 3-48-16,-8 0 152 0,-1 0-160 31,-3 0 48-31,0 0 104 16,0 0-24-16,0 0-24 15,0 0-24-15,0 0-64 0,0 0 48 16,0 0-64-16,0 0-136 15,4 0-560-15,5 0-912 16,3 0-3041 0</inkml:trace>
  <inkml:trace contextRef="#ctx0" brushRef="#br0" timeOffset="59249.39">2434 5768 208 0,'0'0'496'16,"0"0"-376"0,0 0 40-1,0 0 1232-15,16-5 480 0,-12 5-935 16,0-4-257-16,0 1 496 0,0 0 304 15,-4 0-199-15,0-1-273 0,0 4 152 16,0 0-312-16,0 0-368 31,0 0-8-31,0 0-224 16,0 0 25-16,0 0 7 0,0-3-72 16,0 0 96-16,0-3-304 0,0-1 8 15,0-2-16-15,0-4 0 31,-8-3 8-31,4 4 0 16,-5-1 0-16,-2 0 56 0,-1 1-48 16,4 2 0-16,-4 4 104 15,-4-1-112-15,0 4 0 0,0 0 0 16,-4 3 0-16,0 0-72 31,-4 0 72-31,-4 13-104 16,-4-1 104-16,5 7-48 0,3-3 40 15,0 0 0-15,4 0 0 0,4-3-88 16,9-1 96-16,-2-2-88 0,5-1 80 16,0 1-40-1,4-3 32 1,0-2-112-16,0 2 32 16,0 3 88-16,4-4-72 0,9 3 32 15,2 1 48-15,1 2 0 16,8 1 0-16,-4-3 0 0,0 2 8 15,3 1 32-15,1 3-40 0,-3 0-16 32,-6 0 16-32,5 3 0 15,-3 0-8-15,-6 0 0 0,5 3 8 16,-4 1 0-16,-4-1 0 16,4 0 0-16,-8 0 0 0,0-3 0 15,0-3 0-15,0 0 0 31,-4-3 0-31,0 3 16 0,0-4-16 16,0-2 0-16,-4 2 16 16,-8 1 64-16,-4 0 96 15,0 0-64-15,-7 0-16 0,-1-1 104 16,-1 1-192-16,1-4 48 31,-4 1-48-31,5-1 0 0,-1-3 80 16,0-2-80-16,4-1-8 15,0 0 208-15,4-3 64 0,0 0 144 16,-4-3-176-16,5-6-144 16,-5-4 280-1,3-3-200-15,2-3-96 16,-2 0 48-16,6-3-80 0,-1-1 24 16,3 1-72-16,6 3-56 15,-5 6 48-15,8 4-320 16,0 9-648-16,0 0-1969 15,4 3-5360-15</inkml:trace>
  <inkml:trace contextRef="#ctx0" brushRef="#br0" timeOffset="59731.75">2713 6004 8993 0,'0'0'2705'0,"0"0"-1761"15,0 0-320-15,0 0 433 0,0 0-273 16,0 0-344-1,0 0-344 1,0 0-96-16,16 0 128 0,7-7-24 0,9-2-8 16,5-1-96-16,-2 0 56 15,5 1-112-15,-4 0 24 16,-1 2-472 0,-7 1-248-16,0 3-521 15,-7 3-495-15,-10 0-232 0,-3 0-1097 16,-8 6-1176-16</inkml:trace>
  <inkml:trace contextRef="#ctx0" brushRef="#br0" timeOffset="59971.59">2737 6204 4544 0,'0'0'2417'16,"0"0"-1681"-16,0 0-376 0,0 0 856 15,0 0 161-15,0 0-297 16,0 0 344 0,67 0-407-16,-35 0-329 0,0 0-24 15,0-4-416-15,4-2-176 16,-5 3-72-16,-3-3-432 16,13-4-832-16,-9 1-1545 15,-9-4-3384 1</inkml:trace>
  <inkml:trace contextRef="#ctx0" brushRef="#br0" timeOffset="61109.66">3908 5505 6665 0,'0'0'1672'16,"0"0"-920"-16,0 0-504 0,0 0 305 15,0 0 551-15,0 0-400 16,-4-38-504-16,-3 32 8 0,-2-4-200 15,-3 4 200-15,0-4-8 32,-7 4 24-32,-9 0 184 15,0 3 288-15,-8 3-544 0,-4 0 153 16,4 9-57-16,0 7-88 16,4 0-64-16,0 6-88 0,13 0 72 15,-1 0-80-15,7 1-128 31,9-1 128-31,4 0-104 0,0 0-48 16,13 1 8-16,6-1 8 0,5-3 136 16,8-3-128-16,0-3 31 15,8-4 89-15,-4-3 0 0,0 1-48 16,-8-1-64 0,-9 0-96-1,-2-3 128-15,-10 7-96 16,-3-3-104-16,-4 5 192 0,0-2 96 0,-8 9 120 15,-7-1 160-15,-9 5-64 16,-8-1 224-16,0 0-143 0,-4 0-185 31,8-2 56-31,0-5-160 16,4-2 0-16,13-6-8 16,6-1-144-16,1-3-289 0,4-3-351 15,4 3-136-15,16 0 464 0,4-3 448 16,12 4 0-16,4-1 8 31,0-3 0-31,-4 3 16 16,-4 6-16-16,-8 1-48 0,-5 2-48 15,-6 5-8-15,-9 5 104 16,-4 0 8-16,0 6-8 0,-9 4 296 16,-10 3-96-16,-2 3 200 31,-3-2 88-31,-4-2 24 15,1 1-128-15,3 0 81 0,0-3-41 0,4 2 80 16,8-4-280-16,4 1 56 16,4-3-48-16,4 1-120 0,0-4 72 15,12 1-104 1,8-4-24 0,8-3 168-16,12-3-136 15,7-6 8-15,22-10-96 0,22-10-640 16,-12-16-1144-16,-11-8-5642 0</inkml:trace>
  <inkml:trace contextRef="#ctx0" brushRef="#br0" timeOffset="62100.9">4271 5816 7737 0,'0'0'2617'0,"0"0"-881"16,0 0-608-1,0 0 161-15,0 0-201 16,0 0-360-16,0 0-600 0,0 0-128 16,0-6-80-16,0 9-136 15,8 10 0-15,3 9 136 0,2 7 80 16,6 5 16-1,1 5-8-15,1 2-8 16,-6-3 48-16,5 0-48 0,-4-6 72 16,-4-3-72-16,0-7 0 15,-4-3 40-15,0-7-40 16,-4-8 0-16,0-1 8 16,-4-3 48-1,4 0 344-15,0-3 432 16,3-16 272-16,2-16-487 0,7-7-497 15,-4-12-32-15,4-3 32 16,0 0-120-16,-4 3 0 16,-1 7 0-16,-2 8 0 0,-1 11-48 31,-5 9 48-31,1 6-72 16,-4 10-40-16,0 3-545 0,0 0-511 15,0 22-1416-15,-4 6-1409 16,-3 1 1472-16</inkml:trace>
  <inkml:trace contextRef="#ctx0" brushRef="#br0" timeOffset="62625.41">4805 6153 6705 0,'0'0'4257'16,"0"0"-3537"-16,0 0-464 0,0 0 720 15,0 0 625 1,0 0-769-16,3 0-504 16,-3 3-224-16,0-3-104 0,0 7 0 15,0-1 0-15,0 6 0 16,4 4 200-16,-4 7 72 16,0 2-56-16,0 4-112 15,0 2-88 1,0 4 40-16,0 0-56 0,0 12-1208 15,-4-8-2729-15,1-14-2840 16</inkml:trace>
  <inkml:trace contextRef="#ctx0" brushRef="#br0" timeOffset="63037.28">5295 6185 9394 0,'0'0'4136'0,"0"0"-3880"15,0 0-256 1,0 0 0 0,0 0 361-16,0 0-201 0,28 19 112 15,-21-7 112-15,1 7-304 16,1 0 72-16,-9 4-56 0,0-1-24 15,-5 3 88-15,-14 4-64 0,-9-4-96 16,-21 7-368-16,6-7-1569 16,7-6-3792-16</inkml:trace>
  <inkml:trace contextRef="#ctx0" brushRef="#br0" timeOffset="63829.75">5677 5816 6449 0,'0'0'4249'0,"0"0"-2737"0,0 0-504 31,0 0 81-31,0 0 95 16,0 0-488-16,0 0-352 16,0 0-344-16,0 0-184 0,9-9 88 15,-6 18-208-15,5 7 224 16,4 9 80-16,4 4 0 0,-1 9 40 31,-2 1-40-31,2 2 0 16,2-3 48-16,-6 0-48 15,2-3 8-15,-1-7-8 0,-9-2 8 0,5-7 80 16,1-7-88-16,-9-5-40 16,4-4 40-16,0-3 8 15,-1 0 96 1,1-10 296-16,9-12 24 16,-2-13-192-16,5-9-152 15,0-7 40-15,1-9 56 0,-2-1-88 0,1 4-80 16,-8 3 0-16,4 6 88 15,-5 11 128 1,-2 5-80-16,-1 13-16 16,0 3 64-16,0 6-184 15,-4 4-8-15,0 3-80 16,0 3-776-16,0 0-784 0,4 25-1545 16,0 1 1121-16,-4-1-969 0</inkml:trace>
  <inkml:trace contextRef="#ctx0" brushRef="#br0" timeOffset="64536.55">6127 6096 7033 0,'0'0'2545'16,"0"0"-1337"-16,0 0-408 31,0 0 440-31,0 0 361 16,0-10-537-16,4 7-672 0,13 0-272 16,2 3-120-16,5-3 16 15,-4 3-8-15,3 0-8 0,-6 0-112 16,-2 0 64-16,-10 3 40 15,3 6-72-15,-8 1-72 16,0 2 152 0,0 8 32-16,-8 2-24 0,-8 0 112 15,0 0 16-15,4-3-72 16,0-6 0-16,4 0-64 0,8-7 0 16,0 0-56-16,0-3 56 15,0-3-8 1,12 4-40-16,8-4-16 15,12 0 64-15,8 0-232 0,3-4-552 16,26-21-561-16,-11 3-1271 16,-9 0-1305-16</inkml:trace>
  <inkml:trace contextRef="#ctx0" brushRef="#br0" timeOffset="64799.54">6753 6131 4993 0,'0'0'1944'0,"0"0"-960"16,0 0-16-16,0 0 73 16,0 0-89-16,0 0-192 0,0 0-144 15,87 76-152-15,-87-54-80 31,0 3 136-31,0 1-216 16,-7 5-103-16,-10-2-9 0,-6 0-80 0,-5-4-112 16,-12 3-713-16,8-5-1519 15,4-10-2497-15</inkml:trace>
  <inkml:trace contextRef="#ctx0" brushRef="#br0" timeOffset="65610.14">7108 5797 8665 0,'0'0'2305'0,"0"0"-1129"0,0 0-120 16,0 0 313-16,0 0-313 31,0 0-576-31,0 0-480 16,4-3-104-16,-1 6-8 0,1 13-136 16,4 6 184-16,1 10 64 0,2 6 0 15,1 3 48-15,0 4-48 16,4-1 16-16,0-5 72 31,-4-4-88-31,0-4-8 0,0-8 8 16,-1-5 0-16,-2-8 8 15,3-1-8-15,-8-2 0 0,-4-7 32 16,3 0-16-16,1 0 184 16,1-7 440-16,3-12-40 31,3-16-304-31,2-6-104 0,-1-13-128 15,4-6 56-15,-4 0-120 0,-1-4 64 16,2 7-56-16,-2 10 64 16,1 5 80-16,-3 10 48 15,-2 10-64 1,-7 9 73-16,4 7-209 16,-4 6-49-16,0 0-383 0,0 3-944 15,0 16-848-15,0 20 671 16,0-2-1703-16,0-5-5082 0</inkml:trace>
  <inkml:trace contextRef="#ctx0" brushRef="#br0" timeOffset="66141.72">7538 6039 416 0,'0'0'6745'0,"0"0"-5673"16,0 0-664-16,0 0 136 31,0 0 473-31,0 0-321 0,0 0-488 16,68-4-136-16,-48 4-72 15,-1 0 16-15,-2 0-16 0,-6 0-88 16,-7 0 72-16,-4 4-48 0,0 2 48 16,0 0 16-1,-12 7 224 1,1 3 168-16,-9 3-120 0,3-3-128 16,6 0 40-16,-1-4-176 15,7 4-8-15,1-3 8 16,4 0 0-16,0-1 64 15,0 1-72-15,4-1 0 16,9 1-16-16,-6 0 16 16,5-4-80-16,-3 4 72 0,-5-3-72 15,-1-4 72-15,-3 1-96 16,0 2 104-16,-7-2 56 16,-14 2 224-16,-7-3 184 0,0 4 40 31,-7-4-120-31,7 0-88 0,0-6-296 15,5 0-48-15,2 0-792 16,14 0-1536-16,2-3-2897 0</inkml:trace>
  <inkml:trace contextRef="#ctx0" brushRef="#br0" timeOffset="66405">7905 6140 10898 0,'0'0'2168'15,"0"0"-1592"-15,0 0-119 0,0 0 415 16,0 0-200-1,0 0-672-15,0 0-232 16,7 0-1008-16,9 0-1417 0,0 0-520 16,-4 3-3680-16</inkml:trace>
  <inkml:trace contextRef="#ctx0" brushRef="#br0" timeOffset="66557">8208 6102 4440 0,'0'0'4433'0,"0"0"-3656"0,0 0-401 16,0 0-320-16,0 0-56 31,0 0-1601-31,0 0-4048 0</inkml:trace>
  <inkml:trace contextRef="#ctx0" brushRef="#br0" timeOffset="66735.13">8395 6080 7137 0,'0'0'3105'15,"0"0"-1993"-15,0 0-872 16,0 0 416-16,0 0 376 16,0 0-1032-16,4-3-176 0,0 3-1592 15,-4 0-120 1,3 0-1289-16</inkml:trace>
  <inkml:trace contextRef="#ctx0" brushRef="#br0" timeOffset="68031.55">8932 5543 4993 0,'0'0'2304'31,"0"0"-1448"-31,0 0 144 16,0 0 369-16,0 0 223 15,0 0-696-15,8-73 0 0,1 64-351 16,-2-1-25-16,5 4-272 16,1-1 176-16,-2 4-296 0,9-3-112 15,0 6 32-15,4-3-48 31,0 3-8-31,4 0-48 0,0 0 56 16,0 9-48-16,-1 1 48 0,1 6-64 16,-4 0-40-16,0-1 0 15,-4 8 96-15,-4-4-64 0,0 0 16 16,-8 3-48 0,-4 1 104-1,0-5-64-15,-4 1 64 16,0 0 0-16,-4 1 40 0,-8 2-40 0,-8-3 0 15,-4 3 40-15,-8 4-40 16,-8-4-8-16,5 0 8 0,-6 0 0 31,9-3 24-31,4-3-24 16,13-6 0-16,3-1-104 16,8-6 104-16,4 3-232 0,0 1-168 15,0-1 104-15,16 0 216 0,8 4-73 16,4-4 49-16,0-2 56 31,4-1 16-31,-5 0 24 16,1 0 8-16,-4-3 0 0,-8 3 40 15,0 0-40-15,-8 1 0 16,-4-4 16-16,-4 0-16 0,0 3-16 16,0 0 8-16,-4 4 8 31,-8 5 80-31,-8 1 73 15,-8 3 71-15,1-4 128 0,-1 4-64 16,4 0-16-16,-1 0-136 0,10-3-128 16,2-1 208-16,10-2-216 0,-1 0-96 15,4-1 96 1,0 1 72 0,0 2-64-16,7 4 112 15,6 0-120-15,-1 0 112 0,4 0-112 16,-1-4 0-16,-3-2-8 0,4-1 8 15,0 4 0-15,-4 3 0 0,0 0-80 32,-4 6 8-32,0 0 64 15,-8 4-40-15,0 2 48 16,0 1-8-16,0-1 8 0,-12 4 0 16,-4 0 0-16,4 0 48 0,-7 0-48 31,-2-4 0-31,2-2 96 0,-5-8-96 15,-4-1 192 1,-12-8-8-16,-8-9-184 0,-36-22-8 16,5-10-1408-16,-1-12-4770 0</inkml:trace>
  <inkml:trace contextRef="#ctx0" brushRef="#br0" timeOffset="70491.08">2039 6569 6265 0,'0'0'2784'0,"0"0"-2087"15,0 0-513-15,0 0 168 16,0 0 968-16,8 0-576 0,-8 0-496 31,5 0 192-31,6 0 0 16,1 0 56-16,12-6-15 15,4-1-177 1,12-3 160-16,0 1-184 0,11-4-128 16,-2 4 8-16,3-4-144 15,-5 7-8-15,-3-4-8 0,-8 7-352 16,-13 0-88-16,-3 3-184 16,-12 0-273-16,-3 0-359 15,-5 0-272-15,-9 0-321 0,-10 6 17 0,-1 4-2817 16</inkml:trace>
  <inkml:trace contextRef="#ctx0" brushRef="#br0" timeOffset="70799.97">2091 6674 1064 0,'0'0'5833'15,"0"0"-4609"-15,0 0-864 16,0 0 553-16,0 0 647 0,0 0-176 16,84-10-464-16,-64 7-216 31,0 0 57-31,4-1-329 0,4 2-104 16,0-2-48-16,4-2-24 15,7-1-8-15,1 1-192 16,4-1-40-16,-4-2 104 0,-4 3-120 15,-12 3-64-15,-9-1-152 0,-6 4-304 16,-9 0-72-16,0 0 112 16,-17 4-473-1,-7 9-567-15,-4-8-2977 16</inkml:trace>
  <inkml:trace contextRef="#ctx0" brushRef="#br0" timeOffset="75252.98">2179 7854 824 0,'0'0'5337'0,"0"0"-2713"0,0 0-1207 16,0 0-49-16,0 0 480 16,0 0-231-16,0 0-601 0,0 0-344 31,0 0-392-31,0 0-152 15,0 0 80-15,0 4-208 0,0 9-168 16,-9 9 72-16,2 10 96 16,-5 9 112-16,0 3-112 31,0 4 0-31,0-4 48 0,4 1-48 16,4-7 0-16,0-6 0 15,0-7 8-15,4-3-56 0,-4-9-96 16,4 0-560-16,0-10-560 15,-4-10-817-15,1-12-175 0,-1-9-5522 16</inkml:trace>
  <inkml:trace contextRef="#ctx0" brushRef="#br0" timeOffset="75466.43">2175 7636 8225 0,'0'0'2433'0,"0"0"-969"16,0 0-720-16,0 0-272 0,0 0 537 15,0 0-473-15,0 0-536 16,0 0-384-16,-8-29-1273 0,4 45-1239 31,-4 0-257-31</inkml:trace>
  <inkml:trace contextRef="#ctx0" brushRef="#br0" timeOffset="75860.92">2410 7807 9073 0,'0'0'1689'0,"0"0"-1353"16,0 0-320 0,0 0 688-1,0 0 64-15,0 0-568 16,32 3-184-16,-12 7-16 0,4 6 200 0,-1 6-120 15,5 3-32-15,-8 7 56 16,-3 3-32-16,-6 6 80 0,-3 4-72 16,-8-1 56-16,0 4 208 15,-15-1-159-15,-6 1 47 16,-10 3 216 0,-5-4-96-16,0-2-152 15,-4-7-104-15,4-6-96 0,-4-13-344 16,12-7-1761-16,8-12-3032 0</inkml:trace>
  <inkml:trace contextRef="#ctx0" brushRef="#br0" timeOffset="76566.2">3474 7852 6513 0,'0'0'2376'0,"0"0"-1239"0,0 0-121 31,0 0 656-31,0 0-143 0,0 0-353 16,0 0-648-16,0 0-136 16,0 0-64-16,-88-42-8 0,60 42-80 15,0 13-112-15,-4 6 168 16,1 3-224-16,6 7-64 16,2 3 64-1,3-1-72-15,12 4 0 0,0-3-8 16,8 3 0-16,8-3-88 0,15-1 96 15,9-2-48-15,5-7 0 16,10-6-232-16,1-7-160 16,4-9-632-1,-4 0-608-15,8-25-1129 16,-13-7-1632-16,-11 0-2288 16</inkml:trace>
  <inkml:trace contextRef="#ctx0" brushRef="#br0" timeOffset="76835.78">3657 7597 7177 0,'0'0'2545'0,"0"0"-1345"16,0 0-312-16,0 0 336 16,0 0-103-16,0 0-465 0,0-2-656 31,0 20-48-31,0 11 48 15,-4 6 504-15,1 13-168 16,-2-1 120-16,5 7-256 0,0-3 32 0,0 0-216 16,0-4-16-16,0-5 56 15,0-5-56-15,5-5-152 16,-2-6-512 0,5-4-1032-16,0-6-1193 15,0-10-2328-15</inkml:trace>
  <inkml:trace contextRef="#ctx0" brushRef="#br0" timeOffset="77238.66">3892 7858 9161 0,'0'0'2521'15,"0"0"-1345"-15,0 0-616 0,0 0-168 31,0 0-71-31,0 0-57 16,-51 76-56-16,38-41-200 16,2 0-8-16,7 0 0 0,4 0 0 15,0-7-80-15,4-2-376 16,11-14-105-16,5-2 113 0,4-7-48 31,4-3 120-31,0-13 32 16,-5-9 104-16,-2-6 232 15,-10-4 16-15,-2-3 192 0,-9 3 320 0,0 1-8 16,-16 5 368-16,-4 4 201 16,-8 6-153-16,-4 9-240 15,1 4-472 1,-1 3-216-16,0 0 0 16,12 10-16-16,3 0-240 15,10 2-656-15,7-2-961 0,0-1-487 0,44-9 39 16,-1 0-271-16,1 0-2369 15</inkml:trace>
  <inkml:trace contextRef="#ctx0" brushRef="#br0" timeOffset="77631">4283 7740 4536 0,'0'0'3977'0,"0"0"-2584"0,0 0 7 31,0 0-168-31,0 0-424 15,0 0 1-15,0 0-177 16,-88 13-224-16,68 3-224 0,4 6-168 16,1 0 64-16,2 1-80 15,9 2-24-15,0-3 24 0,4-3-72 32,4-3 72-32,13 0 0 15,6-3-72-15,1 0-16 16,4-1 48-16,-4 1-72 0,4-3 96 15,-5-1-56-15,-6 0 8 16,-6 1-32-16,-7-1-8 0,1 1 40 16,-5-1 128-1,-5 1 8-15,-10 3 472 16,-13-1 32-16,-8 4-104 16,-12 0-144-16,0-6-256 0,0 2 128 0,9-9-200 15,7-3-416 1,28-6-448-1,4-10-1033-15,4-3-4104 16</inkml:trace>
  <inkml:trace contextRef="#ctx0" brushRef="#br0" timeOffset="78432.98">4430 7960 5513 0,'0'0'2632'0,"0"0"-1359"15,0 0-145-15,0 0-168 0,0 0-296 16,8 0-280-16,0 0-280 16,8-4-8-16,-1 1-32 31,10 0-64-31,-5 0-16 0,-1-1-328 16,-2 1-120-16,-6-3 240 15,-2 0 216-15,-9-1 8 0,0 1 184 16,-9-1 32-16,-14 5 32 15,-9-2-176-15,0 4-8 16,-4 0 128 0,4 4 96-16,4 5 88 0,9 4-240 15,6-1-88-15,9 1-96 16,4 6 0-16,4 0-16 0,16 0-24 16,12 0-408-16,8-3-584 15,4-7-400 1,7-5-417-16,9-4-367 15,4 0 335-15,-5-13 417 0,5-9 688 16,-4-4 368-16,0-5 88 16,-12-7 368-16,-8-4 88 0,-12 1 1368 15,-12 3 945-15,-8 6 71 32,-8 7-576-32,0 9-15 0,-17 7-233 15,-6 9-840-15,-5 0-544 16,-4 12 265-16,-3 11-81 0,7 12-184 15,0 2-104-15,7 5-152 16,10-1-16-16,7-3-24 31,4-6-96-31,4-7 80 0,15-3-360 16,5-12 136-16,4-7 96 16,8-3 128-16,0-13-40 0,-5-12-265 15,1-7 353-15,-11-12 24 16,-1-4 128-16,-12-9 9 31,-5-6-41-31,-3-1-40 0,0-6 344 0,-7 10 88 16,-6 3 496-16,5 12-280 0,1 17 136 15,3 12-296-15,4 6-167 16,-4 10-345-16,4 0-56 16,0 10-233-1,-4 12-111-15,4 13 336 16,0 13 8-16,0 6 8 0,0 6 88 15,4 4-80-15,8-4 80 16,-1 3-96-16,9-3 0 0,-3 1 0 16,2 15-480-16,-2-16-1656 31,-6-9-3657-31</inkml:trace>
  <inkml:trace contextRef="#ctx0" brushRef="#br0" timeOffset="79070.97">5665 7683 7681 0,'0'0'2473'16,"0"0"-753"-16,0 0-440 0,0 0-119 16,0 0-441-16,0 0-592 0,-4 13-128 15,1 9 112-15,-6 3 16 16,5 7 24-16,0 3-48 31,4 0-48-31,0 0-56 0,13-3 8 16,2-4-72-16,9-8 64 15,0-5-256-15,4-5 24 0,-1-10 120 16,5 0 112-16,-4-3 32 31,0-16-16-31,-4-7 320 16,-7-3-56-16,-6-12-104 0,-3-3 48 15,-4-4 136-15,-4 1 8 16,0-1-24-16,-8 10-88 0,4 6 136 16,-3 13-168-16,7 10-200 15,-4 5-24 1,4 4-1120-16,0 26-1552 16,0 2 535-16,0 1-2992 0</inkml:trace>
  <inkml:trace contextRef="#ctx0" brushRef="#br0" timeOffset="79545.35">6088 7715 6769 0,'0'0'2729'0,"0"0"-1105"0,0 0-312 15,0 0-104-15,0 0-471 31,0 0-737-31,0 0-24 0,0 0 24 16,0 0-8-16,88 67 8 16,-84-32-48-16,-1 0 40 15,-3-1-24-15,0-5 24 0,-3-4-48 16,-6-5 16-16,1-8-24 31,0-9 72-31,5-3-8 0,3 0 200 0,0-6-64 16,0-16-136-1,0-7-240-15,11-9-153 0,9-3 169 16,4-3-256-16,0-1 264 0,0 10 216 16,-4 6 128-1,-5 10 392 1,2 13-320-16,-6 6-80 0,2 0-112 16,-1 13-8-16,-5 9 217 15,1 7-97-15,1 2-120 0,-5 4 200 16,-4 0-184-1,3 0-8-15,1-3-8 16,4-4-320 0,5-6-705-16,2-5-567 0,26-11-232 0,-6-3-857 15,5-3-2968-15</inkml:trace>
  <inkml:trace contextRef="#ctx0" brushRef="#br0" timeOffset="79985.9">6825 7756 4368 0,'0'0'2393'0,"0"0"-1121"16,0 0-168-16,0 0 409 16,-41-79 327-16,18 66-384 0,-1 10-743 31,-4 3-457-31,-4 0-32 16,4 13 176-16,0 6-16 0,4 9-272 15,9 7-104-15,-2 4 88 16,10-2-96-16,7 2 0 15,0-8-8-15,0-5-168 0,11-7-152 16,10-6-8 0,-1-10 120-16,8-3 216 15,-1-10 72-15,1-15 0 0,0-10 64 16,-4-9 104-16,0-23 200 16,-5-22-144-16,-2-16-248 15,-6-9 160-15,-7 3 88 0,-4 28 256 0,0 29 440 31,0 23-519-31,0 14 399 16,0 8-256-16,0 3-128 0,0 6-488 16,0 9-72-16,-4 36-424 15,0 27 360-15,-3 36 128 16,7 16-8 0,0 0 16-16,4-19-248 15,3-26-1089-15,6-25-111 0,-2-9-880 16,-3-20-2321-16,1-9-1137 0</inkml:trace>
  <inkml:trace contextRef="#ctx0" brushRef="#br0" timeOffset="80361.95">7031 7760 5033 0,'0'0'2528'0,"0"0"-2528"15,0 0-88-15,0 0 88 16,0 0 240 0,0 0 376-16,0 0 296 0,49 18-263 15,-29-18-401-15,-5-6-248 16,6-6-152-16,-2-8 56 16,-6-2-64-16,-6-3 32 15,-3-4 128 1,-4 1 176-16,0 2 56 0,-11 7 568 15,-2 10 464-15,-6 5-592 0,-2 4-264 16,-3 10 24-16,0 15 209 16,1 7-121-16,7 6-384 15,4 7 184 1,4-1-248-16,8 1 8 16,0-8-80-16,20-2-368 15,4-6-144-15,8-10-833 0,24-16-887 16,-9-3-665-16,-3-6-4000 0</inkml:trace>
  <inkml:trace contextRef="#ctx0" brushRef="#br0" timeOffset="80692.77">7553 7550 9994 0,'0'0'2928'0,"0"0"-2048"15,0 0-872-15,0 0 8 0,0 0 641 31,0 0-201-31,-71 82-328 0,51-40-48 16,4-1-80-16,4 4 144 16,4-4-144-16,4 0-8 0,0-9-192 15,4-7-312-15,0-9-193 16,0-6 9-16,0-7 104 16,8-3 592-1,0-3 288-15,-3-16 272 0,-5-10 529 16,0-6 103-16,-5-6-584 15,-14-4 64-15,-2 4-152 0,-3 0 144 16,5 12-336-16,-5 7-112 16,7 9-216-1,2 7-16-15,-5 6-808 16,4 9-2944-16,4 1-3506 16</inkml:trace>
  <inkml:trace contextRef="#ctx0" brushRef="#br0" timeOffset="81950.93">8386 7512 856 0,'0'0'6809'16,"0"0"-5088"-16,0 0-409 0,0 0 120 16,24-80 497-16,-20 71-273 15,-4-1-568-15,0 7-64 0,0 0-456 16,-4 0-272-16,-11 3-143 31,-13 0-153-31,-9 0-64 16,-6 6 16-16,-9 7 23 0,8 3-47 0,5 3 72 15,7 0-88-15,8 3 24 16,11 0-16-16,9 0 32 16,4 4-48-16,4 2-232 15,24-2 144 1,9 3-128-16,2-7-56 16,1 0 72-16,-4-3 16 0,-5-3-48 15,-6 0 32-15,-9-3 8 0,-8 2 120 16,-4 1-32-16,-4-3 120 15,-4 0 80 1,-13-1 96-16,-6-2 208 16,-9-4-32-16,1 1-72 15,3-7 160-15,0 0-32 0,0-7 80 16,7-6-24-16,6 1-24 31,2-7 160-31,6 0-208 0,3 3-159 16,4 0 159-16,0 6-152 15,0 7-40-15,0 0-120 0,0 3-8 16,0 0-136-16,0 0-513 16,0 3-607-16,0 7 184 31,0 9-152-31,11-3-721 0,21-1-575 16,0-2-609-16,0-10-2504 0</inkml:trace>
  <inkml:trace contextRef="#ctx0" brushRef="#br0" timeOffset="82233.07">8693 7582 6041 0,'0'0'2760'0,"0"0"-999"0,0 0-97 16,0 0 225-16,0 0-425 15,0 0-416-15,0 0-560 0,0 0-344 16,-64-22-144-1,36 44 0-15,-4 6 200 16,4 7-104-16,1 0-16 16,3 0-16-16,12-7-64 0,4 4-8 15,4-6-64-15,4-7-104 32,16 0 168-32,16-4-448 0,8-8-168 15,11-4-456-15,29-3-953 16,-12-12-975-16,-8-8-2321 0</inkml:trace>
  <inkml:trace contextRef="#ctx0" brushRef="#br0" timeOffset="82815.43">8981 7645 6209 0,'0'0'2544'0,"0"0"-887"16,0 0-705-16,0 0 144 0,0 0 88 15,-88-3-399-15,64 15-313 16,3 8-392-16,10-1-72 15,3 0 72 1,4-3-80-16,4-4-64 0,4-2-112 16,11-4-384-16,10-6 95 15,-1 0 89-15,4-6-216 0,0-13 88 16,-5-4 40-16,-3-2 264 16,-3 3 200-1,-10 3 632 1,-3 3 472-16,-4 7 265 0,0 9-513 0,0 0-576 15,0 3-280-15,0 13-248 16,0 9 248-16,-4 3 0 0,4 1-56 16,0 3 56-16,0-4-312 15,16-2-416-15,4-10 23 16,4-7-15 0,12-9 8-16,-1 0 336 15,5-12 120-15,4-14 192 0,4-12 48 0,4-19 16 16,0-22 120-1,-5-23-120-15,-11-9-432 32,-12-7 360-32,-16 7 72 0,-3 25 504 15,-5 23 1344-15,0 25-1199 16,0 19 495-16,-5 3 16 0,-3 6-192 16,0 4-640-16,-8 6-328 15,-7 13-32-15,-9 19-168 16,-9 21 64-16,2 27 32 0,3 18 96 15,8 7 8 1,12-3 0-16,12-14-72 16,4-18-320-16,4-16-872 0,12-15 408 15,4-8-1513-15,24-2 273 16,-9-7 127-16,10-6-2848 16</inkml:trace>
  <inkml:trace contextRef="#ctx0" brushRef="#br0" timeOffset="83212.84">9694 7432 7433 0,'0'0'2257'0,"0"0"-441"15,0 0 48 1,0 0-687-16,0 0-649 16,0 0-432-16,0 0-96 15,-84 57 96-15,59-15-96 0,10-1 0 16,3 0 16-16,8-6-16 31,4-6-552-31,0-10 144 0,12-9-265 16,4-10-79-16,12 0 600 15,0-26-72-15,0-6-56 16,3-6 80-16,-3-9 72 0,-3-4 128 16,-6 6 128-16,-7 10 328 15,-4 7 408-15,-8 15 553 0,0 10-449 31,0 3-968-31,0 9-200 0,-12 17 72 16,0 9 128-16,-3 6 80 16,2 3-8-16,5 1-72 0,4-1 0 15,4-5-600-15,0-8-825 16,4-5-327-16,28-14-184 16,-8-5-665-16,4-7-1976 15</inkml:trace>
  <inkml:trace contextRef="#ctx0" brushRef="#br0" timeOffset="83566.75">10212 7331 9209 0,'0'0'2785'16,"0"0"-1377"-16,0 0-1048 15,0 0-280-15,-5 6-80 0,-7 16 72 16,-8 14 161-16,1 5 71 0,-5 9-160 31,3 4-16-31,6-3-128 16,2 0 0-16,6-10-8 15,7-6-56-15,0-6-328 0,0-10-105 16,4-13-271-16,8-6 328 16,0 0 440-16,4-19 152 0,-8-13 768 31,-1-6 241-31,-3-3-1 15,-4-6-144-15,-4-1-200 0,-11 7 72 16,-1 6-239-16,-8 9-137 0,0 7-248 16,0 13-264-16,-8 6-344 15,-12 6-937-15,8 13-2687 16,4 0-5786 0</inkml:trace>
  <inkml:trace contextRef="#ctx0" brushRef="#br0" timeOffset="85138.4">3553 8804 6737 0,'0'0'2072'0,"0"0"-1600"16,0 0-31-16,0 0 255 15,0 0 96-15,0 0 24 0,-11 0 8 16,11 0 328-16,-4-3-159 31,0-4-401-31,0-2-152 16,-1-7-240-16,5-6-200 0,0-4 0 16,9 1-8-16,6-4-56 15,6 7 56-15,-1 3-64 0,-1 7 24 16,5 5-48-16,0 7-112 15,0 0 80 1,-8 7-568-16,4 11 232 16,-8 8 288-16,-8 6 136 0,-4 6 40 15,0 3 96-15,-4-3-24 16,-12 0 40-16,0-3-40 0,4-9-24 16,0-7-48-16,4-10-96 15,8-3 88 1,0-6 8-16,0-6 8 15,12-19-8-15,8-10-729 0,12-13 513 16,7-3-64-16,2-9-704 16,2 6-16-16,-7 7 680 0,-4 15 320 31,-8 10 184-31,-8 12 48 16,-8 10-232-16,0 3-248 15,-4 13 248-15,-1 12 616 0,1 4-304 16,-4 3-136-16,0 0 80 0,0 0-72 15,0 0 32-15,-7-7-88 32,-1-2-112-32,0-7 176 15,-1-10-136-15,6-2 16 0,3-7 0 16,0-7-72-16,0-18-536 16,20-13-512-16,4-10 440 0,12-6 120 15,-1 0-312-15,1 7 416 16,-4 9 384-16,-8 16 720 15,-4 5 224 1,-8 15-792-16,-4 2 80 0,-5 12-232 16,2 10 464-16,-1 7 328 15,-4 6-352-15,0 3-264 0,0 6 176 16,-4-2-216 0,-4-1-120-1,0 0 89-15,0-6-41 0,8-6-56 0,-4-4-8 16,4-9-209-16,0-6-959 15,20-10-488-15,20-13-241 16,4-16-1407-16,-5-3-2656 0</inkml:trace>
  <inkml:trace contextRef="#ctx0" brushRef="#br0" timeOffset="85745.54">4537 8575 8145 0,'0'0'2873'0,"0"0"-2489"16,0 0-328-16,0 0 352 31,0 0 232-31,-28 92-232 16,21-63-200-16,3-4-112 0,4 1-96 15,0-10-56-15,0-4-320 16,7-12-320-16,10 0-144 0,2-3 448 16,5-19-152-16,4-7-825 15,4-9-471-15,-4 0 568 31,-4 3 1272-31,-8 7 304 0,-4 9 1392 0,-12 12 513 16,0 7-233-16,0 0-1336 16,0 19-640-16,0 10 648 0,-4 6-240 15,-1 6-312 1,5-3-88 0,0 0 96-16,5-3-104 15,11-9-80-15,4-7-568 0,8-6-256 16,4-13 136-16,4 0-8 0,3-20-288 15,2-12-73-15,-2-5-391 0,-3-20 432 32,-4-1 472-32,-8-5-681 15,-9-1 1305-15,-6 13 336 16,-1-2 897-16,-8 8 687 0,0 7-288 16,0 13-47-16,-8 2-257 0,-1 11-376 15,5 5-112-15,1 4-303 31,-5 3-513-31,-5 6-24 16,-2 17 0-16,-2 5 24 0,6 10 48 16,-1 7-64-16,0 3 192 15,8-1-184-15,4 4 144 16,0-3 56-16,0-4-152 0,8-3 80 31,8-6-144-31,8-6-168 16,8-10-496-16,4-3-825 0,15-16-599 0,-7 0-945 15,-4-10-2680-15</inkml:trace>
  <inkml:trace contextRef="#ctx0" brushRef="#br0" timeOffset="86084.35">5414 8474 5049 0,'0'0'1504'0,"0"0"-1208"15,0 0 224 1,0 0 336-16,0 0-64 16,0 0-456-16,0 0-119 15,0-3 399-15,-3 6 696 0,-1 3-152 16,-5 4-216-16,1 3-287 16,4-1-145-16,1 4 40 0,-5 0-176 31,3 3 32-31,-3 6-248 15,1 1-8-15,-1 2 296 0,-1 4-304 16,1-3-72-16,5-1-72 16,3-2 8-16,0-4-16 15,0-7-88-15,0-2-528 0,3-3-472 32,18-10-473-32,-2 0-1087 15,-3 0-3073-15</inkml:trace>
  <inkml:trace contextRef="#ctx0" brushRef="#br0" timeOffset="86405.61">5151 8607 7865 0,'0'0'1977'0,"0"0"-1137"16,0 0 64-16,0 0 400 0,0 0-352 31,104-25-287-31,-60 18-337 16,-5 4 48-16,6 0-184 0,-10 0-192 15,1 3-248-15,-4 0-664 16,3 0-873-16,-10 0-279 16,-5 0-2633-16</inkml:trace>
  <inkml:trace contextRef="#ctx0" brushRef="#br0" timeOffset="86579.19">5665 8515 7841 0,'0'0'4153'15,"0"0"-3513"-15,0 0-424 0,0 0-96 0,0 0 1001 16,0 0-305 0,-20 102-520-1,12-64-216-15,1 0-80 0,3-3 0 16,0-3-464-16,4-1-1241 16,0-12-871-16,0-9-1593 15</inkml:trace>
  <inkml:trace contextRef="#ctx0" brushRef="#br0" timeOffset="86735.19">5772 8366 8705 0,'0'0'5025'16,"0"0"-3624"-16,0 0-649 0,0 0-464 31,0 0-288-31,0 0-592 0,0 0-2201 16,0 0 113-16,0 48-5082 0</inkml:trace>
  <inkml:trace contextRef="#ctx0" brushRef="#br0" timeOffset="86999.61">5920 8518 9898 0,'0'0'1832'0,"0"0"-1760"0,0 0 848 15,-8 77 384 1,1-40-183-16,-2 14-473 16,1 4-256-16,4 4-104 0,-3 8-40 15,-1 0-240-15,-1-1 48 16,1-8-56-16,5-7-56 16,-1-7-48-16,0-9-224 15,4-13-184-15,0-3-432 16,0-16-761-16,8-3-1247 15,-5 0-1673-15</inkml:trace>
  <inkml:trace contextRef="#ctx0" brushRef="#br0" timeOffset="87276.87">5936 8379 8249 0,'0'0'1969'0,"0"0"-1169"15,0 0-544-15,0 0 416 0,104-39-96 16,-65 39-240-16,2 10-96 31,-2 9-216-31,-7 7-24 16,-8 2-240-16,-16 0 144 0,-8 4 96 16,-8 3 200-16,-20 0 288 15,-7 0 329-15,-10 0-57 0,2 3-240 16,-2 0-320-16,10-3-200 15,3 0 0 1,9-7-768-16,14-2-1169 16,5-10-1271-16,4-13-3370 0</inkml:trace>
  <inkml:trace contextRef="#ctx0" brushRef="#br0" timeOffset="87525.77">6418 8290 8481 0,'0'0'4513'16,"0"0"-2608"-16,0 0-1073 0,0 0-288 31,0 0-120-31,0 0-136 16,-23 82 40-16,6-34-96 0,2 6-72 15,-2 6 72-15,6-3-168 16,-6 3-56-16,10 1-16 0,-5 2-96 31,-4 11-744-31,4-20-1384 16,7-13-2865-16</inkml:trace>
  <inkml:trace contextRef="#ctx0" brushRef="#br0" timeOffset="89159.29">6661 8614 784 0,'0'0'8161'0,"0"0"-5952"31,0 0-977-31,0 0-32 0,0 0 281 16,0 0-633-16,0-7-576 16,0 20-272-16,-8 9 264 0,-3 10 296 15,2 6-272-15,1 0-216 16,1 0 96-16,-1 3-168 15,3-6-56 1,1-6-288-16,4-7-760 0,0-12-816 16,0-7-2441-16,0-3-2193 15</inkml:trace>
  <inkml:trace contextRef="#ctx0" brushRef="#br0" timeOffset="89315.32">6733 8458 11082 0,'0'0'2328'0,"0"0"-2072"0,0 0-256 16,0 0-72-16,0 0-904 31,0 0-304-31,44 54-1697 0,-20-35-4192 16</inkml:trace>
  <inkml:trace contextRef="#ctx0" brushRef="#br0" timeOffset="89550.48">7108 8566 5737 0,'0'0'2664'15,"0"0"-1135"-15,0 0-49 16,0 0 448-16,0 0-223 0,0 0-897 16,-49-16-520-16,14 19 8 15,-5 13 72-15,0 6 24 31,4 7 8-31,4 6-272 0,13 0-104 16,6 3-48-16,13 0-32 0,9-7-312 16,23-2-376-16,11-10-416 0,41-15-497 15,-9-4-1391-15,-7-4-2433 16</inkml:trace>
  <inkml:trace contextRef="#ctx0" brushRef="#br0" timeOffset="89906">7406 8556 9498 0,'0'0'2272'16,"0"0"-1224"-16,0 0 16 31,-96 32 193-31,73-10-481 16,3 7-576-16,8-1-200 0,12-2-64 16,0-7-400-16,4-3-192 15,15-10-537-15,9-6-47 0,0 0 288 16,8-16 72-16,-8-9 376 31,0-7 504-31,-4 0 176 0,-3 0 936 16,-10 7 208-16,-3 9 849 15,-8 7-185-15,0 9-784 16,0 0-928-16,0 6-272 0,0 13-160 16,0 6 160-16,0 10 0 31,0-3-72-31,4 3 24 0,8-6-512 15,7-1-360-15,9-9-448 16,17-9-505-16,-9-10-903 0,-5 0-3746 16</inkml:trace>
  <inkml:trace contextRef="#ctx0" brushRef="#br0" timeOffset="90112.83">7984 8106 13434 0,'0'0'2753'15,"0"0"-1481"-15,0 0-1272 0,0 0 8 32,0 0-8-32,0 111 200 15,-4-51-120-15,4 3-32 0,0 4-48 16,0-10 0-16,0 4-256 16,0-7-744-16,4-7-640 0,-4 4-1209 15,0-16-112-15,0-9-2040 0</inkml:trace>
  <inkml:trace contextRef="#ctx0" brushRef="#br0" timeOffset="90348.5">7761 8480 4945 0,'0'0'4008'31,"0"0"-3015"-31,56-83-377 0,-20 55 408 16,7 9 112-16,1 9-688 0,-4 10-208 15,4 0-240-15,-4 16-56 16,-1 13 56-16,-3 3 208 0,-8 0-104 16,-8 2-104-1,-4 1 0 1,-7 3 48-16,-2 1-48 0,-7-2 8 16,0-5-8-16,0 0-104 15,-7-7-840-15,-6-8-888 0,1-8-2441 16</inkml:trace>
  <inkml:trace contextRef="#ctx0" brushRef="#br0" timeOffset="90493.05">8267 8306 12186 0,'0'0'2041'0,"0"0"-1897"15,0 0-144-15,0 0-537 0,0 0-2271 31,0 0-281-31</inkml:trace>
  <inkml:trace contextRef="#ctx0" brushRef="#br0" timeOffset="91160.4">8506 8404 9522 0,'0'0'2800'0,"0"0"-2080"0,0 0-8 15,0 0 209-15,0 0-41 0,0 0-144 16,-92 89-592-16,73-54-144 16,6 0 48-16,9-1-48 15,4-2-208 1,0-6-472-16,17-10-608 16,2-4 175-16,9-9-143 15,0-3-216-15,-4-12 384 0,0-11 15 0,-4-5 1073 31,-8-7 704-31,-4 3 121 16,-8-6-105-16,0 6 232 0,-8 4-224 16,-4-1 88-16,-4 10-24 15,8 6-207-15,0 4-177 16,4 6-280-16,4 0-128 0,0 3-760 16,12 0-169-16,8 0 601 0,8 0 0 31,0 6-232-31,0 3-344 15,-4 4 456-15,-13 6 280 16,1 1 160-16,-7 5 8 0,-5 7 152 16,-5 2 64-16,-7 1 192 15,-4 0-256-15,-3-3-96 0,2-7 120 32,6-2-176-32,-1-10-408 15,7-8 224-15,5-5 184 16,0 0-8-16,9-18-24 0,10-11-472 15,9-6 504-15,4-9-176 0,9 2-312 16,-6-5 416 0,1 9 72-1,-8 6 480-15,-4 6 352 0,-5 11-160 16,-2 12-64-16,-6 3-328 16,1 0 48-16,-3 18 136 0,-5 5-80 15,3 8 97 1,-3 1-201-16,0 3 16 15,-4 0 32-15,0 0-216 16,0 0-56-16,0-3-56 0,0-1-528 16,0-2-513-16,-4-6-1591 15,0-11-1825-15</inkml:trace>
  <inkml:trace contextRef="#ctx0" brushRef="#br0" timeOffset="91394.62">9338 8540 13946 0,'0'0'2977'0,"0"0"-2329"0,0 0-496 16,0 0 168-16,0 0-320 15,0 0-536 1,0 0-2464-16,0 0-4306 16</inkml:trace>
  <inkml:trace contextRef="#ctx0" brushRef="#br0" timeOffset="109114.85">8131 8013 328 0,'0'0'448'16,"0"0"-336"-16,0 0-96 16,0 0 1288-16,0 0 104 15,0 0-704-15,0 0-416 16,0 0-95-16,0 0 239 15,0 0-160-15,0 0-144 0,0 0-32 16,0 0-16-16,0 0 56 16,0 0 8-1,0 0 24-15,0 0 168 16,0 0-48-16,0 0 120 16,0 0 120-16,0 0 64 15,0 0-40-15,0 0-224 0,0 0-199 16,0 0 103-16,0 0-176 0,0 0 24 31,0 0 0-31,0 0-72 16,8 0 88-16,1 0-96 15,2 0 0-15,1 0 24 0,-3 0-24 16,2 0-8-16,1 4 8 16,4-4 0-16,-4 0 32 0,4 3-32 15,0-3 0-15,-4 0-8 16,0 0 8-1,-1 0 0-15,2 0 56 16,-2 0-48-16,-3 0 72 0,5 0-80 16,-2 0 0-16,2 0 16 15,-2 3-16-15,6-3 0 0,-2 0-8 16,-3 0 16 0,4 0 16-1,-4 3-24-15,0-3-8 0,0 0 0 16,-4 0 16-16,4 3-16 0,0-3 8 15,0 0 0-15,0 0 48 16,-1 0-48 0,6 0 8-16,-6 0 40 15,2 0 0-15,-5 0 32 16,3 0-80-16,2 0 16 0,-2 0 80 16,1 0-96-16,-3 0 0 15,2 0 0-15,-3 0 0 0,5-3 8 31,-10 3-8-31,9 0 0 16,-3 0 40-16,-2-3-40 16,1 3 0-16,4 0 0 0,-4 0 0 15,4 0 8-15,0 0-8 16,0 0 0-16,0 0 48 0,0 0-40 31,0-3-8-31,-1 3 16 16,6 0-8-16,-6 0 56 0,2 0-64 15,-2-3 0-15,1 3 0 0,-3 0 0 16,-2 0 0-16,5 0-16 16,-3 0 32-16,-2 0 24 0,1 0-40 15,5-4 0 1,-6 4 88 0,9-3-88-16,0 3 0 0,5-3 16 15,-6 0-16-15,1 0 104 0,0-1-104 16,0 4 0-16,0 0-40 15,-5 0 40 1,2 0-8-16,2 0 8 16,-6 0 0-16,2 0-8 15,1 0 8-15,1 0 0 16,2 0 24-16,1 0-24 0,0 0 0 16,4 0-8-16,-3 0 32 0,-2 0 32 31,1 0-56-31,-4 0-8 15,-1 0 8-15,-2 0 0 16,3 0 0-16,-5 0 0 0,1 0 8 16,5 0 16-16,-6 0-24 15,10 0-8-15,-6 4 8 16,1-1-8-16,4 0 8 0,0-3 0 31,4 3 0-31,-3-3 56 16,-2 0-56-16,1 0 0 0,0 0 0 0,-4 0 0 15,-4 0 16-15,4 0-16 16,-5 0 8-16,6 0 24 16,-2 0-32-16,2 0-40 15,2 0 40 1,6 0 0-16,-2 0 40 16,-3 0-40-16,5 0 0 0,-6 0-8 15,-7 0 8-15,4 0 0 0,-8 0 0 31,4 0 8-31,0 0 8 16,-3 0-16-16,6 0 0 0,-3 0 24 16,8 0-24-16,0 0 0 15,8 0 8-15,-4 0 8 0,3 0 48 16,-6 0-64-16,3 0 0 16,-9 0 128-16,1 0-128 0,-7 0 80 31,3 0-40-31,-5 0-32 15,5-3-8-15,5 3 0 0,-2 0 8 16,5 0 48-16,8-3-56 16,0 0-8-16,4-1 8 31,0 2 0-31,-9 2 40 0,1-4-40 16,-3 4 0-16,-6-3 0 15,-3 3 0-15,1 0-8 0,-1 0 8 16,-5 0 0-16,5 0-24 15,-4 0 24-15,5 0-16 16,2 0 16 0,-3 0 0-16,0 0 8 0,0 0-8 15,0 0 0-15,-8 0 56 16,0 0-56-16,4 0-64 0,-4 0 64 16,0 0-160-16,0 0-456 15,0 0-752 1,0 7-345-16,0-5-751 15</inkml:trace>
  <inkml:trace contextRef="#ctx0" brushRef="#br0" timeOffset="126650.26">2063 9683 1328 0,'0'-2'5089'0,"0"-2"-3377"0,0 1-624 32,0-3-727-32,0 2 391 15,0 4 616-15,0 0-80 0,0 0-560 16,0 0-207-16,0 0 7 16,0 0-80-16,0 0-112 0,0 0-152 31,0 0-176-31,0 0 88 15,0 0-96-15,0 0-104 0,0 0-80 16,0 4-96-16,0 11 280 16,0 5-96-16,0 5 96 15,0 7 72-15,-3 0-72 0,-5 2 0 16,3 1-8-16,1-3 88 31,-4-7-24-31,5 4-56 0,-5-4-48 16,4-3 48-16,-1 1-352 0,1-7-344 15,0 0-625-15,1-7-783 16,3 1-121-16,-4-10-711 0</inkml:trace>
  <inkml:trace contextRef="#ctx0" brushRef="#br0" timeOffset="127017.42">2310 9664 5921 0,'0'0'2208'0,"0"0"-1760"16,0 0-440-16,0 0-8 0,0 0 8 15,0 0 280-15,-3 35 56 16,-5-9-87-16,4 2 127 16,-5 1 160-16,2 6-32 0,3-6 64 31,-4 2-296-31,3-2-144 16,1-1-80-16,0-2-48 0,1-4 128 15,-1-3-128-15,0 0 0 16,0-3 0-16,0-3-8 0,-1-4-464 15,1-3-768-15,-3-6-473 16,-1 0-687 0</inkml:trace>
  <inkml:trace contextRef="#ctx0" brushRef="#br0" timeOffset="127341.29">2258 9398 4048 0,'0'0'4401'15,"0"0"-2936"-15,0 0-457 16,0 0 24-16,0 0 304 0,0 0-455 31,0 0-577-31,4-13-168 16,-4 13-136-16,0 0-336 0,0 0-577 16,0 0-1007-16,0 0-553 15,-4 3-1791-15,-7 1 951 0</inkml:trace>
  <inkml:trace contextRef="#ctx0" brushRef="#br0" timeOffset="127640.18">2035 9499 7329 0,'0'0'1800'0,"0"0"-407"16,0 0-585-16,0 0 360 0,0 0-72 16,0 0-271-16,0 0-457 15,0 0-40 1,-11-28-216-16,11 28 104 16,0 0-8-16,0 0-104 15,0 0 72-15,0 0-168 0,0 0-8 16,0 0 0-16,0 0-192 15,0 0-920-15,-4 0-1329 0,4 0-2536 16</inkml:trace>
  <inkml:trace contextRef="#ctx0" brushRef="#br0" timeOffset="128232.98">2546 9518 8369 0,'0'0'2665'0,"0"0"-1305"0,0 0-848 16,0 0 24-16,0 0 497 16,0 0-241-16,0 0-312 0,4-9-480 31,3 9-144-31,1 9-32 0,9 7 152 15,2 10 24-15,14 6 0 16,-6 9 8-16,-3 7 0 0,-4 2-8 16,-8 4 8-16,-12 7-8 15,0-1 0-15,-8 3 104 16,-16-3-96 0,-12 7 0-16,-4-6 88 15,-12-1-96-15,0-3-128 0,-23 16-808 16,15-16-2153-16,8-9-4057 0</inkml:trace>
  <inkml:trace contextRef="#ctx0" brushRef="#br0" timeOffset="130827.68">3573 9725 864 0,'0'0'2864'0,"0"0"-943"16,0 0-1449-16,0 0-216 16,0 0 512-16,-7-19 64 0,-1 12-368 15,-5 4-32-15,2 0 40 31,-9 0 97-31,-1 3-281 0,2-3 168 16,-9 3-88-16,4 0-192 16,-4 0 24-16,4 3 32 15,5 0 280-15,-2 7-224 0,1-1-160 16,5 7 48-16,-6 3 32 16,2 6 48-16,-1 4-96 0,4 6-160 31,0 0 160-31,8 0-160 0,4 3-48 15,4 0 48-15,0-3 8 16,4-3 56-16,20-4-64 0,3-6 0 16,14-6 72-16,6-3-72 15,5-6-200-15,8-7 0 16,8-7-1288 0,-12-12-1145-16,-13-3-3984 15</inkml:trace>
  <inkml:trace contextRef="#ctx0" brushRef="#br0" timeOffset="131165.91">3705 9382 6369 0,'0'0'1784'0,"0"0"-487"16,0 0-801-16,0 0-256 0,0 0 160 15,0 0-216-15,0 0 280 32,-12 89 256-32,4-45-184 0,4 7 104 15,4 3-56-15,0 3-191 16,0 3-73-16,0-3-272 0,0 1 8 15,0-4-8-15,0-10-48 0,0 0-80 16,0-9-969-16,0 0-1223 16,0-9-465-16,4-13-3400 0</inkml:trace>
  <inkml:trace contextRef="#ctx0" brushRef="#br0" timeOffset="131563.14">3968 9693 8345 0,'0'0'2729'0,"0"0"-1561"0,0 0-928 16,0 0 160-16,0 0-8 31,0 0 56-31,0 0-39 0,-60 105-321 16,44-57 128-16,4-1-216 15,5 0-8-15,3-2 8 16,4-7-16-16,0-6-705 0,11-13 65 0,6-6-184 16,6-13 376 15,5 0 160-31,0-10 96 16,-4-12 80-16,0-10 128 0,-12-6 112 0,-9 0-64 15,-3-3 160-15,-3 3 328 16,-13 6-56-16,-12 10 376 0,-4 6-176 15,-4 10-455 1,-8 6 15 0,9 0-240-16,-1 12-56 15,12 4-160-15,7 3-913 0,17 3-711 16,17-6-809-16,3-3-1376 16</inkml:trace>
  <inkml:trace contextRef="#ctx0" brushRef="#br0" timeOffset="131915.6">4290 9671 6161 0,'0'0'1544'15,"0"0"-168"-15,0 0-287 0,0 0 215 32,0 0-96-32,0 0-512 15,-95 0-264-15,75 12-135 0,0 4-297 16,9 0 0-16,2 9-121 15,9-2 49-15,0-1-32 0,12 4-232 16,12-4-40-16,4 0 56 16,7-6 320-16,-7 3 160 31,0-3-152-31,-7-4 0 0,-6 4-8 16,-2-6-104-16,-10 6 96 15,-3-4 8-15,0 4 0 0,-16 0 672 16,-3 0 89-16,-13-7-185 15,-9 4-200 1,6-3-264-16,-5-4-112 16,12-6-536-16,17-6-497 0,3-10-1103 15,8-6-3441-15</inkml:trace>
  <inkml:trace contextRef="#ctx0" brushRef="#br0" timeOffset="132254.41">4462 9877 7009 0,'0'0'3065'0,"0"0"-2137"16,0 0-440-16,0 0 408 0,0 0 0 31,0 0-896-31,0 0 88 16,0 0 40-16,88-9 72 0,-49 2-200 15,-3-2-48-15,4-4-624 16,-9 3-136-16,-10-2 24 0,-9-1 448 15,-12 1 160-15,0 2 176 32,-20 3 648-32,-12 4-208 15,-3 3 72-15,-10 0 120 0,6 13-72 16,7 3-224-16,4 3-279 16,12 3 15-16,11 0-144 0,5 7-17 15,9-7-463-15,19-3-192 16,40-3-968-1,-8-6-849-15,-6-7-3360 16</inkml:trace>
  <inkml:trace contextRef="#ctx0" brushRef="#br0" timeOffset="132649.31">5083 9718 9033 0,'0'0'2345'0,"0"0"-1345"16,0 0-128-16,-95-3 145 0,67 16-321 15,4 12-384-15,1 4-272 16,2 6-40-16,14 0 0 0,-2 3-56 31,9-6-64-31,0-1-280 16,9-9-417-16,10-9 9 0,1-7 88 16,8-6 296-16,4-9 416 15,0-16-56-15,0-13 64 0,-4-7 328 16,-4-25-320-16,-13-15 568 15,-7-17-96-15,-4-6-96 32,-7 19 169-32,-6 26 535 0,5 31-56 15,1 13-32-15,3 6 64 16,0 7-375-16,0 6-689 0,4 0-16 16,-5 22-160-16,5 16 56 31,0 13 64-31,0 6 56 0,0 7-8 15,17 2-1-15,3 10 9 0,3 17-24 16,1 21-24-16,-4 3-624 16,-8-28-752-16,-8-29-4129 0</inkml:trace>
  <inkml:trace contextRef="#ctx0" brushRef="#br0" timeOffset="133272.43">5772 9651 7345 0,'0'0'2297'16,"0"0"-1"-16,0 0-560 16,0 0-263-16,0 0-561 15,0 0-656 1,0 0-248-16,-19 30-8 0,6 1 0 16,2 10 104-16,-1 4-88 0,4-1-8 15,8 7-8-15,0-7-32 16,0-2 16-16,20-7-672 15,4-16 248 1,12-6 88-16,-1-13 184 16,10 0 160-16,-2-17-72 15,-3-11 80-15,-5-7 168 0,-7-9 216 16,-11-4-8-16,-6-6-24 16,-7 3 8-16,-4 0 328 0,0 10-256 31,-11 6-160-31,7 16 240 15,-4 6-168-15,3 13-344 0,5 0-1312 16,-4 45-1152-16,1-4 383 16,3-3-3096-16</inkml:trace>
  <inkml:trace contextRef="#ctx0" brushRef="#br0" timeOffset="133760.71">6227 9757 7937 0,'0'0'1617'16,"0"0"-617"-1,0 0 88-15,0 0 8 16,0 0-152-16,0 0-944 0,0 0-24 16,88-17-128-16,-72 40 136 0,-4 2-72 15,-5 7 16-15,-3 3-88 16,-4 3 152-1,0-3-240-15,-4-6 24 16,-3-4-248-16,-1-9-16 16,4-3 112-16,-1-10 56 0,1-3 320 15,4-3-48-15,0-16-80 16,0-7-184-16,13-6 168 0,6-9-144 16,5-6 136-16,0 2 152 31,4-3 120-31,0 13 192 0,-5 7 440 15,-6 12-80-15,-2 10-312 16,-2 6-288-16,-2 6 112 31,2 13 136-31,-5 3 96 0,3 7-112 16,-7 2-104-16,5 1 88 16,-9 0-191-16,0 0-97 0,0 0 0 15,4-7-249-15,0-3-615 0,7-3-776 16,13-9 80-16,28-7-489 15,-4-3-1000-15,0 0-1319 0</inkml:trace>
  <inkml:trace contextRef="#ctx0" brushRef="#br0" timeOffset="134180.17">6988 9903 1712 0,'0'0'2904'16,"0"0"-647"-16,0 0-465 0,28-86-127 16,-28 61 103-16,0 2-264 15,-16-2-255 1,-4 6-537-16,-4 6 64 15,-4 4-248-15,-4 9-320 16,-3 0-208-16,3 12 64 0,-4 10-128 16,8 10 40-16,8 6-104 15,3 7 128-15,14-1-120 16,3 0 48 0,0-5-592-16,16-7-136 15,4-14 240-15,3-5-377 0,9-13 937 16,0-6 48-16,5-23 305 15,6-25 239-15,1-22-160 16,-4-26 40-16,-4-15-24 0,-17-3-392 31,-6 8-48-31,-13 30 296 16,0 21 352-16,0 20 88 0,0 16 64 16,0 5-239-16,0 8 143 15,0 9-664-15,0 3-48 16,0 41-640-16,0 32 520 0,-4 32 0 15,4 9 120 1,0-3-8-16,15-15-384 16,6-30-321-16,-1-15-623 15,-5-16 72-15,17-3-849 0,-8-10-983 16,0-6-2097-16</inkml:trace>
  <inkml:trace contextRef="#ctx0" brushRef="#br0" timeOffset="134540.44">7390 9740 6617 0,'0'0'1520'0,"0"0"-1512"15,0 0-8 1,0 0 152-16,0 0 232 16,0 0 144-16,0 0-135 15,0 0 135-15,49 29-88 0,-34-29-96 16,5-9-344-16,-4-7-224 15,0-3-8-15,-8-7-152 0,-4-2 176 32,-4-1 208-32,0 4 144 15,-8 6 488-15,-8 6 616 16,-7 7-240-16,-2 6-216 0,-10 3-279 16,3 19-9-16,-5 7 128 15,5 6-360-15,9 9-192 0,7 1-72 31,4 2 0-31,12-2-16 0,0-4 8 16,19-3-720-16,13-9-481 16,9-11-151-16,30-18-424 0,-7 0-705 15,-8-12-2440-15</inkml:trace>
  <inkml:trace contextRef="#ctx0" brushRef="#br0" timeOffset="134929.79">7972 9579 7697 0,'0'0'2049'0,"0"0"-241"16,0 0-392-16,0 0-231 16,0 0-465-16,-12-4-648 0,-4 17 384 15,-8 6 112-15,-4 3-208 16,0 10-224-16,0 0-120 0,9 6 120 15,-5 3-136-15,12 1-88 32,3-4-64-32,6-7-248 15,3-2-96-15,0-7-88 0,16-12-104 16,-1-7 127-16,6-3 441 16,-6-13 120-16,2-12 448 0,-10-7 393 15,-7-6-1-15,0-3-192 16,-7-4 0-1,-14 1 48-15,-2 3-400 16,-1 6-120-16,0 6-80 0,4 7-88 16,-3 12-8-16,-9 10-1408 15,4 7-2905-15,0 6-2616 0</inkml:trace>
  <inkml:trace contextRef="#ctx0" brushRef="#br0" timeOffset="136557.87">8530 9715 6161 0,'0'0'1128'0,"0"0"-656"31,0 0 512-31,0 0 561 16,0 0 31-16,0 0-632 0,0 0-424 16,0 0 24-16,28-57-183 15,-28 48-73-15,0-1-40 0,0-3-176 16,-13 1 88-16,2 2-160 16,-9 4-120-16,-4 2 112 15,-4 4-128 1,-3 0 128-16,-1 16 8 15,0 7 0-15,8 2-72 0,3 7 72 16,10-4-56-16,-2 4 56 16,13-3 0-16,0-4 64 15,13-6-64-15,11-13-80 0,4-2 80 32,8-4 8-32,7-16 96 15,-3-9-16-15,-4-7-88 0,-4-3 216 16,-9-3 72-16,-6 0 144 15,-10-1 88-15,-3 11-80 16,-4 6 192 0,0 9-136-16,0 10-176 0,0 3-320 15,0 6-184-15,0 16-8 16,-7 10 184-16,7 6-32 0,0 1-8 16,0-2-88-16,7-2-200 15,10-6 40 1,7-7-512-16,4-6-312 15,8-10 167-15,3-6-551 0,5-3-552 16,4-19-273-16,-1-4 273 16,-6-9 1288-16,-2-6 632 0,-3 3 136 15,-8-6 24-15,-4 6 856 32,-4 6-64-32,-8 3 664 0,-8 4-79 15,-4 3 407-15,0 6-280 16,-8 0-359-16,-12 10-361 0,-4 6-376 15,-8 3-80-15,-4 16-232 16,-4 12-120-16,9 11-8 31,-1 2-80-31,11 1 80 0,6-1-32 16,6-2-104-16,9-5 80 16,0-5-456-16,17-10-312 0,11-9-9 15,4-9 537-15,-1-4 216 0,5-23 176 16,0-12-72-1,-4-6 296 1,-8-16-56-16,-4-23 145 0,-12-21-49 16,-4-26-200-16,-4 3 208 15,0 22 248-15,0 32 208 0,0 36-200 16,0 18-152-16,0 3 168 16,-4 10-392-1,0 3-240-15,0 25-440 16,-5 29 240-16,2 22 144 0,7 26 48 15,0 13-160-15,0-23-24 16,7-19-632-16,6-29-248 0,-5-9-769 16,16 13-615-16,-4-10-577 31,3-7-2248-31</inkml:trace>
  <inkml:trace contextRef="#ctx0" brushRef="#br0" timeOffset="137025.97">9466 9458 3064 0,'0'0'2657'0,"0"0"-697"16,-19-76-199-16,2 57 231 0,-2 13-608 16,-9 6-696-16,0 0-344 15,-8 18-232-15,4 14 137 16,1 6-201-16,3 7-48 0,7 3-64 15,5-1 56 1,12-6-8-16,4-3-257 16,0-9-495-16,16-7 48 15,4-9-56-15,8-10 56 0,0-3 672 16,0-9 48 0,0-20 328-16,0-6-88 15,-4-25 168-15,-5-26 376 0,-6-22-192 16,-10-10-184-16,-3 4-184 15,0 28 81-15,-3 29 583 16,-5 22-72-16,3 16 192 0,1 7 0 31,0 9-360-31,0 3-648 0,1 15-320 16,-5 33-72-16,-1 25 384 16,1 25-32-16,8 11 32 15,0-8 0-15,4-24-120 0,5-24-192 16,-1-18-728-16,3-10-216 31,2 1-825-31,19-7-719 0,-9 0-1193 16,1-13-1824-16</inkml:trace>
  <inkml:trace contextRef="#ctx0" brushRef="#br0" timeOffset="137197.23">9709 9357 6281 0,'0'0'4865'0,"0"0"-2745"15,0 0-1856-15,0 0-96 16,0 0-56-16,-24 114 185 16,12-57-249-16,5-3-48 0,-1 0-145 15,8 0-959 1,0 0-1336 0,0-10-865-16,0-18 248 0</inkml:trace>
  <inkml:trace contextRef="#ctx0" brushRef="#br0" timeOffset="137369.29">9841 9229 11746 0,'0'0'2657'16,"0"0"-1281"-16,0 0-864 16,0 0-512-16,0 0-272 15,0 0-544-15,0 0-521 0,0 0-1527 31,0 45-1897-31</inkml:trace>
  <inkml:trace contextRef="#ctx0" brushRef="#br0" timeOffset="137586.54">9992 9017 9402 0,'0'0'3104'0,"0"0"-1367"0,0 0-721 0,0 0-216 16,0 0-800-16,0 0 56 15,0 0-56-15,0 114 72 16,0-28 104-16,-4 25-176 0,4 6 0 16,0-18-48-1,0-29-88 1,0-33-640-16,0-1 112 0,0-5-681 16,0 8-847-16,4-8-849 0,4-15-2520 15</inkml:trace>
  <inkml:trace contextRef="#ctx0" brushRef="#br0" timeOffset="137866.56">9797 9445 8793 0,'0'0'2793'0,"0"0"-1337"0,0 0-1000 16,88-57 465-16,-45 48 7 31,9 2-576-31,0 7-24 0,-4 0-272 15,0 0-56-15,-9 7 0 16,-7 8-144-16,-8 5 96 16,-8 2-184-16,-4 10 24 0,-8 3 200 15,0 6 8-15,-4 0 0 32,0-3 8-32,-4 3 48 0,-7-2-56 15,2-2-280-15,1-8-688 16,0-4-41-16,8-12-975 0,0-6-289 15,0-7-967-15</inkml:trace>
  <inkml:trace contextRef="#ctx0" brushRef="#br0" timeOffset="138013.69">10382 9283 11122 0,'0'0'2824'0,"0"0"-1943"0,0 0-881 0,0 0-760 31,0 0 399-31,0 0-351 16,8 86-1832-16,1-61-2393 0</inkml:trace>
  <inkml:trace contextRef="#ctx0" brushRef="#br0" timeOffset="138739.57">10482 9468 8489 0,'0'0'2249'16,"0"0"-905"-16,0 0-808 15,0 0 200-15,0 0-80 16,0 0-375-16,-92 89-217 0,81-52-64 16,3 2-88-16,4 5 72 31,4-6-449-31,4 0-15 16,11-9-472-16,6-7-248 0,3-12 344 15,-1-10 208-15,1 0 648 0,0-16 440 16,-7-13 96-16,-2-3 416 0,-11-9 416 15,0-4-608 1,-4-5-175 0,0 2-353-16,-8 1 144 15,-7 2 56-15,2 7-192 0,1 9-128 16,0 14-112-16,8 5-88 0,0 4-32 16,4 6-1152-16,0 0-457 0,0 0 929 31,8 9 440-31,8-2 192 15,8-1 168-15,4 1 576 16,-4-1 208-16,0 0-144 0,0 4-128 16,-4 2-152-16,-1 11-287 15,-2 5-25-15,-2 7 8 0,-2 0-48 32,-6 6 0-32,-7 0 40 15,0-2 8-15,-12-1 48 0,0-4-104 16,-3-8 200-16,2-7-192 15,6-6 80-15,3-10 80 0,4-3 216 16,0 0 424-16,0-16-608 16,4-9-200-16,16-10-160 31,3-7 16-31,9-5-368 0,5-7 96 16,2 0 344-16,-3 0 72 15,-8 9 200-15,0 10 216 0,-9 13 24 16,-3 13-192-16,-4 6-64 0,1 3-184 15,-6 9 72 1,1 10-56 0,1 10 160-16,-2 3 0 0,-3 2 32 15,0 8-56-15,0-7 64 16,-4-1-216-16,0 5 8 0,0-4 96 16,0 0-104-1,0-1-288-15,0-2-488 16,0-7-1064-16,4-2-2489 15,5-14-1385-15</inkml:trace>
  <inkml:trace contextRef="#ctx0" brushRef="#br0" timeOffset="138906.43">11406 9677 4416 0,'0'0'10371'0,"0"0"-8467"16,0 0-872-16,0 0-352 0,0 0 209 15,0 0-889-15,0 0-176 32,0 0-1897-32,-35-16-6025 0</inkml:trace>
  <inkml:trace contextRef="#ctx0" brushRef="#br0" timeOffset="141598.26">4769 10763 1464 0,'0'0'4561'16,"0"0"-2545"-16,0 0-1416 16,0 0-392-16,0 0 449 0,4 0 287 15,-4 0-160-15,0 0-168 16,0 0-216-16,4 0 48 16,-1 6-40-1,5 7 408-15,1 9-55 0,6 4-465 16,2 5-168-16,2 8 16 15,1-2-88-15,1 8 16 0,3-7-72 16,-5-3 0-16,-3-3 64 16,0-10-64-1,-9-6-96-15,2-6-32 16,-5-8 0-16,-4-2 128 16,0 0 64-16,4-6 512 0,-4-16 104 15,0-9-552-15,0-11 400 16,4-18-184-16,0-20-216 0,-1 8 88 31,1 1-144-31,1 18-72 16,-1 11 48-16,4 8-40 15,-4 2 0-15,-1 9-8 0,-3 17-88 16,4 6-168-16,-4 6-1120 16,0 23-769-16,0 34 1401 0,0-9-2208 31,-11 0-5818-31</inkml:trace>
  <inkml:trace contextRef="#ctx0" brushRef="#br0" timeOffset="142355.62">5271 10989 5145 0,'0'0'4184'0,"0"0"-2807"0,0 0-401 16,0 0 48-16,0 0 208 31,0 0-383-31,0 0-505 0,-4 18-232 15,-8 5 304-15,0 2 232 16,4 7-264-16,-4 6-40 0,4-3 0 16,0 0-168-16,4 0-8 15,4 0-168-15,0-7 8 16,0-2 24-16,4-4-32 0,7 0-152 31,10-6-776-31,-1-10 24 16,23-6-832-16,-3-6-1497 0,-3-13-3393 0</inkml:trace>
  <inkml:trace contextRef="#ctx0" brushRef="#br0" timeOffset="142940.24">5414 10700 5825 0,'0'0'1744'0,"0"0"-528"0,0 0 73 16,0 0-41-16,0 0 56 15,0 0-792-15,0 0-216 0,-44 6-208 16,32 13 16-16,1 0 40 16,2 0-88-16,1 0 40 31,8-7-96-31,0 1-128 0,0-6 56 16,8-4-240-16,9-3-48 15,-2 0 88-15,1-13-312 0,0 1 264 16,-7-8 40-16,-6 5 280 0,-3 2 208 15,0 4 376 1,0 2 96 0,0 7-56-16,-3 0-448 0,-6 7-64 15,1 5-112-15,0 7-48 16,5-3 40-16,3 0 8 0,0-3-72 16,0-7-216-16,0-3-16 0,3-3 304 31,1-3 376-31,0-10-368 15,-4-6-8-15,0 0 320 0,0 3 193 16,0 1-113-16,0 5-40 16,-4 7-104-16,0 3-256 0,1 9-1136 15,-1 10-929-15,0 0-1088 16</inkml:trace>
  <inkml:trace contextRef="#ctx0" brushRef="#br0" timeOffset="143346.81">5594 11137 8809 0,'0'0'3873'0,"0"0"-3297"16,0 0-576-1,0 0 136-15,0 0 136 16,0 0-32-16,95-9 1 0,-51 6-81 15,0 0-160-15,3 0 408 16,2-1-88-16,-2 1-88 0,-7 0-80 16,-8 3-96-16,-9 0-56 31,-6 0 0-31,-6 0-304 0,-3 0-80 16,-3 0-585-16,-1 0-735 15,0-3-72-15,-4 0-457 0,0 0-991 16</inkml:trace>
  <inkml:trace contextRef="#ctx0" brushRef="#br0" timeOffset="143607.84">5860 10954 5641 0,'0'0'1896'0,"0"0"-240"15,0 0 81-15,0 0 383 31,0 0-311-31,0 0-505 0,0 0-536 0,0 0-296 16,0-7-168-16,0 14-304 16,-4 11 0-16,4 5 584 15,-4 8-143-15,4 8-105 0,-3-4-104 16,3 6-216 0,0 0 208-16,0-3-224 15,0-3-352-15,0 3-729 0,3-9-1423 16,1-10-5290-16</inkml:trace>
  <inkml:trace contextRef="#ctx0" brushRef="#br0" timeOffset="144560.84">6386 10753 7937 0,'0'0'1929'16,"0"0"-617"-16,0 0-408 0,0 0 264 15,0 0 33-15,0 0-593 16,0 0-232-16,0 0-376 0,0 7 16 16,0 12-16-1,0 9 288 1,13 7-48-16,-6 6-80 0,10 4-72 16,-6-1 88-16,10 1-168 0,-6-1 8 15,1-9-8-15,0-3 8 16,-5-6-16-16,-2-8-128 0,-5-5-320 31,0-6 248-31,0-4-104 16,-4-3 304-16,0 0 168 0,3-6 384 15,-3-17-168-15,9-2-312 16,-1-10 176-16,0-10 136 0,3-5-184 16,6-7-8-16,-2-4-192 31,1 1 8-31,-4 6-16 0,-3 6 8 15,-2 13 0-15,-7 16 96 16,0 7 8-16,0 8-104 16,0 4-104-16,0 10-1288 0,0 28 0 15,4 0-945-15,0-3-2904 0</inkml:trace>
  <inkml:trace contextRef="#ctx0" brushRef="#br0" timeOffset="145076.34">6749 11071 6529 0,'0'0'5593'0,"0"0"-4705"0,0 0-752 16,0 0-136-16,0 0 152 0,0 0 0 15,112 0-152 1,-52-3 112 0,7-4-112-16,-3 1-72 15,-4 0-64-15,-13-1-832 0,-7 1-712 16,-20 3 31-16,-8 0 225 0,-16-3 688 16,-16-1-1625-16,-4 4-583 0</inkml:trace>
  <inkml:trace contextRef="#ctx0" brushRef="#br0" timeOffset="145337.49">6996 11007 808 0,'0'0'3072'0,"0"0"-1319"16,0 0-657-16,0 0-16 15,0 0 248-15,0 0 97 0,-4 76 15 32,15-53-392-32,6 6-304 15,-6-1 17-15,2 1-329 0,-5 5-144 16,-4 5 216-16,-4-1-264 15,0 0-104-15,-4 3-16 0,-8-6-104 16,-8 3 120-16,0-6-72 31,-3-7-64-31,-2-2 128 16,-3-11-64-16,4 1-64 0,-4-13-248 16,4 0-496-16,-4-29-824 15,9-6-2681-15,2-6-5585 0</inkml:trace>
  <inkml:trace contextRef="#ctx0" brushRef="#br0" timeOffset="145926.12">7168 10687 7561 0,'0'0'2001'16,"0"0"-1249"-16,0 0 296 0,0 0-40 31,0 0 184-31,0 0-343 16,0 0-521-16,0 0-320 0,3-13-8 15,-3 13-48-15,0 3-88 16,0 7 136-16,0 3 8 0,-3-1 0 15,-1 4 72-15,4-7-64 32,0 1-16-32,0-7 0 15,0 0-512-15,0-3 159 0,0 0 105 16,0 0 144-16,0-9-96 16,0-4-512-16,0-3 240 0,0 4 472 15,0 2 288-15,0 4 496 16,0 2-88-1,0 4-295-15,0 0-401 16,0 0-281-16,0 10 273 0,0 3 16 16,0-1-16-16,0-2 8 0,4-3-56 0,-1-1 40 15,9-6-80 1,-3 0 96 0,2-4 8-1,-7-5 64-15,0-4 32 0,-4-2-104 16,0-2 281-16,0 5 255 0,-4-1 64 15,-4 7-96-15,1 3-144 16,2 3-360-16,-7 0-200 0,1 12-1264 31,-6 7-1145-31,6-3-3832 16</inkml:trace>
  <inkml:trace contextRef="#ctx0" brushRef="#br0" timeOffset="146630.49">7984 10677 7561 0,'0'0'2337'16,"0"0"-913"-16,0 0-168 15,0 0 32-15,0 0-87 0,0 0-553 31,4-12-368-31,-4 12 32 16,-12 0 32-16,-8 0-192 0,-8 3 192 16,-4 6-136-16,-4 4 88 15,1 3 144-15,-1 3-160 16,0 3 137-16,1 7-249 0,7-1-88 31,0 4 104-31,3 3-168 0,9 0-16 16,4 0 0-16,5 0 8 0,7 0 64 15,0-4-72-15,7 1-80 16,14-3 80-16,-2-7 64 16,9 0-8-16,8-6-40 15,4-3 32 1,7-7-88-16,6-6 40 16,3 0-208-16,3 0-32 0,-3-3-305 15,-1-7-191-15,-10-5-616 0,-6 2-88 16,6-16-897-16,-18 10-936 15,-7-3-4800-15</inkml:trace>
  <inkml:trace contextRef="#ctx0" brushRef="#br0" timeOffset="147005.76">7673 10976 7217 0,'0'0'2000'31,"0"0"-1143"-31,0 0-113 0,0 0 648 16,0 0 0-16,0 0-527 0,104-10 207 15,-77 7-344-15,10 0-176 16,3 3-136-16,3-6-136 16,9-1-80-1,-4 1-88-15,-8 0-104 16,-4 2 120-16,-8 1-128 0,-13 0-184 16,-6 3-24-16,-9 0-56 0,0 0 64 15,0 0-496-15,0 0-704 16,0 0-889-1,-13 0-2064-15,2 3-2624 16</inkml:trace>
  <inkml:trace contextRef="#ctx0" brushRef="#br0" timeOffset="148108.41">9063 10480 5873 0,'0'0'1560'0,"0"0"-568"0,0 0 49 16,0 0-297-16,0 0 624 16,4-82 40-16,-4 72-816 15,-11 1-31-15,-5 2 175 16,-8 7-384-16,-8 0-184 15,-12 0-40-15,-7 10 128 16,-1 6-112-16,0 6 64 0,1 4 96 16,10 5-248-16,1 4-56 15,9 0-8-15,10 3-104 0,14-3 96 32,7 0-64-32,0-3 32 15,16-4-16-15,16 1-176 0,0-4-40 16,7-2-152-16,5-8 56 15,0 2 368-15,3-5-120 0,2 1 128 32,-6-4 64-32,-2 4-56 15,-6-1 112-15,-7 1-120 16,-9 3-88-16,-2 0 8 0,-9 3 72 16,-1 0 8-16,-7 4 104 15,0-5-96-15,0 5 152 0,-15-4-8 16,-5 0 16-16,-4-4 192 15,-12-2-88 1,-8-6 64-16,-4-1-88 16,-3-6-96-16,-1 0 192 0,4-9-216 15,0-8-40-15,17-1 144 16,3-5-232-16,7 1 0 16,6 3-168-16,6 7-256 15,9 2-288-15,0 7-1681 16,0 3-5880-16</inkml:trace>
  <inkml:trace contextRef="#ctx0" brushRef="#br0" timeOffset="161608.68">11127 7363 5449 0,'0'0'1088'15,"0"0"-640"-15,0 0 192 0,0 0 328 0,0 0 153 16,-11-61 575-16,7 48-592 15,0 4-256-15,4 0-63 16,-4-4-273-16,4 7-96 16,-5 2-112-1,5-2-176-15,0 3 32 16,0-1-160-16,9-2-96 0,10 0 40 16,9 0-264-16,13 2 208 0,2 1 104 15,1 3-104-15,8 3 56 16,-9 10 56-1,2 6-104-15,-6 3 80 16,-7 4-32-16,0-1 56 16,-4 4-8-16,0-1 8 0,-4 4-8 15,-9 0 8-15,2 3 0 16,-10 3 0-16,-3 3 0 0,-4-3 48 31,0 3-48-31,-4-2 0 16,-3-2 48-16,-10 2-48 0,6-4 0 15,-1 3 0-15,-4 0 8 16,0 3 168-16,0 0-176 16,1 4-8-16,-6 6 8 0,5-1 0 31,-3 4 8-31,-2 3-8 16,6 4 0-16,-5-4 48 0,8-6-48 15,-1-7 0-15,6-9-8 0,3-9 16 16,4-4-16-16,0-3-8 15,0 0 16-15,0-3 24 16,0 0-24 0,0 3 0-16,4-6 0 15,3 2 8-15,1 1 24 0,-3-3-32 16,3-1-48-16,3 1 48 0,2 3 0 16,-2-3 8-16,5 2-8 15,0-2 8 1,-4 0 0-16,0-3-8 15,-4-1 0-15,0 1-8 16,-4-1-40-16,-4 1 40 0,5-4-80 16,-5 3 56-16,0-2-48 15,0-1 80-15,0 1-8 0,0-1 0 32,0 0 8-32,-5 1 0 15,-7 2 0-15,-4-3 0 0,-4 7 0 16,-4-6 16-16,0-1 40 15,5 0-56-15,-1-3 8 16,12 1 112-16,-1-1-120 0,5-3 0 31,4 3 0-31,0-3 8 16,0 0-8-16,0 0-16 16,4 0 16-16,13 0-40 0,3 0 40 15,3 3 0-15,1-3 0 16,4 0 0-16,0 4 48 0,4-1-48 15,0 0-56 1,0 0 56-16,-8 0 8 16,-4 0-8-16,-5 0 0 15,-7 1-48-15,-4-1 0 0,1-3-88 16,-5 3-32-16,0 0 160 0,0 1 8 16,0-2 48-1,0 5-48-15,-13-1 0 16,2 4 304-16,-10-1-200 15,1 4 72-15,-3-1 56 16,-5 1-16-16,4 3 64 0,0-3-200 16,0 3-80-16,4 3 152 15,4 0-144 1,4 3 0-16,5 1-8 16,-2 5 16-16,9 0 152 15,0 7-168-15,0 4 72 0,0 2 160 16,13 3-120-16,-2 4 0 15,6 0 0-15,2-1-104 0,-3-5 152 32,0 2-160-32,0-3 0 15,-4 4 0-15,0-1 8 16,0 4 104-16,-4-1-112 0,-5 4 0 16,6 0 48-16,-9 6-40 15,0 16-8-15,0 16 0 0,0 22 0 16,4 10 40-1,-4-1-40-15,0-24-40 16,0-30 40-16,-8-18 8 16,-8-10 48-16,-12 3-48 0,-8 1-8 15,-7 2 208-15,-17-12-208 16,-16-7 8-16,-24-12 88 16,-27-13-96-16,-13-7-8 15,1-24-992-15,44 2-1576 16,22-3-4514-16</inkml:trace>
  <inkml:trace contextRef="#ctx0" brushRef="#br0" timeOffset="170353.77">2318 12233 208 0,'0'0'704'0,"0"0"-496"0,0 0 1536 16,0 3 729-1,0-3-673 1,0 0-704-16,0 0-224 0,0 0 89 16,0 0-33-16,0 0-160 15,0 3-96-15,0-3-344 0,0 0-168 16,0 0-96-16,0 0-56 0,0 0 48 31,0 0-40-31,0 0-8 16,0 0 136-16,9 0-8 0,-2 0 56 15,9 0 176-15,4 0-15 16,4 0 15-16,4 0-176 0,4 0-104 16,-4-6-8-16,-5 3-80 31,-2-1 0-31,-5 4-160 0,-8-3-200 16,-1 3-64-16,-7 0-385 15,0 0-199-15,0 0-224 0,0 0-320 16,-3 0-1473-16</inkml:trace>
  <inkml:trace contextRef="#ctx0" brushRef="#br0" timeOffset="170794.74">2322 12541 3264 0,'0'0'4233'0,"0"0"-3401"0,0 0-600 0,0 0 120 16,0 0 777-16,0 0 335 15,0 0-488-15,0 0-344 16,0 0 192-16,0 0-47 0,0 0-49 31,5 0-200-31,-1 0-160 0,3 0 0 16,5 0-40-16,8 0-8 16,0 0-136-16,4-3-136 15,-4-3 16-15,4 2-64 0,-5 1 8 16,-2 0-16-16,-6 0-64 31,-2 3-296-31,-5 0-152 0,0 0-336 16,-4 0-392-16,0 0-881 15,-8 0-1048-15,-5 0-3480 0</inkml:trace>
  <inkml:trace contextRef="#ctx0" brushRef="#br0" timeOffset="171335.74">2354 13008 7769 0,'0'0'3937'16,"0"0"-3249"-16,0 0-488 16,0 0 696-16,0 0 329 15,0 0-553-15,5 3-440 0,-5-3-160 16,0 0-64-16,0 0 80 31,0 0-80-31,7 0 80 0,1 3-80 0,8-3 208 16,4 0 192-16,4 0-8 15,0 0-120-15,4 0-208 16,-9 0-72-16,-6 0 128 0,-2 0-128 16,-7 0-16-1,0 0-104 1,-4 0-168-16,0 0-136 0,0 0-336 16,0 0-568-16,-11 0-1193 0,-1 0-2880 15</inkml:trace>
  <inkml:trace contextRef="#ctx0" brushRef="#br0" timeOffset="171844.74">2314 13351 2712 0,'0'0'7002'16,"0"0"-5330"0,0 0-1224-1,0 0 240-15,0 0 816 0,0 0-463 16,0 0-457-16,0 0-440 16,0 0-24-16,-4 3 56 0,4-3 8 15,0 0-24-15,4 0 40 0,9 0-64 31,6 0 352-31,5-7-72 16,8-2-216-16,-4-1-104 16,0 1-80-16,-9 2-16 0,-2 1-72 15,-6 3-224-15,-7 0-96 0,1 3-456 16,-5 0-752-16,0 6-1241 31,-5 7 433-31,-6-4-3474 0</inkml:trace>
  <inkml:trace contextRef="#ctx0" brushRef="#br0" timeOffset="172393.43">2390 13751 3976 0,'0'0'5121'0,"0"0"-3800"15,0 0-881-15,0 0 632 16,0 0 536-16,0 0-479 0,0 0-529 15,0 0-256-15,0 3 40 0,0-3 56 16,0 0-128-16,4 0-24 31,8 0-152-31,4 0 24 16,0 0-16-16,4-3-136 0,-5-1 112 16,-6 4-120-16,-1-3-128 15,-4 3-112-15,-4 0-176 0,0 0-296 0,4 0-328 16,-1 0-681-1,10-3-359 1,-1 0-649-16,-1-3-2704 16</inkml:trace>
  <inkml:trace contextRef="#ctx0" brushRef="#br0" timeOffset="172877.05">2318 14214 3592 0,'0'0'5113'0,"0"0"-3688"0,0 0-497 15,0 0 560 1,0 0-64-1,0 0 97-15,0 0-601 16,0 0-536-16,9 0-80 0,2 0-24 16,5-3-32-16,4 0-24 15,8-4-176-15,-8 4-48 0,3-3 64 16,-2 3-64 0,-5 3-16-16,-4 0-264 15,-5 0-264-15,-3 0-144 16,0 0-208-16,-4 0-496 0,0 3-817 15,0 3-720-15,0 1-3568 16</inkml:trace>
  <inkml:trace contextRef="#ctx0" brushRef="#br0" timeOffset="173297.74">2366 14516 10122 0,'0'0'1568'0,"0"0"-800"16,0 0 304-16,0 0 209 16,0 0-385-16,0 0-360 15,0 0-328-15,0 0-40 16,0 0 80-16,12 0 0 16,4 0-16-16,0 0-112 15,4 0-112-15,0-7 96 0,0 7-104 16,-8-2-16-16,0 2-136 15,-1 0-200-15,-7 0-176 16,5 0-408 0,-1 0-873-16,-1 0-831 15,-3 2-553-15,1 5-2336 0</inkml:trace>
  <inkml:trace contextRef="#ctx0" brushRef="#br0" timeOffset="173577.54">2290 14764 5049 0,'0'0'4040'0,"0"0"-3495"0,0 0-537 31,0 0 80-31,0 0 144 16,0 0-128-16,0 0 120 0,0 0 56 0,0 0 400 15,9 28 344-15,2-28 16 16,1 0-7-16,8 0-201 16,0 0-384-16,-4-6-144 15,4-4-216 1,-1 4-88-16,-6-4-344 0,11 1-648 16,-12-1-1577-16,-1-2-3128 0</inkml:trace>
  <inkml:trace contextRef="#ctx0" brushRef="#br0" timeOffset="182765.76">1988 6994 488 0,'0'0'7353'0,"0"0"-5953"32,0 0-1336-32,0 0-56 15,0 0-8-15,0 0 489 0,0 0-281 16,0 0-136-16,0 0-72 0,0 0-80 15,4 0 8-15,4 3-16 16,3-3 88-16,2 3 0 31,2-3 0-31,9 0 96 16,-3 0 8-16,2 0 72 0,1 0 8 16,0 0-8-16,0 0 160 15,4 0-112-15,-5 0 32 0,5 0-48 0,0 0-32 16,0 0-16-1,4 0 16 1,0 0-48-16,-4 0 208 16,-4 0-184-16,4 0-40 0,-4 0-16 15,-1 0-24-15,5 0 64 16,-4 0-40-16,4 0-88 0,4 0 192 0,4 0-176 31,3 0-16-31,2 0 112 16,2 0-120-16,-3 0 104 15,-3 0-104-15,-2 0 0 0,-3 0 8 16,-4 0 0-16,0 0 48 16,4 0 48-16,0-3-80 0,0 3 137 31,3 0-161-31,1 0 8 16,0 0 64-16,4 0-56 0,4 0 96 15,3 0 32-15,-3-3 8 16,4 3 104-16,-4-3-120 0,-1 0 0 15,-2 0-24-15,-1 3-112 32,3-3 104-32,1 3-96 15,0 0 0-15,4 0 72 0,-5-4-72 16,2 4 48-16,-6-3-48 16,1 3 0-16,-1 0 80 0,2 0-88 15,2 0 16-15,2 0 64 16,-2 0-72-16,5 0 64 15,0 0-72 1,-4 0 0-16,3 0 40 0,2 0-40 16,-2 0 0-16,5 0-8 15,0 0 64-15,-1-3-32 0,5 0-24 16,0 3 0 0,0-4 0-16,-5 2 0 15,5-2 8-15,-4 4 80 16,4-3-88-16,4 0 136 0,0 0-120 15,4 0-16-15,-5-1 64 16,5 4-64-16,-9-3 72 0,1 3-72 31,0 0 0-31,-4 0 16 16,-1 0-16-16,1 0 0 0,1 0-8 16,-2 0 16-16,1 0 24 15,4 0-32-15,0 0 0 0,0 0 8 16,7 0 0-16,-3 0 40 31,4 0-40-31,0 0 0 16,-1 0 144-16,1 0-96 0,0-3-48 15,3 0 88-15,1 0-88 16,0 0 32-16,0 3-40 16,-1-4 0-16,5 1 16 0,-9 0-16 15,6 3 0 1,-10 0 0-16,0 0 0 15,1 0 24-15,0 0-24 0,-4 0-40 16,-4 0 40-16,-1 0 0 16,1 0 0-16,4 0 0 15,-3 0 0-15,1 3 32 16,2 0-32-16,4-3-8 16,0 4 8-16,0-4 0 15,-4 0 0-15,0 3 0 0,-5 0 0 16,1 0-8-16,0 0 8 15,4-3 0-15,-1 3 8 16,5-3-8 0,0 0 136-16,3 0-120 15,6 0-8-15,-10 0 48 0,1-3-56 16,-8 0 0-16,-8 3 0 16,-4 0 8-16,-1 0 56 15,1 0 0-15,0 0-8 0,0 0 48 31,3 0-32-31,9 0 8 16,4 0-80-16,0 0 0 0,4 0 40 16,-5 0-40-16,-3 0-8 15,-3 0 0-15,-6 0 16 16,-7 3 24-16,-1-3-32 0,-3 0 0 16,5 0-8-1,-5 0 8-15,0 0 0 16,3 0 0-16,1 0 0 0,-4 0 0 15,0 0 0-15,-1-3 0 16,-3 0 0-16,0 0 0 16,0 0 0-16,0-4 0 15,-3 4 8 1,-2-4 40-16,1 2-48 0,-4-2 0 16,-5 1 8-16,2-1-8 0,-6 1 72 15,-3 0-72-15,5-4 0 16,-6-2 48-16,5-1-48 15,-7-3-8 1,6 0 0-16,-3-3-24 16,-4 3-16-16,5-3 48 0,-9 3-8 15,4-6 8-15,-4 3 0 16,0 0 16-16,0-6-16 16,0 2 0-16,0-6-8 0,0 4 8 31,0-7-8-31,0 0-40 15,0-2-56-15,0-1 56 0,0-3-96 16,3-7 88-16,5-3 48 16,0-6 8-16,1 1-8 15,2-5 8-15,-3 4 0 0,-4 4 8 32,8 5-8-32,-8 1-8 15,4 6 8-15,1 0 0 0,-9 3 16 0,3 0-16 16,1-4 8-16,-4 5 24 15,0-1-32-15,0 0 0 16,0 0 0-16,0 4 0 16,0-5 0-1,0 5 0-15,0-4 0 16,0 0-24-16,0 0 24 0,0 0 0 0,0 0 0 16,0 0 0-16,8 0 0 15,-8 0 0-15,4 4 0 16,-4 2 0-1,0 6 0-15,0 1 0 16,0 0-8-16,0 3-32 16,0 0-8-16,-4 6 48 0,4 1-48 15,-4 2 48-15,0 1-16 16,4 5 16-16,-4 1-96 0,1 0-120 31,-6 0 64-31,1 3-152 16,-3-3 24-16,-6 3 104 0,-7-3-64 15,-4 3 232-15,0 0-48 16,-8 0-56-16,1 0 96 16,-1 0-64-16,0 0 72 0,-3 3-64 31,-2-3-32-31,2 3 88 16,3-3-16-16,-8 0 24 0,0 0 0 15,-4 0 8-15,1 0 0 0,-9 0 0 16,3-3-32-16,-1 0-24 15,-2-4 56-15,0 1-16 16,3 6 16 0,2-3-16-16,-1-1 8 15,4 4 8-15,1 0-40 0,-2 0 40 16,-6 0 8-16,0 0-8 0,-1 0 0 16,-4 7 0-16,4-4-64 15,4 0 8 1,1 1-152-16,2-4 40 15,2 0 40-15,-1 0 48 16,0 0 0-16,0 0 64 16,0 0-41-16,1 0 57 0,2 0 0 15,-6 0-8-15,-1 3 16 0,0-3 33 32,1 0-41-32,-1 0-65 15,0 0 65-15,8 0 0 16,0 0 8-16,0-7-8 0,1 1 16 15,-1-4 57-15,-9 4-73 16,2-3 0-16,-5-1 0 0,-3 3 0 31,-5 1 0-31,-4-3 0 16,1 2 0-16,2 4-24 16,6-3 24-16,3 3 0 0,12 3-8 15,1-3 8-15,7-1 8 0,0 1-8 16,-1 0-105-16,-2 3 97 15,-1-3 16 1,-4-1-8-16,-3 1 0 16,-5 0 0-16,-1 0-80 15,-1-3 56-15,-2-1-40 0,-4 4 8 16,4-3-24-16,-4 0 0 0,4-1 32 16,1 4 48-1,3-3 0-15,0 2 0 16,1 2-48-16,-1-2 40 15,-1 1-32-15,1 0 32 16,1 0 8-16,-1-1-32 0,0 1 24 16,-3 0 8-16,-5 0-48 0,0-1-8 31,-7 2 32-31,-2-1 16 16,-2-1 8-16,3-2 0 15,1 3 0-15,-2-4 0 0,6 4 8 16,3-3 0-16,0 3 0 15,5-4 128-15,-5 4-136 0,0-3 0 32,1 0 8-32,-1-1-8 15,0 4 40-15,4 0-40 16,-4-1 0-16,8 1-32 0,1 0 32 16,3 3 0-16,-4 0 0 15,4 0 0-15,0 0 0 0,5 0 0 16,-1 0-8-1,0 0 0-15,4 0 8 16,-4 0-8-16,0 3 8 16,5 0-64-16,-6 4 56 0,-2-4-112 0,3 4 16 15,-7-5 32 1,2 2 16-16,-7 2 56 16,0-3-96-16,1 4 48 15,0-1 48-15,-1 0 0 16,3 1 0-16,6-1 0 15,-1 1 0-15,5-2-8 0,-2 2 8 16,2-1-48-16,-1 1 48 16,-4-1 0-1,0 4 8-15,-3-4-8 16,-5 4 0-16,0-4 16 16,5 3-16-16,-9 1 0 0,12-4 0 15,-5 4 0-15,10-4 40 16,-1 1-40-16,0-1 0 0,9 3-24 31,-5-2 24-31,3 2-8 16,-2 1 8-16,-1 3 0 15,-4-1-8-15,0 1 8 0,1 0-16 16,2-4 16-16,2 1-80 16,7-4 80-16,0 0 0 0,4 1 0 15,0-1 32 1,4 0-32-16,1 4 0 15,-1-4 0-15,7 1 0 16,6-1 0-16,-2 1 0 0,6-5-24 16,-1 5-32-16,0-4 32 15,4 0 16-15,4 0-48 16,-5 1 8-16,2 2 40 16,-1-3 8-16,0 3-48 15,-4 7 48-15,0 0 0 16,0 3 8-16,0 6-8 0,0 3 8 15,-4 4 72-15,4-1-72 16,0 7 40 0,1 0 8-16,-2 0-48 15,5 3 48-15,-4 1-56 16,1-2 8-16,3 5 72 0,-1-4-80 16,1 0 0-16,0 3 48 15,4 0-48-15,0 1 112 0,0-1-112 31,0 4 0-31,0-7 8 16,0 0 40-16,0 3 32 16,0 0 24-16,0 1-104 0,0 5 144 15,4-2-136-15,-4 2 0 16,4-3 40-16,-4 1-48 0,5-7 56 31,-5 0-56-31,0-3 0 0,0 0 32 16,0 0-24-16,0 0 0 15,0-3 0-15,-5-1 0 0,-3 8 56 16,-3-4-64-16,-2 6 0 16,2-3 0-1,-1 0 0-15,3 0 8 16,2-3-8-16,-1-3 8 0,4 3 32 16,4-6-40-16,-4-1-8 15,4-3 8-15,0 1 0 0,0-4 0 16,0 0 0-16,0 1 0 31,0-4 48-31,4-4-48 0,0 1 8 16,4-3-8-16,-5 0 0 15,5-1 64-15,5 1-64 0,-2-1 8 16,6 5 32-16,2-4 8 16,9-4 80-16,0-3 57 31,8-3-89-31,4-3 112 0,7 0-128 15,6-3-8-15,2-10-72 16,17-6-360-16,-12 4-961 0,-12-5-2736 0</inkml:trace>
  <inkml:trace contextRef="#ctx0" brushRef="#br0" timeOffset="184857.5">3087 12249 5857 0,'0'0'1696'0,"0"0"-216"16,-11-23-783 0,7 18-41-16,0-5 360 15,4 3 168-15,0 4-112 0,0-3-511 16,0 0 103-16,0 2-136 15,0-2-136-15,0 0-152 16,0-1-96-16,4-2-112 0,7-1-32 31,6 1-80-31,-2 3 80 0,13-4 0 16,0 7-88-16,4 3 88 16,0 0 0-16,3 6 0 15,-7 13 0-15,4 0-72 0,-8 7 72 16,0 2-56-16,-8 7 40 31,0 0-40-31,0 10 56 0,-9 2-8 16,-2 4 8-16,-5 6-8 15,0 16 0-15,-8 16 8 16,-20 16 8-16,-8-4-8 0,-4-2 0 16,5-23 48-16,3-22 0 15,4-6-32 1,8-7 160-16,-8 3-120 0,0 10 104 15,-4 0-104-15,12-6-48 16,0-4-8-16,9-9 0 16,2-10 0-16,5-2-8 0,4-4-72 15,0-6 72 1,0-4-80-16,9 4-64 16,2-3 16-16,13-4-56 0,4 6 64 15,8-5-48-15,8 2 104 16,0 1 24-16,-1-1-40 15,-3 4-40-15,-3 0-144 0,-14 2-416 32,-3-2 407-32,-12 0 9 15,-4-3 72-15,-4 2 200 0,0 1 48 16,-16 6 352-16,-8 0 185 16,-4 3-57-16,-8 0 56 0,-3 4-208 15,3-1-32-15,4-2-96 31,-1-1-152-31,14 3-24 0,3-3-72 16,4 4 0-16,8-1 16 16,4 3-16-16,0 4-8 15,4 3 0-15,12 4-16 0,0-2-32 16,4-2-64-16,0 4-24 16,0-8 72-1,0 5-88-15,-1-5 32 0,2 1 72 16,-6 3-120-16,2 0 176 15,-6 2-64-15,-2 5 64 16,-5 5 0-16,0 1 0 0,-4 6-8 16,0 0 16-1,0 0-8 1,-17-3 400-16,-7 0 8 0,-8-10 120 0,-4-3 0 16,-7-6-192-16,-1-10-104 15,-4-9-232-15,-8-19-152 16,9-20-936-16,7-12-4009 0</inkml:trace>
  <inkml:trace contextRef="#ctx0" brushRef="#br0" timeOffset="185631.48">3888 13312 9874 0,'0'0'2728'0,"0"0"-1215"0,0 0-889 15,0 0 216-15,0 0 136 16,0 0-272-16,-8-12-408 0,8 12-296 16,0 0-112-16,12 12-56 31,8 14 120-31,8 5 48 16,0 8 56-16,8 5-48 0,-4 7 0 0,-1 0 0 15,-6-7 72-15,-5-2-80 16,-5-11 0-16,-7-8 0 0,1-8-96 15,-6-8 96 1,-3-7 32 0,0 0 112-16,0-16 768 15,0-26-167-15,0-24-569 0,0-26-128 16,0 0 0-16,0 18 8 0,0 27-56 16,0 22 0-16,4 3-48 0,0 5 48 31,0 5-328-31,0 12-761 15,12 12-1935-15,0 14-1529 16,0 3-512-16</inkml:trace>
  <inkml:trace contextRef="#ctx0" brushRef="#br0" timeOffset="186004.68">4350 13608 5433 0,'0'0'7569'0,"0"0"-6408"16,0 0-953-16,0 0-128 16,0 0 728-1,0 0-128 1,0 0-400-16,52-13-280 0,-20 0-288 16,4-5 16-16,-4-2-200 15,-4-5-240-15,-4-1 183 0,-9-2 33 0,-10 3 40 16,-5-1 408-1,0 4 48 1,-13 9 888-16,-11 7-71 16,-8 6-193-16,-3 0-8 0,-9 16-16 15,4 9-152-15,0 7-88 16,8 3-40-16,4 6-96 0,13 1-168 0,15-5-56 31,0 2-64-31,15-4-344 16,17-10-432-16,17-6-616 15,38-19-529-15,-8-3-1047 0,-6-16-3418 16</inkml:trace>
  <inkml:trace contextRef="#ctx0" brushRef="#br0" timeOffset="186236.77">4920 13379 10506 0,'0'0'4585'15,"0"0"-3561"-15,0 0-288 16,0 0 32-16,-80-13-192 0,48 23-56 15,4 12-359-15,4 3-97 32,1 7-64-32,14 6 16 15,6 3-64-15,3 1 32 0,20-4-281 16,12 0-295-16,7-9 120 16,10-10-312-16,3-10-96 0,6-9-304 15,26-25-153-15,-12-7-1215 16,-12-6-2593-1</inkml:trace>
  <inkml:trace contextRef="#ctx0" brushRef="#br0" timeOffset="186500.03">5235 12878 8041 0,'0'0'2449'15,"0"0"-393"-15,0 0-688 16,0 0 297-16,0 0-401 0,0 0-488 15,0 0-304-15,-17-13-472 16,14 38 88-16,3 29 457 0,0 23-73 31,12 21-152-31,4-6-104 16,0-16-120-16,-1-22 112 0,-6-16-192 16,3 4 56-16,3 2-72 15,5 0-296-15,-3-6-392 0,2 1-793 16,-2-11-1167-16,-6-9-3298 0</inkml:trace>
  <inkml:trace contextRef="#ctx0" brushRef="#br0" timeOffset="186695.51">4916 13284 13034 0,'0'0'2673'0,"0"0"-1401"16,0 0-992-16,0 0-224 16,108-41-64-16,-9 25 8 15,33-3-448-15,3 0-1168 16,-32-1-2769-16,-34 5-5985 16</inkml:trace>
  <inkml:trace contextRef="#ctx0" brushRef="#br0" timeOffset="187201.09">5800 13230 10322 0,'0'0'2696'0,"0"0"-1559"16,0 0-745-16,0 0 80 0,0 0 112 15,0 0 56-15,-99 63-64 16,71-22-360-16,9 4-120 16,2 3 0-16,13 0-88 15,4-4-8 1,8-3-168-16,16-6-208 0,8-16-264 16,16-6-264-16,0-13 176 0,4-10-33 15,-5-18 473-15,-6-10 288 16,-10-10 72-16,-15-3 697 15,-12 4 191 1,-4-1 232-16,-16 10 8 16,-16 6-344-16,-3 10-487 15,-14 9-65-15,10 10-304 0,-2 3-48 16,9 0-625-16,29 22-1119 16,3-3-2161-16,12-3-2152 0</inkml:trace>
  <inkml:trace contextRef="#ctx0" brushRef="#br0" timeOffset="187541.93">6395 13093 11562 0,'0'0'3209'0,"0"0"-2065"15,0 0-1040-15,0 0 8 0,0 0 304 0,-105 99 128 16,70-48-368-16,3 6-80 15,8 0-88-15,12-3-16 16,5-3-392-16,7-7-512 16,0-12-136-1,15-10-249-15,5-12-31 16,4-10 576-16,-1-4 752 0,-2-21 136 0,-10-7 560 16,-2-6 568-16,-9-6 369 15,-13-7-105-15,-15 3-504 16,-11 1-240-1,-13 6-231-15,1 9 295 16,-1 6-456-16,8 13-368 16,12 7-24-16,27 6-1120 0,5 10-1849 15,5 6-3312-15</inkml:trace>
  <inkml:trace contextRef="#ctx0" brushRef="#br0" timeOffset="187982.41">7402 13033 13986 0,'0'0'2553'0,"0"0"-1697"0,0 0-560 16,0 0-56-16,0 0-64 15,-92-10-128-15,45 17 88 16,-5 9-80 0,0 6-56-16,12 0 0 15,8 7-168-15,17-4 120 0,6 0-304 16,9-2-112-16,21-1 40 0,18-6 264 16,13 0 144-16,4 0 16 15,-5-7-400 1,-2 1 344-16,-14-1-104 15,-14 1 160-15,-10 2 16 16,-11 1 224-16,0 3 456 16,-32 3 176-16,-11 0-128 0,-13 3-191 15,-12-6-297-15,1-3-128 0,7-7-128 32,8-6-480-32,24 0-641 15,28-28-895-15,24-4-2985 16,12-3-2945-16</inkml:trace>
  <inkml:trace contextRef="#ctx0" brushRef="#br0" timeOffset="188193.03">7542 13132 11386 0,'0'0'4257'0,"0"0"-3617"16,0 0-368-16,0 0 56 0,0 0 168 0,0 0 448 15,24 85-207-15,-9-24-329 16,6 21-112-16,-2 16-216 15,-3-5-80 1,-4-17 0-16,-7-22-184 16,-1-16 48-16,0 9-528 15,-1-2 7-15,5 2-343 0,-4-5-752 16,0-13-729-16,1-17-2376 0</inkml:trace>
  <inkml:trace contextRef="#ctx0" brushRef="#br0" timeOffset="188472.7">7570 12973 9914 0,'0'0'2784'16,"0"0"-1295"-16,47-73-561 15,-19 51-448-15,8 15-32 0,1 4-32 16,6 3-400-16,-4 16-16 15,2 16-56-15,-9 6-272 0,-17 3 104 32,-15 7 24-32,-4-1 16 15,-27-3 176-15,-18-2 8 16,-2-4 224-16,-12-6-40 0,3-3-96 16,11-11-88-16,10-2-224 15,26-9-1280-15,13-7-2953 0,0 0-3193 0</inkml:trace>
  <inkml:trace contextRef="#ctx0" brushRef="#br0" timeOffset="188970.39">8271 13030 3064 0,'0'0'5041'15,"0"0"-3921"-15,0 0-431 0,0 0-81 16,4-83 544-16,-20 70 96 16,-3 7-520-1,-2 6-223-15,-7 0-353 16,-4 10 0-16,-3 12 144 16,3 7-144-16,4 5 136 0,8 1-240 15,8 0 0-15,4-3-48 16,8 0 0-16,8-10-320 0,16-9-224 15,3-7 135-15,6-6 409 32,3-9-120-32,-1-14 16 15,1-9-56-15,-4-5 160 0,-8-8 56 16,0 1 72-16,-8-4 0 16,0 7 193-16,-8 9-57 0,-4 10 344 15,-1 9 392 1,-3 10-352-16,0 3-560 15,0 0-88-15,-11 19-8 16,-6 3 8-16,-2 13 248 0,-5 0-88 16,8 0-24-16,0 3 16 15,4-6 0-15,8 0-152 16,4-10-8-16,0-3-392 16,20-6-488-16,23-10-224 15,-2-3-793-15,-1 0-2536 16</inkml:trace>
  <inkml:trace contextRef="#ctx0" brushRef="#br0" timeOffset="189214.96">8805 12741 10298 0,'0'0'2928'15,"0"0"-1079"-15,0 0-1033 0,0 0-16 31,0 0 440-31,-96 60-295 16,61-28-425-16,3 6 40 16,0-3-152-16,12 3-184 0,3-3-224 15,13 0 0-15,4-3-120 16,13 0-592-16,15-7-320 16,36-6-209-1,-9-9-735-15,1-10-2761 0</inkml:trace>
  <inkml:trace contextRef="#ctx0" brushRef="#br0" timeOffset="189595.04">9099 12871 8409 0,'0'0'3521'16,"0"0"-3521"-16,0 0-528 15,0 0 528-15,0 0 592 0,0 0-152 16,73 13-264-16,-42-13-112 31,1 0-40-31,0-9-24 16,-4-8-624-16,0-5-216 0,-9-6 136 15,-6-4 184-15,-13-3 520 0,0 6 32 16,-24 4 544-16,-16 6 544 16,-4 13-472-16,-3 6-56 31,2 6 400-31,6 19 169 0,7 7-377 15,8 9-8-15,4 7-256 16,16 0-48-16,4 2-288 0,12-2-64 16,16 0-40-16,12-10-80 15,3-3-128-15,9-10-352 32,0-9-512-32,23-13-664 0,-11-3-2425 15,-12-3-4593-15</inkml:trace>
  <inkml:trace contextRef="#ctx0" brushRef="#br0" timeOffset="190502.5">4836 14548 8041 0,'0'0'5313'0,"0"0"-4192"0,0 0-585 15,0 0 184-15,0 0 440 32,0 0-320-32,0 0-480 0,0-73-176 15,-7 53-104-15,-10-2-8 16,-2 0-72-16,-9-3-8 0,-8 5-48 15,-8 5 56-15,1 8-64 16,-10 7 8-16,5 7 8 31,5 18 48-31,3 7 0 0,16 6 8 16,8 3-16-16,16 1 8 16,0-7 0-16,31-4 16 0,10-6 120 0,10-9 0 15,5-12-136-15,4-4-136 16,0-20 8-1,-4-11-240 1,-8-4-56-16,-8-7-152 0,-16 5 280 16,-13 5 296-16,-7 9 176 15,-4 8 600-15,0 11-112 0,0 4-416 16,-4 7-248-16,-3 12 0 16,-6 13 0-1,5 6 24-15,4 0-24 16,4 0-488-16,0-3-576 0,36-10-1352 15,0-9-2065-15,-1-13-1849 16</inkml:trace>
  <inkml:trace contextRef="#ctx0" brushRef="#br0" timeOffset="190697.59">5430 14287 12122 0,'0'0'2593'0,"0"0"-1857"0,0 0-512 15,0 0-216-15,0 0 728 32,-88 114-248-32,48-60-392 0,1 7 56 15,3-4-152-15,4-3-440 16,4-4-680-16,4-5-1145 16,8-13-1623-16,0-16-1138 0</inkml:trace>
  <inkml:trace contextRef="#ctx0" brushRef="#br0" timeOffset="190887.28">5123 14383 7577 0,'0'0'5193'15,"0"0"-3640"-15,0 0-1137 0,0 0-416 16,0 0 424 0,0 0 408-16,104 76-144 15,-64-45-320-15,3 4-216 0,2 0-152 16,-10-3-32-16,5 3-760 15,-5 0-224-15,2 0-1649 16,-9-7 633-16,-5-15-5546 0</inkml:trace>
  <inkml:trace contextRef="#ctx0" brushRef="#br0" timeOffset="191098.46">5860 14366 10354 0,'0'0'5481'31,"0"0"-4217"-31,0 0-848 0,0 0-416 16,0 0 8-16,0 0 168 15,0 89 40-15,4-47-152 16,1-1-64-16,-1 0-512 0,0-2-280 16,-4-2-1200-16,3-8-1105 15,1-13-784-15</inkml:trace>
  <inkml:trace contextRef="#ctx0" brushRef="#br0" timeOffset="191232.57">5912 14151 11122 0,'0'0'2560'0,"0"0"-2560"15,0 0-352-15,0 0-2568 16,0 0-2193-16</inkml:trace>
  <inkml:trace contextRef="#ctx0" brushRef="#br0" timeOffset="191547.95">6183 14325 11498 0,'0'0'2024'15,"0"0"-1568"-15,0 0 417 31,0 0 455-31,-52 83-472 0,41-51-576 16,7-1-264-16,4 1-16 16,0-3-544-16,15-7 88 15,9-6-552-15,8-10-104 0,8-6-161 16,-1 0-167-16,2-16 24 16,-13-12 1040-1,-9-4 376-15,-10-6 504 0,-9 0 872 16,-13 3 760-16,-15 3-583 15,-7 7-729-15,-5 5-232 16,4 11-392-16,5 6-200 0,6 3-624 16,13 9-2089-1,12 4-2904-15</inkml:trace>
  <inkml:trace contextRef="#ctx0" brushRef="#br0" timeOffset="192483.78">6438 14284 9033 0,'0'0'4969'0,"0"0"-3992"16,0 0-649-16,0 0-192 0,0 0 96 15,0 0-136-15,92 45-16 16,-76-10-80-16,-8 9 0 0,0 3-8 16,-8 1 8-16,0 0 0 31,0-4-8-31,-4-9-568 0,-4-10 88 15,-1-12 488-15,5-6 0 16,4-7 312-16,0-10-312 16,0-15-72-16,9-14-216 0,14-8 16 15,5-10 96-15,4-4-24 32,4 1-41-32,1 3 233 0,-11 15-40 0,2 17 48 15,-7 9 8-15,-5 13 72 16,-4 3-8-16,-1 7-24 15,-2 12 233-15,-5 9-73 0,0 4-184 16,-4 3-16 0,0 6 0-1,0-3 0-15,-4-3-8 16,-5-6-16-16,1-7-112 0,5-9-32 16,-1-7-89-16,0-6 217 0,4 0-64 15,0-19-208-15,4-13-896 0,16-9 496 31,3-10 432-31,9-3 136 16,-4 3 80-16,4 13 56 16,-8 6 992-16,0 13-264 0,-4 7-240 15,0 12-184-15,-8 0-224 0,0 12-72 16,-5 17 216-16,-7 12 97 31,0 7-233-31,-3-1-88 16,-13 1 56-16,0-7-56 0,0-9-128 15,8-10-40-15,0-12-121 16,8-7 41-16,0-3-64 0,11-13 8 16,17-15-1400-16,13-13 16 31,10-23 207-31,5 4 129 16,0-4 808-16,-4 1 416 0,-16 21 128 0,-8 4 1256 15,-9 16 680 1,-10 6 673-16,-5 10-480 0,-4 6-1073 0,0 0-776 15,0 0-280 1,-13 10-88 0,-6 9 24-16,-9 9 64 15,-4 4 8-15,0 6 520 0,4 0-104 16,12-9-144-16,4-1-104 0,12-6-176 16,0-2-16-16,16-8-296 0,12 1-40 31,7-7-24-31,10 0-128 15,-2-2-72-15,2 2 79 16,-6 1 345-16,-7-1 144 0,-12 3-216 16,-12 4-112-16,-8 3 336 15,-20 3 1153-15,-12 3-265 0,-12-3 224 32,0 1-568-32,-7-2-152 15,3-5-392-15,12-7-16 0,12-6-1064 16,12-15-2785-16,12-7-6225 0</inkml:trace>
  <inkml:trace contextRef="#ctx0" brushRef="#br0" timeOffset="192687.48">7845 14319 7881 0,'0'0'6065'16,"0"0"-4184"-16,0 0-361 0,0 0-256 15,0 0 33-15,0 0-857 0,0 0-440 16,4 0-1168-16,-4-3-1705 0</inkml:trace>
  <inkml:trace contextRef="#ctx0" brushRef="#br0" timeOffset="203372.16">2505 7515 7617 0,'0'-7'2545'0,"0"5"-1513"0,0-5-696 16,0 4-24 0,4-4 96-16,-4 4 592 0,0 0 41 31,0 0-361-31,0 3-408 0,0 0-112 15,0 0-160-15,0 0 16 16,0 0 16-16,0 0-32 0,0 0-80 16,0 0-40-16,0 0-40 15,5 3-40-15,-1 10 56 32,0-1 144-32,3 4 0 0,1 3 0 15,1 3 0-15,-1-2 0 0,-1-1 0 16,1 3 24-16,1-3-24 0,-2-6 0 15,1 0 0-15,-4-7 8 16,0 0 48 0,1 0-56-1,-5-6 8-15,0 0 8 0,0 4-16 16,0-4 0-16,0 0 8 0,3 0 160 16,1 0 144-16,8-16 336 0,12-7 128 15,12-11-472-15,3-11-296 31,10-6 40-31,3-6-48 16,4-3-72-16,-1-4-8 0,1 4 8 16,-8 6 72-16,-5 10-8 0,-11 9 16 15,-8 16-8-15,-8 6 0 16,-12 7-104-16,0 3 40 31,-4 3-368-31,0 0-304 0,0 0-320 16,0 12-489-16,-20 14 137 15,0-1-480-15,0 0-1249 0</inkml:trace>
  <inkml:trace contextRef="#ctx0" brushRef="#br0" timeOffset="206910.97">2697 9242 2712 0,'0'0'952'0,"0"0"8"0,0 0-135 16,0 0 47 0,-20-48 336-16,20 39-56 15,0-1-71-15,0 1 287 16,-4 3 104-16,4-1-256 0,0 4 73 15,0 3-369-15,0-3-216 16,0 3-176-16,0 0-208 0,0 0-144 31,0 0-176-31,0 0-200 16,0 6 8-16,0 13-184 0,8 10 312 16,8 12 64-16,-4 0 8 15,3 4 120-15,-2-4-128 16,-5-9 0-16,-1-10 24 0,2-9-24 31,-5-4 0-31,-4-9 8 16,8 0 8-16,-1-3 208 0,6-19 32 15,10-13-136-15,1-12 0 16,8-14-112-16,4-2-8 0,0 2-72 16,-4 4 16-16,-4 12 48 15,-5 14 16 1,-6 12-8-16,-6 10 8 15,-11 5-8-15,4 1 0 0,-4 3-120 16,0 0-624-16,4 0-648 16,-4 22-1681-16,5 0 1121 15,-5 0-2321-15</inkml:trace>
  <inkml:trace contextRef="#ctx0" brushRef="#br0" timeOffset="211638.49">1920 12566 3504 0,'0'0'6250'16,"0"0"-4986"-16,0-12-1080 0,0 8-184 15,0 1 0-15,0 0 208 16,0 0 120-16,-4-3-16 16,4-1-240-16,-4 1 72 0,0-4-136 31,0 1 8-31,-4-1 40 0,0-5-56 16,-4 2 112-16,1 0-112 15,-6 0 0-15,2 4 48 16,-6 2 104-16,1 7-24 0,-4 0-128 15,1 0 24-15,-5 0-32 32,-4 13 8-32,4 6-16 0,-4 4 0 15,-3 5-32-15,-2 7 48 16,10 0-80-16,-6 6 64 16,10 7-32-16,7-1 24 0,4 1 24 0,4-4 0 15,0-2 0 1,8-4 40-1,0-3-40-15,0-3-16 0,12-7 16 16,7 0 8-16,6-3-8 16,6-2 0-16,5-1-16 0,0-3-48 15,0-1-8-15,0 1-672 16,-8 0 496 0,0 0 168-16,-9 0 72 15,-2 0 8-15,-9 3-96 0,-5 3 96 16,-3 0 0-16,0 4 128 15,-3-1 128-15,-18 0 104 16,-2 4 24-16,-5-4-160 0,-4 1 40 31,0-4-8-31,1 4-104 0,-1-11-32 16,12 1-112-16,3-6 40 16,9-4-80-16,5-3 32 15,3-3-296-15,0 0-192 0,3 0-48 16,10 3 360-16,6-3 176 31,5 0 8-31,4 0 152 0,-4 0-112 16,-4 0-48-16,-4 0 0 15,-8 4-144-15,-4-1-8 16,-4 3 64-16,0 0 88 0,0 4 136 16,0 0 144-16,-8 5 176 15,-8 4 8 1,0-3-184-16,-8 7-16 0,0-7 161 15,1-1 15-15,6 1-192 16,2-6-176-16,6-1-64 16,2-5-8-16,7 2-88 0,0-3-56 15,0 0-192 1,7 4 168-16,14 5 112 16,-1 1 39-16,12 3 9 0,-4 9-40 15,-5 1-8-15,1 9 56 16,-13 2-80-16,-11 11 80 15,0 12 80-15,-27 20 297 0,-21 15-17 32,-8 4 328-32,0-7-224 0,9-16 200 15,15-25-56-15,8-10-40 16,9-3-248-16,2 3-96 16,5 7 8-16,4 2-232 0,4 2 0 15,28-8 0-15,24-6-232 31,28-9-336-31,39-20-456 0,16-15-584 16,-27-17-993-16,-25-8-2728 0</inkml:trace>
  <inkml:trace contextRef="#ctx0" brushRef="#br0" timeOffset="-206836.35">1016 11919 2584 0,'0'0'176'0,"0"0"400"0,0 0 256 16,0 0-448-16,0 0-87 0,0 0 87 15,0 0-8-15,0 0-176 16,3 0-24-16,-3 0 248 0,0 0 200 15,0 0 104 1,0-4-112 0,4 4-248-16,-4 0-80 0,8 0-192 0,1 0-88 15,2 0 120-15,6 0 9 16,2 0 143-16,13 0-48 16,0 0-72-16,4 0 88 0,4-3-120 31,3 3 160-31,2-6-8 15,-6 3-144-15,1 0 152 16,0-4-144-16,-4 4-64 0,0 0 72 16,3-4-40-16,-3 5-16 0,8-5 40 31,0 1-136-31,0-1 96 16,3 1-96-16,5 3-8 15,-4-3 8-15,4-1 0 0,-4 4 0 16,-4 3 0-16,-5-3 0 15,-2 3 48-15,-5 0-48 0,-1 0 0 32,9 0 0-32,3 0 16 15,10 0 96-15,2 0-112 16,13 0 8-16,0-4 8 0,4 1-8 16,3 0-8-16,-3 0 0 0,-9 0 8 15,-3 3 16-15,-16 0-24 0,-12 0-8 16,-8 0 0-1,-8 0 0 1,0 0 8-16,4 0 0 16,0 0 0-16,8 0 40 0,11 0-40 15,6 0 0-15,10-6 16 0,5-1-16 16,3 7 24-16,1-3-24 0,-8 0 0 31,-4 3-32-31,-12 0 32 16,-5 0 0-16,-3 0 0 15,0 0 0-15,-4 0 40 0,9 0-40 16,2 0 0-16,5 0 56 0,0 0-56 31,11 0-8-31,5 0 8 16,3-3 0-16,10 3 48 16,-2-3-48-16,1 3-48 15,-4 0 48-15,-8 0 0 0,0 0 8 16,-13 0-8-16,-4 0 0 0,-2 0-16 15,-5 0 16-15,-4 0 0 32,3 0 0-32,5 0 8 15,0 0 0-15,4 0-8 0,4 0 0 16,8 0 16-16,-1-4-16 16,1 4-8-16,0-3 0 0,-4 3 8 15,-1 0 0-15,-3 0 0 16,0 0 8-1,-4 0 96-15,8 3-24 16,-1 1 0-16,5-1-80 0,8-3 16 16,0 0 80-16,-5 3-96 15,5-3-8-15,-8 0 8 16,0 3 0-16,-9-3-8 16,2 3 8-16,-6-3 0 15,1 0 16-15,0 0-16 16,0 3 0-16,3-3-8 0,6 4 0 15,-1-4 8 1,6 0 0-16,-2 0-40 16,8 0 40-16,-4 3 0 15,0-3 8-15,-4 0-8 16,0 3 8-16,0-3 40 0,-1 0-48 16,-3 3-8-16,4 0 0 15,-4-3 8-15,8 3 0 16,-5 0 0-16,4 1 8 0,-6-1 0 31,3 0-8-31,0 0-8 16,-5 1 8-16,5-1-40 0,3 0 40 15,1 3 0-15,0-3-96 16,4 4 96-16,-4-4-112 16,-1 3 64-16,1-2 40 0,-4 2-24 15,-5-3 24 1,1 0 8-16,4 0-40 15,-8 0 32-15,8 1 8 0,-4-4-144 16,8 0-96-16,-1 0-160 16,5 0 208-16,0 0-80 15,-1 0 16-15,-7 0 64 16,-8 0 64-16,-8 0 128 16,-4 0-48-16,-4 0 48 15,-4 0 32-15,-4 0 16 0,3 0 8 16,5 0-48-16,-4 3 0 31,4-3 40-31,-1 3-48 16,6 0 0-16,3 0 48 0,3 0-40 15,5 1 0-15,0-1-8 0,0 0 0 16,-5 4 48-16,2-4-48 16,-6-1 0-16,-3 2 0 15,0-4 8-15,0 3 184 0,-4 0 32 31,0-3-88-31,0 0 160 16,0 0-104-16,-1 0 40 0,-3 0-56 16,4 0-96-16,-4 0 96 15,0 3-160-15,-1-3-8 16,5 0 176-16,0 4-176 0,1-4 0 31,-1 0-8-31,-1 3 8 0,1-3 40 16,-4 3-48-16,-5-3-8 0,1 0 0 15,-3 0 8-15,-2 0 0 16,5 0 0-16,-4 0 0 16,0 0 8-16,0 0-8 15,4 0 0-15,0 0 0 16,-1 0 0-16,5 0 56 16,-7 0-56-16,-1 0 0 0,-5 0 72 15,-2-3 56-15,-2 3 208 31,-3 0 40-31,0-3-71 16,-3 3 119-16,-1 0-160 0,-4 0-88 16,0 0 48-16,3 0-96 0,-3 0-80 15,4 0-48-15,-4 0 48 16,0 0-80-16,0 0 32 31,0 6-64-31,4 10 64 0,-4 3 0 16,0 9 64-16,0 7-64 15,0 7 0-15,0 2 208 0,-4 1-144 16,-7 2-16-16,2 1 16 16,-6 0-56-16,-2 2 64 15,2 1-72-15,-2 0-16 0,2 6 16 32,-5 0 0-32,4 0 0 0,-4 3-8 15,4 4 8-15,0 0 32 0,-4-4-32 16,1 3-56-16,-6-2 56 15,1-1 8-15,0 0 48 16,-4-6-56-16,9 0 8 16,-5-6 72-1,7 0-72-15,2-10 40 0,2 3 112 16,2-3 64-16,3 0-24 0,4 3-200 16,-8 7 0-16,4 0 80 31,4 3-80-31,-7 9 48 15,-2 0-48-15,5 1 8 0,1-1 120 16,-2-3-128-16,5 0 0 16,0-6 0-16,4 3 8 0,-4-7 40 15,4 7-48-15,-4-6 0 16,4 0 64-16,-3 2-64 0,-1-2-16 31,-5 0 16-31,5-1 0 16,0-2-48-16,0-1-40 0,4-2 64 15,-3 2-24-15,3-3 48 16,0 0-8-16,-4-2 8 16,4 2 0-16,0 0 32 0,0 0-32 31,-4-2-24-31,4 2 16 16,-9-6 8-16,5 3-8 0,-7 3 0 0,3-3-128 15,-5 7 136-15,2-1-296 16,3-2-80-16,-1-5 120 15,6-2 112-15,-1 0 144 16,0-3-8 0,4 0 8-16,0-3 24 15,-4 2-16-15,0-2-8 16,-4 0 0-16,4-4 8 0,0 0 48 0,-4 1-56 16,-4-1-16-16,0-3 8 15,-3 3 8 1,-2-2 0-16,6-4 0 15,-6 0 0-15,2 0 80 16,-2-3-80-16,2-3 0 16,-5 2 0-16,-8-5 0 0,0-1 88 15,-8 1-40-15,-4-4-40 0,0 1 432 32,-7-4-240-32,-2 3 24 15,2-3 144-15,-5 4-56 16,0-1 32-16,-3 1-120 0,3 2-64 15,-4-3 200-15,-4 4-271 16,-4-4-33-16,-3 4 32 0,3-4-80 31,-3 1 168-31,2-1-168 16,6 3-8-16,-6 1 144 16,14 0-136-16,-5-4 64 0,0 0-64 0,4 0 40 15,-3-2 88-15,-5-4-136 16,-3 0 0-16,-1 0 0 15,0-4 0 1,-8-5 40-16,4 2-40 16,-3-2 0-16,-5 3 56 15,1-1-40-15,-2 1-8 0,6 3 88 16,0 3-88-16,-2 0 136 0,6 0-144 16,3 0 0-1,-4 0-24-15,1 0 24 16,-6 0-48-16,2 0-24 15,0 0 40-15,-2 0-16 16,6 0 48-16,3 0-16 0,4 0 16 16,0 6 0-16,4 4 0 15,1-4 0 1,-9 1 0-16,-4-5 48 16,-15 5-48-16,-21-7 0 15,-19 0-120-15,-5 0-104 0,9-3-72 16,31-1-89-16,24 2 233 15,17 2 80-15,-1 0 40 0,-12 0 24 32,-15 0 8-32,-25 0 0 15,-20 0 48-15,-8 0-40 16,9 0-8-16,4 0 112 0,19 0 0 16,16-4-64-16,20 1 9 15,13 0-49-15,3 3 88 0,-8-3-96 16,-3 3-8-1,-13 0 8-15,3 0 0 16,-18 0 48-16,-12 3-48 16,-21 3 0-16,-4 0 40 0,21 1-40 15,27-1 0-15,21-3 0 0,6 1-32 16,-2 2 24 0,-13-3-88-16,-4 0-65 15,-3 0 153-15,3-3-88 16,-4 4 80-16,0-4 16 15,-7 0 0-15,2 0 0 0,-2 0 0 16,-1 0 0-16,5 0 8 16,7 0 0-1,4-4 8-15,8-2-16 16,1 0 8-16,6-4 64 16,-2 4-72-16,-1-3-8 0,1 5 8 15,-5-2-8-15,-1 3 8 16,-6 3-8-16,-1 0 8 0,-4 0 24 31,4 0-16-31,5 0-8 16,3-4 0-16,8 1 8 15,4-3 73-15,5 0-81 0,-5-1-9 16,4 1 1-16,0-1 8 0,-8 4-8 16,5 0 8-16,-2 0 0 15,-2 0 25 1,3 0-25-16,0 0-49 15,8-7 49-15,0 3-64 16,9-2-64-16,2-7-368 0,5 0-472 16,16-12-336-16,0-1-1569 15,4 7-1232-15</inkml:trace>
  <inkml:trace contextRef="#ctx0" brushRef="#br0" timeOffset="-195804.04">10275 5550 488 0,'0'-10'8001'16,"-3"4"-6272"-16,3-1-1241 0,-5-2-224 31,5 2 816-31,0 5 128 16,0-2-215-16,0 4-185 16,0-3-480-16,0 3-160 0,0 0-64 15,0 0-96-15,0 0 240 16,0 0-200-16,0 0-40 0,0 0-8 31,0 0-72-31,0 0-40 16,0 0-56-16,0 7-16 15,0 5 120-15,0 7 56 0,0 0 8 16,0 3 8-16,5 4-8 16,-2-1 80-16,1-3-80 0,0-2 0 0,-4-2 8 15,4-5-8 1,0-3 0-1,0-1 0-15,0-6 0 16,4 1-16-16,0-4 32 0,12-7-16 16,12-15 328-16,11-10-176 15,21-22 24-15,16-22 64 16,31-19-232-16,5-7 128 16,-13 23-136-16,-30 22 0 15,-34 25 0-15,-11 10 56 16,0 6 288-16,-12 0-112 0,0 4-184 15,-8 5 72-15,-4 7-120 16,-4 0-224-16,0 0-352 16,0 0-600-1,-12 9-393-15,-8 7 561 16,-16 13-752-16,0-7-841 0,8 0-2960 16</inkml:trace>
  <inkml:trace contextRef="#ctx0" brushRef="#br0" timeOffset="-168102.07">9080 13529 3168 0,'0'-4'2465'15,"-4"-2"-1129"-15,0 3-672 0,-1-4-64 16,5 7 240-16,0-3 337 0,0 3 15 15,0 0-464-15,0 0-304 32,0 0 32-32,0 0 120 15,0 0 105-15,0 0-153 0,0 0-280 16,0 0-64-16,0 0-56 16,0 0 88-16,0 0-80 0,0 0-136 15,-4 6-72-15,1 7 24 31,-5 9 48-31,0 7 256 16,0 6-184-16,-4 6-24 0,4 4 56 16,1 5-8-16,-2 4 136 15,1 3-88-15,-3-3-32 0,2 4 64 16,1-5-80-16,0 5 48 16,5-1-64-1,-1 0-80-15,4 0 96 16,0 0-96-16,0 4 0 0,0-4 64 15,0 0-56-15,0 0-8 16,0-6 0-16,0-3 0 0,0-1 56 16,0-5-56-1,0-11-8-15,-5 1-8 16,5-10-64-16,0-6 8 16,-4-6-120-16,4-1-64 0,0-3 88 15,0-2-272-15,-4-4-184 16,4 0-104-16,-4 0-137 0,-16-7-231 31,5-8-2128-31,-2-4-4522 0</inkml:trace>
  <inkml:trace contextRef="#ctx0" brushRef="#br0" timeOffset="-167868.78">8681 14690 1816 0,'0'0'7489'0,"0"0"-5632"16,0 0-1313-16,0 0-544 16,0 0 0-16,0 0 560 0,0 0 680 15,32 64-551-15,-11-35-297 16,-6 6-280 0,9-4-64-16,-5 4 24 0,5-3-72 0,-3 0-72 15,3-7-392 1,4-6-441-16,0-9-359 15,4-10-424-15,3-10-1137 0,1-12-3456 16</inkml:trace>
  <inkml:trace contextRef="#ctx0" brushRef="#br0" timeOffset="-167640.35">9243 14611 8857 0,'0'0'4849'0,"0"0"-3936"16,0 0-913-16,0 0 8 0,0 0 256 16,-75 86 304-16,47-45-64 15,-8 7-112-15,4 3-176 0,0-1-40 16,8-2-168-16,0-4-8 31,8-9-592-31,12-9-1088 16,0-14-2817-16,4-9-4209 0</inkml:trace>
  <inkml:trace contextRef="#ctx0" brushRef="#br0" timeOffset="-124679.38">14574 7861 592 0,'0'0'5825'0,"0"0"-4761"15,0 0-808-15,0 0-176 16,0 0 24-16,0 0 248 0,0 0 48 15,-8 3 32-15,-8 4 169 0,-4 2-65 16,-8-3-160 0,4 4 24-16,-4-7-168 15,0 4-120-15,5-5-8 16,7-2 96-16,-1 0 184 16,6 0-56-16,3-9-16 0,4-4 152 15,0-2-256-15,4-7-160 16,4-4 0-1,8 0-32-15,4 1-8 16,4 3 56-16,-4 3 240 16,-1 6-39-16,-2 3-137 0,2 8-64 15,-2 2-16-15,2 0-48 16,6 2-8-16,-2 18-72 0,1 5 80 31,4 10 0-31,-3 6 8 16,-6 13 40-16,-11 3 8 15,0 0-56-15,-4 7 16 0,-8-4-16 16,-16 1 0-16,-12-4 0 16,-11 0 0-16,-13-6 8 0,-5-7-8 15,-2-12 8 1,3-6 32-16,8-11-24 16,5-8 88-16,3-7 8 15,16 0 264-15,4-16 224 0,13-13-104 16,2-9-176-16,13-10-56 15,0 1-184-15,0-1-24 16,0 17 160 0,0 5-96-16,0 13-16 0,0 13-104 15,0 0-512-15,0 20-1216 16,0 36 455-16,-4-1-1439 0,-4-1-3986 16</inkml:trace>
  <inkml:trace contextRef="#ctx0" brushRef="#br0" timeOffset="-124190.48">15271 7886 6105 0,'0'0'800'0,"0"0"-664"0,0 0-136 15,72-73 0-15,-56 55 328 0,-12 1 248 16,0 2-56-16,-4-1 312 16,-4 6 9-16,-8-2 423 0,-8 5-328 15,-8 7-408-15,-7 0 40 16,-1 0-168-16,-8 13 17 15,0 6 31 1,8 3-48-16,0 3 216 0,9 7-248 16,6 3-104-16,5 7-136 15,12 2-120-15,4 16 104 0,4 20-56 16,20 18-8-16,-4-9 40 16,0-16-88-1,-8-22 0-15,-4-10 8 16,-4-3-8-16,-4 10 56 15,0-1-56-15,0-2-48 0,-8-7-88 16,-8-3-224-16,-7-3-472 31,-5-7-1017-31,3-6-1359 0,1-13-2722 16</inkml:trace>
  <inkml:trace contextRef="#ctx0" brushRef="#br0" timeOffset="-124002.33">14725 8338 9217 0,'0'0'2393'0,"0"0"-489"0,0 0-991 16,0 0-593-16,100-32-192 0,-9 22 0 16,33 4-48-16,20-4-80 15,-9 7-232 1,-16-10-777-1,-42 7-2175-15,-21-3-5418 0</inkml:trace>
  <inkml:trace contextRef="#ctx0" brushRef="#br0" timeOffset="-123380.89">16495 8125 8305 0,'0'0'1713'16,"0"0"-889"-16,0 0-328 31,0-74 984-31,-13 46-312 0,2 6-631 16,-6-1-249-16,-2 5 64 0,-5 5 264 15,0 3-168-15,-8 10-384 0,-8 3-64 16,0 23-8-16,-7 5-144 16,7 11 152-1,3 5-72 1,14 4 56-16,7 0 16 0,12-7-72 15,4-2 16-15,8-10-184 16,12-7-64-16,12-13 120 0,7-12 40 0,6 0 64 31,2-25 64-31,-3-10 8 16,-4-12-8-16,-4-4 16 16,-12-3 72-16,-4 3-64 0,-8 3 424 15,-8 13 216-15,-4 13 240 16,0 7-24-16,0 11-248 0,0 4-592 15,0 4-24-15,0 14-240 32,0 14 184-32,0 3 56 0,0 6-8 15,3 1 8-15,10-1 0 16,2-3 0-16,6-6 0 0,3 0-8 16,3-7-176-16,5-6-664 31,12-13-784-31,-4-6-2585 15,-12-3-5585-15</inkml:trace>
  <inkml:trace contextRef="#ctx0" brushRef="#br0" timeOffset="-122782.88">18183 7747 8553 0,'0'0'1417'0,"0"0"-537"0,-86-26-216 16,34 23-248-16,-1 3 504 31,-6 0 48-31,7 10-463 16,0 5-225-16,17 2-192 0,7 1 0 15,11-1 8-15,10 5-96 16,7-3 0-16,0 3 8 0,20 6-8 16,12-2 80-16,3-1-80 15,9 4 0 1,4-4 48-16,-1 1-48 16,2-7-8-16,-10 3 0 0,2-3 16 15,-13 0-16-15,-5 0-40 16,-7 3-24-16,-4-6 72 0,-12 3 0 15,0-3 8 1,-8 0 48-16,-20-3 168 16,-12-4 424-16,-12-6-136 15,-7-3-304-15,-1 0-56 0,-4-15-152 16,12-8-912-16,25-18-808 16,14 6-1281-16,13 3-2856 15</inkml:trace>
  <inkml:trace contextRef="#ctx0" brushRef="#br0" timeOffset="-122384.08">18451 8042 5337 0,'0'0'1928'0,"0"0"-1072"32,0 0 256-32,0 0 225 15,0 0 239-15,0 0-176 0,0 0-551 16,76 0-481-16,-61-3-232 15,6-7-136-15,3-2-384 16,-5-4-425-16,-3 0 89 0,-8-9 0 16,-8-1 440-16,0-2 280 31,-11-1 120-31,-13 4 104 0,-4 2 192 0,-4 14 200 16,0 2-248-16,0 7-160 15,4 7-31-15,4 12-1 16,4 6-120-16,4 7 144 0,8 3-24 15,8 3-64 1,0 0 16-16,12 4-32 16,16-5 24-16,8-2-72 15,8-6-48-15,15-4 152 0,1-12-152 16,3-6 0-16,6-7-144 16,-9-7-112-1,-5-15-280-15,-3-13-345 16,4-42-1111-16,-20 11-825 0,-5-4-2856 15</inkml:trace>
  <inkml:trace contextRef="#ctx0" brushRef="#br0" timeOffset="-122161.65">19132 7540 4745 0,'0'0'4104'0,"0"0"-1311"31,0 0-601-31,0 0-239 16,0-73-577-16,0 73-720 0,-8 0-656 15,1 13-72-15,-10 13 72 16,-2 8 120-16,-1 14 24 15,-1 9-136-15,6 13 48 0,11-3-48 16,4 5 88-16,0-5-96 31,8-13 0-31,16 3-8 0,4-9-72 0,8-7-104 16,7-9-288-16,5-7-688 16,16-18-1217-16,-8-7-2936 15,-13 0-3192-15</inkml:trace>
  <inkml:trace contextRef="#ctx0" brushRef="#br0" timeOffset="-121948.27">18769 7747 12522 0,'0'0'2417'0,"0"0"-1793"0,128 0-216 15,-45 0 544-15,26 0-184 16,18 0-456-16,8 6-288 0,-15-6-24 31,-36 0-1456-31,-41 0-3881 0</inkml:trace>
  <inkml:trace contextRef="#ctx0" brushRef="#br0" timeOffset="-121204.5">21431 7591 10298 0,'0'0'2520'0,"0"0"-1015"0,0 0-289 16,0 0-216-1,0 0-376-15,0 0-320 16,0 0-304-16,0 13-48 16,0 12 48-16,4 20 16 15,4 9 96-15,-4 6-16 0,8 4-80 16,-8-1-16-16,-4-3-40 0,4-12-256 15,-4-4-680-15,0-9-560 32,0-16-1217-32,0-9-1328 15,-4-10-3416-15</inkml:trace>
  <inkml:trace contextRef="#ctx0" brushRef="#br0" timeOffset="-121033.9">21583 7369 10882 0,'0'0'1848'16,"0"0"-664"-16,0 0-735 0,0 0-241 15,0 0-168-15,0 0-40 16,0 0-1185 0,-8 35 113-16,8-7-1376 15,12 4-2305-15</inkml:trace>
  <inkml:trace contextRef="#ctx0" brushRef="#br0" timeOffset="-120695.56">21918 7623 8409 0,'0'0'2713'0,"0"0"-1321"16,0 0-680-16,0 0 265 0,-112-16-17 15,68 16-104-15,7 0-352 16,6 0-360-1,11 13-144-15,8 3-40 16,12 2-88-16,0 8-56 16,28 6-128-16,7-1-8 0,14 4-232 15,7 0-48-15,-4-3-441 16,-5-6 593-16,-11-8 304 0,-8 1 96 31,-12-9-40-31,-12 0 88 16,-4-1 8-16,-13-3 608 15,-14-2 617-15,-13 2-297 0,-16-3-336 16,1-3-280-16,-5 0-176 16,4-3-144-16,-4-16-344 0,16 3-1360 15,17-3-3794 1</inkml:trace>
  <inkml:trace contextRef="#ctx0" brushRef="#br0" timeOffset="-120179.33">23280 7658 7697 0,'0'0'1993'0,"0"0"-585"16,0 0-152-16,0 0-184 0,0 0 25 31,0 0-273-31,0 0-440 0,-99-54-88 16,71 54-168-16,3 0 32 16,-3 13 136-16,0 2-168 0,4 7-48 15,-4 4-8-15,5 6-56 16,3 3 88-16,8 0-104 0,9 3 0 15,3 0 48 1,3 0-48-16,21-6-72 16,12-4-8-16,4-2-144 15,12-11-152-15,3-2-552 0,5-13-577 16,27-6-503-16,-19-13-553 16,-8-6-735-16</inkml:trace>
  <inkml:trace contextRef="#ctx0" brushRef="#br0" timeOffset="-119915.85">23626 7436 4600 0,'0'0'1025'15,"0"0"199"-15,0 0-120 0,0 0 353 32,-19-83 583-32,14 77 32 15,5 2-447-15,-4 4-897 0,-3 0-728 16,-1 13-144-16,-1 9 32 15,-6 10 112-15,3 10 40 32,7 8 160-32,1 17-128 0,4-4-24 15,0 7 80-15,4-3-80 16,9-13-48-16,-2 6 0 0,6-9-568 0,11 0-944 16,-9-13-1361-16,1-12-2368 15</inkml:trace>
  <inkml:trace contextRef="#ctx0" brushRef="#br0" timeOffset="-119487.27">23897 7689 6433 0,'0'0'3985'0,"0"0"-1433"15,0 0-975-15,0 0-121 0,0 0-504 16,0 0-704-16,0 0-248 15,-7-12-312-15,-10 41 312 0,-7 5 0 16,1 8 40-16,7 2-32 31,0 1-8-31,7-4-184 0,9-6-552 16,0-4-24-16,13-8 136 16,15-7-81-16,4-13 337 0,4-3 296 15,3-7-40-15,1-11 112 16,-8-11 64-16,-4-6 40 15,-12-3 208-15,-8-1 113 0,-8-5 7 32,0 3 80-32,-24 6 40 15,0 0-112-15,-12 13-216 0,4 6-224 0,0 9-48 16,0 7-240-16,9 0-464 16,7 4-320-1,8 9-345 1,8 2-311-16,0 1 192 0,24 0-49 15,12-6 1-15,35-4-241 16,-11-6 25-16,0 0 392 0</inkml:trace>
  <inkml:trace contextRef="#ctx0" brushRef="#br0" timeOffset="-119144.59">24348 7671 80 0,'0'0'2504'0,"0"0"329"16,83-54-385-16,-63 34-407 0,-8 1 79 15,-12 4-232-15,0 2-815 16,-12 3-529-16,-16 1-384 0,-7 6-160 15,-1 3 0-15,-5 0-48 16,6 9-40-16,7 7 72 0,5 3-120 31,6 4 64-31,13 2-96 16,4 3-64-16,4-2 72 0,16 2-112 16,12 4 0-16,8-3 120 15,3-4-41-15,5 0 25 31,-8-2 112-31,-4-1-64 0,-8-6 120 16,-4-4-48-16,-12 1 48 16,-8-4 24-16,-4 1 24 0,0 3 128 15,-24-7 201-15,-4 4 103 0,-15-7 64 16,-2-3-256 0,-7 0-288-1,1-3-144-15,7-16-1281 0,12-1-2679 16,16-2-2714-16</inkml:trace>
  <inkml:trace contextRef="#ctx0" brushRef="#br0" timeOffset="-118371.3">24638 7797 5521 0,'0'0'4241'15,"0"0"-3361"-15,0 0-584 0,0 0-32 16,0 0 584-16,104-6-304 15,-72-3-416-15,4 2-128 0,4-5-1088 32,-5-1 328-32,-3-3-328 15,-8-10 183-15,-8 4 249 0,-11-3 320 16,-5 3 336-16,-5 0 8 16,-18 6 512-16,-5 3 0 15,-8 10-248-15,-5 3-39 0,6 0 103 31,-1 16 24-31,8 3-72 16,4 6-152-16,5-3-16 0,10 7-8 16,5 0-40-16,4-1-72 15,4-3 0-15,24-2-200 0,8-4-192 16,20-10-152-16,20-2-185 16,27-7-71-1,24-7-32-15,13-18 152 16,-20-10 352-16,-28 0-664 15,-37 3 992-15,-19 7 128 0,-16 2 816 16,-4-2 280-16,-8 0 953 0,-4 3 63 16,-4 3-704-1,-16 3-535-15,-16 9-713 16,-12 4-280-16,-8 3 0 16,1 13 32-16,-5 15-40 15,11 4-80-15,6 6 0 0,11 3 56 16,16 1-72-16,12-4-80 15,0 0-216 1,21-9-17-16,10-7 113 16,9-9 296-16,7-13 16 15,5 0 112-15,0-19 176 0,1-13 385 16,-10-13 167-16,-4-22-272 16,-11-18-168-16,-11-20-368 0,-9-13-40 31,-8 1 8-31,0 22-8 15,-8 28 144-15,3 20-32 16,5 25 24-16,-4 2 216 0,0 8 152 16,0 9-384-16,4 3-128 15,-7 12-352-15,3 20 152 0,0 28 176 16,4 32 24 0,0 26 8-16,15 12 88 15,6-9-48-15,-2-10-48 16,-3-19 0-16,-4 0-480 0,1-9-872 15,-6-20-873-15,5-19-2968 16</inkml:trace>
  <inkml:trace contextRef="#ctx0" brushRef="#br0" timeOffset="-117283.49">26646 7483 9329 0,'0'0'2225'0,"0"0"-689"0,0 0-231 16,0 0-201-16,0 0-48 16,0-25-328-1,0 25-728-15,0 3 0 16,-4 13-320-16,-7 9 224 15,2 10 96-15,-2 6-8 0,3 10 8 16,8-3 56-16,0-4-56 16,0 1 0-16,15-10 0 31,6-7-56-31,3-8-48 0,8-11-16 16,-4-9 120-16,3-4 96 15,-3-21 48-15,-4-7 56 0,-4-5-16 0,-4-11 88 16,-8 0 24-1,0-6-120-15,-8 7-64 32,0-1 32-32,0 13-88 0,0 7-8 0,0 12-40 15,0 9-8-15,0 7-560 16,0 3-1712-16,4 29-1665 0,3 0 1769 16,6 0-3978-16</inkml:trace>
  <inkml:trace contextRef="#ctx0" brushRef="#br0" timeOffset="-116806.56">27140 7521 7801 0,'0'0'2417'15,"0"0"-289"-15,0 0-720 0,0 0-135 16,0 0-201-16,0 0-712 15,45-28-360-15,-30 43-168 0,2 11-200 16,2 5-160-16,-7 5 288 31,-8 2 128-31,0 0 64 0,-4-3-248 16,0-7 64-16,-8-8-24 16,1-5-97-16,-6-8 201 0,5-7 152 15,-4 0 0-15,4-13 232 31,0-9-15-31,8-10-113 16,0-9-96-16,12-4-8 0,12 1 8 16,0-4 120-16,8 7 64 15,-4 6 72-15,-4 10 520 0,-4 12-344 0,-8 7-368 16,0 6-72 0,-1 3-192-1,2 19-8-15,-6 7 168 16,1 2 24-16,1 7 16 0,-5 0-8 15,0 1 0-15,3-8-80 16,5-2-280-16,8 0-416 0,4-7-265 0,8-7-351 16,12-5-256-16,28-10-425 31,-5 0-391-31,-7-10-1857 16</inkml:trace>
  <inkml:trace contextRef="#ctx0" brushRef="#br0" timeOffset="-116347.02">27989 7645 1400 0,'0'0'3321'0,"0"0"-721"0,0 0-1040 15,44-76-119-15,-32 50-401 32,-12-2-320-32,0 2 40 0,0-5-328 15,-8 2-168-15,-12 4 313 16,-8 3-345-16,-7 5 272 0,-6 11-304 16,-2 6-48-16,-1 4-152 31,-4 15-40-31,5 12 32 15,6 8-80-15,14 2-40 0,14 3 16 16,9 1-584-16,0-4 87 0,24-6 97 0,8-10 408 16,8-9-16-16,4-13 120 15,0-3 120 1,-4-16 96 0,0-12 112-16,-9-10 248 15,-3-10 33-15,-8-6-297 0,-4-6 8 16,-8-16-224-16,4-23-88 15,-8-12 56-15,0 13 152 0,-4 24 432 16,0 37-392 0,0 24 296-16,0 6 216 15,0 4-448-15,0 3-320 16,-8 19-424-16,-8 16 232 0,1 29 144 16,-2 18 48-16,9 23-88 15,8 6 88-15,8-22 8 0,12-22-8 31,-4-19-208-31,8-13-416 16,0-1-584-16,20 4-1073 0,-9-6-735 16,-3-19-2073-16</inkml:trace>
  <inkml:trace contextRef="#ctx0" brushRef="#br0" timeOffset="-115955.81">28300 7547 5801 0,'0'0'3024'16,"0"0"-2127"-16,0 0-561 15,0 0 240 1,0 0 712-16,0 0-136 16,0 0-752-16,52-10-328 0,-25 1 24 15,6-7-88-15,-1-3-16 16,-5 0-16-16,-3-3-320 0,-4-7 48 15,-8 1 40 1,-8-4 24-16,-4 6 232 16,0 4 616-16,-20 9 136 15,0 10-503-15,-8 3-241 0,-4 9 104 16,1 17-8-16,-1 5 152 16,8 11-104-16,8 3-144 15,8-1 72 1,8 0-72-16,4-2-8 15,28-1-104-15,8-6-480 0,12-10-201 16,23-9-135-16,24-9-272 16,21-14-280-16,-24-12-433 15,-16-7-3144-15</inkml:trace>
  <inkml:trace contextRef="#ctx0" brushRef="#br0" timeOffset="-115639.43">29344 7223 8729 0,'0'0'2993'15,"0"0"-1089"-15,0 0-1375 16,0 0-529-16,0 0-289 0,0 0 289 16,-67 101 152-1,39-53-144-15,3 0 81 16,5 3-81-16,13-1-8 0,-1 1-105 0,8-6-343 16,0-8-440-1,11-2 208-15,6-16 152 16,-2-6 192-16,2-13 336 15,-10 0 832 1,1-15 112-16,-8-17 193 0,0-6-89 16,-12-7-88-16,-12-6-192 0,-7 0-72 15,-5 4-328-15,0 5-24 16,8 11-104-16,8 9-160 16,4 12-80-1,13 10-720-15,-2 10-2384 16,5 6-2538-16</inkml:trace>
  <inkml:trace contextRef="#ctx0" brushRef="#br0" timeOffset="-114241.99">14594 8912 8185 0,'0'0'2041'15,"0"0"31"-15,0 0-1152 0,0 0-232 16,0 0 193-16,0 0-193 15,0-9-392-15,0 9-296 0,0 9-232 32,0 13 136-32,-4 10 88 15,-8 12 8-15,0 7 80 0,1 6-72 16,-14 19 40-16,1-9-40 16,-4 3 0-16,0-7 88 0,4-8-96 15,5-1-8-15,3-10 0 31,4-6 8-31,4-9-8 16,8-7 0-16,0-7 8 0,8-2 8 16,16-3-8-16,8-3 0 15,8-7 48-15,12 0 80 0,4 0-16 0,2-7-56 16,2-6-40 0,-4 1-16-1,-8 2-24-15,-4 0-280 16,-8 4-240-16,-12 3-344 0,-8 3-545 15,-4 0-495-15,-5 0-609 16,-3 0-2840-16</inkml:trace>
  <inkml:trace contextRef="#ctx0" brushRef="#br0" timeOffset="-114027.54">15259 9563 10898 0,'0'0'3257'0,"0"0"-1697"15,0 0-744-15,0 0-128 16,0 0-360-16,0 0-328 0,0 0-472 16,-27-13-2248-16,11 16-4330 0</inkml:trace>
  <inkml:trace contextRef="#ctx0" brushRef="#br0" timeOffset="-113541.16">16065 9118 3896 0,'0'0'3305'15,"0"0"-1641"-15,0 0-1023 16,0 0-73-16,0 0 368 0,0 0-16 16,11-76-120-16,-15 67-184 15,-20 5-208-15,-4 4-232 0,-7 0-47 31,-14 4 143-31,2 12 128 16,-1 3 40-16,0 6-24 0,4 0-216 16,8 4-16-16,8 3-112 15,9-4-64-15,7 4-8 0,12 0 48 16,0 0-32-16,12 3-16 31,16-1 0-31,8 1 56 16,11-3-56-16,5 0 0 0,8-7 0 15,4-3 0-15,-4-6 0 16,3-3 0-16,-3-7-176 0,-8 1-96 31,-1-7-96-31,-6 0-112 0,-10 0-176 16,-3-3-121-16,-8-7-487 16,-1-6-568-16,-10 0-705 0,-5 4-2128 15</inkml:trace>
  <inkml:trace contextRef="#ctx0" brushRef="#br0" timeOffset="-112867.09">14295 9931 4096 0,'0'0'2169'0,"0"0"-1417"16,0 0-264-16,0 0 192 0,0 0 288 16,0 0-271-16,0 0-265 15,4 0-144 1,12 3 512-1,4-3 280-15,8 0-288 0,12 3-208 0,4 0-183 16,11-3-65-16,17 4-56 16,23-4-192-16,25 0-8 0,11 0-8 15,-2 0-16-15,-11 0-48 32,-10 3 0-32,-4 0-8 15,-4 0 120-15,-1-3-112 0,1 4 64 16,-1-4 24-16,1 0 112 15,-8 0 48-15,-13 0-40 0,-19 0-208 16,-12 0 128-16,-8 0-136 16,7 0 8-16,1 3-8 0,1 0 0 31,-6 0-8-31,-11 0-104 16,-8-3-48-16,-5 3 24 0,-10-3-152 15,-5 0-216-15,-4 3-729 16,0 1-607-16,0-4-873 31,-8 0-2744-31</inkml:trace>
  <inkml:trace contextRef="#ctx0" brushRef="#br0" timeOffset="-112468.3">16853 9661 8409 0,'0'0'2873'0,"0"0"-793"15,0 0-975-15,0 0 167 31,0 0-88-31,0 0-488 0,0 0-528 16,0 0-168-16,0-35-672 16,0 42-1336-16,0 9-2441 0,0-4-64 0</inkml:trace>
  <inkml:trace contextRef="#ctx0" brushRef="#br0" timeOffset="-112295.54">16862 9950 6673 0,'0'0'5185'0,"0"0"-3393"0,0 0-295 31,0 0 87-31,0 0-264 16,0 0-696-16,11 0-624 0,-19 0-1096 16,-4 0-3945-16</inkml:trace>
  <inkml:trace contextRef="#ctx0" brushRef="#br0" timeOffset="-106518.95">18587 9338 2600 0,'0'0'8218'16,"0"0"-6034"-16,0 0-1640 0,0 0-472 15,0 0 184-15,-37 2 273 0,18 24-121 16,-5 9-208-16,0 9 8 16,3 7 32-16,10 3-8 31,-1 3 16-31,12-3-160 0,0-3-88 16,8-3 0-16,16-7-176 15,4-13-656-15,15-8-313 0,2-14-1615 16,-13-6-2385-16</inkml:trace>
  <inkml:trace contextRef="#ctx0" brushRef="#br0" timeOffset="-106349.75">18917 9010 12778 0,'0'0'2561'16,"0"0"-1473"-1,0 0-880-15,0 0-200 0,0 0-8 16,0 0-80-16,0 0-1608 0,0 0-89 16,-12 93-4552-16</inkml:trace>
  <inkml:trace contextRef="#ctx0" brushRef="#br0" timeOffset="-106153.45">19081 9538 12762 0,'0'0'2633'0,"0"0"-1393"16,0 0-512-16,0 0-56 16,0 0-128-16,0 0-544 0,19-32-496 15,-15 25-1752-15,0 1-4618 0</inkml:trace>
  <inkml:trace contextRef="#ctx0" brushRef="#br0" timeOffset="-105636.78">19555 9477 9818 0,'0'0'2728'0,"0"0"-2392"16,0 0-336-16,0 0 0 0,0 0 616 15,0 0-55-15,0 0-41 16,0 0 40-16,59 4-152 0,-27-11-264 15,0-9-144-15,4-6-376 16,-1-4-80-16,1-9-304 0,-8-2 279 31,-8-8 73-31,-3-3-712 16,-9 7 600-16,-8 0 520 0,-8 12 512 16,-16 10 456-16,-4 10-200 15,-8 9-311-15,-5 6 103 16,6 16-136-16,-5 13 32 0,8 3-104 31,12 6 32-31,5 1-112 16,11 3-72-16,4 0 96 0,11-4-40 15,17 3 40-15,12-5-64 0,12-7-136 16,16-1-48 0,27-8-48-1,21-7-224-15,4-7 16 0,-5-12-680 16,-32 0-1552-16,-31-12-4994 15</inkml:trace>
  <inkml:trace contextRef="#ctx0" brushRef="#br0" timeOffset="-105470.46">21044 9264 12722 0,'0'0'2993'0,"0"0"-1769"0,0 0-504 16,0 0-72-16,0 0 209 31,0 0-353-31,0 0-504 0,4-25-1137 16,-23 25-1879-16</inkml:trace>
  <inkml:trace contextRef="#ctx0" brushRef="#br0" timeOffset="-103546.54">16673 10833 7737 0,'0'0'1673'0,"0"0"31"0,0 0-752 16,0 0 192-16,0 0 185 31,-3-9-345-31,3 9-392 16,0 0-376-16,0 0-200 0,0 0-16 0,0 0-96 15,8 9-24-15,8 10 112 16,8 9 16-16,0 10 24 0,8 4-24 16,-4 2-8-1,-1 4 8 1,1-4-8-16,-8-3 0 15,4-2-200-15,-5-11-224 0,2-2 0 16,-10-8-48-16,2-5 64 0,-5-9 151 16,-5-1 145-16,1-3 112 0,0 0 313 31,5-13 191-31,-1-9-192 16,-1-10 32-16,2-6 32 15,3-10-144-15,-5-6-40 0,6-6-32 16,-2-4-48-16,5-2-112 15,0 2 72-15,-4 7-72 0,0 10 8 32,-4 9 80-32,0 15-72 15,-4 10-8-15,-4 10-8 16,0 3-520-16,0 7-1168 0,0 31-369 16,-4-3-63-16,-4 0-3065 0</inkml:trace>
  <inkml:trace contextRef="#ctx0" brushRef="#br0" timeOffset="-103130.41">17331 11030 5577 0,'0'0'2648'0,"0"0"-1015"15,0 0-593-15,0 0 312 16,0 0-296-16,0 0-528 0,-16 25 17 15,5-6-97-15,3 7-248 32,-1-1 24-32,5 4-64 0,4-7-32 15,0 3-24-15,0 0-96 16,4-5-8-16,9-1-128 0,6-6-448 16,5-4-80-16,0-3-521 31,16-6-951-31,-8-3-689 15,-8-9-3376-15</inkml:trace>
  <inkml:trace contextRef="#ctx0" brushRef="#br0" timeOffset="-102597.53">17467 10798 6225 0,'0'0'2528'15,"0"0"-1207"-15,0 0-601 0,0 0 352 31,0 0-368-31,0 0-680 16,0 0-16-16,-8 16-8 0,4-4 48 16,0 1 24-16,-1-3-64 15,5-1-16-15,0-2-152 0,0-7-520 16,0 0 64-16,0 0 312 31,0-4 248-31,9-11-8 16,-1-1-48-16,-8-7 112 0,0 8 136 15,0-1 120-15,0 6 312 16,0 7 112-16,0 3-320 0,0 0-360 16,-4 0 48-16,-4 6-64 15,3 7 16 1,5-3-8-16,-4-4-64 16,4-3-72-16,0 0 144 0,0-3-104 15,0 0 104-15,0 0 320 16,0-6-320-16,0-3-40 15,0 2-472-15,0 4-472 16,-7 0-2241-16</inkml:trace>
  <inkml:trace contextRef="#ctx0" brushRef="#br0" timeOffset="-101421.08">18913 10753 7761 0,'0'0'2561'0,"0"0"-657"0,0 0-144 31,0 0-367-31,0 0-129 16,0 0-296-16,0 0-600 0,0-25-320 16,4 25-48-16,0 9-256 15,4 14 72-15,0 11 176 16,4 11 16-16,8 6 88 0,-5 3-96 31,6-3-48-31,-1 0-104 16,4-10-336-16,-1-3-168 0,1-6-192 15,0-13-40-15,-3-6 199 0,-6-10 161 16,1-3 504-16,-4-7 24 16,-4-15 608-16,4-10-23 15,-4-9 87 1,-4-7-192-16,0-5 56 15,3-8-56-15,-3 4-152 0,5 6-16 16,-1 3-88-16,-1 17-144 0,-3 5-40 16,5 14-40-16,-5 9-152 15,0 3-1184 1,-4 28-3001-16,0 4 2345 16,0 0-2553-16</inkml:trace>
  <inkml:trace contextRef="#ctx0" brushRef="#br0" timeOffset="-101130.1">19491 11080 7641 0,'0'0'4065'16,"0"0"-3225"-16,0 0-400 16,0 0 592-16,4 0 313 0,7 0-481 0,2 0-584 15,15 0-96-15,4-2-184 16,7 2-104-16,5-7-176 16,4 1-432-1,0 2-512-15,-8-2-793 16,-12 0-375-16,-13 3-641 15,-11-1-1240-15</inkml:trace>
  <inkml:trace contextRef="#ctx0" brushRef="#br0" timeOffset="-100879.56">19658 11036 5497 0,'0'0'2368'0,"0"0"-1920"15,0 0-88-15,0 0 521 0,0 0 1047 16,0 0-456-16,8 95-616 0,0-69-215 31,4 2-321-31,0 4-128 16,0-7-24-16,-8 7-88 15,0-3-16-15,-4-4-64 0,0 1 0 16,-12-4-8-16,-8-3-48 16,-8-3-64-16,-8-7-152 0,0-6-400 31,-16-3-1089-31,13-16-799 15,3-2-4802-15</inkml:trace>
  <inkml:trace contextRef="#ctx0" brushRef="#br0" timeOffset="-100443.91">19837 10789 6649 0,'0'0'1920'16,"0"0"-1055"-16,0 0 143 0,0 0 640 0,0 0-608 31,0 0-608-31,0 0-192 16,0 0-136-16,0-13-104 16,0 6-536-16,4 1-216 0,5-4 224 15,-9 1 528-15,4 0 24 16,-4 5 760-16,0 1-16 0,0 3-207 31,0 0-561-31,0 0-56 16,0 7-40-16,0 2 80 0,0 4-41 15,0-4 57-15,0 1-200 16,4-4-120-16,-1 1-40 0,9-7 208 31,-3 0 152-31,-2 0 128 16,-3-7 48-16,-4-3 184 15,0-5 169-15,0 2-57 0,-11 0-184 16,-6 0-80-16,2 10-120 16,-5 3-88-16,-5 10-680 0,1 9-1553 15,9-3-3992 1</inkml:trace>
  <inkml:trace contextRef="#ctx0" brushRef="#br0" timeOffset="-99546.89">21216 10750 8193 0,'0'0'2321'15,"0"0"-449"-15,0 0-800 0,0 0 401 16,0-13 191-16,0 11-416 16,0 2-480-16,0 0-423 31,0 0-193-31,4 0-152 0,4 12-272 16,8 13 151-16,8 14 121 15,3 8-8-15,6 7-56 0,-6 3-256 16,1-2-200-16,0-5-24 15,-4-9-280-15,-4-6 64 32,-4-9-200-32,-4-10-65 0,-4-7 345 15,-4-6 352-15,0-3 328 0,-4-6 912 16,0-16-560-16,0-7 81 0,4-9 127 16,-1-6 64-16,6-10-160 15,3 0 32 1,-1-3-72-1,6 3-176-15,-6 2-160 0,2 11 224 16,-2 6-240-16,1 13-64 0,-7 9-8 16,-1 10-352-16,-4 3-992 0,4 3-2897 15,-4 32 1945-15,0-3-153 32,0 0-4136-32</inkml:trace>
  <inkml:trace contextRef="#ctx0" brushRef="#br0" timeOffset="-99221.93">21830 10976 10594 0,'0'0'2704'0,"0"0"-1503"15,0 0-761-15,0 0 72 0,0 0-184 16,0 0-320-16,0 0 176 16,4 57 96-1,-1-25 24 1,-3 3-208-16,4-4-88 0,0 1 16 15,5-3-24-15,-5-4-520 16,0 0-536-16,-1-9-457 0,5-3-791 0,-4-6-97 16,-4-7-1992-16</inkml:trace>
  <inkml:trace contextRef="#ctx0" brushRef="#br0" timeOffset="-98880.05">21997 10989 5353 0,'0'0'2728'15,"0"0"-1399"-15,0 0-865 32,0 0 56-32,0 0-240 0,0 0 32 15,0 0-8-15,0 0-96 16,-16 47 192-16,-4-31-104 0,0 0 8 16,-3-4 160-16,2-2-120 15,6-4 0-15,2-2-72 31,6-1-111-31,7 0-89 0,0-3-72 16,0 3-56-16,3 0 56 16,14 4 40-16,6 2 136 0,5 0-168 15,0 4-8-15,4 0 0 0,-4 0-48 16,-4 0 40 0,0-1 8-1,-5 4-48-15,2-3-32 0,-10-1-81 16,2 1-399-16,-9 0-552 15,-1-3-1056-15,-3-1-2097 0</inkml:trace>
  <inkml:trace contextRef="#ctx0" brushRef="#br0" timeOffset="-98551.2">22730 11055 5417 0,'0'0'5385'16,"0"0"-3873"-16,0 0-840 16,0 0-240-16,0 0 128 0,0 0-560 0,8-6-112 15,0 6-1392 1,0 6-464 0,0 0-1929-16</inkml:trace>
  <inkml:trace contextRef="#ctx0" brushRef="#br0" timeOffset="-98399.23">23061 11030 8281 0,'0'0'2177'16,"0"0"-881"-16,0 0-344 16,0 0-240-16,0 0-712 15,0 0-792-15,0 0-2424 0,36-10-1986 16</inkml:trace>
  <inkml:trace contextRef="#ctx0" brushRef="#br0" timeOffset="-98195.35">23400 10989 6905 0,'0'0'2440'0,"0"0"-991"0,0 0-745 31,0 0-216-31,0 0-488 15,0 0-176-15,0 0-960 16,0 0 16-16,0 0-377 0,84-4 97 16,-77 8 216-16,1-1 720 15,-4-3-1777 1</inkml:trace>
  <inkml:trace contextRef="#ctx0" brushRef="#br0" timeOffset="-97157.38">24320 10588 10610 0,'0'0'2528'0,"0"0"-1247"15,0 0-601-15,0 0-280 16,0 0-192-16,0 0-208 16,4 4 0-16,0 8-56 0,7 10 56 15,6 7 272 1,2 3 136-1,1 6-272-15,8 0-48 0,-4 3-80 16,1-3 8-16,-2 3 40 0,1-6-48 16,-4-3-8-16,-1-6-8 15,-6-10-368-15,-5-7-8 0,-5-3 64 32,1-6 288-32,-4 0 32 15,4-3 624-15,5-16-264 16,-1-6-128-16,-1-13 208 0,10-7-64 15,-2-6 48-15,2-6-224 0,7-16-72 16,-1 6-112-16,-3 1-8 16,0 9 128-1,-8 16-136 1,0 9 128-16,-8 16-80 0,0 10-48 16,0 6-800-16,-4 28-1960 15,0 7 479-15,-8 0-2904 0</inkml:trace>
  <inkml:trace contextRef="#ctx0" brushRef="#br0" timeOffset="-96276.64">25160 10963 5577 0,'0'0'1632'0,"0"0"-608"16,0 0 321-16,0 0-513 16,0 0 456-16,-35-76-440 0,22 60-312 15,2 3 200-15,-1 4-311 16,-1 2-121-16,2 4-104 31,-2 3-200-31,-2 0-72 0,-1 7-8 16,0 12 40-16,-4-1 32 0,4 11-56 0,4-4 56 15,8 1 8-15,0-4-160 16,4-6-257 0,0-3-255-1,8-7-96-15,12-2 752 16,4-4 16-16,4 0 64 0,0-17 104 15,-5-1 8-15,1-2 120 16,-7-2 192-16,-6 0 81 0,-3 3 207 16,1 6 8-1,-9 7 176-15,4 2-416 16,-4 4-544-16,0 0-96 16,0 4-200-16,0 12-152 0,4 6 448 15,-1 7 0-15,1 2 0 16,0 1-152-16,4 0-72 0,-3 2-64 31,2-5-40-31,1 0-296 16,-4-7-128-16,0-3-1 0,1-3 369 15,-5-7 56-15,4-2 72 16,-1-4 128-16,-3-3 24 0,4 0 104 16,0 0 384-16,4 0 48 31,4-13 64-31,0-2 241 15,4-14 79-15,0-6-216 0,4-12-32 16,-1-5-128-16,5-5-64 16,4 0-256-16,-7 0-64 0,-2 9 16 0,-3 10 24 15,-4 13-16 1,-3 9-80 0,-2 6-88-16,-7 10-320 15,0 0-1080-15,0 10-2809 0,0-1-776 16</inkml:trace>
  <inkml:trace contextRef="#ctx0" brushRef="#br0" timeOffset="-92850.83">16164 11004 7073 0,'0'0'2000'0,"0"0"-1175"0,0 0-617 15,0 0 128-15,0 0 416 16,0-3-432-16,0 9-312 15,-13 7 168-15,2 6 216 16,-9 7-64-16,-7-1-24 16,-1 10-48-16,-9 0-80 15,-3 0-88-15,1 0-80 0,-9 0 48 16,4-7-56-16,-4 1-8 31,8-10-64-31,5-6 64 0,-1-4 8 16,8-6 0-16,4-3 0 15,7 0 72-15,6-19-8 0,7 0-64 16,4-9-56-16,0-4 40 16,8-3-96-16,8-3-8 31,3 3 112-31,6 0 8 0,-5 10 64 16,4 3 128-16,-1 5-152 15,5 5 24-15,0 9 40 0,4-1 24 16,0 4 56-16,0 0-136 15,-1 10-48-15,-3 6 104 32,0 3-104-32,-3 6-8 0,-5 4 8 15,-5 2 105-15,-3-2-97 0,-4 3 64 16,-4 0-64-16,0-4 48 0,0 1-8 16,0-1-40-16,0-2 32 0,-4-1-40 31,5-3 8-16,-2-2-8-15,1-2-192 0,4-1-577 16,4-5-767-16,0-6-504 0,0 1-2841 16</inkml:trace>
  <inkml:trace contextRef="#ctx0" brushRef="#br0" timeOffset="-92509.46">16454 11230 7361 0,'0'0'2273'0,"0"0"-1577"16,0 0-328-16,0 0 712 31,0 0-384-31,0 0 144 0,0 0-352 16,-47 73-272-16,35-48-47 15,8 1 7-15,4 2-168 0,0-3 64 0,0-6-72 16,12 1 0-16,8-5-64 16,8-5-297-1,0-3-399 1,3-7-728-16,-3 0-864 0,-7-10-2418 15</inkml:trace>
  <inkml:trace contextRef="#ctx0" brushRef="#br0" timeOffset="-92046.39">16518 11036 5633 0,'0'0'1952'0,"0"0"-1216"16,0 0 64-16,0 0 201 15,0 0-321-15,0 0-392 16,0 0-248-16,-39-3-40 0,39 9-72 31,-4 1-64-31,4-1 128 16,0 0-88-16,0 1 48 0,4-4-216 0,-1-3 8 15,1 0 256-15,0 0 16 16,-4 0-16-16,5 0 384 16,-5-7-232-16,0 1 136 15,0 0 200 1,0 3 160-16,0-1-40 0,0 4-352 15,0 0-248-15,0 0-8 0,0 0-136 16,0 0-168-16,0 0 168 31,0 0 64-31,0 0-160 16,0 0-248-16,0 0-368 0,0 0-889 16,0 0-3744-16</inkml:trace>
  <inkml:trace contextRef="#ctx0" brushRef="#br0" timeOffset="-90882.94">18750 10944 4096 0,'0'0'3929'15,"0"0"-2889"-15,0 0-455 16,0 0 279-16,0 0 520 16,0 0-464-16,0-3-688 0,0 3-232 31,-4 6 0-31,-9 7 16 0,-2 6 112 15,-1 6-56-15,-4 1-56 16,-4 2 136-16,0 4-144 16,4 0 64-16,-7 0-16 15,-1-4-56-15,0 1 64 0,-4-10-48 32,0-1-8-32,0-5 48 0,0-6-40 15,8-1 40-15,-4-6-56 16,8 0-144-16,1 0 136 15,2-9-96-15,10-8 104 0,-1-1-96 16,8-8-80-16,0 1 88 16,4 0-64-1,7-4-48-15,6 0 200 0,2 11 56 16,-2 1-8-16,-2 5-48 16,5 9 0-16,-4-1 0 15,4 4-48-15,-4 0 48 0,0 4 104 16,0 8-16-1,-4 4 40-15,-1 0 48 16,2 6-8-16,-9 3-32 0,0-2-56 16,-4 6-72-16,0-4 136 15,0 0-136-15,-4 1 40 16,0-4-40-16,-4 0 8 0,3 0 65 31,5-3-81-31,-4-3-577 16,4 3-639-16,0-3-1152 0,0-6-2313 0</inkml:trace>
  <inkml:trace contextRef="#ctx0" brushRef="#br0" timeOffset="-90553.38">18726 11335 7097 0,'0'0'2337'0,"0"0"-1337"15,0 0 160 1,0 0 128-1,0 0-864-15,0 0-320 0,0 0 72 16,108-16-176-16,-76 16 0 0,-5-4 0 16,-3 4-560-16,-8 0-792 15,-8 0-576-15,-8 0-1345 0,0 0-2184 16</inkml:trace>
  <inkml:trace contextRef="#ctx0" brushRef="#br0" timeOffset="-90299.97">18821 11337 5113 0,'0'0'3120'0,"0"0"-2248"16,0 0-583-16,0 0 807 0,0 0 136 16,0 0-32-16,13 61-584 15,-5-39-312-15,-5 1 1 0,1-1-105 16,0 6-192-16,0-2 120 15,-4 2-112-15,0 4-16 32,0-3 0-32,-12-1 0 0,-4 1-56 0,-3-7 56 15,-5-3-144-15,-4-6-137 16,0-4-511-16,-8-9-840 0,8 0-697 16,4 0-1919-16</inkml:trace>
  <inkml:trace contextRef="#ctx0" brushRef="#br0" timeOffset="-89793.02">18866 11233 4584 0,'0'0'2529'0,"0"0"-1057"0,0 0-663 16,0 0 143-16,0 0 168 16,0 0-696-16,0 0-288 0,0 0-120 15,0-3 184-15,0 3 136 31,0 0-160-31,0 0-176 0,0 0-96 16,0 3 88-16,0 3-80 16,0-3-104-16,0 3-160 0,0-6-264 15,0 0 144-15,4 0 472 0,-4 0 352 16,0-2-344 0,0-5 8-1,0-2 112-15,0-1-8 16,0 1 64-16,-9 2 96 0,5 4 416 15,4 3-448-15,0 0-240 0,0 0-8 16,0 0-120-16,0 0-32 0,0 0 152 31,-4 6 0-31,4 1-392 16,0-1-392-16,0-6-264 16,0 3-1073-16,0-3-2752 0</inkml:trace>
  <inkml:trace contextRef="#ctx0" brushRef="#br0" timeOffset="-88416.43">20973 10941 7889 0,'0'0'2577'0,"0"0"-1825"16,0 0-640-16,0 0 528 0,0 0 688 16,0 0-624-1,4 0-567-15,-4 0-137 16,0 6-169-16,0 10 169 0,-8 6 81 16,-8 4 39-16,-4 9 112 15,-4-3-136-15,-8 2 0 16,1 1-16-16,-1-6-32 15,0-4-48 1,0-3 0-16,8-3-160 0,0-9 80 16,4 3-72-16,0-7-8 0,9-3 144 15,-2-3 16-15,5 0 0 16,1 0 64-16,2-9-16 16,1-4-8-1,4-6-40-15,0 0-48 16,9-6 0-16,2-1 40 0,6 4-64 15,-2 3 72-15,5 0 16 16,0 9 120-16,0 0-136 16,4 7-8-16,0 1 8 0,-5 2 176 31,2 0-104-31,-6 9-72 16,-2 4 16-16,2 6 208 0,-6-1-136 15,2 2-24-15,-3-1-56 16,-4 3 0-16,5 0 96 15,-5 0-96-15,-1 1-8 0,1-1 48 32,0-3-48-32,0 0 16 0,0 0-16 15,0-3-88-15,1 0-424 0,-2-3-457 16,1-4-767-16,0 0-120 16,-4-2-913-16,0-4-1872 15</inkml:trace>
  <inkml:trace contextRef="#ctx0" brushRef="#br0" timeOffset="-88093.2">21108 11236 6169 0,'0'0'1928'0,"0"0"-295"0,0 0 359 16,0 0-56-16,0 0-711 0,0 0-721 31,0-6-456-31,0 9-48 16,0 10 0-16,0 2 80 0,5 2 64 16,-5 5-16-16,4-3-48 15,-4 3-72-15,4 0 96 16,-1-3-104-16,1 0-80 0,0-3-504 31,0-3-408-31,0 0-561 16,-4-4-647-16,0-3-753 0,0-3-2136 0</inkml:trace>
  <inkml:trace contextRef="#ctx0" brushRef="#br0" timeOffset="-87711.79">21343 11207 680 0,'0'0'6017'0,"0"0"-4649"16,0 0-1176-1,0 0-136-15,0 0 400 0,0 0 385 0,0 0-233 32,0 0-208-32,-67 71-104 15,47-56 48-15,0 4-192 0,0-6 24 16,4-3-64-16,4-4-48 15,4-6 64-15,8 3 88 0,0-3 120 32,0 0 144-32,0 0-96 15,8 0-8-15,7 0-200 16,2 0-176-16,3 3 112 0,-4 4-15 16,0-1-41-16,-4 3 16 15,-1 4-64-15,2 0-8 0,-6-1 8 31,6 4-8-31,-5 0 0 16,-1-3-265-16,5 0-247 16,-7-4-376-16,3 1-608 0,-5-4-961 0,1-3-3632 15</inkml:trace>
  <inkml:trace contextRef="#ctx0" brushRef="#br0" timeOffset="-86359.66">24276 10703 6729 0,'0'0'2721'0,"0"0"-1625"15,0 0-760-15,0 0-168 16,0 0 152-16,-12 6-240 0,-8 13 176 16,1 0 152-16,-9 10-256 15,0-1 0-15,0 4-72 0,-8 0-64 32,4 0 64-32,0-4-72 15,-8 1-8-15,4-4 88 16,4-3-88-16,0-6 0 0,4-6-8 15,4-4 0-15,9-3 8 16,2-3 0-16,2 0 8 0,3-3 120 16,8-9-128-1,0-8 0-15,0-2-104 16,0-6 0-16,11-1 40 16,2 4-16-16,2-1 80 0,-2 10 0 15,-1 4 384-15,-1 5 16 16,-2 7-192-1,6 0-208 1,-3 0 0-16,4 10 48 0,1 6-32 0,-2 2 184 16,-3 2 16-16,4-1-71 15,-4 6 135-15,4-3-104 0,-8 4 24 16,0-1-144-16,0-3-40 16,0 4 72-16,-4-1-88 15,0-3 0 1,-1 4-120-16,1-7-560 15,5 0-537-15,-1 0-559 0,3-3-681 16,-2-7-2784-16</inkml:trace>
  <inkml:trace contextRef="#ctx0" brushRef="#br0" timeOffset="-85669.77">24348 11131 3528 0,'0'0'928'15,"0"0"-15"1,0 0 215-1,0 0 360-15,0 0-192 0,4-85-375 0,-13 75 71 16,-2 0-184-16,-5 8-256 16,4 2-296-16,-4 0-240 0,0 2 120 15,0 11-88-15,4 3-48 32,4 3 0-32,4-3 0 15,4 3 8-15,0-3-8 0,0 0-16 16,4-7 16-16,8-5-144 0,0-1 144 15,4-3 128-15,-4 0 48 16,4-3-24-16,0-7-32 16,-8 3-120-16,3-2 208 0,-7 3 425 31,1 3-177-31,-5 3-160 16,0 0-296-16,0 0-112 0,4 0-152 15,0 9 48-15,-4 4 216 0,4 6 80 16,-1-3-80-1,1 6 8-15,-4 0-8 0,0 0 0 32,0 4-264-32,0-1-329 0,0 4 81 15,0-7 312-15,0 0 184 16,0-6-216-16,0-6-136 0,0-7 352 16,0-3 16-1,0 0 176 1,4-6 688-16,5-11-632 0,2-5 649 15,1-6-97-15,4-7-200 0,0-4-96 16,0-2-248-16,-4 3-64 16,0 6-96-16,-4 10-40 0,-8 10-40 31,4 9-712-31,-4 3-1481 16,0 0-3464-16,0 0-2647 0</inkml:trace>
  <inkml:trace contextRef="#ctx0" brushRef="#br0" timeOffset="-84366.14">17721 11176 7905 0,'0'0'3097'15,"0"0"-1865"-15,0 0-840 16,0 0 392-16,5 0 345 16,11 0-529-16,8 0-352 0,4 0-248 15,7 0 144-15,5-4-64 32,4 4-24-32,4-3 32 0,0 3-88 15,-9 0-248-15,1 0-248 16,-8 0-633-16,-8 0-575 15,-12 0-192-15,-12-3-33 0,0 0-63 16,0 0-3361-16</inkml:trace>
  <inkml:trace contextRef="#ctx0" brushRef="#br0" timeOffset="-84074.46">17917 10969 7889 0,'0'0'2633'0,"0"0"-593"0,0 0-463 15,0 0-41-15,0 0-448 16,0 0-568-16,0 0-520 0,0 0-104 31,0 42 104-31,8-4 104 16,-4 6-16-16,-4 4 16 0,4 3-104 15,-4-1 48-15,0 1-48 16,0 3-328-16,0 3-680 0,-4 17-416 16,4-17-849-16,-4-10-2296 0</inkml:trace>
  <inkml:trace contextRef="#ctx0" brushRef="#br0" timeOffset="-83053.48">20073 11147 2496 0,'0'0'5465'0,"0"0"-3864"15,0 0-817-15,0 0 320 0,0 0 392 16,0 0-375-16,0 0-489 16,0 0-264-1,0 0-56 1,15 0 80-16,2 0-88 0,7 0-176 15,-1-3-48-15,5 3-80 0,0-3 0 16,-4 3-112-16,0-4-392 0,-9 4-496 31,-2 0-561-31,-1-2-407 16,-5-5 240-16,-3 4-513 16,1-7-3064-16</inkml:trace>
  <inkml:trace contextRef="#ctx0" brushRef="#br0" timeOffset="-82783.69">20164 10947 5033 0,'0'0'2704'16,"0"0"-1480"-16,0 0-303 31,0 0 343-31,0 0-24 15,0 0-240-15,0 0 425 0,-3 73-393 16,3-38-352-16,0 6-104 16,0-2-160-16,0 2-144 0,0 0-176 0,0 0-96 15,0-3 0 1,0 1-120 0,0-2-800-16,0 2-976 15,3-7-2049-15,1-14-2248 0</inkml:trace>
  <inkml:trace contextRef="#ctx0" brushRef="#br0" timeOffset="-78757.11">26746 10496 4520 0,'0'0'1233'0,"0"0"-137"0,0 0-664 16,0-25 200-16,0 19 608 15,0 2-151-15,0 1-233 0,-4-3-576 16,0 6 32-16,-4-6 264 31,-8 2-320-31,0-2-168 0,-4 6-80 16,1-3-8-16,-5 3 96 16,0 0-96-16,-4 0-8 0,0 3 8 15,0 7 0-15,-4-1 64 16,4 7-56-16,-4 0-8 31,4 3 160-31,1 0-72 0,-1 3-24 16,4 0-64-16,8 3 8 0,-8 1 24 15,8 0-32-15,-4 2 0 0,4 4 104 16,-4-3-56-16,5-1 56 16,2 1 112-1,1-4-8 1,9 0-24-16,-5-2-103 0,3-1-73 15,5 0 144-15,0-3-152 0,0 0 8 16,5 0 64-16,6 0 24 0,5-3 240 16,8 3 88-16,4-3-88 31,4-3 8-31,4-1-160 16,0-2 0-16,0-1-72 0,0-2-8 15,-1-1 48-15,1-3-80 0,4 1-72 16,-4-4 96-16,8 0-16 15,-1 0-64-15,5 0 32 32,1-7-40-32,-6 1-16 0,5-3-192 15,-4-4 88-15,-9-3-296 16,-3 3 16-16,-4-3-112 0,-8 0 200 16,-4 4-328-16,-4 2-97 15,-8-3-583-15,-4 7-688 31,0 0-2145-31</inkml:trace>
  <inkml:trace contextRef="#ctx0" brushRef="#br0" timeOffset="-78213.68">26315 10842 7465 0,'0'0'1456'0,"0"0"-887"0,0 0-73 16,0 0 408-16,0 0 296 31,0 0-552-31,0 0-376 0,0 0-8 15,0 0 160-15,9 0 113 16,-5 0 55-16,11-3-192 16,6 0-184-16,3-7-40 0,11 1-24 0,9-1 104 15,8 1-80 1,12 0-88-16,3-1-16 0,2-3 32 16,-9 7-40-1,-13-1-64-15,-11 4 0 16,-12 0-8-16,-17 3 0 15,-3 0-208-15,-4 0-200 0,0 0-432 16,0 0-241 0,-11 0-967-16,-1 6-32 15,-4 1-449-15</inkml:trace>
  <inkml:trace contextRef="#ctx0" brushRef="#br0" timeOffset="-75224.68">27850 10220 912 0,'0'0'5857'0,"0"0"-5073"0,0 0-528 31,0 0 184-31,0 0 673 16,0-28-153-16,-4 21-288 0,0 4-144 16,-4-3-168-16,0 2 128 15,-8-2-248-15,-4 0-240 0,-3-1-8 16,-14 4-168-16,1 0 168 16,-11 3-48-1,-1 0 48 1,-4 0 8-16,4 10 8 0,0-1 64 15,8 4-72-15,5 2 0 16,3 5-56-16,12 2-56 16,0 0 40-16,8 1-32 0,8 5 56 0,0-2 48 15,4 2-128 1,0 1 72 0,12-4-8-16,8 4 32 0,4-4 24 15,4 4-56-15,0-4 56 16,8 0-48-16,-1 1 8 15,1-1 48-15,4-2 8 0,0-5-8 16,4-2 0 0,-1 3 0-16,1-3 8 15,0-3 72-15,0 3-80 0,0-1 0 16,-5 1 64-16,-2-3 48 16,-1 3 32-16,-12 0 48 15,-5 0-88 1,1 0 40-16,-8-4-136 15,0 4 56-15,-4 0 40 0,0 0-104 16,-4 3 8-16,0-3 0 16,0 0-8-16,0 3 16 15,-4-3-16-15,0 0-16 0,0-1 16 32,0 4 8-32,-8-3 72 15,0 0 40-15,-8-3-16 0,0 3 200 16,-8-3 0-16,-4-1 112 15,-8 1 33-15,4-1-185 16,-3-5-48-16,-5 3 8 0,4-7-136 16,0 0 80-1,0 0-160-15,4-3 56 16,8 0 48-16,1 0 56 0,3-3 64 16,4-3-64-16,0-1-160 15,4 1 128-15,0-4-128 16,-4 4 8-16,8-7-16 15,-4 4-232-15,4-1-320 16,1-3-352-16,-2 1-857 16,5 2-2304-16</inkml:trace>
  <inkml:trace contextRef="#ctx0" brushRef="#br0" timeOffset="-69936.68">17283 10293 6185 0,'0'0'2128'16,"0"-3"-847"-16,0 0-713 0,0 3-288 16,0 0 72-16,0 0 64 15,0 0-232-15,0 0-184 0,0 3-152 16,0 7 24-16,0 8 96 31,0 5 24-31,0 2 8 0,-4 3 0 16,4-2 24-16,-3-4-24 0,3-3-16 15,0-9 16-15,0-4 0 16,0-3 0-16,0-3 72 0,3 0 344 16,9-9 1040-1,12-13-784 1,8-10-464-16,8-9-96 0,4-4-104 15,-1-3 17-15,6 4-25 0,-10 6-225 16,2 9-55-16,-10 10-176 16,-11 13-800-16,4 6-1088 0,-8 19-385 31,-4 0-1432-31</inkml:trace>
  <inkml:trace contextRef="#ctx0" brushRef="#br0" timeOffset="-69171.27">19391 10322 7345 0,'0'0'1240'31,"0"0"1"-31,0 0-537 15,0 0-472-15,0 0-152 0,0 0-64 16,0 0-16-16,0 0-120 0,0 0 112 16,0 35 8-16,-3-13 16 0,3 3 88 15,0-3-96 1,0-2-8-16,0-11 96 16,0 1-96-1,0-10 8-15,7 0 272 0,5-4 1200 16,8-15-408-16,4-3-767 15,8-10-169-15,0-6 168 0,0-3-208 16,4-4 0 0,-5 4-96-16,1 3-80 15,-8 6-48-15,-4 14-24 16,-12 11-665-16,-8 16-2239 0,0 17-1177 16,0-1-720-16</inkml:trace>
  <inkml:trace contextRef="#ctx0" brushRef="#br0" timeOffset="-68436.7">21583 10322 4320 0,'0'0'4089'15,"0"0"-2496"-15,0 0-737 0,0 0-216 16,0 0 160-16,0-16-216 15,0 16-576-15,0 9-8 16,0 7-72-16,0 6 72 0,0 7 0 16,0 3 8-1,0-7-8-15,0 1 8 16,0-11 64-16,0-2-72 0,4-10 0 16,7-3 32-16,6 0 328 15,7-13 0-15,15-12-104 16,1-7-127-16,-1-6 199 15,6-3-160-15,-10 0-112 16,-7 3 32-16,-3 6-88 16,-6 7-152-16,-10 8-176 0,-6 17-329 15,-3 7-2143-15,0 15-2033 16,-7 1-1079-16</inkml:trace>
  <inkml:trace contextRef="#ctx0" brushRef="#br0" timeOffset="-67532.88">24738 10077 5449 0,'0'0'1416'15,"0"0"-952"1,0 0-208-16,0 0-96 0,0 0 104 15,0 0 48-15,0 0-232 0,0 0 296 16,9 54 48-16,-6-35-135 16,-3 3-9-16,0-2-120 15,0-5-8 1,4 1 152-16,-4-6-144 16,4-4-32-16,0-3-48 15,4 1 200-15,4-4 856 0,8 0 112 16,7 0-439-16,9-4-321 15,5-12-320-15,6-3-16 0,1-3-56 32,0-10-88-32,-4 1-16 15,-5-1-152-15,-11 3-296 16,-7 7 256-16,-14 9 48 0,-3 10-129 16,-4 3-1791-16,-11 19-1161 15,-10 10 1337-15,-7-4-2289 0</inkml:trace>
  <inkml:trace contextRef="#ctx0" brushRef="#br0" timeOffset="-39959.99">15574 11817 1696 0,'0'0'840'16,"0"0"-472"-16,0 0 600 31,0 0-304-31,0 0 153 16,0-38 39-16,0 35 528 0,0 0-136 16,0 3-303-16,0 0-273 0,0 0-120 15,0 0-96-15,0 0-168 16,0 0-112-16,0 0-96 31,0 0 24-31,0 0 72 0,0 0-104 16,0 0-16-16,0 0 16 15,0 0 40-15,0 0 8 0,0 0-16 16,0 0-24-16,0 0 128 16,0 0 40-16,0 0 88 31,4 0 41-31,4 0 7 0,16 3 344 15,12 0 104-15,12 0-304 16,24 4-192-16,23-7-136 0,29 0-128 0,-13 0 96 16,-19 0-160-16,-32 0 8 15,-28 0-8 1,3 0 0 0,-7 0 40-16,0 0-40 0,-8 0-8 15,-4 0 0-15,-8 0 8 16,0 0 0-16,4 0-8 0,0 0-56 15,-1 0-224-15,2 0-520 16,-5 3-464 0,-8 3-961-16,0 0-2392 15,-4-2-2744-15</inkml:trace>
  <inkml:trace contextRef="#ctx0" brushRef="#br0" timeOffset="-39017.39">18295 11969 776 0,'0'0'6585'0,"0"0"-4512"15,0 0-1313-15,0 0-40 16,0 0 928-16,0 0 73 0,0 0-601 31,0 0-448-31,0 0-240 0,0 0-160 16,12 4-8-16,4-1-80 15,9 0 48-15,2 0 16 16,21 0-24-16,15 1-24 0,25-4-8 16,0 0-112-16,-8 0 16 31,-12-4-88-31,-25 1-8 0,-3 0-96 16,-9 3-272-16,-14-3-304 15,-9 3-376-15,-8 0-848 16,0 0-1281-16,0-3-3945 0</inkml:trace>
  <inkml:trace contextRef="#ctx0" brushRef="#br0" timeOffset="-38294.22">20618 11785 176 0,'0'0'8305'16,"0"0"-6544"-16,0 0-1249 15,0 0 184 1,0 0 824-16,0 0-255 16,0 0-657-16,0 0-304 0,20 0-24 15,4 0-48-15,16 0-64 16,16 0-160-16,19-3 88 0,22-3-48 15,-6-1-40-15,-8 1 8 32,-23 3 0-32,-28 0-16 15,-8 3-112-15,-8 0-64 0,-8 0-152 16,-8 0-416-16,0 0-481 0,-36 3-951 0,5 10 280 16,-1-4-4922-16</inkml:trace>
  <inkml:trace contextRef="#ctx0" brushRef="#br0" timeOffset="-17378">14119 13319 8193 0,'0'0'2201'16,"0"0"-1457"-16,0 0-384 0,25-32 720 0,-17 26 288 15,-4-4-399-15,0 4-545 16,4-4-264-16,-4 4 112 0,3 0 264 31,-7-4-168-31,5 4-184 16,-5-4-64-16,0 1 184 16,0-1-264-16,-12-2-40 0,-8-1 0 15,-4 3 64-15,-12 4-48 16,-4 3-16-16,-7 3 8 0,-5 0 48 31,-1 6 16-31,6 3-64 16,11 8-8-16,0-5 16 0,13 7-8 15,-2 0-8-15,9 3 8 16,4 1-8-16,5 5 0 0,7 1 0 16,0-1-8-16,0 4-48 31,15-3-16-31,5-4-48 0,8 4-8 15,0-4 56-15,8-6 24 16,4 0-16-16,-1 1 48 0,-2-2-56 16,-5-2 64-16,-4 3-72 0,-5-3-48 15,-7 3 56 1,-4 0 16 0,-3 4 40-16,-6-1 16 15,-3 3 0-15,0 0 56 0,-12 1 104 16,-7-1 192-16,-6 1 0 0,-6-7-24 15,-5 0 32-15,-5-3-16 0,-6-10-63 32,-5-3-33-32,0-3 40 15,1 0-64-15,3-19-24 16,0-3-56-16,8-7-48 0,8 1-96 16,9-4-120-16,10 3-368 0,9 7-273 15,16 0-775-15,16 6-2593 31,4 4-3312-31</inkml:trace>
  <inkml:trace contextRef="#ctx0" brushRef="#br0" timeOffset="-17087.19">14295 13592 10202 0,'0'0'3024'16,"0"0"-2023"-1,0 0-417 1,0 0 312-16,0 0-128 16,0 0-392-16,108-10-232 0,-61 10-64 15,5 0 40-15,1 0-120 16,-6 0-48-16,1 0-464 0,-16 0-432 0,-9 0-448 31,-10 0-1009-31,-17 0-1592 16,-16 7 1505-16,-8-1-2185 15</inkml:trace>
  <inkml:trace contextRef="#ctx0" brushRef="#br0" timeOffset="-16905.88">14196 13801 7193 0,'0'0'1024'16,"0"0"-208"-16,0 0 169 16,0 0 1063-16,0 0-144 15,59 35-655-15,-19-35-497 0,16 0-368 32,4 0-168-32,7 0-216 15,21-19-664-15,-16 3-1457 0,-16 1-3256 0</inkml:trace>
  <inkml:trace contextRef="#ctx0" brushRef="#br0" timeOffset="-15900.37">15578 12932 6513 0,'0'0'1336'0,"0"0"-912"0,0 0 256 16,0 0 761 0,0 0-249-16,0 0-560 15,-99-52-424-15,58 52-128 0,-2 4 152 16,-1 5 40-16,0 7-64 16,1 0 0-16,2 6 72 15,6-3-24-15,3 4-135 16,8-1-73-16,4 0 32 15,4 0-80-15,12 4 0 16,4-4-8-16,0 3-40 0,24 1 48 16,8-4 152-16,11-3-152 15,6 0-112-15,3-6 8 16,-1 0-73 0,-3-1-55-16,-8 1 56 15,-12-3 32-15,-13 2-40 0,-6 1 56 16,-9 3 128-16,-17 0 280 15,-11-1 641-15,-19 2-41 16,-5 1-176-16,-8 1-136 0,-3-3-56 31,7-3-256-31,4 0-160 16,12-4-88-16,17 1-8 0,10-4-192 16,13 3-272-16,0 4 112 15,28 0 256-15,4 0-40 16,11 3 72-16,10-4 56 0,-5 1 8 31,3 0-8-31,-7-4 16 0,-8 1 32 16,-4-1 16-16,-12-2-56 0,-8 2-72 15,-5 4 72-15,-7 0 88 16,0 5 208-16,-7 5-72 16,-14 5 280-16,-7 7-128 15,-7 7-104 1,-1 2-144-16,0 3 72 0,1 1-104 15,11 0-8-15,3-7 40 0,14 4-56 16,7-4-64-16,0-3 144 16,12 0-31-16,15-6 39 15,10-4 0 1,10-9-40-16,5-3-120 16,8-12-80-16,8-4-152 15,19-29-425-15,-11-3-903 0,-20-6-3961 0</inkml:trace>
  <inkml:trace contextRef="#ctx0" brushRef="#br0" timeOffset="-13852.3">16367 12801 5129 0,'0'0'1536'16,"0"0"-192"-16,0 0-48 16,0 0-47-1,0 0-65-15,0 0-416 16,4-9-360-16,-4 9-96 16,0 0-16-16,0 0-8 0,0 0-184 15,0 0-104-15,0 0-96 16,-4 0-128-16,-16 9 168 15,0-2 48-15,-12 2 0 16,0 1 8-16,1-1 0 16,3-2 8-16,3-4 8 15,10 0 64-15,-1 0 56 0,4-3-24 16,4 3-32-16,4-3 9 16,4 0-25-1,0 0-16-15,-4 0-40 16,4 0 72-16,-4 3 8 15,4-3 40-15,-4 4 176 0,0-1-88 16,4 0-64-16,-8 0-8 16,8 4 104-16,-7-1-24 31,2 3-120-31,1 1 40 0,4-1 8 16,-4 4 16-16,4-4 72 15,0 4-32-15,0-3 32 0,0 2 40 16,8 5-80-16,-3-5-56 15,2 4 16-15,1 3 0 16,4 0-48 0,-4 0-16-16,0 3-32 0,0 1-8 15,4-1 16-15,-4 3-16 0,-4 1-40 16,4 2 32-16,-5-2-40 16,-3 2 0-16,0-2 40 15,0 2 8 1,0 1 8-16,0 3-56 15,0-4 0-15,0 1 57 0,0 3-17 16,0-1-40-16,0 4 0 16,0 3 0-16,0 0 0 0,-3 3 56 15,-1-2-48-15,0 2-8 32,0-6 0-32,0 3 0 0,4-3 40 15,-4-4-40-15,-1 4 0 16,5-9 0-16,-3 2 8 0,-1-2-16 15,-4 0 8-15,4 2 56 16,0 1-8-16,0-4-40 31,0 4 32-31,0-4-40 0,4 0 64 16,0-3-64-16,0-5 0 16,4 1 64-16,12-2-64 0,8-3 112 15,8-3 0-15,8-8-96 16,3-2-24-16,9 0-192 31,0 0-432-31,16-31-537 0,-8 5-1063 0,-17-5-3681 16</inkml:trace>
  <inkml:trace contextRef="#ctx0" brushRef="#br0" timeOffset="-11536.03">16893 12963 1488 0,'0'0'5689'15,"0"0"-4417"-15,0 0-624 16,0 0 465-16,0 0 647 0,4 0-488 16,-4 0-512-16,0 0-327 15,0 0 127-15,0 0 64 16,0 0-184-16,4 0-216 0,-4 0-152 31,0-6 40-31,0 3-64 0,0-7 0 16,0-2 24-16,0-1-72 15,0-3-72-15,-4-3-56 16,-8 3 56-16,4-3 24 0,-4 0-48 16,-4 6-48-16,1 0 16 31,-6 7 56-31,-3 3-56 0,9 3 0 16,-9 0 112-16,3 0-32 15,2 6-8-15,3 10 48 16,-5-3-8-16,6 6-48 0,-1 3 56 15,4 0 8-15,4 4-8 16,4 2-40 0,4 1 48-16,0 3-56 0,4-7 56 15,8 0-144-15,4-5-184 16,4-5-104-16,0-5 31 16,8-7 9-16,-4-3 64 15,4 0 72 1,-5-13-280-16,-3-5 72 0,1-5 64 15,-6-6 80-15,1-2 200 0,-4-4 120 16,4-3 160-16,-8-1-88 16,4 11 256-16,-8 3 8 15,-1 9 560-15,2 6-232 0,-5 10-280 32,0 0-384-32,0 0-128 0,0 16 128 15,-8 0 96-15,0 9 89 16,0 1-89-16,0 2 40 15,4 1-32-15,-4 3-16 0,8 3-8 16,0 0-24-16,0 0-8 31,0-1-40-31,12-2 56 16,8-7-48-16,4-2-16 0,0-7-72 16,8-7-112-16,0-5 8 15,3-4 80-15,-3-4-32 0,4-12-57 16,-12-3 169-16,0-6-64 15,-12 0 80 1,-5-4 425-16,-3 4-1 16,-4 5 216-16,0 8-120 0,0 2-24 15,0 7-256-15,0 3-240 16,0 0-200-16,-4 0-1056 0,1 13-1321 16,-5-1-2096-16</inkml:trace>
  <inkml:trace contextRef="#ctx0" brushRef="#br0" timeOffset="-10634.51">16920 13566 2680 0,'0'0'6970'0,"0"0"-4770"31,0 0-1248-31,0 0-216 16,0 0 385-16,0 0-425 16,0 0-664-16,9 7 88 0,-1 12-48 15,0 6 112-15,-5 10-16 0,1 7-96 16,-4 2-56-16,0 4 72 31,0-1-80-31,0-3 40 16,-4-5 32-16,-3-8-80 0,3-8 0 15,0-4-96-15,0-10-160 16,4-2-40-16,0-4-152 0,0-3 32 16,0 0 264-16,0 0 72 31,0 0 64-31,8-13-152 15,3-6-225-15,6 0 73 0,-2-6-160 16,9-4-56-16,1 1 184 0,-1 5 256 16,4 4 88-16,-5 3 8 0,-3 10 0 15,-4 3 0 1,0 3 80 0,0 0-32-16,-4 13 184 15,-4 2 8-15,-5 7-136 0,1 1-96 0,-4 2 120 16,0 1 80-16,-7-4 72 15,-9 0 24-15,-4 0-104 0,-4-6 153 32,1 3 7-32,-10-3 128 15,-3 0-48-15,0-6-104 16,-3-1-88-16,3-6-72 0,8 0-40 16,0-3-48-16,12 0-88 0,8-25-504 15,4 3-1737-15,4 0-5704 0</inkml:trace>
  <inkml:trace contextRef="#ctx0" brushRef="#br0" timeOffset="-9348.17">17446 12855 1040 0,'0'0'5785'16,"0"0"-4025"-16,0 0-623 15,0 0 215-15,0 0 280 16,0 0-432-16,-7-6-639 15,7 6-337-15,0 0-128 16,0 0 40-16,0-3-16 16,7 0-64-16,6-1-56 0,11-2-128 15,-1 3-104-15,9-4 64 16,1 1 40-16,-6 6 32 16,1 0 32-1,0 0-8-15,-8 0 16 16,0 0 8-16,-4 0-49 0,-5 4-55 15,-2-2 56-15,-1 5 96 16,-4-4-120-16,-1 3 120 16,1 1 8-16,-4 5 72 0,0 1 96 31,4 0 129-31,-4 6-17 16,0 0-64-16,0 3-56 0,0 0 16 15,0 7 32-15,0-3-80 16,0 2 136-16,0 1-72 15,0-1-120-15,0-2 64 0,0-1 112 32,0 0 56-32,0 1-72 0,0-1-128 15,0 0 32-15,0-2 56 0,0 2-80 16,-4-3 8-16,0 4-8 16,1-4-24-16,-1 3 24 15,4 1-56-15,-4-1-56 16,0 0 8-16,0 1-8 15,4 0 0-15,-5 2 56 16,5-3-64-16,0 4 0 0,0 0 16 16,0-1-16-16,0-2 8 15,0 2 0-15,0 1 0 16,0-4 8 0,-4 4-8-16,4-4-8 15,0 3 48-15,0-2-32 0,0-1-8 16,0 1-8-16,0-7 16 15,0 0-8-15,0-3-8 16,0 3 0-16,0-4 0 0,0 5 0 31,-3-4-8-31,-5 0-8 16,0-1 16-16,-4-2 0 0,0 6 0 16,-8-3 0-16,4-3 16 15,-12 2 32-15,0-2-48 16,-3 0 16-16,-1 0-8 0,-4-4-8 31,-5 1-208-31,-18-10-528 0,11 0-968 16,0-4-3609-16</inkml:trace>
  <inkml:trace contextRef="#ctx0" brushRef="#br0" timeOffset="-8347.77">18351 12769 3016 0,'0'0'6554'0,"0"0"-4426"15,0 0-1416-15,0 0-512 16,0 0 464 0,0 0 265-16,8 4-481 15,-4 12-264-15,5 9 384 16,-2 10-160-16,1 6-176 0,4 7 72 15,-8 15 248-15,4 20-176 0,0 22-136 16,-8 6 40 0,0 0-8-16,0-13-64 15,0-9-80-15,0-3-48 16,0-4-72-16,0-12 64 16,0-12-72-16,0-17 16 0,0-6 0 15,0 0 32-15,0 3-48 0,4-4-216 31,0-5-304-31,4-6-448 16,0-11-1024-16,0-9-2713 16,-4-3-3729-16</inkml:trace>
  <inkml:trace contextRef="#ctx0" brushRef="#br0" timeOffset="-7432.55">19375 13268 8825 0,'0'0'1569'0,"0"0"-481"32,0 0-320-32,0 0-32 15,0 0 56-15,0 0-287 0,0 0-249 16,0-82-120-16,0 62-72 15,-4 1 16-15,-3-6-72 16,-6 3 0-16,-6-3 176 0,-2 2-64 16,-3 7 32-1,0 3-32-15,-3 7-72 16,-1 6-48-16,-4 0 0 16,4 6-48-16,0 14 0 0,0 8 48 15,0 4 72-15,8 6 16 0,5 3-40 16,7 0-32-1,8-2-8-15,0-8-8 16,8-2-8-16,16-7-192 16,4-6-112-16,4-10 40 15,7-6-80-15,-3 0-8 0,0-12-89 16,-8-10 33-16,-4-10 136 16,-9-3 96-1,-2-7 184-15,-9 1 64 16,-1 0 496-16,-3 3-136 15,0 6 41-15,0 13 311 0,0 10-48 16,0 2-232-16,0 7-352 0,0 0-144 16,0 4-232 15,0 11 112-31,0 8 120 0,0 5 48 16,0 0 88-16,0 4 8 15,0 0 24-15,0 3 16 0,0 0-16 16,0-3-96-16,0 2 16 15,0-2-80-15,0 0 40 16,0-3-32 0,12-4-8-16,4 0-8 0,9 1-200 15,2-4-376-15,13-6-80 16,20-13-360-16,-13-3-1297 0,-2 0-2912 16</inkml:trace>
  <inkml:trace contextRef="#ctx0" brushRef="#br0" timeOffset="-7028.11">20116 12969 6185 0,'0'0'2056'16,"0"0"-1184"-16,0 0 97 31,0 0 599-31,0 0-88 0,0 0-736 16,-36-3-391-16,8 16 151 16,-7 3 256-16,-1 6-48 0,0 4-192 15,0 2-96-15,4 1-152 16,13 3-112-16,-2-1 8 31,10 1-112-31,7-4-8 0,4 1-48 0,4 0 0 0,15-4-104 16,9-6-72-1,8-3-112-15,4-6-24 0,11-10-280 16,5 0-640-16,24-13-1217 16,-16-9-1968-1,-12-1-2448 1</inkml:trace>
  <inkml:trace contextRef="#ctx0" brushRef="#br0" timeOffset="-6771.86">19861 13192 4520 0,'0'0'5906'0,"0"0"-4858"16,0 0-704-16,0 0 904 15,0 0-47-15,0 0-873 32,88 0-256-32,-41 0-64 0,9 3 0 15,0 0-8-15,12-3-176 16,-4 0-313-16,-1 0-223 0,-3 0-240 16,8 0-712-16,-20 0-1241 31,-9-6-2624-31</inkml:trace>
  <inkml:trace contextRef="#ctx0" brushRef="#br0" timeOffset="-6494.89">20741 12871 9482 0,'0'0'1672'16,"0"0"-552"-16,0 0-272 0,0 0-152 15,0 0-439-15,0 0 175 0,0 0-40 16,-39 105-232-16,27-58-64 31,4 1 104-31,0 6-48 16,4-3-96-16,4 0-56 0,0-7-808 16,0-6-25-16,0-13-487 0,0-5-552 15,0-10-121-15,0-10 41 16,4 0-601-16,0-17-1678 0</inkml:trace>
  <inkml:trace contextRef="#ctx0" brushRef="#br0" timeOffset="-6031.21">20682 12843 5233 0,'0'0'1184'31,"0"0"-224"-31,96-102-504 0,-56 83 688 15,-1 9-263-15,6 7-313 16,-6 3-184-16,-3 6-176 0,-4 17-208 0,-8 5 0 16,-13 7 0-16,-2 3 8 15,-9 1 0 1,-5-1 0 0,-14 0-8-16,-9-3 0 0,-4-3-72 15,-12-7 64-15,0-3 8 0,1-6 0 16,-5-10 64-16,8 1-64 15,12-7 0-15,4 0 0 0,12 0 0 32,12-4 208-32,4-2 56 15,20 3-40-15,8 3 32 0,8 0 256 16,-1 0 88-16,6 16-128 16,-6 6-312-16,-7 0-32 15,-8 3-24-15,0 1 153 0,-8 2 7 31,4-2-104-31,-1 3-8 0,2-1 128 16,3-2 0-16,4-4 96 16,0-7-32-16,-1-5-136 15,1-3-72-15,-4-7-136 0,-4 0-176 16,-5-4-208-16,-2-9-328 31,-13-15-841-31,-9-1-607 0,-6 7-3737 0</inkml:trace>
  <inkml:trace contextRef="#ctx0" brushRef="#br0" timeOffset="-5041.72">19276 13906 12098 0,'0'0'3065'16,"0"0"-2289"-16,0 0-632 15,0 0 224-15,0 0 40 16,0 0-400-16,4 41 56 0,-1-12 184 31,5 9-72-31,1 0-80 0,-5 0-40 16,0 1-48-16,-1-2 64 15,-3-2-72-15,0-9-192 16,0-4-56-16,0-9 64 0,0-7-112 16,0-3-104-16,0-3 16 31,0 0 216-31,0 0 8 0,0-16-512 16,4-3-289-16,4-6 337 15,5-7 16-15,6 0-152 16,1-3 192-16,4 10 352 0,-4 3 216 15,4 6 312-15,0 7 200 16,-4 5 8 0,-1 4-160-16,5 0-56 0,1 0 56 15,-5 13 169-15,3 6 47 16,-3 0-296-16,-3 3-168 16,-2 1-48-16,-7 2-8 0,-4-3-8 15,-4 0-48 1,0 1 16-16,-4-4 40 15,-15-3 192-15,-2 0 0 0,-7-4 104 16,-4 1-56-16,4-6-112 16,-7 2-56-16,3-6-128 15,0-3 0-15,0 0-600 0,0-12-792 32,4-5-1697-32,12-5-4209 0</inkml:trace>
  <inkml:trace contextRef="#ctx0" brushRef="#br0" timeOffset="-4640.8">20435 13970 7273 0,'0'0'1560'16,"0"0"-799"-16,0 0 399 0,0 0 472 16,-91-10-248-1,63 10-375 1,-4 13-137-16,4 6 32 0,0 3-176 15,4 0-288-15,4 7-240 0,4 0 16 16,9 2-96-16,2 1-64 16,5-3-8-16,0-1 8 0,8 1-56 31,16-7 0-31,0-6-120 16,11 0-96-16,10-10-64 15,7-2-208-15,31-8-592 0,-11-12-1201 16,-8-3-2408-16</inkml:trace>
  <inkml:trace contextRef="#ctx0" brushRef="#br0" timeOffset="-4409.43">20188 14122 800 0,'0'0'9770'0,"0"0"-7610"0,0 0-1296 16,0 0-23-16,0 0-273 0,87 0-16 16,-35 0-280-16,4 0-200 15,8 0-72-15,4 3 0 0,-9-3-552 16,18 0-865 0,-22-3-1719-1,-11-7-5418-15</inkml:trace>
  <inkml:trace contextRef="#ctx0" brushRef="#br0" timeOffset="-4135.79">20961 13884 9498 0,'0'0'2968'15,"0"0"-1640"-15,0 0-111 0,0 0 23 16,0 0-520-16,0 0-640 31,0 0-80-31,0 0 248 16,8 80-80-16,-8-46-64 0,4-2-16 15,0 3-80-15,0 0-8 16,-1 0-320-16,2-4-432 0,-1 1-528 16,-4-10-1665-16,0-2 1065 31,-4-11-1305-31,-4-9-2360 15</inkml:trace>
  <inkml:trace contextRef="#ctx0" brushRef="#br0" timeOffset="-3679.14">21048 13801 7297 0,'0'0'2129'0,"37"-72"-857"0,-14 33 248 16,1 14-248-16,0 6-487 0,0 13-393 15,-1 2-168-15,2 4-216 0,-1 4-8 32,4 11-72-32,-4 7-96 15,-5 7 168-15,-2 3-224 16,-14 3-345-16,-3 0 113 0,-3 0 96 16,-22-3 168-16,-6-7 192 0,-9-3 88 15,-4-9 112-15,-4-1 72 31,4-8 88-31,1-4-31 16,15 0-201-16,7 0 0 0,10 0 72 16,7 0 112-16,4 0-184 15,0 0-112-15,11 0-16 0,10 9-200 16,7 4 184-16,4 6 0 31,-1 0 0-31,1 3-40 16,0 0 40-16,-4 4 16 0,0-1 56 15,-4 1 80-15,-1-1 8 16,-2 1 8-16,3-4 80 0,0-3-112 0,-1 0-64 16,-7-7-56-1,5-2-208 1,-10-10-592-16,-7 0-1473 16,-4 0-3416-16</inkml:trace>
  <inkml:trace contextRef="#ctx0" brushRef="#br0" timeOffset="-2393.06">21809 12665 7601 0,'0'0'1432'0,"0"0"-447"16,0 0 23-16,0 0 192 0,0 0-168 31,-7-74-376-31,14 65-479 16,6 0-17-16,2 2 120 0,10 1 0 15,3 3-264-15,11 3-16 16,1 0 8-16,12 3-8 15,8 6 64-15,-4 11 48 0,-5-1 16 16,-3 3-32 0,-12 3-96-16,-12 4-184 15,-9 2 16-15,-10 1 120 0,-5 3 48 16,0 0 0-16,-16-3 8 16,-9-1 56-16,6-2-64 15,-9 3 96-15,0-4-48 16,0 1-40-16,-4 0 80 15,4-4-72 1,0 1 40-16,8-4-56 16,5 0 0-16,3 0-104 15,7-3-16-15,5 4-160 16,0-1 80-16,17-3 112 16,7 0 8-16,8 0 64 0,0 0 16 15,7-3 0-15,-7 0 48 0,-8-7-48 16,-9 0 0-16,-2-2-8 15,-13-4-296-15,0 0 304 16,-13 1 496-16,-18-1 168 0,-9 0 8 47,-3 0-264-47,2 3-152 31,2 4 24-31,7 0-192 0,8 5-88 16,8-2 0-16,8 9 0 15,8 4 16-15,0 5 96 0,12 8 0 16,3-1 16-16,13 0-72 0,-3-3 8 16,-1-3 8-16,0-7-16 15,-5-6-8-15,-6-3 8 0,2-4 48 16,-7 5-88-16,-3-5-8 16,2 7 0-16,1 3-8 15,0 7 0-15,-4 0 8 0,8 8 40 0,-4 2-32 16,5-1-8-16,2 6-8 15,-4-2 8-15,2-1 8 0,-9-3-8 16,-4 0-8-16,0 0 0 16,-17-3 0-16,-6 0 8 15,-17-6 48 1,-7-4 40-16,-9-9-64 16,-8-3-32-16,-44-17-632 0,16-11-1272 15,9-14-4922-15</inkml:trace>
  <inkml:trace contextRef="#ctx0" brushRef="#br0" timeOffset="9461.66">16714 14589 592 0,'8'-3'1176'0,"-8"-4"240"15,4 4-536-15,-1 0-79 16,-3 0 39 0,0 3 48-16,0-4 24 15,0 4-216-15,0 0-224 16,0 0-136-16,0 0-48 0,0 0 17 16,0 0-177-16,0 0-64 15,0 0-64-15,0 0-56 0,-7 7 56 16,-10 3 176-16,2 2 8 31,-5 4 136-31,-5 9 240 16,-2 4-64-16,-1 3-112 0,-7 9 24 15,-2 4 72-15,1 2-112 16,1 4-144-16,3-3-128 0,0-7-88 31,4-3 72-31,4-6-80 16,5-7 0-16,2-9 8 15,6 0 0-15,7-6 0 0,-5-4 0 0,5-3 0 16,4-3 8-16,0 0-8 16,0 0 0-16,0 0 88 15,0 0-96 1,0 0 0-16,0 0-496 16,-4 0-920-16,4 0-696 15,-3 0-2033-15</inkml:trace>
  <inkml:trace contextRef="#ctx0" brushRef="#br0" timeOffset="9847.69">16192 14954 5161 0,'0'0'2064'0,"0"0"-688"16,0 0-103-16,0 0-17 15,0 0 160-15,0 0-368 0,0-6-431 32,0 6-193-32,0 0-256 15,0 0-168-15,-4 9-104 16,-1 7 104-16,1 6 224 0,-3 7 48 15,-5-4-88-15,3 4 16 0,2-4-104 16,-1-3-88-16,0-3 40 0,4-2-32 16,4-2-8-1,0-5-8 1,0-1-184-16,0-6-296 16,0 1-480-16,16-4-305 0,20 0-511 15,-8-10-985-15,3-3-3456 0</inkml:trace>
  <inkml:trace contextRef="#ctx0" brushRef="#br0" timeOffset="10145.19">16562 15065 5209 0,'0'0'2448'0,"0"0"-1328"0,0 0-576 16,0 0 49-16,0 0 311 16,0 0 72-16,-80 22-264 15,49-6-216-15,-5 0 80 0,0 0-160 32,4 3-143-32,4 0-121 15,0 0-104-15,12-3-48 0,1-4 0 16,3 1-72-16,3-3-673 15,2-4-1063-15,-1 0-681 16,0-6-3992 0</inkml:trace>
  <inkml:trace contextRef="#ctx0" brushRef="#br0" timeOffset="13072.01">15981 15779 7513 0,'0'0'1905'0,"0"0"-1129"31,0 0-464-31,0 0-192 0,0 0 16 16,-28-6 272-16,11 6-56 15,-6 0-136-15,-5 0-32 0,-8 0 32 16,0 3-24-16,-4 0 0 16,1 4-24-16,-1 2 0 31,0-6 16-31,0 4-56 0,8-4-48 16,8 0 96-16,9 1 80 15,2-4 64-15,9 0 25 0,4 0-73 16,0 0-48-16,0 0-48 15,0 0-16-15,0 0 40 16,0 0-72 0,0 0 16-16,0 3-136 0,0-1-8 15,0 8-56-15,0 3 56 0,0 12 192 16,0 7 112-16,0 6-96 16,4 7-8-1,0 2-40-15,1 4 40 16,-1-3 16-16,-4-1-96 15,0 1-40-15,0 3 48 0,0 0 40 16,0 3 128-16,0-1-160 16,0 5-48-16,-9 2 32 0,1 0-64 15,0 1-56-15,1 5 56 32,-6 1-40-32,2 12 40 0,-2-5-8 15,5-2-40-15,5-2 0 16,3-12 0-16,0-1-8 0,0-10 0 15,16-5 48-15,-1-8-48 16,9-8 0-16,8-4-384 31,8-9-72-31,8-10-64 0,24-3-304 16,23-22-528-16,-7-7-1361 16,-12-6-3824-16</inkml:trace>
  <inkml:trace contextRef="#ctx0" brushRef="#br0" timeOffset="14497.72">16239 15773 7721 0,'0'0'2209'0,"0"0"-313"16,0 0-224-16,0 0-479 16,0 0-233-16,-11-41-264 0,11 38-696 31,15-7-176-31,13 4-8 15,16-1 48-15,0 1 136 0,4 6 64 16,-1 0 64-16,-11 0-128 16,-4 9-120-16,-12 8-72 15,-12 1 56-15,-8 5 16 0,0 5 104 16,-12-3 16-16,-12 5 120 31,-8-2-8-31,-3 0 56 0,-1-2-88 16,4-4 40-16,4-6-72 15,8-3-40-15,8-7-8 0,8-3-336 16,4 0-88-16,0-3-72 0,20 0-729 16,12 0 1097-1,4 0 32 1,4 0 96-16,-1 13 176 16,-11 0-176-1,-3 6-72-15,-10 6-136 16,-10 4 136-16,-5 3 72 0,0-4 64 15,-20 1 64-15,-8-4 112 0,-12-3 104 16,-1-6 41-16,-2-3-81 16,0-3-56-16,-6-10-8 0,10 0 24 15,3 0 96-15,8-13-64 16,12 0-56-16,8-3-64 16,4 0-176-16,4 0-544 0,0 7-208 31,16 9-641-31,0 0-2727 0,-8 12-2162 15</inkml:trace>
  <inkml:trace contextRef="#ctx0" brushRef="#br0" timeOffset="15060.32">16451 16786 3288 0,'0'0'9258'16,"0"0"-6905"-16,0 0-1073 15,0 0-744-15,0 0-304 16,0 0-224-16,-28 29 200 0,28-1 88 31,0 4-200-31,0 6-24 16,8-3-24-16,8 0-40 0,8-3-8 16,4 2 0-16,-5-5 0 15,-3-3-72-15,0-1 24 16,-12 0-8-16,-4-3 40 0,-4 1 16 0,-8-5 56 15,-12 2 24 1,-12-5 88 0,-3 2-64-16,-5-8-104 0,-1-3-360 15,-14-6-840-15,15-15-1481 16,4-11-3856-16</inkml:trace>
  <inkml:trace contextRef="#ctx0" brushRef="#br0" timeOffset="15224.81">16343 16818 10698 0,'0'0'3128'0,"0"0"-1735"15,92-32-177 1,-37 19-216-16,1 1-360 16,4 2-408-16,-4 4-232 15,4-1-1152-15,-17 1-1672 16,-15 0-3682-16</inkml:trace>
  <inkml:trace contextRef="#ctx0" brushRef="#br0" timeOffset="16094.03">16917 15563 6585 0,'0'0'2777'16,"0"0"-993"-16,0 0-592 16,0 0-512-16,0 0-240 0,59-28-320 15,-23 25-120-15,5-3 16 16,-6 6-8-1,-3 0 48-15,-8 0-56 16,-1 9-8-16,-6 7-128 0,-6 3 136 16,-2 3 104-16,-5 6 48 15,0 4 201-15,0 7-17 16,-4 2 136 0,4 6-40-16,-1 4 56 15,1 3-136-15,5 16-144 0,-1-6-88 16,-4 2 56-16,3-2-24 0,-3-7 24 15,1 3-32-15,-1 1-16 16,-4-1 32 0,0-3 24-16,0-3-8 15,0 0 72-15,0 0-104 16,-4-3-40-16,-5-3-88 0,5 2-8 16,-3 1 0-16,-5 0 0 15,0-1 0-15,4 2 0 0,-5 1 8 16,6-2-8-16,-1 0 0 31,8 3 40-31,-4-6-40 16,4-4-8-16,-4-3 8 0,0-3-8 15,-1-3 0-15,-10-6-152 16,-1-1-120-16,-8-9-144 0,-31 1-312 16,6-11-976-16,2-9-2881 0</inkml:trace>
  <inkml:trace contextRef="#ctx0" brushRef="#br0" timeOffset="18839.39">19635 15433 2912 0,'0'0'1953'0,"0"0"-921"16,0 0-368-16,0 0-112 16,0 0-56-16,0 0-208 0,-41-6-56 31,26 6 0-31,-6 0 136 15,-3 0 144-15,-8 6 49 0,1-2-121 16,-9 2-96-16,-8 1-88 0,-3-5-24 16,-1 5-32-16,-1-1-112 15,2-3-8-15,11 4-32 16,4-4 80 0,17 0 128-16,2 0 32 15,14-3-72-15,-1 0-112 0,4 3 0 16,0-3 56-16,0 0 168 15,0 0 88-15,0 0-40 0,0 0 9 16,0 0-57 0,0 0-136-16,0 4-112 15,0 2-80-15,0 6 16 16,4 5 720-16,-1 8-184 16,5 3-168-16,5 8-64 0,-2 1-48 15,-3 5 24-15,5 5-64 0,-6 20-80 31,-3 16-56-31,-4 15 176 16,0-6-144-16,0-19-64 16,0-19 32-16,0-12-40 0,0 12 0 15,-4 9-48-15,0 7 80 16,-3-3-39-16,2-1-1 0,-7-2 0 31,5-4-48-31,-1-3 16 16,3-3-8-16,-3-3 0 0,4-3 8 15,4-4-16-15,0 3 0 0,0-2 0 16,12-4 8-16,4 1-8 16,12-4-96-16,0-6-177 15,12-10 153 1,8-7-112-16,3-5-216 16,5-7-464-16,20-16-904 15,-17-12-2769-15,-7-10-4969 0</inkml:trace>
  <inkml:trace contextRef="#ctx0" brushRef="#br0" timeOffset="21057.4">19670 15786 3504 0,'0'0'7290'0,"0"0"-4722"15,0 0-1327-15,0 0-577 0,0 0 64 32,4 0 80-32,8 0-288 15,4 0-352-15,7 0 96 0,14 0-72 16,-1 0-112-16,-1-3-32 15,-7-1-48-15,0 4 0 0,-8 0-192 16,-4 0-184-16,-4-3-240 0,-4 3-248 16,8-9-728-1,-4 5-1385 1,0-5-2920-16</inkml:trace>
  <inkml:trace contextRef="#ctx0" brushRef="#br0" timeOffset="21433.57">20236 15541 9522 0,'0'0'2928'31,"0"0"-967"-31,0 0-777 16,0 0-560-16,0 0-64 15,0 0-472-15,91-25-80 0,-59 28-8 16,4 10-8-16,-8 9-72 16,-16 3-136-16,-8 7 160 0,-4 7 56 15,-20 5 64-15,-16 0 112 32,-3-3 56-32,-2-2-16 0,6-5-40 15,7-8-72-15,16-10-104 16,8-1-48-16,8-8-88 0,32-4 104 15,44-3 32-15,31-10 168 16,5-5-168 0,-21-4-48-16,-31 6-400 15,-32 7-624-15,3-7-1025 0,-11 3-2119 16,-7 4-986-16</inkml:trace>
  <inkml:trace contextRef="#ctx0" brushRef="#br0" timeOffset="22664.08">20256 16621 808 0,'0'0'5953'0,"0"0"-4153"16,0 0-295-16,0 0 271 0,0 0 80 31,0 0-263-31,23-35-625 16,-23 35-392-16,0 0-232 15,0 0-184-15,0 0-160 0,-11 12-80 16,-14 14 80-16,-3 9 216 16,-7 12 120-16,3 10-72 0,0 4-96 15,8 2-104-15,9-2-16 31,7-4-48-31,8-6-56 0,4-13-152 16,20-6-232-16,3-17-88 0,10-8-64 16,6-7 416-16,-7-7-64 15,-1-15 72-15,-7-6 168 0,-11-4 120 16,-10 0 96 0,-7 4 224-1,-7-1-8-15,-17 7-112 16,-8 9-24-16,-17 4-200 0,6 9-24 0,-5 0-64 15,12 0-8-15,4 15-360 16,25 5-1192-16,3-5-3081 0,4-2-3025 16</inkml:trace>
  <inkml:trace contextRef="#ctx0" brushRef="#br0" timeOffset="23676.64">20902 15433 3440 0,'0'0'4345'31,"0"0"-2360"-31,0 0-1081 16,0 0-304-16,0 0-136 0,0 0-112 0,0 0-216 15,110-35-40-15,-69 32-96 16,-1 0 0-16,-9 3 24 0,-3 0 48 16,-12 0-72-1,-7 0-280 1,-6 10 152-16,-3 6 128 16,0 3 208-16,0 9 0 0,0 1 176 15,0 6-64-15,0-1-32 16,0 5 64-16,0 5-63 0,0 1-65 15,0 2-32 1,0 10-56-16,0 10-16 16,0 0-16-16,-8-1 128 15,-4 7 448-15,1-15-360 0,2 8-56 16,1-6 152-16,0 1-168 31,5-4-64-31,3 0 8 0,0 0-96 16,0 0-32-16,0-3-56 15,0-3 0-15,0 0 48 0,-4-7-56 16,0 1 0-16,-1-7-8 16,1 3 8-16,0-2 0 15,0 5 8-15,1-3-8 0,3 4 48 32,0-1-40-32,0 4 8 15,0 2 112-15,0-5-56 0,0-1-24 16,0-5-48-16,0-8 8 0,0 1-8 15,0-7-8 1,-17-2-88 0,-6-8-128-16,-18-2-120 0,-26-13-408 15,-1 0-936-15,5 0-2433 16</inkml:trace>
  <inkml:trace contextRef="#ctx0" brushRef="#br0" timeOffset="26186.68">14530 16430 1264 0,'0'0'1776'0,"0"0"-504"0,0 0-95 16,0 0-89-16,4 0 16 0,-4 0-24 31,0 0-15-31,0 0-25 15,0 0-96-15,0 0-128 16,0 0-112-16,0 0-72 0,0 0-47 16,0 0 23-16,0 0-88 15,0-3-136-15,8 0-64 0,5 0-320 32,6-3-64-32,5 2-128 15,4 1 104-15,4 3-16 16,-4 0 24-16,-9 3 64 0,1 7-216 15,-3 6-48-15,-10 3 200 0,-3 3 72 16,-4 4 8-16,0 2 0 16,-4 1 16-1,-12 3 88-15,1-4-48 16,-9 7-8-16,-1-4 48 16,-6 1 8-16,-1-3 0 0,4-4-24 15,5-3 32-15,2-6-32 16,14-6-72-1,-2-1-8-15,9-2-8 16,0-4-160-16,20-3 168 0,12 0 152 16,12 0 80-16,8-3-80 15,4-7-104-15,-1-2 24 0,-2 2-72 16,-10 0 0-16,-11 1 8 31,-8 6-8-31,-12 3 8 0,-9-3-8 16,-3 3 16-16,0 0 112 15,0 0-32-15,0 0-16 0,0 0-72 16,0 0-8-16,0 0-296 16,0 0-512-16,0 0-1321 31,4-4-2424-31,-4 1-2672 0</inkml:trace>
  <inkml:trace contextRef="#ctx0" brushRef="#br0" timeOffset="27075.31">17474 16532 832 0,'0'0'8562'15,"0"0"-5682"-15,0 0-1288 16,0 0-231-16,0 0-289 0,0 0-256 16,17 0-448-16,-2 0-312 15,9 0-48-15,4-3 0 31,8 0 0-31,0-1 40 0,0 1-48 0,-8 3-16 16,-8-3-384-16,-4 3-248 16,-8 0-120-16,-4 0-336 0,-4-3-521 15,0 0-527-15,0-1-281 16,0 2-695-16</inkml:trace>
  <inkml:trace contextRef="#ctx0" brushRef="#br0" timeOffset="27315.39">17579 16393 6849 0,'0'0'2993'16,"0"0"-657"-16,0 0-311 0,0 0-537 16,0 0-352-16,0 0-616 0,0 0-456 15,0 0 344-15,7 63 48 16,1-32-56-16,-4 8 41 31,4-4-169-31,-4 2-144 0,4 2 0 16,0-1-128-16,0-3-72 15,-4-4-560-15,0-2-505 16,4-4-1119-16,-4-9-1921 0,3-6-2945 0</inkml:trace>
  <inkml:trace contextRef="#ctx0" brushRef="#br0" timeOffset="28911.94">18351 16186 496 0,'0'0'4705'16,"0"0"-2497"-16,0 0-440 16,0 0-215-16,0 0-65 0,0 0-144 15,0 0-399 1,-7-3-417-16,7 3-192 15,7 0 40-15,14 0-96 0,6 0 16 16,13 0-96-16,11 0 24 16,9 0-176-16,-4 0-40 15,-8 0-8-15,-4 0 16 0,-16 0-16 32,-8 0 8-32,-12 0 0 15,-4 0-8-15,-4 0 0 0,0 0 56 16,0 0 56-16,0 3-24 15,0 3-88-15,0 10-112 0,0 3 112 16,0 13 120-16,0 3 64 31,-4 6-16-31,0 4 104 16,4-1-32-16,-4 4-56 0,0-4-88 16,-1-6-24-16,5 1-72 15,0-5 16-15,0-5-8 0,0-4-8 16,0-2-136-16,0-8-304 15,0-2-328 1,0-4-312-16,0-2-360 0,0-4-729 0,0 0-816 16,0-3-2048-1</inkml:trace>
  <inkml:trace contextRef="#ctx0" brushRef="#br0" timeOffset="29204.78">18614 16452 7881 0,'0'0'2409'31,"0"0"-265"-31,0 0-63 16,0 0-449-16,0 0-648 0,0 0-536 15,0 0-200-15,0 0-64 16,36-6-72-16,4 6 136 0,12 0-128 15,7-3-32-15,1 0 81 32,0-4-57-32,-12 4-104 15,-9-3-8-15,-18 6 0 0,-10-3-233 16,-11 3-151-16,0 0-472 16,-15 0-272-16,-13 3-1625 0,4 3-2656 0</inkml:trace>
  <inkml:trace contextRef="#ctx0" brushRef="#br0" timeOffset="31886.07">21909 16221 7985 0,'0'0'2521'0,"0"0"-657"31,0 0-256-31,0 0-231 16,0 0-353-16,12 0-400 15,4 0-288-15,8 0-112 0,12 0-56 16,8-6 80-16,3 2-8 16,2-2-104-16,2-1-136 0,1 1 0 31,-4 3-32-31,-8-3-512 15,-9 3-776-15,-14 3-896 0,-9-4-2682 16,-8 4-3055-16</inkml:trace>
  <inkml:trace contextRef="#ctx0" brushRef="#br0" timeOffset="32092.48">21933 16415 232 0,'0'0'8241'0,"0"0"-6120"16,0 0-449 0,0 0-56-16,0 0-55 15,80 0-417-15,-29 0-624 16,9-4-296-16,4 1-104 16,-5-3-120-16,1 2-968 0,-15-1-1328 15,-13 1-2866-15</inkml:trace>
  <inkml:trace contextRef="#ctx0" brushRef="#br0" timeOffset="38212.92">23666 15487 11202 0,'0'0'3241'15,"0"0"-1649"1,0 0-912-16,0 0-320 16,0 0 328-16,0 0-72 15,0 0-296-15,5 0-271 0,14 0-49 16,9 0 328-16,8 0 136 31,8 0-192-31,3-3-56 0,-6 0-120 16,-2 0-96-16,-11 3 0 15,-3-3-128-15,-10 0-184 16,-7 3-208-16,-4 0-233 0,0 0-423 16,0-4-552-16,0 1-2497 15,8-7-3769-15</inkml:trace>
  <inkml:trace contextRef="#ctx0" brushRef="#br0" timeOffset="38842.25">24674 15437 6953 0,'0'0'2368'0,"0"0"-983"0,0 0-329 16,0 0-120-16,0 0 136 16,88-67-215-1,-68 54-521-15,0-3-200 16,-4-3-24-16,-1 4-40 16,2-8-72-16,-10 4 0 0,-7-3 112 15,0-1-104-15,-11 1 72 16,-13 0-32-16,-8 7-32 0,-8 2 240 31,-8 3 24-31,-4 7-264 16,-3 3-8-16,-1 6 0 15,8 10 64-15,8 6-72 0,8 1-40 16,12 2-32-16,16 0-32 16,4 1 8-16,13 5-8 0,23-2 104 31,11 3 0-31,13-4 224 15,3 4-216-15,1 0 96 0,5-7 8 16,-11 1-24-16,-6-1 64 0,-12 4-152 16,-12-4-40-16,-12 3-40 15,-8 2-8-15,-8-2 16 16,0 0 72 0,-8 4 8-16,-8-3-8 15,-7-4 80-15,-5-2 0 0,-4-8 264 16,-5-2 208-16,-2-13 136 0,-1 0 80 15,1-13 121-15,-2-12-185 16,2-13-216 0,7-10-16-16,12-6-256 15,8 0-112-15,12-3-104 16,24 3-192-16,32 4-640 0,31 11-440 16,13 20-801-16,-13 10-2312 15,-27 9-4481-15</inkml:trace>
  <inkml:trace contextRef="#ctx0" brushRef="#br0" timeOffset="44422.21">24467 16310 1616 0,'0'0'6977'0,"0"0"-5128"16,0 0-1025-16,-44 0 40 0,24 0 200 31,5 6-384-31,2 7-327 16,1 6-121-16,5 0-24 0,3-3-56 15,4 3 0-15,0 0 96 16,8 0 80-16,3-3 48 0,9 2 152 15,1 5-184-15,2-1-40 16,1 0-48 0,4 4-32-16,0 2-88 15,0-2-56-15,0 2-32 0,-9 1-40 16,5-1 0-16,-7-2 40 16,-6 3-48-16,-7-4 8 15,0-6 0-15,-4-3 40 16,0 0-48-16,-12-4 128 15,-12 1-56-15,0-6 48 16,-8-4-40-16,-3-3-80 0,-1-3-328 16,-4-42-720-16,9 4-1688 15,10-7-4010-15</inkml:trace>
  <inkml:trace contextRef="#ctx0" brushRef="#br0" timeOffset="44594.65">24391 16338 10082 0,'0'0'2952'31,"0"0"-1119"-31,0 0-825 16,84-57-352-16,-40 41-128 0,0 3-528 16,3 11-192-16,13 2-880 15,-11 2-1449-15,-10 11-3216 0</inkml:trace>
  <inkml:trace contextRef="#ctx0" brushRef="#br0" timeOffset="44983.68">24997 16408 472 0,'0'0'9218'16,"0"0"-6386"-16,0 0-359 16,0 0-777-16,0 0-560 15,0 0-656 1,0 0-472-16,48-19 0 16,-24 19-8-16,0 13-56 15,0 3 48-15,-9 3-72 0,-7 3-64 16,-8 3 128-16,-8 1 16 15,-20 2 168-15,-11-5 104 0,-5-1-16 32,4-7 105-32,12-5-129 15,16-3-232-15,9-4-56 16,6-3-160-16,33 0-209 0,39 0 425 16,30-10-128-16,10-5-160 15,-11-8-600-15,-33 7-1408 0,-30 3-3562 0</inkml:trace>
  <inkml:trace contextRef="#ctx0" brushRef="#br0" timeOffset="46063.07">23634 15024 6881 0,'0'0'1096'0,"0"0"-736"16,0 0 200-16,0 0 145 0,0 0-185 16,0 0-288-16,-103-29 0 15,79 29-80-15,1 0 0 0,2 0-40 31,1 0 16-31,5 0 16 16,-2 0 64-16,2 3-72 16,2 1-40-16,2 2-8 0,-2 0-72 15,-2 0 40-15,3 4 48 16,-1 0-32-16,2 2-24 0,-2 4 64 31,-2 0-8-31,3 7 16 16,0 2 64-16,0 0 64 0,8 10-32 15,-4-3 88-15,4 6-104 0,4 3 8 16,0 0 65-16,0 7-17 16,0 0-48-16,4 6-16 15,1 0 48 1,-2 3 80-16,-3 3 152 16,0 1-192-16,0-1-128 0,0 13 32 15,0 12 136-15,0-8-136 0,0-7-64 16,0-10 0-16,0-16-16 15,0 11 40 1,0 1-40-16,4 5-48 16,-4-7-8-16,0 3-40 15,0 0 80-15,-7 1-8 16,-2-5-72-16,1-2 56 0,0 0-16 16,5-4-48-16,-2-5 8 0,5-1 0 31,0-3-8-31,16-3 0 15,4 0 0-15,8-3-56 16,8-1-72-16,7-2-56 0,6-3-96 16,-2-7-176-16,5-4-248 15,19 1-600-15,-11-6-961 0,-8-7-2024 0</inkml:trace>
  <inkml:trace contextRef="#ctx0" brushRef="#br0" timeOffset="46999.4">25316 14992 6561 0,'0'0'1248'0,"0"0"-576"16,0 0-456-16,0 0 256 16,0 0-63-16,84-70-209 0,-49 64-136 31,9 3 40-31,0 3-96 15,-8 0 136-15,-4 0 88 0,-8 3-104 16,-1 6-48-16,-7 4 56 16,-4 3-120-16,-3 0-8 0,2 3 152 15,-3 3 72-15,1 7 280 32,-2-1 176-32,1 11-128 0,4 2-104 15,0 3 104-15,-4 7-127 16,5 3-17-16,-6 6 16 0,1 1 16 15,0 2-168-15,0 4-16 16,0 0 72-16,-8-4-16 31,4 3-80-31,0 10-168 0,0 13 24 16,0-9-80-16,4-10-16 16,0-13 104-16,0-12-96 0,-1 2 0 15,2 4 56-15,3-4-8 16,-9 1 0-16,5 0-48 15,-8-4 0 1,0 4 8-16,0-1-8 0,0 1 0 16,0 0 8-16,0-1-8 15,0 1-8-15,0-7 0 0,0 4 0 16,0-7 0-16,0-7-312 16,0-2-216-1,-11-4 0-15,-33 1-312 16,0-7-721-16,-3-12-2936 0</inkml:trace>
  <inkml:trace contextRef="#ctx0" brushRef="#br0" timeOffset="47713.86">27204 15487 4937 0,'0'0'1328'0,"0"0"-328"16,0 0 320-16,0 0 25 0,-88-15-409 15,61 15-96-15,-5 0-136 16,1 6-80-16,-6 7 48 31,1 3-135-31,0 3-41 0,1 6-144 16,-1 3-64-16,0 4-64 15,8 3-96-15,0-3 40 16,4 3-88-16,8 0 0 0,4-4-8 16,8-2-64-16,1 0-8 31,3-1 112-31,3-2-72 0,13-4-40 15,4-3-112-15,12 0 112 0,8-7 136 16,12-2 24-16,0-3-88 16,11-7-72-16,-3 0-40 0,4-4-688 15,-8-11-128 1,-5-2-585 0,-7-1-351-16,-12-11-480 0,-12 7-2281 0,-12 3 88 15</inkml:trace>
  <inkml:trace contextRef="#ctx0" brushRef="#br0" timeOffset="48044.3">26646 15694 120 0,'0'0'7561'0,"0"0"-5016"16,0 0-625-16,0 0-280 15,0 0-375-15,0 0-201 0,0 0-456 16,96-3-192-16,-44-1-72 31,12-2-40-31,-1 0-152 0,1-1-56 16,0 1-96-16,-8 0 0 15,-12 0-64-15,-8-1-264 0,-17 4-256 16,-6 0-24-16,-13 3-648 0,-17-4-1497 16,-7 4-5345-16</inkml:trace>
  <inkml:trace contextRef="#ctx0" brushRef="#br0" timeOffset="49222.04">28304 15237 1224 0,'0'0'4193'16,"0"0"-2705"-16,0 0-88 16,0 0-255-16,0 0 511 0,0 0 80 15,56-80-640 1,-52 71-327-16,0 2-217 15,0 1-80-15,-4 0-72 16,0 2-192-16,-8-2-208 0,-9 3-152 16,-10 3 144-16,-13 0-152 15,-7 0 144-15,-2 3 16 0,-3 7 16 32,9 2 32-32,7 8-40 15,4-2-8-15,8 8-120 16,9 2 64-16,6 11 8 0,9 2 32 15,0 0-40-15,20 3 16 0,16 4 40 16,12-7 0-16,7 4 0 31,1-7 128-31,0 0-120 16,-4-3 80-16,-4-6-88 0,-13-1 56 16,-2-2-48-16,-14-4 48 15,-2 0-40-15,-13 0-8 0,-4 1 0 16,0 2 0-16,-13 3 112 15,-14 1 56 1,-10 0 136-16,-6-1 160 16,-13-9-72-16,-4-6-48 0,-7-4-32 15,-5-9-152-15,4 0-160 16,4-15-8-16,9-8-520 0,23-25-552 16,12 4-1785-1,20-1-6152-15</inkml:trace>
  <inkml:trace contextRef="#ctx0" brushRef="#br0" timeOffset="58376.61">13554 14214 9001 0,'0'0'2593'16,"-4"-6"-1441"-16,0 6-720 15,4 0 96-15,0 0 593 16,0-3 15-16,0 3-328 15,0 0-312-15,8-4-48 16,8 4-72-16,0-3-152 0,16 0-128 16,3 0 40-16,10 0-136 15,2 0 8 1,5-4 96-16,0 7-104 16,3-3-136-16,-3 0-432 15,-7 3-96-15,-13 0-408 0,-9 0-248 16,-7 0-241-16,-16 0-967 15,-4 6-1433-15,-16-2 2345 0</inkml:trace>
  <inkml:trace contextRef="#ctx0" brushRef="#br0" timeOffset="58694.55">13582 14373 728 0,'0'0'2032'0,"0"0"-184"16,0 0-647-16,0 0 407 0,12 6 240 15,0-6 145-15,7 0-409 16,9 0-432-16,4 0-223 16,9 0-49-16,6 0 16 15,5-3-384-15,0-7-128 16,-1 8-120-16,-6-5-168 15,-6 4-88-15,-7 0-8 0,-12 0-104 16,-4-1-144-16,-12 4-24 16,0-3-152-1,-4 3-360-15,0 0-712 16,0 0-1169-16,-4-3-1856 0</inkml:trace>
  <inkml:trace contextRef="#ctx0" brushRef="#br1" timeOffset="66507.33">26280 12144 184 0,'0'0'2792'0,"0"0"-1424"16,0 0-759-16,0 0 7 15,0 0 168-15,0-3 208 0,0 3-112 31,0 0-152-31,0 0-151 16,0 0-57-16,0 0-120 0,0 0-56 16,0 0 8-16,0 0-64 15,0 0-24-15,0 0-64 16,0 0-48-16,0 0-72 0,0 0-64 31,0 0-16-31,0 0 0 16,0 0-8-16,4 3 0 0,4 3 8 15,0 10 744-15,7 3 8 0,2 4-231 16,-1 8-89-16,4 1-144 16,-4 0-16-16,-1 0-96 15,-2-1-16 1,-2 1 8-16,-3 3-24 16,5 0 216-16,-2 3-8 15,-3 0-80-15,5 4-88 0,-6-1-56 0,5-3-8 16,0 6-112-16,0 1 144 15,4-1 48 1,0 1-32-16,-5-8-88 16,6 2 16-16,-6-1 16 15,-2 0-48-15,3 0-16 0,-5-3-48 16,2 0 8-16,-5-4-8 16,4 4 8-16,-5 0-8 0,5 1 0 31,1 2 8-31,-1-4 0 15,-1 5 0-15,1-1 64 16,5 0-64-16,-6 0 104 0,1 3-104 16,5 4 0-16,-6-1 0 15,1 4 0-15,0-4 0 32,4 1 8-32,-4-1-16 0,8 1 72 15,-4-4-72-15,4-3 8 0,-4-3 0 16,8 0-8-16,-4-4 16 0,-5-2-16 15,6 0 0-15,-10-1 56 16,2-3-56 0,-5-2 0-1,-4-1 0-15,0-6-16 0,4 0 8 16,-4-7-112-16,0-2-128 16,0-1 24-16,4-3-336 0,-1 1-160 0,1-4-464 15,9 0-497-15,-9-13-1127 31,0-3-5194-31</inkml:trace>
  <inkml:trace contextRef="#ctx0" brushRef="#br1" timeOffset="67985.56">25535 13840 3848 0,'0'0'3233'16,"0"0"-1857"-16,0 0-704 31,0 0 113-31,0 0 327 0,0 0-168 16,0 0-504-16,12 3-152 16,-8-3-32-16,8 0 120 0,4 0 192 15,7 0 57-15,9 0-121 0,5 0-144 16,6 0-40-1,-3 0-112 1,8 0-136-16,-4 0-64 0,0 0 64 16,3 0-64-16,1 0 120 15,-4-3 96-15,0-1-80 0,3 1 40 16,2-3 16-16,-2 0-24 16,1-1 0-1,3 1-112-15,2-1 72 16,2-2-136-16,5 3 48 0,-4-1-48 15,0-2 48-15,-1 5 72 16,-7 2-40-16,-4-2 8 0,-4 4-40 16,-4 0-40-16,4-3 0 31,-5 0 64-31,6 0-64 0,2-1 0 16,6 1 0-16,-2-3 0 15,1 3 64-15,-1 0-64 0,2 0 0 16,-10-1-8-16,1 1 0 31,0 0 0-31,0 0 8 16,-5-1 0-16,5 1 48 0,4 0-48 15,0-3 24-15,4 0-24 16,8-1-8-16,-5 1 48 0,1 0-40 16,0-1-8-16,0-3 64 31,-4 4-56-31,-5 0-16 0,5 0 8 15,-8-1-16-15,4 4 16 0,0-4 8 16,4 1 0-16,3 0-8 16,5 0 0-16,4-7-88 0,4 3-16 15,-5-6 104-15,1 4-56 16,0-1 56 0,-4 1 0-16,-1 2 48 15,-7-3 32-15,1 0-24 0,-6 1-56 16,-3-1 64-16,8-3-40 15,-5 4-24-15,9-1-8 0,4-3 0 32,0 3 16-32,-1 1-16 15,1-1-152-15,-4 4 160 16,0-1-88-16,0 0 32 0,-4 4 56 16,-5 0-8-16,5-1 8 15,-8 4 0-15,3-3 48 0,2 2-32 16,-2-2 32-16,5 0 0 31,5 3 8-31,5-7-56 0,-2 4 8 16,4 0 80-16,-4-1-88 15,-4 4 16-15,-4-4-8 16,0 1 112-16,-12 3 48 0,-1-3-95 31,-7-1 7-31,0 1 0 0,0-1-72 16,0 5 0-16,4-5-8 0,4 4 8 15,-1 0-8-15,5 3 0 16,-7-4-8-16,2 4 0 16,-7 0 8-16,-4 0-8 0,-12 0 8 15,-4 0 0 1,-4 0 8 0,-4 0-8-16,0 0-249 0,0 0-287 0,0 0-608 15,0 0-1352-15,-12 0-1377 16,-4 4-2265-16</inkml:trace>
  <inkml:trace contextRef="#ctx0" brushRef="#br1" timeOffset="70750.03">30388 13627 1064 0,'0'0'6057'0,"0"0"-4185"31,0 0-863-31,0 0-313 16,0 0 800-16,0 0-472 0,0-29-272 15,8 26-295-15,0 0-305 16,-1-3 0-16,10 2-40 0,-6 1-16 16,6 3-16-16,7 0-64 15,-9 0 40 1,9 0 24-16,0 3-72 15,1 7-8-15,-6 3 0 0,-3-1-64 16,-4 4-152-16,-8 3 216 16,0 0 48-16,-4 4-48 0,0-1 16 15,-16 3 96 1,0 0 16-16,-7-2 8 16,-5 2-16-16,0-3 32 15,0-3 16-15,0-3-88 0,4-3-72 16,8-3-8-16,4-4-160 15,0-3-168-15,8 0-152 0,4-3-24 32,0 0 160-32,8-6-1 15,16-10-1407-15,8-10 40 0,7-2 263 16,10-7-703-16,18-19-553 16,5-3-247-16,-9 3 1969 0,-11 10 983 15,-28 24 567-15,-8 8-151 31,-4-1 1464-31,-4 1 185 16,0 2-529-16,-4 3-64 0,-4 1-200 16,0 6-127-16,0 0-425 15,0 0-352-15,0 0-200 16,-12 0 24-16,-4 6 256 0,-7 7 216 31,-2 3 0-31,-2 3-191 16,-1 3-49-16,3 1 104 0,1 2-120 0,1-3-152 15,7 1-80-15,4-1-16 16,8 0-32-16,4-3-120 16,0 3 8-16,0-3 48 15,20-3 8 1,4 3 80-16,8-3-32 16,-4-6-32-16,3-4-40 0,-3-3-48 0,-4-3 16 15,-4 0 56-15,-8 0-64 16,4 0 168-16,-9-9-64 15,2-1 200 1,-1-3-56-16,-4 4 16 16,0 2 24-16,-1 1-176 15,-3 3 0-15,0 0 8 0,0 3-120 16,0 0-8-16,0 0 0 0,0 0-96 16,0 0-32-16,0 0-240 31,0 0-408-31,-11 0-576 15,-1 0-513-15,-4 0-2527 0</inkml:trace>
  <inkml:trace contextRef="#ctx0" brushRef="#br1" timeOffset="72304.89">25336 12169 7633 0,'0'0'1801'15,"0"0"-617"-15,0 0-200 16,0 0 624-16,0 0 49 16,0-12-497-16,0 12-576 15,0 0-368-15,0 0-96 16,0 0-120-16,0 0-56 15,0 3-96-15,0 6-16 16,0 11 168-16,0-1 0 0,8 3 8 16,7 0 40-16,2 0-48 15,3-6-56 1,8 0-232-16,8-7-256 16,-5-5-56-16,1-4-312 15,0 0-201-15,-8-10 313 0,-8-9 184 16,-5-6 328-16,-2-7 144 15,-9-3 144-15,0 3 472 0,0-2 56 32,0 8 456-32,0 7 329 15,-4 10-81-15,-1 2-288 16,5 4-472-16,0 3-472 0,0 0 0 16,0 0-208-16,0 3-208 15,0 6 112-15,0 8 224 0,9 5 80 16,-5 0 16-1,3 3-16-15,-3 4 48 16,4 2-48-16,5 1 16 16,-2 3 24-16,-2 4-40 0,2 2 0 15,1 3-8-15,4 1 0 16,-4 5 0-16,1-2-224 16,2 3-48-16,-7-4-128 15,0 1 64-15,0-10-120 16,-4 0 144-16,-4-12 87 15,0-4 225-15,0-6-64 16,0-4 72-16,-4-5 8 0,-4-1 329 16,-8-6 287-1,-8 0 40-15,1 0-160 16,-5-13 128-16,-4-9-32 16,-5-10 56-16,10-9-256 0,-1-10-200 15,4-15 41-15,16-20-113 16,8-16-48-16,12 10-80 0,12 23-184 31,4 24-137-31,0 19-551 16,36 1-872-16,-9 6-873 15,1 3-2128-15</inkml:trace>
  <inkml:trace contextRef="#ctx0" brushRef="#br1" timeOffset="73284.19">26348 12287 2064 0,'0'0'3025'0,"0"0"-1649"15,0 0-552 1,0 0-16-16,0 0 160 16,0 0-95-16,0 0-145 15,0 0-192-15,0 0-280 16,0-3 392-16,0 3 16 0,0 0-48 16,0 0-80-16,0 0-39 0,0 0-57 31,-5-4-24-31,5 2-328 15,-3-5-16-15,3 4-16 16,-4-3 56-16,0-1-48 0,0-2-48 16,0-1 64-16,0-3 0 15,-4-2-32-15,4-2 104 32,-8-5-16-32,4-3-16 0,0 0 24 15,0-4-136-15,-4 0 40 16,0-2 48-16,4 2 40 0,-3 1 192 0,-6-1-88 15,6 4-8-15,-6 2-120 16,2 1-64 0,-2 3 16-1,6 3-56-15,-2 0 56 0,2 4-8 16,3 2-40-16,-1 1-16 16,5 2 72-16,1 4-64 0,3 0-8 15,0 3-8-15,0 0-208 0,0 0-240 31,0 0-520-31,3 10-640 16,14 5 887-16,3 11 321 0,20 34-664 16,-9-6-832-16,1 0-2225 15</inkml:trace>
  <inkml:trace contextRef="#ctx0" brushRef="#br1" timeOffset="77773.88">28523 13414 96 0,'0'0'312'15,"0"0"1288"-15,0 0 16 0,0 0-1104 16,0 0-272-16,0 0 161 16,4 0 167-16,0 3 232 15,1 1 304-15,-5 2-352 0,3-3-112 32,1 7-224-32,0-1-47 15,-4 0 47-15,0 4 128 0,0 0-192 16,0 6-8-16,0-3 192 0,0 6-232 15,0-3-144-15,4 3-64 16,0-3-24-16,0 3-16 16,0-2-48-1,-4-5 40-15,4 2-40 16,0-5 72-16,-4-2-80 0,4-1 0 0,-4-6 0 16,0 0-152-16,0-3-176 15,4 0 88-15,-4 0-8 16,0 0-32-1,0 0-96-15,4 0-136 16,-4 0-360-16,0-6-897 16,0 3-2296-16</inkml:trace>
  <inkml:trace contextRef="#ctx0" brushRef="#br1" timeOffset="79257.4">28160 12023 1696 0,'0'0'4593'0,"0"0"-3537"16,0 0-232-16,0 0 360 15,0 0 113-15,0 0 15 0,0 0-360 16,5-32-288-16,-5 32-79 16,0 0-137-16,0 0-184 0,0 0-96 31,0 0-120-31,0 0 8 0,0 0-8 15,0 0-40-15,0 0-8 16,0 7-16-16,-5 3 16 0,-2 2 96 16,-5 7-24-16,3 0-64 15,-2 3 0-15,3 1 48 16,0-1-48-16,3-3 0 16,-2 3-8-16,7-3 8 15,-4 0-8-15,0-2-584 16,4-2-257-16,0-2-559 0,0-7-576 15,0 1-457-15,0-7-1712 16</inkml:trace>
  <inkml:trace contextRef="#ctx0" brushRef="#br1" timeOffset="79634.36">28085 12097 3816 0,'0'0'2369'0,"0"0"-1689"16,0 0-40-16,0 0 240 16,0 0 193-16,0 0-321 0,0 0-472 15,-24-10-272-15,24 10-8 16,0 0-64-16,0 0 56 0,0 0-112 31,0 0 120-31,8 6 920 0,0 4 32 16,0 2-240-16,7-2 32 15,6 3-151-15,-1-1-97 0,8 1-192 16,0 0-104-16,-5-4 8 16,1 1-88-16,-7-4-120 15,-6-3 8 1,-7 1 0-16,0-4-8 16,-4 0 72-16,0 0-72 0,0 0 0 15,0 0-248-15,0 0-344 0,0 0-201 16,-4-4-559-16,-4-5-1216 15,1-7-6458-15</inkml:trace>
  <inkml:trace contextRef="#ctx0" brushRef="#br1" timeOffset="81073.42">28224 11932 304 0,'0'0'5193'0,"0"0"-4001"16,0 0-504-16,0 0-128 16,0 0 296-16,0 0-231 0,-16-17-153 0,13 14-312 15,-1 3-144-15,-5-3 120 31,1 0-120-31,1 0-16 16,-5 0 0-16,-4 3 0 0,-1-4 8 16,2 1 8-16,-5 0 40 15,4 0 24-15,4 3-80 0,-4 0 16 16,5 0-8-16,-2 0-8 31,1 0 0-31,-4 0 0 0,4 3-72 16,5 3 72-16,-10 1-8 15,6 2 8-15,-6-2 8 0,6 2-8 16,-2-2 56-16,2 2-48 16,-1-3 0-16,3 1 0 31,6 2 0-31,-9-2 8 0,8 2-16 16,0-2 0-16,-1 5 8 15,2-2-8-15,-5 2 0 0,4 4-8 16,0-3 16-16,4 3-8 0,-4 0 8 15,0 0-8 1,4-1 80 0,0 2-80-16,0-2 8 0,0 1-8 15,0 3 8-15,4-6-8 16,4 3 0-16,4-4 8 0,-4 1 0 0,0-3-8 16,0 2 8-16,-1-5-8 31,2 2 0-31,3 1 0 15,-1-4 0-15,6 1 8 0,-6 2 32 16,6-3 8-16,-2 1-40 16,1 2 64-16,0-5-72 0,0-1 8 15,-4 3-8-15,0-6 0 32,0 3 8-32,-4 0 48 0,4-3-48 15,0 0 8-15,4 0 104 16,-4 0 112-16,3 0-24 0,2 0-56 15,-1 0-16-15,-8 0-48 16,3 0-32-16,-3 0-48 31,1 0 8-31,-2 0 96 0,1 0-104 16,-4-6 40-16,9 3 40 16,-2-3 32-16,2-4-32 0,-6 3 0 15,5-2-80-15,-4 0 184 0,4-1 104 16,-4 3-136-1,-4-2-8 1,4 3-56-16,-4-1 72 0,0 1 0 16,-4 0-96-16,4-1-8 15,0-2-64-15,0 2 0 0,4-2 16 16,-5 3-8 0,2-4 40-16,-1 3-48 15,0-2-8-15,-4 6 8 16,0-3 0-16,4-1 80 0,-4 1 177 15,0 0-25-15,4-4-120 16,0-2-112-16,-4 2 0 0,3 0 0 31,-3 1 8-31,4-1 0 16,1 1 0-16,-5 3 8 0,0 2-8 16,0-2 96-16,0 3 24 15,0-4-40-15,0 4-80 0,0-3 64 16,0 0-64-16,-5-4-8 15,1 3 48-15,1-2-48 32,3 3 16-32,-4-4 40 0,0 4-32 15,0 0 48-15,0-1-72 16,-5 1-56-16,6-4 56 0,-5 7-8 16,-4-6 0-16,4 2-8 15,-4 1 8-15,0-3 8 31,0-1 0-31,0 0 0 0,1 4 72 0,-2-4-72 16,5 4 0-16,-8 3-128 16,1 3-232-16,-6 0-393 0,-3 3-447 15,-15 16-544-15,3-3-1089 16,4 0-5327-16</inkml:trace>
  <inkml:trace contextRef="#ctx0" brushRef="#br1" timeOffset="85498.89">25654 13843 184 0,'0'0'88'0,"0"0"328"15,0 0 904-15,0 0-656 16,0 0-312-16,-24 0 0 16,24 0-144-16,-4 0 80 0,1 0-40 31,-5 0-112-31,4 0-24 16,-5 0 56-16,5 0 97 0,-3 0 23 15,-1 0-8-15,-1 0 40 16,-2 0-104-16,-1 0-96 0,0 3 8 15,0 0-16-15,1-3-56 16,-2 3-48 0,-2 0 0-16,2 0 0 0,-2-3 64 0,-2 4-72 15,2-4 0 1,-6 3 0-16,1 0 0 16,-3-3 64-16,-5 3-8 0,0-3 256 15,0 0 240 1,4 0-184-16,0 4-216 15,1-4-48-15,6 2-32 16,-3-2 32-16,8 4 32 0,-4-4-32 16,4 3 0-16,-3-3-96 15,-5 3-8-15,-1 0 0 16,-6 1-16 0,-1-1 16-16,-4 0-8 15,-4 0 8-15,8 0 0 0,-4 0 0 16,4-3 0-16,5 3 0 15,-1-3 0-15,4 0 64 16,-4 4-56-16,0-4 8 0,0 3 56 31,-4-3 64-31,-4 0 32 16,4 0-64-16,-3 0-48 0,-1 0-8 16,0 0-48-16,0 0-48 15,0 3 48-15,0-3 0 0,1 3 0 16,-5 1 0-16,4-1 0 15,4 0 0 1,4-3 16-16,-4 3-16 16,8-3 48-16,-3 3-48 15,-5-3 8-15,0 3-8 0,-4-3 0 16,-4 0 56-16,4 3-56 16,-4-3 0-16,4 0 64 15,0 0-56-15,0 0 1 16,0 0 63-16,4 0-72 15,5 0 96-15,-1 0-88 16,4 0 8-16,4 0-8 0,0 4-8 16,0-4 0-16,0 3 0 15,4-3 0 1,0 3 0-16,-4-3 0 16,4 3 8-16,-4-3 0 15,-4 0 8-15,-4 4 24 0,1-2-40 16,-1 2-8-16,3-4 8 15,10 0 8-15,-2 3 0 0,9-3 40 32,1 0-32-32,-1 0 32 15,0 0-48-15,0 0 0 16,4 0 40-16,-4 0-40 0,-4 0-8 16,4 0-8-16,0 0-32 15,4 0 40 1,-4 0-465-16,4 0-511 0,0 0-704 15,0 0-1041-15</inkml:trace>
  <inkml:trace contextRef="#ctx0" brushRef="#br1" timeOffset="86151.25">23647 13906 1072 0,'0'0'4617'0,"0"0"-3881"15,0 0-320-15,0 0 568 16,0 0 176-16,0 0-215 0,0-35-129 31,0 32-272-31,0 0 352 16,0 3-160-16,-4 0-320 15,4 0-320-15,0 0-96 0,0 0-120 16,0 6-104-16,-4 7 120 16,-1 6 104-16,5 7 8 0,-4-1 0 31,4 3-8-31,0 1 0 0,0 0 0 15,0-1 0-15,9-2 0 16,-1-1-176-16,3-6-424 0,-7-6-240 16,5-7 224-16,-5-3-16 15,-4-3 16-15,0 0 616 16,0-6-104-16,0-16-329 16,0-4 97-16,0-5 0 15,-4-8 104-15,-1-2-80 16,5-3 200-16,0-4 112 0,0 3 272 15,0 10 1000-15,0 13-807 16,-4 10 519 0,4 9-592-16,0 3-392 15,-4 19-248-15,0 9 248 16,0 4 336-16,1 3-56 0,3 0-120 16,0-4-56-16,0-2-96 15,7-3 48-15,1-7 0 0,1 0-56 31,2-3-144-31,-3-4-312 16,1 1-376-16,-5-4-665 16,-1-2-1599-16</inkml:trace>
  <inkml:trace contextRef="#ctx0" brushRef="#br1" timeOffset="87606.64">23025 11614 80 0,'0'0'104'15,"0"0"-8"-15,0 0 2720 16,0 0-991-16,0 0-361 15,0 0-192 1,0-6-232-16,0 6 17 0,0 0-145 16,0 0-192-16,0 0-208 15,0 0-208-15,0 0-248 0,0 0 40 16,0 0-96-16,0 0-40 0,0 0-32 31,0 0 16-31,0 0-72 16,0 6-72-16,0 6 88 0,-9 11 112 15,2-1 0-15,-5 7 8 16,0 3 40-16,0-4-40 0,1 1 0 31,2-1-8-31,1-6 8 16,0 4 24-16,5-11-32 0,-1 1-280 16,-1-6-392-16,5-4-208 15,0-3-449-15,0-3-303 0,0-12 808 16,5-1-2489-16</inkml:trace>
  <inkml:trace contextRef="#ctx0" brushRef="#br1" timeOffset="87927.98">22885 11712 184 0,'0'0'256'15,"0"0"1488"-15,0 0 24 16,0 0-503-1,0 0-481-15,0 0-304 0,0 0-240 16,0 0-240-16,12 16 520 16,4-7 232-16,8 4-88 0,8 4 89 15,4-2-33-15,-4 1-352 16,3 0-104 0,-10-4-96-16,-5 1-88 15,-5 3-72-15,-7-6 8 0,-3 3-8 16,-1-7 8-16,-4 0-16 15,0 0 0-15,0-2-248 16,0-4-40-16,0 0-248 0,0 0-265 31,0-4-135-31,0-5-160 16,-9-7-4881-16</inkml:trace>
  <inkml:trace contextRef="#ctx0" brushRef="#br1" timeOffset="89219.63">23140 11426 1432 0,'0'0'2184'0,"0"0"-1007"15,0 0-105 1,0 0 96-16,0 0-152 0,0 0-584 16,0 0-264-16,-8-22-72 0,4 22 40 15,4 0 64-15,-3 0 32 16,3 0-232-16,-8 0 8 15,-1 0 313-15,-2 0-305 0,-1 0 400 32,-1 0-184-32,-2 0-128 0,-1 0 8 15,-5 0-48-15,2 0 80 16,-1 0 0-16,-4 3-56 16,1 4 8-16,2-4-16 0,-3 6-72 15,5-2 0-15,-1 3 56 31,8-5-64-31,-4 5-88 0,4 0-64 16,3 0 144-16,-2 2-8 16,3 1 0-16,-5 3 16 15,2 0 0-15,-5 3 0 0,4-1 64 16,0 5-56-16,0 2 8 31,4-2-8-31,-3 2 0 0,2-3 48 0,1 0-56 16,4-2 64-16,-3-5-64 15,-2 5 16-15,5-2 144 16,-4-2-112-16,4 3 112 0,1-3-24 16,-1 0-128-1,4 3-8 1,0-3-48-16,0 0 48 0,0 0-8 0,0 0 8 16,7-1 0-16,5-2 0 15,-3 3 104-15,2-4 72 16,1 1-96-16,-3 3-24 0,2-3 16 31,6-3-64-31,-2 2 0 16,1-2-8-16,0 3 0 0,4-7 56 15,4 0 16-15,-1 1 16 16,5-1 16-16,-4-3 16 0,4-3-16 16,-3 0-32-16,-2 0-72 31,-3 0 80-31,0 0-64 0,-4 0-16 15,0 0 104-15,-1-6-32 16,2-1 56-16,-6 1-24 16,2-1-56-16,-1-2 48 0,-1-1-48 31,2 1-48-31,-6 0 88 16,5-4-88-16,1 0-8 0,-6 0 8 15,1-2 0-15,1 2 72 0,-5-3-72 16,3 0 0-16,-3-3 56 15,0 3-56-15,0 0 40 0,0 3 16 16,-4 1-48 0,5-1 88-1,-2 4-96-15,1-1-16 0,-4 0 16 16,0 1 0-16,0 0 56 0,0-4-48 16,0 3-8-16,0-6 48 15,-7 4-32-15,2-4 40 0,5-3 9 31,-4 0-57-31,0 0 56 16,0 0-64-16,0 3 184 0,0 0-88 16,-3 3-96-16,2 1-40 15,-3-1 40-15,0 0 64 0,1 3 16 32,-2-2-24-32,5 2 64 15,-4 1-64-15,1-1-8 0,3-2-48 16,-5 5-16-16,1-2-176 15,-3-1 72-15,-2 4-8 16,-2-1-16-16,-2 1 144 0,2 0 0 16,-5 3-96-16,8-1-41 31,-4 1-135-31,-3 3-104 0,2 0-496 16,-7 3-240-16,0 16-352 15,1-3-609-15,6-3-2144 0</inkml:trace>
  <inkml:trace contextRef="#ctx0" brushRef="#br1" timeOffset="101077.95">19674 12328 744 0,'0'0'6129'15,"0"-3"-4265"-15,0-3-535 16,0 2-385-16,0 4 376 31,0-3-256-31,0 3-367 0,0 0-329 16,0 0-176-16,0 0-16 16,0 0-176-16,0 0 0 0,0 0-128 15,0 10-56-15,0 6 176 16,0 3-48-1,0 6 56-15,0 1 32 16,0 2-32-16,0 1 0 0,4-7 0 16,4 0 0-16,4-6 40 15,0-6-40-15,-1-7 0 0,10-3 56 16,3-6 264 0,8-14 16-16,3-12-56 15,14-5-88-15,-2-11 64 16,1 0-136-16,-1-6-64 0,-2 0 80 15,-6 10 56-15,-7 6-88 16,-8 13-104-16,-8 8 8 0,-8 14-16 31,-8 3-480-31,4 0-1240 16,-4 16-393-16,0 16 841 0,0-1-1137 16,0-1-3408-16</inkml:trace>
  <inkml:trace contextRef="#ctx0" brushRef="#br1" timeOffset="109528.01">30798 13001 624 0,'0'0'600'16,"0"0"-112"-16,0 0 984 16,0 0-352-16,0-6-423 31,0 3-305-31,0 0 160 0,-4 0 64 15,4-1-16-15,0 1 80 16,-4-3-392-16,1-1-104 0,3 4 120 16,-4-3-152-16,-1-4 184 15,1 1-63-15,0-1 151 32,-3-2-312-32,3-4 96 0,-5 0-112 15,1 0 8-15,1-3 104 0,-5 3 72 16,-1-3-152-16,-2 0 56 0,-1-3-72 15,-9 0-64-15,6-4 136 16,-5 7-136 0,0-7 48-1,5 8-96-15,-6-5 0 0,1 5 72 16,0-5-72-16,0 4 8 16,1 0-8-16,3 0 0 0,-4 3 40 0,4 0-40 15,0 0 0-15,0 1 0 16,-3-1 0-16,-2 3-8 15,1-6 8 1,-4 3 0-16,0-3 8 16,0 3 0-16,4-3-8 0,-3 0 40 15,-1 0-40-15,4 0 0 16,-4 3 0-16,4-3-56 31,0 3 48-31,-3-3 8 0,-1 3-104 16,-4 0-72-16,-8-3-32 15,4 0-24-15,-11 0 24 0,-2-6 48 16,1 3 152-16,5-1 0 16,-1 1-8-16,8 0 8 31,4 0 8-31,5 3 8 0,-1 3-8 16,4-3 16-16,3 2 40 0,-3 2-56 15,1-1 0-15,3 3 0 0,-4-2 0 16,0 2-8-16,4 0 8 15,-4 4-32 1,8-1 32 0,-4 0 0-16,8 1 8 0,-4-1-8 15,5 1 8-15,-5 3 0 16,0-7-8-16,-4 4 0 0,-4-4 40 16,0 0-40-16,0 0-8 0,0 0 8 31,0-2 0-31,0 2-8 15,5-3 8-15,-2 3-8 0,1 4 8 16,-4-4 0-16,5 0 0 16,-1 1 0-16,-5 2 8 0,6 4 40 15,-1 0-48-15,0-1 0 16,0 1 8-16,-4 2-8 0,-4-1 0 31,0 1 0-31,-4 1 0 16,-3-3 0-16,-1-1 0 0,0 4 0 15,1-4 0-15,-2 1 0 16,9 0 0-16,1 0 0 16,-1 2 0-16,8 1 8 0,-8-3-8 31,4 0 0-31,-4 2 0 16,1-2 0-16,-5 0 0 0,-1 0 0 15,-3-1 0-15,-3-3 0 16,-5-3 8-16,-8 4-8 15,4-4 0 1,-3 1-8-16,-1 2 8 0,0-2-8 16,4 2-40-16,-4 0 48 15,0 4 0-15,5-3 0 0,2 2 0 16,2-2 0-16,3 5 8 0,5-2-8 31,-2 0 8-31,5 3-8 16,4 0 0-16,5-1 0 0,-1 4 0 15,4 0-8-15,0 0 8 16,-4 0-72-16,0 0 16 0,-4 4 56 16,-8-1 0-16,1 3 8 31,-6-6-8-31,2 3 8 0,-1 1-8 16,1-4 0-16,-10 0 0 15,6 0 72-15,-5 0-72 0,4 0 8 16,4-4-8-16,0 1 0 15,4 0 0-15,5 0 0 32,-1 3-40-32,0 0 40 0,4 0 0 15,0 0-8-15,0 0-8 16,-8 0 16-16,4 3 0 16,-3-3 0-16,3 3 0 0,0-3 0 15,0 0 0-15,0 0 0 16,1 3 0-1,3-3 0-15,0 0 16 0,3 4-16 16,-3-2 0-16,-3 2 0 16,-5 2 0-16,0 1 0 15,-4-4 8-15,0 0-8 0,4 0 0 16,1 0 8 0,-1-3 0-16,-1 0 32 15,6 3-40-15,4 0 8 0,-6 1-8 16,1-1 0-16,0 0 0 15,0 4 0-15,0-1 0 16,-3 0-8-16,-1 0 16 0,-4 4 0 16,0-4-8-16,0 1-8 0,5-1 0 31,-1 1 8-31,-5-2 0 16,6 2 0-16,-1-4 0 15,0 0 0-15,4 4 0 0,-7-4 0 16,3-3 0-16,0 3 0 31,0-3 0-31,0 4 0 0,0-4 0 16,-3 0 0-16,-6 0 0 15,6 0 0-15,-1 0 8 16,0 0-8-16,0 0 0 0,1 0 0 16,3 0 0-16,-1-4 0 15,6 1 0 1,-5 0 8-16,0 0-8 0,0-1 0 15,-3 1 0-15,-2 0 0 16,2 0-96-16,-6-1 96 16,10 2-48-16,3-1 40 0,0-1 8 15,4 1-8-15,9 0 8 16,2 0-16-16,2-1 16 16,-2 1 24-16,6-3-24 15,-6 3 8-15,2-4-8 16,-9 1 0-16,-4 0-8 15,-8 3 8-15,1-7-16 0,-6 7 16 16,1-7 8-16,9 4-8 16,-5 0 0-1,8-4 0-15,4 4 0 16,5 0 128-16,2-1-120 16,6 1 32-16,-2 3-24 0,-2-4 24 15,2 4-40-15,-2 0 0 16,-6 0 0-16,2 3-16 0,-5-3-48 31,0 3 64-31,-8-4-8 16,-4 1-40-16,-3 0 40 15,-2-4-136-15,2 4 144 0,11 1 0 16,7-2 80-16,2 4-24 16,-1-3-56-16,4 3-16 0,0 0 8 15,4 0 8 1,0 0 0-16,0 0-8 15,-4 0-32-15,-3 0 40 16,-2 0 0-16,-3 0 8 0,1 0-8 16,-5 0 0-16,4 0 0 15,0 0 0-15,4 0 0 16,4 0 0-16,0 0 0 16,0 0 0-16,-4 0 0 15,-4 0 0-15,-3 0 0 16,-5 0-72-16,4 0 72 0,4 0 80 15,4-3-80-15,0 0 0 16,4 3 0 0,1 0 0-16,-2 0 0 15,9 0 0-15,-4 0-8 16,0 0 8-16,1 0-8 0,-6 3 0 16,-3 3 8-16,1 0 0 31,-5 1-8-31,3-1 8 0,-2 4-56 15,-1-4 56-15,0 0 8 16,4 1-8-16,0-1-8 16,4 3 0-16,1-2 8 0,-2 3-8 15,2 2 8-15,-2 1 0 32,6 0-8-32,-2-4 8 0,-2 4-48 0,7 3 32 15,-5 0 0-15,2 3 16 16,-2 0-8-16,2 6 0 15,-1 3 8-15,0 2 56 0,4-2-56 16,0 0-8 0,4 1 8-1,1-3 0-15,-2-1 8 0,1 0 0 16,4 1 0-16,0-1 40 0,0 0-40 16,0 4 8-16,0-4 80 15,0 4-88-15,0-4-8 0,0 4 80 31,0 3-64-15,0-1 144-16,0 1 104 0,0 3-120 0,0-3-8 16,4 0-8-16,-4-1 152 15,5 1-128-15,-5-4-48 0,0 1 48 16,7-4-24-16,-3 1 104 31,4 0-48-31,4 2-104 16,0-2 112-16,3 5 24 0,2 1 56 15,3 3-32-15,-5 0-168 16,2 0 0-16,-6 2-64 0,1 2 0 16,-3-4 0-16,-2-3 32 31,1-4-32-31,-4 1-8 16,0-1 16-16,1-9-8 0,-1 7 49 15,3-4-57-15,1 0 16 0,0 7-8 16,4 3 0-16,0 2 64 0,4 4-72 15,0 1 8 1,0 5 0 0,-1-3 8-16,2-6 0 15,-9 0-16-15,3-3 0 0,-2-4 8 16,-5-2-8-16,0-4 0 16,-1 0 0-16,1 4 0 0,5-7 8 0,-5 6-8 15,7 0 0-15,6 1 32 31,2 0-32-31,5 2-8 16,-3-2 0-16,2 2 0 0,-3 1 0 16,-4-1 0-16,-4 1-56 15,-4-1 56-15,-5-2 0 0,-3 2-40 32,4 1 48-32,-4-4 0 15,0 4-8-15,9-7 8 0,-5 3-57 16,4-3 57-16,-1 4 0 15,2-4-8-15,3 0 8 0,-1-3 0 16,2 4 0-16,-2-4 0 31,-7 3-40-31,5 0 40 16,-5 3 0-16,3-2 0 0,-3 9 0 16,0 0-8-16,0-1 8 15,0 1 0-15,1 3 0 0,2-3 0 16,5-4 0-16,8 4 8 15,-4-7-8 1,4 1 8-16,4-4 32 16,-5-6-40-16,-2 3 8 0,3 0-8 15,-5-3-8-15,-2-4 8 16,-1 4 0-16,3-3 0 0,-2 0 0 16,7 0 8-1,-1-1-8-15,9-2-8 16,4 2-8-16,12-2 16 15,0 2 0-15,8 1 8 0,-1 0 81 16,1 0-89-16,-4 0 8 16,-4 2-8-16,-9-2 8 0,1 0-8 31,-8-1 0-31,8-2 8 16,-4-1 32-16,8-2-32 0,0-1 8 15,3 1-8-15,5-5 8 16,1 2 32-16,-2-1-48 0,-4-3 0 15,-2 3 8-15,-2 0 0 32,-7 1 0-32,0-1 0 15,0 0 0-15,0 0 72 0,7 0-80 16,6 0-88-16,2 0 88 16,-3-3-88-16,4 0 80 0,-8 0 0 15,0 0 8-15,-1 0 8 16,-2 0-8-1,-1 0 0-15,3-6 0 16,1 0 0-16,4 6 0 0,3-3-8 16,-2 0 8-16,-2 3 0 15,6 0 0-15,-6 0-16 0,-3 0 16 16,0 0 0 0,-4 0 56-16,-1 0 104 15,1 0-8-15,-4 0 192 16,12-7-144-16,0 1-120 0,8 0 0 15,8-1-32-15,0-2-24 16,-1 2-24-16,-4 4 8 0,-3 0-16 31,-3 0 8-31,-2 0 0 16,-7-1 184-16,4 1-16 0,3-3-96 16,5 3-24-16,0-3-40 15,4-1 48-15,3 4-56 0,-3-4-8 16,4 1-56-16,-4 3-8 31,-4-1 64-31,-1-1 8 16,-6 1-16-16,2-2 8 0,-7 3 8 15,4-4-8-15,-5 4 0 16,-2-3 0-16,-1-1 0 0,3 1-8 16,1 0 0-16,8 0 16 15,4-4 0 1,-1-3 0-16,5 4 64 15,-4-1-8-15,0 0 48 0,0 4-96 16,-8-3-8-16,-1 6 72 16,-3-1-72-16,1 1 8 15,-6 3 0-15,-3-3 0 16,4 0 0-16,-4 0 0 16,3-4 0-16,1 1 80 15,5-4-80-15,2-2 48 0,5 2-48 16,3 0 0-16,1 1 0 15,-4 0-8 1,0 2-56-16,-5 4 48 16,2 0 8-16,-10 0 0 15,1 0 0-15,-4 3 0 0,-4-4 0 16,8 1 0-16,-4 0 8 16,3 0 32-16,10-4-40 15,7 1 0-15,3 0 0 0,8-1-88 31,-3 1 88-31,0 3-56 16,-4 3 0-16,-4-3 48 0,-5 3 8 16,-6 0 0-16,-5 0 0 15,-5 0 72-15,-3 0 104 16,4 0-168-16,0 0 96 0,8 0-56 31,4 0-48-31,3 0 0 0,5 0 0 16,4 0 8-16,-1 0 24 0,1 0-32 15,-4 0-8-15,-8 0 8 16,-4 0-8-16,-4 0 8 16,0 6-8-16,0 0 8 0,-1 1 0 15,10-1 0 1,2 0 0-16,5 1-8 16,8-1-72-16,-4 4-72 0,0-4-32 15,-1 0-40-15,-3-2 208 16,4 2-88-16,-4 0 96 15,-5-6 0 1,1 4 0-16,0-2 0 16,0-2 0-16,-5 0 8 15,6 0-8-15,-10 0 8 0,9 0-48 16,-4 0 48-16,-1 0 0 16,6 0 0-16,-6 0 0 0,1 0-48 31,-4 0 0-31,-4 0 56 15,-5 4-8-15,-3-4 8 0,0 0-8 16,-3 0 8-16,2 0-8 16,1 0-56-16,0-6-32 15,-1 2-32-15,1-2 112 0,0 3-8 32,-3-4 8-32,3 4 0 0,0 0 0 15,-1 0-24-15,-2 0 32 0,-2-4 0 16,-3 4 8-16,0-3 0 15,0-1 0-15,0 1 56 16,4 0-64-16,4-4 0 16,-5 1-8-1,9-1 8-15,-4-3 0 16,0 4-8-16,0-4 16 0,0 4 0 0,-4-1 112 16,0 1-64-16,-5 0 16 15,-2-1-64-15,-2 0 0 16,2 0 88-1,-6-2-88-15,6-1 192 16,-10 1-104-16,5-4-80 16,0 0 48-16,0 0-64 0,-4 0 8 15,0 0-8-15,4 0 0 16,-8 1 80-16,4-2-80 0,0-1 0 31,0-1 0-31,-8-1 16 16,4 1-8-16,-4-3-8 0,0 3 0 15,0-3 0-15,0 0-128 16,0-4-16-16,0 1 136 16,0 0 8-16,0-1 8 0,0 0-8 31,0 1-40-31,0 3 40 16,-4 3 48-16,0 3-48 0,-4 0-96 15,0 0-104-15,-4 4 104 0,1-1 8 16,-2 0-160-16,-2 4 200 15,2-1-80-15,2 1 128 16,-2-1 8 0,1 0 0-16,1 1 48 15,-2 0-16-15,6-1-24 0,-5-3 136 16,-1 1-96-16,2-1 48 0,-2 0 24 16,2 1 16-16,3-1-32 15,-8 0 56 1,8 0-120-16,-8 1 8 15,4-1-48-15,0 3-8 16,0-2 48-16,4-1-40 0,-4 1 48 16,4-4-56-16,-4 3 0 15,1-3-8-15,-2 0 8 0,-2-3-8 32,-6 3-48-32,6 3-16 15,-5-2 64-15,-1-1-80 16,-2 0 0-16,3 0 88 0,0 3-72 15,4-2 32-15,0 2 40 16,4-3 0-16,0 0 0 0,-4-3-24 31,0-4 24-31,1 1 80 16,-6-3-32-16,6-4-32 16,-9 1 56-16,0-1-72 0,-1 4-8 15,2 0 8-15,-1 2 0 0,8 4 8 16,0 3 0-16,9 3-8 0,2 8-8 15,-7-8-432 1,4 6-728 0,1-5-2681-16</inkml:trace>
  <inkml:trace contextRef="#ctx0" brushRef="#br1" timeOffset="126036.52">28444 11668 6481 0,'0'0'2712'16,"0"0"-1783"-16,0 0-625 0,0 0-304 31,0 0 8-31,0-10 88 0,4 10-96 16,-4 3-128-16,0 10 120 16,4 3 8-16,3 3 0 15,-3-3 0-15,9 3 8 0,-6-3 120 16,1-7-72-16,0 1 80 31,1 0-48-31,-2-10 184 0,-3 3 288 16,0-3-16-16,-4 3-8 15,0-3 96-15,4 0 24 16,5 0 145-16,6 0 79 0,9-13-504 16,8-2-24-16,11-11-72 15,2-6 16 1,2-6-120-16,9-7-104 0,-8-2-16 15,0 3-56-15,-13 2-112 16,-3 7-184-16,-12 10-608 16,-12 9-152-16,-4 6-137 0,-4 4-3664 15</inkml:trace>
  <inkml:trace contextRef="#ctx0" brushRef="#br1" timeOffset="127145.37">23025 11147 488 0,'0'0'5929'0,"0"0"-4241"16,0 0-448-16,0 0-343 0,0 0 63 15,0 0 272-15,8-47-128 0,-8 47-656 31,0 0-343-31,0 0-105 16,0 0-129-16,0 0-15 16,0 0-88-16,0 12 80 0,0 1 152 15,4 3-48-15,0 0 48 0,-1-1 0 16,1 2 8-16,1-8 0 31,3 0-8-31,-8-5 8 16,4-1 32-16,0-3-32 0,3 0 128 15,2 0 425-15,10-13-137 16,2-6-168-16,7-6-56 0,3-7 128 16,-3-6 48-16,0-10-248 31,0 1-24-31,-5-1-96 16,2 0 8-16,-9 4 48 0,-1 3-64 15,-3 9-56-15,-3 10-16 16,-2 6-352-16,-3 10-40 0,0 6-1305 0,-4 9-2656 15,0 13 1881 1,0-3-1473 0</inkml:trace>
  <inkml:trace contextRef="#ctx0" brushRef="#br1" timeOffset="136994.26">15167 14709 4080 0,'0'0'2033'15,"0"0"-993"-15,0 0-760 16,0-9-280-1,0 9 144-15,0 0 56 16,0 0-48-16,0 0-64 16,0 0-72-16,0 0-8 0,0 0 120 15,0 0 72-15,0 0 16 16,0 0-40-16,0 0-64 0,0 0-8 31,0 0 40-31,0 0 169 16,9-3-1-16,3 3-72 0,8 0 88 15,-1-3-168-15,5 3-64 16,0-4-88-16,4 4 72 16,4 0-32-16,8 0 56 0,4 0-16 31,3 0 112-31,13 0-72 16,-4 0-48-16,4 0 160 0,0 0-16 15,-4 0 0-15,-5 0-72 0,-3 0-24 0,4 0 88 16,-1 0 80-1,5-3-112-15,16-7 56 16,23 1 168 0,21-4-104-16,8 4-127 0,-9 3-105 15,-27 6 0-15,-28 0-24 0,-13 0-48 16,-6 0 0-16,2 6-8 16,9-3 8-16,-1 3-8 15,5-2-8-15,-3-1 16 0,2-3-8 31,5 0-40-31,8 0 48 16,3-7 80-16,5 1 64 16,-4 0 64-16,-1-1-104 0,-7 7 24 15,-4-3 16-15,-4 3-96 0,-4 0 32 32,-5 0 40-32,5 0-16 15,-4 0 8-15,7 0-48 16,5 0 40-16,9 0-56 0,-2 0-48 15,5 0-8-15,4 0 8 16,-8 0-8-16,-5 0 8 0,-7 0-56 31,-9 0 56-31,2 0 56 16,-10 3-56-16,9 1 0 16,-4-1 72-16,8 0-64 0,8-3 48 0,15 3-40 15,21-3-16-15,12 3 0 16,-5 0-80-16,-28 1-72 15,-23-1 144 1,-12-3-64-16,-4 0 16 16,4 3 8-16,0-3 48 15,-9 0 8-15,5 0 0 0,1 0 48 16,-1 0 24-16,11 0 16 0,1 0-48 16,8 0-48-1,4 0 0-15,0 0 8 16,-2 0-8-16,-2 0-8 15,-7 3 8-15,-2 1 0 16,-3-4 16-16,-4 3-16 0,4-3 80 16,4 0 72-16,0 0-80 0,3 0-72 47,5 0 72-47,4 0-72 15,3 0 0-15,1 2 8 16,-8-2-8-16,0 4 0 0,-9-4-8 15,-2 3 8-15,-10-3 8 16,1 0 0-16,-4 0 40 0,0 0 24 16,0 0-24-16,-1 0 16 15,10 0-64-15,2 0 0 16,10 0 0-16,6 3 0 0,5 0 8 16,-4 1 0-16,0-4 0 15,-5 3 56-15,-11-3 56 0,-8 0 8 16,-8 0 224-1,-8 0 32-15,-8 0 72 16,-9 0-64-16,5 0-16 16,-4 0-127-16,5 0-233 0,-2 0-16 15,1 0 0-15,0-3-64 16,-3 3-40-16,-5 0-137 16,4 0 65-16,3 0 0 15,1 0-64-15,5 0-112 16,2 0-368-16,-2 0-1144 15,-2 0-3513-15</inkml:trace>
  <inkml:trace contextRef="#ctx0" brushRef="#br1" timeOffset="183312.27">21682 17656 2088 0,'0'-3'2889'0,"4"-1"-1457"0,0 4-24 15,-4-6-168-15,9 3 81 16,-6 3-81-16,1-3-320 15,-4 3-48 1,4 0-39-16,-4 0-201 16,0 0-48-16,0 0-208 0,0 0-120 15,0 0 80-15,0 0-320 16,0 0 32-16,-8 0 24 16,-4-3-64-16,-7-1 128 15,-13 1-136 1,-9 0 0-16,-10 3-40 15,-1 0 40-15,-4 0 0 0,4 10-8 16,8-1 8-16,5 1 0 0,15-1-8 16,0 1-112-1,16-1 112-15,0 1-144 0,4 5 64 16,4 5-24 0,0 5 32-16,4 1 72 15,12 5-8-15,8 1-16 0,8 0-24 16,3 0 56-16,5-7-8 15,4-3-80-15,0-3 0 16,0 0 24-16,-4-3-88 16,-1 0 128-1,-7 0 16-15,-8 3 8 0,-4-3-176 16,-8 3 128-16,-4-3-104 0,-3 0 112 16,-5-1 24-16,0 5 32 15,-5-1 272-15,-11 3 40 16,-8 3-24-1,-4 0 80-15,-11 1-168 16,-1-4 64-16,-8-3-56 16,1-3-104-16,-6-3 96 0,9-10-88 15,1-3-24-15,7 0 160 16,4-6-40-16,4-10-24 0,4-3 32 31,4-4-47-31,8 5 23 16,4 1-112-16,5 5-88 0,3 9 216 15,-4 0-224-15,4 3 0 16,0 0-88-16,0 0-280 16,0 0-361-16,0 0-863 0,0 22-1161 31,0-6 329-31,7 3-2609 0</inkml:trace>
  <inkml:trace contextRef="#ctx0" brushRef="#br1" timeOffset="184003.15">21785 18183 4745 0,'0'0'4528'0,"0"0"-3263"15,0 0-481-15,0 0-96 16,0 0 280-16,0 0-528 0,60-73-440 31,-32 67 0-31,4 6-72 16,0 0 64-16,-4 0 0 0,-8 6-160 16,-8 7-80-16,0-4-168 0,-12 4-88 15,0 2 504-15,0 2 8 16,-5-2 160-16,-6 5 312 0,-5-5-96 15,0 5-32 1,1-8-168 0,2 1-80-16,1-4 0 15,5-2-104-15,2-1-232 0,5-3-376 0,0 1-448 16,0-1 392-16,16 3 152 16,0 0 248-1,12 1 256-15,-4-1-176 16,-4 3 8-16,-5 1 120 15,-2 2-168-15,-9 5 88 0,-4-4 136 16,0 2 64-16,-8 1 344 16,-12 0 544-16,-8 0 56 0,-4 3 320 31,-11-7-367-31,-6 1-121 16,1-3-120-16,1-4-184 15,2-6-184-15,10 0-352 0,12 0-96 16,18-22-664-16,5-7-1673 15,16-2-6392-15</inkml:trace>
  <inkml:trace contextRef="#ctx0" brushRef="#br1" timeOffset="184415.87">22479 18119 5513 0,'0'0'6209'0,"0"0"-4097"31,0 0-1023-31,0 0-81 16,0 0-48-16,0 0-688 16,0 0-216-16,0 0 40 0,112-60-96 15,-69 54 0-15,1 0-176 16,-4 2-504-16,-4 1-24 0,-12 3-136 31,-8 0-529-31,-4 0-983 16,-12 16-913-16,-12-3 985 15,-4-1-649-15</inkml:trace>
  <inkml:trace contextRef="#ctx0" brushRef="#br1" timeOffset="184604.83">22503 18288 304 0,'0'0'6633'0,"0"0"-5209"16,0 0-544-16,0 0 761 0,0 0 383 16,4 0-415-16,11 0-665 0,13 0-24 15,8 0-520 1,9-7-328-16,2-5-72 16,13-4-984-16,-8 0-1321 15,-9-3-3440-15</inkml:trace>
  <inkml:trace contextRef="#ctx0" brushRef="#br1" timeOffset="185689.34">23471 17545 4048 0,'0'0'2841'0,"0"0"-1633"16,0 0-848 0,0 0 593-16,0 0 207 0,0 0 32 15,0 0-328-15,0 0-520 16,-56-67-48-16,20 67-88 0,-3 0 72 15,-6 6 281-15,2 7-137 16,-5 6-120 0,12 1-152-1,4 2-96-15,8 3-56 0,9 0-8 0,3 4-80 16,12 3-16-16,0 3 96 16,8-1-64-16,20 1-8 0,4-3-192 15,15 0 264-15,5-7-64 31,0 1 0-31,3-10 0 0,-11 3 72 16,-8-6-8-16,-12-4-56 16,-8 0-24-16,-11-3-121 0,-5 1 209 15,0-1 73-15,-13 4 567 16,-7 6 712-16,-12-3-360 31,-4 2-384-31,4 1-296 0,0 0-136 16,8 0-176-16,9 0-256 15,11 3-552-15,4 3-184 0,4 0-80 16,20 4-49-16,8-1-175 16,0 1 96-16,0-8 424 31,-13 2 456-31,-3-5 312 0,-8-2 8 0,-8 3 96 16,0 0 472-16,-15 6 792 15,-13 7 48-15,-8 3-183 0,-1 3-353 16,1-1-168-16,5 1-496 15,15 4-208 1,12-2-56 0,4 5-64-16,28-1 48 0,31 4-128 15,29 2-136-15,28-12-40 0,0-19-944 16,-25-13-825-16,-35-6-3000 0</inkml:trace>
  <inkml:trace contextRef="#ctx0" brushRef="#br1" timeOffset="186548.12">24320 17469 616 0,'0'0'8049'31,"0"0"-6184"-31,0 0-1257 16,0 0-216-16,0 0 432 0,0 0 344 15,0-10-447-15,0 7-345 16,-4 0-248-16,-12-7-128 16,-4 4-8-16,-8-1-48 0,-4-2 56 31,-8 5-72-31,4-1 72 0,-3 1 0 16,3 4 96-16,12 0-24 15,8 0 8-15,8 0 0 16,4 0-72-16,0 0-16 0,4 0-48 15,0 0-192-15,-4 9 248 32,4 4 48-32,-4 0-40 0,0 3 0 15,0 0 120-15,4 6 200 16,0 0-120-16,0 0 8 0,0 7 160 16,0 0-168-16,0 6 24 0,0 3 0 15,4 3-64 1,4 7 88-1,-4 3-136-15,0 2-24 0,4 5 104 16,-8 2-192-16,4 0 80 16,-4 1 128-16,0-5-48 15,4 2 32-15,-4-1-128 0,0-3 16 16,0 0 128 0,0 0-216-16,3-7 8 15,2-2 8-15,3-7 40 0,3-3-8 16,-2-3-48-16,7-10 0 15,4-3-88-15,3-6-120 16,10-7-88-16,6-6-312 0,33-28-896 31,-9-11-2425-31,-3-8-3296 0</inkml:trace>
  <inkml:trace contextRef="#ctx0" brushRef="#br1" timeOffset="187370.99">24805 17500 3424 0,'0'0'4345'16,"0"0"-3009"-16,0 0-887 15,0 0 239-15,0 0 168 0,0 0-56 32,0-60-112-32,0 47-328 0,0-2 0 15,0-2 40-15,-3 2-240 16,-5 2 65-16,4 4 383 16,-4-4 48-16,-4 6-328 0,0 4-184 15,-4 0-136-15,-4 3-16 31,0 0-64-31,-4 13 24 0,1 6 0 16,-1 3 48-16,3 7-8 16,6-1-48-16,6 1-48 15,2-4 96-15,7 4-136 0,0-7-32 16,16-3 72-16,3-3-512 16,9-10 336-1,4-3 168-15,0-3 112 0,0-6 24 16,-4-16-24-16,4-4 80 15,-8-6 40-15,-4-2 56 16,-1-1 136-16,-6 6 208 0,-9 4 120 16,0 12 320-1,-4 7-120-15,0 6-560 16,0 0-280-16,0 6-160 0,-4 13-104 16,-4 9 256-16,-1 4 8 15,5 3-8-15,1 0 0 16,3-6-96-16,0-4 88 0,11-6-40 31,6-3-184-31,3-12 40 0,3-4 200 16,5 0 40-16,4-17-40 15,-4-5-96-15,-4-6-8 16,-4 2 104-16,-8 4 0 0,-8 9-8 16,-4 7-16-16,0 6-376 31,-8 13-2433-31,-16 9-271 15,0 6-2065-15</inkml:trace>
  <inkml:trace contextRef="#ctx0" brushRef="#br1" timeOffset="187940.41">24805 17840 3792 0,'0'0'5561'0,"0"0"-3576"16,0 0-1321-16,0 0 40 15,0 0 88-15,0 0-384 0,0 0-408 31,5 32 0-31,-1-3 145 16,0-1-97-16,0 3-40 0,0-2 96 16,-1-3-96-16,1-4 40 15,0-6-48-15,-4-7-192 0,0-5-121 16,0-1-23-16,0-3 336 31,0 0 200-31,5-13 257 16,-1-6-425-16,7-10-32 0,10-2-137 15,-2-4 65-15,9 6 0 16,0 7 72-16,-4 9 96 0,0 10 89 16,-4 3-33-16,-4 6-152 31,-1 14-184-31,-2 5 168 0,-9 0 16 16,0 4 72-16,-4-1 120 0,0 1-136 15,-8 0 120-15,-8-4 32 16,-8-3 48-16,0-3 224 0,-8-3-152 15,1-4-184 1,-1-2 112 0,-4-3-248-16,8-7-8 0,0 0-24 15,12 0-288-15,8-17-440 0,4 2-1393 16,4 5-4320-16</inkml:trace>
  <inkml:trace contextRef="#ctx0" brushRef="#br1" timeOffset="188365.59">25061 18478 8545 0,'0'0'1561'0,"0"0"7"16,0 0-288-16,0 0-135 0,0 0-329 15,-95-29-320-15,63 29-112 0,0 7-64 16,4 9-128-1,0 0 208 1,11 6-280-16,2 0-112 16,11 1-8-16,4 5 0 0,0-3-80 0,19 1 24 15,13-4-72-15,4-3 40 16,8-10 8-16,4-9-40 0,4 0-168 31,0-12-1024-31,-1-29-1545 16,-14 0-1552-16,-14-4-2400 15</inkml:trace>
  <inkml:trace contextRef="#ctx0" brushRef="#br1" timeOffset="189400.01">25236 17364 6753 0,'0'0'2641'0,"0"0"-1353"0,0 0-304 16,0 0 120-16,0 0-208 16,0 0-399-16,0 0-497 0,52-38-96 15,-24 31-25 1,4 7-135-16,-1 0 256 16,-3 0 385-16,-3 0-257 15,-10 0-128-15,1 4-48 0,-4 5-40 16,1 4 88-16,-10 3 80 15,5 3 16-15,-8 0 192 16,0 6-96 0,0 4 112-16,0-1 72 15,0 4-40-15,0 3-32 0,0 3-56 16,0 3-144-16,0 7 216 16,0 3-168-16,0 6-96 15,8 3 112-15,8 3-24 0,-4 1-136 31,4-7-8-31,0 0 16 16,-4-3 80-16,0-6-96 0,-5-3 8 16,1-7 256-16,-8 3-168 15,0-6 40-15,0 6-40 16,-4-6-96-16,-11 3 136 0,-9 0-120 16,4-6-16-1,-7 3 136-15,2-9-128 16,-3-1-8-16,4-6 0 0,0-4-120 15,0-5-160-15,5-3-512 16,-9-7-768-16,4-17-1001 16,3-5-4616-16</inkml:trace>
  <inkml:trace contextRef="#ctx0" brushRef="#br1" timeOffset="189901.16">25982 17370 3424 0,'0'0'6090'15,"0"0"-4818"-15,0 0-936 0,0 0-256 16,0 0 120-16,0 0 368 15,0 0 320-15,0 92-64 16,0-44-263-16,0 6 39 16,0 22 208-1,0 20-360-15,0 17-112 0,0 5-160 16,0-26-24-16,0-22 144 0,0-29-248 16,0-3-40-16,0 3-16 15,0-2-144-15,0 2-688 16,0-12-344-1,15-14-889-15,1-11-1119 16,0-4-6434-16</inkml:trace>
  <inkml:trace contextRef="#ctx0" brushRef="#br1" timeOffset="190700.45">26723 17383 7073 0,'0'0'1944'15,"0"0"-1423"-15,0 0-337 0,0 0 0 32,0 0 944-32,0 0-448 15,28-89-48-15,-28 70-120 16,0 0-152-16,0-7 424 0,-5 4-223 15,-3 3-145-15,-4 3 88 16,-4 7-464-16,1 6 32 0,-10 3-144 31,-3 6 24-31,1 13 24 16,-5 3-24-16,8 7 40 0,0 3-64 16,8-4 72-16,4 4-48 0,12-3-32 15,0-4 80-15,0-6-216 16,8-4-200-16,12-8 40 15,4-4 376 1,7-3 80-16,1-6 16 16,0-10 136-16,-4-9-232 0,0 3 128 15,-8-7-64-15,-4 4 192 0,-8-1 104 16,0 13 112-16,-4 4 136 16,-4 5 24-1,0 4-632-15,0 0-240 16,-4 17-88-16,-7 2 264 15,-2 9 64-15,1 1 0 0,5-1 0 16,2 1-72-16,5-4-216 16,0 1-328-16,20-7 8 15,4-3-457 1,24-4-87-16,-4-6-984 16,-5-6-2089-16</inkml:trace>
  <inkml:trace contextRef="#ctx0" brushRef="#br1" timeOffset="191016.5">27436 17141 5921 0,'0'0'2136'16,"0"0"-1280"-16,0 0-520 15,0 0 705-15,0 0 927 16,0 0-736-1,0 0-1232-15,3-57-120 16,-34 57 120-16,-9 7 128 0,-4 12 16 16,-4 3 120-16,8 7-95 15,4 3-73-15,8-1-8 0,5 1-80 16,11 0 0 0,4-4-8-16,8-3-112 15,4-2 104-15,20-4-337 16,11-3 337-16,18-7-72 15,6-2-800-15,24-7-1408 0,-10-7-1601 16,-13-9-736-16</inkml:trace>
  <inkml:trace contextRef="#ctx0" brushRef="#br1" timeOffset="191216.23">27224 17304 4608 0,'0'0'3961'0,"0"0"-3473"15,88 0 185-15,-41 0 255 0,9-4-232 16,4-2-464-16,0 3-232 0,20-4-776 16,-16 1-769-16,-13-3-3472 0</inkml:trace>
  <inkml:trace contextRef="#ctx0" brushRef="#br1" timeOffset="191450.45">27930 16941 3368 0,'0'0'7106'0,"0"0"-5226"15,0 0-1344-15,0 0-480 16,0 0-56-16,0 0-504 0,0 0 480 15,7 86 24-15,-7-35 136 32,0 3-136-32,4 0-184 0,-4-3-96 15,0-10-360-15,0-3-288 16,0-9-681-16,0-13-447 0,-4-7-881 16,-3-9-982-16</inkml:trace>
  <inkml:trace contextRef="#ctx0" brushRef="#br1" timeOffset="191775.31">27961 16923 728 0,'0'0'4337'0,"0"0"-2769"16,0 0-224-16,104-67-384 16,-72 60-55-1,-4 7-281-15,3 0 0 0,-7 0-120 16,1 13-264-16,-14 0-240 15,-7 6-216-15,-4 0 72 0,-12 3 144 16,-19 1 72-16,-5-1 280 16,0 0-16-1,0-3-144-15,12-3 80 16,4 3-200-16,16-3-72 0,4 3-16 16,8 3 16-16,28 3 104 15,8 1 16-15,7-1 136 0,5-3-248 16,-8-6-8-16,-4-3-648 31,-12-4-768-31,-12-2-489 0,-12-1-927 16</inkml:trace>
  <inkml:trace contextRef="#ctx0" brushRef="#br1" timeOffset="192679.7">26822 17649 3088 0,'0'0'4345'0,"0"0"-2785"16,0 0 177-16,0 0 503 31,0 0 81-31,0 0-857 0,0 0-680 16,12-15-448-16,-12 15-256 0,0 0-80 15,0 0-184-15,0 0-104 0,0 13 280 16,0 5 8-16,0 8 0 15,0 2 56 1,0 7-56 0,0 6 48-16,-4 4-48 0,-4-1 0 0,4 4-96 15,-8 0-352-15,4-10-104 16,0-3-72-16,0-13-120 0,5-6-80 16,-2-10-377-16,5-6-239 31,0 0 1264-31,0-9 72 15,5-13-224-15,10-10-264 0,9-7 248 16,8-2 144-16,4 6-40 0,-1 4 240 16,-3 5 184-16,0 11 208 15,-4 8 120-15,0 7-168 32,-8 0 64-32,-8 0 8 0,-4 9-376 15,-8 4-32-15,0 6 152 16,-4 4-152-16,-20 2 88 0,0-3 112 15,-7 0-200-15,-10-3 96 16,1-3 0-16,-3 0-104 31,3-6 0-31,4 3-1200 0,8-4-977 16,20-6-2760-16</inkml:trace>
  <inkml:trace contextRef="#ctx0" brushRef="#br1" timeOffset="192998.18">27535 17726 2656 0,'0'0'4657'0,"0"0"-3745"31,0 0-456-31,0 0 176 16,0 0 41-16,0 0-617 0,0 0 72 15,-40-13-104-15,9 32 176 16,-1 3 16-16,-4 7 136 0,8 3 80 16,4 2-16-16,4-2-24 31,8 0-296-31,4-3-40 0,8-1-56 16,0-6 0-16,12-2-80 15,16-5 80-15,8-2 0 16,3-10-184-16,25-6-944 0,-4-16-865 15,-12-3-3448-15</inkml:trace>
  <inkml:trace contextRef="#ctx0" brushRef="#br1" timeOffset="193208.81">27280 17913 2896 0,'0'0'4401'0,"0"0"-3489"16,96 0-184-16,-49-3-39 0,9-3-113 15,8-1-192-15,-4 1-384 0,12-1-472 32,-17 1-1305-32,-11 0-1039 15</inkml:trace>
  <inkml:trace contextRef="#ctx0" brushRef="#br1" timeOffset="193478.68">28045 17647 8209 0,'0'0'2609'0,"0"0"-1473"0,0 0-832 16,0 0-304-16,0 0-32 31,0 0 32-31,0 0 48 0,0 91 64 16,-3-43-8-16,-6 0-104 15,1-1-168-15,-3 1-232 0,-2-10-592 16,5-10-56-16,1-8-193 0,3-8-159 16,-1-12-176-1,5 0-665 1,-4-12 425-16</inkml:trace>
  <inkml:trace contextRef="#ctx0" brushRef="#br1" timeOffset="193806.5">28029 17615 3184 0,'0'0'1649'16,"0"0"175"-16,0 0-632 16,0 0-32-16,99-61-551 0,-71 61-337 15,0 0 168-15,4 10 240 16,-4 9-544-16,-4 0-136 15,-8 6-88-15,-11-3-88 0,-5 4 168 32,-17-4 8-32,-15 0 56 0,-3-3 440 15,-5-3 272-15,0 0-368 16,8-6-112-16,8 2-288 16,12-2 0-16,8 3-64 0,4 2-64 15,8 4 128-15,16 1 24 31,8 5 480-31,7-3 40 0,6 0-320 16,-6-2-55-16,1-5-89 16,-12-2-72-16,-8-4-16 15,-4 1-737-15,-16 3-1151 0,-12-4-409 0,-8 1-47 16</inkml:trace>
  <inkml:trace contextRef="#ctx0" brushRef="#br1" timeOffset="194436.46">27049 18313 1712 0,'0'0'6521'16,"0"0"-5328"0,0 0-705-16,0 0 32 15,0 0 152-15,0 0 48 16,-100-22-96-16,76 38-272 0,1 3 192 16,-5 0 32-16,8 9-95 15,0 1-49-15,4 3-176 0,4 0-152 31,4 3 136-31,8-1-184 16,8-2-48-16,12-7-8 0,12 1-8 16,7-10-56-16,2-7-232 15,6-5-176-15,25-11-449 16,-17-12-1919-16,-3-6-5514 0</inkml:trace>
  <inkml:trace contextRef="#ctx0" brushRef="#br1" timeOffset="194921.59">27567 18323 7249 0,'0'0'1800'0,"0"0"-583"15,0 0-169-15,0 0 152 16,0 0-632-16,-28-13-384 0,9 13 192 16,-6 0 257-16,1 9-65 0,0 7-152 15,9-3-184-15,-2 3 40 32,6 3-272-32,3 0 72 15,3 0 8-15,5 3-80 0,0 1-8 16,5-5-88-16,14 2 0 15,2-8-8-15,14 1 32 0,1-10-104 16,4-3-512-16,12 0-1097 31,-17-13-1319-31,-7-5-3506 0</inkml:trace>
  <inkml:trace contextRef="#ctx0" brushRef="#br1" timeOffset="195115.54">27384 18440 7361 0,'0'0'1288'0,"0"0"-824"15,0 0 193-15,119-9 271 16,-71 5-112-16,0 1-464 0,4 0-352 31,-5 3-632-31,-3 0-256 16,-12 0-737-16,-11 0-1679 15</inkml:trace>
  <inkml:trace contextRef="#ctx0" brushRef="#br1" timeOffset="195402.07">27993 18323 6737 0,'0'0'2416'0,"0"0"-1471"15,0 0-41-15,0 0 544 0,0 0-616 16,0 0-824-16,0 32 72 0,-4-7-80 16,-3 10 8-16,-2-1 56 0,1 5-56 15,1-1-8 1,3-6-320-1,0-7-664-15,-1-3-272 16,5-6-673-16,0-10-279 0,0-2-265 16,0-4-15-16</inkml:trace>
  <inkml:trace contextRef="#ctx0" brushRef="#br1" timeOffset="195739.67">27969 18313 2832 0,'0'0'1416'0,"40"-86"-447"0,-12 42 399 15,0 15 256-15,0 7-560 16,0 13-271-16,0 5-433 0,-4 4 104 31,4 10 128-31,-9 9-208 16,-3 3-64-16,-4 7-264 0,-8 3-56 16,-4-1-56-16,-16 4-72 15,-12-6 72-15,0-4 56 16,-7-3 8-16,7-5 104 0,0-2-112 31,8-5 0-31,4 2-48 16,8-2 48-16,8 0-104 0,0-1-128 15,0 1 112-15,16 5 64 16,4 1 56-16,8 0 0 0,0 0-8 16,4 3-176-16,0-3-248 15,11 6-264 1,-3-6-737-16,-8-3-1175 15</inkml:trace>
  <inkml:trace contextRef="#ctx0" brushRef="#br1" timeOffset="196936.01">28929 16869 7193 0,'0'0'1984'0,"0"0"-1167"15,0 0-481 1,0 0 592-16,0 0-104 16,0 0-312-16,0 0-352 0,41-74-160 15,-22 74-328-15,5 0 160 16,4 0 168-16,0 7 264 16,0 6-248-16,8-1 32 0,0 4 152 31,-1 3 184-31,1 3-48 15,-4-2-56-15,-4 2-264 0,-12 0-32 16,-4 3-64-16,-8-3 80 16,-4 4 16-16,0 2-8 15,-12 1-8-15,-8 3 0 0,-8-1 80 16,-8 1-128 0,-3-3 48-16,-5-4 0 15,0-3-96-15,-4-2 104 0,8-1-8 16,4-3 8-16,4 3-8 15,12-4 0-15,9 1-40 16,11 0-240-16,0 3 216 16,16 0-216-16,12-3 280 15,11 3 32-15,1 3 168 16,8-3-80-16,-8-3-112 0,-8-3-8 16,-8 0 224-16,-9-7-72 15,-6-2 177-15,-5-2-329 16,-4 1-40-1,0-3 23-15,-4 4 17 16,-12 2 0-16,-9 4 369 0,-10 6-97 16,-1-1-136-16,-4 5 0 15,9 2-136-15,-1 0 8 16,4 3-8-16,11 0-96 0,6 7 48 31,2 0-56-31,9 3-88 16,0 0 128-16,13-3-104 15,7 0 40-15,3-4 120 0,1 0-16 16,0 1 24-16,0 0 0 16,0 0-64-16,-8 2 64 0,4-2 8 31,-4 6 184-31,-5 0 96 0,6 6 32 16,-6 0 192-16,2 7-184 15,2 0-128-15,2 5 24 0,-2 5-224 16,-2 2 48-16,-6-3-48 15,-7 0-120-15,0-9-96 16,-28-10-72 0,-31-9 168-16,-33-14 16 15,-35-15-104-15,-9-19-1177 0,24-12-1311 16,32-8-5354-16</inkml:trace>
  <inkml:trace contextRef="#ctx0" brushRef="#br1" timeOffset="201496.83">10291 17037 7705 0,'0'0'1584'0,"0"0"-1095"16,0 0-169-16,0 0 704 0,0 0 264 15,0 0-808-15,4 0-472 16,8 0 88-16,4 0 248 0,12 3 385 16,7 0-353-16,10 3-120 15,11-6-128 1,19 7-120-16,28-7 56 16,33 3-64-16,12-3 0 0,-13 0 128 15,-19 0-128-15,-33 0 0 16,-20 0-80-16,-18 0-40 0,-2-3-56 15,5-1 48 1,0 1 32 0,8 1 88-16,-8-5 8 0,-1 4-16 15,5-4-64-15,0 1 8 0,3 0-64 16,1 3-217-16,0 3-391 16,-11 0-320-16,-2 0-280 0,-15 0-465 31,-9 12-87-31,-6-5-401 15,-13-4-255-15</inkml:trace>
  <inkml:trace contextRef="#ctx0" brushRef="#br1" timeOffset="201843.87">11805 16904 3136 0,'0'0'2321'15,"0"0"-777"-15,0 0-712 0,0 0 512 16,0 0 25-16,0 0-161 31,0 0-720-31,-60-26-488 16,60 26-360-16,12 13 360 0,8 2 56 0,4 5 456 16,4 2-312-16,11 3-200 15,-2-3 0-15,3 4 104 0,-1-4-24 16,-11 0 8-1,-4 4-88 1,-16-4-8-16,-8-3-104 16,0 3 112-16,-24 0 176 0,-12 1 184 0,-11-5 120 15,-9 5-79-15,-8-4-305 16,-8 0-96-16,-28 7-881 0,17-7-1631 31,11-4-3569-31</inkml:trace>
  <inkml:trace contextRef="#ctx0" brushRef="#br1" timeOffset="202789.56">10244 16961 256 0,'0'0'1640'0,"0"0"816"0,0 0-823 16,0 0-425-16,0 0-96 15,0 0-336 1,0 0-119-16,0 0 55 15,0 0 16-15,3 0 120 0,-3 0-24 16,4-3-168-16,0-7-296 16,0-3-312-16,0-6 0 15,0 0 49-15,4-6-97 16,0-7 0-16,-4-6-8 16,4-3 8-16,0-10-65 15,-4-16 41-15,-4-15 24 0,0-1 81 16,0 7 223-16,0 12-248 15,0 17 48-15,0-7-96 16,0-3 56 0,0 3-64-16,0 3 0 15,4 3 0-15,-4 4 0 0,0 5 0 16,4 8 0-16,-4 2-8 16,0 1 0-16,0 5-176 15,0 5 128-15,0 5-8 0,0 3 64 31,0 1 0-31,0 5-72 16,0 4-161-16,0 0-575 0,0 0-1016 16,0 4-553-16,-4 8-615 15,0 1-265-15</inkml:trace>
  <inkml:trace contextRef="#ctx0" brushRef="#br1" timeOffset="203225.05">10036 16024 4240 0,'0'0'1961'16,"0"0"-745"-16,0 0-536 0,0 0 96 15,0 0-263-15,0 0-257 16,0 0 56-16,0 0-256 0,0 0 72 31,0 0 56-31,8 0 128 16,0 0 224-16,12-3 136 15,0-10-376-15,8 0-192 0,8-6-104 16,-1-6-328-16,5-4-280 16,-4 1 0-16,0-7 184 0,-9 0 104 31,1 0 320-31,-7-3 0 15,-5 6 8-15,-4 7 224 0,-1 6 40 16,-7 9 384-16,-4 7 112 16,0 3-768-16,5 3-400 15,-1 19 400-15,0 4-64 0,7 9 64 16,2 0 0 0,10 9 0-1,5 1-88-15,24 18-576 0,-9-3-1273 0,-2-12-3240 16</inkml:trace>
  <inkml:trace contextRef="#ctx0" brushRef="#br1" timeOffset="204671.33">10227 17021 760 0,'0'0'2008'0,"0"0"-760"15,0 0-367-15,0 0 119 0,0 0 8 16,0 0-256-16,0-3-280 15,0 3-8-15,0 0-152 0,-8 0-152 32,1 0-16-32,-6 0 9 15,-2 0-49-15,2 0 160 0,-2 3-88 16,2 3-168-16,-6 1 200 0,-1 2-144 16,-1 0 32-16,-2 4-16 15,-1 0 104-15,-4 3 48 16,0 0-128-1,0 0 0-15,0 3 176 16,-4 0-104-16,4-3-40 16,-4 3-16-16,1-1-64 0,-5 2 64 15,4-5-16-15,-4 2-104 0,5 2 208 16,-1-3-208 0,4-4 0-16,-4 4 16 15,8-3-8-15,-4 3 40 16,0-4-48-16,0 4 0 15,-4-3 96-15,-4 2-96 0,1 2 0 16,3-4 0-16,0-1 8 0,0 1 104 31,8-4-8-31,0-2-88 16,5 2 248-16,6-6-200 16,-2 3-48-16,2-2 64 0,5-1-72 15,1 0 0-15,-1 0-8 0,4 1 16 16,4-4-32-16,0 0 16 31,0 0-176-31,0 0-232 16,0 0-672-16,0 0-288 15,15 0-521-15,2 0 641 0,-2-4-936 0</inkml:trace>
  <inkml:trace contextRef="#ctx0" brushRef="#br1" timeOffset="205089.79">9331 17281 3896 0,'0'0'3177'16,"0"0"-2033"-16,0 0-792 15,0 0-112-15,0 0 232 16,0 0-239-16,0 0-233 0,-8 10 160 15,-8 3 464-15,-4 2-160 32,0 1 16-32,-4 3-40 0,-4 0-80 15,4 3-32-15,-3-2-120 16,7-1-104-16,-1-4 128 0,10 1-224 16,3 0-8-16,-1-3 0 15,5-1-40-15,4 1 40 31,0 0 0-31,0-4-96 0,0 1 96 16,8 0-64-16,9-1 64 16,3-2 80-16,8 2 376 0,-1-6-328 15,10 3 280-15,6-2-408 16,-4-1-248-16,17-3-1288 16,-7 0-1016-1,-10 0-1849-15</inkml:trace>
  <inkml:trace contextRef="#ctx0" brushRef="#br1" timeOffset="206846.45">12001 17472 3392 0,'0'0'2401'0,"0"0"-1289"16,0 0-984-16,0 0-120 0,99 0 304 15,-63 0 488-15,-5 16-72 32,1 0-376-32,-11 3-288 0,-6 3 81 15,-15 6-137-15,0-2 56 16,-19-1 392-16,-13 0 424 0,-12 1 40 16,0-4-264-16,4-6-312 0,4-3 64 15,13-7-248 1,6-2-88-16,13-4 56 15,4 0 32-15,4-7-160 16,24-12-328-16,8-10-1016 16,16-5 1024-16,4-8 0 0,4-2-624 15,-5-1 120-15,-7 7 824 0,-8 7 152 32,-16 8 1032-32,-9 7 336 15,-10 13-176-15,-5 0-495 0,0 3-297 16,-12 0-72-16,-13 10-336 15,-2 5 32-15,-1 7-96 16,4 4-64-16,4 3 144 0,12-1-160 31,4 1 0-31,4-4 40 0,12 1-40 16,20-4 0-16,12-7-112 16,7-2-232-16,1-6-64 15,8-11-912-15,-11-8-1313 0,-18-11-3736 16</inkml:trace>
  <inkml:trace contextRef="#ctx0" brushRef="#br1" timeOffset="207882.61">9645 15929 6793 0,'0'0'2665'0,"0"0"-1257"16,0 0-872-16,0 0-456 0,0 0-80 15,0 0-336-15,4 19 312 16,5 0-24-16,-5 3 56 0,7 4-8 16,1-4 0-16,0-3 0 31,4-3-192-31,0-7-264 15,5-6-16-15,-6-3 184 0,1-3-41 16,-4-19 145-16,-4-4 24 16,-4-9 160-16,-4 4 216 0,0-1 657 15,0 6-121-15,-4 4 336 16,0 10-344 0,0 9 240-16,0 3-880 15,4 0-104-15,0 12-424 0,0 13 320 16,0 7 104-16,0 7-32 15,8-1 32-15,3 0 0 0,2 3 0 16,2-6 0 0,2-4 0-16,-6-2-8 15,-2-3-24-15,-1-1-56 16,-8-6 48-16,0-3-216 0,-17-3 232 16,-11-4 24-16,-11-3 256 15,-5 1-64-15,-8-7-192 0,-15 0-616 31,15 0-1192-31,12 0-3065 0</inkml:trace>
  <inkml:trace contextRef="#ctx0" brushRef="#br1" timeOffset="208555.24">9613 17716 9353 0,'0'0'2761'0,"0"0"-1353"15,0 0-295-15,0 0-1 0,0 0-104 16,0 0-632-16,0 0-216 15,32-44-152-15,-8 37 32 0,8 4 16 16,4 0-56-16,-4 3-8 31,-4 0-48-31,-8 0-160 0,-8 6-160 16,-5 10-24-16,-7 4 328 16,0 2 72-1,-4 6 48-15,-11 1 216 16,-1-1 144-16,0 1-208 0,4-4-104 15,4-6-96-15,8-3-176 16,0-3 112-16,24-7-360 16,23-6 168-16,5 0 256 0,16-10-304 15,28-24-680-15,-20 2-873 0,-9-3-2976 16</inkml:trace>
  <inkml:trace contextRef="#ctx0" brushRef="#br1" timeOffset="208745.61">9630 17786 512 0,'0'0'5625'0,"0"0"-3449"16,0 0-1784-16,0 0-104 0,103-22 609 15,-11-4 319-15,27-2-744 16,9-4-272-16,-9 3-200 0,-38 14-336 15,-34 2-2345-15</inkml:trace>
  <inkml:trace contextRef="#ctx0" brushRef="#br1" timeOffset="211332.79">11288 16246 6569 0,'0'0'1984'0,"0"0"-287"16,0 0-401-16,0-13 336 0,0 13 33 0,0 0-537 15,0 0-440-15,0 0-88 16,0 0-440 0,0 0-160-16,0 0-72 15,0 4-152-15,-5 9-152 16,-3 6 360-16,-7 6 16 15,-2 7-120-15,6-4-88 0,-2-6-352 16,5 4 128-16,1-10-272 0,7-4-417 31,0-5-327-31,0-4-480 16,0-3 263-16,-4-10 857 16,4-9-920-16,0-3-3873 15</inkml:trace>
  <inkml:trace contextRef="#ctx0" brushRef="#br1" timeOffset="211508.01">11176 16294 5009 0,'0'0'1648'0,"0"0"-768"0,0 0-712 0,0 0-160 31,0 0-8-31,0 0 736 0,0 0 40 0,0 0-279 16,67 47-425-16,-35-34 312 16,0 0-312-16,-4 0-72 15,0-4-280 1,-8-3-577-16,-8-3-879 15,-5 1-656-15,-3-4-1921 16</inkml:trace>
  <inkml:trace contextRef="#ctx0" brushRef="#br1" timeOffset="212048.13">11363 16024 1072 0,'0'0'4353'0,"0"0"-3121"16,0 0-592-16,0 0-192 0,0 0-40 16,-88-29 72-16,73 29-64 15,-6 3-328-15,5 10-8 31,-7 3-72-31,6 7 0 0,-7-1 104 16,5 3 25-16,-5 7 7 16,4 0 120-16,4-1-192 0,0 1 8 15,8 0-80-15,4 3 8 0,4-4-16 16,0-2 8 0,4-4 0-1,8 1-32-15,12-4 32 0,-4-6-176 16,12-4 80-16,0-2-40 15,3-3 0-15,-3-4 72 0,0-3 64 16,0 0 0-16,-4 0-177 0,0-7 33 31,4-9 144-31,-4 0 48 16,0-6-24-16,-4-6 72 0,-1-1 73 16,-7-6 239-16,-8 0-224 15,-4-3 208-15,-4 0 88 0,-8 3-240 16,-8-3-224-16,-11 3 536 31,-1 7-232-31,-4 6-24 0,0 9-296 16,-5 6-392-16,-14 14-824 15,7 8-721-15,8 5-2632 0</inkml:trace>
  <inkml:trace contextRef="#ctx0" brushRef="#br1" timeOffset="212727.09">9589 16494 6481 0,'0'0'2112'15,"0"0"-1440"-15,0 0-575 0,0 0-33 16,0 0-64-16,0 0 184 15,0 0-40 1,-43 76 16 0,31-51 48-16,4-2-208 0,0-7 128 0,4-1-128 15,0-2-56-15,0-6-232 16,4-4-561-16,0-3-319 0,0-16 360 16,12-3-824-16,-8-7-3153 15</inkml:trace>
  <inkml:trace contextRef="#ctx0" brushRef="#br1" timeOffset="212906.73">9589 16494 1040 0,'-55'10'2848'0,"55"-10"-1623"16,-4 0-665-16,4 12-104 15,0-2 184-15,0-1-64 32,8 1 160-32,8-1 120 0,8 0-287 15,4-2-89-15,0 3-128 16,0-7-352-16,-5 7-168 0,-7-8-721 15,-4 5-375-15,-12-1-224 16,0 1-497-16,-16-4-1103 0</inkml:trace>
  <inkml:trace contextRef="#ctx0" brushRef="#br1" timeOffset="213373.08">9506 16370 3896 0,'0'0'1921'0,"0"0"-801"0,0 0 24 15,0 0-392-15,0 0-47 16,0 0-185-16,-40-25-512 0,21 28-8 31,2 10-8-31,-7 2 8 16,1 4 72-16,3 7-16 0,-1 2-48 15,6 7 144-15,-2 0-152 16,10 7 0-16,3-1 72 0,4-3-72 16,0-3 48-16,15-6-48 31,6-7-152-31,7-7-112 0,7-8-224 16,10-7 312-16,2 0-121 15,1-16 113-15,-4-6-216 16,-13-4 384-16,-6-2 32 0,-10-7 328 31,-10 0-144-31,-5-6 0 16,0 0 401-16,-20-1-257 0,3-2 216 15,-6 6-144-15,-5 3-208 16,4 9 248-16,0 7 248 0,0 10-248 16,4 9-456-16,4 0-272 0,-3 22-240 15,-2 13-336 1,10 25-520-1,2-6-937-15,9-3-3712 0</inkml:trace>
  <inkml:trace contextRef="#ctx0" brushRef="#br1" timeOffset="213860.96">10669 17675 176 0,'0'0'9033'16,"0"0"-6712"-16,0 0-1865 15,0 0-456-15,0 0-16 16,0 0 8-16,0 0-40 16,-68 79-24-16,68-50-400 0,0 0-536 15,0-1-505-15,8-6-1303 16,1-6-2905-16</inkml:trace>
  <inkml:trace contextRef="#ctx0" brushRef="#br1" timeOffset="214039.4">10546 17684 4152 0,'0'0'5930'0,"0"0"-5242"0,0 0-688 15,0 0 0-15,0 0 0 31,83 0 280-31,-51 10-136 0,0 2-144 16,0 5-288-16,0-2-704 16,0 8-481-16,-8-11-959 15,-4 1-1993-15</inkml:trace>
  <inkml:trace contextRef="#ctx0" brushRef="#br1" timeOffset="214493.03">10661 17421 7369 0,'0'0'1864'0,"0"0"-959"16,0 0-617-16,-84-19 96 15,65 19 40-15,-1 6-248 16,1 10-120-16,-2 7 8 0,5 5 80 31,-3 3-128-31,6 8-8 16,1 2 120-16,9 3-128 0,-1 1 8 15,4 3-8-15,0-1 0 16,4-2-8-16,20-1-112 0,4-2 32 16,7-7 40-16,9-11 32 31,4-7 16-31,3-8-8 15,5-9-344-15,-8 0 216 0,0-19-280 16,-13-10 56-16,-7-5 160 16,-11-11 200-16,-13-6-16 0,-4-3 16 15,-12-3 176-15,-16 0 152 16,-12 6 296 0,0 3 72-16,0 13 192 15,0 10-296-15,8 9-256 0,9 13-336 16,-5 10-504-16,4 12-1584 15,7 3-1089-15</inkml:trace>
  <inkml:trace contextRef="#ctx0" brushRef="#br1" timeOffset="-214121.7">11247 15179 184 0,'0'0'5249'15,"0"0"-4401"-15,0 0-600 16,0 0-176-16,0 0-56 0,-75 93 32 31,66-75 72-31,1 5-120 16,1-1 0-16,-5 6-128 15,3-8-1040-15,2-5-1145 0</inkml:trace>
  <inkml:trace contextRef="#ctx0" brushRef="#br1" timeOffset="-213928.3">11092 15275 6465 0,'0'0'2776'0,"0"0"-2383"0,0 0-337 15,0 0-56-15,0 0 240 32,80 38 144-32,-45-25-136 15,1-1-160-15,0 1-88 0,-4-1 0 0,0-2-936 16,-8 0-1401-16,-13-4-2608 16</inkml:trace>
  <inkml:trace contextRef="#ctx0" brushRef="#br1" timeOffset="-213410.02">11279 14872 6649 0,'0'0'1544'0,"0"0"-896"0,0 0-416 31,-96-7-136-31,64 14 56 16,1 5 353-16,-5 4-209 0,8 6-168 16,-4 4 32-16,0 5-48 15,4 4-104-15,4 3-8 16,0 0 8-16,9 7 8 0,3-1-16 31,12 4 0-31,0-3-8 16,8-1 8-16,16-3-8 0,8-3 8 15,3-6-208-15,5-9-224 16,3-5-161-16,2-11-87 0,2-7 208 16,9-7-16-16,-4-18 104 15,8-7 376 1,-4-6 8-16,0-13 320 15,-5-3 32-15,-10-6 144 0,-6 0-128 16,-15-4 48-16,-17 4 177 16,-3-1 575-16,-15 5 112 15,-17 8-128-15,-12 9-439 16,-7 17-513-16,-5 13-200 16,-16 18-313-16,12 17-1447 15,12-1-2473-15</inkml:trace>
  <inkml:trace contextRef="#ctx0" brushRef="#br1" timeOffset="-203258.77">11598 14401 208 0,'0'0'760'31,"0"0"-16"-31,0 0-216 0,0 0 168 16,0 0 320-16,0 0-119 15,0 0 111-15,0 0-8 16,0 0-40-16,0 0 16 0,0 0-303 15,0 0-457-15,0 0 216 32,0 0-120-32,0 0-56 15,-5 0-88-15,-2 0-152 0,-9 0 24 0,-4 4-40 16,-4 2-24-16,0 3 8 16,1 4 16-16,-5 3-88 15,0 0 80-15,3 0-8 16,-2 0 16-1,-5-1-8-15,8 5 8 16,-3-1 0-16,-1-4 0 0,0 5 0 0,0-8 8 16,0 1-8-1,3 0-8-15,5-7 8 0,5 0 0 16,-2 1 24 0,6-1-24-16,-1-3 0 15,-4 4 16-15,4-1-16 16,-12 1-8-16,4 2 8 0,-8 0 0 15,5 1 0-15,-1 3 0 16,-1-4 0-16,5 4-48 0,5 0 48 31,-2-1 0-31,6 1-8 16,-1 6-80-16,-4 3 80 0,4 4-64 16,0 2 72-16,-4 1 40 15,-4-1-40-15,1 4-8 16,-5-6 8-16,3-4 0 0,-3-7 8 31,5-2-8-31,-1-3 16 16,8-7 32-16,-4 0-48 0,4 0-48 15,-4 0 48-15,-4-3 0 0,-4 7 0 16,0-1 0-16,-4 4 0 16,0 2 0-16,0 1 0 15,5 0 0 1,-1 0-56-16,7-4 56 15,2 1 0-15,-5-1-8 0,4 0 8 16,0 1-8-16,-4-3 8 16,0-1-96-16,4 0 48 0,1 1 48 15,2-1 0 1,-2 4-8-16,-2-1-64 16,2 4 64-16,-2 2-56 15,-2 5 64-15,-5 5 0 0,0 1 0 16,0-4-8-16,4 0 8 15,-4-6 0-15,8-4 0 0,0-2 0 32,4 0 0-32,4-8 0 15,4 2 0-15,-3-1 0 0,3 0-8 16,-9 4-48-16,2-1 48 16,-6 6-64-16,-6 5 72 15,-1 2 32-15,0 3-32 0,0 0 0 31,8-3 8-31,0 0 0 16,4-6-8-16,8-7 0 0,1-3-176 16,3-3 160-16,0 0-48 15,-5 0 64-15,5 0 176 0,-4 0-176 16,0 0-104-16,-8 0 40 16,0 3-64-1,-4 7 120-15,-4 6-104 16,-4 0 112-16,-3 3 48 0,7 0-48 15,-4-3 0-15,12-4 0 16,0 1 0-16,0-10 48 16,8 4-48-16,-4-7 0 15,4 3 0-15,-4 3 0 16,-4-3-8-16,-4 10 8 16,-3 0 0-16,-6 6 0 0,-6 6 96 15,3 7 16-15,-4 3 184 16,11-4-296-16,2-2 0 15,7-6 0 1,8-11-56-16,0-2 40 16,4-4-144-16,-4-3-184 0,4 3 296 15,-8 1-128-15,0 6 128 16,-4 6 48-16,-12 6 48 16,0 7 224-16,-4 3 80 0,5 3-224 31,-1 0 88-31,7-3-216 15,2 0 8-15,2-6 32 0,2-7-40 16,7-7 0-16,0-2 0 16,0-6 0-16,-5-1 40 15,2 0-40-15,-5 4 0 0,-4 2 72 16,-7 8-72 0,-5 5 208-16,0 0 128 15,0 7-112-15,0 0-80 0,7-4-144 16,2 1 0-16,6 0-40 15,2-7 40-15,3-3 0 16,3-3 0-16,-2 3 0 16,-5 0 0-16,3 6 0 15,-6 3 8-15,-1 4 0 16,4 3 0-16,-3 0-8 0,-2 0 0 16,6 0 0-16,2-3 0 15,1 3 0-15,0-3 0 16,5-1-24-1,-1 4 24-15,0 0 0 16,-5 6 0-16,-2-2 8 16,-2 2-8-16,-2 3 0 0,3-6 0 15,-4 4 16-15,8-7-16 16,-5-1 0-16,6-2-56 0,-1-3 56 31,4-3 0-31,0-1-8 16,-1-6 8-16,1 3 120 15,1-3-72-15,-1 3-40 0,4 4 160 16,0-1-152-16,0 7 96 16,0-4 8-16,0 4-56 0,0 0 80 31,7-1-88-31,2 1-48 0,-1 3 168 16,3-6-168-16,6 3 0 15,-2-1 120-15,2-2 0 0,-6 0-16 16,6-4-40-16,-6 0-56 15,2 1 56-15,-2-4-72 16,1 4 0-16,1-1 48 16,2 0-48-16,-2 1 0 15,-2-1-16-15,1 3 32 16,4-2 64-16,-4 2-80 0,4 1 8 16,3-4 56-16,-2-3-64 15,-2 4-272 1,2-7 16-16,3 0 224 15,-5 0 32-15,2 4 0 16,-2-5 0-16,2-1 128 0,-2 5-72 16,1-7 24-16,4 1-8 15,0 3-64-15,0-6 56 0,-1 3 8 32,6-6-64-32,-1 2 144 15,0-5-144-15,-1 2 8 16,5-6 152-16,-4 0-160 0,4 0 64 15,4-3-72-15,0 0 56 16,0 0-80-16,3-3 40 0,6-3-16 31,-2-3 8-31,5-4 0 16,-4 0-8-16,4 0 0 0,-9 4-24 16,1-1-24-16,-4 1-224 0,0-4 64 15,0 0 152-15,-4 1 48 16,7-1 0-16,2-3 8 15,-1 3 0 1,3-2 16-16,1-5 248 0,0 8-16 16,0-7-48-16,0 3-112 15,0 3 8-15,0-3-32 0,-1 3-56 16,-3 1 56-16,4 2-64 16,-4 1 0-1,-4-1 41-15,0 4-41 16,-4 3 0-16,0-4 0 15,-5 5 0-15,1 2 48 0,0 0-40 16,0 0 0-16,4 0 304 16,4 0-184-16,0 0 24 0,4 0-56 31,3 5-48-31,6 5-40 16,-6 0 0-16,1-1 0 15,-5 4 88-15,-3-1-96 0,0 1-96 16,-8 0-40-16,0-7 8 15,0 4 120-15,1-10 0 0,2 0 8 32,1 0 96-32,8 0-96 15,0-13 0-15,7-3 40 16,2-6 56-16,2-3-48 0,1-4 32 0,3-6-80 16,-2-3 208-16,-2-6-200 15,1 6-8-15,-8 2 168 16,-5 5-168-1,-3 5-8-15,-4 4 8 16,-4 3 0-16,-3 6 0 16,-2 1 0-16,5-1 0 0,-4 1-32 0,4 2 32 15,-4 0-16-15,4 4 8 16,-8 3-64 0,4 3 72-16,0 0-72 15,4 0 72-15,-1 3-64 16,5 6 64-16,4 1-8 15,8 3 8-15,0-4 0 0,3 1 0 16,2-1 0-16,-2 1 0 0,-2-4 64 31,-2-2-64-31,-7-1-16 16,0 0 16-16,-4-3 0 16,-4 0 16-16,-1 0-8 0,1 0-8 15,8-3 224-15,-4-7-176 16,4 0-48-16,0-2 104 0,0-1-96 31,3 1-8-31,2-1 0 16,-5 0-24-16,0-3-48 15,3 3-24-15,-3-6-72 0,0 0 160 16,-4 1-184-16,0 1 104 0,-9 4 72 16,-2 8 8-16,-6 1-64 15,-3 4 24 1,1 0-32-16,2 0 8 15,1 7 64-15,4-5 0 16,1 2 8-16,6-4 0 0,1 0 88 0,4-4-88 16,0-8-104-16,4-7 0 31,0-7-224-31,-1-5-81 16,-3-1 241-16,0-6 56 0,-3-4-16 15,-6 1-176-15,1-3-56 16,-8 9 360-16,-5 3 56 0,-2 7 136 15,-5 2 96-15,0 8-64 32,0-4-144-32,4 3-80 0,-4-3-144 15,4-1 128-15,0-5-128 16,-4-6-136-16,0-4 152 0,0-10-160 16,0-6-96-16,-4-6 8 15,-9-3-16-15,-6-1 240 31,-1 4-48-31,1 3 112 0,-6 7 88 16,9 2 0-16,4 4 232 16,5 0-128-16,3 3 0 0,4-4 24 15,0 1-128-15,8-3 0 16,3-4 96 0,-3-2-96-16,-8 5 0 15,0 1 8-15,0 5 0 0,-12 8 8 16,-3 5-16-16,-5 4 8 15,-1 0 72-15,2 3-80 0,-1 3-160 16,3-3-192-16,2 3 48 0,-1-6 16 31,4-7-32-15,0-3 176-16,-4-6 64 0,4 0 80 0,-4-6 0 16,4 3 8-16,-4 2-8 15,4 4 24-15,-4 0-16 0,8 7 0 16,-3-1 200-16,7 4-88 31,-1 3-112-31,1 0 144 0,4-4-144 16,0 4-8-16,0-6 0 15,0 2-96-15,0 0 96 0,0-5-192 16,0 2-40-16,0 0 232 31,0-2-144-31,0 3 48 16,0 2 24-16,0 0 72 0,-11 7-8 15,-6-3 8-15,-6 3 0 16,-1 3-8-16,-4 1 8 0,0-2-8 16,4 5 8-16,5-4 0 15,-2 0 16 1,5 3-16-16,4-2 0 16,1-5 112-16,2 1-112 0,1 1 0 15,-3-2 0-15,-2 4 0 16,2 0 16-16,-10 4-16 0,2 2 8 15,-1-2-8-15,-4 2 0 16,4-3 0 0,-4 1 48-16,4-4-48 15,1-3-8-15,-2 0 8 0,-3-6 0 16,4-4 40-16,1 4-40 16,-1-7 0-16,0 3 48 0,0 3-40 15,0 4-8-15,0 3 0 31,0 4 0-31,4 2 96 0,0 0-88 16,5 4 32-16,2 2 224 16,1-2-264-16,-3 3 8 0,2-1-8 15,-6 1-8-15,-6-4 8 16,-3 3-64-16,-8-2 48 31,4-4-32-31,-3 4 48 0,-1-1 0 16,9 1 0-16,2 2 0 0,1 1 8 0,5 0-8 15,2 3 0 1,1-4 280-16,1 4-176 16,2-3 80-16,-2 3 16 15,-1 0-120 1,-8-4-80-16,-4 4-8 0,-4 0-8 16,-4-1 8-16,0 2 8 15,0 2 0-15,8 0 16 0,5 0-8 16,6 0 0-16,2 0 80 15,7 0-40 1,-4-4 136-16,-1 4-184 16,-2 0 16-16,-6 0-40 0,-10 0 24 15,-4 0-8-15,-6 4-48 16,-3 2-224-16,-3-3 40 0,6-3-112 16,10 3 16-16,7-3 328 31,12 0-2105-31,8 0-2960 0</inkml:trace>
  <inkml:trace contextRef="#ctx0" brushRef="#br1" timeOffset="-197487.93">14602 14694 4672 0,'0'0'2497'0,"0"0"-1081"0,0 0-808 31,0 0-359-31,0 0 63 16,0 0 152-16,0 0 184 16,0 0-368-16,0 0-192 0,0 0 160 15,0 0-184-15,0 0 152 16,0 0-8-16,4 0-32 0,8 0 112 31,8 0-80-31,11 3 144 16,10 0 272-16,14 4-272 0,13-1 1 15,0-6-57-15,7 3-88 16,1 0 0-16,-4 0-208 0,-5-3 8 16,-7 0 136-16,-12 0-144 15,-8 0-104-15,-4 0-256 31,-12 0-449-31,12-6-431 0,-8-7-792 16,0 0-2169-16</inkml:trace>
  <inkml:trace contextRef="#ctx0" brushRef="#br1" timeOffset="-195043.15">11941 14307 5097 0,'0'0'1704'0,"0"0"-816"16,0 0-656-16,0 0-128 0,0 0-104 15,0-4 0-15,0 4 232 16,0 0-232-16,0 0-56 16,0 4 40-16,4 5 16 0,-4 7 168 31,0 6 40-31,3 3-80 15,1 4 344-15,0-1-271 0,0 1-65 16,0-4-16-16,1-3-120 16,-1-2 8-16,-1-8-8 15,1-2 48-15,0-7 8 0,-4-3-40 0,8 0 448 16,8-13 1272 0,0-12-1144-1,16-10-376-15,-1-9-208 0,14-23 64 16,11-16-16-16,-5 4-56 15,-3 9 0-15,-8 16 96 16,-12 22 8-16,-4 4 304 0,0 9-32 0,-16 12-376 31,-1 7-584-31,-7 0-1768 16,0 22 1480-16,4 20 528 16,-4-4-1465-16,0-6-3584 0</inkml:trace>
  <inkml:trace contextRef="#ctx0" brushRef="#br1" timeOffset="-180236.67">14108 14707 1016 0,'0'0'720'0,"0"0"2369"0,0 0-1457 16,0 0-872-1,0 0-248 1,0 0 296-16,0 0 81 16,0 0-193-16,0 0-160 0,0 0-272 0,0 0-8 15,0 0 80-15,0 0-8 16,0 0 32 0,0 0-176-16,0 0-24 15,4 0 160-15,-4 0-112 16,7 0-8-16,-2 0 128 0,3 2 16 15,7 2 9-15,2-4-33 16,3 3 8-16,3 0 160 0,13-3-120 16,4 3-104-16,4 0-32 31,12-3-56-31,4 0-8 16,3 0-88-16,5 0-80 0,-4 0 48 15,-8 0-48-15,-1 0-448 16,-11 0-272-16,-12 0-768 0,-12 0-1673 31,-12-3-6137-31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7-02T11:10:01.91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2848 4407 1344 0,'-8'-7'992'0,"4"-2"344"16,-3-1-480-16,3 1 9 0,4-1-153 16,-4-3 88-16,-1 7 336 31,5-1-536-31,0 5 121 16,0 2-89-16,0 0-448 0,0 0-136 15,0 0-48-15,0 0-88 16,0 0 16-16,0 0 72 15,0 0-96 1,0 0 88-16,0 0-80 0,5 0 80 16,3 0 8-16,3 0 0 15,2 0 64-15,2 2-64 0,5 2-48 16,4-1 48-16,3 0 0 16,1 0 56-16,4 4-56 0,0-1 0 15,5-2 40 1,-2 2-40-1,1 0 0-15,0-3 24 0,0 4-24 16,-1-4 0-16,-3 0-8 0,5 0 8 16,-5-3 120-16,3 0-64 15,1 0-48-15,-4 0 216 16,4 0-224 0,-1 0 8-16,2 0 8 15,3 0-16-15,-5 0 48 0,5 0-48 16,0 0 0-16,-4 0 104 15,7-3-104-15,-3 0 96 16,4 3-16-16,0-3-32 0,4-1-40 31,-1 4-8-31,2-3 72 16,3 0 16-16,-5 0-88 0,1 3 0 16,-4 0 8-16,-5 0-8 15,-7 0 0-15,5 0 0 16,-5 0 0-16,-1 6 32 0,5 1-32 15,4-4 0 1,8 0 64-16,-1-3-64 16,1 0 0-16,8 0 8 0,-5 0-8 15,5 0 120-15,-3 0-120 16,-1-3 0-16,-5 0 24 0,1 3-16 16,-4 0-8-1,4 0 48-15,-9 0-40 16,5 0 96-16,0 0-104 15,0 0 0-15,0 0 176 0,-1 0-168 16,1 0 56 0,4 0 40-16,4 0-48 0,-5-4 88 15,2 1 8 1,-2 0-144-16,1 0 232 16,-4 3-224-16,-4-3 48 0,4-1 32 0,4 2-24 15,-1-2-64 1,5 4-8-16,4-3 16 15,4 0 136-15,8 0-152 0,-1-4 8 32,1 4 120-32,-1 0-128 15,2-3 0-15,-11 3 0 0,-2-1 8 16,-7 1 72-16,-2 3-80 16,-3-3 0-16,4 3-8 15,0 0 8-15,-5 0 0 0,9 0 0 16,-3 0 0-1,-6 0 24-15,5 0-24 16,0 0 0-16,4 0 24 0,4 0-24 16,4 0 0-16,-2 0 0 15,7-3 0-15,-1 3 16 16,-1 0-16-16,-3 0 16 16,-5 0 32-16,-3 0-48 15,4 0-72-15,-4 0 72 16,3 0 8-16,1 0 16 0,4 0-24 15,0 0 8-15,0 0 40 16,-4 0-48-16,0 0 0 16,0 0 0-1,-1 0 0-15,-3 0 0 16,4 0 0-16,-5 0 0 0,1 0 32 16,4 0-32-16,-4 0 0 15,3 0 96-15,1 0-88 16,-4 0 0-16,4 0 72 0,-5 3-72 31,5 0 136-31,0 0-144 16,0 1 0-16,0-1 144 0,-5-3-144 15,5 2 0-15,-4 2 48 16,0-1-48-16,-4 0 72 16,4-3-72-16,-5 3 8 0,5 1 216 15,0-4-208 1,-1 3-8-16,1 0 169 15,-3-3-129-15,-2 3 24 0,-7-3-72 16,0 4 8-16,-8-4 104 16,0 2-112-16,-8-2 0 15,-9 0 80-15,-2 0-80 16,-9 0 0 0,-4 0 0-16,0 0 16 0,0 0-32 15,0 4-1313-15,0-1-3296 0,0-3-1168 16</inkml:trace>
  <inkml:trace contextRef="#ctx0" brushRef="#br0" timeOffset="1792.93">14252 4302 4208 0,'0'0'1633'16,"0"0"-1033"-1,0 0-80-15,0 0 288 16,0 0 200-16,0 0 57 16,0 3-497-16,0-3-104 15,0 0-224-15,0 0-160 0,0 0-32 16,0 0-48-16,0 0-80 0,0 0 0 31,0 0 48-31,0 3-16 16,0 0 40-16,11 0 8 15,9 4 8-15,5-4 40 0,2 4-40 16,4-4 176-16,6-1-176 16,-1 5-8-16,3-4 80 0,-3 0-32 31,5 1 48-31,-6 2-96 16,1-3 8-16,4-3 224 15,4 4-128-15,-1-2-32 0,1 2 184 0,0-1-184 16,0 0 16-16,0 0 40 15,-4 0-120-15,-1 1 176 16,2-4-184 0,-2 6 0-16,5-3 64 15,0 0-56-15,-1 0-8 16,-3 4 48-16,4-7-48 0,-4 3 104 16,-4 0-104-16,-5 0 0 0,1 1 72 15,-8-4-72 1,4 2 56-16,4 2 48 15,-4-4-32-15,8 0 40 16,-4 0-16-16,3 3-96 16,2-3 232-16,3 0-232 0,-8 3 0 15,-1-3 0-15,5 3 0 0,0-3 56 32,-4 0-56-32,3 0 8 15,2 0 104-15,-1 0-112 16,-8 0 0-16,3 0 88 0,-6 0-80 15,6 0-8-15,-4 0 120 16,5 4-112-16,5-4 129 0,-1 3-137 31,-5-3 0-31,1 3 56 16,0-3-56-16,-4 3 0 16,0-3 8-16,4 0-8 0,-4 0 64 0,8 0-64 0,-4 0 0 31,3 0 0-31,-3 0 0 0,4 0-8 15,-1 0 8 1,-3 0 0-16,5 0 0 16,3 0 0-16,-5 4 0 15,1-2 24-15,0-2-24 0,0 3-8 16,0-3 8-16,-4 4 0 0,-4-4 0 31,0 0 0-31,-5 0 0 16,5 0 96-16,0 0-96 0,8 0 0 15,4 0 104-15,0 0-104 16,-1-7 0-16,2 5 0 0,-2-2 56 16,-7 1 48-16,4 0-104 31,-4 3 24-31,0 0 152 0,3-3-168 16,1 3-8-16,4 0 8 15,4-4 0-15,0 4 72 0,4 0-80 16,4-3 0-16,-5 3 0 15,1-3 0-15,-8 3 0 32,-5 0 0-32,-7 0-8 0,-3 0 8 15,-5 0 0-15,-5 0 0 16,6 0 24-16,-6 0-24 0,1 0-40 16,5 0 40-16,-2 0 0 15,-3 3 8-15,0-3-8 16,-4 3 8-1,-4-3-128-15,-4 0-128 0,0 0-921 16,0 0-1071-16,-1 0-2209 16</inkml:trace>
  <inkml:trace contextRef="#ctx0" brushRef="#br0" timeOffset="2938.08">20930 4429 1768 0,'0'0'4361'0,"0"0"-3297"0,0 0-232 16,0 0-344-16,0 0 312 16,0-4-63-1,0 4 7 1,0 0 32-16,0 0-528 0,0 0-144 16,0 0-96-16,0 0-8 0,0 0 8 15,0 0-8-15,0 0-64 0,7 0-32 16,9 0 112-16,8 0-16 31,11 7 48-31,10-4-48 16,11 0 48-16,3 1-48 0,17 2 0 15,-1-3 32-15,1 3-32 0,16 1 0 16,-4 2 8-16,23-2 0 16,5 2 80-16,-25-2-88 31,-19-4 56-31,-24 0 96 0,12 3-152 15,-4-3 0-15,11 0 72 16,8 1-72-16,-11-4 48 16,9 3-48-16,-10-3 8 0,1 3 168 15,-4-3 8-15,-4 0-16 32,-5 0 176-32,1 0-224 0,-9 0 40 0,-6 0-8 15,-10 0-88-15,-7 0 144 16,-12 0-208-16,1 0 0 15,-9 0-80-15,4 0 80 16,-4 3-456 0,7 10-928-16,-7 0-728 15,8-4-1849-15</inkml:trace>
  <inkml:trace contextRef="#ctx0" brushRef="#br0" timeOffset="4763.99">26304 4435 5089 0,'0'0'1440'0,"0"0"-512"0,0 0-248 31,0 0 248-31,0 0 65 16,0 0 159-16,0-16-168 0,0 16-480 15,0 0-24-15,0 0-368 16,0 0-104-16,0 0 152 0,0 0-144 15,0 0-16-15,4 0 0 32,3 0 0-32,6-3 24 0,7 3-24 15,3-3 0-15,9 0-56 16,0 3 64-16,12 0-16 16,4 0 8-16,4 0 0 0,4 0 32 15,0 0-32-15,-5 0 0 16,1 0 0-1,0 3 0-15,-5-3-16 0,5 0 16 16,1 0 0-16,2 0 0 16,-3 0 0-16,0 0 0 15,-5 0 48-15,1 0-48 0,-8 0-48 16,-1 0 48 0,-2 0 16-16,3 0-8 15,-5 0-8-15,-3 0 8 0,0 0 80 16,8 0-88-16,-4 0 0 15,8-3 40-15,-5 3-40 0,6-3 0 16,-6-1-16-16,1 4 16 31,-8 0 16-31,-1 0-16 16,-3 0 0-16,4 0-40 0,-4-3 48 16,8 3-8-16,4 0 0 15,0 0 0-15,3 0 32 0,-2 0-32 16,-2-3 0-16,1 3-24 31,-3-3 24-31,-10 3 0 16,5 0 0-16,-4-3 0 0,0 3 24 15,0 0-24-15,3 0 8 16,1 0 24-16,4 0-32 0,4 0-8 16,0 0 8-16,0 0 0 31,0 0 0-31,-4 0 0 0,-1 0 8 15,-3 0 40-15,0 0-48 0,-4 0 0 16,0 0-24-16,0 0 24 16,4 0 0-16,4 0 0 0,-5 0 0 15,9 0 8 1,-4 0-8 0,0 0 0-16,0 0 0 0,4 0 8 15,-5 0-8-15,1-3 0 0,0 3 0 16,0 0 16-16,4-4-16 15,0 1 0-15,-5 3 0 0,10 0 0 32,-10 0 0-32,5 0 0 15,-8 0 8-15,0 0-16 0,-8 0 8 16,4 0 0-16,-4 0 16 16,4 0-16-16,4 0-8 0,-1-3 8 15,9 3 0-15,-4 0 8 31,-1 0-8-31,2-3 8 16,-1 3 48-16,-8 0-56 0,-5 0 0 16,1 0-56-16,-8 0 56 15,0 0-8-15,0 0 0 0,0 0-200 16,0 0 8-16,0 0-368 31,4 0-168-31,-5 3 64 16,6 0-152-16,-10 0-264 0,-2-3-233 0,-5 0-1751 15</inkml:trace>
  <inkml:trace contextRef="#ctx0" brushRef="#br0" timeOffset="19897.93">16587 5759 1120 0,'0'-3'808'16,"0"0"1248"-1,0 0-1087 1,0-1-265-16,0 1-112 0,0-3 344 16,0 3-176-16,0 3-40 0,0-3 265 15,0 3-353-15,0 0-256 0,0 0-8 16,0 0-360-16,0 0 0 31,0 0-8-31,0 0 0 16,0 0-48-16,0 0 48 0,0 0 0 15,0 0 128-15,0 0-128 0,0 0 80 16,0 0 80-16,0 0 64 16,0 0 80-16,0 0 56 31,0 0-24-31,0 0 288 0,0 0-200 15,0 0-144-15,0 0-103 16,0 0-73-16,0 0-32 16,0 0-72-16,0 0 0 0,0 0 80 15,0 0-80-15,0 0 0 32,0 0 16-32,0 0-16 0,0 0 0 15,0 0 0-15,0 0 8 0,0 0-32 16,0 3 24-16,0 3 0 15,0 4-24-15,0 3 32 0,0-1-8 16,0 1 16 0,0 3-8-1,0 0 40-15,0-1-48 0,0 1 0 16,0 0-24-16,0 3 24 0,0-3 0 16,0 3 16-16,0 0-16 15,0 4 48-15,0-5-48 0,0 5 0 31,0-1-8-31,0 0 8 16,0 0-40-16,0 4 40 0,0-1 8 16,0 0-8-16,0 1 0 15,0-4 8-15,0 0 40 16,0-3-48-16,0 0 0 0,0 1 8 31,0-1-8-31,0-3 0 0,0 3 0 16,0-1 8-16,0-5 0 15,-5 3-8-15,5-3 0 16,0 3 0-16,0-3 0 0,-4-1-8 31,4 1 8-31,-4-1 0 16,4 1 24-16,0 0-24 0,0 0 0 16,0-1-24-16,-4 1 32 15,4 0-8-15,0-4 0 16,-4 1 0-16,0 3 24 0,1-1-24 15,-1-2 0 1,-5 2-24-16,5-2 24 16,4 3-8-16,-4-4 8 0,4 1 0 15,0-1 0-15,0 1 0 16,0-1 0-16,0 1 0 0,-3-1 0 16,3 1-8-16,0 3 8 0,0-1 0 31,-4 1 0-31,4-1 0 15,-4 1 0-15,4 0 32 0,-5 3-32 16,5-4 0-16,0 5-24 16,0 1 24-16,0-1 0 15,0 5 0 1,0-3 0-16,0 3 0 16,0 0 0-16,5 0 0 0,-5 1-8 15,0 2 8-15,0 0-8 16,0 1 8-16,0 2 0 15,0 4 40-15,0-3-40 0,4-1 0 16,0 4-24-16,-1-4 24 31,1-2 0-31,0 2 0 0,0-5 8 16,1 2-8-16,-1-6 0 16,-4 0 0-16,0 3 16 15,0 1-16-15,3-1-16 0,-3 3 16 16,0 4 0-1,4-4 0-15,0 4 0 16,-4-1 0-16,0-2 0 0,0 2 0 16,0-2 0-16,0 2 24 15,0-2-24-15,0-1 0 16,0 4 0-16,0 0 8 0,0-4-8 16,0 4 0-1,0-4 0-15,0 3 0 16,0-2 0-16,0 2 0 0,0-6-8 15,0 4 16-15,0-1-24 16,0 0 0-16,0 1 16 16,0 0-16-16,0 2 24 0,0-2-8 31,0 2 0-31,0 4 0 0,0-3 80 16,0-1-80-16,0 1 0 15,-4-1-72-15,0 1 72 16,4-1 0-16,-7-2 0 0,-2 2 0 15,5-2 16-15,-3 6-16 32,-6-4 8-32,5 1 32 0,1 2-40 15,-1 1-40-15,-1 3 40 16,1 0 0-16,1 0 16 16,-1 3-16-16,-5-3 0 0,6 3 64 15,-1 0-64-15,4 0 0 16,0 0 40-1,4-3-40-15,0 3-16 0,0-3 16 16,0 0 0-16,0 3-16 16,0 0 16-16,0 0 0 15,0 1 0-15,4-2 0 16,-4 5 0 0,4-1 0-16,0-3 0 0,0 4 24 15,0-8-24-15,3 1 0 16,2-3-24-16,3-3 24 0,-5-4 0 15,6 0 0-15,-5 1 0 16,-1-4 8-16,1 0-8 0,-3 4 0 31,-1-4 0-31,-4 0 0 16,0-3-40-16,0 0 40 0,0 3 0 16,0-2 8-16,0-1-8 15,-4 3 0-15,-5-3 40 0,9 0-40 31,-4-3 0-31,0 0-8 16,4-1 8-16,0 4 0 16,0-2 0-16,-3 1 0 0,3-1 0 15,0 1 0-15,0 1 0 16,0-3 0-16,0 3 0 0,0 0 0 16,-4 4-8-16,4-4 16 31,0 3-16-31,-4 0 8 0,4 1 0 15,0-1 0-15,0 3 0 0,-4-3 0 16,4 4 0-16,0-7 0 16,-5 6 0-16,5-3 0 0,-4 0 0 15,0 1 0 1,4 2 0 0,-3 1 0-16,3-4 0 0,-4 6 0 15,4-2 0-15,-4-4 0 0,4 1 0 16,-4-1 16-16,4-3-16 15,0-4-40-15,-4 5 40 0,-1-2 0 32,5 1 0-32,0 1 0 15,0 2 8-15,0 0 0 0,0 3-8 16,0 1 0-16,-4-1 24 16,4 4-24-16,-3 0 0 0,-1-4 0 15,-4 4 0-15,4-1 0 31,0 1 0-31,-1-1 0 16,2 4 16-16,3-1-16 0,0-2 0 16,0 6 0-16,0-3 8 15,0 0-24-15,0-1 16 0,3 1 0 32,2 6-8-32,-5-6 8 15,4 6-8-15,0-3 8 16,-4 3 0-16,8 0-8 0,-4 4 8 0,3-1 0 15,2 0 32-15,-1 0-32 16,-1-6-8-16,6 3 8 0,-1-6-8 16,-5 3 8-1,1 0 0 1,1-3 0-16,-2 3 16 0,-3-4-16 16,0 4-16-16,-4 0 16 0,4-3 0 15,-4 3 8-15,0-3-8 16,5 3 0-16,-5-3 8 0,0 2-8 31,4-2 0-31,-1 0 0 16,-3-4 0-16,4 7 0 0,0-3 0 15,0 3 0-15,4-4 0 16,-8 4 0-16,5 0 0 0,-2 4-8 31,1-7 8-31,0 5-8 16,-4-2 8-16,4 0 0 15,0 3 8-15,-4-3-8 0,0 0 0 16,4 0 16-16,-4-3-16 16,0-3-16-16,0 2 16 0,0 1 0 15,0 0 0-15,0-1-8 32,4 1 8-32,0 0 24 15,-4 0-24-15,4-4-40 0,-4 1 40 0,4 0 8 16,-4-1 0-16,0 1-8 15,0-1 0-15,0 1 48 0,0-1-48 16,-4 1 0 0,4 0 0-1,-4 2 0-15,0 1 0 16,0-3-8-16,4 5 16 0,0-5-16 16,0 6 8-16,0-3 0 0,0 0 0 15,0 3 0-15,0 0 0 0,0-1-16 31,0 4 32-31,0-3 0 16,0-3-16-16,0 0 0 16,0-1-16-16,0-2 16 0,-4-3 0 15,0 2 0-15,0 0 0 0,0-2 8 16,0 6-8-16,1-3 0 31,3 2 16-31,-5 1-16 16,5-4-48-16,0 4 48 0,0 0 0 15,0 0 64-15,0-4-64 16,0 1 0-16,0 3 24 31,0-4-24-31,0 1-24 0,0-4 24 16,0 4 0-16,0-1 0 0,0 1 0 16,0-1 0-16,0 1 8 15,0 3-8-15,0 0 0 0,0-1 0 16,0 1 0-16,0 3 0 15,0-3 0-15,0-1 8 16,-4 4 0 0,0 1-8-16,0-5 0 15,0 1-8-15,0-1 8 0,-3-2 0 16,-2 0 0-16,5-1 0 0,-3 1 40 16,3-1-40-16,-5 1 0 15,5-1-24 1,-4 1 24-16,5-4-8 15,3 4 8-15,-4 0 0 16,4-1 0-16,-4-3 0 0,4 7 0 16,0-3 24-16,-4 3-24 15,4-4-48-15,0 1 48 0,0 3 8 32,0-4 0-32,0-2-8 15,0 2 0-15,0 1 0 0,-5-4 0 16,5 4 0-16,0-4 0 0,-4 3 0 15,4 4 0 1,0 0 0-16,0 3 8 0,0 0-8 31,0-6 0-31,0 3 0 16,0-4-16-16,0 1 24 0,0-4-8 16,0-3 0-16,0 4 0 15,0-8 24-15,4 8-24 0,-4-4 0 16,5 0 8-16,-1 1-8 15,-4 2-8 1,4 0 8-16,0-2 0 16,-1 2 0-16,5 1 0 0,-4-1 8 15,1 0 40-15,-1 4-48 16,0-1-48-16,3 1 48 0,-7-4 0 0,4 1 8 31,0-4-8-31,1-3 0 16,-1 0 24-16,-4 0-24 15,0 0 0-15,3 0-8 0,-3 1 8 16,4-2 0-16,0 5 0 16,0-5 0-16,0 5 0 15,0-1 0 1,-4-6 0-16,5 0 24 16,-2-4-24-16,1 5 0 0,0-5 0 15,0 4 16-15,4 0 8 16,-4 6-24-16,0 1 0 15,0 2-8-15,-4 3 8 0,0-2 0 32,4-1 0-32,-4 0 0 15,4-2 8-15,-4-1-8 0,4 0 0 16,-4 0 40-16,4-3-40 16,-4 3-16-16,4 1 16 15,-1-7-16-15,-3 0 16 0,0-4 0 16,5 1 0-1,-5-4 0-15,4 4 0 16,0-6-16-16,-4 2 16 0,4 1 0 16,-4-4 0-16,4 1 0 15,0 2 0-15,-4-3 40 16,0 1-40-16,0-4 0 16,3 0-40-1,-3-3 40-15,0 0-56 0,0 0-120 16,0 0-441-16,9 0-239 0,3-10-832 15,-1-8-2993-15</inkml:trace>
  <inkml:trace contextRef="#ctx0" brushRef="#br0" timeOffset="42089.27">780 6131 744 0,'0'0'5625'16,"0"0"-3449"-16,0 0-1287 0,0 0-249 16,0 0 416-16,0 0 24 0,37-70-408 31,-30 57-296-31,-3 0-176 15,0 0 393-15,-4 1-217 0,0 2 40 16,0 1 24-16,-8-1 0 0,-8 4-176 16,-12 6-264-16,-8 0 80 31,-7 0-80-31,-5 3 0 16,-3 13 0-16,2 3 64 0,10 0-56 15,7 0 40-15,8 4-48 16,11 2 0-16,9-3-72 0,4 7 40 15,9-1-32-15,14 1-16 16,9-4 56-16,12 0 16 31,4-2 8-31,8-1 0 0,0 0 0 16,0 4 0-16,-4 5 0 16,-9 1-40-16,-7 7 40 0,-12 5 0 15,-9-3-8-15,-6 3 8 16,-9-3 48-1,0-2-48-15,-16-4 0 16,-12-3 80-16,-8-10 64 0,-4-7 128 16,-8-5 72-16,-3-7 200 15,-5-3-104-15,4-9-216 16,0-10-24-16,8-7 296 0,9-2-351 0,3 2 7 31,16 4-48-31,4 9 16 16,8 4 48-16,0 5-168 0,4 4 8 15,0 0-64-15,0 0 56 16,0 0-152-16,0 0-112 16,0 0-337-1,0 7-231-15,0 6 16 16,23 12-1000-16,-2-6-1353 0,3-6-1920 16</inkml:trace>
  <inkml:trace contextRef="#ctx0" brushRef="#br0" timeOffset="42445.9">1107 6274 10610 0,'0'0'2704'0,"0"0"-1383"16,0 0-665-1,0 0-168-15,0 0-208 0,0 0-216 16,0 0 280-16,-36 82-192 16,33-38-32-16,-1 8-56 15,4 5 24-15,0 3 104 0,0 3-112 16,4 1-72 0,-1-1 168-16,5-5-176 15,-4-1 0-15,-4-7 0 0,0-5 8 16,0-7 0-16,0-6-8 15,0-7-176-15,0-6-104 16,0-6-504-16,0-7-512 0,0-6-537 31,-8 0-295-31,-3-13-329 0</inkml:trace>
  <inkml:trace contextRef="#ctx0" brushRef="#br0" timeOffset="42766.9">1064 6417 3568 0,'0'0'4841'0,"0"0"-3888"15,4-80 423-15,-1 48-176 16,5 4 0-16,9 3-231 0,-2 2-489 16,9 4-400-16,4 6 24 15,4 7-104 1,0 6-48-16,-4 3-24 0,0 19 16 15,-9 7 56-15,-3 3 0 16,-8 2 0-16,-8 5 136 16,0 2-128-16,-15 0 224 0,-13-3 192 15,0 3 24 1,-8-2-8-16,-8-4-128 16,4-10-208-16,-8 0 152 0,8-8-208 15,5-5-48-15,7-9-384 16,16-6-640-16,7-13-1129 15,5-3-6993-15</inkml:trace>
  <inkml:trace contextRef="#ctx0" brushRef="#br0" timeOffset="43311.88">1669 6489 2936 0,'0'0'5513'16,"0"0"-3880"-16,0 0-889 16,0 0 440-16,0 0 40 15,0 0-287-15,12-63-377 0,-12 50-360 16,0-3-144-16,0 0 40 31,0 4-96-31,0-4 64 0,-12 0 432 0,0 7-224 16,-4 2 184-16,-4 4-144 15,-4 3 0-15,-4 0-136 16,0 16-168-16,0 3 0 0,0 9 208 16,0 8-216-1,13 1 0 1,-1 5 8-16,12-4 0 0,4 0 0 16,0-6-8-16,7-10 8 0,14-6-56 15,7-10 48-15,0-6-80 16,7-9 64-16,1-17-96 0,-4-12-32 31,0-3 40-31,-12-7 16 16,-8 4 88-16,-4 6 8 15,-8 12 376-15,0 7 368 0,0 16 41 16,0 3-329-16,0 0-464 0,0 13-152 16,-8 12 136-16,4 7 16 31,4 3 0-31,0 3-8 15,0 0 8-15,7 0-8 0,10-3-136 16,-2-6-385-16,6-4-239 16,-1-6-576-16,8-6-784 0,0-7-1089 15,-9-6-2152-15</inkml:trace>
  <inkml:trace contextRef="#ctx0" brushRef="#br0" timeOffset="43793.44">1856 6343 4064 0,'0'0'6202'16,"0"0"-4570"0,0 0-168-1,0 0-87-15,0 0-289 16,0 0-216-16,0 0-664 0,0 0-208 16,0 0-136-16,67-38 120 0,-46 67 16 15,-5 6-48 1,0 9 48-16,-13 4-48 15,1 2 48-15,-4 4 8 16,-7 1 56-16,-5-8-64 16,-4-5 8-16,0-11 72 0,4-8-80 15,4-11 0-15,4-9 0 0,0-3 0 16,4-9 0-16,0-20-104 31,8-15-832-31,12-10 696 16,8-7 32-16,0 1-200 0,-1 6 384 15,-3 9 24-15,-3 14 488 16,-6 12-8-16,-3 10-24 0,0 2 8 31,1 7-464-31,-2 0 88 16,5 3 24-16,0 10-32 16,8 6 40-16,-8 7-40 0,4 5-72 0,-9 7 136 15,2 4-80-15,-5 5-64 16,-4 0 200-16,-4 8-200 0,0 8-464 15,0-6-1096 1,0-15-3297 0</inkml:trace>
  <inkml:trace contextRef="#ctx0" brushRef="#br0" timeOffset="44378.27">2773 5991 6041 0,'0'0'4201'0,"0"0"-2681"16,0 0-296-16,0 0 249 0,0 0 167 0,0-23-504 31,0 23-592-31,-8 7-472 16,-12 15 8-16,-16 20 0 15,-12 34-8-15,-7 29 48 0,-5 18 120 16,15 4-32-16,14 0-15 16,19-13-25-1,12-8-160-15,15-12 216 16,21-11-224-16,5-16 8 16,2-16-88-16,-2-16 56 0,2-10-465 15,28-9-871-15,-7-7-2441 16,-4-9-6249-16</inkml:trace>
  <inkml:trace contextRef="#ctx0" brushRef="#br0" timeOffset="45118.21">3283 6346 9578 0,'0'0'2496'0,"0"0"-1192"16,0 0-615-16,0 0 423 0,0 0 176 15,0 0-832-15,-69-9-264 16,38 18-144-16,-5 1-40 16,4 3 352-16,4 3-288 0,4-1-24 15,9-2-32 1,3 3-16-16,7 0 0 15,1-3-88-15,4 6-80 0,0 0 120 16,13 0-8-16,2 3-40 16,6 0 48-16,6-3 8 15,-2 3 32-15,6-2 0 16,-4-1-224-16,-2 3 152 16,-1-3-56-16,-8 0-24 15,-4-3 152-15,-5 0-120 0,-3-1 80 16,-4-2 40-16,0 0 8 15,-11-3 192-15,-10-1 232 16,-10-3-72 0,-1-3 144-16,-8-3-416 15,1 0 40-15,-2-6-8 0,9-13-112 16,9 0-200-16,7-3-392 16,8-1-600-16,12-2-384 15,16 9-1209-15,3 4-2184 0</inkml:trace>
  <inkml:trace contextRef="#ctx0" brushRef="#br0" timeOffset="45704.31">3486 6629 784 0,'0'0'8057'16,"0"0"-4808"-16,0 0-2449 15,0 0-672 1,0 0 432-16,0 0 129 16,0 0-441-16,3 0 8 15,6 0-240-15,-1 0 88 0,7 0 32 16,6-7-64-16,3-2-72 0,0 0-96 16,-5-7-208-16,-3 0 296 31,-8 0-136-31,-4-3 56 15,-4 3 88-15,-8 4 128 0,-12-1 48 16,-12 6-32-16,0 4-136 16,-3 3 120-16,-1 0-128 15,4 7 200-15,4 9 128 0,8-4 72 32,1 7 24-32,10 4-312 0,5-1-104 15,4 3 120-15,8 4-120 0,12 2 112 16,8-2 48-16,8-7-120 15,3 0 32-15,2-6-80 16,-2-3-320-16,-3-7-152 16,-4-2-896-1,4-4-1105-15,-8-4-752 16,-4-5-4360-16</inkml:trace>
  <inkml:trace contextRef="#ctx0" brushRef="#br0" timeOffset="46016.91">3948 6188 9642 0,'0'0'3056'15,"0"0"-2056"-15,0 0-567 16,0 0 23-16,0 0 216 0,0 0-336 31,0 0-256-31,-8 51-80 16,0-16 528-16,-4 9-56 15,0 7-48-15,4 2-80 0,-4 2-40 16,4 2-64-16,4-3-176 16,1-3-56-16,3-4 176 0,0-9-176 31,0-6-8-31,0-6 64 16,11-8-64-16,9-1-16 15,4-11-64-15,12-3-168 0,8-3-24 0,8-3-752 16,15-29-912-16,-11 4-1881 15,-9-4-2344-15</inkml:trace>
  <inkml:trace contextRef="#ctx0" brushRef="#br0" timeOffset="46258.27">3761 6511 9674 0,'0'0'4401'16,"0"0"-3545"-16,0 0-120 0,0 0 448 15,0 0-120-15,0 0-744 0,84 0-200 32,-32-2-112-32,11-2-8 15,9 1 0-15,-5 0-232 16,9-10-1224-16,-21 1-3193 0,-14-4-6801 15</inkml:trace>
  <inkml:trace contextRef="#ctx0" brushRef="#br0" timeOffset="47159.44">4442 5927 7841 0,'0'0'2617'16,"0"0"-1361"-16,0 0-512 0,0 0 328 15,0 0 105-15,0 0-425 16,0-6-752-16,16 19 224 0,12 9-224 31,12 7 656-31,12 12 128 16,12 3-312-16,3 10-152 15,1 3 24-15,-1 1-144 0,-3-1-72 16,-8 16 113-16,-8 10-233 16,-16 15 0-16,-28 10 168 0,-8-10-104 15,-32-9 16 1,-16-6-8-16,9-17-80 15,-6-12-56-15,-18 4-1097 16,15-24-1711-16,0-5-6146 0</inkml:trace>
  <inkml:trace contextRef="#ctx0" brushRef="#br0" timeOffset="48831.54">3115 7093 6753 0,'0'0'3993'0,"0"0"-3481"15,0 0-336-15,0 0 696 16,0 0 584-16,0 0-687 31,0 0-265-31,0 0-336 0,0 0-8 16,0 3 88-16,13-3-56 16,2 3 64-16,9 0 8 0,4 1-72 15,0-4 184-15,12 0-224 0,3 0 16 16,2 0 80-1,6 0-168 1,5 0-32-16,0 0-40 0,0 0 56 16,-1 0-16-16,-3 0-48 15,-4-4 0-15,-1 1 48 16,1 0-48-16,-4 0 0 0,-4-4-8 16,4 4 16-1,-9-3 16-15,6 3-24 16,-5 0 0-16,-8-1-88 0,-9 4 48 15,1 0-144-15,-8 0-232 16,-4 0-352-16,0 0-304 16,-4 4-665-16,-8 5-959 0,-7 4-393 31,-10-7-4088-31</inkml:trace>
  <inkml:trace contextRef="#ctx0" brushRef="#br0" timeOffset="49313.63">3274 7293 4905 0,'0'0'2712'0,"0"0"-2048"16,0 0-472-16,0 0 488 16,0 0 433-16,-19 13-169 15,19-13-456-15,0 0-208 0,0 0 240 16,0 0-64 0,0 2 0-16,8-2 32 15,7 4 201-15,2-4 63 0,7 0-168 16,4 0-48-16,7 0 80 15,1 0-296-15,0 0-24 16,8 0-112-16,-4 0-96 0,-5-4 48 31,5 2-112-31,-3 2 24 0,-2 0 96 16,1 0-144-16,0 0 0 16,-1 0 40-16,1 0-40 15,5 0 16-15,-6 0-16 0,5-4 48 16,-4 1-120-16,-1 0-96 31,-7 0-312-31,-4-1-208 0,-3 4-576 16,-17-3-1105-16,-4 3-2032 15,0-3-3344-15</inkml:trace>
  <inkml:trace contextRef="#ctx0" brushRef="#br0" timeOffset="58686.64">3549 6261 2960 0,'0'0'1961'0,"0"0"199"15,0 0-1520-15,0 0-376 16,0 0 672-16,0 0 257 16,0 0 255-16,0 0-552 15,4 0-208-15,5-4-32 0,2-8-528 16,1-7 33-16,4-3 167 15,0-7-112-15,4-6 120 16,4-3-232 0,0-7-88-16,-1 4 312 15,2 0-320-15,-1 0 48 0,0 3-48 16,-5 6 0-16,-2 7 64 16,-6 6-72-16,2 3 0 15,-9 6 152-15,-4 7-152 0,3 0 0 31,-3 3 0-31,0 0-224 16,0 0-248-16,0 0-553 0,0 0-143 16,0 6-1600-16,0 7 31 15,-3-4-1456-15</inkml:trace>
  <inkml:trace contextRef="#ctx0" brushRef="#br0" timeOffset="59151.25">3570 5909 5937 0,'0'0'3096'16,"0"0"-2087"-16,0 0-641 0,0 0-168 15,0 0 1056-15,0 0 128 16,0 0-712-16,0 0-327 15,0 0-89 1,0 0 80-16,0 0 120 16,7-7-368-16,6-3-32 15,2-5-24-15,9 2-24 0,8-3-16 16,4-3-40-16,0 3 32 16,3 0-40-16,-2 0-24 0,-1 3-80 31,-8-2 80-31,-4 5 72 15,-5 1 8-15,-7 2 0 0,-8 4 8 16,-4 0 120-16,0 3 8 16,0 0-120-16,0 0 216 15,0 0-232-15,0 0-80 0,0 3-72 32,0 10-16-32,0 6 168 0,0 3-8 15,8 7 8-15,-4 3 48 0,7 3-48 16,2 0-120-16,11 19-568 15,-5-7-1321-15,-2-12-2224 16</inkml:trace>
  <inkml:trace contextRef="#ctx0" brushRef="#br0" timeOffset="66265.2">5411 6705 9177 0,'0'0'2345'31,"-4"0"-1297"-31,4 0-584 0,0 0 272 31,0 0 401-31,0 0-281 16,0 0-472-16,0 0-176 15,0 0-32-15,0 0 16 0,0 0 256 16,0 0-248-16,0 0-80 31,7 0 32-31,9 0-80 0,8 0-8 16,8 0-64-16,12-3 48 16,3 0 40-16,2 0-88 0,-6 0-216 15,-3-1-256-15,0 1-640 0,-12 3-856 16,-9 0-1065-16,-15 0-1344 0,-4 0-1480 15</inkml:trace>
  <inkml:trace contextRef="#ctx0" brushRef="#br0" timeOffset="66509.61">5414 6906 6185 0,'0'0'2512'16,"0"0"-1615"-16,0 0 47 16,0 0 832-16,0 0-96 0,0 0-591 15,88 0-409-15,-60 0-136 0,4-4-272 32,4 1-192-32,-1 0-16 15,1 3-64-15,0 0-1056 16,8-7-1073-16,-8 1-2184 0,-12 0-3704 0</inkml:trace>
  <inkml:trace contextRef="#ctx0" brushRef="#br0" timeOffset="67784.31">6880 6121 5577 0,'0'0'1608'16,"0"0"-640"-16,0 0-528 0,0 0 489 15,0 0-1-15,0 0-120 0,0 0-352 16,-15-73-112 0,7 64 136-16,-1-1-128 15,-2 1 8-15,-6-1 208 16,-2 0-416-16,-5 4 81 15,-8 0-57-15,0 6-160 0,-7 0 208 16,3 3-224-16,-9 10 0 16,10-1 112-1,3 7-112-15,8-3 0 16,3 3 8-16,10 3 0 16,-1 4 0-16,9-1-8 0,3 7 8 15,0-3 0-15,3-4-8 16,13 0-8-16,4-2 0 0,4-4 0 31,4 0 8-31,4 0-8 16,0-3 8-16,0 0 16 15,-4-1-16-15,-1 1-72 0,-11-3 8 16,-1-1-8-16,-6 1 24 16,-9 0-8-16,0 3-16 0,0 0 72 15,-16 3 0 1,-12 3 112-16,-4-3 144 15,-8 4-128-15,-3-8 8 16,2 4-8-16,2-6-128 0,7-3 152 16,8-1-152-16,12-6 0 15,5 0-24 1,2-3 24-16,5 0-208 16,0 0-32-16,16 0-96 0,8 0 328 15,4 0-112-15,8 0 120 16,0 0-56-16,-1 0 56 0,-3 0-8 15,-8 0 0-15,1 0-64 32,-10 7 72-32,1 5-104 0,-8-2 104 15,-4 6 24-15,0 0-24 16,-4 3 0-16,0 0 48 0,-4 0 48 16,-8 6 112-16,-4 1 24 15,1-1-88-15,-10 4 360 31,5-1-168-31,-4 4-24 0,1 0 104 16,3 0-168-16,-5 3-24 16,10-4-72-16,2 7-144 0,2-3 352 15,3 3-152-15,4 0-56 16,4 0 16-16,0-6 0 16,4 0-24-1,8-7-64-15,8-6-80 0,8 1 264 16,12-11-256-16,8-3-8 15,11-6 0-15,32-3-520 0,-11-13-1056 16,-8-9-3425-16</inkml:trace>
  <inkml:trace contextRef="#ctx0" brushRef="#br0" timeOffset="70300.36">15685 6229 1616 0,'0'0'104'15,"0"0"4857"-15,0 0-2921 0,0 0-543 16,0 0 207-16,0-3-24 31,0 3-367-31,0 0-449 0,0-4-32 16,0 4-456-16,0 0-80 15,0 0-72-15,0 0-128 16,0 0 24-16,0-2-120 0,0 2 64 16,9-4-64-16,3 1 0 15,3 0-208 1,9 0 80-16,4 3 32 0,4 0 80 15,0 0-56-15,4 0 72 16,-5 3-40-16,-3 7 40 16,-3-1-128-16,-5 1 120 0,-5 3-112 15,-6-1 24 1,3 1-48-16,-9-1-48 16,-3 1 184-16,0 3-128 0,0 0 56 15,0-4 8-15,-3 5 48 16,-5 1 8-16,-1-2-8 15,-2 4 24-15,-1-2-24 0,-4 1 24 32,0-3 0-32,0 0-8 0,0 0 8 15,-4-3 0-15,-4 3 8 16,-4-4-8-16,0 4 112 16,0-3-112-16,9-4 0 0,-2 1 88 15,6-4-88-15,6 1-8 31,5-1 0-31,4-3-64 0,0 4 72 16,0-1-8-16,17 3 8 16,2-2 32-16,9 3-32 15,0 2-40-15,0-6 40 0,-4 4 0 32,-8-4 0-32,-8 1-8 15,-4-1-128-15,-4-3 120 0,0 4-56 0,0 2-16 16,-4 1 88-16,-12-1 8 15,0 0 144-15,-4 4 8 16,0 0-64-16,4-3 232 0,-4 2-152 16,9 1-56-1,-6 3 80-15,10-4-152 16,-1 5-32-16,-1-2 48 0,9-2-48 16,0 3 128-16,0 3-80 15,5-3-56-15,7 6 304 16,-1 0-232-16,6 0 64 0,-2 1-40 31,5 2-32-31,0 1 120 16,5-1-192-16,-10 3 8 15,5 1 72-15,-4 0-72 0,-9-1-8 16,-2 4 0-16,-5-3 0 0,-5 2 80 16,-10 1-80-16,-9-3 0 31,-8-1 233-31,-4-2-177 15,-7-7 48-15,-5-3-16 0,-1-10-32 16,-2-6-56-16,-16-26-48 16,11-6-873-16,11-15-1903 0</inkml:trace>
  <inkml:trace contextRef="#ctx0" brushRef="#br0" timeOffset="73469.66">7327 6648 2664 0,'0'0'2321'0,"0"0"535"16,0 0-1976-16,0 0-368 16,0 0 553-16,4 0 311 15,-4-3-640-15,0-7-512 0,0 1-120 32,0-7-96-32,0 3-8 0,-4-3 152 15,-8 4-144-15,-4-1 168 0,-5 7 0 16,-2 6-48-16,-5 0-120 15,-3 9 56-15,-1 10-48 16,0 3 408-16,8 4-247 16,7 2 31-1,10-2-88-15,7-1-112 0,0-2 0 16,11-8-8-16,13-5-96 0,4-4 96 16,8-6-208-16,-4-3-345 15,3-16 73-15,-3-7-248 16,-4-5-32-1,-4-4-24-15,-3-3 400 16,-14 6 384-16,1 7 120 16,-4 6 728-16,-4 9 888 0,0 4-655 15,0 6-353-15,0 0-576 16,0 6-136-16,-4 10-16 0,-4 10 0 31,8-1 0-31,0 4 80 16,0-1-80-16,0 1-8 15,12-4 8-15,1 4-8 0,6-11-56 16,1 1-280-16,4-6-192 16,4-3 47-16,4-7-271 0,0-3-88 31,0-3 88-31,-4-20 344 16,0-2 240-16,0-13 168 0,0-3 8 15,-1-10-80-15,-7-3 80 0,0-6-72 16,-4-1 72-16,0-2 0 15,-8 9 1032-15,-4 6-624 16,-1 10 560 0,-3 16 217-16,0 9-185 15,0 7-336-15,0 6-280 16,0 0-304-16,-15 16-80 0,-5 6-72 0,-8 13 64 16,0 6 0-16,0 10 8 15,9 0 0 1,2 0 72-16,9 0-72 15,5-1 0-15,3-5 0 16,0-4 0-16,7-3 0 16,17-10 0-16,1-5-296 0,10-11 160 15,1-5-264-15,3-7 0 0,6-10-152 32,2-9-209-32,-6-12 177 15,-2-8 120-15,-3-5 256 16,-8-3 200-16,-4-7-136 0,-5-3-16 15,-10-1 64-15,-1 1 96 16,-8 3 296-16,0 3 176 0,0 7 64 31,0 9 305-31,-4 6 55 16,0 10-128-16,-1 10-248 16,1 9-256-16,-3 0-264 0,-5 13-16 15,-4 15-112-15,-9 10 80 0,2 9 48 16,3 5 0-16,4 5 16 15,0 0 88 1,9 0 16-16,3 0-112 16,4 0-8-16,0-3 136 15,0-3-136-15,11-10-56 0,13-3 40 0,20-3-704 16,-5-9-984-16,-2-13-2977 16</inkml:trace>
  <inkml:trace contextRef="#ctx0" brushRef="#br0" timeOffset="74305.31">8689 6702 7257 0,'0'0'4185'0,"0"0"-3537"15,0 0-504-15,0 0 584 16,0 0 921-16,0 0-841 15,-4-22-336-15,8 6-472 0,4-9 0 16,4-4 0-16,4-9-32 16,0-3 24-1,0-10-112-15,4-7-328 16,-5-1 272-16,-2-8-24 16,-2 3 200-16,-2 4 0 0,-1 16 64 15,-8 12 528-15,0 19-40 16,0 13-392-16,0 9-160 0,-17 27 8 31,-2 8-8-31,-1 10 152 16,0 6-32-16,4 0 0 15,9-2-80-15,7-4-32 0,0-1 64 16,0-8-72-16,15-10-104 16,9-4-248-16,8-14-200 15,0-4-8 1,7-13-400-16,6 0-865 0,-10-23-183 15,1-2-201-15,-4-7 1041 16,-12 0 1168-16,-4 7 256 0,-13 6 1208 16,1 6 497-1,-4 10-89 1,0 3-391-16,0 0-825 0,-4 13-528 16,-7 9 8-16,-1 6-16 0,4 10-72 15,0 1-48-15,8-1 48 16,0 0-96-16,0-6 48 0,12-7-600 31,8-9-473-31,8-13-839 16,-4-3-905-16,-5-3-4560 0</inkml:trace>
  <inkml:trace contextRef="#ctx0" brushRef="#br0" timeOffset="74453.02">9187 6346 9522 0,'0'0'2656'16,"0"0"-2072"-16,0 0-504 16,0 0-80-16,0 0-296 0,0 0-304 15,0 45-456-15,9-19-1665 16,-2-4-5447-16</inkml:trace>
  <inkml:trace contextRef="#ctx0" brushRef="#br0" timeOffset="75013.5">9211 6711 6281 0,'0'0'2448'0,"0"0"-1207"0,0 0-521 0,0 0 344 16,0 0-112-16,12-76-648 15,0 51-224-15,4-4-40 0,4 1-32 16,-4-1 72-16,4 7-72 31,-8 6 144-31,0 4 224 16,-5 8-376-16,1 4-48 0,1 0-32 15,-5 16 80-15,3 3 88 0,6 4-88 16,-9 5 8-16,0 4 128 16,-4 0-136-16,0 0 8 31,0-1 64-31,0-5-64 0,-8-7 40 15,-1-1-48-15,2-8-192 16,3-3 144-16,0-7-208 0,0 0 96 16,4-10 160-16,0-15-624 15,0-7 264-15,15-6-96 32,10-10 152-32,3 3 24 0,0 1 176 0,-4 6 104 0,-1 9 536 15,-7 14 184 1,-4 5 152-16,-4 10-7 0,0 0-521 15,-4 6-160-15,4 13 72 16,-4 10 64 0,0-1-64-1,-4 4-56-15,0 3-72 0,0-3-48 0,0 0-72 16,0 0 144-16,0-7-152 16,-4 0-88-16,4-6-568 0,0-6-1273 15,0-4-1983-15,0-9-1402 16</inkml:trace>
  <inkml:trace contextRef="#ctx0" brushRef="#br0" timeOffset="75744.2">9645 6677 5761 0,'0'0'3008'31,"0"0"-1679"-31,0 0-561 0,0 0 416 16,0 0-392-16,0 0-512 15,0 0-128-15,0 0-152 0,100-48-72 16,-72 39 72-16,-4-7-416 16,-4 0 192-16,-1-3-136 31,-10-4 208-31,-5 5 152 0,-4-5 0 16,0 4 0-16,-4 3 344 0,-9 4 96 15,-2 12-8-15,-1 0-224 0,-8 0-56 16,4 12 104-16,0 11 193 15,1-1-113 1,-2 9 112 0,9-2-312-16,0 3-120 0,8-4 72 15,1 1-72-15,3-7-16 0,3-3-104 16,13-3-280-16,12-9 32 0,0-1-529 16,4-6-575-16,8 0-168 31,-4-13-529-31,0-6 513 15,-8-3 1024-15,-4-4 616 0,-9-2 264 16,-2-1 896-16,-9 1 264 16,-1-1-79-16,-3 10 415 0,0 0-248 15,0 6-231-15,-7 10-313 32,2 0-136-32,-3 3-488 0,-3 3-344 15,-6 13 88-15,-2 13-88 16,-1 3 0-16,3 5 8 15,2-2-8-15,11 0 24 0,-4-6-24 16,8-7-240-16,0-9 32 31,0-7-352-31,12-6 136 0,8 0 280 16,7-16-16-16,1-12 40 0,0-7 16 16,4-6 104-16,0-4-40 15,-8 4 40-15,0 9 0 0,-12 13 328 16,-4 6 320-1,-4 10-64 1,-4 3-512-16,0 3-72 0,0 13-88 16,-9 9 40-16,2 7 48 15,-5 3 48-15,4 0-40 16,0 4-8-16,4-11-232 16,4-3-648-16,0-6-464 15,8-9-1305-15,12-4-112 16,0-6-1816-16</inkml:trace>
  <inkml:trace contextRef="#ctx0" brushRef="#br0" timeOffset="76072">10546 6458 8953 0,'0'0'3065'15,"0"0"-2545"-15,0 0-472 16,0 0-40-16,0 0 288 0,-68 76-184 15,49-38-96-15,2 0 96 32,-3 0-112-32,5 3 0 0,7-2-24 15,-1-4 24-15,5-10-200 16,4-9-216-16,0-3-144 16,4-10 56-16,5-3 504 0,2-7 40 15,1-18 1048 1,-3-4 112-16,-5-12-175 15,-4-3 239-15,0-4-200 0,-8 0-344 16,-9 4 64-16,6 9-479 16,-6 6 111-16,6 13-416 15,-17 16-232-15,4 0-1337 0,4 4-3664 0</inkml:trace>
  <inkml:trace contextRef="#ctx0" brushRef="#br0" timeOffset="76808.23">11438 6454 1840 0,'0'0'6729'0,"0"0"-5128"15,0 0-153-15,0 0 88 0,0 0-287 16,0 0-113-16,-64-28-328 0,29 28-144 16,-1 0-232-1,-4 16-64-15,-4 6 160 0,4 7-312 32,1 2-23-32,7 8-121 0,8-2-72 15,8-2 48-15,12 4-48 0,4-8-321 16,4-2 137-16,24-7-464 15,7-3-48-15,13-6-256 16,33-13-912-16,-10 0-1369 16,-7 0-3609-1</inkml:trace>
  <inkml:trace contextRef="#ctx0" brushRef="#br0" timeOffset="77110.25">11645 6556 8889 0,'0'0'3993'0,"0"0"-1968"16,0 0-657-16,0 0-312 0,0 0-264 31,0 0-656-31,0 0-136 16,0 0-8-16,-59 76-32 0,51-41-40 15,8 3-72-15,0-6-280 16,15-6 80-16,10-11-144 0,-1-5 24 16,7-10 208-16,-3 0 104 31,-3-19 160-31,-6-10 8 15,-10-6 320-15,-9-3 384 0,0-3-216 16,-13 3 184-16,-6 9-96 16,-9 4-119-16,0 12-153 0,0 10-312 15,-4 3-176-15,8 10-136 32,0 15-577-32,12 22-583 0,4-12-2633 15,8 0-2776-15</inkml:trace>
  <inkml:trace contextRef="#ctx0" brushRef="#br0" timeOffset="77849.64">11900 6575 8617 0,'0'0'2017'0,"0"0"-785"15,0 0-128-15,0 0 81 0,0 0-241 16,0 0-360-16,48-25-528 31,-27 25-56-31,-2 6-8 16,1 7-32-16,-4 6 32 0,0 3-48 15,-4 0-168-15,-8 4 208 16,-4-1-168-16,0-3 136 0,-16 1 40 16,5-5 8-16,-6-5 48 31,6-3-48-31,-2-4 0 16,5-6 128-16,4 0-48 0,4 0 200 0,0-16-216 15,0-9-64-15,12-7-48 16,12-3-48-16,0-3 96 0,0 3 0 15,0 4 0 1,-8 11 176 0,-1 11 112-16,-6 6-40 15,-5 3-248-15,4 0-48 0,3 15 32 16,-2 8 16-16,-1 2 0 0,-5 3 0 16,1 4 48-16,-4-3-32 0,0-3-16 31,0-4-128-31,0-3-160 15,-7-6 184-15,-1-4-152 16,-1-6 8-16,2-3 208 0,3 0 40 16,0-12 72-16,4-11-72 0,4-12-32 15,12-3 16-15,3 0 16 32,2 3 0-32,-1 6 448 15,-5 10 168-15,-7 7-64 0,1 12-216 16,-2 0-264-16,-3 0-72 15,4 12-144-15,0 11 144 0,0 2 16 16,-4 3-16-16,-4 4 0 31,0 0 0-31,0-3 0 16,0-4-520-16,0-2-616 0,-4-8-953 16,4-2-911-16,-3-4-2593 0</inkml:trace>
  <inkml:trace contextRef="#ctx0" brushRef="#br0" timeOffset="78327.57">12582 6293 9458 0,'0'0'2832'0,"0"0"-1368"31,0 0-1007-31,0 0-257 16,0 0-112-16,0 0-80 15,0 0 88-15,-8 88 136 0,0-43-184 16,0 3-48-16,-4 2 104 0,4-2-96 16,-4-3-8-16,4-8-88 31,-4-8-440-31,8-10-185 16,0-6-255-16,4-10 8 15,0-3 704-15,0-7 240 0,8-15-120 16,9-6-72-16,6-7 64 0,5 0 144 15,0 0 0-15,4 3 144 32,-4 7 432-32,-1 12 56 15,-6 7-160-15,2 6-272 0,-7 0-104 16,-4 19 16-16,-3 6-48 16,-9 10-56-16,0 0 296 0,0 3-160 15,-21-3 136-15,-3-3 33 16,-4-7 23-1,-4-6 216-15,-7-3-32 16,-1-6-232-16,5-7 16 0,2-3-256 16,10 0-48-16,10-16-280 15,17-19-824-15,16 0-1721 0,12 1-2088 16</inkml:trace>
  <inkml:trace contextRef="#ctx0" brushRef="#br0" timeOffset="78506.14">12873 6502 6241 0,'0'0'1440'16,"0"0"-880"-16,0 0 192 0,0 0 393 31,0 0 279-31,0 89-296 16,-8-60-416-16,-4 5-464 0,4-2-24 16,0 3-216-16,-4-3-8 15,8-7-392-15,0-6-1144 16,0-6-896-16,4-10-2313 0</inkml:trace>
  <inkml:trace contextRef="#ctx0" brushRef="#br0" timeOffset="78645.84">12985 6381 11250 0,'0'0'2680'0,"0"0"-1127"15,0 0-1289 1,0 0-264-16,0 0-216 15,0 0-320-15,-52 105-1641 0,35-60-2544 16</inkml:trace>
  <inkml:trace contextRef="#ctx0" brushRef="#br0" timeOffset="79182.14">12884 6810 6849 0,'0'0'1984'0,"0"0"-519"16,0 0-145 0,9-76 216-16,3 44-215 15,8 4-409-15,-1-7-712 0,9 3-120 16,0 0-80-16,0 7 8 16,-4 9 80-16,-4 3-88 15,-4 10 0-15,-4 3-64 0,0 0-24 31,-8 6 0-31,4 16 80 16,-4 7 8-16,-4 3 128 0,0 6-112 16,-8 0-16-16,-4-3 136 15,-4-3-128-15,4-7-8 16,0-3 56-16,0-9-56 0,8-6 0 16,0-7-136-1,4 0 136-15,0-10-96 16,4-15-208-16,12-11-368 0,12-5-17 15,4-6 25-15,3-1 80 16,2 10 176-16,-9 6 408 16,-5 10 232-16,-10 13 224 15,-6 9-80-15,1 0-296 16,-4 12-80-16,-4 13 128 16,0 4 48-16,0 6-176 15,0 3 216-15,-4 0-216 0,-4-3 0 16,4-3 0-16,4-7-592 15,0-3-280 1,8-9-552-16,32-9-104 16,-8-4-713-16,4-4-2088 0</inkml:trace>
  <inkml:trace contextRef="#ctx0" brushRef="#br0" timeOffset="79537.27">13558 6591 5265 0,'0'0'2896'31,"0"0"-463"-31,0 0-769 15,0 0-688-15,0 0-232 0,-88-10-135 16,56 29-265-16,4 10-16 16,5 3-96-16,3 0-184 15,8-4 80-15,7 1-128 0,5-10-72 16,0-6-240 0,17-10-152-16,11-3 376 15,0-7-136-15,7-18-232 0,1-4 119 16,0-9-31-16,-8-3 368 15,-8 3 128-15,-4 6 449 16,-8 13 487-16,-4 6 120 16,0 10-480-16,-4 3-688 15,0 13-16-15,0 12-128 16,-8 10 128-16,4 6 0 0,4 4 48 16,0-1-48-16,4-5-120 31,12-8-392-31,0-5-600 15,3-13-537-15,13-13-167 0,-4-4-208 16,-4-15-2465-16</inkml:trace>
  <inkml:trace contextRef="#ctx0" brushRef="#br0" timeOffset="79755.19">14016 6245 9033 0,'0'0'2937'15,"0"0"-1041"-15,0 0-1231 0,0 0-321 16,0 0-192-16,0 32 56 16,0 0 368-16,0 9-384 0,0 3-192 15,0 10 216 1,0 3-216 0,-8 1 0-16,1-4 0 0,-2-1-496 15,1-8-616-15,-7-1-945 0,-1-15-2216 16,4-10 2169-16</inkml:trace>
  <inkml:trace contextRef="#ctx0" brushRef="#br0" timeOffset="80054.3">13801 6591 5153 0,'0'0'4625'0,"0"0"-3537"31,0 0-560-31,0 0 72 16,0 0 808-16,108-80-87 0,-64 71-929 15,-5 6-288-15,5 0-64 16,-8 3-40-16,-8 0-8 16,-4 6-64-16,-4 3-120 0,-12 8 184 15,0-2-72-15,-8 5 64 0,0 5 16 32,0 7 8-32,-4 2 136 15,-5 5 80-15,2 2 32 16,-1-3 0-16,0 0-256 0,3-6-32 15,5-4-120-15,0-5-720 16,0-14-753-16,5-5-1263 0,3-4-4226 0</inkml:trace>
  <inkml:trace contextRef="#ctx0" brushRef="#br0" timeOffset="80204.82">14263 6407 11810 0,'0'0'2857'16,"0"0"-1777"-16,0 0-800 16,0 0-216-16,0 0-64 15,0 0-64-15,4 15-520 0,0 5-1081 0,8-1-3376 16</inkml:trace>
  <inkml:trace contextRef="#ctx0" brushRef="#br0" timeOffset="80565.16">14371 6600 7217 0,'0'0'2569'15,"0"0"-1929"1,0 0-640-16,0 0 792 16,0 0 448-16,-52 80-216 15,41-49-319-15,-6 8-225 0,9-7-360 16,1 3 64-16,7-10-184 15,0 0-104-15,4-9 96 0,11-6-424 32,13-7 80-32,4-3-105 15,4-7-135-15,-1-15 424 0,-3-3 168 16,-8-10 24-16,-7-3 584 16,-10-3 225-16,-7 2 111 0,0 8-112 15,-20 2 64-15,-3 10-120 16,-5 6-608-1,-8 7-168-15,0 6 0 16,0 3-520-16,8 13-376 16,12 3-368-16,16 10-881 0,0-7-527 15,4-3-1609-15</inkml:trace>
  <inkml:trace contextRef="#ctx0" brushRef="#br0" timeOffset="81078.34">14570 6683 832 0,'0'0'8521'16,"0"0"-6824"-16,0 0-449 0,0 0 144 31,0 0 393-31,0 0-705 16,13-25-936-16,-10 31-144 16,1 16-128-16,0 3 112 0,0 14 16 15,-4-1-48-15,0 3-32 16,0 0-168-16,-4-5 240 0,-7-2-144 31,-2-9-728-31,1-8 816 16,4-8-48-16,4-9 16 15,4 0 96-15,0-9 0 0,4-17-408 16,16-6-169-16,4-6 89 16,8-6-24-16,4-1-256 15,-1-2 392 1,1 2 376-16,-4 4 96 0,-4 12 552 15,-8 7 72-15,-3 13-240 16,-10 5 25-16,1 4-377 0,-4 0-128 16,0 10 0-16,-4 12 80 15,0 7 72 1,0-1 0-16,-8 11-152 16,-4-4 216-16,-4 2-208 0,1-5 0 15,-6 0-8-15,5-10-40 16,4-6-136-16,5-7-304 0,7-5-385 15,0-4 353-15,3-6-336 32,13-14-2009-32,12-5 881 0,20-26 0 15,-8 7-561-15,-1 3-126 0</inkml:trace>
  <inkml:trace contextRef="#ctx0" brushRef="#br0" timeOffset="81368.56">15049 6597 1240 0,'0'0'4065'0,"0"0"-1761"31,0 0-479-31,0 0-49 15,0 0-88-15,0 0-479 0,75-57-257 16,-75 57-736-16,0 0-208 16,-4 6-8-16,-12 7 0 0,-4 3 120 15,0 0-72-15,1 6-48 16,-2-3 128-16,5 3-120 16,8-2-8-1,4-1 168-15,4-1-160 0,0-1-8 16,16-2 0-16,8 1 0 15,4 0-8-15,0-3-56 0,0 3 48 16,-4-3-72-16,-8-1 88 16,-4 4-16-1,-8-3 16-15,-4-1 0 16,-13 4 160-16,-18 0 80 0,-9 0-112 16,-16-3-128-16,-36-4-24 15,13-9-2041-15,3 0-5960 0</inkml:trace>
  <inkml:trace contextRef="#ctx0" brushRef="#br0" timeOffset="82889.45">7856 7217 4152 0,'0'0'4601'0,"0"0"-3624"16,0 0-401-16,0 0 456 16,0 0 504-16,-63-42-488 0,51 42-423 31,-4 0-393-31,-8 0-112 16,4 13 8-16,0-1-56 0,0 5-72 15,4 1 40-15,9-1-40 16,7 2-88-16,0-7 88 15,4 1-152-15,20-3 56 0,3-8 96 32,13-2-56-32,0-2 40 15,-1-15-160-15,-3 2-208 0,-8-1 328 16,-15 3-241-16,-6 0 297 16,-7 4 144-16,0-4 65 0,-7 3 63 15,-14 1-264-15,6 0 72 0,-2 5 136 16,6-2-208-1,7 6-16 1,4-3 0-16,0-3-520 0,15-4-289 16,17-9-31-16,13-6-72 15,2-4 552-15,5-6-264 0,-5 0 208 16,-2 3 352-16,-10 4 72 0,-7 9 304 31,-7 9 16-31,-10 4 32 16,-7 6 320-16,-4 0-320 0,0 0-216 15,0 6-136-15,0 13 0 16,0 10 288-16,-11 12-32 16,-2 7-64-16,-2 15 120 0,-6-2-208 31,1 5 72-31,1 4 184 0,-5-10-87 16,-1 10-169-16,1-6-16 15,1-7-80-15,3-3 136 16,5-6-144-16,6-4 0 0,1-9 32 15,8-3-32-15,0-4 0 32,12-6-8-32,12-2 8 0,8-8-56 15,12-2 56-15,11-10 0 16,5 0-80-16,8-3 80 0,-4-10 0 16,-9-6 0-16,-7 0 0 0,-12 0-8 15,-20-7-88 1,-4-2 96-1,-12-7 200-15,-20-6 128 0,-7-7-128 16,-18-3 80-16,2 0-80 16,-5 1 104-16,4 5-80 15,12 10 224-15,12 7-40 16,9 8-304-16,11 5-104 16,19-5-104-16,21 1-496 15,15 1 272-15,14-5-80 0,23-2-856 16,-13 2-1025-16,-20 5-2720 15</inkml:trace>
  <inkml:trace contextRef="#ctx0" brushRef="#br0" timeOffset="86247.64">9490 7137 7521 0,'0'0'2329'0,"0"0"-1657"16,0 0-80-16,0 0 832 16,0 0-8-16,-19-25-391 0,-5 22-609 31,-4 3-232-31,-8 0 184 15,-1 0-136-15,10 6-56 0,-1 0 0 16,8 4-168-16,5-1 0 16,10 1-8-16,1 3-32 15,4-1-16-15,0 4-24 0,16 3 24 32,8 3-24-32,8 4 80 0,0-4-8 15,4-3 16-15,-4 3-16 0,-4-3 8 16,0 0-8-16,-9 0-24 15,-3 0-32-15,-8 1 56 16,-8-1 0-16,0-1 48 16,-15-1 112-16,-10-5 264 15,-6-6-40-15,-1 1-160 16,-4-7 56-16,-1 0-240 16,2-3-40-16,11-13-688 0,16-19-608 15,4 6-1201-15,4-2-3112 16</inkml:trace>
  <inkml:trace contextRef="#ctx0" brushRef="#br0" timeOffset="86649.19">9694 7363 4793 0,'0'0'2160'16,"0"0"-1456"-16,0 0-248 15,0 0 921-15,0 0 271 0,0 0-520 16,15 2-424-16,-2-2-304 31,2 0-192-31,5-2-128 0,8-8-80 16,-5 0-64-16,-2-5-280 0,-1-1-72 16,-16 0 400-16,0-3 16 15,-4 3 144-15,-12 3 136 0,-8 4 152 16,-4 5 41-16,-4 4-265 15,0 7-32-15,-4 9 432 16,9 9-136 0,2 4-40-16,5-4-168 15,8 7-48-15,8-1 32 0,0-2-240 16,13 3 48-16,14-4 112 0,10-5-168 16,10-4-120-16,1-10-312 15,8-2-520 1,15-7-649-16,-11-7-1543 15,-12-9-4178-15</inkml:trace>
  <inkml:trace contextRef="#ctx0" brushRef="#br0" timeOffset="86917.06">10255 7064 5417 0,'0'0'2752'0,"0"0"-1015"0,0 0-441 15,0 0 56-15,0 0-208 16,0 0-583-16,0 0-49 0,0 0 24 31,-43 99-96-31,26-55-112 16,6 7-40-16,-2-3 88 16,9-4-296-16,0 1-80 0,4-8 144 0,8-5-144 15,5-7 0-15,10-2-64 16,5-11-240-16,9-5-272 15,18-7-824 1,-7-7-1817-16,-5-11-3761 16</inkml:trace>
  <inkml:trace contextRef="#ctx0" brushRef="#br0" timeOffset="87118.05">9980 7328 9482 0,'0'0'2592'16,"0"0"-2008"-16,88 0-296 0,-28 0 608 31,15 0-143-31,-3-7-513 16,0 1-240-16,12-7-456 15,-28 4-2161-15,-13-4-5225 0</inkml:trace>
  <inkml:trace contextRef="#ctx0" brushRef="#br1" timeOffset="94956.32">4230 6311 6049 0,'0'0'1168'0,"0"0"-856"0,0 0-288 16,0 0 192-16,0-18 64 0,0 11 360 15,0 4-136-15,0-3-23 16,0 3-241-16,0-1 200 15,0-2-88 1,0 3 376-16,0-4-232 16,0 5-224-16,0-5-56 0,0 1-24 15,0-4 0-15,0 3 8 16,-3-2-56-16,-1 0 88 16,-4-1-184-16,4 4 80 0,0-1 216 31,-4-2-151-31,4 3-65 15,-4-4-120-15,4 4 8 0,-4-4 112 16,-4 4-128-16,4-4 8 16,-8 1 64-16,4-1-72 15,-3 1 0-15,-5-4-8 0,3 4 8 32,2-1 56-32,-6 3-56 0,6 1 0 15,2 0 24-15,-2 0-24 0,2-1-16 16,-2 4 16-16,2-4 0 15,6 5 8-15,-9-2-8 16,4 1 8-16,-4 0-32 16,0 3 24-1,1 0-72-15,-6 0 64 0,6 0-40 16,-5 0 48-16,-1 0 0 16,2 0 8-16,3 0 40 0,0 3-48 15,0 0 0-15,0-3 0 16,0 0 0-1,0 4 8-15,4-4-8 16,-4 2 0-16,0 5 24 16,-4-4-24-16,1 4-16 0,-6-1 8 15,5 0 8-15,1 0-8 16,-1 1 8-16,-1-4 0 0,2 4 32 31,3-4-32-31,0 0 0 16,0 0-24-16,0 3 24 15,4-3 0-15,-4 4-8 0,0-1 8 16,1 0 0-16,2-2 0 16,-2 2 0-16,-2 1 16 0,6-1-16 31,-6 0-8-31,-2 4 0 0,2-4 8 16,2 4-16-16,-1-1 16 15,4-3-32-15,-1 4-40 0,6-1 64 16,-5-2-40-16,4 2 40 15,4 1-8-15,-8-4 16 16,4 7-8 0,1-6 8-16,-6 2 8 15,1 0-8-15,0-2 0 0,4-1-8 16,-3 4 8-16,-2-4 8 0,5 0-8 16,-3 0 8-16,2 4 16 15,5-3-24 1,-3-1-96-16,-1 6 96 15,0-2-8-15,-1 3 0 16,6-1-40-16,-9-2 48 16,8-1-32-16,-5 4 32 0,6-4 0 31,-5 1-16-31,0-3 16 0,4-1-8 16,-1 3-49-16,5 1 17 15,-7-4-8-15,3 4 8 16,4-1 40-16,-4 1-16 0,-4 0 16 15,4 2 0-15,0-2-8 16,-4 2 8-16,0-2 16 0,4 0-16 31,4 2 0-31,-4-6-24 16,1 4 24-16,-2 3 0 0,5-4-8 16,-4 4 8-16,4 0 0 0,0 2 0 15,0 1 0-15,0 0-8 16,0 0 8-16,0 0-8 15,0-3 8 1,0 2 0-16,9-2 0 16,-2 3 0-16,-3-3 0 15,8 3 0-15,0-3 0 0,-4-1-16 0,4 1 16 16,-4-1-16-16,0 1 8 16,4-3-48-1,-5 2 56-15,6-2 8 16,-2-3-8-16,2 5-48 15,-1-6 40-15,-1 1 8 16,2 2 0-16,-2-6-8 0,2 4 8 16,-2-4 16-16,-3 0-16 0,5 0 0 31,-6 3 0-31,1-2 0 16,5-4 0-16,-6 3 0 15,5 0 0-15,0 0-8 0,0 1 8 16,0-4 0-16,4 3 24 15,-1 0-24-15,2-3 0 0,-2 3-8 32,2-3 16-32,-2 0 0 15,2 3-8-15,-6-3 0 16,-2 0-16-16,2 3 16 0,1-3 0 0,1 0 8 16,2 0-8-16,1 0 8 15,4 0-8-15,4 0 8 16,-4 0 80-1,4 0-88-15,-5 0 0 16,2 0 48-16,-10-3-48 16,6 3 8-16,-10 0-8 0,1 0 0 15,5 0 24-15,-6 0-24 0,5 0-8 16,1 0 8 0,2 0 0-16,5-3 16 15,0 3-8-15,4 0-8 16,-4 0 96-16,0 0-96 15,-1 0 0-15,2 0 8 0,-10 0-8 16,2 0-8-16,-2 0 8 16,-3 0 0-1,5 0 24-15,-2 0-24 16,6-3 0-16,-2 0 41 16,5 3-41-16,1-3 0 0,-2-1-17 15,-3 4 34-15,0-3-34 16,-4 3 1-16,0 0 16 31,-1 0-8-31,2 0 8 0,2 0 0 16,2-3 0-16,-2 3 0 15,2-3 0-15,-6-1 0 0,6 2 0 16,-2-2-24-16,2 1 24 0,-6 0 0 16,5 0 0-1,-4-4 0 1,4 4 8-16,-4 0-8 0,0-3 0 15,0 3 24-15,4 3-24 16,-4-4-40-16,4 1 32 0,0 0 8 16,-4 3-8-16,-1-3-8 15,-2-1-8 1,2 4 16-16,-3-2 8 16,-4-1-24-16,5-1 24 0,-2-2-8 15,1 3 8-15,-4-7 0 16,5 1 8-16,-2-1 104 0,1-2-112 15,0 2 0-15,1-3 81 32,-6 1-17-32,1 2 40 0,4 0-48 15,-4 1-48-15,0-1 120 16,-4-3-128-16,4 1 0 0,-4-1 168 16,4 1-96-16,-4-5-64 15,0 2 32-15,0-1-32 31,0 3 32-31,0-2-40 0,0 2 0 16,0 0 104-16,0 0-88 16,0 0 64-16,0 1-8 0,0-1-24 15,0 1 32-15,-4-5-80 32,0 5 0-32,0-4 88 0,0 0-88 15,0 0-8-15,0 0 8 0,0 0 80 16,1-3-32-16,-1 4-48 15,-1-5 8-15,1 1 248 0,0 4-192 16,0-1 32-16,4 0 16 16,-4 3-40-1,1 1 96-15,-1-1-88 16,0 6-72-16,-1-2 152 0,1 3-104 16,0-1 64-16,-3-3 96 15,-6 7-8-15,5-6-112 0,1 6-48 31,-5-7-40-31,-1 4 56 16,-2-4-64-16,-5 4-32 0,-4-7-40 16,4 4-24-16,-8-1-152 15,0-2-152-15,-7-1-640 0,7 0-1337 16,0 7-3248-16</inkml:trace>
  <inkml:trace contextRef="#ctx0" brushRef="#br1" timeOffset="98248.72">10435 7080 1072 0,'0'0'7041'0,"0"0"-5384"16,0 0-489-16,0 0-40 0,0 0 208 15,0 0-191-15,0 0-313 32,0 0-232-32,0 0-288 0,-4 0-224 15,-5-3 144-15,5-3-144 16,-4 2-80-16,1-2 40 0,-1 3-40 16,-5-3-8-16,6-1 0 0,-1-3 8 15,-5 4 64 1,6 0-72-1,-1-4-8-15,-1 4 8 0,-2-4 0 16,3 4 8-16,0-3-8 16,0 5 0-16,-4-2 32 15,1-1-32-15,2 5-48 0,-7-8 40 0,4 7 8 32,0-4 0-32,1 1 0 15,2 0 0-15,-3-1 56 0,5 1-56 16,-6 3 0-16,-2-3-40 15,-2 3 40-15,-2-4-8 16,-5 1-80-16,4 6 88 0,-4-4 0 31,4 1 0-31,0 3 0 0,5-3-40 16,2 0 48-16,1 0-8 16,0 3 0-16,0-7 0 15,1 4 56-15,-6 0-56 0,-3 0 0 16,5 0-48-16,-10 3 56 31,6-4-8-31,-1 4 8 0,0 0-8 16,4 0 16-16,-4 0-16 0,5-2 0 0,2 2-16 31,1 0 16-31,0 0 0 0,0 0 8 16,1 0 0-1,-6 0 40-15,2 0-48 16,-5 0 8-16,3 0 24 0,-2 0-32 15,-1 0-48-15,-1 0 40 16,6 0 16-16,-5 0-8 16,8 0 0-16,-4 0 0 15,4 0 32-15,4 0-32 16,-4 0-72-16,4 0 72 16,-7 0 0-16,2 0 8 0,2 2-8 15,-6 2 8-15,-2-1 16 16,2 0-24-16,-3 0 0 15,1 0-24-15,-1 4 24 0,0-1-8 32,4 0 0-32,-4 1 8 0,4-1-8 15,0 1-32-15,0-1 16 16,0 3-56-16,4-2 80 16,1 2-8-16,-6-2-40 0,6-1 16 31,-2 4 16-31,2-4-56 15,3 3 72-15,-5-2-56 0,2-1 56 16,3 3 0-16,-4-2 0 16,0 3 0-16,0-1 0 15,4-3-8-15,0 7-24 0,0-4-64 16,0 1 96 0,0 3-64-16,4-1 64 15,-4 1 0-15,5 0-8 16,-2-4 8-16,1 4-16 0,0 3-32 15,0 0 48-15,0 0-40 16,0 6 40-16,1-3 0 0,-1 3 0 16,-1 4 0-1,1-4 0-15,4 0 8 16,0 0-8-16,0 1 0 16,0-1 8-16,0 0-8 0,0 0 0 15,0 1 0-15,0-4 0 16,0-1 24-16,0-1-24 0,0-2 0 31,4-5 0-31,1-1 0 16,2 4 0-16,1-6 0 0,0 2 0 15,4 0 56-15,-4 1-56 16,9 3 0-16,-6-1 0 0,1 1 0 16,4 0-8-16,-1-4 8 31,2 4 0-31,2 0-8 15,1-1 8-15,1 4 0 0,-2-3-40 16,-3 3 40-16,0-4 0 16,0 1 0-16,-4 0-8 0,4-4 8 15,-4-2-8-15,4 3 8 32,0-1 24-32,0-3-24 0,8 1-8 15,-5-1 8-15,2 0-8 0,7 1 8 16,-4-1-8-16,3-3 8 15,-3 4-24-15,0-1 24 16,0 0-56 0,-4 1 48-16,4-4 8 15,-4 3 0-15,-5 0-8 0,6-3 8 16,3 1-48-16,-5-1 48 0,5 0 0 16,-4 0-48-16,5 1 56 15,-6-4-8 1,1 0 0-16,4 0 0 15,-8 0 16-15,4 0-16 16,0 0 0-16,-4 0 0 0,4 0 0 16,-1 0 0-16,1 0 0 15,5 0 0-15,-1 0 0 0,-1 0 0 16,1 0 0-16,0 0 0 31,0-4 0-31,-4 1 0 16,0 0 0-16,-5-4 8 0,2 4 24 15,-2 0-32-15,1-3 0 16,1 0-16-16,-6 2 16 0,5-5 0 31,0 3 8-31,0-4-8 16,0 0 16-16,-4 1-16 0,4-1 8 16,-4 1 48-16,4 0-56 0,-8-1-16 15,0 0 16-15,0 4 0 16,0-3 0-16,0 2 0 0,3-3 16 15,-2 1 8 1,-1 0-24 0,3-1 0-16,2-3 0 0,-6 4 0 15,5-4 0-15,-3 7 0 0,-2-4 0 16,1 0 24-16,-4 1-24 16,5 0 0-16,-5-1 16 0,3 1-16 31,1-1 0-31,-4 0 8 15,5-2 0-15,-2 2-8 0,-3 0 0 16,0 1 0-16,0 0 64 16,-4-1-64-16,4 1 0 0,-4-1 8 31,5 4 0-31,-5-4 128 16,3 4-136-16,-3-4 0 15,4 1 168-15,-4-1-160 0,0 1-8 16,4-4 0-16,0-3 0 15,-4 4 40-15,0-1-40 0,0 0 0 32,0 4 32-32,0-1-32 31,0 1 8-31,0-1 64 0,0 0-64 16,0 1 40-16,0-1-48 0,0-2 0 15,0-1 32-15,-4 0-32 16,0 1 0-16,0-1 0 0,-4 4 72 15,4-4 32-15,-4 3-104 16,0 1 48-16,1-1 72 16,-2-5-120-16,-3 2 0 0,5 0 16 15,-6-6-16-15,-2-3 0 0,-2 0-8 16,2-1 24 0,-5-6-96-16,-24 1-136 15,0 9-1040-15,-8 0-3289 16</inkml:trace>
  <inkml:trace contextRef="#ctx0" brushRef="#br1" timeOffset="111411.32">769 8839 4993 0,'3'-7'2696'0,"-3"1"-2016"15,0-3-480-15,4 2 144 16,-4-2 281-16,0 2 103 0,0 1-168 16,0-3-208-16,-4 2 272 15,-3 1 272 1,-6 3-232-16,-2 0-128 15,-6 3-287-15,-7 0-185 16,-7 6 56-16,-5 10 0 0,4-1-16 16,-4 8-32-16,8-1-16 15,5 0 152-15,7 0-200 0,3 4-8 32,10-7 8-32,7 3-8 15,0 4-8-15,0-1-8 16,20 0-64-16,4 4 24 0,-1-4-72 15,9-2-144-15,0-1 64 16,-4-3 15-16,4-3-135 0,-8 0 16 31,0-3-192-31,-9 2 56 16,-6-2-88-16,-5 0 48 16,-4-1 472-16,-9 4 16 0,-14-3 552 0,-9-1 128 15,-3-2-176-15,-6-3 152 16,5-7 81-16,1 0-233 15,3-4 152 1,8-9-280-16,0 1 144 16,8-1 24-16,4 3-216 15,8 4 96-15,0 3-176 0,4 3-200 0,0 0 96 16,0 0-144-16,0 0-48 16,0 0-8-16,-4 0-136 0,4 0 0 31,-4 0-384-31,0 13 144 15,0 0-552-15,4 2-1129 0,4-2-759 16,4-3-2017-16</inkml:trace>
  <inkml:trace contextRef="#ctx0" brushRef="#br1" timeOffset="111747.93">849 9045 10450 0,'0'0'2032'0,"0"0"-712"16,0 0-183-16,0 0-417 0,0 0-376 0,0 0-344 16,0 0 24-16,0 41-16 15,0-6 416-15,-9 7-176 16,5 9 136-1,0-1-240-15,0 7 80 16,0 4-48-16,1-1-128 16,-1 4 128-16,-1-1-88 0,1-9-80 0,4-3-16 15,-4-13-112-15,4-3-392 16,-4-13-488 0,0-6-984-16,-3-16-1073 15,7-3-848-15,-9-16-648 16</inkml:trace>
  <inkml:trace contextRef="#ctx0" brushRef="#br1" timeOffset="112077.73">808 9058 5609 0,'0'0'984'15,"0"0"-352"-15,0 0 528 16,28-79-432-16,-15 66 113 31,2 0-297-31,5 7-400 0,3-1-64 16,5 7 48-16,0 0 24 15,0 10 208-15,-3 9-280 0,-5 6-72 16,-9 4 88-16,-3 3-96 0,-8 3 16 16,0-4 240-1,-15 1 176 1,-6 3 64-16,-7-3-168 0,-3-3-72 15,-1-1 56-15,-4-2-264 16,8-4-48-16,0-3-112 0,9-3-856 16,14-13-1152-16,1-3-2505 15,4 0-1239-15</inkml:trace>
  <inkml:trace contextRef="#ctx0" brushRef="#br1" timeOffset="112551.38">1294 9182 1096 0,'0'0'4169'0,"0"0"-2425"31,0 0-1224-31,0 0 288 16,0 0 361-16,44-92-137 0,-44 73-416 16,0-3-248-16,0 2 8 15,-12-2 112-15,-3 7 24 31,-2 5 240-31,-3 7-376 0,-3 3-215 16,-5 0-97-16,0 18-56 16,0 8 192-16,-4 2 16 0,8 14-72 15,0-7 192-15,12 6-320 16,8-6-16-16,4-6 8 16,0-7-8-1,0-6-104-15,12-7-88 0,8-6-144 16,4-3 256-16,0-9-64 15,4-14-80-15,0-5-233 0,-8-3 169 16,-1-4-112-16,-2 6 280 0,-14 10 120 31,1 6 960-31,0 10 65 16,-4 3-329-16,0 0-288 0,0 10-392 16,-8 12-8-16,1 6 136 15,-1 11-144-15,-1-2 160 0,9 5-160 16,0-1-88-16,0-3-328 31,4-3-1032-31,13-6-1041 0,-1-7-640 16,-4-16-3792-16</inkml:trace>
  <inkml:trace contextRef="#ctx0" brushRef="#br1" timeOffset="113032.53">1418 9064 10090 0,'0'0'2056'0,"0"0"-1456"16,0 0 312-16,0 0-143 15,0 0-473-15,0 0-296 16,64-25-16-16,-44 35-88 0,4 5 0 16,-9 4 16-1,2 7 80-15,-10 3-40 16,-3 2 48-16,-4 4 80 0,0 0-80 15,-11 3 64-15,-6-3 0 16,2-3-56-16,-5-7 112 16,7-9-120-16,5-3 0 15,5-10 48-15,3-3 24 16,0-3 80-16,0-20-152 16,3-8-480-16,18-23 200 0,3 0 79 15,-1-7-159-15,9 4 88 16,-8 16 272-16,0 6 64 15,-8 13 504 1,0 9-39-16,-8 7-201 16,4 6-200-16,-4 0-128 0,3 13 304 15,2 2-208-15,-5 11 8 16,-1 2 56-16,-3 7 16 16,-4 0-32-16,0 4-88 0,0 2-56 31,0 0 24-31,0 0-24 15,-4 4-632-15,-7-1-568 0,3-6-1105 16,3-12-3576-16</inkml:trace>
  <inkml:trace contextRef="#ctx0" brushRef="#br1" timeOffset="113605.75">2498 8534 8001 0,'0'0'1945'16,"0"0"-1345"-16,0 0-272 0,0 0 288 15,0 0 208-15,0 0 424 0,-116 76 33 16,65-15-409-16,-13 28-64 15,-5 28-56-15,6 23-208 16,19 6-16 0,16 0-256-16,28-16-224 0,0 0 137 15,24-9-185-15,16-10-16 16,16-6 8-16,4-17-497 0,4-11-463 16,-12-30-1176-16,-17-15-2881 15</inkml:trace>
  <inkml:trace contextRef="#ctx0" brushRef="#br1" timeOffset="115092.9">3020 8671 6129 0,'0'0'1848'16,"0"0"-1304"-16,0 0-336 16,0 0 296-16,0 0 401 0,0 0 703 15,0 0-584-15,0-48-536 31,-8 45 88-31,-9 0-183 16,-7 3-145-16,-3 0-200 0,-9 0 0 16,-8 9 0-16,-4 7-48 15,-3 6 0-15,3 0 96 0,4 4-32 0,8 6 0 16,8-4-64 0,8 1 8-1,9 2-80-15,7-2 72 16,4-4-104-16,11 4 104 0,13-4-168 15,12-2 40-15,0-1 24 16,0-3-24-16,4-3 120 0,-8-3-353 16,-5-4-223-1,-3 4 264-15,-8-4-104 16,-8 4 104-16,0 3 144 16,-8 0 104-16,0 3 64 0,-8 3 16 15,-12 0 40-15,-8 3 296 16,-8 1-160-16,1-4 48 0,-5 1-24 31,8-8-112-31,8-2 24 16,4-3-120-16,8-1-104 0,8-6 96 15,4-3-640-15,0 0-160 16,4 3 176-16,16-3 480 0,4 4 152 16,4-4 0-16,3 3 0 31,1 0 104-31,0 0-104 15,0 7 0-15,-8-4 64 0,-4 7 40 16,-8 3 8-16,-3 3-104 16,-9 6 200-16,0 7 328 0,-13 6 88 15,-15 3 216-15,0 7-272 16,-8-1 113 0,-7 5-273-16,2 1 8 15,2 1-152-15,3 4 104 0,8-1-80 16,4-3 8-16,9-4-88 15,7-8-136-15,8-4 48 0,0-7-120 16,19-5 0 0,17-10 120-16,20-4-120 15,28-12-56-15,-5-3-440 16,21-31-768-16,-32-2-1929 0,-25-5-8049 16</inkml:trace>
  <inkml:trace contextRef="#ctx0" brushRef="#br1" timeOffset="117358.46">3625 8734 6585 0,'0'0'1960'0,"0"0"-1312"16,0 0 49-1,0 0 591-15,0 0-88 16,0 0-480-16,0 0-360 0,0-16-152 15,0 16 225-15,-12 0-241 16,-7 0-184-16,-9 0-16 16,-13 3-32-16,2 10 32 15,-1-3 0-15,0-1-40 16,9 1 32-16,3-1 16 16,11-6 0-16,6 1 48 0,7-4-48 15,4 0 0-15,0 0-8 16,0 3 16-16,0-3 72 15,0 0-80 1,0 0 0-16,0 3-32 16,0-3 32-16,0 6-96 0,0 0 96 15,0 7 224-15,0 0 64 16,0 6-192-16,0 0 32 16,0 3 296-16,0 4-264 0,0-1-8 31,0 4-64-31,0 0 40 15,4 2 152-15,-4 4-120 16,0 3-56-16,0 4 184 0,0 5-112 16,-9 10 168-16,-3 0-64 15,5 10-136-15,-6 0 64 0,5 3-96 16,-3-1-112 0,-2 1 200-16,-2 0-104 15,3-3 32-15,0-4-24 16,4-2-88-16,0-7 64 0,3-7-80 15,2-9 0-15,3 1 72 16,0-11-72-16,8-2-8 16,12-8-40-1,4-2 48-15,8-3-56 0,7-3-8 16,13-4-216-16,0-6-80 16,24-4-832-16,-17-8-1312 0,-6-10-3210 15</inkml:trace>
  <inkml:trace contextRef="#ctx0" brushRef="#br1" timeOffset="118386.22">3897 8747 1120 0,'0'0'4353'16,"0"0"-1777"-16,0 0-1424 0,0 0-455 15,0 0 359-15,0-3 104 32,0 3-272-32,0 0-432 15,0 0-288-15,0 12-56 0,0 4 297 16,-9 3 79-16,5 7 72 15,0 2-392-15,-3 4 160 0,3 0 144 16,-5 3-112-16,5 0 40 31,0 3-144-31,4-6-152 16,-4-1 128-16,4-2-232 0,0-4-8 0,0-2-8 16,0-5 16-16,0-1-368 15,0-2-768-15,0-2-1201 16,-3-7-2584-1</inkml:trace>
  <inkml:trace contextRef="#ctx0" brushRef="#br1" timeOffset="119415.4">3721 9750 520 0,'0'0'7961'0,"0"0"-6256"16,0 0-1153-16,0 0 160 15,0 0 232-15,0 0 8 16,0 0-272-16,19-38-599 0,-2 32-81 31,3-1 0-31,-1 1 0 16,5 0 40-16,-3 2-40 0,-6 2 0 15,2 2-48-15,-6 0 48 16,-3 0-8-16,-8 9 8 0,0 4 0 16,0 2 72-16,-4 4-16 15,-11 1-8 1,-2-2 240-16,-2 1-120 15,-1 1-32-15,-1-5-8 0,2-2-80 16,6 0 0-16,2-7-48 0,7-3-56 16,4-3 48-16,0 0-360 15,0 0-176 1,8 0-33-16,12 0 393 16,3 4 168-16,9-1 0 15,-4 0-104-15,0 4 96 0,-8 2-232 16,0 4-152-16,-8-1 224 15,-8 4 40-15,-4 0 144 16,0 6 0 0,-12 3 0-16,-4 1 184 15,-3 0 32-15,-9-4 288 0,0-3 8 16,0 0 41-16,0-7-73 16,-4 1-40-16,8-7-192 31,0 1 112-31,4-7-120 0,8 0 16 15,0 0-24-15,4-9-232 16,8-20-760-16,0 4-913 0,0-4-2535 0</inkml:trace>
  <inkml:trace contextRef="#ctx0" brushRef="#br1" timeOffset="120356.21">4234 8760 1736 0,'0'0'5697'0,"0"0"-3809"0,0 0-1423 15,0 0-321 1,0 0 392-16,0 0 264 16,0 0-440-16,0 0-104 0,13 0-184 15,2 0-64-15,13-7 40 16,0 1-48-16,4-1 0 16,0 1 0-16,-8 6 0 0,-4 0-48 31,-8 0 24-31,-4 0-48 15,-5 10-40-15,2 6 112 0,-5 3 56 16,0 3 8-16,0 6 16 16,0 4 152-16,0 0-160 0,-5 0 64 15,5 3 24-15,0-1 16 16,0 8 32-16,0-1-8 0,0 7 440 31,0 2-143-31,-3 1-361 16,-1 3 8-16,0 4-16 15,0-2 24-15,0-1-24 0,0 2-80 16,0-6-48-16,0-4 248 16,0-2-248-16,0-4 16 0,0-3 72 31,-4 0-80-31,5-6 40 0,-1-1-48 16,-5-2 0-16,1 0 24 15,4-4-24-15,1 0-8 0,-5-2 8 16,-1-1 0-16,5 0 0 15,-3-3 0-15,-1 0 56 16,-1-3 16 0,-2 0-64-16,-1-3-8 15,-4-1 0-15,-5-2 0 0,-2-1-320 16,-9 1-336-16,0-3-369 0,-8-7-783 16,4 0-1081-16,8 0-4424 15</inkml:trace>
  <inkml:trace contextRef="#ctx0" brushRef="#br1" timeOffset="120675.06">4829 9909 7465 0,'0'0'2329'16,"0"0"-1897"-16,0 0-328 0,0 0 528 16,0 0 320-16,7 73-136 0,-14-48-184 15,-10 1-296 1,-2-1-16-1,-9-2-127-15,4-5-193 0,0-2 0 16,-4-13-1401-16,8-3-1831 0,4 0-4770 0</inkml:trace>
  <inkml:trace contextRef="#ctx0" brushRef="#br1" timeOffset="121738.39">5215 8797 6873 0,'0'0'1848'16,"0"0"-1400"-16,0 0 377 16,0 0 487-16,0 0-112 0,0 0-552 15,-4 0-264-15,-12 0 16 31,-8 0-263-31,-4 0-137 16,-4 4 152-16,-7 2-144 0,3 1 0 16,-1-1 40-16,6 0-48 15,3 0 8-15,8-2-8 0,8 2 16 0,8-6 16 16,4 3-32 0,0-3-24-1,0 0 24-15,0 0-64 16,0 4 8-16,0-2-24 0,0 2 80 15,0 5 104-15,4 1 200 16,1 2 56-16,-2 5 112 0,1-2-168 16,0 5 48-1,4-2-88-15,-4 5-144 16,4 2 160-16,-4 0-184 0,-4 7 96 16,4 0 40-16,-4 3-80 15,0 6 16-15,0 4 176 16,0 2-144-16,-4 4 168 0,4 3-160 31,-4-3-160-31,4 0 97 16,-4-7-89-16,4 1-8 0,-4-4-48 15,4-3 16-15,-8-3 128 16,4 0-144-16,0 3 0 0,-3-3 144 16,2 0-136-16,-7 3-8 31,5-3 0-31,3-4 8 15,4 4 104-15,0-6-112 0,0 0 0 16,0-11 112-16,11 5-104 16,6-4-8-16,6-7 0 0,1 4 8 15,8-6-56-15,0-1-24 32,3-2-400-32,6-4-321 0,6-3-775 15,-3-3-848-15,-8-10-2498 0</inkml:trace>
  <inkml:trace contextRef="#ctx0" brushRef="#br1" timeOffset="122575.89">5594 8747 7825 0,'0'0'2073'0,"0"0"-457"0,0 0 24 31,0 0-239-31,0 0-169 15,0 0-736-15,0 0-448 16,0 0-40-16,-9 50 176 0,1-18-64 16,5 7-120-16,-1-1 48 0,0 0 40 15,4-7-88-15,0-2-8 32,0-7 8-32,8-6-72 15,7-9-136-15,5-5-144 0,4-2-96 16,8 0-64-16,0-15-272 15,-4-7 55-15,-4-4 489 0,-8 4 240 16,-4 0 104-16,-8 6 481 31,0 3 383-31,-4 10 32 0,0 0-320 16,0 3-304-16,0 0-152 0,0 0-224 16,-8 9 8-16,-1 11 0 15,2 5 0-15,-5 4 312 0,8 5-192 16,-4 1-40-1,8 3 160 1,-4 1-240-16,4 2 40 16,0 0-48-16,0 0-88 0,-8 16-400 15,0-12-1552-15,-4-10-4242 0</inkml:trace>
  <inkml:trace contextRef="#ctx0" brushRef="#br1" timeOffset="123852.85">5772 9651 6313 0,'0'0'3265'0,"0"0"-1793"0,0 0-504 16,0 0 144-1,0 0 81-15,0 0-201 16,0 0-416-16,0 4-432 0,-11 15 240 15,-5 6 216-15,0 4-320 16,-4 6 16-16,0 3-176 16,4-3-24-16,4 0 112 15,5-3-200-15,2-7-8 16,5-6 0-16,0 0-144 16,0-6-56-16,20-7-248 0,4-3-80 15,8-3 264-15,4-3-96 16,-8-10 56-16,0-6 184 15,-13 0 120 1,-6 0 328-16,-9 0 360 16,-9 6-152-16,-14 1-88 0,-9 5-320 15,-5 1-48-15,-2 6-40 16,-1 0-40-16,-8 6-496 16,9 7-1344-16,11 0-3793 0</inkml:trace>
  <inkml:trace contextRef="#ctx0" brushRef="#br1" timeOffset="124738.58">4677 9934 5265 0,'0'0'4897'16,"0"0"-4129"-16,0 0-288 15,0 0 528-15,0 0 216 16,0 0-503 0,0 0-377-16,0 0-120 15,0 0 40-15,0 0-24 0,0 0-232 16,0 0 72-16,0 0-32 0,-8 0-48 16,-4 6-8-16,0 1 8 15,0-4 0 1,4 0 8-16,4 1-8 15,0-4 8-15,4 0 96 16,0 0-104-16,0-4-96 0,0-5-280 16,0-1 72-16,4-6 208 15,4 4 32-15,-4-1 64 0,5 7 200 32,-6 0 32-32,1 6-72 15,0 0 0-15,8 0-160 16,-4 0 0-16,0 0 88 0,4 2-88 15,0 8 288-15,-4 0-88 16,0 2-128-16,-8 4 152 0,0 6-48 31,-4 7 160-31,-20 3 128 16,-8 3-192-16,-8 3 24 0,-7 0-296 16,-5 0-96-16,-16 10-848 0,12-13-1905 15,8-10-4200-15</inkml:trace>
  <inkml:trace contextRef="#ctx0" brushRef="#br1" timeOffset="125812.98">6068 8791 7281 0,'0'0'2153'0,"0"0"-1337"32,0 0 88-32,0 0 416 15,0 0 48-15,0 0-623 0,0 0-169 16,0-12-424-16,7 8-24 0,10-2-64 16,7 0-64-1,-1 3 0 1,1-1-8-16,0 4-40 0,-4 0-24 15,-4 0 72-15,-5 0-136 16,-2 10 88-16,-1 3 48 0,-4 5 40 16,-4 5 8-16,0 6-40 15,0 5 256 1,0 4-144-16,0 1-24 16,-4 2 64-16,-4 7-16 0,4-4-16 15,-4 7 80-15,0-1-40 16,0 1 480-16,0 3-464 0,4-3-80 15,-4 0 40-15,0-1-96 32,1 2 56-32,3-5-24 0,-5 1-72 15,1-4 192-15,4-3-200 16,1 1 0-16,-6-4 32 0,5-3-32 16,0-4 0-16,0 1 0 15,0-3 48-15,1-4 8 31,-5 0-56-31,-1-2 0 0,-2-1 64 16,-6 0-64-16,-2 0 0 16,-9-2-128-16,-28 8-616 0,9-9-1064 15,-5-6-3569-15</inkml:trace>
  <inkml:trace contextRef="#ctx0" brushRef="#br1" timeOffset="126944.87">6614 8661 3240 0,'0'0'5041'16,"0"0"-3456"-16,0 0-889 0,0 0 344 15,0 0 336-15,0 0-143 16,-9-25-609 0,9 25-448-16,5-4-80 15,10 1 192-15,6 0-288 0,3 0 0 16,3 3 8-16,-3 0 0 16,4 0-8-16,-8 9-8 0,-1 4 8 15,2 6 24-15,-10 3-24 31,-2 4 0-31,-5 6 0 16,-4-1 56-16,-8 4-40 0,-12 6-16 16,-12-2 0-16,-4 2 104 0,-8 0-104 15,-3-3 0-15,2 1 0 16,6-5 0-16,7-5 0 31,8-7 0-31,8-3 0 0,7-6-88 16,9-4 88-16,0 1-80 15,21-3-16-15,7-2-88 0,4 5-24 16,3-7-168-16,1 4-32 16,-4-4 288-16,0 0-57 15,-12 0 121-15,-4 0 48 0,-8 1 0 16,0 2 0 0,-8-3 8-16,0 0 0 15,0 7 112-15,0-1 57 16,-12 7 79-16,0 0 88 0,-8 3 16 15,-4 4 96 1,-4 2-40 0,-4 4-152-16,-3-4 272 0,3 3-328 0,4-5-104 15,8-1 80-15,4-6-104 16,7 0-64-16,9-4-8 16,0 4 0-16,0 0 72 0,13 3-64 31,2 3 8-31,10 0 176 15,-1 0-88-15,0 1-56 0,-1-1 24 16,1-3-8-16,4 3 176 16,-4-2-240-16,-3 2 8 0,2 3 48 15,-3 0-56-15,-4 1 0 32,-4 2 0-32,-1 1 16 0,-7-1 96 15,-4 1-112-15,0 3 0 16,-7-4 168-16,-18 1 24 15,-10-4 57-15,-9-2-49 0,-8-11-200 16,-4 1 112-16,-7-9-112 31,-20-14-569-31,14-12-983 0,14-10-4689 0</inkml:trace>
  <inkml:trace contextRef="#ctx0" brushRef="#br1" timeOffset="127843.81">7100 8483 9185 0,'0'0'1737'0,"0"0"-945"16,0 0-168-16,0 0 368 31,0 0-223-31,0 0-289 0,43 13-160 16,-22 6-16-16,7 6 48 15,4 7 96-15,3 6-32 16,5 7 64-16,8 6-208 0,-1 18 96 0,13 17-264 16,4 19 160-1,-8 6 64 1,-21 0-152-16,-10-3-56 0,-18-6-104 15,-7-1 40-15,-7-2 56 16,-21-7-112-16,-4-7 0 16,-17-2 0-16,-2-1 0 0,-5-11-168 0,4-18-432 15,-19 14-768-15,11-22-1096 16,0-7-4250-16</inkml:trace>
  <inkml:trace contextRef="#ctx0" brushRef="#br1" timeOffset="130033.18">2724 10455 2480 0,'0'0'2713'0,"0"0"-1889"15,0 0-152-15,0 0 808 0,0 0 89 16,5-3-585-16,-5 3-400 16,4 0-304-16,-4 0 80 0,0 0-232 15,0 0-128-15,4 0 64 32,0 0-64-32,3 0 80 15,2 0 224-15,7 0 88 0,0 3 224 16,7 0-264-16,5 0-71 15,8 1 119-15,0-4-176 0,4 3-112 16,3 3-8-16,2-3-104 16,-2-3 168-16,2 3-168 31,2-3 0-31,1 0 168 0,3 0-104 0,-2 0 48 16,3 0 0-16,-9 0-112 15,5-3 232-15,-4 3-144 0,-1 0-88 16,2 0 128-1,-6 0-128 1,5 0 0-16,-4 0-8 16,3 0 24-16,-2 0-32 0,2 0 16 15,-3 0 0-15,0 3-48 0,0 4 48 16,-8-4 0-16,4 0-16 16,-5-3 32-1,1 3 0-15,4 1-16 16,0-4 0-16,0 3 8 15,0-3-8-15,0 0 0 0,-1 0-8 16,-3 3 8-16,0-3 8 16,-4 3-8-16,0 0 0 0,4-3 8 31,0 0-8-31,0 0 0 16,3 0 0-16,1 0 0 0,5 0 32 15,-6 0-32-15,1 0 0 16,0 0-24-16,-1 0 24 15,2 0 0-15,-5 0 8 0,0 0-8 32,-1 0 88-32,-3 0-88 15,4 0 0-15,4 0 64 0,0 0-64 16,3 0-16-16,6 0 16 0,-2 0 0 16,0 0 16-16,-6 0-16 15,-1 0 0-15,-8 0 8 31,0 0-8-31,-9 0 0 0,1 0-8 16,1 0 8-16,2-3 48 0,5 0-48 16,0 0 0-16,7 0-16 15,10-4 16-15,-6 4 0 16,1 0 0-16,-4-1 0 16,-5 1 0-16,-3 3 0 15,-3 0 0-15,-1-3 56 16,0 3-56-16,0-3 0 0,-1 0 56 15,9 0 48-15,5 0 40 16,-2-4-104-16,5 1-32 0,-4 3 208 31,-5-4-208-31,1 4 88 16,-4 0 104-16,0 0 56 0,-4-1 72 16,0 1-64-16,0 1-168 15,4-2 152-15,0 1-240 16,3 0 56-16,5-4-56 0,1 4 0 31,-1 0 0-31,-1 0-8 16,-3-1 16-16,-8 2 32 0,-1-2-48 15,-2 4 0-15,-5-3 32 16,-4 3-16-16,3-3-8 0,-6 3-8 16,-5 0-96-16,-4 0-24 15,0 0-344 1,0 0-152-16,0 0-312 15,3 0-408-15,5-3-673 0,5 3-615 16,-6-7-3049-16</inkml:trace>
  <inkml:trace contextRef="#ctx0" brushRef="#br1" timeOffset="138572.09">1362 11265 1240 0,'0'-4'7353'16,"0"1"-6224"-16,0 3-833 16,0-3-288-16,0 3 808 0,0-3 184 31,0 3-520-31,0 0-264 0,0-6-104 16,0 2 16-16,0-5 56 15,0 2 0-15,0-2 176 0,0-1-168 16,-8 1 16-16,0 0 25 15,-8-1-89-15,4 3-136 16,-8-2-8 0,-4 3 8-16,-4 3 88 15,1 3-96-15,-1 0-24 0,-4 3-48 16,-4 9 80-16,4 4-8 0,0 3 0 16,4 0 0-16,1 4 160 15,7-4-160 1,-1 6 8-16,10-3 88 15,3 1-96-15,-1 2 0 16,9-3-8-16,0 0 8 0,17-3 32 16,11 1-32-16,11-5 0 15,10 1 24-15,2-3-24 0,1-4-8 32,-9 1 8-32,-11 3-56 15,-12-1 40-15,-12 4-192 16,-8 0 208-16,0 6 24 0,-11 4 104 15,-14 6 176-15,-10 3 168 16,-5-4-144-16,0-3 8 0,0-2-256 31,8-4-64-31,4-6 96 0,4 0-112 16,9-7-8-16,7 1 0 16,4-3-136-16,4-1-16 0,0-3-152 15,16 3 104-15,8-3 160 16,7 4 56-16,5-1-8 15,4-2 0 1,-8 2 0-16,-4 0 24 16,-8 0-24-16,-9 4-72 0,-11 3 64 15,0 5 16-15,-3 2 152 0,-17 5 152 16,-4 1-72-16,0 5 128 16,-8 1-104-1,4 0-184-15,4-3 96 16,5-4-176-16,10 0 0 15,5-3-8-15,4 0-288 16,4 1 96-16,16 2 8 0,1 4-8 16,-2 3 200-16,-3 2-144 0,-8 5 136 31,-8 2 8-31,0 7 176 16,-15 2 248-16,-10 4-88 15,-3 3 8-15,4-6 280 0,0-6-232 16,9-10-144-16,15-10-128 15,0-9-120-15,15-3 0 0,37-13-264 32,55-13-536-32,-6-16-952 15,-6-6-3937-15</inkml:trace>
  <inkml:trace contextRef="#ctx0" brushRef="#br1" timeOffset="151169.18">3944 8191 2760 0,'0'0'1672'0,"0"-3"-1279"15,0 3-185-15,0 0 56 16,0 0 488-16,0 0 48 0,0 0-256 16,0 0-104-1,0 0-120-15,0 0 48 16,0 0 168-16,0 0-256 0,0 0-63 15,0 0-9-15,0 0 24 16,0 0 80-16,0 0-216 0,0 0-96 16,0 0 72-1,0 0-72-15,-8 0-8 16,4 0 8-16,-4 7 0 16,0-1-8-16,0 7 0 0,4-4 8 15,0 4-32-15,1 0 32 16,-2 2 0-16,1-2 8 15,4 0 0 1,0 3 24-16,0-7-32 16,0 4 0-16,0-1 0 15,9-2 24-15,-2 0-24 0,1 2 8 16,0-2-8-16,4-4 48 16,0 1-48-16,-1-1 0 0,2-6 0 31,2 3 0-31,6-3 0 15,-5 0 0-15,3 0 0 16,2-3 24-16,-6-3-24 0,2-4 0 16,-2 0 16-16,-2-2-8 15,-2-4-8-15,2 0 56 0,-6 3-48 16,1 1 104 0,-4-1-8-16,-4 0 64 15,4 0 168-15,0 1-168 16,-4-1 24-16,0 3-8 0,4-2 80 15,-4 2 160-15,0 1-64 16,0 3-120-16,0-4 232 16,-4 0-312-16,-4 1-64 15,0-4-88-15,-3 3-8 16,-2-2 64-16,2 2-64 16,-10 1 0-16,6 3-128 0,-5-1 80 15,-5 4-192-15,1 3 40 16,5 0-416-1,-1 0 8-15,-1 10-776 16,6 5-1233-16,3 4-1600 0</inkml:trace>
  <inkml:trace contextRef="#ctx0" brushRef="#br1" timeOffset="152812.44">5553 8236 4632 0,'0'0'857'31,"0"0"-521"-31,0 0-328 0,0 0 112 16,0 0 424-16,0 0-400 16,0-10-136-16,0 10-8 0,0 0 0 15,0 0 48-15,-4 6 168 16,-3 4 48-16,-5-1 16 31,3 1-152-31,2 3 216 0,-5 3 144 16,0 0-248-16,0-1 64 0,4 4-176 15,0-3-80-15,4 3 160 0,0 1-208 16,4-5 17-16,0-2-1 16,0 0-8-1,0-4 144 1,8 1-152-16,4-4 0 0,4-3 256 15,4 0-248-15,0 1 128 16,3-4-16-16,5 0-120 0,0 0 112 16,-4 0-112-16,-3-4 0 0,-2-2 152 31,-6 0-88-31,-2-4 56 16,1 4 192-16,-4-4-160 0,0 4 24 15,0-7-112-15,-1 0-64 16,2-2 136-16,-5-4-128 0,4-1 120 15,-4 2 24-15,-4-1 32 16,0 3 48-16,0 0-56 0,0 0 144 31,0 0 344-31,0 3-288 16,-4 1-96-16,-8-1 25 0,3 4-97 16,-2-4 16-16,-1 6-224 15,0-2 56-15,-4 3 64 31,4-1-112-31,-4 4-8 0,-4 0 0 16,1 3-240-16,-5 0-72 16,0 6-521-16,-20 16-879 0,7 0-464 15,6-5-3562-15</inkml:trace>
  <inkml:trace contextRef="#ctx0" brushRef="#br1" timeOffset="155285.99">2095 11248 408 0,'0'0'5401'16,"0"0"-4193"-16,0 0-896 0,0 0-144 15,0 0 640-15,-20-6-328 16,5 6-192-16,-6 0-112 0,2 0 9 16,-5 0-81-16,4 0 232 0,-8 4-256 31,3 2 24-31,2 0-24 16,3 1 16-16,5-4 8 15,6 0-104-15,5-3 0 0,4 0 24 16,0 3-8-16,0-3 24 15,0 0 64-15,-4 4 24 0,4-4 200 32,-4 2-96-32,0 5-224 15,1-1 296-15,-1 1-176 0,-1 2 184 16,1 4-136-16,0 2 0 16,0 2 88-16,0 5-112 0,1 0-8 15,-1 6 320-15,-1 4-48 31,1 3-23-31,-4 3-113 16,5 3 32-16,-5 4 136 0,-1-1-96 16,5 1 0-16,-3-1 136 15,-1 1-408-15,4-1 72 0,0 4 8 16,-5 6-8-16,-6 9 56 16,-5 23 8-1,4-10-16-15,-4-3 104 16,4-6-288-16,4-16 104 0,0 9-56 15,-4 7-56-15,4-4 136 16,4-2-144-16,4-7 0 0,0-4 136 16,4-8-136-1,0-4 0-15,0-13 0 16,4-3 8-16,8-6 56 16,0-3-64-16,8-3 0 0,8-4-24 15,4-3 24-15,8-3-128 16,8 0-336-16,27-16-736 0,-7-6-1072 31,-12-4-3162-31</inkml:trace>
  <inkml:trace contextRef="#ctx0" brushRef="#br1" timeOffset="155876.25">2318 11572 5217 0,'0'0'4233'15,"0"0"-3561"-15,0 0-336 16,0 0 656-16,0 0 232 0,0 0-208 16,0 0-728-16,-11 0-240 15,-6 17 9-15,6 2-57 0,-6 6 8 16,2 0-8-16,7 7 16 31,-1-3-16-31,5-4 0 0,4 0 0 16,0-2-8-16,9-1 0 15,7-10-57-15,4-2-7 0,4-7-104 16,8-3 24-16,0-3-160 31,-5-13 144-31,-3-6 168 16,-4-13 72-16,-5-3-64 0,-2-9-8 15,-13-8 16-15,0 4 448 16,0 1-256-16,-13 8 377 0,-2 5 319 16,-5 11 104-16,0 10-312 15,0 7-448 1,-4 9-240-16,0 0-16 16,-3 19-48-16,-1 13-112 0,4 9-432 15,-4 35-840-15,4-13-1441 16,8-6-2976-16</inkml:trace>
  <inkml:trace contextRef="#ctx0" brushRef="#br1" timeOffset="156476.04">2203 12382 4400 0,'0'0'6258'0,"0"0"-4402"0,0 0-1072 16,0 0-200-16,0 0 337 0,0-3-145 16,-5 3-544-16,-6 10-176 15,-1 5-56-15,-4 8 8 16,0 5 136-16,0 4-144 15,8 0 8 1,1-1 64-16,7 1-72 0,0-6 0 16,0-4-8-16,15-3-168 0,9-6 176 15,4-7-264-15,8-3-168 16,0-3 176-16,3-9 24 16,-2-14 184-1,-14-2 48-15,-3-3 80 16,-8-8 528-16,-8-2-56 0,-4 4-104 15,0-1 128-15,-16 3 176 16,-4 7-240-16,-3 5-112 16,-1 8-255-16,0 2 103 0,-8 7-248 31,8 3-321-31,-8 6-511 16,8 10-1208-16,8-3-3585 0</inkml:trace>
  <inkml:trace contextRef="#ctx0" brushRef="#br1" timeOffset="157297.91">2709 11280 2800 0,'0'0'5481'0,"0"0"-4425"15,0 0-687-15,0 0 95 16,0 0 848-16,0 0-696 0,0 0-256 31,0 0-360-31,32-50-184 16,-8 40 176-16,4 4-80 0,4-4 24 15,-9 7-32-15,1 0 96 0,-8 3-80 16,-4 0-16-16,-4 0-64 16,-4 3 104-16,0 10-88 15,-4 3 144 1,0 9 272-16,0 3-40 15,0 11-24-15,0 2 320 0,-4 3-160 16,0 7-24-16,-4 0-80 16,4 7 64-16,-4-2 105 0,4 5-153 15,-4 2-24 1,0-2 112-16,4-1 16 16,-4-3-112-16,5 7-168 15,3-7 0-15,-5-3 192 0,5-4-240 16,0-2 40-16,0-7-40 15,0 0-56-15,0-6 112 16,0 0-112 0,0 1 0-16,0-1 24 15,0-1-24-15,-4-2 0 0,-4 3 16 16,-7-3-8-16,-2 3 168 16,-3-3-96-16,1-1-32 15,-9 1 240-15,4-4-208 0,-8 1 24 31,4-4-24-31,0-2-80 16,0-8-80-16,-8-5-688 0,8-10-1064 16,9 0-2601-16</inkml:trace>
  <inkml:trace contextRef="#ctx0" brushRef="#br1" timeOffset="157799.43">3315 12449 9113 0,'0'0'4657'16,"0"0"-4176"-16,0 0-273 0,0 0 0 16,0 0 240-16,11 0-376 15,-3 9-16-15,5 4 112 0,-2 3 32 0,1 6-64 16,0 4 240 0,-8 2-128-1,-4 4-8-15,0 0 120 16,-11 3 0-16,-10 0 32 0,-10 2-96 15,-14-2-200-15,-22 7-96 16,11-10-664-16,1-17-2424 0</inkml:trace>
  <inkml:trace contextRef="#ctx0" brushRef="#br0" timeOffset="166205.4">3478 8099 512 0,'0'0'8113'16,"0"0"-6200"-16,0 0-1377 0,0 0-432 31,0 0 32-15,0 0 648-16,0-6-344 0,0 6-344 15,4 0-96-15,0 0 0 16,-4 6 312-16,3 7 424 0,6 0-103 16,-5 2 31-16,0 1-120 0,0 6-72 31,0 4-32-31,-1 2-192 16,1 4-72-16,0 0-48 0,1 3-128 15,-1-3 144-15,0 0-144 16,0-7 0-16,-1 0 0 0,1-6 0 15,0-6-168-15,1 0-328 16,-1-7-360-16,-4 1 0 0,0-4-601 31,0-3-663-31,-9-7 304 16,-2-9-2841-16</inkml:trace>
  <inkml:trace contextRef="#ctx0" brushRef="#br0" timeOffset="166581.74">3458 8086 5817 0,'0'0'2688'0,"0"0"-1479"31,0 0 7-31,0 0 176 16,0 0 80-16,0 0-351 0,0 0-545 16,-8-15-240-16,4 15-328 15,4 0-8-15,-8 0-8 0,0 12 8 16,-8 4 72-16,-4 6-16 31,1 0-48-31,-5 1 128 0,3 2-136 16,1-2 0-16,5-1-8 15,-2 0-528-15,9 3-864 0,8-6-1385 16,0-9-2232-16</inkml:trace>
  <inkml:trace contextRef="#ctx0" brushRef="#br0" timeOffset="167159.1">3466 8540 7721 0,'0'0'1777'0,"0"0"-1297"16,0 0-216-16,0 0 504 15,0 0 136-15,0 0-392 0,4 0-56 16,0 0-168-16,0 0-8 31,4 0 24-31,4 0 161 0,4 3 63 16,0-3-56-16,3 0-136 15,9 0 64-15,0 0-200 16,4-3-40-16,0-3-16 0,0 3-72 16,-8-3-16-16,-9 2-56 15,-2 1 8 1,-9 3 48-16,-4 0-56 0,0 0-64 16,0 0 64-16,0 0-72 15,0 0-96-15,0 0-272 16,0 0-608-16,0 0-833 0,-8 0-959 15,4 0-2585-15</inkml:trace>
  <inkml:trace contextRef="#ctx0" brushRef="#br0" timeOffset="168209.07">3785 8369 8137 0,'0'0'2041'15,"0"0"-1393"-15,0 0 168 16,0 0 480-16,0 0-208 0,0 0-503 31,0 0-265-31,0 0-240 0,0 0-8 16,0 0 80-16,0 0-104 16,0 0 216-16,0 0-160 15,0 0-56-15,0 0 16 0,0 0-64 16,0 6-112-16,4 4 56 31,-1 2 56-31,5 5 56 0,-3-2-56 16,-1 1 0-16,-4 3 80 15,0 0-80-15,-4 4 0 0,-24 14-24 16,0-8-1528-16,4 0-3418 0</inkml:trace>
  <inkml:trace contextRef="#ctx0" brushRef="#br0" timeOffset="170373.06">4255 11280 10506 0,'0'0'1480'16,"0"0"-1352"-16,0 0-48 16,0 0 488-16,0 0 552 0,0 0-255 31,0-6-441-31,-8 6-88 16,-9 0-184-16,-6 6-144 0,-9 4 184 15,-8 3-192-15,0-1 48 16,-3 1-40-16,-1 3-8 15,4-3 112-15,4-1-112 0,12 1 0 32,4-6-96-32,12-1 96 15,1-3-80-15,7 3-48 0,0-3-80 0,0 4 200 16,0-1-40-16,0 4 48 16,0 3 96-16,0 2-96 15,0 1 72-15,0 3 8 16,0 7 48-1,0 5 240-15,0 4-152 16,0 10 8-16,0-1 120 0,-4 7-72 0,-9 16-56 16,-2 19 40-16,-2 15 64 15,2 10 80-15,-2-10-288 16,10-8-56 0,-1-11 121-16,3 1-177 15,1-4 8-15,4-3-8 16,0 4 8-16,0-17 32 0,0-12-40 15,0-13 0-15,0-3 56 16,0 0-48-16,4 3-8 0,9-3 0 31,2-6-128-31,5-4-17 16,8-9-255-16,12-7-224 0,4-9 248 16,7 0-488-16,22-25-696 15,-17 0-2345-15,-9-4-4025 0</inkml:trace>
  <inkml:trace contextRef="#ctx0" brushRef="#br0" timeOffset="170795.51">4537 11439 4368 0,'0'0'7474'0,"0"0"-5810"32,0 0-967-32,0 0 63 15,0 0 208-15,0 0-72 0,0 0-288 16,0 0-528-16,-11 45 544 16,-1-7-208-16,3 9-288 15,-2 10 121-15,3 1-169 0,-1 2-72 31,2 0 184-31,-1 1-184 16,4-7-8-16,-5 18-625 0,6-11-1287 16,-1-13-3809-16</inkml:trace>
  <inkml:trace contextRef="#ctx0" brushRef="#br0" timeOffset="171453.86">4367 12493 9642 0,'0'0'4433'16,"0"0"-4009"-16,0 0-416 16,0 0 288-16,0 0 104 0,31-82 8 15,-3 72-168-15,0 4-240 31,8-3-72-31,0 9 72 16,-4-4-56-16,-8 4-224 0,0 0-320 16,-16 9-88-16,-5 4 447 15,-3 6 241-15,-7 4 345 0,-14-1 143 16,-7 3 168 0,-7 4 64-16,-1-7-328 15,4 0-176-15,8-6 32 16,8-3-248-16,4-7 0 0,12 1-224 15,0-4-544-15,4 0-80 16,16 0 416-16,12-3 280 16,0 6 104-16,7-2-176 15,2 5 72-15,-9 1 144 16,-5 2-97-16,-7 1 105 16,-8 6 0-16,-4 0 113 0,-8 4 239 15,0 2 48-15,-12 4 256 16,-16-1 64-1,-4 1-24-15,-11-1 48 16,-6-2-256-16,-2-1-160 16,-1-6 65-16,9-3-297 0,-2-7-96 15,13-6-345-15,8-9-935 16,9-13-1776-16,7-9-7771 0</inkml:trace>
  <inkml:trace contextRef="#ctx0" brushRef="#br0" timeOffset="172171.28">4984 11300 8801 0,'0'0'1081'16,"0"0"-1073"-16,0 0 0 15,0 0 496-15,0 0 88 0,0 0-344 32,68-80-8-32,-48 71-88 15,-5-1 136-15,2 7 16 16,-6 0 48-16,-3 3 56 0,1 0-200 15,-5 0-136-15,3 9 448 16,1 10-111-16,1 6 135 0,2 14 8 31,-3 5-264-31,0 23 160 0,4 25-240 16,-4 19-136-16,0 3 536 16,0-9-232-16,-4-13-80 0,-4-15-176 15,0-11-112-15,0-12 80 16,0 10-88-16,0-14 0 15,0 5 144 1,-4 5-144-16,-4-12 8 16,-4 2-8-16,0 11 0 0,0-11 80 15,0-2-80-15,0-7 0 0,0-3 48 16,-4-3-48-16,4-3 0 16,1-4 0-1,-6-2 8-15,-2 0 40 16,-1-8-48-16,-4 1-312 15,-4-2-120-15,-8-12-888 0,8 2-1489 16,4-7-4208-16</inkml:trace>
  <inkml:trace contextRef="#ctx0" brushRef="#br0" timeOffset="172431.89">5658 12601 8281 0,'0'0'5826'0,"0"0"-5314"16,0 0-192-16,0 0 600 15,3 99 280 1,-3-65-360-1,0 8-288-15,-16-1-263 0,-3-6-129 16,-9 0-64-16,-4-3-96 0,-24-4-297 16,4-6-1183-16,5-9-3761 0</inkml:trace>
  <inkml:trace contextRef="#ctx0" brushRef="#br0" timeOffset="174147.33">6004 8455 5929 0,'0'0'1672'15,"0"0"-1000"-15,0 0-328 16,0 0 641-16,0 0 143 16,0 0-376-16,0-4-264 0,0 4-312 31,0 0-56-31,0 0 176 15,0 0-280-15,0 0-8 0,0 0-8 16,0 0-96-16,4 0 16 16,0 7-40-16,-4 2 104 0,0 4-32 0,0 0 48 15,0 0 0 1,0-1 48-16,-12 4-48 0,-1-3 88 31,2 3-88-31,-1-4 0 16,0 1-8-16,-4 3-712 15,9-3-1000-15,2-7-1369 0</inkml:trace>
  <inkml:trace contextRef="#ctx0" brushRef="#br0" timeOffset="174689.95">6406 8226 1488 0,'0'0'4841'0,"0"0"-2937"15,0 0-431-15,0 0-473 16,0 0 568-16,0 0-256 0,0 0-327 15,0-22-241-15,0 22-520 32,0 0-224-32,0 0 0 0,0 6-160 15,0 7-8-15,0 9 168 16,0 7 0-16,0 5 104 0,0 1-104 16,0 4 0-16,0-7 80 0,0-1-80 15,0-2 0 1,0-7-8-1,0 0 16-15,0-2-16 0,0-8-296 16,0 1-448-16,0-7-217 16,0-3-335-16,0-3-568 0,0 0-521 15,0-9-599-15</inkml:trace>
  <inkml:trace contextRef="#ctx0" brushRef="#br0" timeOffset="175003.29">6343 8201 4632 0,'0'0'1617'0,"0"0"-161"0,0 0-32 16,0 0-79-16,0 0-49 31,0 0-328-31,0 0-88 0,0 0-528 16,-17-35-231-16,17 35-121 15,-4 0-153-15,-7 3 1 0,-6 10 56 16,-2 6 88-16,-5 6-88 0,-4 0-496 16,0 26-1064-1,4-6-569 1,8-10-2672-16</inkml:trace>
  <inkml:trace contextRef="#ctx0" brushRef="#br0" timeOffset="175258.46">6279 8649 5761 0,'0'0'1792'15,"0"0"-1072"-15,0 0-240 0,79-13 625 32,-46 3 247-32,6 4-304 15,1 0-352-15,-1-1-416 16,6 4-264-16,-9 0 8 0,-8-1-24 16,-8 4-640-16,-9 0-872 0,-11 0-337 15,0 4-103-15,-11-1-2873 0</inkml:trace>
  <inkml:trace contextRef="#ctx0" brushRef="#br0" timeOffset="177431.37">6271 11207 800 0,'0'0'976'15,"0"0"2257"-15,0 0-1761 16,0 0-456-16,0 0-24 0,12-15 89 16,-8 12 239-16,-1-1 24 0,-3 1-200 15,0 3-15-15,0 0-385 16,0 0-136 0,0 0-288-16,0 0-312 15,0 0 128-15,0 0-136 16,-11 0-136-16,-9 10 128 0,-16 2 8 15,-4 1-8-15,-12 3-64 16,5-3 48-16,3-4 8 0,8 1 16 31,8-7 0-31,12 3-32 16,8-2 32-16,4-4-8 0,4 0-72 16,0 0-104-16,0 0 176 15,0 0-160-15,0 0-56 16,0 5 224-16,0 2-120 0,4 3 120 31,-4 5 8-31,4 1 40 16,0 7 304-16,-4 2-120 0,0 3-136 0,4 8 136 15,-4 5-208 1,0 6 72-16,0 4-24 0,0 6-64 16,0 4 224-16,0-1-128 15,0 3 16 1,-8 14 208-16,0 18-80 15,0 16 96-15,4 4-152 0,4-14-192 16,-3-9 288-16,3-9-288 16,0-7 8-16,0-13 144 0,0-9-144 15,0-12-8 1,0-8 0-16,3 1 8 16,9 3 56-16,0 1-64 15,8-5 0-15,8-8 32 0,7-4-32 16,6-3-64-16,6-9-288 15,5-4-96-15,-4-6-200 0,8 0-728 32,-17-13-1673-32,-7-6-3200 0</inkml:trace>
  <inkml:trace contextRef="#ctx0" brushRef="#br0" timeOffset="177987.3">6812 11147 8001 0,'0'0'2457'0,"0"0"-1857"16,0 0-600-16,0 0-48 16,0 0 48-16,0 0 976 15,-7 76-336-15,-1-34-240 0,-1-1-160 16,2 7-232-16,3-7 200 15,4 0-208-15,0-6 0 0,0-6-8 32,0-10-56-32,7-7-320 15,10-8-40-15,-2-4 168 0,6-13 248 16,7-13-312-16,-4-2-48 16,-9-10 304-16,2 3 64 0,-10 3 488 31,-3 10 656-31,0 9-127 15,-4 4 399-15,0 9-712 16,0 0-704-16,0 12-24 0,0 11-16 16,0 15 40-16,-8 3 192 15,4 13-184-15,-3 19 160 0,-10 19-168 16,-3 25-160 0,-7 7-992-16,3-28-1929 15,0-30-4593-15</inkml:trace>
  <inkml:trace contextRef="#ctx0" brushRef="#br0" timeOffset="178438.63">6857 12532 2512 0,'0'0'6521'0,"0"0"-3936"15,0 0-1785-15,0 0-264 16,0 0 448-16,0 0 265 0,0 0-297 31,-84 95-224-31,60-51-328 16,0 4 16-16,8-1-336 15,4 1-24-15,8-7 80 0,4-6-136 16,4-3-72-16,12-10-440 16,12-6-264-16,8-10 288 0,3-6-104 15,6 0-344 1,-6-12 367-16,-11-8 369 16,-7-2 120-16,-14-3 80 15,-7 0 593-15,-4-1 599 0,-20 4-144 16,-8 6-272-16,-11 0-256 15,-1 10-176-15,-4 3-136 16,12 3-208 0,0 0-320-16,8 9-1520 0,16-5-3721 15</inkml:trace>
  <inkml:trace contextRef="#ctx0" brushRef="#br0" timeOffset="179157.42">7359 11112 7033 0,'0'0'1008'0,"0"0"-696"16,0 0 56-16,0 0 273 0,91-38 327 15,-55 32-176-15,-4 3-224 0,-4 3-208 16,0 0-176-16,-8 0-32 16,-8 3 8-1,-9 12-144-15,-3 11 320 16,0 6 480-16,-3 6-63 15,-9 9-289-15,3 5-256 0,-2 17 168 16,7 17-184-16,0 22 56 16,4 0-48-16,0-10-80 0,0-19-56 31,0-25-24-31,0-9-24 16,-4-4 120-16,-1 10-136 15,1 10 0-15,1 2 0 0,-1 0 0 16,0-2 64-16,0-7-64 15,4 3 0-15,0-6 120 32,0 0-112-32,0-1-8 0,0-2 56 0,0-3 40 15,0-1-96-15,-4 0 16 16,-8 1 32-16,-4-7 56 0,-8 0-104 16,-8 0 0-16,-3-3 96 15,-6-6-24-15,1-1-72 16,1-6-200-16,-9-15-1112 15,12-7-1913 1,12 0-5969-16</inkml:trace>
  <inkml:trace contextRef="#ctx0" brushRef="#br0" timeOffset="179440.66">7993 12715 12458 0,'0'0'1681'0,"0"0"-1353"0,0 0-72 15,0 0 552-15,54 89 8 16,-54-60-200-16,0 3-136 31,-7 0-216-31,-14 3-64 0,-10-7-192 16,-9 4-8-16,-27-3-768 15,7-7-1544-15,4-10-4178 0</inkml:trace>
  <inkml:trace contextRef="#ctx0" brushRef="#br0" timeOffset="183680.81">9016 11141 2680 0,'0'0'6345'0,"0"0"-4984"32,0 0-385-32,0 0-672 15,0-16 56-15,0 16 528 0,0 0-464 16,0 0-312-16,0 0-112 15,-4 0 0-15,-8 0 32 16,-7 6-24-16,-6 4 8 0,-6-4 192 31,-5 1-200-31,-9 2 48 0,6-3-56 16,-5-3 8-16,4 1 88 0,0-4-96 16,12 0 0-16,4 0 104 15,9 0-96-15,6 0 145 16,5 0-1-16,0 0-72 15,4 0 64 1,0 0-144-16,0 3 0 0,0-3 160 16,0 0-160-16,0 6 0 0,-3 1 0 15,-5 2 168-15,4 7 256 16,-9 0-344-16,10 3-80 16,-1 0 296-1,0 3-216-15,4 7 136 16,0-1 56-16,0 7-80 0,0 3 112 15,0 4-64-15,0 2-80 16,0 7 176-16,0 0-256 16,0 6 0-16,0 0 40 0,0 3 96 31,0 1 56-31,0-1-264 16,0 3 40-16,-4 4 216 0,4 0-264 15,-4-1 72-15,-1 4-32 16,1-3-32-16,-3 0 105 15,3-4-113-15,-4-2 0 0,4-1-16 32,0-6 16-32,4 0 0 15,0-7-8-15,0 1 8 0,4-7 104 0,8-3-104 16,-1 1 0-16,2-5 72 16,2 1-64-16,6 0-8 15,-1-3 48-15,7 0-40 16,-3-3 56-1,8-4-64-15,0-6-176 0,0-6 160 0,3-7-577 16,17-6-375-16,-7-4-720 16,-6-8-2825-16</inkml:trace>
  <inkml:trace contextRef="#ctx0" brushRef="#br0" timeOffset="185970.02">9522 11185 2936 0,'0'0'5473'0,"0"0"-3832"16,0 0-361-16,0 0 104 16,0 0-216-16,0-3-167 0,0 3-241 31,0 0-336-31,0 0-64 16,-12 3-72-16,-4 10-16 15,-3 3 352-15,-2 3-392 0,5 3-88 16,0 1-40-16,9-1-56 15,3 0 0-15,4 3-48 32,0 0 16-32,15 4 168 0,6-4-184 0,10 4 0 15,1 0 8-15,4-4 0 16,3 1 0-16,2-4-8 0,-5 3 8 16,-4-3-120-16,-8-3 0 15,-9 4 0 1,-3-4 64-1,-7-4-56-15,-5 5 48 0,-5-5-32 0,-11 2 88 16,-12-2 88-16,-4-2-88 16,-3-4 0-16,-5-2-96 0,-16-7-704 15,8-13-1240-15,5-3-3537 16</inkml:trace>
  <inkml:trace contextRef="#ctx0" brushRef="#br0" timeOffset="186178.22">9570 11211 592 0,'0'0'8265'16,"0"0"-6088"-16,88-29-1361 0,-37 19 40 15,1 1 232-15,0 6-175 16,-5 3-449-16,-7 0-464 31,-7 0-80-31,-14 0-936 0,-19 12-1377 16,-4-2-136-16,-16-3-471 0</inkml:trace>
  <inkml:trace contextRef="#ctx0" brushRef="#br0" timeOffset="187779.81">9641 12455 2536 0,'0'0'4977'0,"0"0"-3929"16,0 0-400-16,0 0 233 0,0 0 759 15,0 0-248 1,8-82-488-16,-8 63-15 16,0 0-497-16,-4-1-48 0,-7 2-64 15,-10 1-112-15,-3 5 152 16,-4 2-280-16,-7 10-32 16,-5 0 160-16,1 13-160 0,-2 9 112 31,5 4 88-31,8 9-56 15,9 2 40-15,3 5-192 0,12-1 0 16,4 0 136-16,11-6-136 16,13-6-64-16,12-10-160 0,1-13 16 15,6-6 136-15,1-6-128 32,0-16 200-32,-8-4-40 0,-8 1 128 15,-8 3 160-15,-5 3 224 16,-7 6-40-16,-4 7 288 15,-4 3-375-15,0 3-329 0,0 0-16 16,0 16-144-16,0 9 144 16,0 16 120-1,0 16-16-15,0 22 112 0,-4-2-208 16,-4-11 40-16,1-11 168 16,3-14-216-16,-5 0 0 15,1 0-128-15,5-6-464 16,-1-9-321-1,4-7-695-15,0-10-1081 0,0-6-1968 16</inkml:trace>
  <inkml:trace contextRef="#ctx0" brushRef="#br0" timeOffset="188564.8">10235 10989 2592 0,'0'0'3025'16,"0"0"-1441"-16,0 0-568 0,0 0-368 16,0 0-304-16,0 0 41 15,0 0 255-15,76-35-296 0,-57 35 48 32,2 0 112-32,-1 6-224 15,-5 6 104-15,6 8-200 0,-10 2 0 16,2 3 216-16,-9 10-104 15,3 3 80-15,-3 4 241 0,-4 5-113 16,4 4 456-16,0 16-208 31,5 18-472-31,-9 20 112 0,3 6-208 16,1-6-88-16,-4-13-96 16,0-16 64-16,0 0 64 15,0-9-24-15,0-13-32 0,0-9 104 16,0-1-160-16,0 3 120 31,0 7 80-31,0 4-160 0,0-1 216 16,0-3-184-16,0 0-15 15,0 0 183-15,0 0-184 0,0 0 72 16,0 0-112-16,0-4 32 0,0 2 64 16,0-5-128-1,0-9 0 1,-7 0 72-16,-2-6-64 15,1-7-8-15,-7-3 0 0,-6-2-176 0,6-5-64 16,-13-5-577-16,-12-10-839 16,8-6-2529-16,4-10-5841 0</inkml:trace>
  <inkml:trace contextRef="#ctx0" brushRef="#br0" timeOffset="188818.51">11008 12684 10282 0,'0'0'4985'15,"0"0"-4729"-15,0 0-184 31,0 0 384-31,40 73-32 16,-32-48 224-16,-8 7-424 0,0-3-128 16,-16-1-96-16,-8-6-392 0,-35 4-520 15,6-11-1937-15,-2-2-5336 0</inkml:trace>
  <inkml:trace contextRef="#ctx0" brushRef="#br0" timeOffset="195533.31">11717 11207 6873 0,'0'0'2416'0,"0"0"-1663"0,16-18-577 31,-8 14-104-31,-8 4 32 0,0-3 960 16,0 3-200-16,0 0-624 16,0 0 104-16,-8 0-88 15,-16 0-16-15,-4-3-96 0,-11 3-136 16,-1-3 40-16,-4 3-48 31,4 0 16-31,4 0 56 16,12-4-72-16,4 1 0 0,12 3 449 0,4 0 191 15,4 0-56-15,0 0-208 16,0 0-200-16,0 0 208 0,0 0-232 16,0 0-88-1,0 0-16 1,0 0-48-16,0 0-48 15,0 7-48-15,4 6 96 0,0 5 72 16,5 11 0-16,2 3 80 0,1 9 136 16,1 0-80-16,2 7-32 0,-2 2-56 31,-2 14-24-31,1 0 272 16,-7 6-160-16,-2 12-64 15,-3 7 24-15,0 26 16 0,0 2-23 16,-8-3-73-16,4-15-72 0,0-14 304 15,4 1-248-15,0-4-64 32,0 4 56-32,4-7-64 15,5-8 72-15,-2-18-64 0,5-14-8 16,0-7 168-16,4-1-168 16,8 1 0-16,12-1-8 0,3-5-48 15,9-10-136-15,8-4-232 31,8-12-409-31,28-12-183 16,-13-10-1680-16,-15-10-4354 0</inkml:trace>
  <inkml:trace contextRef="#ctx0" brushRef="#br0" timeOffset="196456.34">12331 11189 6633 0,'0'0'2753'15,"0"0"-921"1,0 0-680 0,0 0-184-16,0 0 153 15,0 0-497-15,0 0-616 0,0 0 112 16,-32 37-120-16,16-5 120 15,-4 3-64-15,1 3-56 0,2 0 104 0,6-3-104 32,-2-6 0-32,5-4-112 15,5-12 64-15,-1-4-304 16,0-5-312-16,4-4 319 0,0 0 345 16,-9-13 0-16,5-12 0 15,-3-7-48-15,3 0 56 0,-4-6-8 31,3 3 8-31,-2 4-8 16,3 5 305-16,-4 13 239 0,8 4 40 16,0 5 48-16,0 4-504 15,0 0-128-15,0 0-96 0,0 4-144 16,0 8 128-16,8 7 8 31,8 3 104-31,3 1 0 16,9-1 0-16,0-3-8 0,8-3-64 15,-4-3-232-15,-4-4 72 16,-4-2-408-16,-12-4-417 0,-4-3-295 16,-8 0 592-16,-16 0 712 15,-20-13-72 1,-3-3-144-16,-10 0 56 16,1-3 48-16,5 3 160 0,11 1 48 15,12 5-40-15,8 3 120 16,8 4 272-16,4 3-232 0,12 0-64 15,16 7-88 1,11 2 224-16,6 7 216 16,2 0-408-16,1-3-48 15,-4 0-120-15,-4-4-488 0,-17-6-1000 16,-6-3-6322-16</inkml:trace>
  <inkml:trace contextRef="#ctx0" brushRef="#br0" timeOffset="197465.9">12407 12404 9946 0,'0'0'2744'15,"0"0"-1648"-15,0 0-647 16,0 0-449-16,0 0 0 15,0 4 72-15,-4 18 280 0,-9 6 160 32,-2 4-288-32,2 3-224 0,2 3 176 15,-1-3-176-15,0-3 8 0,8 0 96 16,-4-10-104-16,0-6-8 16,5-4-144-16,3-5-112 15,-5-7 120-15,5 0 24 16,0-4 120-1,-4-11-8-15,0-14-224 16,0-6-104-16,-4-6 216 0,-4 0 120 0,4 2 256 16,0 11 16-16,1 9 240 15,2 6 400-15,1 10-288 16,4 3-512 0,0 0-112-16,0 16-400 15,4 9 384-15,12 7 16 16,8 6-72-16,1 0 72 0,-2-6-208 15,5-7-64-15,-8-5-136 16,-5-11-144-16,-6-3 240 0,-5-6-144 31,-4 0 360-31,0 0 88 16,-13-15 8-16,-10-11-112 0,-5-3 31 16,-12-3-7-16,0 1 80 15,4 9 8-15,5-1 0 16,10 14 0-16,6 3 16 0,11 6-16 31,4 0-48-31,0 6-56 16,12 13 80-16,16 3 24 0,7 0 0 0,5-2 0 15,4-5-184-15,4-11-776 16,-8-4-1440-16,-13 0-4634 16</inkml:trace>
  <inkml:trace contextRef="#ctx0" brushRef="#br0" timeOffset="198272.53">12773 11198 7905 0,'0'0'1745'15,"0"0"-633"-15,0 0-504 0,0 0-528 0,0 0 232 16,0 0 0-16,92-29-184 16,-64 29-32-1,8 0-96-15,-1 0 0 16,-3 0 88-16,-4 3-80 16,-4 4 96-16,-8 6 208 15,-8 2-136-15,-8 8 0 0,0 5 256 16,0 10 201-16,-8 7-25 0,0 3-256 31,-3 6-48-31,6-1 168 16,1 8-288-16,4 2-24 15,0 4-64-15,0 0-96 0,4-1 344 16,8-2-144-16,-4-1-40 16,0-2 56-16,0-1-112 0,0 0 16 31,0-3-72-31,3 1 8 15,-2-4 312-15,3-1-296 16,0-2-16-16,-4 0-8 0,0 0-48 16,-4 3 48-16,-4-3-48 0,0 3 0 15,-16-4 88-15,-4 1-88 16,-8-3 0 0,-4-4 0-16,-4-6 0 15,-8-3-264-15,4-6-312 16,-3-10-392-16,-5-9-520 0,12-7-2521 15,12-3-3649-15</inkml:trace>
  <inkml:trace contextRef="#ctx0" brushRef="#br0" timeOffset="198523.27">13455 12611 12018 0,'0'0'2969'0,"0"0"-2473"0,0 0-248 15,0 0 184-15,84 73 152 16,-73-45-184-16,-3 4-272 0,-8 6-64 31,-8-3-64-31,-20-3-264 16,-8-1 256-16,-19-5-720 15,-37-7-800-15,17-6-2489 0,-2-10-3665 0</inkml:trace>
  <inkml:trace contextRef="#ctx0" brushRef="#br0" timeOffset="203590.36">13698 12360 4032 0,'0'0'6386'0,"0"0"-4194"0,0 0-1632 16,0 0-312-16,0 0 849 15,4 0 119-15,-4 0-216 16,0 0-688-16,0 0-176 15,0 0-80-15,0 0-48 16,0 3 8-16,0-3-16 16,0 0-128-16,0 3 48 0,0 0-904 15,0 4 56-15,-4-1-1105 16,-4-2-1119-16,3-4-3554 16</inkml:trace>
  <inkml:trace contextRef="#ctx0" brushRef="#br0" timeOffset="203765.2">13900 12338 6361 0,'0'0'2040'0,"0"0"-1496"0,0 0-456 15,0 0 56-15,0 0-144 16,0 0-856-16,0 0-576 15,0 0-1689-15</inkml:trace>
  <inkml:trace contextRef="#ctx0" brushRef="#br0" timeOffset="203923.56">14112 12366 8257 0,'0'0'2377'16,"0"0"-1737"-1,0 0-472-15,0 0-168 0,0 0-168 16,0 0-1664-16,0 0-2425 0,12 0-88 16</inkml:trace>
  <inkml:trace contextRef="#ctx0" brushRef="#br0" timeOffset="204027.54">14280 12395 3696 0,'0'0'0'0</inkml:trace>
  <inkml:trace contextRef="#ctx0" brushRef="#br0" timeOffset="204193.08">14546 12462 6481 0,'0'0'5401'31,"0"0"-4793"-31,0 0-424 16,0 0-56-16,0 0-32 0,0 0-96 0,0 0-2352 15,72-4-2169-15</inkml:trace>
  <inkml:trace contextRef="#ctx0" brushRef="#br0" timeOffset="204759.47">14805 12332 7697 0,'0'0'2569'0,"0"0"-1665"16,0 0-648-16,0 0 816 16,0 0 56-16,0 0-848 15,16 0-280-15,-7 0-464 0,2 0-1272 16,1 0-617-16,-4 0-2183 0</inkml:trace>
  <inkml:trace contextRef="#ctx0" brushRef="#br0" timeOffset="204896.79">14989 12347 2920 0,'0'0'2425'0,"0"0"-2425"15,0 0-921-15,0 0-1479 0</inkml:trace>
  <inkml:trace contextRef="#ctx0" brushRef="#br0" timeOffset="205056.33">15148 12369 4913 0,'0'0'6089'0,"0"0"-5281"0,0 0-360 15,0 0-240-15,0 0-48 0,0 0-160 16,0 0-1936 0,0 0-3305-16</inkml:trace>
  <inkml:trace contextRef="#ctx0" brushRef="#br0" timeOffset="206410.33">15463 11439 1088 0,'0'0'1224'0,"0"0"1913"16,0 0-1889-16,0 0-216 16,0 0 136-16,0 0-15 0,0-16 31 15,0 10-40-15,0 3-520 16,0-4-112-16,0-2-384 15,0 0 88-15,7-1-56 16,6 0-103-16,2 1-49 16,5-1-8-16,8 4 0 15,4-1-81-15,4 7 81 0,-4 0-40 16,4 0 32-16,-5 0 8 16,-3 4-8-1,0 9 0-15,-4 2 8 16,-4 8-88-16,-4-1 88 15,-4 3-16-15,-4 4 16 16,-4 3-8-16,-4 3 8 0,0-1 0 16,-4 1 0-16,-16 0 128 31,-4 0-120-31,-4 0 97 0,-4-7 47 16,-3 2-24-16,3-8 112 15,-4-3-144-15,12-4-88 0,0-2 128 16,8 0-136-16,4-1-8 15,8 1 8-15,4-3-8 32,0 2 0-32,9 4-8 0,10 0 16 0,9 0-104 15,0 3 80-15,8-6-80 16,-8 0 32-16,0-1 72 0,-8 1-8 16,-5-1-24-16,-2-5 8 15,-6 3-80 1,-7-1 88-1,0 0 16-15,-7 1 112 0,-13 3 160 16,-1 3 56-16,-7-4-192 0,0 8-128 16,5-5 344-16,-1 4-336 0,8-3-8 15,0 6 40-15,8-3-40 32,0 4 152-32,8 2-160 15,0 4 0-15,0 3 168 0,0-4-168 16,16 7 0-16,0 0 8 15,4 3-8-15,0 0 24 0,3 3-24 16,1-2 0-16,-3-2-24 31,-6-2 24-31,-6 0 0 0,-5 0 0 16,-4 0 0-16,-4 0 184 16,-16 0 128-16,-12 3-56 0,-4-3 120 15,-12-3-280-15,-3-1-8 16,-9 1-88-16,-32-3-240 31,12-7-904-31,9-16-3625 0</inkml:trace>
  <inkml:trace contextRef="#ctx0" brushRef="#br0" timeOffset="209073.2">1796 13322 2960 0,'0'0'5505'0,"0"0"-4168"0,0 0-1337 16,0 0-1553-16,0 0 1145 16,28 3 408-16,-4-3 680 0,4 0-16 15,4 0-351-15,8 3-233 32,0 1 184-32,0 2-192 0,-1-3 136 15,9 3 24-15,-4-2-80 16,8-1 136-16,4 0-64 15,4-3-32-15,7 0 296 0,5 3-344 16,-1-3 16-16,5 4 24 16,-4-2-56-1,0 5-112-15,-4 2-16 0,-5 1 0 16,1-1 128-16,-4 4-128 16,7 0 0-16,9 0 0 15,24-1 48-15,20 1 72 0,3-1 8 16,-8-2-120-1,-7 0 272 1,-12-1-256-16,-9 1-16 0,-8 3 56 0,5-8-64 16,-12 2 0-16,-12-1 0 15,-12-2 8-15,12-1 104 16,28-3-112-16,26 0 8 0,19 0 88 31,-10 0-24-31,-12 0 8 16,-11 0-8-16,-4 0-64 0,-4-3 192 15,-1-1-112-15,1 1 97 16,3 0-25-16,9-4-32 0,4 2 40 16,10-2-72-16,-2 1-96 31,0 2 200-31,-4 1-200 0,-13 3 0 16,-20 0 0-16,-15 0 8 15,-16 0 40-15,1 3-48 16,5 4 0-16,10 3 24 0,20-1-24 15,20-3 0-15,24 1 0 32,11-4 8-32,-8-3 120 0,-3 0-56 0,-25 0-48 15,-7 0 432-15,-4 6-288 16,-8-2-112-16,-5-2-40 16,1 2-8-16,4-4 56 0,4 0-64 15,7 0 0 1,8 0 128-1,17-4-128-15,0-5 96 0,3 3 56 0,-3-4-16 16,-9 3 8-16,-7-2-144 16,-5 3 16-16,-3-4 96 15,-1 1-104-15,1-1-8 0,-1-3 56 32,1 4-40-32,-1-1 112 15,2 4-128-15,2-3 0 0,-3 2 48 16,-1 1-48-16,1-1 0 15,-20 5 0-15,-12-2 0 0,-17 1 40 16,-3 3-40-16,8 0 0 31,7 0 24-31,14-3-24 0,10 3-8 16,17-3 8-16,15 3 0 16,8 0-8-16,-11 0-80 15,-8-3 48-15,-13 3-48 0,-3-4 88 16,4 4-8-16,-5 0 8 31,-3-3 0-31,-1 3 8 16,1 0-8-16,0 0 0 0,0 0 16 0,3 0-16 15,1 0 0-15,0 0 8 16,-1 0-8-16,1 0 32 0,4 0-32 16,-9 0 0-1,-7 0 72 1,-16 0-72-16,-13 3 96 15,1-3 16-15,8 4-96 0,8 2 192 0,11-3-208 16,13 4 48-16,12-1 112 16,19 0-160-16,1 4 0 0,-1-4 0 31,-19 0 8-31,-24 1 80 16,-12-4-88-16,-21 0 0 15,2-3 184-15,6 3-184 0,9 1 0 16,7-2 8-16,2 2-8 0,-6-1 88 15,9 0-88-15,-5 0 0 32,17 0 56-32,-4 1 0 15,-4 2-56-15,4 0 88 0,-17 1-32 16,9-4 184-16,-9 3-192 16,-11-2-48-16,-4-4 256 0,-8 3-256 15,-8-3 49-15,-4 0-41 31,-5 0 0-31,1 0 64 16,-3 0-72-16,-6 0 0 0,-2 0-112 0,-6 0-65 16,-7 0-415-1,-24-3-768-15,-8-10-1657 0,-11-6-6961 0</inkml:trace>
  <inkml:trace contextRef="#ctx0" brushRef="#br0" timeOffset="-214365.46">1274 15075 6793 0,'0'0'5769'0,"0"0"-4729"0,-4 0-832 15,4 0-48-15,0 0 489 16,0 0 63-16,0 0-432 0,0 0-280 31,9 0 328-31,10-3-32 16,9-7-24-16,8 0-96 0,0-2-56 15,-5-4-96-15,-3 3-24 16,-11 4-216-16,-9-7 160 0,-8 3-88 16,0-3 144-16,-8-3 16 31,-12 6 32-31,-8 1 0 0,-4 12-40 16,-4 0 56-16,-4 12-128 15,5 14 40-15,-2 6 24 16,5 5 0-16,13 2-112 0,6 2 96 15,10-3-40-15,3-3-96 32,20-3 152-32,12-4 16 0,11-6 72 15,9-5 8-15,12-14 56 0,-4-3-152 16,3 0-112-16,-7-16-128 16,-12-6-480-16,-8-4-801 0,-16-19-1247 15,-13 8-2553 1</inkml:trace>
  <inkml:trace contextRef="#ctx0" brushRef="#br0" timeOffset="-214042.12">1704 14929 3144 0,'0'0'6137'0,"0"0"-3456"32,0 0-1785-32,0 0-752 15,0 0 392-15,0 0 201 0,0 0-553 16,0 0-176-16,0 0 776 15,32 104-352-15,-19-62-160 0,2 2-264 16,-2-2 48-16,-2-1 16 31,1-6-64-31,0-4 8 16,-8-12-16-16,0-6-128 0,0-4 128 16,-4-9 0-16,4 0 88 15,1-6 640-15,2-13 184 0,5-13-536 16,1-9-224-16,-2-7-96 31,1-2 104-31,0 2-160 16,-8 10 0-16,0 6 0 0,0 13-208 0,0 9-472 15,3 10-1328-15,6 0-3273 16,-1 13 280-16</inkml:trace>
  <inkml:trace contextRef="#ctx0" brushRef="#br0" timeOffset="-213694.75">2052 15122 7241 0,'0'0'4801'0,"0"0"-4129"0,0 0-568 0,0 0 560 31,0 0 441-31,0 0-689 16,23 3-264-16,1-6-152 15,0-6-40-15,4-7-176 0,0-3-240 16,-9-4-185-16,-2-2 105 0,-13 0 304 15,-4-4 232-15,-4 7 368 32,-8 0 345-32,-8 12 199 15,0 7-264-15,-4 3-424 0,0 13-72 16,0 9-144-16,0 13 112 16,9 0-16-16,2 9-96 0,9-3 144 15,4 4-144-15,4-7 0 31,17 0-16-31,10-13-552 16,13-5-416-16,8-14-225 0,36-15-767 0,-17-20-449 16,-3-6-3328-16</inkml:trace>
  <inkml:trace contextRef="#ctx0" brushRef="#br0" timeOffset="-213409.09">2757 14872 9546 0,'0'0'2992'0,"0"0"-2144"0,0 0-752 15,0 0 392-15,-37 82 697 0,18-38-625 16,3 4-344-16,4 3-208 0,4 0-8 31,4-7 0-31,4-3-312 16,0-12-368-16,0-7-104 16,0-9 55-16,0-10 377 0,0-3 352 15,0 0 856-15,0-16 417 16,-8-9-593-16,-11-7 328 0,-9-6 56 31,-9 0-295-31,-3 3-89 16,-3 3-232-16,7 7-152 0,3 6-200 15,6 3-96-15,15 10-760 16,12 2-769-16,16 4-4320 0,7 0-3777 0</inkml:trace>
  <inkml:trace contextRef="#ctx0" brushRef="#br0" timeOffset="-212884.56">2884 14944 5921 0,'0'0'8562'0,"0"0"-7434"15,0 0-848-15,0 0-88 0,0 0-184 16,0 0 128-16,12 61 560 15,-4-23-400-15,4-3-248 0,0 0-48 0,4-7-520 32,4-8-112-32,-4-8-296 15,-1-9 216-15,6-3 432 16,-1-10 184-16,-1-15-65 0,5-9-415 16,-7-5 576-16,-2-5 272 15,-7-1 449-15,-4 10 303 0,1 7 192 31,-5 15-296-31,0 4 0 16,0 5-399-16,0 4-457 0,0 4-64 16,3 15-313-16,-3 6 241 15,0 16 72-15,4 13 0 0,-4 3-24 16,0 19 24-16,0 13 0 31,-7 10 153-31,-6 6-153 16,-2-26-8-16,-2-19-153 0,2-21-335 15,-2-8 440-15,-3 1 0 16,-3 0 56-16,-5-3 384 0,0-7-48 16,-8-7 217-1,1-5 47-15,-10-7-200 16,-2-3-32-16,-5-6-368 16,4-10-152-16,8-29-896 0,12 7-1225 15,13 0-5096-15</inkml:trace>
  <inkml:trace contextRef="#ctx0" brushRef="#br0" timeOffset="-212330.02">3757 15052 11362 0,'0'0'4009'0,"0"0"-3305"16,0 0-592-1,0 0 128-15,0 0-88 16,0 0-152-16,0 0 0 0,0 0 88 16,28 96 104-16,-13-49-96 15,5-2-88-15,5-1 72 16,-6-9-80-16,-3-6-168 15,-4-10 64-15,0-7-40 16,-12-5 80-16,4-7 64 16,-4 0 208-16,0-10 632 0,4-15-336 15,0-13-360-15,0-10 8 16,8-9 16-16,0 0-120 16,-1 3-48-1,2 12 0-15,-5 14 0 16,-1 12-48-16,2 13-672 0,-5 3-1560 15,11 38-473-15,-6-3-215 16,3 0-4210-16</inkml:trace>
  <inkml:trace contextRef="#ctx0" brushRef="#br0" timeOffset="-212001.7">4131 15307 440 0,'0'0'10714'16,"0"0"-8298"-16,0 0-1775 15,0 0-401-15,0 0-8 0,0 0 152 16,96-39-184 0,-61 26-200-16,2-2-120 15,-1 2-552-15,-4-6-409 0,-8 3-255 16,-9 0 440-16,-7-3 456 16,-8 3 440-16,0 4 184 15,-12 5 992-15,-12 4-304 16,-8 3-24-1,-3 3-15-15,-1 13-33 0,0 9-8 16,8 4-368-16,4 3 24 0,8 3-288 16,12 3-40-16,4-6-120 15,12-4-80-15,20-9-592 16,15-6-160 0,9-13-600-16,12 0-609 15,27-48-1216-15,-18 4-1960 0</inkml:trace>
  <inkml:trace contextRef="#ctx0" brushRef="#br0" timeOffset="-211821.53">4745 15107 8617 0,'0'0'4617'0,"0"0"-2920"31,0 0-537-31,0 0-280 16,0 0-224-16,-92 50-336 0,81-21-224 16,2 5 160-16,9 1-256 15,0 0 0-15,12-3-200 16,16-6-216-16,12-4-224 0,3-9-248 31,9-10-440-31,25-13-433 16,-18-12-783-16,-4-6-2841 0</inkml:trace>
  <inkml:trace contextRef="#ctx0" brushRef="#br0" timeOffset="-211608.89">5136 14770 10058 0,'0'0'4153'15,"0"0"-2665"-15,0 0-136 0,0 0-400 16,0 0-912-16,0 0 136 0,0 79 88 16,0-21 57-16,0 8-185 15,3 1-96 1,13-10 8-16,4 7 72 16,-4-5-120-16,0-7 0 15,0-8-553-15,-12-6-295 0,-4-3-696 16,0-13-1401-16,-12-9-2080 0</inkml:trace>
  <inkml:trace contextRef="#ctx0" brushRef="#br0" timeOffset="-211443.29">4733 15141 4520 0,'0'0'7818'0,"0"0"-5921"15,0 0-1289-15,0 0-256 0,83-57-176 31,-10 45-48-31,22 5-128 16,25 4-912-16,-17-4-945 16,-8 4-663-16,-35 0-1777 0,-32 0-1488 0</inkml:trace>
  <inkml:trace contextRef="#ctx0" brushRef="#br0" timeOffset="-211148.4">5521 15055 3992 0,'0'0'9146'0,"0"0"-7049"16,0 0-785-16,0 0-312 15,0 0 8-15,0 0-559 0,-28 13-449 0,9 9-72 16,-1 7 64-16,4 6 0 16,0 3-96-1,12 0-417-15,4-6-23 16,0-4-408-16,4-9 24 16,16-9-56-16,-4-10 200 15,4-3 255-15,0-19 73 0,-4-10 456 16,-9-6 576-16,-3-3 289 0,-4-1 127 31,-4 4 288-31,-15 3-392 16,-1 10 16-16,0 6-415 15,0 9-321-15,8 4-168 0,8 6-713 16,4 0-1495-16,24 3-1625 16,8 4-592-16,4-1-2128 0</inkml:trace>
  <inkml:trace contextRef="#ctx0" brushRef="#br0" timeOffset="-210843.95">5884 14970 3200 0,'0'0'9554'0,"0"0"-7209"0,0 0-1161 15,0 0-336-15,0 0-224 16,0 0-520 0,0 0-16-16,-63 85-8 15,38-40-80-15,6 3-472 16,7-4-320-16,8 1-648 0,4-10 47 15,0-7-87-15,4-9 72 0,16-16 464 16,-1-3 944 0,5-6 544-16,-3-16 608 15,-1-7 712-15,-12-9-159 16,-8-3-49-16,-4-1-536 16,-20 5 81-16,-8-2-337 0,-4 8-216 15,0 5-232-15,-4 10-416 0,-4 7-976 31,13 9-1129-31,6 0-4360 0</inkml:trace>
  <inkml:trace contextRef="#ctx0" brushRef="#br0" timeOffset="-209816.51">6900 14900 5737 0,'0'0'7777'16,"0"0"-5752"-16,0 0-1089 15,0 0-88-15,0 0 24 0,-32-25-175 16,1 25-417-16,-9 3-280 16,-8 6 48-1,1 7-48-15,6 0 16 16,5 0 144-16,8-3-160 15,17-4-96-15,3 0-240 0,8-2-577 16,12 3 193-16,19 5 592 31,18-2-56-31,6 3 168 16,8-3-88-16,6-1-40 0,-18 4 96 16,-7-3-136-16,-12 6-168 15,-16 0-8-15,-16 6 136 0,0 1 224 16,-32 6 360-16,-24-1 264 15,-3-9-64-15,-10-2-144 32,2-5-112-32,15-11 16 0,5-4-200 0,11 0 176 15,12-10-208-15,12-12-88 16,12 0-176-16,0-4-96 0,8 4 88 16,3 3 96-16,-3 9-24 15,5 10-16 1,-6 0-176-1,-3 20 208-15,4 8 96 0,1 10 0 16,-2 7-48-16,5 2-528 0,16 7-880 16,0-16-2425-16,0-9-2320 0</inkml:trace>
  <inkml:trace contextRef="#ctx0" brushRef="#br0" timeOffset="-209560.81">7287 15049 6145 0,'0'0'7841'15,"0"0"-5520"-15,0 0-1321 16,0 0-944-16,0 0-56 31,0 0 0-31,28 80 584 0,-16 5-160 16,-5 33-200-16,-7 12-79 16,0-3-73-16,0-16-72 0,-7-32 0 15,3-18-56-15,-4-20-57 16,3-16-215-16,-2 4-160 15,-1-7-208 1,0-9-288-16,-1-13-376 16,-2-29-33-16,3-12-2487 0,-1-7-2530 15</inkml:trace>
  <inkml:trace contextRef="#ctx0" brushRef="#br0" timeOffset="-209317.35">7255 15018 7209 0,'0'0'2729'0,"0"0"-329"15,51-102-1336-15,-15 70-696 16,9 10-23-16,11 12-209 0,-2 10-120 16,2 10 104-16,-7 25-112 31,-17 9-8-31,-21 10 0 16,-11 6 0-16,-15-2 32 0,-26-5 160 15,-10-5 296-15,-5-3 384 16,-8-7-328-16,8-6-240 0,13-10-304 15,11-6-8-15,27-13-1072 32,5-3-2801-32,21 0-1000 0</inkml:trace>
  <inkml:trace contextRef="#ctx0" brushRef="#br0" timeOffset="-208865.26">7993 15144 1376 0,'0'0'3072'16,"0"0"-791"-16,0 0-1017 0,19-82 289 16,-19 53 159-16,0 1-616 0,-16 9-320 15,-8 3-40-15,-4 16-95 16,0 3-121 0,-7 19 64-1,-1 13 96-15,8 7-208 0,4 2-320 16,12 1-72-16,8-1-80 0,4-6-48 15,4-3-24-15,19-13-432 0,5-9-296 16,8-13 216-16,5-4 264 31,-2-21-369-31,6-16-135 16,-6 0 368-16,-7-10 224 0,-8 3 208 16,-5 4 24-16,-2 5 904 15,-13 14 505-15,-1 13 39 0,-3 8-544 16,0 4-656-16,0 0-248 31,0 19 72-31,-7 3-72 0,-10 10 168 16,2 0-40-16,-2 6 96 15,-2-3 40-15,3 0-112 0,4-3 16 16,3-4-168-16,9-2 0 16,0-7-392-16,5-7-400 31,35-8-648-31,-4-4-1193 0,3 0-3280 0</inkml:trace>
  <inkml:trace contextRef="#ctx0" brushRef="#br0" timeOffset="-208595.58">8753 14820 13258 0,'0'0'4313'0,"0"0"-3577"15,0 0-512-15,0 0 681 0,-83 42 279 0,42-10-512 32,2 6-200-32,-6 6-192 15,10 4-56-15,3-4 72 0,9 4-280 16,10-7-16-16,9-3-184 16,4-3-232-16,8-3-312 0,12-10-384 15,12-6 32-15,15-16-313 31,-2 0-1647-31,-6-16-3794 0</inkml:trace>
  <inkml:trace contextRef="#ctx0" brushRef="#br0" timeOffset="-208231">8889 15068 8649 0,'0'0'3873'15,"0"0"-3497"-15,0 0-160 16,0 0 825-16,0 0-313 0,0 0-728 16,103-25-905-16,-59 2-175 15,-4 1-536 1,-4-10 560-16,-1-2 288 0,-14-1 527 16,-14 0 241-16,-7 3 1345 15,-11 10 903-15,-26 9-399 16,-10 10-585-16,-9 3 88 0,0 16-240 15,9 9-375 1,6 10-161-16,13 6-408 16,20 4-104-16,8 3 184 0,13-7-200 15,19-3-48-15,11-6-240 16,13-13-72-16,16-3-104 16,0-10-137-16,35-6 33 0,-19-6-768 31,-32-10-3657-31</inkml:trace>
  <inkml:trace contextRef="#ctx0" brushRef="#br0" timeOffset="-207603.75">10435 14855 3328 0,'0'0'9530'15,"0"0"-6793"-15,0 0-1289 32,0 0-520-32,0 0-111 0,0 0-297 0,0 0-520 15,11 17-48-15,-3 49 48 16,4 26 48-16,-4 0 72 16,0-16-120-16,-8-22-304 0,0-16-393 15,0 1-639 1,0 2-600-1,0-13-2649-15,0-15-3081 0</inkml:trace>
  <inkml:trace contextRef="#ctx0" brushRef="#br0" timeOffset="-207438.69">10609 14560 11738 0,'0'0'2681'16,"0"0"-1921"-16,0 0-568 15,0 0-192-15,0 0-896 0,0 0-1881 16,0 0 865-16,80 67-4394 0</inkml:trace>
  <inkml:trace contextRef="#ctx0" brushRef="#br0" timeOffset="-207116.75">11263 14872 7177 0,'0'0'6753'0,"0"0"-5864"0,0 0-273 16,0 0 544-16,-100-20-32 0,57 20-608 15,3 3-296-15,4 14-136 16,8 5-88-16,12 6-56 0,16 4-360 16,4 0-248-1,32 2 232 1,12-2-240-16,12 0-192 15,3 0-32-15,-7-7 55 0,-8 0 409 0,-12-2 264 16,-16-4 168-16,-8-3 520 16,-12 0-23-1,-5-4 519-15,-18 4 256 16,-13 0-160-16,-12-6-264 16,-4-1-311-16,1-5-345 15,-5-4-192-15,-4-13-112 0,12-9-1449 16,12-7-4664-16</inkml:trace>
  <inkml:trace contextRef="#ctx0" brushRef="#br0" timeOffset="-205714.56">2112 16351 2920 0,'0'0'8306'0,"0"0"-5850"0,0 0-1751 15,0 0-593-15,0 0 88 16,0 0 672-16,0 0-152 0,3-3-152 0,1-4-112 31,-4 1-160-31,0-7-296 16,0-3-32-16,0-3 32 15,-16-6-24-15,-7 0 32 0,-5-4-8 16,-9 4 72-16,-2 5-16 16,-9 11 88-16,4 9-144 15,0 13-48 1,-8 35 48-16,9 28 0 15,15 28 56-15,15 5-56 0,13-18 0 16,21-24-48-16,3-29 0 16,4-9-120-16,7-4 80 15,9-6-208-15,4-9 96 0,3-10 136 32,-2-16-96-32,-1-22-16 15,-5-22-16-15,-11-23 72 0,-8 7 40 16,-12 9 80-16,-12 13 120 15,0 19 312-15,0 10 144 16,-4 2 208-16,0 14-344 0,4 9-360 16,0 0-80-1,0 9-216-15,0 14 56 16,0 15 160-16,0 10 0 0,12 2 112 16,8 7-112-16,0 1 0 15,12 2 56-15,8-3-56 16,-5-9-640-16,21 0-992 15,-9-17-2729-15,-10-12-3121 16</inkml:trace>
  <inkml:trace contextRef="#ctx0" brushRef="#br0" timeOffset="-205300.99">3864 16269 5449 0,'0'0'10290'15,"0"0"-9042"-15,-96-7-1240 16,53 10-8-16,3 13 112 15,5 7 152-15,7 2-192 0,7 9-72 16,18-2-8 0,3 6-464-16,27-2 16 15,17-1-424-15,16-1-56 0,0-5 255 16,3 2 89-16,-15-2-328 16,-16-4 360-16,-12-2 352 15,-17-1 208-15,-6 0 1208 16,-25-3 249-1,-16 4 247-15,-12-11-544 0,-4 1-560 16,1-6-208-16,7-7-192 0,12 0-200 16,28-39-480-16,12 1-1656 15,4-3-3841-15</inkml:trace>
  <inkml:trace contextRef="#ctx0" brushRef="#br0" timeOffset="-205089.95">4191 16519 10058 0,'0'0'4681'0,"0"0"-4561"0,0 0 280 31,0 89 568-31,0-28-72 16,0 21-304-16,0 29-232 0,4 16-176 16,8-10-184-16,-4-24-272 0,4-27-136 15,-5-21-336 1,-2-10-120-16,-5 6-744 0,0-6-985 31,0-7-2296-31</inkml:trace>
  <inkml:trace contextRef="#ctx0" brushRef="#br0" timeOffset="-204827.48">4211 16386 776 0,'0'0'12010'0,"0"0"-10097"0,68-86-1345 16,-29 67-216-16,6 13 24 16,-2 6-64-16,5 19-208 15,-12 22-104 1,0 22-80-16,-25 20-344 16,-11-3 288-16,-4-7-184 15,-27-13 320-15,-9-16 32 0,-4 4-24 16,-4 0 8-16,9-10-16 15,7-19-1008-15,12-6-1313 0,12-13-2848 16</inkml:trace>
  <inkml:trace contextRef="#ctx0" brushRef="#br0" timeOffset="-204402.1">5119 16541 1592 0,'0'0'5289'0,"0"0"-2688"0,-15-72-1161 15,-6 40 96-15,1 3-48 16,-7 7-303-16,-10 6-425 16,6 13-312-1,-5 3-144-15,0 6-200 16,4 16-32-16,4 13 32 15,13 0 40-15,2 10 184 0,13-1-136 0,0 0-136 16,25-2 8-16,3-10-64 16,7-10-248-1,1-10-112-15,3-12 32 16,-2-2 200-16,-1-24-24 16,-8-9-88-16,-5-3 232 15,-7 0 8-15,-8 3 528 0,-4 9 216 16,-4 14 104-16,0 9-39 0,0 3-809 31,0 15-120-31,0 17 120 16,0 10 48-16,0 8-48 15,9 1-617-15,6-3-503 0,9-7-888 16,12-9-2393-16,0-13 528 16,-8-13-1168-16</inkml:trace>
  <inkml:trace contextRef="#ctx0" brushRef="#br0" timeOffset="-204033.08">5438 16456 10066 0,'0'0'4001'16,"0"0"-3561"-16,0 0-440 0,0 0 0 16,0 0 376-16,0 0-72 15,76 89-16-15,-69-45-88 16,-3 4-48-16,1 2-8 0,-1-5 56 15,-4-4-112-15,0-12 112 0,0-10-184 16,0-10-8 0,0-9 0-16,0-6-8 15,8-23 0-15,7-21-824 16,17-23 264-16,-4-1 256 16,4 11-176-16,-4 12 360 0,-4 26 120 15,4 3 224-15,4 3 152 0,0 19 184 31,-1 0 96-31,5 22 48 16,-8 12-128-16,0 11 8 16,-4 6-112-16,-4 6-296 0,-4 0-176 15,-5-3-72-15,-11 16-752 16,0-16-896-16,0-10-2849 0</inkml:trace>
  <inkml:trace contextRef="#ctx0" brushRef="#br0" timeOffset="-203592.05">6820 16567 5977 0,'0'0'6969'0,"0"0"-5280"15,0 0-1049 1,0 0 496-16,0 0 64 16,0 0-232-16,0 0-727 15,0 0-225-15,-111-16 184 16,76 32-200-16,10 6 0 0,5 0-88 16,12-3-233-16,8 0-55 15,0 1-416 1,28-11-184-16,4-3 424 15,15-6-184-15,2 0-304 16,-10-12 31-16,2-4-15 16,-18-3 664-16,-14 3 360 0,-5-3 592 15,-4 3 928-15,-17 0-279 0,-6 0-353 32,-1 7-480-32,0 2-280 15,7 4 32-15,17 0-160 16,5 3-984-16,31-3-368 0,31-4-281 15,40-11-1431-15,-2-2-1970 16,-14-2 2706-16</inkml:trace>
  <inkml:trace contextRef="#ctx0" brushRef="#br0" timeOffset="-203316.84">7510 16310 720 0,'0'0'6889'16,"0"0"-3928"-16,19-77-801 16,-19 49-263-16,-7 6-297 0,-18 2-504 15,-1 8-320-15,-6 6-143 16,-5 6-353-16,1 0-88 15,4 18-192-15,4 14-56 16,9 10 56-16,3 21 0 16,12 23 104-16,4 19 128 15,4 2-152-15,12 1 72 0,3-9-8 16,-2-7-72-16,-9 4 224 31,-8 2-224-31,0-9-64 0,0-13-8 16,-8-19-96-16,0-16-264 15,-1-12-128-15,-2 5-297 0,-2-8-255 16,-14-4-896-16,3-15-2577 0,0-7-5273 16</inkml:trace>
  <inkml:trace contextRef="#ctx0" brushRef="#br0" timeOffset="-203140.62">7084 16862 7457 0,'0'0'8450'0,"0"0"-6650"32,0 0-1232-32,0 0-552 0,52-76 40 0,-13 63 136 15,25 3-24-15,31 5-168 16,29-2-40-16,-4 4 40 0,-12 0-568 16,-37 3-1008-16,-35-4-4185 15</inkml:trace>
  <inkml:trace contextRef="#ctx0" brushRef="#br0" timeOffset="-202630.27">8908 16313 1568 0,'0'0'12026'15,"0"0"-10121"-15,0 0-1201 16,-83-41-224-16,55 38 232 31,-4 3-88-31,1 0-232 0,3 12-88 16,7 7-231-16,6 7-73 0,6 5 0 15,9 5-153-15,4 4 145 0,24 5-184 16,8-1-16-16,12 1-56 16,4-4-56-1,-5 0-48 1,2-6-64-16,-14-9 64 0,-11-4 360 15,-8-3-88-15,-12-7 64 0,-4 1 32 16,-20 0 528-16,-15 0 264 0,-17-4-248 16,-4-2-336-16,-4-7 40 31,8 0-248-31,4-7-48 16,20-9-832-16,28-18-1040 0,0-1-2737 15,25 6-3217-15</inkml:trace>
  <inkml:trace contextRef="#ctx0" brushRef="#br0" timeOffset="-202296.46">9335 16491 11362 0,'0'0'4001'0,"0"0"-2937"0,0 0-384 16,0 0-144-16,0 0-80 15,0 0-360-15,-88 31 8 31,60-2-104-31,5 9-56 0,6 3 56 16,13 1-48-16,4-1-248 0,8-6-280 16,20-7-192-16,12-9 8 0,8-9-256 15,-1-10-145-15,5-3 225 16,-7-19 208 0,-10-10 728-1,-10-10 1024-15,-18 1 529 0,-7-3 247 16,-12-4-416-16,-20 10-392 15,-8 7-319-15,-3 5-161 0,2 13-344 16,6 13-168-16,3 0-856 0,20 32-433 31,5 0-1535-31,7-4-3330 16</inkml:trace>
  <inkml:trace contextRef="#ctx0" brushRef="#br0" timeOffset="-201484.88">9582 16506 704 0,'0'0'6449'0,"0"0"-4569"15,0 0-831-15,0 0 551 0,0 0-296 16,87-63-312-16,-66 63-647 16,-2 9-337-16,-3 17 72 31,0 9-80-31,-7 6-8 0,-9 10 0 15,0 0 8-15,-5-1 0 16,-7-5-16-16,-3-7 16 0,2-12 8 0,2-7 0 16,-2-13-8-16,9-6 152 15,0-3 24 1,4-23-176 0,8-5-761-16,20-17 249 0,4-3 304 15,8-9-256-15,4 2 40 16,-5 11 312-16,-3 9 112 15,-8 19 232-15,-4 12-232 0,-4 7 8 16,-8 13 224 0,1 16 408-16,-6 9-184 15,-3 6-240-15,-4 1-127 0,0-1 15 16,0-5-104-16,0-11-72 16,-4-6 64-16,0-13-64 15,1-5 72-15,-2-4 48 0,5-13-48 31,0-12-249-31,12-13-439 0,9-10 224 16,6-2 128-16,9-2-280 16,0 8 616-16,-8 12 56 15,-5 13 992-15,-3 19-424 0,-8 0-616 16,-3 26 400-16,-6 12 273 31,-3 6-361-31,0 0-120 0,4 1 8 16,0-1-136-16,4-5 40 15,12-11-112-15,0-6-64 16,12-12 56-16,4-7-184 0,7-3 56 16,6-13-280-16,3-15-104 15,3-10-153 1,1-13-31-16,-8-6 168 0,-9-7 88 16,-11 4 448-16,-16 6 656 15,-8 13 720-15,-4 9-103 0,-16 16 119 16,-8 10-592-16,-4 6-480 15,-11 16 120 1,3 19-88-16,-4 12 17 16,13 7-81-16,6 6-208 0,10 4 72 15,11-7-152-15,11-6-56 16,17-10 48-16,8-9-304 16,11-13 63-16,5-13-127 0,-3-6-248 31,-2-25-344-31,-15-10-1176 0,-12-10-3057 15</inkml:trace>
  <inkml:trace contextRef="#ctx0" brushRef="#br0" timeOffset="-200734.58">11892 16237 6177 0,'0'0'5065'0,"0"0"-3401"15,0 0-816-15,0 0-191 16,0 0 495 0,0 0-136-16,-99-16-128 0,60 32-336 15,-6 9-224-15,6 4-168 16,7 2-160-16,8 1 0 16,12 3-56-16,12 3-8 0,0 0-88 15,32 3 0 1,15 1-96-1,13 3-64-15,4-1 64 0,-1-6-256 16,-14-3 248-16,-18-10-240 0,-15-2-64 16,-16-8 152-16,-8-5 408 15,-24-4 808-15,-19-2 224 0,-9-4-328 32,-8 0-120-32,0-4-384 15,9-12-176-15,15 1-24 0,28-21-768 16,12 5-1512-16,12-1-4410 0</inkml:trace>
  <inkml:trace contextRef="#ctx0" brushRef="#br0" timeOffset="-200390.15">12140 16649 9057 0,'0'0'3113'15,"0"0"-2273"-15,0 0-648 0,0 0-184 16,0 0-8-16,0 0 48 31,115-44-96-31,-75 28-112 0,4-3-712 16,0-3-304-16,-5-4 120 0,-11-5 423 15,-8-4 633-15,-20 0 137 16,0 0 1023-16,-20 6 720 0,-12 10 185 16,-7 13-681-1,3 6-552 1,0 6-280-16,8 23-192 0,8 6-248 15,12 9 152-15,8 1-192 16,16 5 0-16,16-5-72 0,12-4-200 16,7-9-296-16,9-7-104 0,4-12-248 31,4-6-336-31,24-14-529 16,-17-9-751-16,-15-9-2409 15</inkml:trace>
  <inkml:trace contextRef="#ctx0" brushRef="#br0" timeOffset="-200187.43">13068 16008 5153 0,'0'0'4144'15,"0"0"-1151"-15,0-82-984 0,-4 65-377 16,4 14-672-16,0 6-576 16,-4 36-384-16,0 34 112 0,4 28 232 15,0 14-184-15,4 2-152 31,16-19 56-31,3-24-64 16,2-17-440-16,-5-16-360 0,0-9-328 0,12-4-849 16,-9-6-2279-16,1-6-2498 15</inkml:trace>
  <inkml:trace contextRef="#ctx0" brushRef="#br0" timeOffset="-200020.95">12733 16237 128 0,'0'0'11546'16,"0"0"-8489"-16,0 0-2409 0,128-19-640 31,-9 19-16-31,29 3-32 16,3 13-104-16,-20 6-1857 16,-47-6-2920-16,-32-7-2432 0</inkml:trace>
  <inkml:trace contextRef="#ctx0" brushRef="#br0" timeOffset="-199900.51">13789 16526 11666 0,'0'0'2881'0,"0"0"-1817"16,0 0-32-16,0 0-512 0,0 0-520 16,0 0-2968-16</inkml:trace>
  <inkml:trace contextRef="#ctx0" brushRef="#br0" timeOffset="-187929.19">565 15157 280 0,'0'0'3024'15,"-4"0"-639"-15,4 0-1449 16,-4 0-104-16,4 0 648 0,0 0 121 0,-4 0-369 16,4 0-440-1,0 0-272 1,0 0-88-16,0 0-32 0,0 0-263 16,0 0-129-16,0 0 48 15,0 0-56-15,0 0-233 16,4 0 1-16,4 0 232 0,12 0 80 0,4 0 216 31,12-3-127-31,0 0 135 16,3 3-296-16,-2-3 0 0,-5 3 40 15,-9 0-32-15,-7 0 16 16,-8 0-32-16,-4 0-160 16,-4 0 152-16,0 0-144 0,0 0 56 31,0 0 96-31,0 0 0 0,0 0 184 15,0 0-184-15,0 0-160 16,0 0-89-16,0 0-679 16,0 0-888-16,0 0-889 0,0 3-471 15,0 0-1-15</inkml:trace>
  <inkml:trace contextRef="#ctx0" brushRef="#br0" timeOffset="-187518.82">796 14986 7601 0,'0'0'1761'16,"0"0"-1193"-16,0 0-152 16,0 0 360-16,0 0 728 15,0 0-352-15,0 0-687 0,0-10-313 16,0 10-152-1,0 0-128-15,0 0 128 16,0 0-257-16,0 0 81 0,0 3 40 16,0 7 120-16,4-1 8 15,0 7 8-15,9-3-112 16,2 0 104 0,2-1 8-16,2 1-120 15,-3-3 120-15,0-4 152 16,-4 3-64-16,-4-5-88 0,-8-1-112 15,0 0 104-15,0 4-64 16,-4 5 72-16,-12 1 200 0,-4 9-32 16,-11 0 201-16,-1 7-297 31,-1-1-72-31,1 4-8 0,0 12-1505 16,9-9-2392-16,3-9-3072 0</inkml:trace>
  <inkml:trace contextRef="#ctx0" brushRef="#br0" timeOffset="-167652.34">18789 6699 7585 0,'0'-6'2633'0,"0"2"-721"15,-3 1-280 1,3 3-31-16,0 0-401 16,0 0-448-16,0 0-184 0,0 0-336 15,0 0-32-15,0 0-200 16,0 0 48-16,0 7-96 16,3 9-56-16,1 9 104 0,9 10 16 31,-2 9-16-31,1 4 80 0,-3 0-80 15,-2 2 8-15,5-2 40 16,-8-7-48-16,5-3-56 16,-6-3-64-16,1-9-456 0,0-4-344 31,-4-6-736-31,0-6-1585 16,0-10-2440-16</inkml:trace>
  <inkml:trace contextRef="#ctx0" brushRef="#br0" timeOffset="-167463.43">18866 6464 6081 0,'0'0'6041'0,"0"0"-3952"16,0 0-849-16,0 0-176 15,0 0 48-15,0-70-320 0,4 67-792 0,-4 3-248 31,7 19-1792-31,1 3-3137 16,0 4 272-16</inkml:trace>
  <inkml:trace contextRef="#ctx0" brushRef="#br0" timeOffset="-166832.97">19117 6994 4240 0,'0'0'5498'0,"0"0"-4386"15,0 0-488-15,0 0 64 16,0 0 488-16,0 0-111 0,0 0-625 31,0 0-240-31,7-70-96 0,5 48-96 16,4-3 80-16,0 0-88 0,0 5 0 15,-1 5 24-15,-2 2-16 16,-1 6-8-16,-9 4 56 16,10 3-56-16,-5 0-8 0,-1 6-200 15,6 11 120 1,-5 8 40-1,-4 0 64-15,-4 10-16 0,0-3 8 16,0 3 8-16,0-4 56 0,-12-5-72 16,3-7-96-16,5-3 96 15,1-10-208-15,-1-6 200 0,4 0 8 32,0-9 0-32,0-20-40 15,15-6-576-15,2-9 311 0,7-4 257 16,4 0 96-16,-5 14 32 15,-7 5 345-15,-4 16 367 0,-4 10 208 16,0 3-832-16,0 7-16 31,4 15-152-31,0 3 8 16,3 10 64-16,2 3-32 0,-6 0 16 16,6 4 24-16,-2-7-80 15,9-4-376-15,-3-2-352 0,3-4-744 16,15-12-1049-16,-3-4-1360 31,-4-9-1752-31</inkml:trace>
  <inkml:trace contextRef="#ctx0" brushRef="#br0" timeOffset="-166347.06">19940 6906 5401 0,'0'0'2120'16,"0"0"-376"-1,0 0 169 1,5-89 31-16,-5 60-447 0,-5 6-705 15,-6 4-288-15,-5 7 144 0,0 6-384 16,-4 6-256-16,-3 0-8 16,-5 6-16-16,4 13-48 0,-4 6 16 31,3 7 8-31,6 6-40 16,7 3 80-16,4 4 0 15,8-1-48-15,0-5 0 0,11-4-152 16,10-7-40-16,7-12-88 0,4-6 328 15,-1-10-128-15,1 0 8 32,0-17 104-32,-8-11 16 15,-8-7 16-15,-4-13 80 0,-8-6-80 16,-4-18 392-16,-8 5-168 16,-4-7 80-16,-8 5-16 0,8 8 344 15,0 1-88-15,5 6-168 31,2 13-111-31,5 9 327 16,0 13-392-16,0 10 152 0,0 6-24 0,0 3-344 16,0 0-88-16,0 15-216 15,5 14 216-15,6 9 80 0,1 16 8 16,4 6 0 0,0 3 40-1,4 8-40-15,-9-1 0 16,2 9 0-16,-5-12-936 0,-1 28-401 15,-3-16-1447-15,1-28-2778 0</inkml:trace>
  <inkml:trace contextRef="#ctx0" brushRef="#br0" timeOffset="-165970.87">20371 7013 12642 0,'0'0'3137'15,"0"0"-1369"1,0 0-712 0,0 0-151-16,0 0-89 15,0 0-640-15,0 0-176 0,0-13-88 0,0 13-656 16,0 0-345-16,0 0-1071 15,-4 0-2577-15,4 0-2305 0</inkml:trace>
  <inkml:trace contextRef="#ctx0" brushRef="#br0" timeOffset="-165485.8">20893 6620 8041 0,'0'0'2113'15,"0"0"-473"-15,0 0-816 0,0 0 8 32,0 0 745-32,0 0-617 15,0-77-360-15,-16 77-176 16,-12 0-416-16,0 0-8 0,-7 7 0 15,-5 6 16-15,3 2 72 16,10 4-88-16,3 1 0 0,4 2-8 16,9 0-56-16,7-3 56 15,-1 6 0 1,5-2-48-16,5 2-16 16,14-3 72-16,9 0-56 0,4-2 40 15,3-2 16-15,10-5-104 16,-2 3-48-1,-2-3-32-15,-2 3 168 16,-7 0-96-16,-13-4 8 0,-2 4 104 16,-13 0-112-16,-4-4 112 15,0 5 0-15,-24 1 48 0,-8-1 312 16,-4-5-184-16,-7 4-96 16,-2-7-80-16,6-2-184 15,7-7-1200 1,12 0-1673-16,12-3-1576 0</inkml:trace>
  <inkml:trace contextRef="#ctx0" brushRef="#br0" timeOffset="-165064.3">21108 6918 7297 0,'0'0'4129'0,"0"0"-3393"0,0 0-504 16,0 0 440-16,0 0 841 15,80-12-857-15,-56 5-480 0,-5-3-88 16,6 1-88-16,-9-4-56 16,-1-2-144-1,-2-5-176-15,-9-2 64 16,-4 0-32-16,0-1 344 0,-13 1 112 16,-6 7 296-16,3-2 144 15,0 11-144-15,0 0-160 16,0 6 240-16,4 0-208 15,0 0-40-15,0 12-56 16,4 8-40-16,0 5 104 16,4 4-144-16,4 3-88 0,0 3 264 15,4 2-272-15,12-2 120 16,12 0-56-16,3 0-64 16,6-9 0-1,7-7-8-15,-1-6-296 16,5-7-152-16,1-6-672 15,-2-4-528-15,-12-15-625 0,6-25-31 16,-14 3-769-16,-11-3-1928 0</inkml:trace>
  <inkml:trace contextRef="#ctx0" brushRef="#br0" timeOffset="-164830.97">21706 6470 4672 0,'0'0'2409'0,"0"0"-88"16,0 0-521-16,0 0 248 15,0 0-199-15,0 0-833 0,0 0-832 16,4-31-184 0,-15 59 0-16,-6 7 464 15,-3 13-176-15,4 2 120 0,0 8-120 16,4-5-176-16,9-1 80 16,3-2-192-16,0-5 0 15,7-10-48-15,14-4 48 16,10-8-56-16,9-7-16 15,8-7-344-15,27-12-480 16,-11-13-1689-16,-8-9-3056 0</inkml:trace>
  <inkml:trace contextRef="#ctx0" brushRef="#br0" timeOffset="-164578.21">21471 6686 8977 0,'0'0'2657'0,"0"0"-1121"16,99-3-119-16,-47-3 151 15,4-1-592-15,4 1-384 16,0 0-368-16,-4 0-224 0,-5 2 0 31,-3-2-1064-31,-16-1-1760 0,-17-2-4842 16</inkml:trace>
  <inkml:trace contextRef="#ctx0" brushRef="#br0" timeOffset="-162350.28">18654 6252 4440 0,'0'0'1097'16,"0"0"-249"-1,0 0-64-15,0 0 448 16,0 0 57-16,0 0-105 15,0-23-224-15,0 23-456 16,0 0-200-16,0 0 64 0,0 0-144 16,0 0-120-16,0 0-104 0,-4 0 56 15,-12 10-40-15,-4 8 32 32,-7 5 32-32,-6 12 104 0,1 6 217 15,-4 7 31-15,1 6 128 16,-1 16-232-16,0 12 152 0,5 19-176 15,3 1-56-15,7-6-72 32,14-8-32-32,3-2 32 15,4 3-88-15,4-3-88 0,16-7 448 16,7 4-240-16,6-20-104 16,-2-6 64-16,1-15-104 0,4-1-64 15,7 3-240-15,34 20-664 16,-10-13-1256-16,-11-13-4066 0</inkml:trace>
  <inkml:trace contextRef="#ctx0" brushRef="#br0" timeOffset="-161513.79">21981 6121 6905 0,'0'0'2657'0,"0"0"-1105"0,0 0-504 16,0 0 160-16,0 0 137 15,0 0-393-15,0-3-656 16,0 6-160-16,8 10-128 0,7 9-8 16,9 10 440-16,8 9-144 31,13 10 48-31,15 19-8 0,15 15-88 15,1 20 192-15,-1 3-248 16,-19-19-88-16,-24-22 64 16,-20-23-160-16,-4-3 41 0,-8 10-49 0,0 22 8 15,-40 23-105 1,-48 12-287 0,-27-10-1152-16,7-28-2649 0,16-32-6737 15</inkml:trace>
  <inkml:trace contextRef="#ctx0" brushRef="#br0" timeOffset="-160414.85">17132 6975 5417 0,'0'0'1928'0,"0"0"-528"16,0 0-87-16,0 0 319 16,0 0-248-16,0 0-175 15,-20-38-553-15,4 32-240 0,-4 3-200 16,-12 3-56-1,-4 0 104-15,-3 6-160 16,-13 10-104-16,0 3 160 0,4 3-152 16,5 0 0-16,6 0-8 15,14 1-8-15,7-1-80 16,4 0 88-16,12 0-112 0,0-3 104 31,4 1-184-31,20-1 88 0,4-6 96 16,12 2 8-16,7-5 16 15,1-4-16-15,4 3 0 16,-5-5 24-16,-2 5-24 0,-13 1-8 16,-4-1 0-16,-9 1-16 31,-3 2-24-31,-8-2 48 0,0 3-64 0,-8-1 64 0,0 1 8 31,-8 0 48-31,-16 2 144 16,-8 2 24-16,-11-2 304 0,-6-2-344 15,-7 0-64-15,1-4-16 16,3-2-56 0,4-4-8-16,12-3-40 0,8 0-536 15,21-13-400-15,7-3-3065 16,4-2-5225-16</inkml:trace>
  <inkml:trace contextRef="#ctx0" brushRef="#br0" timeOffset="-160084.35">17411 7074 9706 0,'0'0'4088'15,"0"0"-3111"-15,0 0-697 0,0 0 152 16,0 0-272-16,0 0-40 15,0 63 224-15,3-25-80 0,2 7 16 16,-1 6-104-16,4-4-32 31,0 4 232-31,-1 0-304 16,-2-4-56-16,3 1 40 0,-4-3-40 16,0-4-16-16,-1-10-16 15,-3-2-400-15,0-7-160 0,0-6-712 16,0-3-713-16,0-13-519 31,-11 0-329-31,-6-10-2616 0</inkml:trace>
  <inkml:trace contextRef="#ctx0" brushRef="#br0" timeOffset="-159778.37">17435 7172 4368 0,'0'0'1953'0,"0"0"-457"0,16-95-248 15,-8 60 457-15,0 3 175 0,-5 10-167 16,6 3-889-16,3 6-264 16,3 4-384-16,2 2-104 0,7 4-72 31,-5 3-104-31,5 0 96 16,0 10-152-16,-4 12 128 15,-4 3-40-15,-12 4 128 0,-4 6-56 16,0 0 64-16,-12 3 24 0,-16-4 112 15,0 1-128-15,-7 0-72 32,-1-6 200-32,-9-4-200 15,10-2 0-15,3-7-456 0,12-7-880 16,20-9-1273-16,0 0-1464 16,8 0-784-16</inkml:trace>
  <inkml:trace contextRef="#ctx0" brushRef="#br0" timeOffset="-159263.72">17850 7039 2472 0,'0'0'1800'0,"0"0"-255"0,0 0-257 16,0 0 128-16,0 0 57 0,-5-76-33 15,1 69-328 1,-8 4-296-16,5 3-344 16,-10 0-320-16,2 6 1 15,-9 13-17-15,0 0 344 16,3 10-200-16,6 3 48 16,-2-1 16-16,14 4-192 0,-1 0-96 15,4-3-56-15,4-3 16 0,12-10-40 16,3-4 24-16,2-11-120 31,3-4 64-31,-4 0-88 16,-1-19 8-16,2-7-160 0,-10-5-48 15,-3-4 336-15,-3 0-8 16,-5 3 16-16,0 6 128 0,0 7 432 16,0 10 80-16,0 6-144 31,0 3-376-31,-5 0-120 15,-3 19-48-15,-3 3 0 0,3 7 48 0,-5 2 0 16,9 4 0-16,-3-3 0 16,7 0 0-16,0-1-64 0,0-2-304 15,0-10-520 1,7 0-577 0,5-12-935-16,1-7-505 0,-2 0-3024 15</inkml:trace>
  <inkml:trace contextRef="#ctx0" brushRef="#br0" timeOffset="-158718.91">17897 6953 8049 0,'0'0'2025'16,"0"0"-769"-16,0 0-168 0,0 0 200 31,0 0-775-31,0 0-513 15,0 0-24-15,0 0-48 16,16 32 72-16,-12-7 16 0,-4 4 40 16,0 6 152-16,0 0-208 15,0 3 8-15,0-7 40 16,0 1-40-16,-4-7 24 0,-1-6-32 31,2-6-184-31,-1-6 112 16,4-1-313-16,0-6 113 0,0 0 272 15,0-9 0-15,0-17-320 0,0-6-272 16,7-9 240-16,10-7 112 16,-6 1-416-16,6 2 368 15,-6 7 288 1,-2 9 448-16,-5 11 416 16,0 5-120-16,0 7-64 0,-4 2 289 15,0 4-393-15,4 0-384 16,-1 0-192-16,-3 0-152 15,8 0 152-15,1 0-56 16,-1 0 56-16,-5 4 88 16,5 5 24-16,1 7 88 15,-1 0 112-15,-1 3-176 0,1 6 200 16,-3 4-176-16,-1 3-80 31,3 6 144-31,-3 0-176 0,-4 3 0 16,0 0-48-16,0-2-24 15,0 8-456-15,0-12-1304 0,-7-6-3313 16</inkml:trace>
  <inkml:trace contextRef="#ctx0" brushRef="#br0" timeOffset="-157113.89">22850 6867 9554 0,'0'0'2656'0,"0"0"-1600"0,0 0-472 15,0 0 505-15,0 0-177 16,0 0-352-16,-4 0-272 0,4 0-136 31,0 0 72-31,0 0-72 16,11 3-24-16,10-3 272 15,7 0-56-15,3 0-120 0,5 0-80 16,0 0-144-16,-4 0-120 16,-8 0-632-16,-4 0-568 0,-20 0-800 31,0 0-2633-31,-20 7-561 0</inkml:trace>
  <inkml:trace contextRef="#ctx0" brushRef="#br0" timeOffset="-156920.96">22734 7106 5537 0,'0'0'3160'0,"0"0"-1759"16,0 0 583-16,0 0 121 0,80 0-329 0,-37 0-496 15,6-7-560-15,7 1-384 16,-2-1-336 0,15 1-224-16,-18 0-2240 15,-15-1-5634-15</inkml:trace>
  <inkml:trace contextRef="#ctx0" brushRef="#br0" timeOffset="-151922.74">13841 16637 10058 0,'0'0'4481'15,"0"0"-3249"-15,0 0-784 0,0 0-112 16,0 0 176-16,0 0 328 16,0 0-144-16,0 0-311 15,0 0-217 16,0 0-160-31,4 0 40 16,-4 0 40-16,0 0-88 0,0 0-152 16,0 0-281-16,8-7-655 15,-4 4-1568-15,0-3-4506 0</inkml:trace>
  <inkml:trace contextRef="#ctx0" brushRef="#br0" timeOffset="-147650.24">11701 16951 1224 0,'0'0'648'16,"0"0"-440"-16,0 0-128 16,0 0-80-16,0 0 0 0,-11 32-72 15,6-26 64 1,1-6-56 0,4 4 56-16,0-4-88 0,0 2 88 15,0-2 8-15,0 0 136 16,-4 0 200-16,4 0 336 0,-4 0 280 15,1 0 217-15,3 0 183 0,-4 0-200 32,4 0 8-32,0 0-439 15,0 0-169-15,0 0 16 0,0 0-104 16,0 0 72-16,0 0-16 16,0 0-32-16,0 0 112 0,0 0-160 15,0 0-55-15,11 0 71 31,6 0-104-31,11 0-104 0,11 0 176 16,29 0-72-16,35-2 88 16,29-2-136-16,16-2-80 15,-5-1 40-15,-20 4-160 0,-23 3-8 16,-20-3-96-16,-17 3 8 31,-18 0 104-31,-2-3-112 0,9 3 0 16,-1-3 0-16,1 0 0 15,1 3 56-15,-10-3-56 0,-3-1-144 16,-4 4 144-16,-9 0-472 0,-6 0-224 16,-5 0-384-1,-8 0-377 1,-8 0-1079-16,-8 0 143 0,-16 7-215 16,-4-1-3225-16</inkml:trace>
  <inkml:trace contextRef="#ctx0" brushRef="#br0" timeOffset="-147268.56">11849 17195 5169 0,'0'0'1616'0,"0"0"-712"16,0 0-224-16,0 0 385 16,0 0 511-16,0 0-496 0,0 0 8 15,120-2-191-15,-69 2-105 32,13 0 64-32,12 0-248 0,27 0-40 15,24-4-120-15,9-2-152 16,-4-1-24-16,-17-2-168 15,-35 3-96-15,-17-1 168 0,-18 4-168 0,-14 3-16 16,1-3 8 0,-8 3-280-1,-4 0-64-15,-12 0-480 0,-8 0-408 16,0 0-56-16,-24 6-985 16,-4 4-223-16,4-1-3658 15</inkml:trace>
  <inkml:trace contextRef="#ctx0" brushRef="#br0" timeOffset="-126846.28">15721 13468 1400 0,'0'0'632'16,"5"-3"1112"-1,-5 3-823-15,4 0-201 16,0 0-136-16,-4-3-120 16,0 3 152-16,4 0 16 0,-4 0-160 15,0 0 144-15,0 0-176 16,0 0 33-16,0 0 7 0,0 0-96 31,0 0 40-31,0 0-40 16,0 0-184-16,0 0 136 0,0 0-264 15,0 0 40-15,0 0-8 16,0 0-8-16,0 0 16 16,0 0-40-16,0 0-56 0,0 0 328 15,0 0-112-15,0 0-16 32,0 0-56-32,0 0-32 0,0 0 72 15,0 0-40-15,0 0-7 16,0 0 191-16,0 0-208 15,-4 0 8-15,-4 0-32 0,-1 0-64 16,2-4 72 0,-1 4-120-16,0 0 0 15,-4 0 168-15,4-3-168 0,-4 3 0 16,4 0 8-16,-4 0-8 16,4-3 88-16,0 3-88 15,-4 0 0-15,4 0 72 0,-8 0-72 0,0 0-8 31,-4 0 8-31,0 0 0 16,-3 0 0-16,-5 0-16 0,0 0 16 16,-4 0 24-16,0 0-24 15,0 0 0-15,-3 0-8 16,-2 0 8-16,5 0 48 0,0 0-48 31,9 0 0-31,-1 0-16 0,8 0 16 16,0 0-224-16,7 0-664 15,2 0-1393-15,3 0-2600 0</inkml:trace>
  <inkml:trace contextRef="#ctx0" brushRef="#br0" timeOffset="-113466.02">24440 6670 1240 0,'-5'-6'552'0,"1"-6"3553"15,0 2-2737-15,0-3 144 16,0 1-119-16,4 2 151 0,-3 3-136 16,3 4-215-16,0 0-121 31,0 3-440-31,0 0-248 0,0 0-384 15,0 0-32-15,0 0-24 16,0 10-256-16,11 8 224 16,6 12 88-16,2 4 0 0,5 8 48 31,8 5-48-31,-4 4 8 16,0-3 48-16,0-1-56 0,-4-3-8 15,-5-5-184-15,1-11-176 16,-4-6 152-16,-4-9 64 15,-4-9 152-15,-4-4 120 0,0-7 544 16,5-22-184 0,-2-12-304-16,5-22 128 15,0-26-16-15,8-13-80 0,0 7-200 16,-5 22 200-16,2 29-208 16,-6 18 0-16,2 4 0 15,-5 3 8-15,3 6-8 0,-6 13-400 16,-1 0-1432-1,-4 48-2617-15,0-4 2520 16,-9 1-3152-16</inkml:trace>
  <inkml:trace contextRef="#ctx0" brushRef="#br0" timeOffset="-113063.31">25093 6870 9418 0,'0'0'2248'31,"0"0"-1352"-31,0 0-672 0,0 0-144 16,0 0 176-16,0 0-80 15,0 0-144-15,103-53-32 16,-75 36-304-16,-4-1 296 0,0-8-24 15,-4 1 24-15,-13-4-80 16,2 4 88 0,-9 2 120-16,0 11 416 0,-16 5-96 15,-8 7-135-15,-3 0-305 16,-10 17 0-16,1 5 8 16,0 9 80-16,1 4 160 15,7 7-248-15,8-4 0 16,4 3 0-16,12-6 0 15,4 3-8-15,4-7-264 16,24-2-329-16,8-3-295 0,16-7-600 16,40-13-408-16,-13-6-641 15</inkml:trace>
  <inkml:trace contextRef="#ctx0" brushRef="#br0" timeOffset="-112805.72">25802 6705 8705 0,'0'0'1745'16,"0"0"-713"-16,0 0-656 31,0 0 176-31,-88 4 128 16,49 15-192-16,2 9-264 0,5 4-64 16,0 6 49-16,9 3-209 15,7 1-80-15,8-1 7 0,8 0 65 31,8 0 0-31,20-2 0 0,11-11-248 16,13-3-32-16,4-9-264 16,4-9-496-16,28-14-136 0,-20-15-1105 15,-12-3-2688-15</inkml:trace>
  <inkml:trace contextRef="#ctx0" brushRef="#br0" timeOffset="-112553.93">26133 6422 7417 0,'0'0'2249'0,"0"0"-417"16,0 0-576-16,0 0 57 0,0 0-489 31,0 0-824-31,0 0-48 16,0 0 48-16,-9 99 160 0,-2-13 184 15,7 16-64-15,4 6-176 16,0-19-104-16,0-26 48 0,4-22-120 15,7-6-136-15,2 0-872 32,-2 0-801-32,17-3-615 15,-7-14-721-15,-6-11-2808 0</inkml:trace>
  <inkml:trace contextRef="#ctx0" brushRef="#br0" timeOffset="-112369.96">25913 6721 7761 0,'0'0'2329'0,"0"0"-649"16,0 0-552-16,0 0-440 15,0 0-312-15,97-12-95 0,-11 12-233 16,26 12-48 0,8 1-769-1,0-1-503-15,-17-5-400 0,-36-4-529 16,-18-3-2856-16</inkml:trace>
  <inkml:trace contextRef="#ctx0" brushRef="#br0" timeOffset="-112055.92">26723 6721 5657 0,'0'0'2360'16,"0"0"-1784"-16,0 0-296 16,-84 29 241-16,60-4 159 0,-1 4-120 15,2 6-272-15,11 0-216 0,4 2-72 16,8-1-24-16,0-5-408 31,15-5-264-31,13-4 232 16,9-9 199-16,-1-10-119 0,-1-3 280 15,1-13 104-15,-8-12 256 16,-8-14 369-16,-12-5 175 0,-8-3-112 16,0-4 568-16,-20 3-16 31,-8 10-135-31,-8 10-113 0,0 8-512 15,5 11-440-15,3 9-40 16,7 6-744-16,6 19-681 0,23 10-1343 16,16-3-529-16,11-10-4032 0</inkml:trace>
  <inkml:trace contextRef="#ctx0" brushRef="#br0" timeOffset="-111730.5">27348 6578 5921 0,'0'0'4761'0,"0"0"-3809"32,0 0-496-32,0 0-216 15,-92 19-16-15,60 10-48 16,0 12-168-16,4 7 40 0,8 2-96 16,5 2-184-16,7-5-624 0,8-2 88 15,0-7-288-15,0-10 255 31,8-6-7-31,0-9 80 16,-1-6 728-16,-2-7 968 0,-5-13 329 16,0-13 175-16,-9-5 192 15,-15-10-223-15,-8-1-465 16,-11-5-104-16,-13 2-40 0,5 4-440 31,-5 6-280-31,15 9-96 16,10 14-16-16,19 12-1408 0,12 9-4329 15,0 7-225-15</inkml:trace>
  <inkml:trace contextRef="#ctx0" brushRef="#br0" timeOffset="-111248.33">28033 6622 10666 0,'0'0'2352'0,"0"0"-1119"16,0 0-401-16,0 0 88 16,-83-41-272-16,50 41-368 15,1 0-272-15,9 0-16 0,7 10-32 32,8 6-264-32,8 6 8 15,0 10-16-15,20 3 56 0,7 3-112 16,10 0-120-16,-1 0 320 0,-1-3-72 15,-7-3 40-15,-12 0 152 16,-11-7 0-16,-5 0 48 16,-25-2 488-1,-15-8 232-15,-15-5 344 16,-9 0-456-16,-4-10-312 0,4 0-176 16,17 0-120-16,11 0-424 0,36-13-1184 15,0 0-673-15,23-9-4792 16</inkml:trace>
  <inkml:trace contextRef="#ctx0" brushRef="#br0" timeOffset="-111013.24">28216 6639 13002 0,'0'0'3113'16,"0"0"-1609"-16,0 0-1192 0,0 0-312 31,0 0-240-31,0 76 240 16,8 3 344-16,4 36-248 0,13 15-48 15,-2 0-40-15,-3-19-8 16,-4-28 56-16,-4-23-56 16,-4-22-120-16,-4-6-136 0,-4-1-504 31,0-2-120-31,0-4-208 16,-8-12-409-16,-24-16-423 0,0-13-392 15,0-13-5018-15</inkml:trace>
  <inkml:trace contextRef="#ctx0" brushRef="#br0" timeOffset="-110765.96">28268 6607 6065 0,'0'0'5641'16,"0"0"-3849"-16,60-79-815 16,-28 56-417-16,4 11 504 0,-1 5-88 15,10 7-696 1,-2 16-224-16,1 16-56 15,-8 12-48-15,-13 7 40 16,-18 6-376-16,-5-3-400 0,-33-6 264 16,-22 3-40-16,-4-16 104 31,-14-7-80-31,10-6-193 0,3-12-495 16,9-1-664-16,23-5-1321 0</inkml:trace>
  <inkml:trace contextRef="#ctx0" brushRef="#br0" timeOffset="-110263.83">29217 6674 6361 0,'0'0'2376'0,"0"0"-1135"16,19-83-593-16,-10 45 48 0,-5 6 248 15,-4-3-232 1,0 7-472-16,-17 5 64 16,-2 8-176-16,-5 5 40 0,-12 10-168 15,-4 3 56-15,-4 19 8 16,-4 10-64-16,8 10 0 0,5-1 40 16,11 6-40-1,12-5-8-15,8-1 0 16,4-10 8-16,12-2 16 15,8-10-16-15,8-9 0 16,4-10 161-16,3 0 71 0,1-16 64 31,-4-9 32-31,4-14-224 16,-4 2 176-16,-4-11-280 0,-4 0 0 16,-5 10 0-16,-7 6 248 15,-4 10 560-15,-4 12 264 0,-4 10-656 16,0 0-416-16,0 10-160 15,-12 15 24-15,-8 7 136 0,5 6 0 32,-2 3 8-32,6 4-8 15,3-4-72-15,8 1 64 16,0-11-680-16,12-2-432 0,8-4-368 16,27-9-393-16,-7-6-671 15,0-10-3082-15</inkml:trace>
  <inkml:trace contextRef="#ctx0" brushRef="#br0" timeOffset="-110030.06">29857 6407 9882 0,'0'0'2440'0,"0"0"-1464"16,0 0-648-1,-86-7 153-15,41 29 279 16,-6 8-144-16,7 4-368 0,-4 11-144 15,8 2 32-15,8 4-8 0,8 0-96 16,12-3-32-16,12-4-552 16,8-6-328-1,24-6-905-15,40-10-199 16,-4-9-777-16,-4-13-3048 0</inkml:trace>
  <inkml:trace contextRef="#ctx0" brushRef="#br0" timeOffset="-109625.73">30057 6531 7433 0,'0'0'2393'15,"0"0"-2393"-15,0 0-232 0,0 0 232 16,0 0 304-16,0 57-112 16,4-41-64-16,9-3-120 0,2-8 280 31,9 2 552-31,0-7-32 15,3 0-424-15,1-7-192 0,0-11-8 16,-4-8-184-16,-7-6 80 0,-6-3-88 16,-11-2 8-16,0 2-8 15,0 6 8-15,-7 4 56 16,-14 9 560 0,1 13-143-16,-8 3-465 0,-8 9 232 15,1 13 112-15,-5 13 176 16,4 3-176-16,8 3-72 0,8 7-56 31,9 3-224-31,11-3 8 16,3-1 136-16,25-2-144 0,8-7-8 15,16-9 0-15,16-7-152 16,27-9-32-16,33-11-512 0,15-4-408 16,-32-18-809-16,-23-8-3536 0</inkml:trace>
  <inkml:trace contextRef="#ctx0" brushRef="#br0" timeOffset="-109490.08">31204 6445 10354 0,'0'0'2824'16,"0"0"-2184"-16,0 0-464 0,0 0 433 31,0 0-609-31,0 0-192 16,0 0-2881-16,0 0-5065 0</inkml:trace>
  <inkml:trace contextRef="#ctx0" brushRef="#br0" timeOffset="-99207.75">19021 7489 616 0,'0'0'2424'16,"0"0"-1840"-1,0 0-408-15,0 0-40 0,0 0 1345 16,0 0-361-16,0 0-488 16,0 0-272-16,0 0-120 15,0 0 40-15,0 0-56 16,0 0-88-16,0 0 144 15,0 0-120-15,12 0 56 16,-5 0 40-16,6 0-31 0,6 0 95 16,1 0-120-16,8 0-72 15,-4 0 136-15,8 0-160 16,0 0 56 0,0 0-8-16,4 0-32 15,-4 0 8-15,-1 0-120 0,1 0-8 16,0 0 248-16,4 0-168 15,-4 0 8-15,-1 0 8 16,5 0-24-16,-4 0 88 0,5 0-152 16,-5 0-8-16,-1 0 168 31,5 0-168-31,-4 0 0 0,4 0 0 16,-1 0 0-16,1 0 24 15,1 0-24-15,-6 0 0 16,5 0 48-16,-8 0-48 0,4 0 0 15,0-3 0 1,0 3 0-16,3-3 16 16,9 3-16-16,-4-3 0 15,11 3-40-15,-2 0 40 0,-6 0 0 16,2 0-8-16,-6 0 8 16,-3 0 0-16,-8 0 0 15,4 0 0-15,-4 0 0 16,-4-3 0-1,0 3 0-15,-1 0 8 0,1-3-8 16,4 0 0-16,4 3 0 0,0-4 0 16,3 4 0-16,1-3 0 15,5 3 0-15,-2 0 0 0,1 0 0 32,-5 0-8-32,2 0-32 15,-9 0 40-15,-5 0 16 0,1 0-16 16,1-3 0-16,-1 3-8 15,4 0 8-15,-1-3 0 0,9-1 0 32,0 2 0-32,4 2-32 15,-1-4 48-15,-2 1-16 16,2 0 0-16,-3 0 0 0,-4 3 32 16,-4-3-32-16,-8 3 0 15,-1 0 32-15,-2-4-24 0,-6 1-8 16,6 3 0-16,-9-3 0 15,7 0 88 1,-2 3-88-16,2-3 0 16,5 0 16-16,1-1-16 0,7 4 56 15,-2-3-40-15,-1 3-8 16,-1-3 176-16,-8 3-112 0,0 0-72 16,-9 0 152-1,-3 0-152-15,-4 0 0 16,5 0-8-16,-5 0-176 15,0 0-768-15,8 0-1168 0,3 6-113 16,-3 1-3560-16</inkml:trace>
  <inkml:trace contextRef="#ctx0" brushRef="#br0" timeOffset="-93447.16">25041 7413 4200 0,'0'0'2857'0,"0"0"-1913"16,0 0-744-16,8 0-200 15,0 0 0-15,0 0 152 0,0 0 64 31,8 0-160-31,-1 0 120 16,2 0-72-16,2 0 208 0,1 0 49 16,1 0-57-16,2 0-48 15,1 0-152-15,4 0-16 16,8 0 160-16,-1 0-144 0,10 0 32 31,2 0 0-31,9 0-40 16,0 0 136-16,4 0-80 0,0 0 8 0,3 0 272 15,1 0-328-15,4 0 40 16,-5 0-56-16,10 0-16 16,-6 0 40-16,4 0-112 15,1 0 0 1,-4 0 72-16,-4 0-72 16,-4 0 0-16,-4 0 0 0,-1 0 8 15,1 0 72-15,-4 0-80 0,4 0 0 16,4 0-16-16,3 0 24 15,1 0-8 1,4 0 0-16,-1 0 0 16,1 0 0-16,-5 0 0 15,-7 4 0-15,4-1 24 0,-8-3-24 16,-1 0-8-16,-2 0 8 16,-1 0 0-16,3 0 16 0,-3 0-16 31,0 0 0-31,0 0 0 15,4 0 0-15,-1 0 0 0,1 0 0 16,4 0 0-16,0 0 8 16,-1 0-8-16,1 0 0 15,0 0-8-15,0 0 8 0,-4 0 0 16,-5 0 0-16,5 0 0 31,-4 0 8-31,4 0-8 0,0 0 0 16,3 0 24-16,-3 0-24 15,0 0-8-15,4 0 8 0,-5 0 0 16,-3-3-16-16,0-1 16 16,-8 4 0-1,8-3 0-15,-8 0 0 16,7 3 0-16,2 0 0 0,-6 0 0 16,5 0-8-16,0 0 8 0,0 0 0 15,3 0-80-15,1 0 80 16,-4 0-72-16,0-3 64 0,-8-1 8 31,-4 1 32-31,-1-3-32 16,-3 3 0-16,0 0-8 0,-4 0 8 15,0-1 0-15,-9 4 8 16,2 0 0-16,-5 0 8 0,-4 0-16 31,-1 0 0-31,-2 0 0 16,-1 0 0-16,-4 0-8 0,-4 0 8 15,0 0 0-15,0 0-48 16,-17 0-952-16,-6 0-2185 16,-9 0-2824-16</inkml:trace>
  <inkml:trace contextRef="#ctx0" brushRef="#br0" timeOffset="-90294.5">20152 7585 4096 0,'0'0'2113'16,"0"0"-529"-16,0 0-640 0,0 0-87 16,0 0-57-16,0 0 144 31,0-13 8-31,0 13-464 0,0 0-128 16,0 0-104-16,0 0-8 15,0 0 40-15,0 0-143 0,0 0-137 16,0 0 40-16,0 3-48 15,0 7-105-15,4 9 105 32,1 6 169-32,2 10 143 0,1 7-216 15,4 12 8-15,0 6 136 16,3 0-240-16,2-3 80 0,3 1-64 16,-1-11-8-16,2-3 72 15,-6-2-80-15,-2-10 0 31,-2-7 24-31,2-3-24 0,-5-3-8 0,-1-6 8 16,1-3-104-16,-4-1-96 16,5-6-336-16,-9 0-481 15,3-3-511-15,-3 0-456 0,0-6-2281 16</inkml:trace>
  <inkml:trace contextRef="#ctx0" brushRef="#br0" timeOffset="-89993.46">20056 8106 8977 0,'0'0'3017'0,"0"0"-1849"15,0 0-880-15,0 0 24 0,0 0 193 16,0 0 327-16,0 0-128 31,68 34-264-31,-44-14-24 0,4-2-312 16,0 5-104-16,0-4 128 15,0 0-120-15,0 3-8 16,0-6 0-16,0 3-216 0,-5-3-368 16,-3-7-800-16,1-2-1217 31,-6-7-1584-31,-7 0-3584 0</inkml:trace>
  <inkml:trace contextRef="#ctx0" brushRef="#br0" timeOffset="-89774.35">20554 8010 8977 0,'0'0'3041'0,"0"0"-1073"0,0 0-887 16,0 0-217-16,0 0-64 15,0 0-192-15,0 0-608 0,5 10-24 16,-14 12 24-16,-2 7 80 16,-6 6 40-1,-2 9-120-15,-1 3 0 16,-12 27-280-16,4-14-1648 16,4-9-3745-16</inkml:trace>
  <inkml:trace contextRef="#ctx0" brushRef="#br0" timeOffset="-89151.33">19721 8928 9498 0,'0'0'2728'16,"0"0"-936"-16,0 0-671 0,0 0-105 15,0 0-72-15,0 0-208 16,0 0-368-16,-3-10-368 0,3 32-16 31,-4 13 16-31,0 10 104 16,0 12 152-16,0 4-248 0,4-2 40 15,0-1-48-15,0-4 8 0,0-3 56 16,8-1-64-16,-4-9-96 16,0-6-40-16,-1-3-496 15,-3-10-448 1,0-9-888-16,0-6-2001 16,0-7-1112-16</inkml:trace>
  <inkml:trace contextRef="#ctx0" brushRef="#br0" timeOffset="-88598.08">19639 8903 7345 0,'0'0'1376'0,"0"0"-423"31,27-93-265-31,-11 58 48 0,8 7 344 16,0 2-88-16,4 8-232 15,8 5-407-15,3 9-97 16,1 4-256-16,0 0-16 0,-8 22-64 16,-4 10 40-16,-12 13-16 31,-16 2 0-31,0 7 56 16,-16 0 64-16,-17-6-64 0,-6-3 0 15,-4-7 112-15,-6-10-24 16,10-9 128-16,3-3-88 0,8-6-24 0,12-7 48 15,12-3-104-15,4 0 56 16,4 0 96 0,20-13-200-1,11-3-704-15,14 1 272 0,-2 5 136 16,5 3 63-16,-4 7-119 16,0 0 96-16,-4 17 256 0,-12 5-144 0,0 6 144 31,-4 1-56-31,-13 3 48 15,-7 3 8-15,-8-4-176 16,-8 1 176-16,-16 0 0 0,-12-4 176 16,-11-6 296-16,-13 1 81 15,-4-7-65-15,1-7 56 0,-6-2-152 32,9-7-152-32,17 0-8 15,7 0-104-15,12-4 96 0,17-5-224 16,7-1 0-16,19 4-1360 15,9 0-2569-15,4 2-1424 0</inkml:trace>
  <inkml:trace contextRef="#ctx0" brushRef="#br0" timeOffset="-87718.46">20638 9169 6769 0,'0'0'1568'0,"0"0"-824"16,0 0-343-16,20-101 311 0,-20 75 320 16,0 1 48-16,-7 5-360 15,-10 11-184 1,-3 3 17-16,-8 6-441 15,-12 6-96-15,1 13 112 0,-9 13 24 16,4 6 48-16,9 3-200 16,-1 7 48-16,16-4 24 0,3-3-72 31,13-6-360-31,4-6-281 16,4-10 137-16,20-9 168 0,4-10 8 15,12 0-8-15,0-16-16 16,4-13 8-16,-9-2 280 0,6-11 64 15,-14 1 144-15,-3 0 72 32,-4 9 112-32,-12 6 472 15,-4 11 561-15,-4 8-425 0,0 7-384 16,-4 0-528-16,-11 16-24 16,-2 10-8-16,-3 6-64 0,5 2 0 15,3 1 16-15,3-3 40 16,5-3-600-1,4-7-392-15,4-6 199 16,17-7-135-16,10-9 328 0,9-3-128 16,8-16 200-16,8-13-152 15,8-6 271-15,0-10 97 0,3-6 32 16,-11 4 296 0,-9 2 64-1,-15 10 681-15,-15 9 463 0,-10 11 360 16,-7 8 281-16,0 7-833 0,-20 3-568 15,-3 0-320-15,-13 3-32 16,4 13-80-16,-4 3 176 0,8 0-192 31,5 0-16-31,6 0-32 16,6 3-24-16,11-3-72 0,0 0-264 16,15 4-192-16,17-5 144 15,8 1-281-15,4-6 97 0,-1 0-80 16,-6-4 232-16,-5 1 264 31,-17-1 136-31,-7 1-176 16,-8 0 264-16,-4 2 280 0,-15 1 416 15,-9-3 96-15,-8-1 144 16,-5 1-167-16,2-7-361 0,3 0-320 16,8 0-88-16,12-3-320 31,12 0-1057-31,4 0-407 0,41-19-280 15,6-3-3090-15,1-4 2466 0</inkml:trace>
  <inkml:trace contextRef="#ctx0" brushRef="#br0" timeOffset="-87547.41">21280 9086 1504 0,'0'0'5841'15,"0"0"-2696"1,0 0-937 0,0 0-1168-16,0 0-559 0,0 0 31 15,0 0 32-15,35 80-64 0,-35-42-272 16,4 0-40-16,-4 3-160 15,0-3-8 1,4 1-112-16,-4-11-472 16,0-6-256-16,5-6-993 15,-5-6-887-15,4-10-1905 0</inkml:trace>
  <inkml:trace contextRef="#ctx0" brushRef="#br0" timeOffset="-87381.54">21360 8874 11226 0,'0'0'2328'0,"0"0"-1215"15,0 0-1041-15,0 0-72 16,0 0-624-16,0 0-529 0,39 38-503 31,-7-12-1177-31,-4-4-3840 0</inkml:trace>
  <inkml:trace contextRef="#ctx0" brushRef="#br0" timeOffset="-87080.64">21817 8988 7937 0,'0'0'3057'16,"0"0"-1129"-16,0 0-503 16,0 0 135-16,0 0-392 0,0 0-680 0,-43-38-432 15,19 38-32-15,-4 3-24 16,5 10-96-16,2 3 96 15,5 6-328-15,12 3-176 0,4 4-144 32,4 6 112-32,16-3 144 15,8 0-24-15,4-1-32 0,4-2 272 16,-5-4-113-16,-3-6 241 16,-7 0 48-16,-10-3 0 0,-3-3 56 31,-8-1-56-31,-12-2 329 15,-16 3 383-15,-15-7-256 0,-45 4-456 16,12-4-1088-16,5-6-4114 0</inkml:trace>
  <inkml:trace contextRef="#ctx0" brushRef="#br0" timeOffset="-85947.99">19905 9646 6833 0,'0'0'2344'0,"0"0"-799"0,0 0-385 15,0 0-136 1,0 0-24 0,0 0-271-16,0 0-225 15,0 0-256-15,0-7-48 0,16 7 152 16,8 0-168-16,16 7 216 16,12-4-72-16,27 3-128 15,20-3-8-15,38 3-176 16,5-6-16-16,2 0 248 15,-4 4-176 1,-9-4-8-16,-3 0-56 0,-1 0 0 0,-7 0 104 16,-5 0-112-16,-8 0 0 15,-23-4 48-15,-20 4-48 0,-19 0 0 32,-14 0-8-32,1 0-56 15,0 0 48-15,-9 0-72 0,-6 0-184 16,-10 0-224-16,-7 0-992 15,-4 4-481-15,-43 5 785 0,-5-3-456 32,0 1-2801-32</inkml:trace>
  <inkml:trace contextRef="#ctx0" brushRef="#br0" timeOffset="-85491.63">19877 9846 3936 0,'0'0'2137'0,"0"0"-1481"15,0 0-344-15,0 0 200 16,0 0 56-16,-12 9-64 15,12-9-144-15,0 6 201 0,8-3 423 16,8 4 352-16,8-1-24 16,16 0-111-1,7-2-393-15,30-1-160 16,26-3-160-16,29 0-136 16,11 0 24-16,1 0-232 15,-17 0-64-15,-20 0 16 0,-7 0-88 16,-8 0 40-16,-13 0-48 0,-19 0 8 31,-12 0 32-31,-1 0-40 16,6 0 0-16,6 0 8 15,13 0-8-15,-9 0 0 0,-7 0 0 16,-7-3-184-16,-10 3 120 16,-7 0-256-16,-15 0-416 0,-10 0-760 15,-7 0-1625 1,0 0-3785-16</inkml:trace>
  <inkml:trace contextRef="#ctx0" brushRef="#br0" timeOffset="-82115.56">22363 9001 6753 0,'0'0'2152'0,"0"0"-807"0,0 0-473 15,0 0-48-15,0 0 72 16,0 0-160-16,0 0-352 0,4-4-384 16,5-1 97-16,2 1 31 31,1-5-128-31,1-1 0 0,2 1 64 15,5-1-56-15,1-6 216 16,5 0-160-16,6-3-56 16,9-3 240-16,2-4-176 0,6 1 144 15,-2 3-128-15,5-3-40 32,0 2 72-32,-1 1-112 0,1 0 256 15,-3-4 16-15,-2 4-208 16,-8 0 128-16,6 3-136 0,-6-3-64 15,1 0 0-15,-3 3-32 0,2-3 32 16,1 2 120-16,-5-2-112 16,6-3-8-16,-2 3 16 15,5-7-16 1,4-3-56-16,4 0 48 16,3-3 8-16,1 4-48 0,-4-4 56 15,4 3-16-15,-9 0 8 0,-2 7 0 16,-6-1 16-16,-3 4-16 15,-4 3-64 1,4 0 48-16,-4-3 32 16,4 3-32-16,0-3-40 15,0 0 0-15,-1 2 48 16,-3 5-96-16,-8 2 104 0,-4 0-48 16,-8 10 56-16,-4-3-8 0,-4 6 8 31,-4 0-8-31,4-4 0 15,-1 4-400-15,10-3-264 16,2 0 16-16,2-4-129 0,7 1 9 16,-5 3 472-16,-6-3 120 31,-2 2 168-31,-7 4 0 16,-4 0-424-16,0 0 272 0,0 0-448 15,0 0-72-15,-4 0-377 16,4 0-1311-16,-4 0-649 0,1-3-830 0</inkml:trace>
  <inkml:trace contextRef="#ctx0" brushRef="#br0" timeOffset="-81456.22">23922 7867 6281 0,'0'0'2296'0,"0"0"-791"0,0 0-433 32,0 0-136-32,0 0-16 15,0 0-232-15,0 0-464 0,0 0-23 16,0 0-201-16,0 0 0 15,0 0 48-15,0 0 40 0,0 0 16 16,11 0-88-16,6 0-16 31,2 0 200-31,13 0-192 16,3 0 8-16,6 0 72 0,2 0-72 16,2 0 32-16,-6 0-48 15,-3 0 8-15,0-3 88 0,-12 0-96 16,-8 0 0-16,-4 3 8 15,-5-4 144 1,1 2 256-16,-3-1-184 16,3 3-216-16,-1-4 216 0,1 1-224 15,1 0 0-15,-5 3 112 16,0 0-48-16,-1-3 8 0,1 3-72 16,-4 0 0-16,0 0 88 0,0 0-88 31,0 0-16-31,0 0-40 15,0 0-32-15,0 3 8 0,0 7 24 16,0 5 56-16,0 4 128 16,-11 6-48-16,2-2 232 0,-6 6 48 15,-2-1-120-15,2 4 56 32,-9-1-32-32,3 4-136 0,2 0 80 15,3 4-208-15,0 2-8 16,4 0-64-16,8 3-624 0,-4 10-1160 15,4-9-2697-15,0-13-4185 0</inkml:trace>
  <inkml:trace contextRef="#ctx0" brushRef="#br0" timeOffset="-52482.04">23973 9969 568 0,'0'0'464'15,"0"0"-464"-15,0-12 1744 0,0 5-48 16,0-3 57-16,5 1-297 16,-2 0-168-16,5-1 9 0,-4 1 303 31,4-1-248-31,-4 4-199 16,0 0-81-16,-4 2-256 15,4 4-144-15,-4 0-288 0,0 0-224 0,0 0 64 16,0 0-224-16,-16-3 56 15,-8 3-112-15,-12 0-32 16,-7 0 80 0,-10 0-40-16,1 3 48 15,-3 10-40-15,7-4 40 16,5 4 0-16,7 0 72 0,3-4-72 0,14 4-104 16,6 0 40-16,6-1-8 15,3 1 64 1,4 0 8-16,0 6-80 15,0-3 64-15,4 3 16 16,12 0-56-16,3-3-32 16,9 3-40-16,4-3 72 0,9-1-8 15,-2 5-40-15,1-5 96 0,-8 1-136 32,-4 3 16-32,-4-6 0 15,-9 0-24-15,-6 0 144 16,-9-1-80-16,0 1 32 0,0-1 56 15,-17 5 112-15,-7-5 136 16,-11 7 16-16,-5-3-88 0,-8-3 280 16,-7 3-216-16,-1-10-8 31,-4 0 8-31,4-6-72 0,8 0-16 0,4-3-112 0,13-6-32 31,6-4 64-31,10 0-72 0,15 4-520 16,4-7-928-16,20 3-2753 0,3 4-3072 15</inkml:trace>
  <inkml:trace contextRef="#ctx0" brushRef="#br0" timeOffset="-52017.58">24081 10264 7009 0,'0'0'3993'0,"0"0"-2473"0,0 0-392 16,0 0 137-16,0 0-65 15,0 0-568-15,0 0-480 0,0 0 72 32,95-6-224-32,-71 19 120 15,-8-1-8-15,0 8-104 16,-12-1 32-16,-4 3-40 0,-4 0 0 16,-24 4 320-16,-4-1-32 15,-7-3 24-15,-2 0-96 0,9-6-152 16,5-6 161-1,11-4-225-15,12-3 0 16,0 1-8-16,4-4 8 16,12 0-217-16,27 0-223 0,29-10 240 15,32-12-48-15,-8 0-680 16,7-7-800-16,-35 6-1209 16,-28 5-3584-16</inkml:trace>
  <inkml:trace contextRef="#ctx0" brushRef="#br0" timeOffset="-51756.99">24714 10198 9858 0,'0'0'3976'0,"0"0"-2255"16,0 0-433-16,0 0-448 0,0 0-176 31,0 0-336-31,0 0-167 16,44-16-161-16,-16 13-112 15,8 0 112-15,7-1-473 0,-6 1-415 16,2 3-536-16,-14 0-1105 16,-10 0-1808-16,-7 0-1944 0</inkml:trace>
  <inkml:trace contextRef="#ctx0" brushRef="#br0" timeOffset="-51567.86">24618 10322 5313 0,'0'0'1568'0,"0"0"-864"0,0 0 248 0,0 0 265 15,0 0 287-15,0 0-424 16,124 28-248-16,-68-28-424 0,7 0-408 15,29-6-248-15,-12-3-2240 32,-12-8-4474-32</inkml:trace>
  <inkml:trace contextRef="#ctx0" brushRef="#br0" timeOffset="-50639.87">25873 9357 416 0,'0'0'9610'0,"0"0"-7914"31,0 0-616-31,0 0-184 16,0-80 97-16,0 64-9 0,0 0-496 15,-7 4-216-15,-6 2 64 0,-14 4-336 16,-13 6-48-16,-8 0 40 16,-11 3 8-16,-9 16 40 31,8 3-40-31,0 3 0 0,12 7-72 15,12 0 56-15,12 3-64 16,13 3 8-16,11 3 32 0,0 4 32 16,28-7-56-16,7 3-96 15,9-6 32-15,4-3-8 32,4-4 0-32,-8 1 24 0,-5-4-192 15,-11-2 56-15,-11-1-24 0,-10 0 176 16,-7 0 88-16,-4 1 16 0,-16-1 56 15,-4 0 144-15,-8-3 120 16,0 0 96 0,-3-6-296-1,7 0-120-15,8-1 120 0,4-6-128 16,8 1-8-16,8-4 0 0,0 0-384 16,0 3-16-16,16-2 160 15,8 2 248-15,12 1 0 0,-1 2 8 31,2 0-16-31,2 1 8 16,-7 3 0-16,-4 3 64 0,-4-1-56 16,-8 5 0-16,-4 2 264 0,-12 3-120 15,0 10 152-15,-12 0 56 16,-12 6-112-16,-8 7 304 31,-8 6-104-31,-3 3-176 0,-5 3 104 16,4 1-184-16,9-1-48 15,7-6-88-15,7-6-40 0,14-4 217 16,7-2-225-16,19-5 64 16,21-2 96-16,28 0-48 31,27-13-120-31,17-18-192 0,-5-4-361 16,-7-35-287-16,-33 0-2128 15,-30-10-10067-15</inkml:trace>
  <inkml:trace contextRef="#ctx0" brushRef="#br0" timeOffset="-49589.04">26806 9455 5193 0,'0'0'4241'0,"0"0"-3025"16,0 0-184-16,0 0 16 0,0 0 248 31,0 0-295-31,0 0-481 0,12-76-360 16,-12 60-160-16,0-3 192 15,0-7-192-15,-4 4-56 16,-12-3 0-16,-3 3 0 0,-2 2 56 15,-3 8 120-15,0 2-112 32,-8 10-16-32,0 3-80 0,1 20-32 15,-5 5 104-15,4 10 16 16,8 7 0-16,8-1-8 16,8 1 8-16,8-7 72 0,0-3-72 15,5-10-8-15,10-9 0 31,9-3 8-31,4-13 0 0,4 0 0 0,0-7-24 16,0-15-56-16,-4-10 40 16,-4-3-112-16,-1-6 96 15,-7 3 56-15,-4 3 104 0,-3 13 144 16,-6 6 432 0,-3 10 32-16,0 6-624 15,0 3-88-15,0 16-312 0,0 13 288 16,-3 6 8-16,-2 6 16 15,1-3 0-15,4 4 80 16,4-13-64-16,16 0-16 0,0-10 0 31,8-7 8-31,4-8 144 16,0-7-144-16,0 0-8 0,-4-19 0 16,-5-6-224-16,-7-7-48 15,-8 0 96-15,-4 3-128 0,-4 13 120 16,-4 16-360-16,-11 13-2673 31,-2 9-1456-31</inkml:trace>
  <inkml:trace contextRef="#ctx0" brushRef="#br0" timeOffset="-48999.33">26897 10004 9025 0,'0'0'3233'0,"0"0"-1529"16,0 0-983-16,0 0-225 15,0 0-368-15,0 0-120 0,-8 54 336 32,5-19-48-32,-5 7 24 15,4 5-312-15,-1 4 0 0,5-1 0 16,-4 4 0-16,1-9 32 16,3-3-40-16,0-14-184 0,0-3 112 15,0-12-328-15,0-10-128 16,0-3 24-16,0 0 504 0,3-16-40 31,6-9 40-31,6-10-152 16,6-6 88-16,-2-7-136 15,5 3-41-15,0 11 241 0,0 5 48 16,4 7 161-16,-4 12 87 31,0 10-288-31,0 0-16 0,0 6 0 16,-5 11 8-16,1 5 24 0,-3 0 24 15,-2 4 88-15,-7-4-136 16,-8 0 0-16,0 0 64 0,-4-3-64 16,-20 3 192-1,-12-3 360 1,-15-2-56-16,-9-5-168 0,-8 4-248 16,0-7-80-16,5-2-320 0,-5-1-1168 15,16-6-2497-15,16 0-5377 16</inkml:trace>
  <inkml:trace contextRef="#ctx0" brushRef="#br0" timeOffset="-48141.49">26463 9109 3144 0,'0'0'3305'15,"0"0"-1553"-15,0 0-263 0,0 0-449 31,0 0 8-31,0 0-248 16,0 0-384-16,4-10-192 16,-8 10-152-16,-15 0-64 0,-5 0 272 15,-8 4-272-15,0-1 48 0,0 0-48 16,8 0 112-16,0 0 56 31,8 0-23-31,0 4-145 16,8-1 200-16,1 3-208 0,-2 1-56 15,5 3-16-15,4 3 72 16,0-1 72-16,0 8-72 0,0-1 0 16,0 3 216-16,4 4-112 31,5-1 128-31,-9 8-56 16,3-1-56-16,-3 2 144 0,0 5-24 15,0-1 48-15,0 4 64 16,-3-4-248-16,-6 0 224 0,5 3-104 0,0 1-24 15,0-1 72 1,0 1-200 0,4 6 0-16,-3 3 184 15,-1 3-168-15,-1 0 48 0,1 3 24 16,0 1-112-16,4-4 40 16,0 3-88-16,0 1 0 0,0-2 120 0,4-1-112 31,9-4 40-31,-2-7-40 15,6-2 0-15,-2-10 144 16,1-7-152-16,4-2-16 0,0-7-72 16,0-3-8-16,0-3-264 15,-4-4-160-15,3-6-384 0,22-3-448 32,-9 0-1585-32,-1-6-3432 0</inkml:trace>
  <inkml:trace contextRef="#ctx0" brushRef="#br0" timeOffset="-47396.78">27396 9036 6913 0,'0'0'2384'16,"0"0"-1351"-16,0 0-273 0,0 0 32 15,0 0-48-15,23-26-464 16,-3 20-40-16,8 3-240 15,-3-1 0-15,3 4-8 0,-5 0-40 32,-7 0 40-32,-4 0-136 15,-8 7-56-15,-1 6 200 0,-3 6 0 16,0 3 280-16,0 3 48 16,-3 4-104-16,3 6 249 15,-4 0-81-15,4 9-176 0,0 4 112 16,0 3-192-1,0 3 80-15,0 3 0 16,0-3-8-16,0 0 120 0,4-4-312 16,-1-2 104-16,2 3 144 15,-1-4-216-15,0 7 208 16,4 1 216-16,-1 2-272 16,-2 0 176-16,-1 3-232 15,0-2-72 1,-4 1 32-16,0-1-96 0,-4-1-8 0,-12 0 0 15,0 0 8-15,-8-6 64 16,4-6-72-16,1-1-16 16,-6-9 16-1,1-3 0-15,4-10-200 16,5-3-496-16,-10-10-800 0,5-2-641 16,9-7-2712-16</inkml:trace>
  <inkml:trace contextRef="#ctx0" brushRef="#br0" timeOffset="-47142.93">27950 10388 10626 0,'0'0'1640'0,"0"0"-1432"16,0 0 200-16,0 0-56 16,11 77-24-16,-11-49-64 15,-16-3-264-15,-7 4-128 16,-21 0-800-16,4-7-2016 16,4-13-6490-16</inkml:trace>
  <inkml:trace contextRef="#ctx0" brushRef="#br0" timeOffset="-46424">28654 9299 7537 0,'0'0'1784'0,"0"0"-743"15,0 0-265 1,0 0 448-16,-11-73-96 16,3 54-191-16,0 0-505 0,0 0-8 0,-4 0-264 15,4 0-88-15,-8 6 240 16,-4 1 24-16,-7 9-56 15,-5 3-280 1,-9 9-80-16,-6 19 80 16,3 11 0-16,4 5-80 15,12 7 80-15,8 0 0 0,8-4 0 16,8-9-40-16,4-6-128 16,12-10 160-16,8-12-160 0,12-10 168 31,8 0 72-31,0-23 16 15,3-5 56-15,1-10-80 0,-7-3-64 16,-2-4 240-16,-12 4-184 16,-2 9 136-16,-9 10 232 15,-8 10 304-15,0 8-304 0,-4 4-424 32,0 9-408-32,-13 23 336 0,-6 7-24 15,3 8 96-15,4 7 0 16,0-3 0-16,8 0-8 0,4-10-72 15,0-6-344-15,12-7-40 16,8-9-216-16,11-6-48 16,25-10-592-1,-4-3-1617-15,-4 0-2936 16</inkml:trace>
  <inkml:trace contextRef="#ctx0" brushRef="#br0" timeOffset="-46101.58">29363 9080 7801 0,'0'0'2537'0,"0"0"-289"0,0 0-727 31,0 0-321-31,0 0-600 16,0 0-304-16,0 0-296 15,-91 13 0-15,43 9 64 0,0 7 0 16,5 2 48-16,7 4-112 16,4-3 24-16,12 3-80 0,8-6 24 31,12 3-32-31,0-4 64 16,20-6 48-16,16 0-48 15,12-9-216-15,12-7-400 0,3-6-352 0,1-6-1241 16,0-29-471-16,-16 0-1497 15,-16 3 856-15</inkml:trace>
  <inkml:trace contextRef="#ctx0" brushRef="#br0" timeOffset="-45921.24">29077 9223 1320 0,'0'0'2424'15,"0"0"-927"1,0 0-169-16,0 0-272 15,0 0-32-15,0 0 209 16,95 0-393-16,-43 0-280 16,8 3-200-16,8 0-360 0,3 1-280 15,21-1-472-15,-20-3-1337 0,-12 0-3952 16</inkml:trace>
  <inkml:trace contextRef="#ctx0" brushRef="#br0" timeOffset="-45653.89">29938 8963 3528 0,'0'0'5545'16,"0"0"-3424"-16,0 0-537 0,0 0 241 15,0 0-777-15,16-19-856 16,-12 25-192-16,-4 10-232 0,0 15 224 15,0 8 8 1,0 8 0-16,0 8-96 16,0 1 96-16,0-1-904 15,0 2-545-15,0-6-623 0,-13-10 303 16,2-6-591-16,-1-17-585 0,0-8-231 16</inkml:trace>
  <inkml:trace contextRef="#ctx0" brushRef="#br0" timeOffset="-45292.69">29878 9210 392 0,'0'0'1216'0,"0"-79"504"0,0 28 185 16,16-6 31-16,3 0-96 15,6 3-263 1,6 10-825-16,1 8-112 16,0 11 144-16,4 15-336 15,0 10-360-15,4 0-88 0,0 20-128 16,-5 2 120-16,-7 10 8 15,-4 0-112-15,-20 3 40 0,-4-1 72 32,-28-2 40-32,-7 3 72 15,-9-10-96-15,0 1 192 16,8-10-112-16,8-4 8 0,13-2-104 16,6 0 0-16,9-1-224 15,0 7 16-15,16 3 208 0,12 3 208 16,4 3-208-1,8 4-16-15,-5-4 8 16,6 7-144-16,-14 0-24 16,5-7-104-16,-8 4 96 0,-4-1-96 15,-4 1-720-15,-8-6-913 16,0-11-3400-16</inkml:trace>
  <inkml:trace contextRef="#ctx0" brushRef="#br0" timeOffset="-43296.89">28755 10153 6809 0,'0'0'3265'0,"0"0"-1281"0,0 0-600 32,0 0-319-32,0 0-129 0,0 0-232 15,-4-9-184-15,4 9-520 16,0 6-152-16,-5 16 32 15,1 4 120-15,0 12 72 0,0 7-72 16,0 2 0-16,4 1 48 31,0-7-48-31,-3-6 0 0,3-10-48 16,-4-2-136-16,4-11-40 16,-4-6-152-16,4-6 40 15,0 0 336-15,0 0 0 0,0-12 0 0,8-11-88 16,7-5-240-16,13-7 280 15,8 3-352-15,0-3-209 16,4 10 505 0,-4 9 0-16,-4 7 56 15,-8 9 48-15,-5 0 16 16,-7 6 168-16,0 13-80 0,-12 3-88 16,0 4 241-1,0-1-105-15,-19 7 8 16,-9-7 112-16,-9 0-104 0,-6-2 136 15,-5-11-224-15,-4 1-80 16,4-7 0-16,5-2-712 0,15-4-1153 16,7-13-1984-16,21 0-3520 15</inkml:trace>
  <inkml:trace contextRef="#ctx0" brushRef="#br0" timeOffset="-42987.42">29615 10172 7585 0,'0'0'1881'16,"0"0"-857"-16,0 0-104 0,0 0 768 15,0 0-407-15,0 0-953 16,-52-28-136-1,20 44-40-15,-7 3 0 0,2 9 80 16,5 1 88-16,4 3-72 16,5 0-184-16,11-4-56 15,4 4 152-15,8-4-160 0,8 1 0 16,20-7 0 0,7 0-8-16,10-6 0 15,7-10-440-15,15-6-672 0,-16-6-1313 16,-2-16-3048-16</inkml:trace>
  <inkml:trace contextRef="#ctx0" brushRef="#br0" timeOffset="-42809.06">29400 10303 6281 0,'0'0'2944'0,"0"0"-1855"0,0 0-705 16,0 0 488-16,103 0 288 31,-51 0-680-31,8 0-232 0,4 0-248 16,28 0-608-16,-13 3-984 15,-16-3-2881-15</inkml:trace>
  <inkml:trace contextRef="#ctx0" brushRef="#br0" timeOffset="-42568.63">30205 10096 8329 0,'0'0'2937'0,"0"0"-801"16,0 0-543-16,0 0-857 0,0 0-696 15,0 0-40 1,0 26 0-16,-13 12 0 16,6 3 80-16,-5 7-72 0,3 3 0 15,5-4-8-15,-3-2-408 16,7-8-752-16,-4-5-1065 15,0-10 393-15,-4-15-209 0,3-7-327 32,2 0-681-32</inkml:trace>
  <inkml:trace contextRef="#ctx0" brushRef="#br0" timeOffset="-42178.64">30160 10083 3648 0,'0'0'1537'0,"0"0"-441"31,64-91 96-31,-32 56 136 0,0 12 201 16,-4 7-881-16,0 10-192 16,4 6-320-16,-4 3-136 15,7 16-40-15,-7 10-104 0,-4 0 136 16,-7-1-120-16,-17 4-96 31,0-7 40-31,-20-3 184 0,-12-6 128 0,-8-3 496 16,-4-6 248-16,0-5 16 15,9 1-344-15,10-3-23 16,9 0-185-16,12 0-144 0,4 0-192 16,0 7-224-1,0 3-128 1,4 5 344-16,12 7 16 16,4 7-16-16,4 6 8 0,4-3-104 0,-4 3 48 15,-4-7 56-15,3 4 0 16,-2-3-32-16,-5-7 32 0,-4-3-8 31,-1-3 8-31,2-4-88 16,-9-5-105-16,-4-7-1031 0,0 0-640 15,-4-3-2337-15</inkml:trace>
  <inkml:trace contextRef="#ctx0" brushRef="#br0" timeOffset="-40957.07">27958 9140 1144 0,'0'0'3264'0,"0"0"-1919"16,0 0-609-16,0 0 176 0,0 0 120 15,0 0-512-15,0 0-304 31,0 10-112-31,3-3 121 16,-3 5 367-16,4 1-128 0,-4-1 8 16,4 4 376-16,0 3-344 15,0 3-8-15,-4 1-160 0,5 6-64 32,-1-1 128-32,-4 1-15 15,0 3-185-15,0-1 160 0,0-3-312 16,0 2 24-16,-4-2-8 15,-5-3-56-15,5 1 136 0,-4-4-144 16,5-3 0-16,-5 3 120 31,3-3-120-31,1 3 64 16,0-3-64-16,0 1 0 0,1 2 80 16,-1 3-80-16,0-3 0 15,-1 4 8-15,1-1 0 0,-3-2-8 0,7-1 0 16,-4 3 0-1,4-3 48 1,0 0-48-16,-4 1 0 16,4-1-48-16,-4-3 104 0,0 0-48 15,-1 0-8-15,1 0 0 16,1 4 40-16,-5-5-40 0,0 1 0 16,-1 0-48-1,6 1 48-15,-5 2-8 16,0 0 8-16,0 3 0 15,0 4 40-15,0-1-40 0,0 1-24 16,4 0 16-16,1 2 8 16,-2-2-8-16,5-1 8 0,0 1 0 31,0-4 24-31,0 1-24 16,0-4-56-16,0-3 8 0,0-3-104 15,0-3-120-15,0-4-208 16,0 1-345-16,0-1-319 15,-4 4-528-15,-4 0-649 0,0-4-2080 0</inkml:trace>
  <inkml:trace contextRef="#ctx0" brushRef="#br0" timeOffset="-39562.39">30790 8708 6649 0,'0'0'1192'0,"0"0"-512"16,0 0-504-16,0 0-32 0,32-34 417 16,-16 34-113-16,12 0-192 15,4 0-256-15,12 6 0 16,3 7 272-16,9 6 72 0,4 7 80 31,-4 2-40-31,0 7-88 0,-9 0 56 16,-2 6-224-16,-10-3-120 0,-7 3 184 15,-8 0-184-15,-12-2-8 16,-8-1 0-16,0-3 0 16,-8 0 120-16,-16-4-120 15,0 1 0 1,-4-3 72-16,-4-1-72 0,1 1 0 16,-5-4-8-16,-1 1 24 0,2-4 104 15,3-3-120-15,4-3-8 16,8 0 8-16,4 0-8 15,8 0 8 1,8 3-104-16,4 3 88 16,20 3 16-16,12 7 0 15,7 0 0-15,6-4 8 0,-6 1-8 16,1-1 8-16,-8-5-8 16,-4-4 48-16,-12-3 8 0,-8-4-56 31,-12-2-104-31,0-1 104 15,-12 1 0-15,-16-4 320 0,-7 4 40 16,-6-4-152-16,-2 1 144 16,-2-1-280-16,6 3-55 15,7 1-9-15,4 2 0 0,9 1 0 32,6 6-8-32,5 3 8 15,8 7 24-15,4 3-24 0,16 6 48 0,4 3 240 16,4 0 8-16,3-2 8 0,-3-5-208 15,0 1-16 1,-3-6 296-16,-5-1-184 16,-5-2-16-1,2 0 24-15,-10-1-120 16,5 0 48-16,-3 7-136 0,-2 6 0 16,1 10 64-16,5 3-64 15,-6 6 0-15,5 3 0 0,0-3 8 16,0 4 80-1,-4-11-88-15,-4 1 0 16,-4-10-104-16,-28-6 104 16,-68-6-248-16,1-13-456 15,-9-13-3569-15</inkml:trace>
  <inkml:trace contextRef="#ctx0" brushRef="#br0" timeOffset="-31417.23">18080 11392 6857 0,'0'0'1576'0,"0"-16"113"0,0 6-297 15,0 7-424-15,0 3 320 16,0 0-551-16,0 0-409 31,0 0-176-31,0 0-152 0,0 3-56 16,0 16 48-16,0 7 8 15,0 11 408-15,-7 11-288 0,-6 10 192 16,1 2 8-16,1 4-152 16,-2-5 48-16,6 2-72 15,-1-10-136 1,-1 0 168-16,9-10-176 0,-4-3-8 15,4-6 8-15,0-7-96 16,-4-6-224-16,4-6-440 0,0-7-560 16,-7-6-889-16,3-3-215 15,-4-13-1953-15</inkml:trace>
  <inkml:trace contextRef="#ctx0" brushRef="#br0" timeOffset="-31101.7">17790 11443 4865 0,'0'0'4240'15,"0"0"-2831"-15,0 0 151 31,0 0-552-31,0 0 49 0,0 0 159 16,-17-45-688-16,17 45-352 16,0 0 8-16,21-3-184 0,30 3-72 15,33-10 64-15,7 7 16 16,-3-7 200-16,-16 7-208 16,-24 0 0-16,-5 3 0 0,-2-3-584 15,-22 3-360 1,-15 0-609-16,-19 9-919 15,-17 8 895-15,-8 1-1015 0</inkml:trace>
  <inkml:trace contextRef="#ctx0" brushRef="#br0" timeOffset="-30816.29">17467 12243 7881 0,'0'0'4137'0,"0"0"-3081"16,0 0-504-16,0 0-176 16,0 0 473-16,0 0 95 31,115-35-536-31,-67 28-232 0,4-3 96 15,4 4-264-15,-4 3-16 16,-9 3-208-16,1 0-1016 0,4 0-1137 16,-12 0-2080-16,-8-3-3344 0</inkml:trace>
  <inkml:trace contextRef="#ctx0" brushRef="#br0" timeOffset="-30131.88">18299 12061 7209 0,'0'0'2801'16,"0"0"-401"-16,0 0-1048 15,0 0-487 1,0 0-265 0,0 0-112-16,0 0-336 0,40-9-88 15,-7 9-40-15,-6 9-24 16,4 1-48-16,-10 6 40 0,-10 0-216 0,-11 6 56 16,0 0 80-16,-27 4 88 31,-13-1 312-31,-7 0-96 15,2-2-112-15,6-4 104 0,11-6-56 16,7-4-72-16,14-6-80 16,3 0-32-16,4-3-48 0,16 0-128 15,16 0 80-15,15 0 72 32,17 0-104-32,28-15-576 0,-8-1-1161 15,-17 0-2248-15</inkml:trace>
  <inkml:trace contextRef="#ctx0" brushRef="#br0" timeOffset="-29667.68">19029 11966 6913 0,'0'0'3017'16,"0"0"-985"-16,0 0-928 15,0 0-39-15,0 0 151 16,0-3-488-16,0 3-544 0,15 0 40 15,9-3-224-15,16 0 0 32,12 0-8-32,0-1-112 0,4 1-504 15,-5 3-712-15,-6 0-1393 16,-21 0-1928-16</inkml:trace>
  <inkml:trace contextRef="#ctx0" brushRef="#br0" timeOffset="-29467.99">19016 12093 3776 0,'0'0'4041'0,"0"0"-2921"0,0 0-784 16,0 0 385 0,0 0 1119-16,0 0-416 15,0 0-656-15,92 13-439 0,-52-13-105 16,8 0 88-16,4 0-312 15,11 0-921-15,-10 0-2015 16,-14-9-4778-16</inkml:trace>
  <inkml:trace contextRef="#ctx0" brushRef="#br0" timeOffset="-28312.71">20112 11182 6977 0,'0'0'1584'31,"0"0"-711"-31,0 0-585 0,0 0-160 16,0 0 1096-16,0 0-328 0,0 0-152 15,-4-57-464-15,-24 54-184 16,-7 3-24-16,-14 0-64 0,-10 6 16 16,-1 7 208-1,5 6-136-15,3 3 104 16,3 3 32-16,14 1-95 16,11 6-97-16,12 3-40 0,12-4 0 15,0 7-48-15,28 0 48 16,12-2-105-16,12-5 1 0,4 1-32 15,4-3-40-15,-6-7-192 32,-5 0-80-32,-14-6 192 15,-7 3-120-15,-15-3-32 0,-9 0 144 16,-4-1 264-16,-13 4 72 0,-11 1 248 16,-8-1-48-16,-7-1 216 31,-1 2-128-31,-4-4-80 15,0 0-96-15,5-1-104 0,7 1-16 16,8-3-64-16,7-3 0 16,10 2-48-16,7-2-96 0,0 3-96 15,20-1 112-15,8-2 112 32,8 2-32-32,3 4 48 0,6-3-80 15,-6 3 80-15,-3-4-112 0,-8 4 64 16,-13 0-24-16,-2 3-40 15,-13 4 104-15,0 2 16 0,-20 7 112 16,-12 0 344 0,-8 5 96-1,-4 5 9-15,-3-1-89 16,2 4-160-16,6-4 144 0,3 3-176 16,12-3-128-16,4-2 32 0,16-1-72 15,4 0-8-15,12-3 64 0,24-7-64 31,24-2 184-31,28-7-224 16,22-16-72-16,-1-3-168 16,-6-13-544-16,-40-9-1112 0,-22-3-3682 0</inkml:trace>
  <inkml:trace contextRef="#ctx0" brushRef="#br0" timeOffset="-27493.49">20814 11214 4865 0,'0'0'2336'0,"0"0"-1520"16,0 0-384-16,0 0 721 0,0 0 487 15,0 0-408-15,4-16-640 32,-4 16-328-32,0 0 184 15,-17 0-240-15,-6 0-111 0,-5 0-89 16,-13 3 8-16,2 0 96 15,-4 4-112-15,2-1 8 0,1-3 160 16,12 0-168-16,9 0 80 31,10 1 24-31,2-4-96 16,7 3-8-16,0-3-48 0,0 6-72 16,0 1 64-16,0-1 104 15,0 7-48-15,4 0 8 0,-1 2 88 0,1 1 128 16,1 0-112-1,-5 3 88 1,4 3 200-16,0 4-280 16,-4-1 40-16,4 6 32 0,-4 8 32 15,0 2 120-15,4 7-256 16,-4-1-88-16,0 1 240 0,0 3-120 0,-4 0 72 31,0-4 152-31,-9 4-216 16,9 3 144-16,-3 0-224 15,3 3 8-15,0-3 40 0,4 0-88 16,0-3 64-16,0-7-72 16,8-5 8-16,-1-8 64 0,6-2-72 31,-1-4-48-31,4-6 48 16,3-6-64-16,5-4-112 0,8-5-392 15,28-4-480-15,-12-13-1112 16,0-9-3738-16</inkml:trace>
  <inkml:trace contextRef="#ctx0" brushRef="#br0" timeOffset="-27050.69">21104 11144 4256 0,'0'0'3041'0,"0"0"-912"16,0 0-241-16,0 0 320 16,0 0-687-1,0 0-617-15,0 0-800 16,4-3 96-16,-4 25-152 0,0 7 384 16,0 9-160-16,0 0-16 15,0 3-88-15,0 0 24 0,0-2-192 0,0-2 56 16,0-2 40 15,0-3-96-31,0 0-56 16,0-7-216-16,0 1-552 0,0 2-1024 15,0-6-2497-15,-8-9-4025 0</inkml:trace>
  <inkml:trace contextRef="#ctx0" brushRef="#br0" timeOffset="-26489.89">21117 12132 4400 0,'0'0'5154'0,"0"0"-3858"31,0 0-208-31,0 0 168 16,0 0-127-16,0 0-721 0,0 0-48 16,-52 28-136-16,31-6-40 15,6 7-72-15,-2-1-32 16,10 1-32-16,3 0-48 0,4-7 8 31,4 0-80-31,16-3 72 0,8-6-176 16,4-7-80-16,0-3 80 0,3-3 48 15,-7-6 56-15,-5-10 72 16,-6-6 128-16,-9-7 48 16,-5-6 400-16,-3-3-136 15,0-3 224 1,-11 0-8-16,-9 6-264 16,0 6-216-16,0 4 120 0,0 12-296 0,1 7-72 15,-2 6-872-15,6 3-1752 16,2 6-3378-16</inkml:trace>
  <inkml:trace contextRef="#ctx0" brushRef="#br0" timeOffset="-25730.27">21447 11100 6305 0,'0'0'2232'16,"0"0"-855"-1,0 0 63-15,0 0 232 16,0 0-343-16,0 0-905 16,0 0-368-16,5-17 16 0,18 17-72 15,5 0-8-15,3 0 0 16,1 4-24-16,0 2-16 0,-8 4-24 31,-3-1-8-31,-10 4 0 16,2 6 32-16,-9 0 48 15,-4 3 80-15,0 7 136 0,0 3 200 16,-4 5-104-16,-1 2-64 16,1 5 128-16,0 4-352 0,4-1 88 31,0 7-112-31,0 0 48 16,8 0 56-16,-3 3-104 15,6-2 0-15,-7-1 0 0,0 0 0 0,0-4 16 16,-4 1-16-16,4 3 8 15,-4-3 136-15,0-3-144 16,0 2 0 0,0-6 0-16,-4-2 0 15,-4-4 8-15,-3-3-8 16,-6-3 0-16,2-4 24 0,-9-3-24 16,-1-5-56-16,-3-4-224 0,-3-7-328 15,-1-9-576 1,4 0-1881-16,9 0-4361 15</inkml:trace>
  <inkml:trace contextRef="#ctx0" brushRef="#br0" timeOffset="-25513.05">22124 12262 11426 0,'0'0'2993'16,"0"0"-2993"-16,0 0-280 0,0 0 280 31,0 0 600-31,-32 76-224 16,4-48-16-16,-4 1-352 16,-3 3-8-16,-13-4-1048 0,8-5-1937 0,13-8-3784 15</inkml:trace>
  <inkml:trace contextRef="#ctx0" brushRef="#br0" timeOffset="-24760.32">22722 11163 8489 0,'0'0'1601'0,"0"0"-1057"15,0 0-224-15,0 0 616 16,0 0-88-16,0 0-664 0,0 0-160 16,-84-22 64-16,49 22-80 0,-1 0 72 15,8 0 24-15,0 0-56 16,8 0 248-1,4 0-192-15,4 0-96 16,8 6 168-16,-4 1-176 16,8-1-8-16,-8 3 0 0,5 1 8 15,-2 3 80-15,1 2-80 16,0 1 0-16,4 3 193 16,-4 0 71-16,4 3 56 15,0 1-112-15,0-1-40 16,0 4 336-16,0 2-320 15,4-3-16-15,0 7 88 0,0 0-48 16,1 6-8-16,-2 7-24 16,-3-1-56-1,4 4 208-15,-4 6-184 16,0 0 16-16,0 3-72 16,0 0 112-16,0 3 120 0,-4 1-216 15,1-4-104-15,-2-3 216 16,5-4-208-16,-4-2-8 31,4-7 8-31,0-6-8 0,0-3 64 16,4-6-64-16,4-4-16 15,4-7-88-15,1-2 56 0,10-4-80 16,1-5-144-16,11-4-360 16,6 0-440-16,18-19-928 15,-11-3-2305-15,-4-4-2905 0</inkml:trace>
  <inkml:trace contextRef="#ctx0" brushRef="#br0" timeOffset="-24263.59">23132 11296 6953 0,'0'0'2024'0,"0"0"-231"0,0 0-129 16,0 0-104-16,0 0-695 15,0 0-585-15,0 0-232 31,0 0-48-31,-43 16 8 0,23 7 0 16,4 2-8-16,0 4-8 16,12 2-56-16,4 1 8 0,0 0 48 15,4-4-312-15,16-5-160 16,8-1 328-16,4-12-201 16,0-8 249-1,-4-2 104-15,-1-2 8 0,-7-21 352 16,0-6 97-16,-12-8-161 15,4-8 424-15,-8-3-352 0,-4 0-8 16,0 4 248-16,0 3-16 16,-8 12 48-1,-4 10-248 1,4 7-296-16,-8 12-96 0,-8 0-360 0,-27 41-528 16,-1 0-680-16,3 0-2617 15</inkml:trace>
  <inkml:trace contextRef="#ctx0" brushRef="#br0" timeOffset="-23664.81">23312 11989 6545 0,'0'0'2320'16,"0"0"-559"-16,0 0-425 0,0 0 608 15,0 0-311-15,0 0-697 31,0-20-256-31,0 20-328 16,0 0-160-16,0 0-120 0,0 7-72 16,-4 6-112-16,0 9 104 0,-5 3 16 15,5 4 208-15,4 6-208 16,-3 0 56-16,3-1 40 31,0 5-56-31,0-8 8 0,3-2-56 16,1 0 8-16,5-7-56 15,-5-3 48-15,0 0-256 0,-4-7-232 16,4-2-312-16,-4 0-288 16,3-4-272-16,-3-3-681 31,0 0-199-31,0-3-2321 0</inkml:trace>
  <inkml:trace contextRef="#ctx0" brushRef="#br0" timeOffset="-23420.61">23316 11960 7153 0,'0'0'2625'16,"0"0"-1209"-16,0 0-472 31,0 0 592-31,0 0-407 15,0 0-553-15,0 0-424 0,-28 0 144 16,4 9 8-16,-3 4-304 16,-6 3 0-16,1 3 0 0,-15 19-1128 15,11-9-1545-15,4-1-2376 0</inkml:trace>
  <inkml:trace contextRef="#ctx0" brushRef="#br0" timeOffset="-23121.33">23085 12458 5401 0,'0'0'4561'16,"0"0"-3945"-1,0 0-224 1,0 0 528-16,0 0 408 0,0 0-560 16,103-9-359-16,-67 9-113 15,8-3 40-15,4 0-120 16,0 3-208-16,-1-4-8 0,1 4 0 16,-12-3-536-1,0-6-953-15,-16 3-1183 16,-8-4-5170-16</inkml:trace>
  <inkml:trace contextRef="#ctx0" brushRef="#br0" timeOffset="-22102.74">23650 11214 6889 0,'0'0'2000'16,"0"0"-727"-16,0 0-881 15,0 0 256 1,0 0 64-16,0 0-560 0,96-32 48 15,-60 32-192-15,-5 0 56 16,5 0 152-16,-8 0-16 16,-4 0-48-16,-7 7-136 0,-6-1-16 15,-3 3 104 1,-4 7-104-16,-4 0 0 16,0 6 152-16,0 3 24 0,0 4 160 15,0 3-56-15,0 6-55 16,0-3 159-16,0 6-216 15,0 1 16-15,0-1-64 0,0 0-8 32,0 0 128-32,0 1-88 0,0-1-104 15,0-3 280-15,0 0-32 16,0 3 24-16,0-3-24 16,0 4-144-16,5 2 128 0,-1-2-280 15,-1 2 0-15,1 1 152 31,0-1-152-31,-4 0 48 0,0-2-48 16,0-4 0-16,0 0 128 16,0-3-128-16,0-7 0 15,0 1 16-15,0-1-16 0,0-5 0 16,0-1-8-16,-4 0 8 16,0-6 16-1,-3 0-16-15,-2-7-112 16,-3 4-192-16,-19-13-472 0,6 0-1040 15,-3 0-3289-15</inkml:trace>
  <inkml:trace contextRef="#ctx0" brushRef="#br0" timeOffset="-21134.02">24447 11109 7161 0,'0'0'1728'0,"0"0"-631"0,0 0 119 16,0 0 464-16,0 0-23 15,0 0-593-15,28-51-664 0,-12 48-272 16,4 0-128 0,4 3 0-1,4 0-72-15,-5 3 72 16,1 7-64-16,1 5-48 0,-1 5 104 0,-5 5 8 16,1 0-8-16,-4 1 8 15,-4 2 16-15,-4 1-16 0,-4-1-80 31,-4 4 80-31,0-3 0 16,0 3 0-16,-19-4 0 16,-9 1 56-16,-8 3 168 0,-5-7-120 15,-10 0 112-15,7-3-48 0,4-2-72 16,8-5-24-16,8-2-72 31,13-4-16-31,7 1-64 16,4 0-40-16,4 2 48 0,19 4 64 15,9 0 8-15,8 6-24 16,4-2 24-16,-5 2 0 0,-2-10-96 16,-5 4 96-16,-13-7 0 31,-3 1-16-31,-8 0-72 16,-8-4 72-16,0 0-112 0,-4 1 128 0,-16-1 24 15,-3 1-16-15,-9 2 176 16,-1-3-168-16,1 4 40 0,1-1 120 15,7-2-176 1,4 2 0 0,4 1 0-16,8 6-8 15,8-1 0-15,0 8 0 0,0 2 8 16,16 1-40-16,4 5 40 0,4-2 0 16,0 0 8-16,4-4-8 0,-4 4 56 31,-5-4-56-31,2 3 0 15,-6 4 128-15,-6-3-128 16,-9 6 0-16,0-1 8 0,0 5 112 16,-17-1 136-16,-7-4-88 15,-8-2-160-15,-3-3 296 0,-5-7-304 32,-27-6-16-32,7-6-992 15,4-10-4025-15</inkml:trace>
  <inkml:trace contextRef="#ctx0" brushRef="#br0" timeOffset="-19477.35">18144 13192 8345 0,'0'0'2185'16,"0"0"-953"-16,0 0-520 16,0 0-120-16,-84-32 497 15,52 32-273-15,0 0-240 16,-3 0-424-16,3 9 0 16,0 8-32-16,12-2-112 0,-4 5 168 15,12 2-176-15,4 0-8 16,8 3 0-16,0 4 0 15,8 3 0 1,12-1 0-16,8 4-56 16,12 3 0-16,4-3-80 0,3 4 80 15,6-2 56-15,-10 2-96 16,-3-1-136-16,-16-4 40 16,-4-5 136-16,-16-3-24 0,-4-4 96 31,-12-6-8-31,-20-4 424 15,-8-5 104-15,-20-4-24 0,0-3-48 16,-11-10 72-16,7-12 112 16,0-9-368-16,16-4-96 15,12-1-55-15,13 1 15 0,11 4-32 32,8 5-104-32,0 14 0 15,4 2-64-15,0 10-537 0,8 3-1183 0,8 16 288 16,12 23-665-16,-1-7-847 15,-3-1-5082-15</inkml:trace>
  <inkml:trace contextRef="#ctx0" brushRef="#br0" timeOffset="-19206.31">18447 13392 16 0,'0'0'11426'15,"0"0"-8305"-15,0 0-1089 16,0 0-976-16,0 0-648 16,0 0-408-16,0 0-120 0,0 57 120 15,4 6 248-15,0 20-248 16,3 16 8-16,-2-11 0 0,-1-15 48 31,0-25-48-31,-4-13-8 16,0 0-32-16,0 3-56 15,0 0-616-15,-8-10-440 0,-4-5-776 16,0-7-1345-16,4-10-1472 0</inkml:trace>
  <inkml:trace contextRef="#ctx0" brushRef="#br0" timeOffset="-18929.43">18423 13319 6953 0,'0'0'2280'15,"28"-102"-511"-15,-17 77-233 16,10-1 73 0,3 7-673-16,8 4-408 15,7 8-208-15,9 7-320 16,8 7-8-16,-1 21 0 0,-6 4-224 0,-18 9-88 16,-10 4-208-16,-21-1 216 15,0 0 304 1,-28-2 8-16,-17-7 96 15,-6-1 184-15,-13-5 24 16,5-6 72-16,-1 2-264 16,12-6-112-16,12 3-520 0,12-9-2177 15,12-7-2856-15</inkml:trace>
  <inkml:trace contextRef="#ctx0" brushRef="#br0" timeOffset="-18474.05">19124 13392 8313 0,'0'0'1865'0,"0"0"-1233"0,0 0-88 15,-20-80 696-15,5 65 265 0,-2 5-225 16,-6 10-904-16,-5 0-368 15,-4 10 272 1,0 12-160-16,4 6 64 16,4 7-128-16,4 6-48 15,8 4-16-15,9 3 8 0,3-7-8 0,3-3-72 16,17-3 8-16,8-13-184 16,0-9-64-1,7-13-40-15,6 0 280 16,-5-19-160-16,-1-10-24 15,1-2 200-15,-8-11 8 16,-8 4 56-16,-4 3 152 0,-8 7 320 16,0 8 640-16,-8 11 16 0,0 6-360 31,0 3-672-31,0 10-96 16,0 15-56-16,0 6 40 15,0 11-48-15,0-4 56 0,4 3-576 16,7-3-712-16,10-3-1153 15,-6-9-1879-15,2-11-1498 0</inkml:trace>
  <inkml:trace contextRef="#ctx0" brushRef="#br0" timeOffset="-18043.29">19431 13300 10986 0,'0'0'3241'15,"0"0"-1617"-15,0 0-752 16,0 0-592-16,0 0-264 0,0 0 72 0,47 44-24 16,-30-9 64-1,-6 9-128-15,-2 1-112 16,-9 6 104-16,0-4-192 16,-4 1 48-16,-12-7 152 15,-1-9-240-15,-2-7 0 16,6-8 120-16,6-11 24 15,-1-6 96-15,8-6 0 0,0-17-40 16,20-15-408-16,7-9 216 16,18-8 152-1,2-2-88-15,1 3-8 16,4 7 176-16,-12 8 392 16,-8 14 448-16,-4 9-160 15,-4 13-112-15,-1 3-176 0,-7 0-216 16,9 22-120-16,-10 4 288 31,1 6-232-31,-4 6 0 0,0 3-23 16,-8 4-33-16,-4-1-56 15,0-3-393-15,0 16-535 0,-8-12-872 16,-4-10-3833-16</inkml:trace>
  <inkml:trace contextRef="#ctx0" brushRef="#br0" timeOffset="-16957.25">20427 13100 4536 0,'0'0'3209'15,"0"0"-1336"-15,0 0-585 16,0 0 256-16,0 0 329 15,0 0-505 1,0 0-784-16,4-22-336 16,-27 44 176-16,-14 10 432 0,-7 25-336 15,-4 22-288-15,5 26 17 16,7 9 167-16,16 0-280 31,20-9-16-31,4-13-112 0,20-15 40 16,8-20-48-16,-4-16-64 15,3-13-304-15,14 1 0 0,30-4-953 16,-11-3-431-16,-4-18-3929 0</inkml:trace>
  <inkml:trace contextRef="#ctx0" brushRef="#br0" timeOffset="-16611.11">20909 13268 8913 0,'0'0'2241'0,"0"0"-777"0,0 0 145 15,0 0 415-15,0 0-608 16,0 0-736-1,0 0-680-15,21-13-216 16,-21 39 216-16,0 12 120 16,3 7 152-16,1 8-216 15,0 5-48-15,-4 1 129 0,4-1-129 32,4-4 8-32,-8-6-16 0,3-7-489 15,-3-10-175-15,0-5-664 16,0-10-1209-16,-3-7-2824 0</inkml:trace>
  <inkml:trace contextRef="#ctx0" brushRef="#br0" timeOffset="-16362.81">20651 13214 8345 0,'0'0'4233'0,"0"0"-2985"0,0 0-287 16,0 0 23-16,0 0 248 15,0 0-920-15,83-25-304 0,-31 25 16 16,11 0-24-16,1 0-104 0,4 0-24 31,-12 0-688-31,-4 15-960 16,-20 2-2185-16,-17-2-944 0</inkml:trace>
  <inkml:trace contextRef="#ctx0" brushRef="#br0" timeOffset="-16154.4">20539 13808 3120 0,'0'0'5041'0,"0"0"-4329"15,0 0 497-15,0 0 1135 32,84 19-487-32,-41-16-873 0,13 0-496 15,4-3-264-15,4 3 80 16,20-3-304-16,-13 0-1168 16,-15 0-3449-16</inkml:trace>
  <inkml:trace contextRef="#ctx0" brushRef="#br0" timeOffset="-15776.58">21360 13658 1424 0,'0'0'7673'31,"0"0"-6352"-31,0 0-745 0,0 0 888 16,0 0-48-16,0 0-847 16,0 0-145-16,75 26-264 15,-75-4-112-15,-11 7 152 0,-14 0 176 16,-3-1 72-16,0-3-128 31,0-2-120-31,8-8 120 0,12-5-320 16,5-4-72-16,3-2-8 15,24-4-40-15,11 0 72 16,14 0-400-16,30-20-1024 0,-12-2-1537 16,-7-3-4457-16</inkml:trace>
  <inkml:trace contextRef="#ctx0" brushRef="#br0" timeOffset="-14894.24">21483 12992 9009 0,'0'0'3105'0,"0"0"-1345"0,0 0-767 15,0 0 191-15,0 0-80 32,0 0-816-32,0 0-176 15,119 48 136-15,-47-7 120 0,0 6 96 0,16 17-159 16,7 22-289-16,-15 9 240 15,-8 13-248-15,-33-10-8 0,-30-22 0 16,-9-22 16 0,-9-6 24-1,-10-10-40-15,-13 7 0 16,-5 2-72-16,-10 1-392 0,-9-7-857 16,13-12-1663-16,11-13-4554 0</inkml:trace>
  <inkml:trace contextRef="#ctx0" brushRef="#br0" timeOffset="-14570.87">22634 13446 9297 0,'0'0'2889'0,"0"0"-1825"31,0 0-328-31,0 0 465 16,0 0 207-16,108-35-640 0,-77 32-192 0,6 3-360 15,-1 0-64-15,-1 0-152 16,-3 0-16-16,-11 3-464 0,-6 3-792 15,-15 7-1168 1,0 0-1489 0,-4-4-608-16</inkml:trace>
  <inkml:trace contextRef="#ctx0" brushRef="#br0" timeOffset="-14407.87">22646 13579 8585 0,'0'0'1329'0,"0"0"-945"15,0 0 320-15,0 0 1080 16,0 0-47-16,60 22-809 0,-16-18-464 16,3-4-464-16,9 0-32 15,36-4-872-15,-21-8-2209 0,-2-7-5241 0</inkml:trace>
  <inkml:trace contextRef="#ctx0" brushRef="#br0" timeOffset="-13721.41">24444 12871 8145 0,'0'0'2145'31,"0"0"-857"-31,0 0-328 16,0 0 408-16,0 0-511 0,0 0-393 15,-120-41-64-15,72 41-56 16,-8 0 40-16,1 9-152 15,3 7-152-15,3 4 176 0,10-2-256 32,11 5-48-32,9 2 40 15,10 0 8-15,9 4 0 0,0 3 0 16,20 3-120-16,12 0 64 16,4 0 40-16,8-4-64 0,-1 1 72 15,1-4-176-15,-4 1 184 16,-4 0-128-1,-4-4 88-15,-4 1-56 16,-9-1 56-16,-6 0-64 0,-6-2 56 0,-3 2 48 16,-4-3 176-1,-4 1-96-15,-16-8 96 16,-12 1 400-16,-11-10-192 16,-5 1-88-16,-7-7-184 15,-5 0-104-15,4-13-16 16,4-3-728-16,5-19-1192 0,19 7-2193 15,15-1-872-15</inkml:trace>
  <inkml:trace contextRef="#ctx0" brushRef="#br0" timeOffset="-13267.35">24659 13322 672 0,'0'0'10098'16,"0"0"-7794"-16,0 0-647 15,0 0-257-15,0 0-160 0,0 0-696 16,28-10-392-16,-13 10 88 16,9 10-232-16,4 2 136 15,-4 5-72-15,0-2-8 16,-4 8-24-16,-13 2-40 16,-7 1-96-16,-7-1 40 15,-25 0 64-15,-8 1-8 0,-12-4 0 16,-4-3 64-16,9-3 40 15,10-3-104-15,18-4-16 16,11-6-32 0,8 4-80-16,40-1 128 15,35 4 48-15,33-4 24 0,16-3-72 16,-5-3-368-16,-15 0-520 16,-37-7-1056-16,-19-2-3937 0</inkml:trace>
  <inkml:trace contextRef="#ctx0" brushRef="#br0" timeOffset="-9307.43">26515 11484 984 0,'0'0'4625'0,"0"0"-416"16,0 0-2945-16,0 0-160 0,0 0 168 16,0 0-7-16,4 0-25 31,-4 0-576-31,0 0-168 0,0 0-72 16,4 0-8-16,4-13-104 15,4 0-312-15,4-9 0 16,0-7 72-16,12-6-72 0,0-6 0 15,11-3 0-15,5-23 0 32,0 7-8-32,-4-7-168 0,-1-2-232 15,-7 14 344-15,-4 1-120 16,-8 10 136-16,-8 9 40 16,-3 16 16-16,-5 9 152 0,-4 4-160 0,0 6-56 15,0 0-144 1,0 0-888-1,0 10-24-15,-8 5 456 16,-5 1-705 0,-6 7-511-16,3-8-657 15,-5-5-1560-15</inkml:trace>
  <inkml:trace contextRef="#ctx0" brushRef="#br0" timeOffset="-8901.77">26515 11030 4488 0,'0'0'1617'0,"0"0"-633"0,0 0-288 16,0 0 144-16,0 0 105 16,0 0-553-16,0 0-136 15,-36 31 40-15,36-31 600 0,0 0 512 16,12 0-183-16,16 0-305 31,4-12-152-31,12-1-496 0,3-9 24 16,6-7-176-16,3-2-112 15,3-8 80-15,-7 4-88 16,-4 1-120-16,-13 8 120 0,-7 4 0 0,-12 13 40 16,-7 2-16-1,-6 7 24 1,-3 0-56-16,0 0 8 0,4 0-264 15,4 16 48-15,0 10 192 16,0 2 24-16,8 10 0 16,0 3 0-16,-4 4 64 0,4-1-64 15,0 4-264 1,-5 9-800-16,-2-6-1449 16,-5-16-2376-16</inkml:trace>
  <inkml:trace contextRef="#ctx0" brushRef="#br0" timeOffset="-5369.14">21284 10972 3672 0,'0'0'4449'0,"0"0"-3329"16,0 0-247-16,0-6-217 0,0 3 144 15,0 0 328-15,0 0-472 16,0 0-192-16,0-4-344 16,0 1-48-1,0-7 81-15,0 0-153 16,0 1 0-16,0-8 0 0,7 2 0 16,2-1 72-16,3-3-72 0,4-1-72 15,-1 1 72-15,6 3-16 16,-2 0 16-1,5 3-8-15,0 3 8 16,8-3 0-16,4 3 0 16,7 1-16-16,5-4 8 0,8 3 0 15,-3 0 8-15,-10 1-8 16,-7 2 8-16,-5 4-16 0,-3-1 24 31,-7 1-8-31,3 3 0 16,-5 0 0-16,9 3-48 15,-4 0 48-15,8 0-25 0,0 0-47 16,0 0 72-16,0 10 0 16,-1-4-72-16,-3 3 72 0,4 4-8 31,0 0-16-31,0 0 24 16,-4 2 8-16,4-2-8 0,-4 3-8 15,-4-3-40-15,-5 2 48 0,1-2-8 16,-4 0 8-16,0 0-16 15,0-4 16-15,-4 7 0 16,4 0 0 0,-4 0-8-16,0 0 8 15,4 0 16-15,3 3-16 0,-2-1-8 16,-2-1 0-16,2-2 8 0,-2-2 0 16,-2 0 0-16,-6-4 0 15,1-2-48 1,-4-4 48-16,-4 0 0 15,0 0-8-15,0-3 8 16,0 0 0-16,0 0 0 0,0 0 8 16,0 0 96-16,0 0-96 15,5 0-8-15,-5 0 56 0,0 0-40 32,0 0 112-32,0 0-128 15,-9 0-352-15,-10 3-1272 16,-1 0-1265-16</inkml:trace>
  <inkml:trace contextRef="#ctx0" brushRef="#br0" timeOffset="-3478.54">23419 10833 4536 0,'0'0'4737'0,"0"0"-3056"0,0 0-425 15,0 0-608 1,0 0 336-1,0 0-295-15,0-13-249 0,0 13-304 16,5 0-136-16,-1 4-72 16,-4 5-152-16,7 10 224 15,-3 3 56-15,0 7-48 0,-4 3 8 0,4-4 96 16,0 1-40-16,-4-4 56 16,5-9-128-16,-5-7 0 0,3-2 72 15,-3-7-56-15,12 0 192 31,4-3 672-31,8-19-328 16,12-4-152-16,4-9-320 0,3-3-8 16,-2-4 120-16,-2 1-104 0,-7 3-16 15,-8 6-72-15,-8 10 8 16,-4 9 96-16,-8 11-104 31,-4 2-184-31,0 0-696 0,0 6-1024 16,-28 22 495-16,4-3-1247 15,-4 1-3441-15</inkml:trace>
  <inkml:trace contextRef="#ctx0" brushRef="#br0" timeOffset="-968.97">21005 10680 6513 0,'0'0'2168'0,"0"0"-759"16,0 0-889 0,0 0-264-16,0 0 128 15,0 0-240-15,0 0-144 0,0 0-24 16,0 7 24-16,0 9 8 15,-4 3 112-15,0 3 16 0,-4 0-8 16,0 4-128 0,4-7 152-1,0 0-144-15,0-7-8 0,4-2 0 16,0-4-120-16,-4-6-120 0,4 0 104 16,-9 0 136-16,2 0 432 15,-9-16-376-15,-4-2-56 0,0-12-184 31,-3-1 120-31,2-1 64 16,10 7 48-16,-2-1 32 16,9 17 424-16,1-1 80 0,3 10-392 15,0 0-192-15,3 10-296 0,14 9 296 16,2 3-8-16,1 3 8 31,8 1 48-31,4-4 0 16,0-3-48-16,-4-6 0 0,0 0 0 15,-9-7-8-15,-6-3-200 16,-5 0-320-16,-8-3 400 0,0 0 128 16,0-6 432-16,-21-6-432 31,-2-5-224-31,-5-1 216 16,-9 1-72-16,2 5-16 0,-5 2 88 0,8 4-64 15,1 3-16-15,3 3 40 16,12 0 48-16,7 0-80 0,6 0 80 15,3 0-168 1,7 0-72 0,14 0 240-16,7 3 96 15,3 0 96-15,9-3-48 0,-4 3 216 0,-5-3-296 16,-3 0 64-16,-7 0-80 16,-1 0-40-16,-8 0 56 0,-5 0-64 31,2 0-360-31,-5 3-848 15,-4 1-1617-15,0-1-3088 16</inkml:trace>
  <inkml:trace contextRef="#ctx0" brushRef="#br0" timeOffset="13066.04">20801 14103 2480 0,'0'-3'352'0,"0"3"-248"16,-4 0 2097-16,0-3-177 0,1 3-408 16,3-3-111-1,0 3-49-15,0 0-112 16,0 0-103-16,0 0-433 15,0 0-248-15,0 0-64 0,0 0-144 16,0 0 24-16,0 0-256 16,0 0-112-16,0 0 232 0,0 0-224 31,16-4 88-31,11 1-104 16,14-7 64-16,15 4-40 0,7 0-24 15,9-4 0-15,-9 4-88 16,-11 3-120-16,-8 0-336 15,-20 3-336-15,-16 0-632 0,-8 0-657 32,-28 6 361-32,-8 4 703 15,-7-1-1647-15</inkml:trace>
  <inkml:trace contextRef="#ctx0" brushRef="#br0" timeOffset="13260.72">20765 14166 3896 0,'0'0'5818'0,"0"0"-3578"16,0 0-984-16,0 0-664 15,84-31 425-15,-56 25-41 0,8 2-320 16,0 1-224 0,8 3-424-16,-4 0-8 15,-1 0-200-15,17 13-1288 16,-12-4-2489-16,-4-2-3049 0</inkml:trace>
  <inkml:trace contextRef="#ctx0" brushRef="#br0" timeOffset="14520.84">24706 12973 6833 0,'0'0'2512'0,"0"0"-623"0,0 0-321 16,0 0-295-16,0 0-313 0,0 0 128 15,0 0-688-15,13-16-344 16,-13 16-56-16,0 0-168 16,3 9-72-16,1 11 232 15,0 5 8 1,0 4 16-16,0-1-16 0,0-3 0 16,1-6-8-16,-2-9 16 0,-3 0-8 15,4-10 0-15,-4 2 8 16,8-2 160-1,4 0-72-15,12-6 400 16,11-13-288-16,10-3-144 16,2-7 136-16,5-2-80 0,0 2-112 15,-12 4 168-15,-5 6-168 16,-14 6-16-16,-10 4 8 0,-3 5 0 31,-8 4-80-31,0 0-1064 16,-15 19-1729-16,-10 3 977 15,-3-2-2297-15</inkml:trace>
  <inkml:trace contextRef="#ctx0" brushRef="#br0" timeOffset="17182.22">21371 13173 4368 0,'0'0'1601'0,"0"0"-577"15,0 0-112-15,0 0-416 0,0 0-224 32,0 0 537-32,0 0 23 15,0 0-8-15,40-57 48 16,-36 50-32-16,1 4-320 0,-5-3 104 0,0 3-415 16,0-4-33-16,0 1-40 15,0 3-72-15,0-7 48 16,-5 4-112-1,-3-4 0-15,0 1 88 16,1-1-88-16,-2 1 104 16,-3-1-96-16,1 1-8 0,-2-1 104 15,-2 1-104-15,2 2 0 0,-2 1-8 32,-2-1 16-32,6 1-8 15,-2 3 0-15,2 0 0 0,-1 0 40 16,0-4-40-16,-4 7 0 15,-4-6-8-15,-4 3 8 0,-4-1-8 16,1 2-8-16,-1-2-8 31,0 1 16-31,4 0 8 0,3 3-24 16,2-3 24-16,7 3 0 16,0 0 0-16,-1 0 0 0,2 0 0 15,-1 0 0-15,-4 0 0 16,-8 0-8-16,5 0-8 31,-6 0 8-31,-3 0 8 0,8 3-16 16,-3 0 16-16,7 0-32 15,0 1 32-15,0 2-16 0,4-3 8 16,3 3-8-16,-2-2-64 16,-1 2 80-16,0 3 0 15,-4 1-56 1,0 0 56-16,-3-1-8 0,2 4 8 15,-3 0 0-15,5-1 0 16,3-2 0-16,-4 5 0 0,0-2-56 16,4 0 56-16,4-4-8 15,-5 4-40 1,2 3 48-16,3-4-64 16,0 1 64-16,0 0-48 0,0 0 48 15,4 3 0-15,-4-7 8 16,0 4-8-16,0-1 0 0,4 5 64 15,-7-2-64-15,2 1-16 32,5 0 16-32,-4 0 0 0,4-3 0 15,1-1 0-15,3 1 0 16,0 0-16-16,0 2 24 0,0-2-8 16,0 3 0-16,0 0 0 15,0 0 0-15,7 3 0 31,1 0 0-31,-4 3-8 0,5 0 8 16,-2 4 0-16,-3 0 16 16,4 2-8-16,-4-3 72 0,0 4-80 15,0-4 0-15,0 1 64 16,0-4-64-16,0 0 0 31,0-3 0-31,0 3 8 0,-1-3 80 0,6 3-88 16,-1 1 0-16,0-1 104 15,-1 0-104-15,6-3 72 0,-5 1 32 16,4-5-104-16,4 1 224 16,-5-3-160-1,6 0 48-15,7-1 24 16,-5 1-56-16,5-1 8 0,-4 1-32 16,4 0-56-16,0-3 176 15,-4-1-176-15,-5 0 0 0,-2 4 0 16,2-3 0-16,-2-1 0 31,-2 1 0-31,2 0 0 16,2-1 80-16,-3 0-80 0,8-2 0 15,1-1 56-15,3 0-48 0,-1-6 168 16,1 4-176-16,0-1 0 16,-4 0 16-16,0-3-16 31,-4 3 0-31,-1-3 0 0,-2 0 8 15,2 4 24-15,2-4-32 16,2 0 0-16,5 0 80 0,0 0-72 16,1 0-8-16,-2 0 0 15,5 0 0-15,-8-4 56 32,4 1-56-32,-9-3-40 0,2 2 40 0,-6 2 8 15,6-2 0-15,-6 1-8 16,1 0 8-16,4 0 40 0,0-1-48 15,0-2-48-15,5 6 40 16,-2-3 0 0,-3 0 8-1,0 0-8-15,0 0 8 0,-4-1 0 0,0 4 0 16,0-3 0-16,-5 3 0 16,10-3 0-16,-6 0 16 0,6-1-16 15,2-2 0-15,-2 0-72 31,7 0 72-31,-1-4 0 16,-3 3-8-16,0-2 8 0,-4 0-24 16,4 2 24-16,-8 1 0 0,0 0 0 15,-4-1 8-15,3 1-8 16,2 0 0-16,-1-1 0 31,-1-2 24-31,2-1-24 0,-6 4-144 16,5-7 144-16,-3 3-88 15,2-2 40-15,-3-1-8 0,-3-3 56 16,-1 0 0-16,0-6 0 16,3 0-64-16,-3 3 64 31,0-4 0-31,0 1 56 0,1 3-56 16,-1-3 0-16,-4 0-16 0,3 0 16 15,-3 0 0-15,0-4 0 16,0 1 0-16,-3 3-8 0,-6-4 8 15,5 4 0 1,-4 3-56 0,4-3 64-16,1 2-8 0,-5-2 8 15,3 3 0-15,1 0 72 0,-4 0-80 16,1 0 0-16,-2 0 240 16,-3 0-240-16,-3 0 0 0,-1 3 0 31,-5-6 0-31,2 3 32 15,-5 0-32-15,0 0 0 0,0 0 24 16,1-3 48-16,2-1-72 16,-3-2 0-16,0-1 8 0,1 4 184 15,-1-3-192-15,0 3-8 32,3 2 8-32,2 2 0 0,3 5 0 15,0 0 0-15,0 3 8 16,0 4-104-16,-8 3 0 15,-4 3-416-15,-4 0-752 0,-27 9-1281 16,15 10-376-16,0-6-2416 0</inkml:trace>
  <inkml:trace contextRef="#ctx0" brushRef="#br0" timeOffset="20181">27172 8655 3184 0,'0'0'4617'0,"0"0"-4145"0,0 0-296 16,0-13 16-16,0 13 392 16,0 0 169-16,0 0-393 0,0 0-352 15,0 0 72-15,0 0-80 16,0 0-8-1,0 3-80-15,0 10 88 16,-4 6 64-16,0 3 0 0,4 4-64 16,-3-4 160-16,3 0-160 15,0-6 0-15,0-4 64 0,0-2-64 16,3-3 160 0,9-4-72-16,4-3 456 15,9 0 488-15,3-3-448 16,7-10-280-16,1-6 80 0,4-3 25 15,0-7-9-15,3 1-168 16,-3-4-48-16,-4 0 160 0,-4 3-296 31,-4 7 104-31,-4 3-8 16,-8 6-136-16,-4 4 152 0,-5 5-160 16,-3 1-8-16,-4 1 0 15,5 2-48-15,-5 0-280 16,0 0-344-16,0 0-537 0,0 0-255 31,0 0-288-31,0 9 399 16,0 0-959-16,0-5-2961 0</inkml:trace>
  <inkml:trace contextRef="#ctx0" brushRef="#br0" timeOffset="23520.72">13303 4416 104 0,'0'0'208'0,"0"0"1672"31,0 0-208-31,0 0-711 0,0 0-281 15,0 0-16-15,0 0 48 16,0 0-200-16,0 0-8 0,0 0-256 0,0 0-40 16,0 0-16-1,0 0-16-15,0 0 24 16,0 0-56 0,0 0 0-16,0 0 217 0,0 0-169 15,0 0 16-15,0 0-40 16,0 0-80-16,0 0 72 0,12 3-160 15,8-3 8-15,4 0 296 16,8 4-152 0,8-4-24-1,-1 0-56-15,5 2-16 0,4 2 128 0,4-1-112 16,8 0-72-16,3-3 152 16,-3 3-136-16,4 1 72 0,-12-4-24 15,-1 3-56-15,-10 0 184 31,-6 0-184-31,-7-3 48 16,-8 4 8-16,0-4-56 0,-9 2 0 16,2-2-8-16,-5 0 16 15,-1 0 192-15,6 0-128 0,-1 0 24 16,0 0 32-16,0 0-72 31,-1 0 0-31,2 0-64 0,2-2-152 16,2 2-624-16,-2 0-1104 15,-2 0-1257-15</inkml:trace>
  <inkml:trace contextRef="#ctx0" brushRef="#br0" timeOffset="24861.42">20105 4451 1480 0,'0'0'5225'0,"0"0"-3425"0,0 0-1120 16,0 0-455-16,0 0-217 31,0 0 248-31,24-16 648 0,-13 10-24 16,10 0-136-16,6 2-400 15,9-2 24-15,8 3-56 16,15 3 24-16,5-3 112 0,4 3-207 16,8 0-97-16,-9 0 136 15,-3 0-272 1,-8 0 80-16,-9 0-32 0,-6 0-48 15,-13 0 128-15,-5 0-136 16,-7 0 0-16,-4 0 40 16,1 0-40-16,-6 0 8 0,-3 0-8 15,0 0 64 1,4 0-136-16,0 0-200 16,12 0-945-16,0 0-1191 0,0 0-1905 15</inkml:trace>
  <inkml:trace contextRef="#ctx0" brushRef="#br0" timeOffset="26999.43">18275 14989 6345 0,'0'0'6049'0,"0"0"-5129"15,0 0-560-15,0 0-312 0,0 0 793 16,0 0 247-16,-4-19-688 0,-3 10-232 16,-14-8-160-16,-2-2 0 15,-5 1 72-15,-8-5-80 16,-8 1 0-1,1 0 16-15,-9 9 48 16,3 4 80-16,2 9-128 0,3 2-8 0,0 21 168 16,5 12-176-16,11 9-8 15,4 7 0-15,8 0 16 16,11 0-16 0,5-7-48-16,0-9-264 15,24-10 200-15,4-12-72 16,17-13 48-16,2-3 144 0,9-23 0 15,12-28 160-15,8-31-152 16,3-32 64-16,-12-14-56 16,-22 7-16-1,-17 32 72-15,-24 39 216 16,-4 14 168-16,0 14 304 0,0 2-64 16,0 8 1-16,-4 2-65 15,-5 13-280-15,5 6-352 16,-7 36-360-16,-6 30 320 0,6 27-32 31,-1 9 80-31,12-3-8 16,0-22 0-16,4-29 16 0,4-13 8 15,-4-6-24-15,8 0-120 16,0 0-168-16,8-1-457 16,-1-9-399-16,26-21-816 0,-6-4-601 15,1-4-1408 1</inkml:trace>
  <inkml:trace contextRef="#ctx0" brushRef="#br0" timeOffset="27154.27">18670 14849 7345 0,'0'0'6762'0,"0"0"-5442"16,0 0-1320-16,0 0 0 16,0 0 344-16,-12 102 104 15,8-58-136-15,4 4-312 0,0-4-200 16,0 1-624-16,8-7-1521 15,4-10-2296-15,-4-12-1392 0</inkml:trace>
  <inkml:trace contextRef="#ctx0" brushRef="#br0" timeOffset="27314.96">18730 14636 2536 0,'0'0'9274'31,"0"0"-7434"-31,0 0-1359 16,0 0-481-16,0 0-353 0,0 0-623 16,0 0-56-16,-16 89-1769 15,16-44-4384-15</inkml:trace>
  <inkml:trace contextRef="#ctx0" brushRef="#br0" timeOffset="28006.12">18806 15100 672 0,'0'0'9066'0,"0"0"-7354"16,0 0-1160-16,0 0 528 15,0 0 89-15,32-92-225 16,-17 57-496-16,5-3-176 16,4-7-160-16,0 4 8 0,0 3 136 15,0 10-152-15,0 5-104 16,-9 14 0-16,2 9-344 15,-2 3 120 1,-2 19 32-16,-2 13 88 16,1 6 104-16,-3 14 0 15,-5-1 8-15,-4-1 0 0,0-8 8 16,0-4-16-16,0-12-64 16,0-7-136-16,0-10 200 0,0-9-152 31,0-3 152-31,0-3 240 15,0-19-240-15,0-29-56 16,24-21-152-16,-1-2 112 0,1 8 96 16,-4 8 0-16,-1 24 360 15,-2 5 128-15,-2 7 56 0,2 12-120 16,-6 10-424 0,2 7-216-16,2 21 208 15,-2 7 16-15,2 10-8 16,-2 2 8-16,-9 1 0 0,0-4-8 15,-4-5-192-15,0-8-16 16,0-8 32-16,-8-8-72 16,-1-8-24-1,1-7 40-15,1 0 232 0,7-22-56 16,0-30-296-16,15-27-80 16,17 3 256-16,0 3 112 0,0 16 64 15,-4 25 384-15,-4 6 72 16,4 11 288-1,-8 12-432-15,-5 3-304 16,6 22 72-16,-2 13 272 16,-6 6-104-16,-2 10-112 0,-2 3-120 15,-5 3 160-15,-4 0-176 16,0-3 0-16,0-6-176 0,0-7-608 31,0-12-1128-31,7-11-2753 16,5-14-3017-16</inkml:trace>
  <inkml:trace contextRef="#ctx0" brushRef="#br0" timeOffset="28357.15">19822 14849 7073 0,'0'0'6937'0,"0"0"-6504"15,0 0-433-15,0 0-32 0,0 0 32 16,0 0 72-16,15 19-72 15,6-12 0-15,3-7-288 16,3 0-553 0,1-3-575-16,0-17-48 0,-4-5 512 15,-13-7 327-15,-2-3 625 16,-9 0 905-16,-9 7 983 0,-6 6-8 16,-17 6-447-16,0 9-489 15,-3 7-160 1,-1 10-176-16,3 15-184 15,1 10-128-15,9 9-112 16,7 8 88-16,12 2-224 0,4-1 8 16,0 1-8-16,20-9-48 15,12-7-104-15,4-10-680 0,31-11-336 32,-15-8-544-32,-5-9-2537 0</inkml:trace>
  <inkml:trace contextRef="#ctx0" brushRef="#br0" timeOffset="28889.1">20268 14627 10058 0,'0'0'2376'15,"0"0"-1000"-15,0 0-463 0,0 0 463 0,0 0-560 16,0 0-816-16,0 0-208 16,0 0 208-1,67 86 152-15,-50-33-32 16,-10 5-120-16,-3-4 0 15,-4-3-88-15,0-7-8 16,0-9 88-16,0-10-160 0,-4-9 40 16,4-10 32-16,-4-6 64 0,4 0 32 31,0-22 0-31,16-13-112 16,8-25-160-16,0 0-80 15,8-4 256-15,0 1 96 0,-8 21 144 16,-4 5 400-16,-4 14 304 15,0 14-384-15,-8 9-232 0,-1 0-232 32,14 22-328-32,-6 13 328 15,5 6 168-15,1 7-40 16,-2 3-112-16,-3-1-16 0,-4-2 120 16,-8-4-120-16,0-9-208 0,-4-6-408 15,-4-4-704-15,-8-9-1177 16,0-10-3752-1</inkml:trace>
  <inkml:trace contextRef="#ctx0" brushRef="#br0" timeOffset="29348.41">21228 14627 9362 0,'0'0'2344'16,"0"0"-976"-16,0 0-31 16,0 0-417-16,-88-32-144 0,48 32-104 15,-7 3-112-15,-1 13-336 16,-1 0-8-16,10 6-112 31,11 1-104-31,5 2 128 0,10 0-128 16,13 1-232-16,8-1-168 15,20 4-448-15,13-7 112 0,10 0-344 16,8-6-369-16,-6-6-55 0,-1-4 776 16,-17 0 728-1,-7 1 232 1,-16-1 472-16,-8 3-168 0,-4 4 24 15,-12 3 745-15,-20 3 119 16,-8 3-480-16,-7-3-280 0,-6-3-336 16,6 0-200-16,7-6-128 0,8-7-1080 31,24-3-1921-31,8-3-1488 16,12-10-1032-16</inkml:trace>
  <inkml:trace contextRef="#ctx0" brushRef="#br0" timeOffset="29534.94">21478 14798 3648 0,'0'0'10715'0,"0"0"-8395"15,0 0-2120-15,0 0-192 16,0 0 232-16,-7 89 184 0,-1-51-224 16,0 3-112-16,0 1-88 15,0-7-240-15,4-6-752 31,0-11-992-31,4-11-2025 0,0-7-264 16,4 0-2071-16</inkml:trace>
  <inkml:trace contextRef="#ctx0" brushRef="#br0" timeOffset="29662.93">21590 14525 6433 0,'0'0'8370'0,"0"0"-7098"16,0 0-616-16,0 0-656 15,0 0-168-15,0 0-792 0,0 0-1273 16,-20 83-3304-16</inkml:trace>
  <inkml:trace contextRef="#ctx0" brushRef="#br0" timeOffset="30007.45">21762 14729 12522 0,'0'0'2745'31,"0"0"-1705"-31,0 0 128 16,0 0-272-16,0 0-560 0,0 0-231 16,-104 31-1-16,72 1-40 15,8 6-64-15,1 7-136 0,10 2 128 16,13-3-417-16,0-5-271 16,13-7-312-16,19-14-184 31,7-5 8-31,13-9 87 0,3-4 273 15,5-17 824-15,-12-11 184 16,-8-13 456-16,-12-10 144 0,-20-6 281 16,-8 3 399-16,-4 3-304 15,-19 7-440-15,-9 9-167 32,-1 9-193-32,1 7-360 0,0 13-120 15,4 6-1057-15,13 0-807 0,15 6-2441 16,4 7-224-16,16-3-2304 0</inkml:trace>
  <inkml:trace contextRef="#ctx0" brushRef="#br0" timeOffset="30412">22064 14655 2968 0,'0'0'8258'0,"0"0"-3809"0,0 0-3433 16,0 0-640-16,0 0-216 0,0 0-72 15,32 58 320-15,-27-17-328 31,-1 6-80-31,-4 1-8 16,0 0-192-16,0-7-432 0,-9-6-56 16,5-6-32-16,-4-17 128 0,5-2 160 15,-5-10-113-15,4-4 545 32,-1-18 0-32,5-13-24 15,9-12-120-15,14-7-16 0,14-10-448 16,6 1 72-16,2 5 536 15,2 11 840-15,-4 15 713 16,-15 13-305-16,0 16-576 0,-8 3-400 16,-4 19-256-16,-4 16 160 31,-4 7-80-31,-8 11 88 0,0 1-184 0,0 0 0 16,-15 0 0-16,-2-6-232 15,2-10-120-15,-5-9-392 16,8-13-696-16,7-16-1289 15,5 0-568 1,0-20-2120-16</inkml:trace>
  <inkml:trace contextRef="#ctx0" brushRef="#br0" timeOffset="30712.07">22906 14535 968 0,'0'0'12242'0,"0"0"-9521"31,0 0-1385-31,0 0-624 15,0 0-8-15,0 0-167 0,0 0-417 16,0 0-120-16,-112 9 0 16,84 11-8-16,0 5-64 0,12 4-32 31,9 2 24-31,7 4 72 16,3 3-216-16,21-3-113 0,3 0 241 15,5 0-152-15,0-7 152 16,-4 1 16-16,-4-4-8 15,-7-5 80-15,-10-1-32 0,-7-6 40 16,0-4 192-16,-16 0 0 31,-7-5 0-31,-14-4-192 0,-34-17-816 16,7-8-1584-16,0-9-7666 0</inkml:trace>
  <inkml:trace contextRef="#ctx0" brushRef="#br0" timeOffset="33499.48">23961 14554 8489 0,'0'0'2585'16,"0"0"-857"-16,0 0-664 15,0 0-151 1,0-3-257-16,0 3-328 0,0 3-200 15,0 9-112-15,4 8 864 16,4 8-208-16,0 7-264 0,0 6-40 16,4 4-200-16,-4-1-112 15,0-3-56-15,0 1 8 0,3-7-16 16,-6-7-248 0,3 1-656-16,-4-17-648 15,0-2-1329-15,-1-10-2632 16</inkml:trace>
  <inkml:trace contextRef="#ctx0" brushRef="#br0" timeOffset="33689.74">24148 14440 2656 0,'0'0'8618'15,"0"0"-6082"-15,0 0-1143 31,0 0-353-31,0 0-112 0,0 0-512 16,0 0-416-16,0-20-448 16,0 20-1504-16,0 16-1009 0,4 0 72 15,9 0-3120-15</inkml:trace>
  <inkml:trace contextRef="#ctx0" brushRef="#br0" timeOffset="34056.28">24666 14560 5393 0,'0'0'2168'0,"0"0"-512"16,96-6-463-16,-80 3 247 16,-16 3 400-1,-4 0-343-15,-36 0-617 16,-7 0-576-16,-13 3 16 0,-9 3-184 16,11 4-128-16,-2-1 200 15,15 1-208-15,17-1-8 0,17 7-128 16,11 3-352-16,7 3 240 15,42 10 0-15,30 10-24 16,5-5 16 0,-4-2-192-16,-5-6 112 15,-19-7 184-15,4 4 152 0,4-1 280 16,-8-3 72-16,-17 4-152 16,-15-7-96-16,-16 0-104 15,-8-6 56-15,-8-1 272 0,-27-2 224 31,-30-4 96-31,-22-3-392 16,-25-3-80-16,13-15-176 0,7-20-448 16,32 0-1920-16,32 3-5850 0</inkml:trace>
  <inkml:trace contextRef="#ctx0" brushRef="#br0" timeOffset="37259.51">26120 14786 9362 0,'0'0'2240'0,"0"0"-1000"0,0 0-104 16,0 0-87-16,-15-16-169 16,10 6-304-16,5 1-400 0,0-4 168 15,0-6-136-15,0-3 64 31,9-3-120-31,6-7-88 16,9 3 72-16,4 1-136 0,8 2 8 16,4 10-16-16,4 4-16 0,0 8-24 15,0 4-40-15,-8 13-56 16,-8 13-96-16,-9 11-264 31,-7 8 128-31,-12 6 96 0,0 6 96 16,-16-3 40-16,-7-3 88 15,-5-7-8-15,4-9-16 16,0-10 80-16,0-9 0 0,12-9 80 31,4-7 160-31,8-7 376 16,0-21-488-16,20-14-128 0,15-24 0 16,10-1-104-16,7 0 104 0,3-2 56 15,-11 21 0-15,3 0 256 16,-11 20 96-16,-12 12-16 0,-11 16-392 15,-6 0-96 1,1 25-280 0,0 14 376-16,-3 5 72 0,-5 10 104 15,0 3-176-15,0-3-72 0,-9-3 0 16,5-7-256-16,-4-3-200 16,5-9-328-1,3-12-937-15,0-8-1327 16,0-12-3042-16</inkml:trace>
  <inkml:trace contextRef="#ctx0" brushRef="#br0" timeOffset="37604.71">27037 14576 7241 0,'0'0'5393'15,"0"0"-3952"-15,0 0-1113 16,0 0-176-16,0 0 392 15,-64 89-88-15,40-41-152 0,9-1-240 16,2 4-56-16,13-3-8 31,0 0 0-31,4-11-160 0,20-5-184 16,4-10-168-16,12-9 232 0,4-13 8 16,4-3 120-16,0-22 8 15,-5-14 144-15,2-18 16 0,-14-3 272 16,-3-1 232-1,-16 2 344 1,-12 14 40-16,0 3-56 0,0 14-32 16,-4 9-399-16,0 12-241 15,0 7-176-15,4 0-1193 0,0 13-1583 16,0 3-1089 0,0 3-3241-16</inkml:trace>
  <inkml:trace contextRef="#ctx0" brushRef="#br0" timeOffset="39273.54">27384 14814 2784 0,'0'0'6409'0,"0"0"-5056"16,0 0-529-16,3-73 408 0,10 45-80 15,2-1-151-15,6 4-545 16,3-1-296-16,-1 4 8 0,1 9-56 31,0 7-48-31,-4 3-8 16,0 3-56-16,-4 3-72 0,3 16-8 15,-6 10 24-15,-5 3-16 16,-4 9 72-16,-4 0-8 0,0 3 0 16,-16-5-8-16,0-4 8 31,0-7 8-31,0-9-8 15,0-6-56-15,8-7 64 0,0-6 0 16,8-3 128-16,0-19-128 16,16-16-432-16,8-10 80 0,16-6 88 31,4-3 264-31,4 3 0 16,-5 12 128-16,-7 14 264 15,-12 15-104-15,-4 13-112 0,-12 10-176 0,4 21 0 16,-12 11 160-16,0 5-32 15,0 4-32-15,-4-3-96 0,-8-4 8 16,-4-2 64 0,8-14-72-16,-4-6-120 15,9-9 72-15,-2-9-64 16,5-4 112-16,0-7-8 0,8-25-128 16,28-22-608-16,15-28 216 15,1-1 95-15,0 4 97 0,-4 15 336 31,-20 26 56-31,0 3 424 16,0 7 345-16,-17 15 343 0,-2 13-712 16,-5 9-456-16,0 23-56 15,0 10 56-15,-4 5 208 16,0 10-208-16,0 0 0 0,-4 4 32 31,-8-4-32-31,3-6-304 16,-2-3-528-16,3-11-841 0,-1-11-967 15,6-13-2273-15</inkml:trace>
  <inkml:trace contextRef="#ctx0" brushRef="#br0" timeOffset="39720.24">28463 14243 3328 0,'0'0'9082'0,"0"0"-6977"0,0 0-785 15,0 0-696 1,0 0-600 0,0 0-24-16,0 0-144 0,0 101 144 15,0-37 64-15,0 3-56 0,0-10-16 16,-4 6-64-16,-3-3-312 16,-6-12-64-16,5-13-112 0,1-9 48 31,-1-11 192-31,8-11 39 15,0-4 281-15,0-13 0 16,12-13-8-16,12-11-352 0,11-8 144 16,5-3 128-16,8 4 88 0,-1 6 120 31,-2 9 160-31,-10 20 0 16,1 9-120-16,-8 3 137 15,-8 22-193-15,-8 13 56 0,-8 7-40 16,-4 5 8-16,-19 2 56 15,-13-5-40-15,-9 0 80 16,-10-8 312-16,-5-7-136 0,-4-7-96 31,4-9-136-31,8-13-168 16,9-3-336-16,31-26-1144 0,8-5-1417 0,8-10-4777 16</inkml:trace>
  <inkml:trace contextRef="#ctx0" brushRef="#br0" timeOffset="40070.51">28925 14627 3240 0,'0'0'5193'15,"0"0"-3688"-15,0 0-1105 0,0 0 616 32,0 0 720-32,0 0-439 15,0 0-633-15,56-3-664 0,-28-7-432 16,4-6-120-16,4-3-833 15,0-6 97-15,-8-10 680 0,-4 0 496 16,-8 0 112-16,-12 6 1008 16,-4 4 688-16,-4 13-159 0,-20 12-697 31,-4 0-136-31,-8 12-184 16,1 13-232-16,2 10 152 0,6 7-360 15,10 2-80-15,2 1 64 16,6-4-64-16,9 0 0 15,0-6-296-15,17-3-152 0,11-7-176 32,7-12-512-32,44-13-281 15,-6 0-1063-15,-6-9-2417 0</inkml:trace>
  <inkml:trace contextRef="#ctx0" brushRef="#br0" timeOffset="40386.62">29691 14481 3344 0,'0'0'7058'15,"0"0"-4146"-15,0 0-1207 16,0 0-305-16,0 0-432 0,0 0-424 16,-60-4-392-16,36 34-136 15,-4 7 104-15,1 8-120 0,6 2-120 16,10-2-208 0,6-1-224-16,5-5-112 15,0-8-120-15,9-8-152 16,10-11 432-16,-7-5 191 0,4-7 313 15,-4-10 257-15,-4-16 511 16,-8-5 256-16,0-10 88 16,-8-4-248-1,-16-3-103-15,-11 4-193 16,-10 0-56-16,-6 5-328 0,3 11-184 16,0 9-152-16,4 12-728 15,16 7-1009-15,13 0-3728 0</inkml:trace>
  <inkml:trace contextRef="#ctx0" brushRef="#br0" timeOffset="41071.21">30388 14332 7433 0,'0'0'7818'0,"0"0"-6538"0,0 0-328 16,0 0-328-16,0 0-152 16,0 0-472-16,0 0-56 15,-116 3 40-15,81 26-112 16,3 2-320-16,12 1-72 16,4 0-272-16,16-1-248 15,0-5-464-15,27-10-113 0,6-7 369 16,6-9 336-16,1 0 368 15,-4-12 544-15,-4-14 160 16,-12-6 1160 0,-9-9-120-16,-7-6 441 15,-4-4-289-15,-7 3-280 0,-9 7 0 16,-4 9-264-16,4 10-455 16,4 9-257-16,4 7-96 15,8 6-985-15,0 6-767 0,8 10 744 31,20 6 120-31,15-3 271 16,9 0-343-16,16-6 40 0,0-10 304 16,4-3 536-16,3-3 80 15,-6-16 760-15,-2-7 904 16,-16-5 273-16,-10-1-313 0,-22-6-600 16,-6 3-336-1,-13-3-191-15,0 3 207 16,0 6-152-16,-17 7-216 0,6 9-312 15,-6 7 48-15,-2 6-144 16,-5 13-120-16,-4 15 40 16,0 13 72-16,0 26 32 15,12 16 40-15,8 19 8 16,8 2 0-16,5-18 0 16,6-19 0-16,-3-26-88 0,0 4-32 15,0 2 64-15,4 13 48 16,-1 4-168-16,6-4-168 15,-9-6-240 1,4-9-553-16,-4-10-335 16,-8-16-969-16,0-7-2376 15,0-12-3104-15</inkml:trace>
  <inkml:trace contextRef="#ctx0" brushRef="#br0" timeOffset="41273.5">30631 14595 7905 0,'0'0'4033'0,"0"0"-2065"16,0 0-79-16,0 0-129 15,0 0-840-15,0 0-631 0,124-25-209 16,-33 25-64 0,20 3 88-16,-3 7-104 15,-25-4-184-15,-27-3-65 16,-24 0-591-16,-8 0-736 0,-3 0-2449 15,-14 1-1688-15</inkml:trace>
  <inkml:trace contextRef="#ctx0" brushRef="#br0" timeOffset="42796.35">18387 15398 3696 0,'0'0'4849'0,"0"0"-2776"16,0 0-113-16,0 0-431 15,0 0-73 1,0 0-640-1,-15-37-448-15,15 52-368 0,-5 29 8 16,1 27-8-16,4 30 120 16,-4 10-112-16,4-3 88 0,0-13-96 0,0-28 0 15,0-13 0-15,0-16 0 32,0-12-288-32,0-4-72 15,0-3-200-15,0-3 208 0,4-16-144 16,-4 0 272-16,9-13 176 15,-6-16 32-15,13-12-88 0,-4-9 104 32,8-4 88-32,4-4 280 15,4 7-368-15,8 10 0 0,-1 13-88 16,10 15 8-16,2 13 8 16,-3 13 16-16,0 19-192 0,-5 9 248 15,-7 6-160-15,-12 4-40 31,-8-7 55-31,-12-2 33 16,-4-7 104-16,-24-4 8 0,-11-8 409 16,-14-7 223-16,-10-4-216 15,-5-8-48-15,1-4-48 0,-1 0-192 16,16-7 304-16,13-15-128 0,11-6-16 16,15-8-288-1,13-8-72 1,0 0-576-16,20 8-232 0,8 11 112 15,4 22-545-15,0 3-783 16,11 45-185-16,-2 2-159 0,-13-3-3985 16</inkml:trace>
  <inkml:trace contextRef="#ctx0" brushRef="#br0" timeOffset="43590.73">19172 15856 200 0,'0'0'6345'0,"4"-70"-4569"15,-4 32-543-15,0 3 63 16,0 13 192-16,-8 9 297 0,0 13-673 16,-11 0-776-16,-2 22-288 15,-7 13 8-15,0 13-56 31,0 9 0-31,8 6 8 0,5-5 0 16,7-4-8-16,4-13-96 16,4-10 96-16,0-12-344 0,8-9-120 15,3-10 144-15,14-3 320 16,3-23 32-16,3-9-32 16,1-12-440-1,4-4 143-15,-12-9-15 0,-4 9 232 16,-4 3 80-16,-9 14 416 15,-3 11 449-15,-4 20-321 0,0 3-544 16,-4 26-224-16,-7 11 224 16,-6 11 112-1,10 6-112-15,3 0 64 16,0-6-16-16,4-7-48 0,0-12-96 16,0-10-216-16,8-10-192 15,4-9-121-15,4 0 625 0,8-22-176 16,0-10-496-16,-5-9 40 31,5-10 64-31,-3-6 304 16,-2-3 264-16,-3 2 384 0,-4 11 256 15,-3 12-48-15,-6 10 472 0,5 9-503 16,-8 10-121-16,8 6-440 31,-4 0-160-31,4 6 40 16,4 13-104-16,-4 6 144 0,-4 4 80 15,-4-1 8-15,0 7 96 16,0-7 96-16,-8 2 72 0,-4-8 152 16,8 0-232-16,0 0-104 15,0-3-80-15,4 0-8 16,0 3 0 0,4-3-264-16,0 4-96 0,4-1 256 15,-4-3-144-15,-4 0 96 16,-8-3 64-16,-16-1 88 0,-8-5 328 15,-7-3-152-15,-9-4-128 16,8-3 168 0,8 0-152-1,8 0-64-15,16 0-224 0,8-3-712 0,16-4-2049 16,16 1-2120-16</inkml:trace>
  <inkml:trace contextRef="#ctx0" brushRef="#br0" timeOffset="43957.45">19646 15840 1064 0,'0'0'8322'0,"0"0"-5586"0,0 0-848 16,0 0-303-16,0 0-473 0,0 0-384 15,0 0-704-15,12 12 32 16,-8 23-56-16,0 10 88 0,0 3-32 15,0 2-56 1,0-5-120 0,0-7-112-16,0-3-792 0,-4-13-432 15,0-9-745-15,0-7-1920 0,0-6-3680 16</inkml:trace>
  <inkml:trace contextRef="#ctx0" brushRef="#br0" timeOffset="44114.88">19698 15630 6601 0,'0'0'5521'0,"0"0"-4201"0,0 0-912 31,0 0-191-31,0 0-217 16,0 0-233-16,0 0-2119 0,0 0-1 15,79 16-3760-15</inkml:trace>
  <inkml:trace contextRef="#ctx0" brushRef="#br0" timeOffset="44414.73">20065 15697 4865 0,'0'0'8113'0,"0"0"-5704"16,0 0-833-16,0 0-496 16,0 0-255-16,0 0-417 0,-56-10-336 15,36 20-72-15,4 9-136 0,4 3-8 16,12 7-321-1,0 2-199 1,0 4-32-16,24 4-368 0,0-5 88 16,8 4 16-16,-4-2 143 0,4-5 561 15,-9-5 112-15,-7-4 136 16,-8-3 8 0,-8-6 0-16,0 0 280 15,-19-4 777-15,-9-3 39 16,-13 1-200-16,-2-7-344 0,-6 0-328 15,-2-7-224-15,7-8-1360 16,16-5-2993-16</inkml:trace>
  <inkml:trace contextRef="#ctx0" brushRef="#br0" timeOffset="45045.57">20599 15830 5449 0,'0'0'5025'16,"0"0"-3377"-16,0 0-368 31,0 0-63-31,0 0-297 0,0 0-456 16,0 0-464-16,15-3 0 16,1 28 112-16,0 7 72 0,0 6-56 15,4 3-112-15,0 1-16 31,0-1-8-31,-5-6-296 16,6-3-120-16,-5-10 64 0,-4-6-120 16,-5-6 248-16,1-10 80 15,-3 0 152-15,3-7 1120 16,3-18-776-16,2-10 72 0,-2-13-64 16,1-6-248-1,1-3-56-15,-2 3-48 16,-3 6 8-16,1 10-56 0,-2 13-72 15,1 12-536-15,0 17-1529 16,-3 14-4336-16,2 8 2040 16</inkml:trace>
  <inkml:trace contextRef="#ctx0" brushRef="#br0" timeOffset="45371.55">21005 16072 6673 0,'0'0'2488'0,"0"0"-1239"15,0 0 335-15,0 0-832 0,0 0 296 32,0 0-920-32,0 0-128 15,99-74-672-15,-67 56 192 0,0-5 328 16,-4-2-256-16,-8-1-168 16,-5 4 376-16,-2 0 200 0,-9 3 0 31,-4 9 648-31,-8 7 240 15,-12 3-376-15,-8 7-96 16,-4 12 193-16,0 6 119 0,8 3-320 16,5 7-240-16,10 1-144 15,9-1-24-15,4 0-360 0,24-10-576 16,9-6-793-16,34-13-415 16,-7-2-361-1,-1-4-1944-15</inkml:trace>
  <inkml:trace contextRef="#ctx0" brushRef="#br0" timeOffset="45559.53">21622 15827 6993 0,'0'0'4385'16,"0"0"-1745"-1,0 0-847-15,0 0-905 0,0 0-720 16,0 0-16-16,-60 67 120 16,40-23-200-16,5 4-72 0,11-1-40 15,4-5-152-15,0-4-240 16,11-10-400-1,17-8-216-15,12-8-297 16,12-12-583-16,32-3 256 16,-13-16-1401-16,-7-6-1320 0</inkml:trace>
  <inkml:trace contextRef="#ctx0" brushRef="#br0" timeOffset="45739.71">22109 15554 4048 0,'0'0'7658'0,"0"0"-4753"15,0 0-1329-15,0 0-1232 0,0 0-176 16,0 0 8-16,-53 86 8 16,53-7-128-16,0 17-48 0,17-5-16 15,6-17-384-15,-3-21-232 16,-3-18-480 0,11 10-801-16,-9-10-1207 15,-3-10-3378-15</inkml:trace>
  <inkml:trace contextRef="#ctx0" brushRef="#br0" timeOffset="46177.21">21770 15776 8241 0,'0'0'1649'0,"0"0"-897"16,107-22-696-16,-23 19-24 0,28 3-32 15,8 0-904-15,-25 3-193 31,-20 4 81-31,-39-5 480 16,-8 2-40-16,-8 2-392 0,-8-3 352 16,-3 0 616-16,-9 1 928 15,-5-4 1392-15,-15 3-383 0,-4 3-305 16,4 0-608-16,-8 11-288 31,9 5-271-31,-2 6-337 16,10 7-128-16,7 3-112 0,4 4-825 15,0-4-527-15,19-6-112 16,5-7-281-16,1-6 217 0,3-16 1400 16,-9-3 240-16,-3-10 504 31,-8-15 400-31,-4-7 680 0,-4-9 793 16,0 0-329-16,-16-7-783 0,0 4-161 15,1 6-392-15,-2 6-416 16,9 13-160-16,8 6-136 0,0 13-1536 15,40 0-3537 1,1 7 2376 0,6 2-3232-16</inkml:trace>
  <inkml:trace contextRef="#ctx0" brushRef="#br0" timeOffset="46520.96">22897 15748 2536 0,'0'0'6793'0,"0"0"-4032"31,0 0-616-31,0 0-481 15,0 0-456-15,0 0-712 16,0 0-496-16,0 0-216 0,-23 19 160 16,-1 19-96-16,3 7-64 0,2 5-168 31,6 4-248-31,10-6-112 16,-1-4 88-16,4-9-105 15,0-7-191-15,7-11-592 0,6-11 472 16,-1-6 544-16,-1 0 528 15,2-19 528-15,-6-10 344 16,-3-9 432-16,-4-10-64 0,0 1-439 31,-11-7 295-31,-13 3-168 16,-1 3-248-16,1 7-184 0,9 10-160 0,-1 11-336 16,12 11-24-16,4 6-1312 15,28 3-3169 1,7 12 2041-1,6-2-3314-15</inkml:trace>
  <inkml:trace contextRef="#ctx0" brushRef="#br0" timeOffset="46774.85">23280 15735 6673 0,'0'0'5329'0,"0"0"-2824"16,0 0-665-16,0 0-976 16,0 0-208-1,0 0-312-15,-71-3-264 16,50 22-80-16,1 9-96 15,12 4-88-15,8 7-64 0,0 2-304 16,17 3-224-16,6 1-216 16,5-4 184-16,-8-3 408 0,-8-10 208 31,-12-2 192-31,0-4 72 16,-20-9 488-16,-11 2 464 0,-14-2-144 15,2-3-416-15,-2-4-304 16,6-3-160-16,27-3-1104 15,7-6-1593-15,5-10-4472 0</inkml:trace>
  <inkml:trace contextRef="#ctx0" brushRef="#br0" timeOffset="46910.35">23726 16018 2472 0,'0'0'12187'0,"0"0"-10371"0,0 0-1416 15,0 0-400-15,0 0-1104 16,0 0-4009-16</inkml:trace>
  <inkml:trace contextRef="#ctx0" brushRef="#br0" timeOffset="49234.37">16837 15078 9362 0,'0'0'1784'16,"0"0"-1584"-16,0 0-112 0,64 0 680 0,-24 0 384 16,8 0-271-16,3 0-441 15,-3 0-48 1,0 0-128-1,-8 0-176-15,-12 0-32 0,-5 0-56 0,-14 0-208 16,-5 0 32 0,0 3-328-16,-4-3-129 0,0 0-119 0,0 0-248 31,0 0 176-31,0-16-88 16,4-3-3177-16,3-3-1776 15</inkml:trace>
  <inkml:trace contextRef="#ctx0" brushRef="#br0" timeOffset="49533.23">17176 14872 8481 0,'0'0'2433'16,"0"0"-961"-16,0 0 281 16,0 0-153-16,0 0-544 0,0 0-504 15,0 0-376-15,-9 0-64 16,9 0 120-16,5 6-216 31,7 6 304-31,8 5 152 0,8 1-167 16,8 1 87-16,3 0-144 15,10-3-152-15,-10 0 24 0,-3-3-112 16,-8 3-8-16,-17 0-96 0,-11 3-32 16,-11 3 128-1,-41 13 56 1,-27 6 56-16,-5 4-112 0,7-7 0 15,-2 3-488-15,40-13-993 16,2-5-3656-16</inkml:trace>
  <inkml:trace contextRef="#ctx0" brushRef="#br0" timeOffset="54644.57">21750 11058 200 0,'0'0'2120'0,"0"0"-664"0,0 0-808 15,0 0-95-15,0 0 231 16,0 0 104-16,0 0-480 0,0 0-112 16,0-6 272-16,0 3 48 0,0-4-304 15,0 1 465 1,0 3-465-1,-4-4-304-15,0 5 0 0,4-5 136 16,-4 1 72-16,0 2-120 16,-5 1 8-16,9-3-48 15,-7 6 104-15,3-6-72 16,0 3-88-16,0-1 64 16,-3-2-64-16,-2 3 0 15,-3-4 0-15,1 1-16 0,-2 3 8 16,2-3 8-16,-2-1-8 15,-2 4 8-15,2-4 8 0,1 5 0 16,1-5-8-16,-6 4 8 31,6 0 24-31,-6-1-32 0,2 1 0 16,-5 0-8-16,4 3 8 16,-4 0 0-16,4 0 0 15,-4 0 0-15,0 0 0 0,0 0 8 16,4-3-8-16,5 3 0 31,-2 0 0-31,2 0 32 0,3 0-32 16,-1 0 0-16,-2 0 40 15,-2 0-40-15,2 0-8 16,-5 0 8-16,0 0 0 0,-5 0 48 0,6 0-48 16,-5 0-8-1,4 0 8 1,4 0 8-16,-4 0 0 0,4 0-8 15,4 0 0-15,-3 0 64 16,7 0-64-16,-9 0-8 0,5 3 0 16,-3-3 8-16,-6 3 48 15,2 0-48 1,-5 1 0-16,-1-1 40 16,2 0-32-16,-1 0-8 0,0 1 72 15,8-4 16-15,-4 2 24 16,8 2-112-16,-4-1 0 15,0 0 0-15,4-3 0 0,-3 3-8 32,-2 4 8-32,1-4 0 15,-4 0 8-15,4 0-8 0,-3 3-16 16,2-2 16-16,2-1 0 16,-2 0 0-16,6 0 0 0,-1 1 0 31,0-1 16-31,-1 0-16 15,2 0-8-15,-1-3 8 16,-5 3 0-16,2 3 32 0,-5-2-32 16,0 2 0-16,1 1 0 15,-2-5 0-15,6 2 0 0,-2 2-8 16,-2-3 8-16,2 0 0 16,2 4 0-1,3-4-24-15,-1 0 16 16,-2 3 8-16,3-2-16 0,-5 2 8 15,2 1 0-15,-1-2 0 16,0 2 8-16,0 3-16 0,-1-4 16 16,2 0 0-1,-1 1 0-15,4-1 0 16,0-3 0-16,-4 4 32 16,5-5-32-16,-2 5-64 0,1-1 64 15,1 1 0-15,-2-1 32 16,-3 3-32-16,1-2 0 0,-2 3 0 31,2-4 0-31,3 0-8 16,-5 4 8-16,6-4-8 0,-1 0 0 15,-1 1-32-15,5-1 0 16,-3 0-8-16,3 4 32 0,0-1 16 16,0 1-24-16,-5 2 24 31,5 1 16-31,-3 0-16 15,-1 3-16-15,4 0 16 0,-5 0 0 16,2 3 0-16,3-3 0 16,0-4 0-16,0 1 24 0,0 3-24 15,4-3 0-15,-4-1 0 16,4 1 0 0,0 3 8-16,0-3-8 15,0 2 0-15,0 1 64 0,0 0-64 16,0 4-8-16,0-2 0 15,0 1 8-15,0 0 72 0,0 1-72 16,0-2 0 0,0-1-48-16,0 1 56 15,0-5-8-15,0 0 0 16,0 0 16-16,0-1-32 0,0-2 16 16,4 0 0-16,0-1 0 15,4 4 0-15,-8-1 16 0,4 1-16 31,0 6 8-31,-1-3 24 16,-3 6-32-16,0-3 8 0,0 3 40 16,0-2 8-16,0 2-8 15,0-3-48-15,0-3 8 0,0 3 48 16,5-4-56-16,-5 1 0 31,4 0 0-31,0-3 8 16,-4 3 88-16,0-3-96 0,0 2 0 15,0 1 136-15,0 0-56 16,0 0 0-16,0 0-32 0,0 3-48 16,0-6 120-16,0 0-120 31,0-1 0-31,0-2 0 0,0 2 0 16,4-2 0-16,0-1 0 0,0 1 8 15,3-1 88-15,2 1-96 16,-1-1 72-16,3 4-64 0,-2 0 40 15,-1 3 8 1,-1-1-56 0,1 2 0-16,1-5 0 15,-5 1 8-15,3 3-8 0,1-7 0 0,-4 4 0 16,5-4-8-16,-2-2 8 16,5-1-96-16,1 3 88 0,-2-2-64 31,2-1-80-31,2 1 152 15,1 2 0-15,0-3 80 16,-5 1-80-16,6-1 0 0,-2 1-56 16,-2-1 24-16,2 0-40 0,-2-3 16 15,-2 1 56-15,2 2-16 32,2-3 16-32,2 0-80 15,2 0-8-15,1 1 40 0,1-4-56 16,-6 0 96-16,5 3 8 15,-8 0-96-15,-1-3 40 16,2 3-200-16,-9 1 96 0,4-4 24 31,-5 3 136-31,6-3 0 16,-1 2 0-16,3-2 112 0,6 4-104 0,-2-4 48 16,2 0 0-16,-2 0-40 15,5 3 176 1,-3-3-120-1,-6 0-24-15,5 3 32 0,0-3-80 16,-4 0 48-16,0 0-48 16,0 0 8-16,4 0 184 0,-4 0-144 0,-1 0 56 15,6 0-48-15,-6 0 48 16,6-3-8-16,-6 0-96 16,6 3 48-1,2-4 136-15,-2 4-184 16,-6 0 72-16,2 0-72 15,2 0 8-15,-7 0-16 0,4 0 0 16,-4 0 8-16,4 0 32 16,-4 0-32-16,0-2 0 0,0 2 56 31,4 0-48-31,0 0 104 16,-1 0-112-16,2-3 0 0,-1 3 56 15,0-4 48-15,0 4-32 16,-8 0-72-16,3-3 0 15,-3 3 56-15,1 0-56 0,3 0 0 32,-4-3 8-32,7 0-8 15,-2 3 8-15,-1-4-8 0,-1-2-32 16,6 3-48-16,-5 0 64 0,-1 0 8 16,5-1 8-16,-3 1 0 15,-6 0 64-15,5 0-64 16,-4 0 0-1,5-3 8-15,-5 2-8 16,3 1-80-16,1 0 72 0,0-4 8 16,-3 4-8-16,6 3 8 0,-7-3 0 31,4 0-48-31,0 0 48 16,0 3-8-16,0-3 8 0,3 0 0 15,-2-1 56-15,3 1-56 16,-1-3-8-16,-2 2 0 0,2-2 8 15,2 0-8-15,-1 0 8 16,-1-4 0-16,-7 4 128 0,5-4-120 31,-5 1 0-31,3 3 192 16,-3-7-16-16,0 3 24 0,5 1-200 16,-2-1 0-16,-3 0 80 15,4 1-88-15,1-4-48 31,2 4 40-31,-3-1 16 0,0 1-16 16,4 2 8-16,-8 1 0 16,4 3 64-16,-1-3-64 0,-2-1 8 15,3-3-8-15,4 1 48 16,-5-4-112-16,6-2 72 16,7-2-8-16,-8-1 0 0,3-1 8 15,-2 3 8 1,-2-3 32-16,2 6-40 15,-9 0 16-15,0 4-16 0,-4-4-8 16,3 4 176-16,-3-1-31 16,0 1-57-1,4-4-88-15,4-3-56 16,1 0 48-16,2 0-185 0,-3-3 9 16,5 0 128-16,-2 6 56 15,-3 1 0-15,-4-1 56 0,1 0-8 16,-2 4 152-16,1-4-15 15,-4 3-89-15,0 1 24 16,4-4-112 0,-4 0 136-16,0 1-144 15,4-1-8-15,0-3-40 0,0 0 48 16,0 1 16-16,0-1-16 16,0 0 0-16,0 0 72 15,-4 3-56-15,0-3 88 0,0 4-56 31,0-1 40-31,0-3-8 16,0 3-80-16,0 1 0 0,0-1-48 16,0-3 48-16,4 0 0 15,-4 4 0-15,0-5 8 0,0 5 96 16,0-1-96-16,0 1 0 16,0-4 72-1,0 3-80-15,0 0 0 16,-4 4 0-16,0-7 0 0,0 3 24 15,0-3-24-15,0 0-8 16,4 0-8-16,-4 4 8 16,0-4 8-16,4 0 0 15,-4-3-24-15,-4 3-24 16,0 0 48-16,0 0-8 16,0 0 8-16,-3 1 0 15,2-2 40-15,1 2-40 0,1-4 0 16,3 0 72-16,-5-4-56 15,1 5-16 1,-3-8 264-16,2 4 120 16,-6 3-56-16,-2-3-232 15,-6 3-16-15,-1-1 96 0,-4 5-176 16,0 2-8-16,4-3 8 16,1 3 0-16,-1 4-88 0,7-4-272 31,-7-12-784-31,5 9-1849 15,-2-3-6265-15</inkml:trace>
  <inkml:trace contextRef="#ctx0" brushRef="#br0" timeOffset="55461.38">20487 11147 992 0,'0'0'4497'16,"0"0"-3369"-16,0 0-144 15,0 0 360 1,0-3-407-16,0-6-89 15,0-4-336-15,0-3-280 16,0-3 56-16,3-3 256 0,1-4-40 16,-4-6 56-16,5-6-200 15,-5-6 17-15,4-1-137 0,0-2 32 32,-4-1 0-32,0 4 56 15,0 3-152-15,0 6-48 16,0 3-72-16,0 3 288 0,0 7-240 15,0 0 0-15,0 3-96 16,0 3-8-16,0 6-8 0,0 7-288 31,0 0-368-31,0 3-697 16,-4 0-1455-16,0 3-2489 0</inkml:trace>
  <inkml:trace contextRef="#ctx0" brushRef="#br0" timeOffset="55920.25">20316 10624 3440 0,'0'0'4337'15,"0"0"-3169"-15,0 0-848 16,0 0-232-16,0 0 73 15,0 0-153-15,0 0 0 16,0 0 200-16,-9 28-152 0,9-25 40 31,0 0-8-31,0-3 216 0,0 0 336 16,0 0 56-16,0 0 264 16,5-3 288-16,7-10-367 15,3-12-593-15,5-4-288 0,1-9 64 16,-2-3-88-16,-3 3 24 15,0 0-320-15,-8 9 320 0,0 7 120 32,-4 6 256-32,0 10-72 15,-4 3-56-15,4-1 32 16,-4 4-280-16,8 0-144 0,8 7-88 0,-5 9 40 16,13 2 176-1,1 8-80 1,-1 6 96-16,-5-1-104 15,5 4 104-15,-4 4-808 0,8 5-953 16,-8-3-1015-16,-8-15-4258 16</inkml:trace>
  <inkml:trace contextRef="#ctx0" brushRef="#br1" timeOffset="65577.1">23519 11024 3024 0,'0'0'4009'16,"0"0"-3169"-16,0 0-376 0,0 0-232 16,0 0 176-16,0 0 473 15,0 0 335 1,0-45 128-16,0 42-512 16,-4-1-320-16,-4 1-7 0,4-3-249 15,-8 3-184-15,-4 0 48 16,0-4-120-16,-4 4 0 0,-4-3-8 15,1 2 16-15,-1-2-8 32,0 0 0-32,-4-1 8 0,3 1 56 15,2 0-64-15,-1 0 0 16,0 2 72-16,0-2-64 0,0 3 56 16,-3-1-64-16,-1 4 0 15,0 0 16-15,-4 0-16 31,4 0 0-31,0 0-8 0,0 0 8 16,0 0-16-16,0 0 16 16,4 0 0-16,1 4-32 0,-1-1 32 15,0 3 0-15,-1-2 0 16,-3-1 8-16,-3 3-16 16,-5-3-32-1,4 0 40-15,-4 4-80 0,5-4 88 16,-1 0-16-16,4 4 8 15,4-5 0-15,-1 5 0 0,2-1 0 16,-1 1-48-16,4-1 40 16,-8 3 8-1,5 1 0-15,-5-3 0 16,4 2 0-16,0 0 16 0,-1 1-16 16,6-1-8-16,-1 1-56 15,5 3 8-15,2-4 56 0,-2 1-168 16,2 0-8-16,1-1 168 31,0 4-160-31,0-4 168 0,1 4 0 16,-2-4 0-16,2 1 24 15,-2 3-24-15,5-7 0 0,1 3-89 16,3 1 89-16,0 0-16 16,0-1 16-16,-1 4-40 31,1-1 32-31,0 1 8 0,-3 3-48 15,3-3 48-15,0 0 8 16,0 2-8-16,4-2 0 0,0 3 0 16,0 3 32-16,0-3-32 15,0 3-16-15,0 0 16 32,0 0-8-32,0 0 8 0,4 3 0 0,0-6 0 15,0 6 8-15,-4-3-8 16,4 0 0-16,-1 4 0 0,5-1 0 15,-3 3 64 1,3 4-64 0,-1-1 0-16,1 1 129 0,-4-4-121 15,5 0-8-15,-5-2 8 0,-4 2 0 16,0-2 88-16,3 2-96 16,-3 0 0-16,0 1 24 0,0-1-24 15,0 1 16-15,0-1-16 31,0-3 8-31,4 0 72 16,0 0-80-16,-4-2 0 0,4 2 0 16,1 0 8-16,-1 0 72 15,0 1 16-15,-4-1-96 0,3 3 160 32,-3-3-160-32,4-3 0 15,-4 1 0-15,4-5 0 0,-4-2 8 16,4 0-8-16,5 0 0 15,-2 2 96-15,1 1-88 16,4 0 32-16,4 0-40 0,-4 3 0 16,0 0 24-16,0 0-24 31,0 0 0-31,0 3 0 0,-4-6 0 0,4 7-8 16,0-5 0-16,-5 2-56 15,6-1 8-15,2 0-24 16,2-1-88-16,-6 2 112 15,1-4 56 1,1 0-8-16,2-1-40 0,1 1 48 16,0 0 16-16,4 0-16 0,4 0 0 15,4 0 0-15,-5 0-56 16,5 3-16-16,0-3-88 16,-4-1-41-16,1-2 129 0,-1 3-152 31,-5-6 112-31,1 2 96 15,1-2 16-15,-6-4 40 0,5-2-32 16,3-1 32-16,1-1 168 16,4 2-120-16,0-1-72 0,4 0-16 15,-4 0 8-15,-4 1 96 32,1-1-47-32,-2-3 47 0,1 3 0 15,0 0-8-15,-4-3-40 16,3 3-48-16,1-3-8 15,4 0 88-15,-3 0-80 0,3 0-8 16,-5 0 8-16,1 0-8 31,0 0 56-31,-4 0-56 0,3 0 0 16,1-3-8-16,1 3 48 0,-5-3-48 16,-1 0 8-16,1 0 0 15,-4-1 32-15,0 1-32 0,0 3 0 16,0-3 88-1,-4 0-80 1,4 3 0-16,-4-4 0 0,4 2-8 16,3 2 104-16,-6 0-104 15,6-3 0-15,1-1 8 0,1 1 0 16,-2 0-8-16,1 0-64 0,-3-1 64 31,-2 1 48-31,-2 0-40 16,-2-3-16-16,-3 3 16 0,5-7 0 15,-2 4-8-15,5-4 0 16,0-3-8-16,-1 1-64 0,6 2 72 16,-1-3-48-16,-1 1 48 31,-2 2 8-31,-6-3 96 0,2 4-96 16,-2-1-8-16,-3 1 256 15,1-4 16-15,-2-2-128 16,5 2-32-16,-3 0-112 0,6-3 0 15,-3 3-72-15,-4 1 56 32,4 2 16-32,-4-2 0 0,-4 2-8 15,0 0 8-15,0 1 0 16,0-4 232-16,0 1-216 0,0-1 0 16,0-3 48-16,3 0-56 0,2 0-16 15,-1 0-96 1,3 1 88-1,-6-1 8-15,3 0 8 0,-8 3 0 16,4 1 72-16,-4 2 0 16,0-6 64-16,0 3-136 0,0-2 0 15,4-2 40 1,-1 2-40-16,5-1-48 16,1-3 32-16,-1 3-88 15,-1 0 96-15,-3 0-56 0,0 0 64 16,1 4 64-16,-1-4-64 15,0 0 0-15,-1 3 0 16,-3-6 48-16,8 3-88 0,-4-3 40 31,1 3-40-31,-1 0 40 0,0 4 0 16,-1-4 16-16,-3 3 32 16,0 0-40-16,4 0 128 15,-4 1-128-15,0-1-8 0,4-3 0 16,-4 1 8-16,4-1-8 31,-4 0 0-31,0 3 8 0,0-3 136 16,0 0-96-16,0 1 104 15,0-5-32-15,0 8-120 16,0-7 152-16,0 3-104 0,-4 0-48 16,0 0 184-1,0-3-80-15,1 0-40 16,-5-3-32-16,-1-4 16 0,-2 1 40 0,-2-4-88 15,1-3-168 1,1 4 160-16,2 3-56 16,-2-1 56-16,-1 1 0 0,3 3 8 0,-2 2-32 31,-1 1 40-31,0 4-8 16,0-5 0-16,0 2 0 15,0-1 0-15,0 3-96 0,0-3 96 16,4-1-16-16,-3 5 16 15,-2-2 0-15,1 2 0 0,0-1 8 32,-4 0-24-32,-4 0 16 15,5-3 0-15,-9 0 64 0,7-3-64 16,-2 3 0-16,-1 0 0 16,0 0 8-16,-4 0-8 0,0 0 0 15,0-4 0-15,-4 5-16 31,0 1 16-31,1 2 0 16,-1-1 0-16,8 3 8 0,-1 3-112 16,6 4 24-16,-5 6-744 15,-4 0-440-15,1 3-1129 0,6 7-2024 0</inkml:trace>
  <inkml:trace contextRef="#ctx0" brushRef="#br1" timeOffset="68002">24113 12452 800 0,'0'0'2320'16,"0"0"-1096"-16,0 0-623 16,0 0 191-16,0 0 296 15,0 0 64-15,0 0-128 0,0 0-271 16,0 0-121-16,0 0 128 15,0 0-144-15,0 0-48 0,0 0-72 32,0 0-224-32,0 0 16 15,0 0-192-15,0 0-48 0,0 0 24 16,0 0-72-16,0 0 56 16,0 0-56-16,0 3 48 15,3 4 72-15,1-4 121 0,9 6 63 31,-2 1-112-31,1 3-32 16,4 2 32-16,0 1-80 0,4 0-104 16,-8 3 152-16,8 4-152 15,-8-8-8-15,0 5 0 0,-4-5 0 16,0-5 16-16,-5-4-16 16,2 0-104-1,-1-2 88-15,-4-1-24 16,0-3 40-16,0 0 8 0,4 0-8 15,-4 0 64-15,0 0-64 16,0 0 0-16,0 0 56 16,0 0-56-16,0 0 0 15,0 0-104-15,0 0-200 16,0 0-8-16,0 0-553 16,0 0-895-16,-4 0-304 15,-5 0-761-15,6 0-1568 0,-1-7 1834 16</inkml:trace>
  <inkml:trace contextRef="#ctx0" brushRef="#br1" timeOffset="68422.42">24288 12560 4168 0,'0'0'1505'16,"0"0"-353"-16,0 0 344 0,0 0-151 16,0 0 23-16,4-10 72 15,-4 10-256-15,0 0-231 0,0 0-289 16,0 0-168 0,0 0-96-16,0 0-176 15,0 0 96-15,4 0-320 16,-4 0-32-16,4 0-96 0,3 10 40 0,6 3 88 15,-5 0 0 1,7 2 8-16,-6-2-16 16,2 0-40-16,-3-1-136 15,1 1-200-15,-5-3-120 16,-4-4 224-16,0-3 16 16,0 4 8-16,0-7 248 15,-4 2 8-15,-16 5 264 0,-5-4 80 16,-6 4-248-1,-5-4-96-15,-16 3-424 16,5 0-1257-16,2-3-2920 0</inkml:trace>
  <inkml:trace contextRef="#ctx0" brushRef="#br1" timeOffset="71271.31">28149 8614 7377 0,'0'0'1824'0,"0"0"-1047"15,0 0-297-15,0 0 328 16,0 0 112-16,0 0-40 0,0-7-472 16,0 7-408-16,0 0 0 31,4 3-264-31,-4 16-24 15,7 3 240-15,-2 10 40 0,-1 6 8 16,0-3 0-16,0 0 0 16,-1-3 16-16,-3-10-16 0,4-3 0 15,-4-9 8-15,4-7 0 32,0-3 72-32,1 0 64 0,6 0 672 15,14-13 169-15,6-12-745 16,13-7-120-16,8-6-24 15,8-3-88-15,3-4 120 0,1 1-128 16,-4 2 0-16,-4 11 152 31,-17 5-48-31,-11 11 96 0,-12 5-120 0,-11 7-80 16,-1 3-32-16,-4 0-640 16,0 0-657-16,-4 6-15 15,-9 7 32-15,-6 9-312 0,-1-6-1097 16,-1-3-2568-16</inkml:trace>
  <inkml:trace contextRef="#ctx0" brushRef="#br1" timeOffset="87899.16">26527 9753 3704 0,'0'0'1657'0,"0"0"-889"16,0 0-568-16,0 0 120 15,0 0 456-15,0 0 72 16,0 0-120-16,0 0-263 0,0 0 31 31,0 0 160-31,0 0-96 16,0 0-48-16,0 0-184 0,0 0-224 15,0 0 240-15,0 0-168 0,0 4 96 16,0-4 48-16,8 0-16 16,8 0 128-16,16 0-199 15,12 3-225 1,7-3 200-16,5 3-112 15,8-3 104-15,-8 3-24 0,-4-3 0 16,-13 0 88-16,-3 3-96 16,-8-3-160-16,-8 0 280 0,0 0-232 15,-8 0 24 1,0 0-32-16,-4 0-40 16,4 0 0-16,-4 0-8 15,3 0-408-15,-7 0-160 0,5 0-777 16,-9 0-1095-16,0 0-1745 15,0 3-1104-15</inkml:trace>
  <inkml:trace contextRef="#ctx0" brushRef="#br1" timeOffset="89025.51">26834 10636 6201 0,'0'0'1592'15,"0"0"-904"-15,0 0-192 0,0 0 345 16,0 0 183-16,0 0-16 16,0 0-168-16,0 3-128 0,0-3-120 15,0 0 41 1,0 0-281-16,0 0 8 16,3 0 80-16,6 0-32 0,7 0-104 15,8 0-304-15,7 0 0 16,5 0 56-16,9-3-40 15,2 3 88-15,1 0-24 16,-4 0-8 0,-9 0 40-16,-7 0-112 0,-4 0 0 15,-12 0 80-15,0 0-72 16,-8 0-8-16,0 0 0 0,0 0 0 16,0 0-8-16,0 0-376 15,-4 0-352 1,0-3-488-16,0-1-2737 15,0 1-4833-15</inkml:trace>
  <inkml:trace contextRef="#ctx0" brushRef="#br1" timeOffset="114320.66">25005 15776 1536 0,'0'0'2272'0,"0"0"-303"0,0 0-1081 16,0 0-368-16,0 0-208 15,0 0 312 1,0 0 152-16,0 0-119 16,0 0 119-16,0 0-240 0,0 0-16 15,0 0 88-15,-8 0-120 16,-4 0-128-16,-4 0-248 0,-12 0-96 15,-3 0 96 1,-5 0-104 0,4 0-8-16,0 0 80 0,4 0 24 15,8 0 16-15,8 0-72 0,0 0-40 16,8 0 112-16,4 0-120 16,0 0 0-16,0 0-8 15,0 0 16 1,0 0 56-16,0 0 40 15,0 0 56-15,0 0 185 0,0 0-265 16,0 0-80-16,0 3-72 16,0 7 72-16,-4 6 104 31,4-1 104-31,-4 8-16 0,0 6 96 16,4-1-96-16,-3 7 88 15,3 0-72-15,0 0-16 0,0-3 8 16,0 3-144-16,0-7 8 15,0 4 136-15,3-3-128 16,1-1 72-16,-4 1 88 0,4 3 8 31,0-1 112-31,0 1-272 0,-4-4-80 16,9 7 240-16,-6-6-160 0,5 6 64 16,-4-1-96-16,8-2-48 15,-4 3 168 1,-4 4-112-1,4-1-56-15,0-4 48 0,-8 5-48 16,3-1-8-16,2-4 0 16,-5 5 8-16,0 2 16 0,0-3-16 0,0 4-8 15,0-4 8-15,0 3 8 16,0-3 0-16,0 0-8 16,0-3 0-1,0-3 56-15,0 3-56 16,0-7 8-16,4 1 104 15,0-4-48-15,0 4 0 0,3-4-64 16,-3 0 0-16,5 4 153 16,-1 0-145-16,-1 2 48 0,6-2 16 31,-5 3-64-31,3-4 88 16,-3-2-96-16,1-1 0 0,2-6 8 15,1 0-8-15,0-3-120 16,4 0 32-16,4-7-81 15,0 4 153-15,4-10-120 0,4 4-24 32,8-7 8-32,8 0-416 15,15-13-360-15,-3-9-1160 0,-12-7-3194 0</inkml:trace>
  <inkml:trace contextRef="#ctx0" brushRef="#br1" timeOffset="115176.25">25252 15779 3408 0,'0'0'4377'0,"0"0"-2288"15,0 0-225-15,0 0 200 0,0 0-415 16,-4-18-337-16,4 18-464 15,0 0-408-15,0 0 8 0,0 0-296 32,0 0-136-32,12 0-16 15,8 0-48-15,8 2 40 0,4 8-8 16,-4 3-96-16,-5 3 48 16,-7 2-432-16,-12 5 96 31,-4 9 224-31,-11-1 176 0,-17 7 0 15,-12-2 96-15,-4-1-48 16,0 0 160-16,9-13-208 16,7 0 0-16,11-10 0 0,10-5-72 15,7-4-24-15,3 0-96 0,22-3 160 16,18 0 32-16,13 0 176 16,11-6-176-1,1-10-104-15,1 0-64 16,-14-3-104-16,-15 3-288 15,-12 7-344-15,-16 2 280 0,-12 4-873 16,-17 3-695-16,-15 10-1057 0,5-1-3984 16</inkml:trace>
  <inkml:trace contextRef="#ctx0" brushRef="#br1" timeOffset="115844.13">25228 16446 1296 0,'0'0'7729'0,"0"0"-5784"0,0 0-585 16,0 0-48 0,0 0-151-16,0 0-513 15,0 0-184-15,0 0-464 16,76-63-80-16,-40 60-112 0,7 3 128 15,-2 0-64-15,-2 0-240 16,-11 0-56-16,-8 6 192 16,-12 3-489-16,-4 4 225 15,-4 0 496-15,-4-1 0 16,-12 4 392-16,-8 0 73 16,-4 0-33-16,1-3-24 0,3-1-256 31,3-2-8-31,6 0-136 15,6-4-8-15,9-6-72 0,0 6-560 16,13-3-137-16,15 1 761 16,11 5 8-16,5-2-72 0,4 2-8 15,-8 4 80-15,-5-1 0 16,-7 1-48-16,-11 3 48 0,-10 3 72 31,-3-3-56-31,-4 6 168 16,-11-3 297-16,-13 0-33 15,-12-3 360-15,-4-3 0 0,-12 0-152 16,0-7-16-16,0-3-432 16,5-3-16-16,7 0-192 0,12-7 0 15,4-21-400 1,13-1-1296-16,6 1-5010 16</inkml:trace>
  <inkml:trace contextRef="#ctx0" brushRef="#br1" timeOffset="116587.45">25428 17011 8513 0,'0'0'3905'16,"0"0"-2777"-16,0 0 369 31,0 0-105-31,0 0-296 0,4-16-480 16,-4 16-376-16,0 0-240 15,0 0-160-15,0 0 152 0,0 10-192 16,0 6 48-16,-8 6 152 31,-9 4 16-31,6-1 64 16,-2 0-80-16,6-6 8 0,7 1 88 16,0-5-96-16,0-2-8 15,24-4 8-15,11-2 72 0,13-4-72 16,4-3-272-16,8-3-632 15,-8-13-328-15,-9-3-705 32,-15 0 297-32,-11 0 696 0,-14 3-72 0,-3 7-177 15,-8-4-159-15,-15-6-648 16,6 6-729-16,2-3-111 0</inkml:trace>
  <inkml:trace contextRef="#ctx0" brushRef="#br1" timeOffset="116824.45">25666 16995 7169 0,'0'0'4337'0,"0"0"-2433"16,0 0-63-16,0 0-393 16,0 0-304-16,0 0-680 0,0 0-416 31,0 7-48-31,-4 9 48 16,0 6 200-16,0 7 97 15,1 2-177-15,3 1 160 0,0 3-152 16,0-7-56-16,0 1-8 0,0-1-104 15,11-2-8-15,2-4-192 16,-2 1-584-16,-3 2-489 31,1-6-1447-31,-9-6-3690 0</inkml:trace>
  <inkml:trace contextRef="#ctx0" brushRef="#br1" timeOffset="117531.55">25662 17649 1256 0,'0'0'10562'0,"0"0"-8009"0,0 0-1521 15,0 0-584 1,0 0 80 0,0 0-16-16,0 0-360 15,-4 26 40-15,4-7 88 0,0 6-168 16,8 1 160-16,8 2-192 15,5-2 40-15,2 2-48 0,1-6-24 0,4 1 40 32,-4-4-88-32,-8 0 8 15,0-3-80-15,-8-4-96 16,-4 4-16-16,-4-3 48 0,-4 0 128 16,-12 2-48-16,-8-2 56 15,-8 0-112-15,-3-7-392 0,-18-6-1224 16,9-9-2657-16,8-14-3537 0</inkml:trace>
  <inkml:trace contextRef="#ctx0" brushRef="#br1" timeOffset="117677.99">25682 17681 11346 0,'0'0'3985'16,"0"0"-3465"-16,0 0-200 0,104-34 352 15,-69 24-104-15,2 7-568 16,10-4-528-16,-15 1-2160 16,0 0-3346-16</inkml:trace>
  <inkml:trace contextRef="#ctx0" brushRef="#br1" timeOffset="118980.5">25873 15697 3688 0,'0'0'2001'16,"0"0"-881"-16,0 0-136 16,0 0-232-16,0 0-328 0,0 0-216 15,0 0-112-15,96-3 9 32,-68 3 31-32,4 0 112 0,-4 0 192 15,-8 0-80-15,-1 0-152 16,-6 6-24-16,2 3 104 15,-6 1 168-15,-1 6-200 0,-1 3-152 32,-7 3 96-32,4 7 8 15,0 6 160-15,-4 3 32 0,0 3-160 0,0 7 40 16,4 3-64-16,-4-4 273 16,9 1 15-16,-5-4-120 15,3-3 96-15,1 1-104 16,-4-4-144-1,5 0 104-15,-6 0-200 16,5 3 16-16,0 1 216 0,-3-1-288 16,2 0 56-16,1-3-56 0,-4 0-72 15,0 1 144-15,0-4-32 16,1 0-120-16,-2-1 152 0,1 1-144 31,-4 3 56-31,4 0-64 0,-4 4 80 16,0-4-32-16,0 6-48 15,0-2 0-15,0-5 8 16,4 5-8-16,-4-1 0 0,4 0 0 16,0-2 0-16,4-2 120 31,0-1-104-31,0-5 32 0,0 1 32 16,0-3-8-16,0-1 1 15,-4-2-73-15,0-1 0 16,0 0 72-16,-1-3-72 0,-3 1-8 31,5 2 8-31,-1 4 0 16,0 3 80-16,8 2-8 0,-5 5-56 15,10 5 200-15,-2 1-200 0,5-1 0 16,-3-3 40-16,-2 1-40 16,-2-8 56-16,-6 1-72 15,1-6 0-15,-4-4-48 16,-4 1 56-1,0-1-8-15,0 1 0 0,0 2 0 16,-4 4 64-16,-7 3-64 0,-6 3 0 16,-2 6-64-16,-5-2-208 15,-4-1-769 1,-24 3-431-16,8-12-2705 16,0-13-3336-16</inkml:trace>
  <inkml:trace contextRef="#ctx0" brushRef="#br1" timeOffset="119810.61">24962 17443 5641 0,'0'0'1872'0,"0"0"-576"31,0 0-55-31,0 0-153 15,0 0-144-15,0 0-504 16,0 0-160-16,0-3 8 0,0 3 120 16,0 0 48-16,0 7-311 0,4 8 15 15,-4 7 696-15,3 7-424 0,-3 3 40 16,0 9-8 0,4 0-248-1,0 7 160-15,0 3-248 16,0 3-56-16,5 0 24 0,2 3-88 15,-3 3 88-15,0-3-96 0,0 4 8 16,-4-7 64 0,0 0-72-16,0-4 0 15,-4-2-8-15,0-4 16 16,4-5-8-16,0-5 0 16,4-2 0-16,4-7 56 0,4 4-56 15,3-10 0-15,2 0-16 16,7-3 8-1,4-6-40-15,-1 3-72 16,5-10-112-16,-4-3-168 16,11-10-832-16,-6-9-1633 0,-10-6-4032 15</inkml:trace>
  <inkml:trace contextRef="#ctx0" brushRef="#br1" timeOffset="120778.66">26543 15748 6881 0,'0'0'2521'15,"0"0"-689"1,0 0-240-16,0 0-263 15,0 0-369-15,0 0-224 0,0 0-640 16,0-4-96-16,0 11-136 16,0 9-64-16,0 12 200 31,0 7 0-31,0 7 0 0,0 8 72 16,0 1-72-16,0 0-8 15,0-3 0-15,8-7 8 0,3-13 0 16,2-8-88-16,2-11 72 15,13-9 16-15,8 0 592 32,16-19-152-32,8-13-248 0,8-15-64 15,4-7 8-15,-1-3-32 0,1-1-96 16,-12 14 168-16,-12 12-104 0,-13 10-32 16,-14 15-40-16,-10 7-168 15,-7 0-752 1,-4 10-1072-1,-8 25-537-15,-12 0-32 0,-4-4-6008 16</inkml:trace>
  <inkml:trace contextRef="#ctx0" brushRef="#br1" timeOffset="125345.26">25097 16224 4929 0,'0'0'1688'16,"0"0"-824"-16,0 0-216 0,0 0 16 31,0 0-328-31,0 0-168 16,0 0 17-16,0 0 151 0,0 0 224 15,0 0 88-15,0 0 40 16,0 0 112-16,0 0-208 15,0 0-96-15,0 0-160 0,0 0-135 32,0 0-65-32,20 0 112 0,-1 0 0 15,13 0 112-15,9 0-216 0,2 0-8 16,4-3-40-16,-2 3-24 16,2-6 56-16,1 2-56 15,-4 1-72-15,-4-3 192 0,-4 6-192 16,-4-7 0-1,0 4-72-15,-8 0 64 16,0 0-120-16,-5 3-400 0,-2 0-280 16,-10 0-337-16,1 0-591 15,-4 0-64-15,-4 0-1001 16,0 0-3040-16</inkml:trace>
  <inkml:trace contextRef="#ctx0" brushRef="#br1" timeOffset="126286.58">25248 16958 4681 0,'0'0'1560'0,"0"0"-1016"16,0 0-8-16,0 0 248 16,0 0-128-16,0 0-15 15,4 3-49-15,0-3 192 0,0 0 184 16,8 0-272-16,0 0-128 15,12 0 96 1,0 0-207-16,8-7 15 16,8 1-168-16,-1-1-16 15,6 1-120-15,-6-3-160 0,5 6 160 16,-4-7 8-16,0 7-120 16,-5-1 16-16,-3-2-72 0,-8 3-296 31,0 3-144-31,-8 0-520 15,-8-3-1289-15,0 3-704 16,-8-3-4520-16</inkml:trace>
  <inkml:trace contextRef="#ctx0" brushRef="#br1" timeOffset="127101.2">25527 17504 6513 0,'0'0'2160'0,"0"0"-815"16,0 0-217-16,0 0 88 31,0 0 80-31,0 0-607 16,0 0-409-16,0 0-224 0,68-23-56 15,-40 14 304-15,0 6-128 16,3-7-8-16,5 7 88 0,0-4-88 16,0 1-80-16,-5 3-88 15,6-3-56 1,-14 6-400-16,-3 0-1033 16,-3 0-1303-16,-17 0-2713 0</inkml:trace>
  <inkml:trace contextRef="#ctx0" brushRef="#br1" timeOffset="127662.17">25563 18262 3240 0,'0'0'5889'16,"0"0"-3768"-16,0 0-1505 0,0 0-152 16,0 0 568-16,24 4 201 0,8-4-689 15,7 0-224-15,10-10-64 32,10-3-88-32,1-3 80 15,4-3-240-15,3 1 80 0,-7-2-88 16,-4 4 0-16,-16 4-464 15,-16 2-648-15,-16 4-817 0,-8-1-567 16,0 4-3338-16</inkml:trace>
  <inkml:trace contextRef="#ctx0" brushRef="#br1" timeOffset="146358.09">17626 11182 56 0,'0'0'120'0,"0"0"192"0,0 0 376 16,0 0-24-1,100 0-472-15,-60 0-32 16,7 0-160-16,29 0-96 16,-12 0 96-16,-12 0-672 15</inkml:trace>
  <inkml:trace contextRef="#ctx0" brushRef="#br1" timeOffset="148543.32">18260 11157 616 0,'0'0'3080'0,"0"0"-1455"16,0 0-713-16,0 0-144 16,0 0-368-16,0 0 528 0,-12-10-640 15,3 7-216-15,-2 0 72 16,-6-3-16-16,6-1-8 0,-6 4-64 16,6-3 96-16,-5-1 201 31,0 4-345-31,-8-3-8 15,-8-1 0-15,-7 1 0 0,-6 3 32 16,-10-4-32-16,3 1 0 16,0 0 224-16,1-1-216 0,6 4 272 15,14-3-72 1,3 3-80-16,3 3 40 0,10-3-168 16,-1 3 0-1,-4 0-64-15,-4 0 64 0,-8 3 0 16,-7 9-8-16,-6 1 8 15,2 0 120-15,-1 3-120 16,4-4 0 0,4-2 192-16,8 2-176 0,4-2 48 15,5 0-56-15,3-1-8 16,4 1 8-16,-1-1-8 0,2 1 0 16,3 2-72-16,-4 4 72 15,0 0 0 1,0 3-8-16,-4 3 8 15,4 1 8-15,0-1-8 16,0 0 0-16,0 3 0 0,0 1 8 16,1-1-8-16,2 0 0 15,5 1 8-15,0 3-24 0,0 3 16 32,4 0 0-32,0 2 128 15,0 1-40-15,0 3 24 16,0 0 32-16,0-6-136 0,0 0 344 15,0-4-272-15,0-2-72 16,8-4 152-16,5 4-152 16,-6-4 8-1,9 0-16-15,-4 0 48 0,4 3 264 16,-4-3-152-16,4 4 32 16,-4 0 96-16,4-4-152 0,-4 6-64 15,4 1-72-15,-5-1 8 16,6-2 112-1,-1-4-120-15,0 1 0 16,0-8 0-16,-1 4 0 0,2-3 0 16,-6 0 8-16,1 0-8 15,0 0 344-15,0-3-344 0,1 2 8 16,-2-2 0-16,5 0 40 31,0 0 48-31,4-1-96 16,7 4 0-16,10 3 345 0,3 0-233 15,3 7-96-15,1-1 72 0,-4 0-80 16,-4-3 56-16,-8 1-64 16,-4-7 0-16,-9-4 56 31,2-2 16-31,-6 0-72 0,6-4 152 16,-2 0 48-16,1 0 56 15,8 1-88-15,0-1-168 0,0 4 256 16,0-4-256-16,0 4 0 15,0-1-8-15,-5-3 8 32,6 4 16-32,-5-1-16 0,3-2 0 15,-3-1-96-15,4 1 96 0,-3-1 0 16,2-3 0-16,1 3 0 0,4 1 40 16,0-1-40-16,0 0 0 15,8 1-48 1,-1-1 48-1,1-3 0-15,0-3 0 0,-5 0 0 16,-3 0 32-16,-3 0-32 0,-1 0 0 16,-4 0-16-16,-1 0 32 0,2-6-16 15,3-4 0-15,-1 1 48 32,5-4-24-32,0 1-24 15,-4-5 0-15,4 2-16 0,-4-5 16 16,-1 2 0-16,-3-5 0 0,1 5 0 15,-2-5 16-15,-3 4-16 16,-4 0 0-16,1 0-48 31,2 0 48-31,-7-3 0 0,4 2-72 16,0-2 72-16,0 3-96 16,0-3 96-16,-1 3 0 0,2 0-104 15,-1 0 88-15,0 0 16 16,0-3 0-16,-5 3 0 31,1-1 80-31,1 2-80 0,-9-5-40 16,4 5 40-16,0-5 56 0,-4 1-56 15,0 0 0-15,0-4 0 0,0 1 24 16,0 0-24-16,0-1-80 16,0 0 80-1,0 1 56 1,0 3-48-16,-8-3-8 0,4-1 0 0,-9-2-8 15,6 2 8 1,-5 1-16-16,0-1 16 0,0 4 0 0,-1-3 0 16,2 3 0-16,-1 0 16 31,0-1-16-31,0-2 0 16,4 2 0-16,0 1 16 0,-4-3-8 15,5 3 32-15,-6-3-40 0,-2-1 0 16,2 0 0-16,-6-2 0 15,-2 2-56-15,-3-2 56 32,5 2 0-32,-5 1 8 0,0-3-8 15,0 5 0-15,4 4 16 16,-4 0-16-16,4 4 0 0,1-2 0 16,2-2 8-16,-3 3-8 15,-3 1 0-15,-1-4 0 31,-4 3-136-31,-4 0 136 0,0 3-48 16,0 1 40-16,-3-1 8 16,3 3-72-16,0-2 72 0,-4-1 0 0,-1 4-24 15,6-4 72-15,-1-3-48 16,0 3 0-16,0-3 8 16,0 3-16-16,-7 4 8 15,-1 3-128 1,-8 6 24-16,-8 0-472 15,-8 6-233-15,4 7-623 0,-11 12-632 16,11-3-393-16,21-9-3704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7-02T11:23:38.17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1187 5143 5841 0,'0'0'2208'16,"0"0"-992"-1,0 0-263 1,0 0 679-16,0 0-176 0,0 0-487 16,0-3-345-16,0 3-160 15,0 0 136-15,0 0-112 0,0 0-120 16,0 0-88-16,0 0-136 0,0 0-48 31,0 3-96-31,0 10 0 16,0 6 56-16,0 9 192 0,-8 7 0 15,0 6 0-15,0-2-72 16,-1 5-32-16,2-3-48 16,-1 4-96-16,4-4 104 0,-4 1-96 31,0-5-8-31,4-2 57 0,-4-6-57 16,4 0-193-16,0-4-295 15,1-9-480-15,-6-3-872 16,9-4-2345-16,0-9-1136 0</inkml:trace>
  <inkml:trace contextRef="#ctx0" brushRef="#br0" timeOffset="700.7">1154 5102 4809 0,'0'0'3072'16,"0"0"-2008"-16,0 0-631 15,0 0 271-15,41-82 240 16,-22 62 40-16,2 5-288 16,3 5-392-16,4 1-104 15,0 2 8-15,0 7 16 16,-5 0-112-16,1 7-104 0,0 8-8 15,-9 11-176-15,-2 5 96 16,-5 1-64 0,-8 3 144-16,-4 3 80 15,-16 0 152-15,-12 1 48 16,-8 2 41-16,-3-3-121 16,-2-6-96-16,6-7-96 0,3-3 120 15,16-9-80-15,3-7-40 0,10-6-8 31,7 0 0-31,4-3-336 16,16-13-465-16,8-3 257 16,8-3 416-16,8 3 48 0,-1 3-72 15,1 6 8-15,-4 7 56 16,-4 3-160-16,-4 0-144 0,-8 10 40 16,-9 5 216-1,-2 8-16-15,-9-1-24 16,-4 7 128-16,0-1-40 15,-13 4 88-15,-6 3 88 0,-9 0 32 16,0-3 192-16,-8-1 152 16,1 1 16-16,-2-6-160 15,1-1 80 1,1-6 136 0,3-6-232-16,0-10 129 15,0-3 119-15,4 0 8 16,4-13 64-16,5-6-144 15,-2-3-16-15,5 3-72 0,4 3-168 16,1 4-120-16,6 2 16 0,1 7-120 16,4 3-232-16,0 0-752 15,0 15-1552-15,4 5-481 0,5-5-3705 16</inkml:trace>
  <inkml:trace contextRef="#ctx0" brushRef="#br0" timeOffset="1615.49">1848 5327 2440 0,'0'0'2048'15,"0"0"-511"-15,0 0 15 16,0 0 337-16,0 0-233 0,0 0-208 16,-99-54-608-16,71 60-151 0,4 14 63 15,-4 2-24-15,8 7-352 16,0 2-264-1,9 4 64-15,2-3-168 16,5-1 0-16,4-5-8 16,0-4-8-16,4-6-248 0,12-9-144 15,0-7 0-15,8 0 264 16,0-16-104-16,0-7-408 0,-1-5 295 31,-2-1 97-31,-5 4 80 16,-4-4 176-16,-5 7 96 15,-3 6 416-15,-4 7 145 0,0 2 71 16,0 4 32-16,0 3-224 16,0 0-248-16,0 3-288 0,-4 13-40 31,-3 10 40-31,-5 2 0 0,-1 7 0 16,2 3 48-16,3-6-48 15,3-3 16-15,1-7-16 0,4-6-488 16,0-6-168-16,0-10-280 15,17 0 296-15,11-20 367 16,0-12-775 0,7-9-416-16,1-10 368 15,0-3-129-15,-4-3 609 0,-8 10 616 16,-9 8 80-16,-2 17 1009 0,-9 10 479 16,-4 5 456-16,0 7-479 15,0 0-561 1,0 0-328-16,0 0-424 15,-12 7-112-15,0 8-112 16,-4 4 40-16,4 3-48 0,-4-2 0 16,7-1-32-16,6 0-40 31,3-3 48-31,0-1-80 0,3-5-168 16,14 0-104-16,3-1-128 15,8-3-88-15,-5-2 40 16,5-1 191-16,-4 3-167 0,-7 1 72 15,-6-1-32-15,-3 7 136 16,-8-1 352-16,0 8 120 31,0-5 360-31,-15 7 384 0,-9 1-119 16,-4-4-169-16,-4 0-216 16,4-3-168-16,0-6-192 0,4-10-248 0,12-7-1321 15,8-16-2447-15,4-2-3186 16</inkml:trace>
  <inkml:trace contextRef="#ctx0" brushRef="#br0" timeOffset="1830.27">2299 5302 2528 0,'0'0'5697'0,"0"0"-4040"31,0 0-1177-31,0 0 1224 16,0 0-168-16,-20 95-463 0,8-57-425 15,-1 1-368-15,2 5-112 16,3-6-168-16,-1-3-88 0,6-3-504 16,3-10-1121-16,0-13-1087 31,0-6-2553-31,0-3 129 0</inkml:trace>
  <inkml:trace contextRef="#ctx0" brushRef="#br0" timeOffset="1976.1">2279 5223 4440 0,'0'0'7922'0,"0"0"-5777"16,0 0-1665-16,0 0-480 0,0 0-80 16,0 0-1065-16,0 15-1495 15,0-2-3569-15</inkml:trace>
  <inkml:trace contextRef="#ctx0" brushRef="#br0" timeOffset="2358.09">2634 5242 11794 0,'0'0'2345'0,"0"0"-1209"16,0 0-288-1,0 0-128-15,-101 25-256 0,73-6-240 0,5 4-80 16,-1 2-144-16,11-3-40 31,6 0-296-31,7-3-496 0,0 0-272 16,20-6-249-16,4 3 81 16,3-7 408-16,6 1 32 0,-1 3 352 15,-9-4 296-15,-3 1 128 16,-3-1 56-16,-14-3 24 31,-3 4 416-31,0 0 728 0,0-1 80 16,-20 4 145-16,-4 0-233 15,-4 2-352-15,-8-2-352 0,5-4-200 16,-5-2-184-16,0-7-72 0,8-10-1384 16,8-9-3705-16</inkml:trace>
  <inkml:trace contextRef="#ctx0" brushRef="#br0" timeOffset="3040.08">3725 5264 10018 0,'0'0'2080'16,"0"0"-1520"-1,0 0 136-15,0 0 881 0,0 0-425 16,0 0-648-16,-92-38-440 15,68 57-64-15,-8 6 0 0,4 10 96 16,-4 3 64-16,8 7-88 16,9-4-64-1,7-6-8-15,8 0 0 16,0-13-8-16,4-3-152 0,15-13-48 16,5-6-8-16,8 0 200 15,4-19-32-15,1-12 0 0,2-11 48 16,-7-2 0-16,-4 0 72 31,-9 2-72-31,-2 7 328 0,-10 13 248 16,-7 9 320-16,0 10-231 15,0 3-273-15,0 0-392 16,0 19-216-16,0 7 216 0,0 5 48 16,0 10 96-16,4-2-88 31,5 2-48-31,-1 0 152 0,3-6-152 15,6-3-8-15,-2-7-272 16,9-8-985-16,-3-8-1599 16,-2-9-3954-16</inkml:trace>
  <inkml:trace contextRef="#ctx0" brushRef="#br0" timeOffset="4941.59">3650 5318 5657 0,'0'0'5025'16,"0"0"-3817"-16,0 0-744 15,0 0 536-15,0 0 625 0,0 0-625 0,0 0-536 32,0 6-368-32,-13 7-16 15,-7 12-56-15,1 4 200 16,-2 6-48-16,6 0-40 0,2 0-136 15,9 0-40-15,4-10 40 16,4 0 0-16,17-8-88 0,3-8-200 31,11-6 24-31,5-3 208 16,4-16-48-16,4-10 8 0,-9-2 0 16,-2-7 96-16,-14 0 184 15,-10-3-96-15,-13 3-80 0,0 4 560 16,-17 2 16-16,-15 3-88 31,-7 11-208-31,-6 2-216 16,6 9 24-16,3 2-88 0,12 2-8 15,8 0-48-15,8 0-648 16,8 0-640-16,0 2-608 0,16-2 839 16,12 0 313-16,12 0 160 15,-1 0 272 1,13-6 288-16,1-6-8 15,6-7 80-15,17-3 264 0,-9-4 320 16,9-2 184-16,-4-1-160 16,-16 1-215-16,4-4 15 0,-21 3 88 15,-11 1 184 1,-8 5 328-16,-16 7 64 16,-4 3-208-16,0 4-223 15,-16-1-201-15,-7 7-168 0,-5 3-272 16,-8 0-56-16,4 13-8 15,-5 9-32-15,6 13 48 0,7 10-56 32,4 5-40-32,9 1 136 15,11 10 8-15,0-1 0 0,11 7 64 16,9-1 24-16,4 4 128 16,-4 0-120-16,-5-3-80 0,2-1 136 15,-10 1-152-15,-3-7 0 31,-4 1-168-31,0-1-120 16,-4-9 32-16,-3-4-240 0,-10-5-137 16,6-14-279-16,-1-5-624 15,-4-14-1457-15,4-9-2424 0,0 0-1240 0</inkml:trace>
  <inkml:trace contextRef="#ctx0" brushRef="#br0" timeOffset="5133.18">3983 5661 10850 0,'0'0'3953'16,"0"0"-3537"-16,0 0-416 16,0 0 0-16,120-32 376 0,-24 23-72 15,27-1-128-15,9 0-144 16,-17-2-32-16,-39-1-1056 0,-40 4-4441 15</inkml:trace>
  <inkml:trace contextRef="#ctx0" brushRef="#br0" timeOffset="5755.71">5355 5356 7313 0,'0'0'2217'16,"0"0"-1569"-1,0 0 328-15,0 0 1200 0,0 0-479 16,0 0-497-16,-64-73-432 0,47 73-488 16,-7 0-240-16,1 9-40 15,-5 13-160-15,0 14 160 0,0 5 0 31,8 6 0-31,8-2 0 16,9-1 0-16,3-9-112 16,7-9-24-16,14-7-152 0,7-16 24 15,-1-3 264-15,9-7 104 0,4-18 80 16,-5-10-48-16,-7-6 48 31,-3-4 160-31,-5 4-40 16,-12 10 192-16,-1 5 265 0,-7 13 127 15,0 7-80-15,0 6-496 16,0 0-312-16,0 3-216 16,4 10-192-16,4 12 264 0,-3 7 136 31,6 6 8-31,5 3 48 0,8 4-40 16,0-4-8-16,4-3-272 0,0-6-488 15,0-6-273-15,8-14-1103 16,-5-6-2489-16,-3-6-2921 15</inkml:trace>
  <inkml:trace contextRef="#ctx0" brushRef="#br0" timeOffset="6153.02">5869 5279 720 0,'0'0'12970'0,"0"0"-10017"16,0 0-2201-16,0 0-304 16,0 0-104-16,0 0-120 15,8-2-224-15,-1 14-248 0,5 10 248 32,0 7 8-32,4 3 0 15,0 6-16-15,-4-3-16 0,0-1-136 16,0-4-128-16,-1-5 16 15,-2-9-56-15,-1-4-64 16,0-8 32-16,-5-4 360 0,6 0 224 31,-1-13 384-31,3-9-168 16,2-13-208-16,2-10 16 0,-2-3-128 16,2-2-112-16,-7 6 104 0,5 5-112 15,-9 14-88-15,-1 9-240 16,1 10-880-16,-4 6-2873 15,0 6-3816 1,0 3 3161-16</inkml:trace>
  <inkml:trace contextRef="#ctx0" brushRef="#br0" timeOffset="6512.02">6259 5435 232 0,'0'0'5297'0,"0"0"-4545"0,0 0 368 16,0 0 400-16,0 0-399 16,0 0-249-16,95-6-424 0,-71-7-448 31,4-3 0-31,-4-6-288 16,1-3-64-16,-10-4-48 0,-7 1 296 15,-5 2 104-15,-3 7 704 16,-3 10 1008-16,-13 5-464 15,-8 4-703-15,-4 4 7 0,-4 15 232 32,0 6 40-32,1 7-176 15,6 3-224-15,6 3-168 0,7 0-152 16,12-3-104-16,0-3-8 16,12-7-688-16,20-6-256 0,8-9 40 15,12-10-328-15,31-23-1105 16,-11-8-2256-1,-8-8-1992-15</inkml:trace>
  <inkml:trace contextRef="#ctx0" brushRef="#br0" timeOffset="6704.78">6781 5242 11922 0,'0'0'2593'16,"0"0"-1929"0,0 0-64-16,0 0 288 15,-88 50 8-15,69-18-400 16,6 3-248-16,1 3-176 0,9 3-72 15,3-2-24-15,0-5-320 16,19-2-216-16,5-9-48 16,8-8-288-1,12-8-376-15,31-10-369 16,-15-14-1223-16,0-8-2858 0</inkml:trace>
  <inkml:trace contextRef="#ctx0" brushRef="#br0" timeOffset="6930.88">7132 4997 10666 0,'0'0'4585'15,"0"0"-3321"-15,0 0-544 16,0 0-200-16,0 0 80 0,0 0-376 16,-17 41-224-16,17 4 401 15,-3 3-209 1,3 9-120-16,0 0 96 15,0 0-168-15,3-6 0 0,1-1-176 16,4-2-264-16,1-3-449 16,-2 2-799-16,1-9-1433 15,-4-9-3496-15</inkml:trace>
  <inkml:trace contextRef="#ctx0" brushRef="#br0" timeOffset="7109.4">6844 5337 6569 0,'0'0'8810'15,"0"0"-7050"-15,0 0-1488 16,0 0-272-16,0 0 0 0,124-67 8 16,-52 61-8-16,24-1-1232 15,-8 4-3025-15,-13 0-3025 0</inkml:trace>
  <inkml:trace contextRef="#ctx0" brushRef="#br0" timeOffset="7456.81">7514 5257 1768 0,'0'0'13059'0,"0"0"-11179"16,0 0-1856-1,0 0 160-15,0 0-40 16,-99 74 280-16,71-37-120 15,3 5-304-15,14 2-8 0,2 1-440 16,9-7-240-16,0-7-160 16,9-8-432-16,6-4-577 15,13-16-359-15,0-3 359 16,8-3-583-16,-4-19-385 16,0-7 2825-16,-4-6 40 15,-12 0 2993-15,-8-6-409 0,-8 3-119 16,0 3-265-16,-8 0-279 15,-16 4-569-15,4 5-480 0,-5 7-448 32,6 3-199-32,7 6-265 15,12 1-625-15,0 3-1111 0,28-4-2513 16,3 0-3289-16,10 1 2931 0</inkml:trace>
  <inkml:trace contextRef="#ctx0" brushRef="#br0" timeOffset="7757.34">7877 5150 3344 0,'0'0'6698'16,"0"0"-4746"-16,0 0-1800 15,0 0 256-15,-52 88 536 0,27-47-223 32,2 7-529-32,3 0-192 0,9 0-152 15,6-7-881-15,5-6-359 16,0-10 112-16,20-9-385 0,0-10 561 15,3-6 808-15,-2-6 296 16,-5-13 1560-16,-8-10 1121 16,-4 1 72-1,-4-10-545-15,-12 0-544 0,-12-4-663 16,-4 1-169-16,-4 3-240 16,0 6-248-16,0 10-344 0,4 3-56 15,-7 6-984-15,7 7-1361 16,4 3-5128-16</inkml:trace>
  <inkml:trace contextRef="#ctx0" brushRef="#br0" timeOffset="8574.04">8745 5200 2784 0,'0'0'11523'16,"0"0"-9915"-16,0 0-1224 31,0 0-176-31,0 0 32 0,0 0-16 16,-116 3 0-16,65 10 88 0,-9 3 0 16,4 3-168-16,12-6-136 0,8 2 160 15,17-2-168-15,6 0-64 16,13 0-256-1,13 0-232 1,19 2 120-16,15 1 144 0,17 0 232 16,-1-6 0-16,10 2 32 15,-13-2 16-15,-13-4 0 0,-7-2 8 16,-16 2-72-16,-12 0 48 16,-12 4 24-1,0 2 472-15,-16 1 152 16,-24 6 120-16,-8 4-104 0,-27 2-135 15,7-9-73-15,-4 0-248 16,0-7-176-16,20-9-8 0,9 0-568 16,23-9-473-16,16-14-823 31,4 1-4001-31</inkml:trace>
  <inkml:trace contextRef="#ctx0" brushRef="#br0" timeOffset="8844.26">9012 5321 12114 0,'0'0'3201'15,"0"0"-2265"-15,0 0-488 16,0 0 96-16,0 0-272 0,0 0-264 16,0 67 552-16,0-23-192 0,8 23-144 15,0-4-127 1,-4 4-49-1,4 3 104-15,0-6-152 0,-4 5-321 16,0-2 313-16,0-3-504 16,-4-5 192-16,0-7-424 0,0-8-368 15,0-9-72-15,0-13-1337 0,-12-19-592 32,4-3-2376-32</inkml:trace>
  <inkml:trace contextRef="#ctx0" brushRef="#br0" timeOffset="9144.86">9095 5305 6209 0,'0'0'7577'0,"0"0"-5576"16,0 0-969-16,0 0-120 0,0 0-280 15,0 0-296-15,0 0-336 16,0 0-120-16,84-41 24 31,-32 69 40-31,0 7-240 0,-4 0-320 16,-16 3-48-16,-16 0 88 15,-16-2 408-15,-5-5 168 0,-27 1 136 16,-15-3 320-16,-9-4-80 16,-4-6-16-16,-3-6-112 15,10-4-240 1,14-9-8-16,15 0-824 0,24-12-536 15,9-10-3217-15,18-8-5553 16</inkml:trace>
  <inkml:trace contextRef="#ctx0" brushRef="#br0" timeOffset="9604.09">9797 5279 9506 0,'0'0'2472'16,"0"0"-1304"-16,0 0-71 0,-56-79-113 31,28 67-208-31,5 5-280 16,-5 7-208-16,-4 0-256 0,0 19-32 16,-5 7 0-16,6 12 32 15,4 7-32-15,10 2 8 31,6 0 8-31,11-5-16 0,0-8-240 16,19-4-472-16,5-12-192 16,12-11 368-16,-1-7 200 0,6-16 119 15,-2-16-127-15,-3-6 344 16,-4-10 8-16,-4-6 392 16,-4 4-15-1,-8 2 207-15,-4 10 200 0,-4 13 352 16,-8 12-184-16,0 9-344 15,0 4-616-15,0 4-40 0,0 15-336 16,-12 10 376-16,0 8 88 16,0 8-16-16,0-1 16 15,4-2-24-15,4 2-64 16,4-9-344-16,0-6-904 16,24-14-768-16,4-5-1225 15,0-10-2336-15</inkml:trace>
  <inkml:trace contextRef="#ctx0" brushRef="#br0" timeOffset="9839.31">10259 5114 1824 0,'0'0'12138'0,"0"0"-10193"16,0 0-1505-16,-88 29 64 31,49 0 304-31,-5 9 64 0,4 3-191 15,4 7-185-15,8-4-280 16,4 1 8-16,16-4-224 16,4-9-64-16,4-4-424 0,21-6-465 15,10-9-295-15,37-13-536 16,-4-3-1233 0,-5-13-2528-16</inkml:trace>
  <inkml:trace contextRef="#ctx0" brushRef="#br0" timeOffset="10218.74">10442 5254 10426 0,'0'0'2312'0,"0"0"-2104"16,0 0-208-16,0 0-8 0,0 0 8 16,8 29 96-16,12-23-40 15,8 1-56-15,0-7-56 0,8 0-120 31,0 0-104-31,-1-13-376 16,-3 0 104-16,0-6 280 0,-12 0 272 16,-12 0 120-16,-8-3 344 15,-4 6 680-15,-24 3 32 0,-4 4-335 16,-15 9-473-16,3 0 40 31,-4 9 112-31,8 10 64 0,8 7-104 16,9 5-240-16,10 4-56 15,13 3 88-15,0 1-72 16,17-1-8-16,11-3 0 0,11-7-192 16,9-5-16-16,7-8-424 15,5-12-232-15,17-6-176 0,-14-12-1128 16,-15-11-3754 0</inkml:trace>
  <inkml:trace contextRef="#ctx0" brushRef="#br0" timeOffset="11327.87">1182 6296 8969 0,'0'0'5410'0,"0"0"-4850"16,0 0-488-16,0 0-64 31,-43 114 48-31,27-66 96 16,4-1-48-16,0 7 48 0,4-6-152 15,0-3-104-15,4-11-800 16,0-9-1233-16,4-12-783 0,-4-13-2666 0</inkml:trace>
  <inkml:trace contextRef="#ctx0" brushRef="#br0" timeOffset="11500.22">1219 6137 784 0,'0'0'11330'16,"0"0"-9321"-16,0 0-1617 16,0 0-392-16,0 0-160 15,0 0-857-15,0 0-1263 0,32 32-1745 16,-9-20-3007-16</inkml:trace>
  <inkml:trace contextRef="#ctx0" brushRef="#br0" timeOffset="11822.7">1689 6232 9634 0,'0'0'4713'16,"0"0"-3913"-16,0 0-504 0,0 0 312 15,0 0 144-15,-104 48-152 31,77-32-280-31,3 3-232 16,7 0-88-16,10 3-64 0,7 0-408 16,3 4-136-16,25-1 48 15,8 0-160-15,5 4-200 0,2-3 31 16,-3-1 521-16,-9-3 360 16,-6-6-152-16,-18-3 104 15,-7-4 56 1,0 1 1145-16,-23-1 607 0,-17-2-296 15,-4-1-688-15,-12-3-55 16,4 0-153-16,5-3-160 0,11 0-400 16,20-10-368-1,8-2-1337-15,8 6-4912 16</inkml:trace>
  <inkml:trace contextRef="#ctx0" brushRef="#br0" timeOffset="12554.93">2550 6543 11682 0,'0'0'1712'0,"0"0"-1200"0,0 0 457 16,0 0 135 0,0 0-24-16,-24-73-408 15,24 55-272-15,16-5-352 16,7 1-48-16,5 0 0 0,8 6-120 16,4 3-48-16,4 10 40 15,-5 3 48-15,-2 0-240 0,-5 16-168 16,-13 9 176-16,-6 7 312 31,-13 6 48-31,0 0 56 0,-5 0 112 16,-11-3-56-16,-4-6-16 15,1-4 104-15,2-9-152 16,6-7-88-16,3-2 0 0,3-7 0 31,5-7-8-31,0-15-224 16,13-13-648-16,11-6 320 0,12-10-224 15,3 0-296-15,1 4-201 16,4 9 689-16,-8 15 408 16,-4 8 176-16,-8 12 0 0,-9 3 144 31,-2 9 328-31,-5 13 256 0,-8 10-79 16,0 6 55-16,-8 3 8 0,-9 0-224 15,2-2-240-15,2-4-56 16,6-10-144-16,7-3-48 0,0-9-760 0,15-10-400 31,17-3-41-15,36-28-751-16,4-20-1969 15,-5 0-1184-15</inkml:trace>
  <inkml:trace contextRef="#ctx0" brushRef="#br0" timeOffset="12820.35">3422 6404 6385 0,'0'0'5177'0,"0"0"-3593"15,0 0-663 1,0 0-89-16,0 0 24 15,-88 105-472-15,77-68-272 16,3-2-72-16,8-3-40 0,4-6-864 16,15-4-360-16,9-13-441 15,8-9 65-15,-5 0-169 0,2-18-263 32,-10-8 912-32,-10-3 1120 15,-13-5 2080-15,0-8 633 0,-13 7-273 16,-15 3-663-16,-7 0-185 15,3 14-592-15,4 2-216 16,9 6-576-16,6 4-208 0,13 6-1064 31,17-3-2040-31,14-3-2578 16,5-1 889-16</inkml:trace>
  <inkml:trace contextRef="#ctx0" brushRef="#br0" timeOffset="13003.56">3856 5997 7481 0,'0'0'9450'16,"0"0"-8018"-16,0 0-1015 16,0 0-417-16,0 0 48 0,-39 83 88 15,14-7 296-15,-3 25-336 16,0 5-96-16,17-17-120 0,3-26-464 16,8-25-1209-1,0-10 449-15,0-2-793 16,16-7-2480-16,-4-10-952 15</inkml:trace>
  <inkml:trace contextRef="#ctx0" brushRef="#br0" timeOffset="13181.12">3442 6328 6209 0,'0'0'9450'15,"0"0"-7594"-15,0 0-1760 16,0 0-96-16,100-26 0 15,-13 20 256-15,37-1-8 0,11 1-248 32,-8 3-320-32,-39-3-1176 15,-32 2-4353-15</inkml:trace>
  <inkml:trace contextRef="#ctx0" brushRef="#br0" timeOffset="14457.99">4717 6305 10058 0,'0'0'3144'0,"0"0"-1951"0,0 0 63 16,0 0-40-16,0 0-352 16,0 0-544-16,0 0-320 0,0 0-104 31,-12 45 104-31,0-4 104 15,-4 13-8-15,4 3-24 16,8 4-64-16,4-2-8 0,0-7 0 16,16-5 0-16,12-12-264 15,12-9-80-15,3-14-136 0,5-12 216 16,5-6 64 0,2-26 112-16,-11-9 88 15,-5-10 8-15,-11-9 104 16,-11-4 80-16,-13 1 208 0,-4 8 56 15,-8 5 80-15,-5 15-184 16,2 13 201-16,3 9-353 16,3 7-200-1,5 6-897-15,0 9-1487 0,5 29-193 16,11 0-503-16,0-6-4650 16</inkml:trace>
  <inkml:trace contextRef="#ctx0" brushRef="#br0" timeOffset="14921.31">5306 6422 10938 0,'0'0'1792'0,"0"0"-512"0,0 0-423 31,0 0-329-31,0 0-320 16,96-53-208-16,-72 56-112 15,4 19 32-15,-4 13-168 0,-4 6 48 16,-12 7-56-16,-8 3 128 16,-4-3-80-16,-12-4 208 0,-12-9 24 31,4-7 208-31,4-9 48 0,8-6 152 16,0-13 32-16,12 0 200 15,0-16-160-15,4-19-504 0,20-9-304 16,8-13-200-16,11-4 56 15,6-2-288-15,-6 9 256 16,-2 13 392 0,-9 15 88-16,-4 13 112 15,-13 13 112-15,1 0 48 0,-4 23 136 16,-4 2 72-16,0 13-104 0,-8 0-72 16,0 3-88-16,0 1-88 15,0-7 56 1,0-3-184-16,0-7-552 15,0-9-280-15,0-10-656 16,0-6-1657-16,27-19 304 0,1-9-2216 16,0-7 2137-16</inkml:trace>
  <inkml:trace contextRef="#ctx0" brushRef="#br0" timeOffset="15070.92">6084 6407 8865 0,'0'0'2041'0,"0"0"-593"15,0 89-840-15,-9-48-224 16,5 3-8-16,1-3-224 31,-1 1-152-31,4-7-472 0,0-10-1936 16,0-12-1689-16</inkml:trace>
  <inkml:trace contextRef="#ctx0" brushRef="#br0" timeOffset="15245.67">6176 6293 160 0,'0'0'13226'0,"0"0"-11497"0,0 0-1233 16,0 0-232-16,0 0-264 0,0 0-680 31,0 0-1921-31,-5-16-2176 16,14 22-1416-16</inkml:trace>
  <inkml:trace contextRef="#ctx0" brushRef="#br0" timeOffset="15814.03">6371 6283 9057 0,'0'0'2233'16,"0"0"-617"-16,0 0-584 15,0 0-551-15,-88 26 143 0,48 2 64 16,4 7-392-16,5 6-216 15,10-2-80-15,5-2-184 32,16-5-264-32,0-10-336 0,16-9-289 15,20-10-279-15,4-3 216 16,8-22 256-16,-1-6 240 0,-2-11 640 0,-10 1 216 16,-3 0 1448-16,-12 7 752 15,-4 8-583 1,-9 7-81-1,-2 10-303-15,-5 6-601 0,0 0-824 16,0 6-24-16,0 16-480 16,0 13 424-16,-5 26 56 0,5 18 8 15,0 20 40-15,0-8-48 0,0-14 0 32,5 2 88-32,7 4-88 15,-4-4 0-15,-1-2-656 0,-2-20 111 16,-5-32 489-16,0 4-184 15,0-11 232-15,0-1 8 0,0-15 0 16,0-2 472-16,0-22 49 31,0-15-361-31,0-24 232 0,19-25-144 16,17-31-96-16,5-20 232 16,6-3-232-16,-3 7-8 0,0 22-40 15,-9 29 64-15,-14 24 8 16,-10 27-160-16,-7 21 104 31,1 3-96-31,-5 7-24 0,0 0-736 16,0 26-552-16,-20 31 247 15,-1-3-1503-15,2-3-3465 0</inkml:trace>
  <inkml:trace contextRef="#ctx0" brushRef="#br0" timeOffset="16247.23">6988 6270 4608 0,'0'0'7274'16,"0"0"-4929"-16,0 0-977 0,0 0-464 15,0 0-600-15,0 0-200 16,0 0-32-16,-32 93 168 0,20-46-152 15,0 1-16-15,8-1-72 16,4-9-72-16,0-6-64 0,8-10-232 31,8-12-288-31,4-10 152 16,8 0 352-16,3-26 32 0,10-12-16 16,2-19 136-16,-3 0-48 15,-8-6 48-15,0-1-40 31,-16 16 40-31,-1 1 768 0,-10 18 600 16,-1 17-192-16,-4 12-679 16,0 3-497-16,-9 25-297 0,-6 14 297 15,-1 8 0-15,4 7 8 16,8 1 97-16,0-4-105 16,4-1-241-1,8-14-399-15,20-8-952 0,0-15-937 16,0-13-3440-16</inkml:trace>
  <inkml:trace contextRef="#ctx0" brushRef="#br0" timeOffset="16591.49">7474 6346 176 0,'0'0'7249'15,"0"0"-6433"-15,0 0-488 16,0 0-216-16,0 0 152 0,0 0 609 31,0 0-337-31,79 35-536 0,-51-41-40 16,0-10-456-16,0 0 31 15,-3-6 185-15,-10-6 88 16,-2-1 152-16,-13 0 40 0,0 7 1289 16,-13 3 879-16,-10 13-488 31,-5 6-799-31,-4 3-265 0,-5 19 240 15,9 10-240-15,1 9-336 16,11 7-40-16,4-1-56 16,12 7-56-16,0-3-128 0,16-6-272 15,8-7-320-15,15-10-520 32,42-15-408-32,-10-6-513 0,-4-7-1840 0</inkml:trace>
  <inkml:trace contextRef="#ctx0" brushRef="#br0" timeOffset="16728.8">8124 6366 2832 0,'0'0'11707'0,"0"0"-10211"0,0 0-1224 16,0 0-264-16,0 0-8 16,0 0-88-16,19-3-704 15,-14 3-3449-15</inkml:trace>
  <inkml:trace contextRef="#ctx0" brushRef="#br0" timeOffset="18610.24">860 5486 11178 0,'0'0'3129'0,"0"0"-2345"16,0 0-616-1,0 0 296-15,0 0 184 16,0 0-296-16,0 0-352 16,0 0-176-16,8 0-1456 0,-8 0-3321 15,4 0-1177-15</inkml:trace>
  <inkml:trace contextRef="#ctx0" brushRef="#br0" timeOffset="37434.6">1805 7740 4120 0,'0'-3'4889'0,"0"3"-3352"16,0 0-1233-16,0 0-256 15,0 0 320-15,0 0 960 0,0-3-152 0,0 3-543 32,0 0-17-17,0-6 240-15,0-1-448 0,-5 1-288 0,-3-3-112 16,1-1-8-16,-10-3 64 16,6 4-64-16,-10-1-112 15,2-2 96-15,-9 5-168 0,0-2 56 31,-4 5 72-31,-4 4-48 0,1 0 96 16,-2 7-32-16,1 6-48 16,-3 6 80-16,7 3-48 15,0 3 40-15,8-3-40 0,4 4-24 16,8-4 80-16,8 0-88 31,4-3 32-31,0 4 48 0,0-8 8 16,12 4-8-16,8-6 0 15,4 0 8-15,4-4 8 16,8 4-8-16,0-7-48 0,3 4 48 16,-7 0-72-16,0-4-32 31,-8 6-16-31,0-2-216 0,-12 6 56 0,0 0 32 16,-8 3 111-16,-4 3 73 15,0 0 56-15,0 1 8 16,-16 2 8-16,-4-3 89 0,-4 0 103 15,-4-2 64 1,-3-5 40 0,-5-2-40-16,0-7-104 0,-1-3 88 15,6-3 48-15,-1-6 56 0,4-13 40 16,1-3-72-16,7-7 128 16,3 4-144-16,6 0-80 0,3 5 208 31,-1 11-96-31,9 6-224 15,-4 0-112-15,4 3-64 0,0 0-184 16,0 6-480-16,0 10-192 16,0 3 376-16,4 12-1184 0,13-5-1481 15,-1-7-2840-15</inkml:trace>
  <inkml:trace contextRef="#ctx0" brushRef="#br0" timeOffset="37946.32">1884 7978 10762 0,'0'0'3961'0,"0"0"-3433"16,0 0-232-16,0 0 280 0,0 0 216 31,0 0-552-31,0 0-240 16,0 0-288-16,44-3 176 0,-24 6 48 15,-4 10-64-15,-1 3-192 16,-11 6 224-16,-4 3 0 0,-4 7 96 16,-15 7 152-16,-13-1 136 31,0 3-16-31,-8-6-120 0,8-3-56 16,8-7 32-16,9-9-128 15,7-10 0-15,4 1-56 16,4-7-56-16,0 0 104 0,15 0-264 15,13 0 272-15,8-7 104 32,8-3-104-32,0-2-40 15,4-1-144-15,24-6-392 0,-17 4-984 0,-3-2-2801 16</inkml:trace>
  <inkml:trace contextRef="#ctx0" brushRef="#br0" timeOffset="38214.81">2529 8051 4705 0,'0'0'9145'0,"0"0"-7296"15,0 0-1409-15,0 0-352 16,0 0 256-16,4 0 32 0,5 0-192 15,3 0-184-15,8-2-144 16,12-2 144-16,7-2-96 0,1-1-304 31,4 1-112-31,-4 3-288 16,-5 0-272-16,-10 0-561 0,-14 3-1071 16,-11 0-2177-16</inkml:trace>
  <inkml:trace contextRef="#ctx0" brushRef="#br0" timeOffset="38417.93">2442 8267 3392 0,'0'0'4713'0,"0"0"-4009"0,0 0 129 16,0 0 1151-1,0 0 144 1,0 0-775-16,100 10-433 15,-57-10-296-15,9-10-256 0,8 1-312 16,-5-4-56-16,18-6-1464 16,-14 0-2705-16,-15 0-4105 0</inkml:trace>
  <inkml:trace contextRef="#ctx0" brushRef="#br0" timeOffset="40108.57">3653 7448 6041 0,'0'0'2648'0,"0"0"-1703"0,0 0-529 15,0 0 24-15,0 0 296 0,0 0-40 16,0-35-408 0,-3 32-80-16,-6-3-112 0,5-1 192 31,-8 1 288-31,0 3-472 0,-7 0-104 16,-5 0 56-16,-4-1-56 0,-4 4 104 15,-8 0-88-15,3 7 56 16,6 3-16-16,-1-1-56 15,5 4 160-15,3-1-160 16,3 4 0 0,1 3-8-16,9 3 8 0,-1 0 0 15,3 7 0-15,5-3 0 0,4 2-8 16,0-2 8-16,0 2 0 16,9-6 0-16,3 4 8 15,3-7-8 1,5 3 0-16,5-3 0 15,-1-3 48-15,-1 0-40 16,5 3-8-16,0-6 0 0,-4-1-72 16,0 4-136-16,0-3 16 15,-8-4-48-15,-9 4 176 0,6-4-24 32,-9 4 40-32,0 0-24 15,-4 0 64-15,0-1 8 0,-8 8 0 16,-12-2 8-16,-5 5 272 15,-10 2 48-15,-1 0-80 16,0-5-88-16,1 2-55 0,3-7 47 31,8 2-144-31,7-8 0 16,6-3-8-16,7 1 0 0,0-7-128 0,4 3-73 16,4-3-111-16,11 3 160 15,9 0 96-15,8 1 56 16,0-1 48-16,0 3-40 15,0 3-16 1,-4 1 8-16,-4 6 0 16,-4 0 40-16,-8 3-32 0,-1 6 72 0,-2 4 16 15,-9 6 8-15,0 0 113 16,0 3-17-16,-13 6-48 16,-6 1 128-1,-5 3 24-15,-4 2 64 16,0 4 8-16,-4 3-72 15,4-6 200-15,4 0-96 0,5-3-144 16,6-7 8-16,9-3-120 16,4-6-56-16,0-7-24 0,17-3-72 31,15-6-128-31,7-3-128 16,25-10-40-16,35-9-200 0,-15-10-968 15,-12-13-1745-15</inkml:trace>
  <inkml:trace contextRef="#ctx0" brushRef="#br0" timeOffset="41176.65">4227 7359 2576 0,'0'0'6513'15,"0"0"-5440"1,0 0-777-16,0 0 304 16,0 0 792-1,0 0-304-15,0 0-439 0,-25-9-561 16,6 9-80-16,-13 0-8 0,-3 0 0 15,-2 6 8-15,-3 1-8 16,9-1 0 0,3 0 0-16,3-3 8 15,10 1-8-15,7-4 8 16,4 3 0-16,0-3 88 16,4 0-96-16,0 0-56 0,0 0 32 15,0 3-96-15,0 0 16 0,0 3-81 31,0 7 185-31,0 0 177 16,0 3 111-16,0 6-112 16,0 0 16-16,0 3-40 0,0 7 152 15,0 0-72-15,4 3-80 16,0 3 128-16,4 6-8 0,-4 4-8 16,4 3-104-1,-5 3-24-15,-3 3 112 16,0 4-8-16,0 2-104 15,0 13 112-15,0 20-72 0,-3-14-16 16,-1-6 88-16,0-12-112 0,0-14 0 16,4 4-88-1,-4 4-48-15,4-5 152 16,0-8-144-16,0-1 40 16,0-9-40-16,4-3 41 15,4-6 15-15,4-4-64 0,4-3 0 16,4-6-8-16,16-4-89 15,7-6-423 1,26-3 208-16,21-22-584 16,-10-7-1088-16,-16-6-3666 0</inkml:trace>
  <inkml:trace contextRef="#ctx0" brushRef="#br0" timeOffset="42249.44">4582 7528 1712 0,'0'0'4881'0,"0"0"-2873"31,0 0-1496-31,0 0-119 0,0 0 975 16,0 0 176-16,0 0-600 15,0 0-376-15,0 0-199 0,0-4 23 16,0-2-144-16,0 0-192 15,0 0 96-15,-8-4-152 16,-1-3 0 0,2-3 8-16,-10 1-8 15,-2-1 88-15,-1 0 96 0,-5 0 8 16,2 3-104-16,-1 7-88 0,4 6 0 16,1 0 0-16,-5 6-104 15,3 10 104 1,-3 9-8-16,9 7 0 15,2 3 8-15,5 3 8 16,8 3-8-16,0-2 0 0,8-4 0 16,12-4 0-16,8-6-152 15,4-8-8-15,0-5 24 32,4-9-72-32,-4-3-96 0,-4-6 120 15,-4-13 168-15,-9-3 16 16,-2-10 0-16,-2-3 48 0,-7-3 128 15,1 3-16-15,-1 0 88 16,-4 6 0-16,0 7 112 31,0 9 448-31,0 7-392 0,0 6-184 0,0 0-232 16,0 4-112-16,0 11-8 16,0 11 120-16,0 9 224 0,-4 0-16 15,4-1-160-15,0-2 16 16,0 0 40-1,0-7-96 1,12 1 40-16,3-7-48 0,5-7 0 0,4-2 72 16,8-7-72-16,0-3-72 15,0 0-152-15,0-16-424 0,0-9-208 16,-12-1-384-16,-9-2-945 31,-3 6 129-31,-8 6 527 16,-15 10-903-16,-6 6-3545 0</inkml:trace>
  <inkml:trace contextRef="#ctx0" brushRef="#br0" timeOffset="42902.91">4745 8226 9281 0,'0'0'3145'0,"0"0"-2097"0,0 0-239 16,0 0 247-16,0-9-344 15,0 9-640-15,0 6-72 0,4 10-176 32,-4 6 168-32,3 10 8 15,1 3 64-15,-4 6-64 0,0 0 0 16,0-2-8-16,0-8-32 15,0-5-264-15,0-4-168 0,-4-10 16 16,4-5-80-16,-3-7-73 31,3 0 529-31,0-7-48 0,3-15-232 16,10-6-968-16,6-7 784 16,2-3 232-16,3 3 312 0,4 6 168 15,-9 7 144-15,5 12 400 16,-4 4 8-16,4 6-192 31,-4 6-320-31,0 11 16 0,-5 8 145 16,2 0-201-16,-2 4-120 15,-10-1 104-15,-5 4-72 0,0-3 128 16,-9-1-16-16,-10-2 112 0,-9-4 136 16,-4 0 72-1,-8-6-168 1,0-7-40-16,-3-6-168 0,2-3-136 15,6 0-72-15,7-35-776 16,8 4-880-16,12-4-2713 0</inkml:trace>
  <inkml:trace contextRef="#ctx0" brushRef="#br0" timeOffset="43763.85">5155 7407 3696 0,'0'0'6250'0,"0"0"-4306"15,0 0-856-15,0 0-480 16,0 0 57-16,0 0 415 0,0 0-600 31,32-70-336-31,-1 64-144 0,1 3-64 16,9-1 56-16,-5 4 8 15,-5 4-176-15,1 8 168 16,-8 7-96-16,-4 4 96 0,-4 2 0 16,-1 4 8-16,-6 2 24 31,-1 4 40-31,-4 0 160 0,0 3 24 15,-1 4-64-15,-3-5-64 16,0 5-40-16,0 2-32 16,0-2 120-16,0 2-120 0,0 1-40 15,5 2 72-15,-1 4-72 16,0 3 64 0,4-3-16-16,-1 6-48 0,2-3 96 15,3 3-104-15,-5 0 56 16,-3-3 40-16,0-3-96 15,1-4 48-15,-5-5 8 0,0-1-8 16,0-9 96 0,-9-1-144-1,2-2 48-15,-9-6 40 0,0-1-8 0,-8-3 48 16,-1-6 0-16,-6-4-8 16,-1 0 80-16,-8-9-200 15,5 0-48-15,-14-22-632 0,10-6-1216 31,11-4-3201-31</inkml:trace>
  <inkml:trace contextRef="#ctx0" brushRef="#br0" timeOffset="44446.27">5905 7353 912 0,'0'0'9306'15,"0"0"-7194"-15,0 0-920 32,0 0-399-32,0 0 391 0,0 0-264 15,0 0-504-15,0-16-296 16,3 16-120-16,-3 6-168 15,4 14 136-15,0 12 32 0,4 12 304 16,4 23 240-16,0 22-368 31,4 24 200-31,-4 8-128 0,-1 3-24 16,-2-6-63-16,-5-14-105 0,0 4 96 16,0-9-136-16,0-4-8 15,-1-25 144-15,1-13-80 0,1-16 0 16,-5-3-64-1,8 0 40 1,-4 4-16-16,0-1-32 0,3-9-344 16,-3-7-1-16,5-9-471 0,-5-7-424 15,3-9-968-15,-3-6-2201 16,0-10-4521-16</inkml:trace>
  <inkml:trace contextRef="#ctx0" brushRef="#br0" timeOffset="45302.78">6949 7747 392 0,'0'0'6625'0,"0"0"-3856"32,0 0-1497-32,0 0-224 15,0 0 112-15,0 0-63 16,0 0-553-16,0 0-88 0,-17-58-328 15,9 40-80-15,-4-1-48 0,0-4 8 16,1-2 48-16,-6 3-56 31,2-4 0-31,-5 7 448 16,-1 3-392-16,2 7-8 0,-5 9-48 16,-4 0 8-16,0 19 56 15,0 6-56-15,0 7 0 0,5 6 88 16,6-3-96-16,6 3 0 31,6-3-8-31,5-3 16 16,0-3-56-16,13-7-24 0,7-10-232 15,3-5 80-15,5-7 24 16,4 0 64-16,0-10-32 0,-8-9 88 0,0-10 24 16,-9-2 8-1,2-1-40 1,-10-6 88-16,1 9 96 15,-3 4 160-15,-5 9 272 0,0 6 8 16,0 8 16-16,0 2-552 16,0 0-32-16,0 12-208 0,-13 10 200 15,10 10 40 1,-5 0 80-16,4 6-80 16,-1-6 152-16,5 0-152 15,0-1 0-15,13-5 16 0,-2-1-16 16,10-3-104-16,-6-6-344 15,5-6-192-15,4-1-120 0,12-9-761 32,-4 0-831-32,-4 0-2273 0</inkml:trace>
  <inkml:trace contextRef="#ctx0" brushRef="#br0" timeOffset="45613.64">7518 7508 224 0,'0'0'1776'0,"0"0"1001"0,0 0-281 16,0 0-287-16,0 0-329 16,0 0-168-1,0 0-695-15,-12-47-681 0,-8 47-88 0,-8 0 64 16,0 16 136-1,-4 3 0-15,4 9-104 16,5 1-120-16,-1 3-8 0,11 0-136 0,6-4 48 31,7 4-128-31,0-7-80 16,7 1 64-16,17-4-232 16,8-6-456-16,4-4-344 0,16-12-1081 15,-4 0-567-15,-8-9-2946 16</inkml:trace>
  <inkml:trace contextRef="#ctx0" brushRef="#br0" timeOffset="45855.17">7239 7677 3752 0,'0'0'4561'0,"0"0"-3553"16,0 0-647-16,0 0 511 16,116-6 208-16,-73-1-488 0,5 4-464 15,3-4-96-15,-2 5-32 16,-1-5-568 0,12-9-568-16,-17 7-1705 15,-7-4-4720-15</inkml:trace>
  <inkml:trace contextRef="#ctx0" brushRef="#br0" timeOffset="46138.25">7984 7363 968 0,'0'0'7913'0,"0"0"-5584"15,0 0-1097-15,0 0-336 16,0 0-368-1,0 0-400-15,0 0 121 16,0 0 239-16,-4 82-32 0,4-50-232 16,-4 6-104-16,4 3-80 15,0-2-32-15,4 2 40 16,4-3-48-16,0-6-528 0,0-4-88 31,0-6-369-31,-4-6-375 16,-1-6-488-16,-3-10-353 0,0 0-1984 15,-7-10 282-15</inkml:trace>
  <inkml:trace contextRef="#ctx0" brushRef="#br0" timeOffset="46573.57">7928 7271 6769 0,'0'0'1960'0,"32"-89"-591"15,-12 72-473-15,-4-1 416 16,12 2-208-16,4 0-600 15,0 10-319-15,8 6-185 16,3 0-97 0,-6 19 1-16,-5 6-16 15,-9 7-344-15,-7 9 336 0,-16 4 32 0,0-1-16 16,-20-3-48-16,-8-6 112 16,-12-3 40-16,1-7 8 15,-2-2-8 1,5-8 64-16,8-8-64 15,9-1-8-15,7-6 8 0,8 0 80 16,4 0 32-16,0 0-96 16,4 0-16-16,12 0 176 15,3 0-176-15,5 0 0 0,4 0 16 32,0 13 64-32,-3 3 48 15,3 6-48-15,-9 0-8 0,9 3 64 0,-4 4-136 16,0-3 16-1,0-1-8-15,-1-6-8 16,-2 0 128-16,-5-6-120 0,-1-7-8 31,-7-3-104-31,1-3-320 16,-9-9-608-16,0-4-4185 0</inkml:trace>
  <inkml:trace contextRef="#ctx0" brushRef="#br0" timeOffset="47447.62">6825 8315 8161 0,'0'0'5529'0,"0"0"-4248"15,0 0-281-15,0 0 248 0,0 0-176 16,0 0-487 0,0 0-585-16,4 3 0 15,11 19 0-15,6 13 56 16,-1 7-56-16,-1 2 64 0,-2 3-64 15,-2-2 56-15,-7-3-56 16,-3-1 0-16,-2-13-64 16,-3-2-144-1,0-10-65-15,0-7 25 16,0-3 128-16,0-6-72 0,0 0 96 16,0-9 88-16,0-17-464 15,4-2-368-15,12-10 384 16,0-3 176-16,4 2-16 0,3 5 288 31,-2 2 8-31,3 13 120 16,-5 3 176-16,1 9-184 15,1 7-104-15,2 0-8 0,1 4-72 0,-8 11 72 16,4 1 8-16,-12 3-8 16,-4 1 144-16,-4 5-136 15,0-3-8 1,-20 4 112-16,-8-4 88 15,-12 0 160-15,-3 0-96 16,-9-3-248-16,4-3-16 0,4-3-120 16,12-7-640-16,25-6-328 0,7-13-705 15,0-6-4000-15</inkml:trace>
  <inkml:trace contextRef="#ctx0" brushRef="#br0" timeOffset="47759.83">7705 8182 3000 0,'0'0'5193'0,"0"0"-4000"15,0 0-577-15,0 0 280 0,-88 6 592 31,60 16-304-31,1 4-343 16,3 9-265-16,4 0-280 16,4 2-40-16,4 2-96 0,8-4-88 15,4-1 144-15,0-2-152 16,8-7 0-16,12-2-64 0,4-7-192 16,12-7-136-1,3-9 0-15,6 0-384 16,18-16-737-16,-12-6-1687 15,-10-3-2802-15</inkml:trace>
  <inkml:trace contextRef="#ctx0" brushRef="#br0" timeOffset="47956.09">7466 8420 760 0,'0'0'9018'0,"0"0"-7306"15,0 0-1256 1,96 0 56-16,-52 0 488 16,4 0-159-16,3-3-281 15,5-4-560-15,-4 1-240 16,-5-7-1481-16,-11 4-959 0,-16 2-4250 0</inkml:trace>
  <inkml:trace contextRef="#ctx0" brushRef="#br0" timeOffset="48235.03">8096 8191 808 0,'0'0'8025'0,"0"0"-5576"16,0 0-1713-16,0 0-504 0,0 0 112 15,0 26 1000-15,0-1-303 16,0 7-513-16,4 2-248 16,-1 8-128-16,1-4-32 15,5 0-48-15,-5-3-72 16,0-3-72-16,0-4-600 16,-1-2-400-16,-3-4-1097 0,0-9-535 15,0-4-2754-15</inkml:trace>
  <inkml:trace contextRef="#ctx0" brushRef="#br0" timeOffset="48736.28">8171 8051 5657 0,'0'0'3937'0,"0"0"-3193"15,0 0 40-15,37-69 136 0,-22 56 520 16,2 4-303-16,2 5-641 16,1 4-320-16,8 0-176 0,-5 4-120 31,1 8 112-31,-3 4-160 0,-6 6-264 16,-15 7 56-16,0-1 31 15,-12 4 273-15,-12 0 0 0,-8-3 64 16,-7 2-40-16,-4-5 48 15,2-4 0-15,1 0 0 16,9-9 48 0,10-4-104-16,10-2 56 0,7-7-80 15,4 0 72-15,4 0-424 16,16 0 432-16,3 0 0 0,9 0 0 16,0 0 184-16,0 3-176 31,0 10 104-31,-5-1 272 15,1 8-160-15,-7 2 1 0,-6 0-25 16,-2 3-40-16,-6 0 168 16,5 1-32-16,-3-4 168 0,2 4-48 15,-3-7-208-15,8-1-32 32,0-5-152-32,-4 0-24 0,13-13-496 15,-6 0-672-15,-7 0-2665 0</inkml:trace>
  <inkml:trace contextRef="#ctx0" brushRef="#br0" timeOffset="49978.34">8618 7099 520 0,'0'0'6425'0,"0"0"-5177"16,0 0-344-16,0 0-15 0,0 0 879 15,0 0-144-15,-17-79-303 32,17 69-393-32,0 0-384 15,4 1-224-15,9 0-24 0,2-4-224 16,13 7-72-16,0 2-8 15,8 4-80-15,8 0 80 0,0 10-56 16,0 9-56-16,-1 6 112 31,-7 7-56-31,-4 6-8 0,-8 3 16 16,-7 4-32-16,-6-4 80 16,-7 7 8-16,-4-7 0 0,0 0-8 15,0-6 8-15,-15 3-8 16,-6-6 8-16,-3 0 0 31,-8-3 56-31,-3-1-40 0,-1-2-16 16,4-4 64-16,4-3-64 15,8-3 0-15,0-4 0 0,12-2-80 0,8-4 72 16,0 3-80-16,0 1-32 16,20 3 56-1,4 3 64 1,12-1 96-16,7 2-96 0,6 1-48 15,-6-1 32-15,-2-2-272 16,-6-2 48-16,-7 0 240 0,-12-4-96 16,-5 1 16-16,-6-4-48 0,-5-3 56 31,-5 7 72-31,-14 0 152 16,-13-1 128-16,-4 4-88 0,-4-4-40 15,0 7-24-15,8-4-64 16,4 5-56-16,4 1 112 0,13 2-112 15,3 5 0-15,4 0 64 32,4 7 56-32,4 3 24 0,11 0-56 15,2 3-88-15,2-3 280 16,1 0-224-16,5-3 112 0,-1-1-16 16,3-2-8-16,-3-1 120 15,4 4-144-15,0-3-120 31,-4 3 128-31,0 3-128 0,-5 0-8 16,-6-1 16-16,-9 5-16 16,-4 2 96-16,0-3-96 0,-13 3 0 15,-15-6 88-15,-8 0-88 16,-11-7-152-16,-37-8-568 16,13-8-1088-1,-1-12-3329-15</inkml:trace>
  <inkml:trace contextRef="#ctx0" brushRef="#br0" timeOffset="56635.67">1506 9852 5721 0,'0'0'5825'16,"0"0"-4193"-16,0 0-1144 16,0 0-488-16,0 0 8 0,0-3 96 15,0 18-104-15,0 14 409 16,0 6 79-16,0 6-96 0,0 4-88 15,-4 2-56-15,4 1 216 32,-4 3-64-32,-5 0-176 0,2-4-72 15,-1 4-72-15,-5-3 16 16,2-4-56-16,-1 1-40 0,3-8-16 16,-2-5-544-16,3-6-600 15,4-7-985-15,4-19-1944 31,0-3-944-31</inkml:trace>
  <inkml:trace contextRef="#ctx0" brushRef="#br0" timeOffset="57286.54">1498 9890 3544 0,'0'0'4257'0,"0"0"-3265"15,0 0-520-15,15-89-15 16,-2 60 111-16,2 4 392 0,2 0-376 16,6 2-200-1,5 5-208-15,0 1-160 16,4 8 0-16,0 5 80 0,-1 4-96 16,-3 10 0-16,-7 16 120 15,-10 9-120-15,-7 6 56 16,-4 10 8-16,-8-1-56 0,-7 1 248 31,-13 0-16-31,4-6-8 0,-8-7-32 16,4-4-128-16,-4-5-72 15,8-6 0-15,4-8-104 16,8-5-40-16,8-10-184 0,4 0-56 16,0 0-80-16,0-7 184 31,21-11-1016-31,2-2 416 0,5-2 600 15,4 0 224-15,-1 9-8 16,1 4 56-16,0 6 8 16,-4 3 8-16,0 6 64 0,-4 13 48 15,0 0-32-15,-12 9-32 32,4 4-48-32,-12 3 56 0,-4 3 24 0,0 7 32 15,-20-1 40-15,-4 1 16 16,-12-1-88-16,0-6 184 15,-7-3 24-15,-5-6 64 0,0-7 72 16,4-6 32 0,-3-10-8-16,10-3 184 15,5-3 201-15,9-3 143 0,-1-9-424 16,11-8-224-16,2-2-64 16,3 6-48-16,4-3 88 15,4 7-224-15,0 2-24 0,0 3-64 31,0 7-112-31,0 0-608 16,0 0-1152-16,0 0-2729 0,4 4-1825 0</inkml:trace>
  <inkml:trace contextRef="#ctx0" brushRef="#br0" timeOffset="57662.78">2175 10223 184 0,'0'0'10898'16,"0"0"-9466"-16,0 0-1392 0,0 0 24 0,0 0 688 15,0 0 241-15,-16 86-313 16,4-58-200-16,4 4-16 16,0 0 0-16,-4 0-64 0,8 0-232 31,-4-7-152-31,4 0 80 15,4-3-96-15,-4-2-64 0,4-1-688 16,0-3-1456-16,0-7-3122 16</inkml:trace>
  <inkml:trace contextRef="#ctx0" brushRef="#br0" timeOffset="58340.87">2561 10166 8689 0,'0'0'4385'0,"0"0"-3825"0,0 0-384 15,0 0 609 1,0 0 247-1,0 0-528-15,0 0-192 16,45 0-208-16,-10 0 48 0,13-3-32 0,0-3-120 16,4-1-152-16,-9 1-776 0,-11 2-849 15,-12 4-2055-15,-16 0-1393 32</inkml:trace>
  <inkml:trace contextRef="#ctx0" brushRef="#br0" timeOffset="58541.87">2613 10341 5641 0,'0'0'4625'0,"0"0"-4073"0,0 0-320 16,0 0 1424-16,0 0 65 15,0 0-537-15,0 0-512 0,72 3-208 16,-37-3-192-16,10-3-272 31,2-7-192-31,25-12-1288 16,-12 3-2545-16,-9-3-4025 0</inkml:trace>
  <inkml:trace contextRef="#ctx0" brushRef="#br0" timeOffset="59398.09">3677 9693 6249 0,'0'0'4113'0,"0"0"-3497"0,0 0-456 15,0 0 216-15,0 0 496 31,0 0 32-31,0 0-552 16,0 0-240-16,-76-70 88 0,45 67 513 16,-1 3-345-16,-8 0-320 15,8 3 8-15,-1 10-24 0,2 2 64 16,4 8-88-16,3-1 48 16,7 7-56-1,6-1 0-15,3 4 0 16,8 0 0-16,0 0 48 0,4-4-48 0,11 1-152 15,9-1-72 1,4-9-64-16,8 0 32 0,3-3-112 16,-2-3 103-1,-1 0 137-15,-12-7-96 16,-5 3-216-16,-11-2-296 16,1 3 0-16,-9-1 736 0,-4 0 144 15,-16 4 656-15,-8 3 8 16,-4 0-208-16,-4 3-151 0,0-3-161 31,8-3-192-31,4-4-16 16,13 1-80-16,-2-4-264 0,13 0-441 15,0 0 161-15,13 7 40 16,10-3 232-16,5-1 88 0,0 4 128 16,4 0-128-16,-8-1 40 31,-4 5 144-31,-5-2-48 15,-2 4-8-15,-13 3 56 0,0 7 208 16,-9 6 352-16,-10 0 96 16,-9 6 64-16,-4 4 89 0,4-4-361 15,4-3-16-15,8-3-48 16,8-6-88 0,8-1-64-16,0-3-88 15,28 4-16-15,8-10 72 0,8 4-200 16,16-11 0-16,0-6-440 15,23-9-720-15,-11-12-825 16,-17-5-4008-16</inkml:trace>
  <inkml:trace contextRef="#ctx0" brushRef="#br0" timeOffset="60281.05">4290 9496 3080 0,'0'0'6642'0,"0"0"-5282"15,0 0-712 1,0 0 496-16,0 0 281 15,0 0-409-15,0 0-520 0,-7-3-240 16,-14 3-88-16,-2 0 48 16,-9 6-120-16,-8 1-8 15,0 2 8-15,1 1-88 0,-2-1 0 32,9 4-8-32,9-7 0 15,3 4-8-15,8-4-40 0,4 0-48 16,4 1 88-16,4-1-88 15,0 4 16-15,0 2 24 16,0-2 56-16,0 6-8 0,4 3 16 31,-1 0-8-31,2 3 96 16,-1 4-16-16,0-1 112 0,0 3-112 0,4 4 24 16,-8 3 64-16,3 0-88 0,1 6 8 15,-4-2 24 1,0 2-64-16,0 3 96 15,0-3-24 1,-4 7 32-16,1 0 152 16,-9-1-88-16,4 4-96 0,0 3 16 15,4-3-24-15,4 3 9 0,0-3-113 16,0-3-8-16,7-1 112 16,10-5-104-1,7-8 40-15,8-2-48 16,7-10 0-16,6-3-64 15,2-9-409-15,24-10-439 0,-7-13-872 16,-12-9-3489-16</inkml:trace>
  <inkml:trace contextRef="#ctx0" brushRef="#br0" timeOffset="60677.17">4642 9477 8889 0,'0'0'3929'16,"0"0"-2961"-16,0 0 177 15,0 0 175-15,0 0-304 16,0-3-688 0,0 10-328-16,0 11-40 15,0 8 40-15,-4 9 536 16,-5 3-240-16,1 6-200 0,1 4-16 15,3-1-80-15,0 1-48 16,4 22-856-16,-5-13-1160 0,1-12-2937 16</inkml:trace>
  <inkml:trace contextRef="#ctx0" brushRef="#br0" timeOffset="61134.62">4673 10347 9578 0,'0'0'4673'0,"0"0"-4161"16,0 0-504-16,0 0 336 0,-40 73 200 15,28-38-296 1,5 3-56-16,3 0-128 16,4 0-64-16,7-3-240 15,14-10-112-15,6-8-224 16,9-5-336-16,4-12-9 0,-1 0-279 15,-3-12 288-15,-8-14 656 16,0-6 256 0,-15-9 592-16,-6-3 728 15,-7-7-248-15,-3 0 161 16,-22 7 303-16,-3 2-688 0,-3 10-128 16,-5 10-352-16,4 10-240 0,4 5-128 15,0 7-496-15,12 4-1168 31,0 2-3281-31</inkml:trace>
  <inkml:trace contextRef="#ctx0" brushRef="#br0" timeOffset="61756.28">5008 9360 1136 0,'0'0'8049'15,"0"0"-6456"-15,0 0-721 0,0 0 16 16,0 0 352-16,0 0-455 16,68-67-425-16,-33 67-280 0,5 0-64 31,0 0 80-31,-8 3 8 15,-9 13-48-15,-2 3-56 16,-10 3 0-16,-6 7 128 0,-5 9-8 16,0 0 112-16,0 3 112 15,0 0 96-15,-5 4 0 0,5-4-256 16,0 10-168 0,0-3 136-16,9 6-152 15,-1 3 0-15,-1 0 48 16,6 0-40-16,-5 0 56 0,3 0-64 15,2-3 8-15,-5 0-16 16,3-3-24-16,2 0 32 16,-9 0 0-16,-4 0 0 15,0-1 64-15,-4-5-56 16,-13-4-8-16,-7-6 104 16,-4-3-104-16,-8-7-128 0,-3-9-440 15,-9-12-816-15,8-4-2705 16,8 0-4721-16</inkml:trace>
  <inkml:trace contextRef="#ctx0" brushRef="#br0" timeOffset="61982.25">5852 10335 11762 0,'0'0'2016'0,"0"0"-1607"16,0 0-81-16,4 72 464 0,-11-40 72 15,-10 6-328 1,-2-3-312-16,-5 0-152 16,0-3-72-16,-8-7-184 15,0-5-1536-15,8-11-3913 0</inkml:trace>
  <inkml:trace contextRef="#ctx0" brushRef="#br0" timeOffset="62763.28">6207 9303 864 0,'0'0'3256'0,"0"0"-1615"15,0 0-361-15,0 0 368 16,0 0-367-1,0 0-441 1,-36-20-376-16,17 20-16 0,-9 0 80 16,0 0-192-16,0 0-104 0,3 0-72 15,6 0 136-15,3 0 96 0,12 0-88 16,0 0-23-16,0 0-89 31,4 0-112-31,0 3-80 16,0 4-56-16,0 6 56 0,0 2 160 15,0 11 40-15,-4-1 48 0,4 4 80 16,0 3-64-16,0-1 136 16,0 4-144-16,0 4-104 31,0-2 64-31,0 2-120 0,4 2 104 16,0 3 80-16,0 7-128 15,-4-3 0-15,0 6-64 0,0 3 72 16,0 0 104-16,0 3 32 15,0 4-48-15,0-4-176 32,0-3-72-32,4 0 121 0,0 1-113 15,3-4-8-15,6-1 96 0,2-2-96 16,2-3 8-16,-2-7-8 0,5-6-16 16,5-10-120-16,-1-5-273 15,-1-11-319 1,17-9-368-1,-4-3-768-15,-4-16-3097 0</inkml:trace>
  <inkml:trace contextRef="#ctx0" brushRef="#br0" timeOffset="63257.15">6537 9379 5873 0,'0'0'2432'0,"0"0"-1608"31,0 0-151-31,0 0 487 0,0 0-72 16,0 0-152-16,0 0-72 15,-35 72-479-15,19-40-185 0,8 7 0 0,4-1-48 16,4-4 8-16,0-2-88 16,7-3-72-1,14-7-56 1,3-3-192-16,8-9 144 0,3-7-96 15,1-3-185-15,-4-10 113 16,-4-12 272-16,-8-6 24 0,-12-7 176 16,0-7 105-16,-8-2 199 15,-4-3-320 1,-12-1 496-16,-4 7 344 16,-4 9-400-16,-4 6-152 0,5 20-400 15,-14 6-72-15,5 12-264 16,-11 49-592-16,3-7-1328 0,9 0-3266 15</inkml:trace>
  <inkml:trace contextRef="#ctx0" brushRef="#br0" timeOffset="63923.44">6741 10036 656 0,'0'0'10650'0,"0"0"-8314"31,0 0-815-31,0 0-289 0,0 0-328 15,0 0-216-15,0 0-488 16,4 0-200-16,0 19 0 16,-4 7 168-16,0 8 64 0,0 8-176 15,0 5-48-15,0 4 105 16,0 0-105 0,0 0-8-16,0-1 8 0,0-5 0 15,4-10-8-15,4-7-225 16,-4-2-175-16,4-10-144 15,-4-7-192-15,-4-3-376 0,0-6-737 16,0-9-1167 0,0-7-2433-16</inkml:trace>
  <inkml:trace contextRef="#ctx0" brushRef="#br0" timeOffset="64210.25">6745 10020 8241 0,'0'0'1961'31,"0"0"-137"-31,0 0-304 0,0 0 129 16,0 0-433-16,0 0-656 15,0 0-312-15,-28-13-160 16,8 17-80-16,-3 8 96 0,-2 7-104 16,-3 3-56-16,4 4-120 15,5 2-688 1,-1 14-1080-16,8-10-2561 0,3-7-4161 16</inkml:trace>
  <inkml:trace contextRef="#ctx0" brushRef="#br0" timeOffset="64502.27">6605 10649 3184 0,'0'0'5841'16,"0"0"-3592"-16,0 0-1657 16,0 0 360-16,97-7 281 0,-62-2-121 15,5 0-512-15,8 2-328 32,3-6-56-32,1 3-216 0,0 1-128 15,-8-4-424-15,-5-6-1217 16,-11 3-1391-16,-7-3-4362 0</inkml:trace>
  <inkml:trace contextRef="#ctx0" brushRef="#br0" timeOffset="65626.6">7035 9220 1432 0,'0'0'5129'31,"0"0"-2641"-31,0 0-1607 16,0 0-177-16,0 0 808 0,0 0 40 16,0 0-559-16,0 0-553 15,0 0-88-15,5 0-64 16,11 0-136-16,4 0-144 0,4-3-8 31,3 3-8-31,1 0 8 16,0 0-8-16,-4 0 0 0,4 6-40 15,-4 7-40-15,-1 0 88 0,-6 2 0 16,-6 4-48-16,2 7 40 0,-9 3 8 16,0 2 8-1,-4 4 40 1,0 3-40-16,0-3 216 15,0 3-120-15,0-3 56 0,0-3 56 16,0 0-112-16,0 0 88 16,0-1-40-16,0 4 56 0,0-3-8 0,0 3-128 31,3 3 48-31,-3 0 8 16,4 3 16-16,5-3 64 15,-5 3-64-15,0 4-32 0,3-4 168 16,-3 1-128-16,4-5-7 15,-3 5-17-15,3-7-128 0,-8 3 112 32,3-3-112-32,-3 0 8 15,0-3 48-15,0-1-56 0,0 1 8 16,-3-3-8-16,-5-4 0 16,3 1-48-16,-3-8-457 0,-16 1-543 15,5-3-1360-15,-9-12-4178 0</inkml:trace>
  <inkml:trace contextRef="#ctx0" brushRef="#br0" timeOffset="66953.95">7641 9226 968 0,'0'0'7049'15,"0"0"-5737"-15,0 0-511 16,0 0-249-16,0 0 832 0,21-79 200 31,-14 70-519-31,5-4-625 16,4 3-152-16,5 4-128 0,-2 0-80 15,5 2 96-15,8 4-160 16,3 0-16-16,5 4 64 16,1 11-64-16,-6 1 0 0,1 7 0 15,-4 2 0 1,-8 3 88-16,-4 4-88 16,-8 6 0-16,-5 0 8 0,-7 1-8 15,0-2 8-15,-3 5 88 16,-9-7-96-16,-4 3 120 15,-9-3-112-15,6-4 8 16,-1-5 112-16,0-1-72 16,4-5-8-16,9-5-48 15,-2-2 8-15,5-4 16 0,4 1-24 16,0-4-8-16,0 4 0 16,0-1 8-16,16-2-8 15,9 2-40 1,3-3-112-16,3 4 112 15,1-7-136-15,-5 7-40 0,-7-7 104 16,-7 0 8-16,-5 3 40 16,-8-2-128-16,0-1 56 15,0 3 144-15,-21 4 200 0,-3 3 168 32,-4-1-56-32,-4 4-80 15,6 0 40-15,-2-3-16 0,7 2-184 16,10 5 64-16,-2-5-136 15,9 7 0-15,4 7 0 16,0 0 8-16,8 2 88 0,8 8 8 31,4-1-96-31,4-4 128 16,4 2-88-16,-4-8 32 0,0 4-40 0,-5 0-32 16,2-4 72-16,-5 4-80 15,-4 3 8-15,-1 3 144 16,-2 0-56-16,-5 6 88 15,-4-2 16 1,0 5-152-16,0-2 112 16,-17-7-80-16,-2-3-72 0,-9-10 40 0,-9-3-48 15,-34-12-504-15,7-7-1232 16,1-3-4817-16</inkml:trace>
  <inkml:trace contextRef="#ctx0" brushRef="#br0" timeOffset="73418.95">1298 8525 3808 0,'0'0'3209'16,"0"0"-1673"-16,4 0-1136 0,-4 0-392 15,0 0 32-15,0 0 377 16,0 0-145-16,0 0-256 15,0 0-16-15,4 0-136 16,1 0 128-16,6 0-24 16,5 3 32-16,12 0 152 15,12-3 168-15,24 0 240 0,24 0 56 16,19-10-88-16,-4 1-152 16,-23 3-216-16,-24 3-80 15,-24 3-80 1,-4 0 0-16,0 0-448 15,-9 0-568-15,-10 0-432 0,-9 3-185 16,-9 6 273-16,-14-3 144 16,-10 1-3681-16</inkml:trace>
  <inkml:trace contextRef="#ctx0" brushRef="#br0" timeOffset="73690.64">1394 8706 1712 0,'0'0'2616'0,"0"0"-87"0,0 0-1857 16,0 0-288-16,0 0 1016 0,0 0-55 16,104 2-49-16,-64-2-352 15,7 0-352-15,5 0-39 16,0 0-241-16,4 0-160 15,-1 0-64 1,1-2-88-16,0-5 8 16,-4 7-8-16,-5-3-745 0,-11 0-1119 0,-12 3-921 15,-15-3-3104-15</inkml:trace>
  <inkml:trace contextRef="#ctx0" brushRef="#br0" timeOffset="91120.05">5299 9128 472 0,'0'3'912'0,"0"-3"912"0,0 0-624 31,0 0-767-31,0 0 199 0,0 0 384 16,0 0 16-16,0 0-424 15,0 0-144-15,0 0 112 16,0 0 57-16,0 0 55 0,0 0-176 16,0 0-80-16,0 0 0 31,0 0-176-31,0 0-88 0,0 0-96 15,0 0-72-15,0 0 128 16,0 0-128-16,0 0-8 16,0 0 8-16,0 0-56 0,0 3-16 0,3 3-88 15,1 4 88 1,0 0 72 0,1 2 0-16,3 1 0 0,-4 3 0 15,3-3 8-15,-3 2 48 16,5-5-56-16,-1 2 0 15,-5-5 40-15,1-1-40 0,0-2 0 16,-4-4 64 0,4 0 56-16,1 0 368 15,3 0 560-15,-1-13-247 0,10-3-289 16,2-6-144-16,-3-1-88 16,4-5-56-16,0 0-224 15,4-1 112-15,0 3-112 0,-1 1-96 31,5 3 96-31,-4 6 0 0,1 0 0 16,-6 4-8-16,-3 5-16 16,-8 1 16-16,0 6 8 15,-8-4-104-15,0 4-216 0,0 0-104 16,0 0-184-16,0 0-377 31,-8 7-119-31,-7 5 216 0,-2 1-1160 16,6-3-3226-16</inkml:trace>
  <inkml:trace contextRef="#ctx0" brushRef="#br0" timeOffset="92214.87">7259 9064 6761 0,'0'0'1320'0,"0"0"-1040"0,0 0-152 0,0 0 184 16,0 0 216-16,0 0-223 16,4 7-305-16,0-4-120 0,0 3 120 15,0 4 8 1,-1 3 136-16,1-1-88 15,5 1-48 1,-1-1 176-16,-1 1-184 0,-3 0 16 16,1-10-8-16,-1 3 0 0,0-6 112 15,0 0 112-15,0 0 736 0,7 0 552 32,6-9-728-32,3-10-496 15,3 0 97-15,1-6-161 16,0-4-16-16,0 0-176 0,-1 4-40 15,-6 6 0-15,-6 3 0 0,-7 6 56 16,1 7-56-16,-5 3-104 31,0 0-400-31,0 0-673 16,-9 13 233-16,-6 9-488 0,-1 0-1137 16,0-6-2936-16</inkml:trace>
  <inkml:trace contextRef="#ctx0" brushRef="#br1" timeOffset="103298.84">1581 11395 5249 0,'0'0'2352'0,"0"0"-1160"16,0 0-704-16,0 0 337 0,0-23 519 16,0 23 120-16,0 0-448 15,0 0-447-15,0 0-89 0,0 0-56 16,0 0-96-16,0 0 24 15,0 0-168-15,-4 0-88 32,4 0-64-32,0 13 16 0,-8 9-24 0,4 7 520 15,-3 9-240-15,-2 7-32 16,1 5-200-16,1 4 24 0,3 3 0 16,0-2-88-16,-1-1 144 15,5-7-112 1,-4-3-32-1,4-5-16-15,0-11-328 0,0-2-288 16,0-8-328-16,-4 2-896 0,-3-8-729 16,3-5-1504-16,-9-7-3216 0</inkml:trace>
  <inkml:trace contextRef="#ctx0" brushRef="#br1" timeOffset="103988.86">1549 11404 6265 0,'0'0'2680'16,"0"0"-1783"-16,0 0-633 31,0 0-8-31,0 0 344 0,0 0 8 16,0 0-504-16,0 0-104 15,88-76-72-15,-60 70 72 0,4-1 64 0,0 4-64 16,-4 3-176-16,-4 0 168 16,-5 10-200-1,-3 9-128 1,-8 0 264-16,1 10 72 0,-9-1 64 15,0 3 128-15,-13 8 192 16,-11-4 96-16,1 3-72 0,-5 0-96 0,0 0-128 16,0-6-168-1,4-7 96 1,8-6-112-16,0-3-400 16,12-9-248-16,0-5-48 0,4-2 208 15,0 0 56-15,4 0-64 16,12 0-73-16,8-5 417 0,4-2 152 15,0 4 64-15,4 3-56 32,-4 0 96-32,-4 0-7 0,0 10-9 15,-9 5 88-15,-3 5-176 16,-4 2 0-16,-8 6 8 16,0 4 64-16,-12 3 120 0,-11-4 136 15,-5 1-16-15,-9-3 280 31,1-7 160-31,-7-3 80 0,3-6 24 16,0 0-55-16,4-13-17 0,4 0-144 16,4 0-88-16,8 0-96 15,9-10-208-15,-1 7-8 0,8-4-16 16,4 4-224 0,0 3-296-1,0 0-696-15,0 0-1369 0,0 0-3320 16</inkml:trace>
  <inkml:trace contextRef="#ctx0" brushRef="#br1" timeOffset="104596.54">2047 11846 2920 0,'0'0'7674'0,"0"0"-4826"0,0 0-1927 0,0 0-697 15,0 0 304 1,0 0 432 0,0 0-552-16,5-3-408 0,-1 3-112 15,3 0 96-15,5 3 16 16,4 3 56-16,0 3-56 15,0 1 8-15,-4-1-8 0,-4 1-16 0,0 0 16 32,-8-4 8-17,4 7 112-15,-4 0 128 0,0 2 184 0,-8 7 168 16,-12 0-88-16,-4 7-39 16,-8 0-137-16,4-7-160 15,0 0 16-15,9-6-120 0,6-6-72 31,9-4-16-31,1-3-136 0,3-3-48 16,0 0-64-16,12 0-329 16,15 0 441-16,10-6 152 15,10-4-120-15,5-9-480 0,16-9-616 16,-8 2-1113-16,-12 1-3784 0</inkml:trace>
  <inkml:trace contextRef="#ctx0" brushRef="#br1" timeOffset="104901.18">2673 11912 2616 0,'0'0'5889'16,"0"0"-3248"-16,0 0-1713 16,0 0-64-16,0 0 593 0,0 0-129 15,19 0-520-15,-2 0-256 16,11 0-400-16,8-9-8 16,-1-1-8-1,10 4-136-15,-14-3-128 16,1 5-568-16,-12 1-680 0,-12 3-1017 15,-8 0-1936-15,0 0 80 16</inkml:trace>
  <inkml:trace contextRef="#ctx0" brushRef="#br1" timeOffset="105091.05">2621 12093 2904 0,'0'0'6065'15,"0"0"-5136"-15,0 0-297 0,0 0 1360 32,0 0-255-32,88-6-577 15,-49-3-648-15,10-4-272 0,-2 3-56 0,1-2-184 16,12-1-576-16,-17 3-2201 16,-11-2-4584-16</inkml:trace>
  <inkml:trace contextRef="#ctx0" brushRef="#br1" timeOffset="105982.59">3549 11293 56 0,'0'0'7713'0,"0"0"-5592"0,0 0-1449 15,0 0-96-15,0 0 520 32,0 0 184-32,0 0-407 15,0 0-329-15,0 0 0 0,-39-67 0 0,11 67-256 16,-8 0-160-16,-4 4 16 16,-4 12-40-16,1 3-88 0,7-4 80 15,4 8-88 1,8-1 24-1,11 0-32-15,6 0-16 16,7 4 16-16,0-4-56 0,12 4-16 16,11-1-32-16,5 0 0 0,4 1 40 15,4-4-112-15,1-3 32 0,-10 0 24 32,1-3 0-32,-8 0 16 15,-4 3-224-15,-8-3 32 16,-4-1 240-16,-4 4 32 0,0 1 24 15,-17 2 400-15,-6 0 24 0,-5 1-56 16,0-1-192-16,-3 0-16 31,3 0 64-31,3-6-208 16,10 0 0-16,6-3-16 0,5-4-72 16,4 0 0-16,0-2-400 15,13 2 80-15,6 4 240 0,9-1 152 16,4 1 48-16,0 3-48 31,-8-3 8-31,0 6-8 16,-5 0 0-16,-6 0 0 0,-5 3 72 15,-8 7 184-15,0 3 64 0,-8 9 88 16,-16 0-56-16,0 7 64 16,-4 0-168-1,0 2-24-15,1-2-96 16,-1 3-80-16,4 3 48 15,3-4-96-15,6 1 0 0,2-3 288 16,10-7-216-16,-1 1 9 0,4-8 39 16,4-8-40-1,12-1 40-15,12-12-120 16,8 0-128-16,11-13-40 16,13 0-177-16,35-32-223 15,-11 0-784-15,-16-9-3009 0</inkml:trace>
  <inkml:trace contextRef="#ctx0" brushRef="#br1" timeOffset="106965.5">4211 11255 4504 0,'0'0'2721'0,"0"0"-1849"16,0 0-304-16,0 0 753 16,0 0 255-16,0-7-304 15,0 7-584 1,-4 0-272-16,-12 0 89 0,-4 4-225 16,-7 5 72-16,-5-2-48 15,-5 3-152-15,-2-1-64 0,3 0-32 16,4 1-56-16,4-4 160 15,4 1-64-15,12-4-32 0,5-3-24 16,7 3-40 0,0-3-8-16,0 3-152 15,0 4-96-15,0 2 256 16,0 1 8-16,0 2 64 0,0 4-16 16,0 3 120-16,0 0 72 15,0 4 104-15,3 5-72 16,1 4 40-1,-4 6-24-15,0 3-48 16,0 3-72-16,0 4-96 0,0 3 184 16,0 3-112-16,-4 0-24 15,-4 0 72-15,4 3 97 16,-4 3-57-16,1 1-40 0,3 6-184 31,4-4 256-31,0 0-200 16,0 1 8-16,0-4-64 0,0-3-16 15,0-3 48-15,4-6-48 0,7 0 0 0,2-10 40 32,2 0-40-32,5-6-8 0,3-10-360 15,9-3-160 1,9-13 7-16,19-9-167 16,-4-13-904-16,-5-9-3161 0</inkml:trace>
  <inkml:trace contextRef="#ctx0" brushRef="#br1" timeOffset="108204.35">4526 11280 4544 0,'0'0'4393'16,"0"0"-3160"-16,0 0-169 16,0 0 312-16,0 0-224 0,0-6-511 15,-8 15-217-15,-1 11 88 16,-2-1-8-16,3 6-32 0,0 4-168 31,3-1-32-31,5 4-192 16,0-3-8-16,5 2 56 15,7 1-128-15,8 0 48 0,3-3-48 0,5-4-40 16,0 0 32 0,0-3-160-1,-4 1-160-15,0-4 128 0,-8-3-160 16,-5 0 168-16,-2-4-56 15,-9 4 48-15,0-3 184 16,-12 3 16-16,-12-4 48 0,-7 1-48 16,-10 0-296-16,-2-7-592 0,-13-6-737 15,7 0-695 1,10-6-2401-16</inkml:trace>
  <inkml:trace contextRef="#ctx0" brushRef="#br1" timeOffset="108419.34">4533 11344 4672 0,'0'0'5866'16,"0"0"-3786"-16,0 0-1408 0,84-44 89 16,-48 34 295-16,4-2-112 15,-4 5-368-15,4 1-376 0,-4 2-200 31,-8 4-56-31,-4 0-848 16,-13 0-1081-16,-11 22-1127 16,0-2 103-16,-20 2-4080 0</inkml:trace>
  <inkml:trace contextRef="#ctx0" brushRef="#br1" timeOffset="109051.24">4653 12484 744 0,'0'0'8161'0,"0"0"-4928"16,0 0-2305-16,0 0-352 15,0 0 449-15,0 0-73 0,0 0-520 16,0 0-312 0,-4 35 160-16,0-19-120 15,1-1-112-15,3 1-48 16,0 0 16-16,3 0-64 0,13-3-128 15,0-3-224-15,3-1-56 0,2-6 0 0,-1-3-256 32,-1 0 191-32,-2-3 385 15,-6-10 136-15,-2-3 128 16,-5-3 361-16,0-6 407 16,-4-4-368-16,0 1 112 0,-17-1-8 15,-2 1-112-15,-1 8 72 16,-8 1-232-1,0 10-55-15,-4 5-209 16,-4 4-96-16,1 0-425 16,-14 20-631-16,14 2-1152 0,3-3-3177 15</inkml:trace>
  <inkml:trace contextRef="#ctx0" brushRef="#br1" timeOffset="109958.64">5059 11303 200 0,'0'0'7585'31,"0"0"-4928"-31,0 0-1617 0,0 0-296 0,0 0 344 16,0 0 65-16,0 0-425 16,24-13-464-16,1 6-264 0,3 4 0 0,3 1 104 15,5-2-96 1,4 4-8-1,-5 0 0 1,-7 0-88-16,-4 9 88 0,-7 1-312 16,-9 6 144-16,-5 0 168 0,1 6 16 15,-4 3 168-15,0 7 64 0,0 0-96 16,0 6 120-16,-4 7-168 31,1-1-48-31,-1 7 272 16,0 0-184-16,4-1 56 0,-5 2 0 15,5-2-40-15,0 1 80 0,0-4-136 16,0 1-88-16,0 0 96 31,9-1-96-31,-5 1-8 16,3-4 0-16,-3 1 0 0,0-4 64 16,1-3-72-16,-1-3 0 15,-4 3 8-15,4-6 0 0,-4 0 0 16,0 0-8-16,0-4 0 15,-4 1 24-15,-9-1-24 32,-2 1 0-32,-9 0 8 0,-1-4 8 15,-6 0 96-15,-5-6-112 0,0 0-232 16,-16-15-432-16,13-4-1128 0,3 0-3697 16</inkml:trace>
  <inkml:trace contextRef="#ctx0" brushRef="#br1" timeOffset="110236.8">5789 12271 4656 0,'0'0'8338'0,"0"0"-7233"16,0 0-1041-16,0 0 64 31,0 0 136-31,0 0 112 0,20 89 0 16,-29-58-192-16,-6 1-16 16,-13-3-168-16,-4 3-152 0,-20-4-960 15,12-8-2129-15,5-8-4449 0</inkml:trace>
  <inkml:trace contextRef="#ctx0" brushRef="#br1" timeOffset="111114.47">6243 11230 5297 0,'0'0'6345'0,"0"0"-5241"0,0 0-824 15,0 0 184-15,0 0 265 16,0 0-169 0,4-10-312-16,-12 10-248 15,-8 0 136-15,-8 0-136 0,-4 3 0 16,0 4 120-16,1-1-96 15,7 0-24-15,-1 4 40 16,10-7-32-16,7 0-16 0,0 0-56 0,4 1-16 31,0-4 16-31,0 6 64 16,0 1 24-16,0 5 192 0,0 1-144 16,0 3 184-16,0 2-8 15,0 2 24-15,4 5 96 0,0 4-96 16,0 6-40-16,3 3 40 31,-3 6-80-31,1 4 160 0,-1-1-184 16,0 4-48-16,-4 0 232 15,0 0-55-15,0 6 39 16,0 0-160-16,0 0-120 0,0 4 208 16,0 2-96-16,-4 1-48 31,4-4-8-31,0-3-48 0,0-3 40 15,0-3-104-15,0-7 8 16,0 1 48-16,8-7-56 16,-5 0 0-16,5-3-8 0,1-6 16 0,2-4 32 15,5-3-40 1,4-6-264 0,12-7-88-16,4-2-216 0,27-17-465 15,-11-9-1039-15,1-9-4417 16</inkml:trace>
  <inkml:trace contextRef="#ctx0" brushRef="#br1" timeOffset="111751.93">6697 11201 3264 0,'0'0'5745'0,"0"0"-4632"0,0 0 503 16,0 0-72-16,0 0-319 15,0 0-345-15,-4-9-536 16,-8 21-144-16,-4 7 56 15,4 0-144 1,-3 10 40-16,2 3-144 0,9 2 8 16,1 1 80-16,3 4-88 0,0-4 0 15,0-3-8-15,15-7-96 16,5-6-288-16,4-6-120 16,8-7 104-1,-4-6 96-15,8-6-152 16,-4-17 400-16,-4-5 56 0,-8-8 56 15,-5-5 568-15,-3-3-136 16,-12 0 16-16,0-1 72 16,-4 4-8-16,-15 9 104 0,2 7-240 15,-3 6-192-15,1 9 41 32,-1 7-281-32,-5 3-56 0,2 13-65 15,-1 9-279-15,-8 25-416 16,8-5-1544-16,4-4-4402 0</inkml:trace>
  <inkml:trace contextRef="#ctx0" brushRef="#br1" timeOffset="112688.63">6784 12065 10626 0,'0'0'2896'15,"0"0"-2207"-15,0 0-625 0,0 0-56 16,0 0 584-16,0 0-144 31,0 0-352-31,9 0 64 16,10 6 288-16,9-3 88 0,12 1-184 16,1-2-232-16,6 2-48 15,-7-4-72-15,-4 0-24 0,-8 0 8 31,-9 0 16-31,-6 0 0 16,-9 0-64-16,-4 0 64 16,0 3 104-16,0 10-8 0,-8 6 232 0,-8 9 224 15,-1 7-304-15,6 6 0 16,-5 4 41-16,4-1-97 16,4 4 128-1,0-4-176-15,4 4-96 16,-1-3 16-16,5-4-48 15,0-6-16-15,0-4 0 0,-3-5-408 16,3-4-193-16,-4-9-559 0,0-4-696 16,0-5-937-1,0-4-1632-15</inkml:trace>
  <inkml:trace contextRef="#ctx0" brushRef="#br1" timeOffset="112921.84">6840 12350 4825 0,'0'0'6841'0,"0"0"-4793"0,0 0-1471 16,0 0-193-16,0 0 448 16,0 0-88-16,0 0-296 0,0 0-160 31,92-3-64-31,-47 3 136 15,2 0-224-15,1-6-128 16,-1-3-8-16,2 2-480 0,-6-9-1344 16,-15 4-2785-16,-12-5-3881 0</inkml:trace>
  <inkml:trace contextRef="#ctx0" brushRef="#br1" timeOffset="113940.12">7355 11147 656 0,'0'0'7593'16,"0"0"-5680"-16,0 0-1033 15,0 0-144-15,0 0 400 16,0 0-7-16,7-6-385 0,18 6-664 31,3-4 32-31,7 4-8 16,9 0-104-16,-4 0-40 0,-8 0 32 15,-4 4 8-15,-5 9-8 16,-6-4-248-16,-6 10 256 16,-7 0 48-16,1 10 0 0,-5-1 32 15,0 7 192 1,0 0-112-16,0 3 120 16,0 3 8-16,0-2-104 0,0 5 104 15,0 1-200-15,4 2-8 16,-4-3 96-16,0 4-56 15,0 0 80-15,0-3-72 16,0-1-24-16,0-3 264 16,-4 3-200-16,-1-3-48 15,5 1-8-15,-4-4-48 0,4 0 88 16,0 4-144-16,0-4 56 31,0 3 32-31,-4 0-88 16,-3 0 96-16,-1-2-48 0,-5-4-56 15,2-1 105-15,-6-2-105 0,2 0-8 16,-9-4-329-16,-20 4-711 16,4-7-1384-16,0-5-4482 0</inkml:trace>
  <inkml:trace contextRef="#ctx0" brushRef="#br1" timeOffset="115966">8040 11176 7433 0,'0'0'1512'16,"0"0"-1128"-16,0 0-384 15,0 0 569-15,0 0 39 0,0 0 240 16,35-35-184-16,-22 35-224 0,-1 0 8 31,4 0 64-31,7 0-128 16,5 6-23-16,4 4-161 15,-4 2-128-15,4 1-72 0,0 6 8 16,-4 0 104-16,-4 3-112 16,-4 4 0-16,-8 2 48 0,-9 1-48 31,-3 3 80-31,0 3-16 15,-3 3 0-15,-18 0 56 16,-7 0-24-16,-7 0-88 0,-1 0 192 16,-7 0-96-16,6-3 64 15,-3-3-56-15,12-4-104 0,9-6 64 16,6-2-72 0,10-4-168-16,3-4 128 15,16 1 32-15,16 0-40 16,7-1-16-16,14 1 8 0,-6 0 48 15,-3-7-120-15,-4 4 120 0,-12-1 8 16,-13-3-80 0,-6 4-40-16,-9-4-216 15,0 4 336-15,-20 3 432 16,-8 0 40-16,-4 2-72 16,0 1-32-16,4-3-48 0,0 2-88 15,13 2-160-15,2-2-72 16,1 5 104-1,9 2-96-15,3 3 104 16,0 4 112-16,7 2-88 16,5-2 128-16,8 0-96 0,-3-4-64 15,-2 0 88-15,1 1-128 16,0-4 8-16,0 0 0 0,0 0-72 31,0 4 88-31,-1 6-88 16,2-4 0-16,-6 7 0 15,-3 0 0-15,-4 3 0 0,-4 0-8 0,0 1 8 16,-15-2 56 0,-17-2 8-1,-4 0 9-15,-8-6-73 16,-7-10-177-16,-26-19-711 0,14-3-1288 16,7-19-3673-16</inkml:trace>
  <inkml:trace contextRef="#ctx0" brushRef="#br1" timeOffset="130850.97">1955 9553 9706 0,'0'-3'1880'0,"0"0"-984"0,5-4 0 15,-5 5 321-15,0-2 159 0,0 4-208 16,0 0-624-16,4 0-280 16,-4 0-128-1,0 0-120 1,0 0 88-16,0 0-104 0,0 0 0 15,0 0 0-15,0 13-184 0,0 3 128 16,4 6 48-16,0 7 16 0,0-4 48 16,3 0-56-16,2 1-184 31,3-10 168-31,-1-7-40 16,6-2 48-16,3-7-80 0,12 0 88 15,3-10 200-15,9-19-192 16,8-8-8-16,12-21 0 0,-5 1-96 15,5-6-32-15,-12 2 128 32,-16 20-80-32,-4 6 72 0,-12 13-80 15,-16 12-40-15,-4 7-592 16,0 3-8-16,0 0-256 16,-28 19-1073-16,4-3-847 0,-8 0-4258 0</inkml:trace>
  <inkml:trace contextRef="#ctx0" brushRef="#br1" timeOffset="132732.47">1960 11319 4064 0,'0'0'5642'0,"0"0"-2722"15,0 0-2104-15,0 0-600 0,0 0 281 16,4 0 375-16,-4 0-96 16,0 0-584-16,0 0-192 15,0 0 0 1,4 0-136-16,-4 0 72 15,8 3 64-15,-5 6 104 0,1 4 216 16,5 3-128-16,-5 6-48 0,4-3 40 16,-5 0-40-16,1-3-72 15,5-4-72-15,-1-2 8 0,-1-3 104 32,5-7-112-32,8 0 8 15,8-7 136-15,8-15-40 16,8-10-104-16,4-9-40 0,0-3-32 15,-1-4 64-15,-3 7 0 0,-12 9 0 16,-9 10 8-16,-6 6 0 31,-1 6 0-31,-8 1-192 16,4 5-352-16,-9 2-88 0,-3-2-536 16,0 4-921-16,0 0-2000 15,-15 0-2256-15,2 0 4210 0</inkml:trace>
  <inkml:trace contextRef="#ctx0" brushRef="#br2" timeOffset="140713.23">1717 13462 5521 0,'0'0'5961'15,"0"0"-4625"-15,0 0-1048 16,0 0 32-16,0 0 473 16,0 0 63-16,0 13-288 0,0-1-448 15,-4 7 80-15,4 7 336 16,-5 8-192-16,1 8 136 0,1 5-168 31,3 7-104-31,-8 7 32 16,4 2-8-16,0 1 8 0,0-1-128 15,-4-5-104-15,4-8 113 16,-4-6-121-16,4-5-129 16,-4-11-207-16,4-6-360 0,0-5-480 15,4-8-664 1,-4-9-1065-16,4-19 216 16,0-13-2160-16</inkml:trace>
  <inkml:trace contextRef="#ctx0" brushRef="#br2" timeOffset="141337.53">1693 13497 600 0,'0'0'6969'0,"0"0"-5417"16,0 0-943-16,0 0 127 15,28-86-80 1,-8 64-144-16,7-3 0 15,1 5 0-15,9 1-96 0,-2 3 16 16,5 7-128-16,-4 6-112 16,-4 3 25-16,-4 0-201 15,-8 9 32-15,-5 10-48 0,-7 3 8 32,-3 4 0-32,-5 9-8 15,-5 0 56-15,-18 6 160 0,-5 0-56 16,-4 0-8-16,-4-2-24 15,4-1-64-15,-4-10 24 16,9-2-88-16,6-7-88 0,5-6 80 31,8-10-208-31,5 0-264 0,3-3-121 16,0 0-351-16,20-3 360 0,3-7 192 16,14-3 192-16,6 4 104 15,0-1 24-15,2 4 24 16,-6 6 40-16,-7 0-88 15,-8 13 104 1,-3 9-56-16,-10 6-16 0,-7 7 72 16,-4 6 96-16,0 4 112 0,-8-1 224 15,-8-2 288-15,-3-1 184 16,-9 0-351-16,4-6-65 16,-8 0-88-1,0-3 48-15,-4-4 64 16,0-5 0-16,-4-7-120 0,4-7 8 15,1-5-72-15,3-4-64 16,0 0-88-16,8-13-80 16,8-3-96-16,0-3-152 0,4 3-168 31,8 3-568-31,4 4-1056 16,0 2-3938-16</inkml:trace>
  <inkml:trace contextRef="#ctx0" brushRef="#br2" timeOffset="142403.72">2290 13944 7281 0,'0'0'5081'0,"0"0"-3825"0,0 0-255 31,0 0 383-31,0 0-96 16,0 0-600-16,0 0-312 16,0-6-304-16,5 6-72 0,7 0-40 0,-1 0-88 15,9 0 112-15,4 6-32 16,0 4 16-16,-4 2 16 16,-9 8-144-1,-6 2 144-15,-5 3 16 16,-5 7 8-16,-14 0 168 15,-9 6 24-15,-8-3-8 0,5 0 89 0,-5-4-153 16,8-5-16-16,8-11-8 16,4-2-88-1,8-6-16-15,8-4-24 16,0-3-160-16,0 0 32 16,20 0-313-16,8 0 441 15,32-10-64-15,3-3 88 0,5 1-8 16,7-4-184-16,-2 0-520 0,-14 3-1080 15,-19 4-3449 1</inkml:trace>
  <inkml:trace contextRef="#ctx0" brushRef="#br2" timeOffset="147103.54">2765 13795 1616 0,'0'0'9602'0,"0"0"-6970"31,-4 0-1743-31,4 0-465 16,-4 0 616-16,4 3 176 0,0-3-464 15,0 3-368-15,0-3-240 16,0 0-136-16,0 4 145 16,0-4-145-16,0 0-8 0,0 0-8 31,0 0 0-31,0 0 0 15,8 0 8-15,11 0 72 0,9 0 168 16,13 0-96-16,2 0-136 0,5-4-8 16,-4-2-208-16,-5 3-305 15,-3-3-375-15,-12 6-608 16,-4-4-969 0,-20 4-2120-16,0 0-1840 15,-4 0 3801-15</inkml:trace>
  <inkml:trace contextRef="#ctx0" brushRef="#br2" timeOffset="147352.31">2780 14001 1376 0,'0'0'7409'16,"0"0"-5432"-16,0 0-1465 15,0 0 224-15,0 0 800 0,0 0-143 31,0 7-457-31,0-7-456 16,4 3-56-16,13 0 176 0,3 1 56 16,7-1-72-16,6-3-287 15,6 0-121-15,1 0-176 16,-1 0-256-16,13-3-545 0,-12-7-1151 31,-12 0-3113-31</inkml:trace>
  <inkml:trace contextRef="#ctx0" brushRef="#br2" timeOffset="152889.06">3729 13465 3792 0,'0'0'4913'0,"0"0"-3784"0,0 0-777 16,7-19 160-16,-3 13 568 15,1-1 288-15,-1 1-560 0,-4-4-471 16,4 4-65-16,-4 0 80 16,0-4-48-1,0 4-16-15,-4-7-176 16,-5 1-8-16,-6 2-96 0,-2-3-8 16,-2 6 232-16,-5 1-80 15,0 6-96-15,-4 0-56 16,0 0-64-1,-4 13 8-15,0 6 40 0,0 3-40 16,9 4 48-16,-1 2-64 16,4 4 64-16,4 0-8 0,4-3 16 15,4-1-8-15,8 1 8 16,0-7-80-16,0 0 80 0,20-3 0 31,7 0 120-31,14-3-80 16,10-6-32-16,9 2-16 0,5 1-80 15,-14 0-24-15,-3 2-88 16,-20-2-216-16,-9 3-64 0,-15 3 96 16,-4 0 384-16,-11 7 192 31,-21 2 320-31,-17 4 40 16,-2 3-152-16,-5-6-104 0,4-4 152 15,5 0-200-15,11-6-200 16,8-6-24-16,12-4-24 0,12 1-224 15,4-4-280-15,0 4 72 16,20-1 352 0,3 1-16-16,9 2 72 15,9-2 24-15,-2-3 16 0,5 2 80 16,-4-3-96-16,-8 4 8 16,-8 2 120-16,-4 1-128 0,-13 9 152 15,-7 7 160 1,0 9 136-1,-15 10 152-15,-17 6-32 0,-8 6-144 16,-4 7-31-16,-3 0-241 0,-1-1 216 16,8-2-152-16,8-7-208 15,12-10 72-15,16-5-80 0,4-7-8 32,28-3-8-32,15-14-320 15,26-5 40-15,26-13-129 0,-8-3-423 16,25-38-512-16,-36-1-2513 15,-28 4-5121-15</inkml:trace>
  <inkml:trace contextRef="#ctx0" brushRef="#br2" timeOffset="153942.91">4522 13436 104 0,'0'0'8161'16,"0"0"-6680"0,0 0-873-1,0 0 152-15,0 0 216 0,0 0 64 0,0 0-528 16,8-15-95-1,-12 15 111-15,-8 0 0 0,-16 0-256 16,-4 0-168-16,-4 6-104 16,-4 0 120-1,1 1-120-15,-1-1 8 16,12 0 96-16,0-6-48 16,12 3 112-16,8 0-32 0,4-3-72 15,4 4-64-15,0-4 0 16,0 3-192-16,0 0 8 0,0 4 88 31,0 5 96-31,0 7 232 16,0-3-136-16,0 6 320 0,0 0-192 15,0 7 72-15,0-3 104 16,0 5-112-16,0 1-40 16,0 6-96-16,0 0-32 0,4 3 128 31,4 7-144-31,-5 0 88 15,1 2 41-15,1 4-1 0,-5 0 136 16,0 0-120-16,0 3 48 16,0-3-80-16,0 3-112 15,0-2 88 1,4-4-24-16,0-1-160 0,-4 1 264 16,4-6-216-16,0-1-8 15,3-6 24-15,2 0-56 0,3-3 40 16,4-6 0-16,7-1-48 15,5-5-16 1,8-8-152-16,4-2-288 16,8-10 88-16,4-3-400 0,15-22-577 15,-11-7-1775-15,-9-8-6714 16</inkml:trace>
  <inkml:trace contextRef="#ctx0" brushRef="#br2" timeOffset="154755.04">4788 13364 7249 0,'0'0'2129'16,"0"0"-161"-16,0 0-336 0,0 0-199 16,0 0-193-16,0-10-368 15,0 10-520-15,0 0-272 16,0 15 96-16,-4 11 120 15,4 12 664-15,-4 10-383 16,1 12-89-16,-1 0 80 16,4 4-232-16,0 0-112 0,0-7-40 15,0 0-40-15,0-10-8 16,4-5-64-16,3-10-64 16,-3-7-8-1,1-3-320-15,-5-6-824 16,0-7-473-16,0-2-2512 0,-9-7-6673 15</inkml:trace>
  <inkml:trace contextRef="#ctx0" brushRef="#br2" timeOffset="155595.17">4868 14408 9546 0,'0'0'1728'0,"0"0"-1240"0,0 0 576 31,0 0 401-31,0 0-393 16,0 0-368-16,0 0-208 16,0 0-320-16,17-54 32 0,-2 44-64 15,9 1-136-15,0-4 104 16,8 7-104-16,4-3-8 0,0 2 0 31,-1 4-8-31,-3 3-88 0,-8 0 96 16,-7 0-328-16,-10 12-56 15,-7 8 384-15,0 2 64 0,-20 3 240 16,-4 4 24-16,-12-1 88 16,4-2-136-16,1-1-56 15,3-6-128 1,8-3-88-16,8-6 0 15,4-7-8-15,8 0-352 0,0 0 8 16,8 0-208-16,12 4 472 0,8-4 80 16,8 3-48-16,-4 1 48 15,-1 2-120 1,-3 4-72-16,-12-1 32 16,0 8 48-16,-12-2 112 15,0 8 120-15,-4-1-8 0,-4 7 136 16,-16 0 72-16,-3 0 0 15,-5-1 104-15,-4-5-184 0,-4-1 64 32,3-3 64-32,1-6-63 15,5-6 79-15,3-7-240 16,4-3-144-16,5-3-144 0,-2-38-881 16,6 2-1559-16,2-5-5970 0</inkml:trace>
  <inkml:trace contextRef="#ctx0" brushRef="#br2" timeOffset="156368.28">5362 13408 10890 0,'0'0'1488'31,"0"0"-1056"-31,0 0-176 15,0 0 656-15,0 0-127 16,0 0-785-16,45-35-96 0,-22 26 80 0,9-1-56 16,-1 3 72-16,1 4 0 15,-4 0 0-15,-7 3 168 16,-6 0-168 0,-6 16 0-16,-2 3 80 15,-3 10 232-15,-4 9 464 16,0 6-96-16,0 7-176 0,0 3-112 0,-4 6-248 15,4 0 8-15,0 1 0 16,0-1-104 0,0 1 176-16,0-8-160 15,0 5-64-15,0-4 88 16,4-1-88-16,-4 5 48 16,8-1-40-16,-3-3-8 0,-1 3 96 15,0-3-96-15,-1-3 0 31,-3 0 8-31,4-7-8 0,0 4 0 16,-4-7 0-16,0 0 8 16,0-6 136-16,0 0-79 0,0-7 7 15,-8 1 56-15,-8-6-80 16,-3-4 80-16,-9-1-128 31,-8-5-128-31,-20-13-433 0,4 0-1207 16,9-16-3273-16</inkml:trace>
  <inkml:trace contextRef="#ctx0" brushRef="#br2" timeOffset="156631.57">6120 14459 7073 0,'0'0'8666'0,"0"0"-7666"16,0 0-1000-16,0 0 264 0,0 0 408 15,11 76-16-15,-11-41-15 16,-15 3-321-16,-13 6-128 0,-4 1-64 16,-5-4-128-16,-2-3-576 31,-5 0-897-31,4-9-2424 0,8-17-3768 15</inkml:trace>
  <inkml:trace contextRef="#ctx0" brushRef="#br2" timeOffset="157467.72">6893 13160 9642 0,'0'0'2104'0,"0"0"-1384"31,0 0-336-31,0 0 360 16,0 0 225-16,0 0-537 0,0 0-336 16,0 0 48-16,-92 3-136 15,47 7 80-15,6-4 64 0,-4 4-104 16,7-1 152-16,8 1-24 15,0 3-112-15,11-1 8 32,2 1-72-32,2-1-8 0,10 5 8 0,-5-2 0 15,4 4 48-15,0 0 8 16,4 4 96-16,0-1 96 0,0 3-16 16,0-2-40-16,0 5-8 15,0 0 16 1,8 7 168-1,0 4-104-15,4 5 88 0,0 4-104 16,-1 6-79-16,6 6 151 0,-6 0-168 16,2 7 64-16,-5 0 176 0,-1 0-168 15,-3 2-48-15,5 1 96 32,-9 0-56-32,0-3-32 15,0-1-104-15,0-2-24 0,0-4 200 16,0-3-176-16,0-3 56 0,0-3-24 15,0-3-104-15,4-7 160 16,7-3-168-16,6-10 0 31,6-2-312-31,12-4-80 0,14-9 104 16,18-7-56-16,33-12-688 16,-16-16-593-16,-12-10-3432 0</inkml:trace>
  <inkml:trace contextRef="#ctx0" brushRef="#br2" timeOffset="158468.93">7247 13262 592 0,'0'0'168'0,"0"0"4873"0,0 0-3329 16,0 0-800-16,0 0-184 31,0 0 305-31,0 0 127 0,0-10-112 16,0 10-200-16,0 0 129 15,0 0-1-15,0 0-120 16,0 0-48-16,0 0-264 0,0 0-144 16,0 0-120-16,0 0-160 31,0 0-104-31,0 3-16 0,0 13 0 15,-16 6 128-15,0 7 0 16,-3 3 16-16,-2 6-64 0,5 0-64 16,0-3 193-16,0-3-209 0,4-4 0 15,9 1 40 1,-1-4-40 0,4-3 0-16,0-6 0 0,0-3 8 15,4 0 48-15,11-7-56 16,5 0 48-16,16-6 200 0,0 0-160 15,12-3-88-15,0-9-272 0,-1-5-345 32,-7 2-183-32,-3-1-336 15,-14-3-584-15,-11 3-81 16,-4 3-719-16,-8-2-457 0,-4-5-1864 16,-12 4 2305-16</inkml:trace>
  <inkml:trace contextRef="#ctx0" brushRef="#br2" timeOffset="158729.91">7426 13436 96 0,'0'0'7585'16,"0"0"-5080"-16,0 0-681 15,0 0-176-15,0 0 225 0,0 0-241 16,4-15-760-16,-4 15-576 31,0 0-24-31,0 0-200 0,0 12-72 16,0 7 137-16,-4 10 215 15,-4 6-16-15,1 6-136 0,-2 3 40 16,1 1 80-16,8 3-152 16,-4-7-80-16,4 3-32 15,0-6-48 1,0 0-16-16,0-6-264 0,0-3-656 16,4 2-473-16,-4-8-1663 15,0-7-4266-15</inkml:trace>
  <inkml:trace contextRef="#ctx0" brushRef="#br2" timeOffset="159385.68">7080 14494 2776 0,'0'0'6642'31,"0"0"-2386"-31,0 0-3319 16,0 0-153-16,0 0 672 0,0 0-120 15,0 0-543-15,0 0-225 16,11 3-184-16,6-3 32 0,7 0-16 31,8 0-176-31,0 0 64 16,-1 0-240-16,1-3-48 16,-4-1 72-16,-5 4-72 0,-2-3-168 15,-10 3-400-15,-2 0-376 16,-9-3-161-16,0 3-759 0,-4-3-1977 15,-9-1-2872-15</inkml:trace>
  <inkml:trace contextRef="#ctx0" brushRef="#br2" timeOffset="160516.4">7845 14338 1560 0,'0'0'7465'0,"0"0"-5112"32,0 0-1737-32,0 0-296 15,0 0-176-15,0 0 824 0,0 0 113 16,36-51-505-16,-36 39-56 16,0-1 120-16,0-3-208 0,-8 0-16 15,-9 0-144-15,6 3-16 31,-13 1-16-31,3 6-80 16,-2 2-16-16,-1 4-136 0,-4 0 0 0,8 10 168 16,-8 9-80-16,9 3-16 15,-2 3-72-15,10 4-8 0,-2-1 96 16,9 1-96 0,1-4 0-1,3-2-8-15,3-7-40 16,14-7-8-16,2-3 48 0,13-6-136 15,0 0 24-15,5-9-128 0,2-7 88 16,-7-3 160-16,-8-3 48 16,-9 6 24-1,-3 3 184-15,-7 7 232 16,-1 3 457-16,-4-1-177 16,0 4-272-16,0 0-152 0,0 0-256 15,0 0-88-15,0 4-144 16,0 5-24-16,0 7 168 0,0 9 184 31,0 4-80-31,0 3 8 16,0 6 16-16,0 0 216 0,0 7-80 15,-9-4-184-15,1 3 128 16,1-2-208-16,-5-1 16 16,3-6-16-16,2-3-208 0,3-4-504 31,0-9-416-31,4-3-400 15,0-13-881-15,0-3-3072 0,8 0-5033 0</inkml:trace>
  <inkml:trace contextRef="#ctx0" brushRef="#br2" timeOffset="162584.93">7956 13173 5089 0,'0'0'2520'0,"0"0"-1016"0,0 0-311 16,0 0 559-16,-16-13-240 15,16 10-479-15,0 3-113 0,0 0-168 16,0 0-328-16,0 0-72 16,4-3-24-16,12-4-328 15,8 1-72 1,8-3-184-16,8 2 32 0,0 4 80 15,-5 0-40-15,-3 3 16 16,-8 0 96-16,-8 0-120 0,-4 3 24 16,-4 7 8-16,-4-1 160 15,4 7 8 1,-3 0 72-16,2 3 16 16,1 6 0-16,0 1-88 15,4 2 320-15,0 1-176 0,4 5-72 16,-4 1 48-16,-1 4-24 15,-2-1 32-15,-1 0-8 0,-4 3-128 32,-1-2 224-32,-3 2-24 15,0-3-64-15,0 3 96 16,4 0-40-16,-4 0 8 0,4 1-48 16,1-4-144-16,-5 0 184 31,0-3-71-31,4-3-25 0,-4-1 32 15,4 1-72-15,0-3 56 16,-4 5-40-16,3-2-72 16,1 0 176-16,0 3-176 0,0-6 0 0,1 2 8 15,3 1-8-15,-1 0 80 16,1-3-80-16,-4-1 0 16,5 4 8-1,-6-3-8-15,1-1 0 16,0 3 0-16,-4-1 8 15,0-2 96-15,-4 1-104 0,-7-1 8 0,-10-2 88 16,1-4-48-16,-3 0-48 16,-10-7 0-1,-6 2-480-15,-29-14-409 16,4-3-1359-16,5 0-4850 16</inkml:trace>
  <inkml:trace contextRef="#ctx0" brushRef="#br2" timeOffset="164564.88">8697 13147 3272 0,'0'0'4833'0,"0"0"-3713"16,0 0-663-16,0 0 223 15,0 0 792 1,0 0-296-1,52-50-320-15,-24 37-535 0,8 7 47 0,3-1-16 16,6 4-72-16,7 3-8 16,-9 0-80-16,1 0-96 0,0 10 72 15,-8 9-112-15,-5 3 72 32,-6 3-128-32,-10 7 0 15,-6 3 0-15,-5 6 8 0,-4 0 136 16,-4 4 48-16,-17-4-144 0,1 3 200 15,-12 1-48-15,0-4-40 32,-7 1 104-32,3-4-88 15,4-6-80-15,8-4-40 0,8-2-56 16,8-7 0-16,8-4 0 16,0 1-120-16,13 0 120 0,19-3-88 15,7-1-8-15,8-2-72 31,2 0-16-31,-1-1 168 16,-5 1-24-16,-7-4-16 0,-12 4-16 0,-12-1-56 16,-8 1 64-16,-4 2 64 15,-4 1 272-15,-16 6 368 16,-4-3-248-16,-8 6-16 0,-3 0-72 16,7-2-159-1,0 2 31 1,7-3-176-16,6 3-24 0,6 0-24 15,5 0 48-15,4 4-16 0,0 2 16 16,17 1 0-16,2 3 176 16,5-4-56-16,0 4-40 0,4-1 40 31,-3-1-112-31,3-2 40 16,-9 3-48-16,1-2 8 0,-8 6 112 15,-8-3-120-15,-4 3-16 16,0 0 16-16,-20-1 8 0,-8 1 112 31,-4 0 24-31,-7-3-136 16,-9-3 200-16,-8-1-208 0,-36-9-784 15,13-9-1609-15,-1-10-5713 0</inkml:trace>
  <inkml:trace contextRef="#ctx0" brushRef="#br2" timeOffset="166013.03">4597 15062 4480 0,'0'0'2601'32,"0"0"-1409"-32,0 0-360 15,0 0 345-15,0 0 463 0,0 0-416 16,0 0-408-16,0 0-255 15,0 0-121-15,0 0 128 0,0 0-232 16,0 0-112-16,0 0-16 16,0 0-64-1,4 0-24-15,16 6-8 16,12 1 328-16,11 2 288 0,13 4-384 16,21-3-168-16,18-1 48 15,17-3-79-15,-9 1-33 0,-24-4-112 16,-23-3 0-1,-28 3 32-15,0-3-32 16,0 0-64-16,-7 0 56 16,-10 0 0-16,-7 0 0 0,-4 0 16 15,0 0-8-15,0 0 272 16,0 0-264-16,0 0 16 0,8 0-24 31,-3 0-489-31,10-3-599 16,13-4-976-16,-4 1-2273 0,-5 0-4049 0</inkml:trace>
  <inkml:trace contextRef="#ctx0" brushRef="#br2" timeOffset="166817.15">6936 15198 3896 0,'0'0'6610'16,"0"0"-4082"-1,0 0-1808-15,0 0-488 16,0 0 225-16,0 0 903 0,92 0-272 15,-53 0-368-15,13-3-104 0,8 0-128 16,20 0 105-16,23-3-193 16,25-1-160-16,3-3 48 0,-6 7-56 31,-26-3-16-31,-35 3-104 16,-17 3-112-16,-15-3 128 15,-1 0-128-15,-6 3-72 0,-5-4 0 16,-12 4-32-16,-8 0 96 0,0 0-136 15,0 0-120-15,0 0-80 32,-12 0-560-32,-1 0-641 15,-10 4-759-15,3 2-1985 0,4-3-1832 16</inkml:trace>
  <inkml:trace contextRef="#ctx0" brushRef="#br2" timeOffset="170760.23">2637 14265 1536 0,'0'0'1592'0,"0"0"-920"0,0 0-520 16,0-3 384-16,4 3 1 16,-4-3 383-16,0 3-224 0,0 0-200 15,0 0-160-15,0 0-224 0,0 0 24 31,0 0-136-31,0 0 0 16,0 0 16-16,0 0-8 0,0 0 136 16,0 0 104-16,0 0 120 15,0 0-24-15,0 0-288 0,0 0-56 16,0 0 0-16,0 6 64 31,0 4 312-31,-4-4-239 0,1 3-1 16,-2-2 120-16,-3 3-8 15,0 2 96-15,-4 1-32 0,-4-1 120 16,-4 8 88-16,-3-1-8 16,-10-1 0-16,6 5-112 31,-10-4-16-31,2 6-56 0,3-6-47 16,0 3-145-16,0 1 96 0,8-7-136 0,1 2 24 15,-1 2-16 1,4-5-48-16,0 4 40 15,0-3-96-15,7-3 8 16,-2 0 80 0,3-3-32-16,4-1 16 0,0-6 64 15,4 0-8-15,4 0 40 16,0-3-96-16,0 0-72 0,0 0 0 16,0 0-24-16,0 0-384 15,0 0-720 1,4 0-1617-16,0 0 64 15,0-6-3312-15</inkml:trace>
  <inkml:trace contextRef="#ctx0" brushRef="#br1" timeOffset="179906.09">8311 12982 6217 0,'0'0'1808'0,"0"0"-1304"16,0 0-144-16,0 0 409 16,0 0 191-16,0 0 0 0,0 0-456 15,0-3-344-15,4 3 176 16,-4 0-16-16,0 0-40 0,0 0-72 31,0 0-24-31,4 7 305 16,-1 5-41-16,1 4 136 0,5 3-184 15,-5 3-240-15,0 1-24 0,3 2-8 16,-3-6-48-16,5 0 24 16,-5-6-96-16,-4-4-8 0,8-6 120 15,-5-3-120 1,14 0 328-1,2-15 224-15,13-14-256 0,9-9-72 16,6-13-208-16,16-19-16 0,14-15 88 16,-6 5-88-16,-7 10-8 15,-8 20 8-15,-21 21 176 0,1 3 96 32,-4 4-256-32,-12 12 40 15,-8 5-112-15,-12 5 8 16,4 0-272-16,-4 0-352 0,0 0-352 15,0 3-64-15,-12 12 112 0,-4 2-953 16,0-2-2568-16</inkml:trace>
  <inkml:trace contextRef="#ctx0" brushRef="#br1" timeOffset="210668.2">3370 16341 7793 0,'-4'0'1657'0,"0"0"-497"15,4 0 152-15,0 0 96 0,0 0-287 16,0 0-465-16,0-3-232 31,0-3-216-31,0 0-64 0,0-1 112 16,0-2-128-16,13-1 8 15,-6-3-64-15,5 1-72 0,4-1 96 16,-4 1-88-16,8-1 0 0,-1 3 64 16,6 4-72-1,-1 0-8 1,-4 6-48-16,-1 0-16 16,2 0 72-16,-6 6-112 0,1 10 72 0,-4 6-24 15,-3 3 80-15,-6 4-16 16,-3 3 8-16,0 3 64 0,-12 3 56 31,-7 0-64-31,-5 0-64 16,-4-3 200-16,3-7-120 15,-3-5-16-15,9-1-64 0,3-9 8 16,8-7 112-16,0 0-120 16,8-6-16-16,0 0 16 0,0 0-160 31,0 0-136-31,12-9 0 15,12-14-392-15,4-2 160 0,8-4 120 16,-1-8-249-16,9-2-359 16,0-5-168-16,-4-1 136 0,-1 1 656 15,-7 6 312-15,-4 0 80 32,-8 9 0-32,-8 7 88 15,-3 3 264-15,-5 6 184 0,-4 7 120 16,0 0 112-16,0 6-192 15,0 0 16-15,0 0-255 0,-13 0-169 0,1 0-8 16,-8 12-8 0,1 4 112-1,-5 0-56-15,3 6 16 16,2 7 112-16,-1 2-136 0,4 1 136 16,8 3 64-16,4-3-264 15,4 3 40-15,0-4-96 0,20-2-72 16,-1-4 160-1,6 1-160-15,3-7 56 16,3-3-64-16,-3-10 16 16,-3-3 72-16,-1-3-80 0,-5 0-8 15,1-3 80-15,-8-3 96 16,-4-4 16-16,-4 4 8 0,0 3 120 31,-4 0 345-31,0 3-313 16,0 0-208-16,0 0-48 0,0 0-96 15,0 0-88-15,0 0-280 16,0 0-505-16,0 0-567 0,0 0-2593 16,0 0-2632-16</inkml:trace>
  <inkml:trace contextRef="#ctx0" brushRef="#br1" timeOffset="211469.31">4526 15789 3240 0,'0'0'4849'0,"0"0"-3296"16,0 0-945-16,0 0-192 31,0 0 328-31,0 0 208 16,0 0-536-16,-12-3-184 0,0 3 0 16,-8 3 280-16,-8 3 17 15,-4 1-121-15,-4-1-184 0,-4 1 72 16,5 2-192-16,7-3 56 31,3 1 32-31,6-4-32 0,7 0 40 16,8 0-200-16,4-3-48 0,0 4 40 15,0 2-160-15,0 0 24 16,4 7 144-16,3 3 0 0,2 2 144 16,-1 5-144-1,-4 6 64-15,-1 2 344 16,-3 1-56-16,4 3-152 15,1 0-80-15,-1 3 80 0,-4 3 264 16,4 1-208-16,0 5-16 16,0 7 56-16,-1 6-24 0,-3 4 81 15,0 12-113-15,0 13-160 32,0 12 232-32,0-8-184 15,0-20-8-15,0 0-64 0,8-19-48 16,1-4 56-16,2 7-64 15,1-12 0-15,4-1 0 0,5 4 8 32,2-13-8-32,5-3 0 15,0-7-16-15,7-9-96 0,6-6-280 16,6-10-336-16,17-13-313 16,-8-16-1167-16,-8 1-3145 0</inkml:trace>
  <inkml:trace contextRef="#ctx0" brushRef="#br1" timeOffset="211823.39">4885 15811 10050 0,'0'0'3032'0,"0"0"-1367"0,0 0-225 16,0 0-352-16,0 0-520 15,0 0-424-15,0 4-144 16,0 27 0-16,0 23 176 0,-5 0-64 15,5 10 48-15,0-1-160 32,0-9 8-32,0 9-56 0,0-5-272 15,0 12-1096-15,-4-13-2761 16,-4-10-5033-16</inkml:trace>
  <inkml:trace contextRef="#ctx0" brushRef="#br1" timeOffset="212513.03">4848 16837 4368 0,'0'0'7298'15,"0"0"-5834"-15,0 0-800 0,0 0 353 31,0 0 39-31,0 0-496 16,0 0-272-16,9-79-288 0,14 72 72 16,1 1-88-16,4 2 16 15,4 1-208-15,-8 3-40 16,-4 0 0-16,-4 0-16 0,-9 3-128 31,-7 10 232-31,0 0 160 16,0 6 80-16,-11 0 304 0,-6 0 144 15,-2 0-184-15,6 0-88 0,-2-6-112 16,7-4-144-16,0-2 128 16,8-4-128-16,0 0-104 15,0-3-248 1,8 7-16-16,8-1 320 16,12-3-120-16,0 7-56 0,4-4-96 15,-1 3-136-15,-3 4 168 16,-3 0 120-16,-14 6 32 0,2 0 136 15,-9 3 0 1,-4 3 56-16,0 4 552 16,-17 6 208-16,-3-3-72 15,-12 3 72-15,-4-4-96 0,1-5-87 16,3-4-305-16,-4-3-112 16,8-9 16-16,0-4-232 0,8-6-416 15,1-16-625-15,2-15-1887 31,9-8-9155-31</inkml:trace>
  <inkml:trace contextRef="#ctx0" brushRef="#br1" timeOffset="213216.71">5246 15811 3776 0,'0'0'4481'0,"0"0"-3160"16,0 0-953-16,0 0-360 16,0 0 224-16,0 0-56 0,0 0-72 31,37-16-32-31,-18 16 112 15,6 0 128-15,-1 0 48 0,4 0-8 16,-5 7 96-16,5 6-216 16,-8 2 40-16,0 11 56 0,-4 2-48 15,-9 10 208-15,2 7 153 32,-9 3-65-32,0 2 160 15,0 4-128-15,0-3-56 0,0 0 72 16,0 3-336-16,0-3-104 15,4-1-136-15,0 4-40 0,4-3 192 16,-1 6-192 0,6 0 0-16,-5 4 16 15,-1-1-16-15,-3 0 96 16,9 1-104-16,-9-1 0 0,3 4 64 16,1-4-64-16,-3 0 0 15,-1-3 0-15,3 0 0 16,-7-5 32-16,0-5-32 15,0-3 0-15,0-6 80 16,0-6-72-16,-3-3-8 16,-5-10 0-16,-5 0 8 0,-2-10-80 15,-5-2-248-15,-16-10-624 16,4-13-1392 0,-4-9-4690-16</inkml:trace>
  <inkml:trace contextRef="#ctx0" brushRef="#br1" timeOffset="213480.07">6036 16878 11138 0,'0'0'4145'0,"0"0"-3937"31,0 0-16-31,0 0-16 0,0 0 552 16,-12 102-216-16,0-61-144 15,-4 3-312-15,0 4 8 0,0-3-64 16,-8-8-536-16,0-2-632 16,4-9-1873-16,1-13-3952 0</inkml:trace>
  <inkml:trace contextRef="#ctx0" brushRef="#br1" timeOffset="-214742.22">5948 16865 184 0,'0'0'1488'0,"0"0"232"0,0 0-872 0,0 0 97 16,0 0 559-16,0 0 120 16,-15 0-55-1,15 4 15 1,0-4-136-16,0 0-287 0,0 0-233 16,0 0-240-16,0 0-16 15,3 0-208-15,9 0 0 0,16 0-24 0,28-7-40 16,36-9 56-16,31-9-143 31,-3 6-169-31,-29 3 128 16,-31 10-272-16,-32 2 16 0,-5 4-16 15,-2 0-184-15,-6 0 72 16,-10 0-184-16,-5 0-185 0,0 0 113 16,-13 0-240-16,-11 4-176 31,-23 5-1336-31,7-3-2489 0,0 1-3361 15</inkml:trace>
  <inkml:trace contextRef="#ctx0" brushRef="#br1" timeOffset="-214382.92">6127 16608 6729 0,'0'0'2769'0,"0"0"-1273"16,0 0 120-16,0 0-63 16,0 0-313-16,0-10-328 0,0 10-408 15,0 4-248-15,0 12-56 0,0 9 168 31,4 13 264-31,0 7-55 16,0 9-137-16,0 3 8 0,1 0-288 16,2-3-152-16,1 3 192 15,0-6-200-15,1-3 8 0,-2-4-8 16,1-9-440-16,-8-10-384 31,0-3-873-31,0-9-2608 0,0-9-4049 16</inkml:trace>
  <inkml:trace contextRef="#ctx0" brushRef="#br1" timeOffset="-213575.6">7123 16148 10722 0,'0'0'3953'0,"0"0"-2713"32,0 0-416-32,0 0-248 15,0 0-256-15,0 0-272 0,0 0 208 16,-8 76-184-16,8-41-72 15,0-3 48-15,8-1-48 0,12-2-136 16,-4-10-200-16,8-6-248 31,0-10 16-31,0-3-160 0,4-10-32 16,-5-12-185-16,-2-6 65 16,-9-1 880-16,-4 1 616 15,-4 5 353-15,-4 4 431 0,0 13-160 16,0 0-232-16,0 6-519 15,0 0-489 1,0 15-16-16,0 11 8 0,4 9 8 16,3 9 24-16,6 7-16 15,-2 6-8-15,1 4 0 16,-3-2 0-16,-2 8 72 0,-3 0-72 16,0-1-16-16,-4 5-48 15,0-5 64-15,-8 1 0 16,-8-7-8-1,-7-9 16-15,-9-6 96 0,0-14-104 16,-8-5 48-16,0-17 264 16,1-9-96-16,-2-3 80 0,5-22-64 15,8-23-160-15,21-31 216 16,7-29-288 0,31-10 8-16,18 1-16 15,-6 24-56-15,-11 36-192 16,-4 22-312-16,-8 20-152 0,3-2 63 15,-2 8-567-15,-9 9-728 32,-4 0-2625-32,-8 9-3273 0</inkml:trace>
  <inkml:trace contextRef="#ctx0" brushRef="#br1" timeOffset="-212890.19">8124 15627 8617 0,'0'0'2545'0,"0"0"-1537"15,0 0-616-15,0 0 320 0,0 0 297 16,-105 3-369-16,62 7-272 15,0 0-136-15,2-4 0 0,5 3 160 32,5-6-144-32,10 4-80 15,6-4-48-15,7-3-120 16,4 3 32-16,4 7-32 0,0-1 0 16,-5 7 48-16,5 3 8 31,0 7 64-31,0 2 72 0,-3 1 32 15,3 5 184-15,0 1-136 0,0 4-184 16,0 5 232-16,0 4-136 16,8 2 25-16,-4 8-1 0,4-1-8 15,0 0 112 1,-5 3-208 0,6 10-96-16,-1 16 296 0,-4 12-48 15,0 7 152-15,-1-3 64 16,-3-7-208-16,0-13 48 0,0 4-240 15,4-19-72-15,5-13 56 0,3-13-48 32,-5-10 0-32,14-1-8 15,3 1-192-15,11-5 104 0,13-14-256 16,20-12-152-16,0 0-352 16,23-57-673-16,-12 0-1431 0,-23-7-4818 0</inkml:trace>
  <inkml:trace contextRef="#ctx0" brushRef="#br1" timeOffset="-212289.17">8474 15373 408 0,'0'0'8265'0,"0"0"-5512"16,0 0-833-16,0 0-911 15,0 0-577-15,0 0-104 0,-12 82 504 16,0-24-432-16,0 8-48 16,5 5-304-16,7-18-48 0,0 5 0 31,0-8 0-31,7-11-8 15,5-11-392-15,8-12 16 0,0-16 152 16,8 0-144-16,8-26-184 16,-4-12-16-16,0-6 520 0,-4-4 56 15,-9 7 480-15,-6 9 264 32,-10 17 696-32,1 5-208 15,-4 10-559-15,0 0-473 0,0 22-128 16,0 7 48-16,-4 9-64 15,1 12-48-15,3 1 80 0,0 10-80 0,0-1-8 16,0 0 32 0,0 1-32-1,3-4-152-15,-3 9-1017 16,-11-11-1575-16,-6-14-5186 0</inkml:trace>
  <inkml:trace contextRef="#ctx0" brushRef="#br1" timeOffset="-211876.32">8275 16938 11986 0,'0'0'4553'15,"0"0"-3921"-15,0 0-632 16,0 0 0 0,0 0 40-16,0 0 216 15,83-6-128-15,-42 0-128 0,6-1 48 16,1-2-80-16,-1 3 32 16,2-4-536-16,3-3-1008 0,-13 1-2857 15,-11 2-2521-15</inkml:trace>
  <inkml:trace contextRef="#ctx0" brushRef="#br1" timeOffset="-211389.23">9067 16627 9842 0,'0'0'1480'16,"0"0"-1104"-16,0 0-16 31,0 0 920-31,9-79 353 16,-18 72-417-16,-6 4-624 0,-5 3-336 16,-3 0-120-16,-14 13 40 15,5 6 328-15,-4 6-136 0,8 1-176 16,4-1-96-16,13 1-88 31,7-1 56-31,4-3-64 0,7-6-64 16,18-3 0-16,6-7-8 0,9-6-8 15,1 0-96-15,2-9-48 16,-7-4 0-16,-8-3 160 0,-8 4 64 16,-5 2 360-1,-11 3 64 1,1 4 137-16,-5 3-185 0,0 3-360 15,0 16 32-15,0 7-48 0,-9 15 104 16,5 7 184-16,-3 12-208 16,3 0-8-16,0 7 0 0,-1-3-72 31,-3-1-168-31,1-9-496 16,-10-3-665-16,10-13-1415 0,-5-19-4474 15</inkml:trace>
  <inkml:trace contextRef="#ctx0" brushRef="#br1" timeOffset="-210578.57">9132 15332 7281 0,'0'0'2281'16,"0"0"-1641"-16,0 0-352 0,0 0-152 15,0 0 200-15,83-19 296 16,-51 19-344-16,8 0-216 16,0 0 144-16,-4 3-48 0,-8 10 112 31,0 2 40-31,-13 4 104 0,-2 10-112 15,-2 6 113-15,-11 3 183 0,0 10 80 16,0 2-136-16,0 5-120 16,0 5-104-16,0 3-80 15,0 4 96-15,0 12-96 16,4-5-144 0,0-2 168-16,1 1-152 15,-1-16 128-15,-1 13-96 0,5-3 16 0,4 0 113 16,0-4-193-16,0 4-80 15,0-1 128-15,0 1-128 16,-4 0 32 0,4-1-40-16,0 1 0 15,-5 0 16-15,2-3-16 16,-5-1 0-16,-4-3 8 0,0-6-8 16,0-3 16-16,-13-10-16 15,2-6 8-15,-9-12 112 0,0-7-120 31,-4-4-64-31,-4-12-168 16,-7 0-337-16,-25-47-767 0,4-7-2769 16,4-3-6433-16</inkml:trace>
  <inkml:trace contextRef="#ctx0" brushRef="#br1" timeOffset="-210016.7">10111 16198 4745 0,'0'0'4705'0,"0"0"-2641"32,0 0-472-32,0 0-135 15,0 0-33-15,0 0-328 0,0 0-304 16,0 0-344-16,0 0-128 15,28-3 185-15,0 0-321 0,12 0-16 16,8-3-64-16,8-4-88 0,4 4 8 16,0 0-24-1,-9-1-640 1,-11 1-241-16,-12 6-439 16,-16 0-416-16,-16 3-2153 0,-16 7 1720 15,-8 2-3432-15</inkml:trace>
  <inkml:trace contextRef="#ctx0" brushRef="#br1" timeOffset="-209788.91">10096 16433 680 0,'0'0'8882'0,"0"0"-6826"0,0 0-752 31,0 0 257-31,0 0-233 16,0 0-336-16,111 0-392 15,-63-3-200-15,8 0 8 0,8-3-272 16,-4 0-88-16,3 2-48 16,-11-2-496-16,-8 3-848 0,-16-4-704 31,-13 5-2257-31,-10-2-2337 0</inkml:trace>
  <inkml:trace contextRef="#ctx0" brushRef="#br1" timeOffset="-207452.68">11542 15290 696 0,'0'0'5473'0,"0"0"-2809"0,0 0-727 16,0 0-529-16,0 0-464 15,8-12-23-15,-8 12-1 32,0 0-400-32,0 0-168 0,-4 0-72 15,-12 0-32-15,-12 0-48 16,1 3-48-16,-18 3-152 0,2 1 216 15,-9 2-144-15,0 1 56 0,4-1 56 16,9-2-72 0,2-1 88-1,14 0-200-15,7-3 8 0,8 1-16 16,8-1-160-16,0 3 40 16,0 7-24-16,0 3 152 0,0 6 112 15,0 0-48-15,0 7-56 16,4-4 184-1,0 4-184-15,-1-1 184 16,1 1-48-16,5 3-136 0,-1 6 264 16,-1-3-224-16,1 6-40 15,5 4 184-15,2 2 56 0,-2 7-55 16,2 0-105-16,2 6-80 31,2 1 280-31,-3-1-232 0,0 0 104 16,-4-2 64-16,0 2-80 15,-8 0 80-15,4 3-144 0,-8-2-64 16,0 6 120-16,0-4-128 16,0 0 48-16,0 1 0 31,0-4-56-31,4-2 88 0,4-8-88 16,4-5 0-16,4-10-8 15,-1-4 8-15,6-8-152 0,-1-7-64 16,12-7-120-16,0-3 32 15,15-6-152-15,13 0-281 16,35-15-367 0,-15-8-1256-16,-8-2-3466 0</inkml:trace>
  <inkml:trace contextRef="#ctx0" brushRef="#br1" timeOffset="-206657.47">12307 15224 6185 0,'0'0'2280'15,"0"0"-927"1,0 0 143-16,0 0 216 0,0 0-231 0,0 0-697 15,16-38-152-15,4 31-256 16,8-6-376-16,4 8-40 16,4-2-56-16,3 4-120 0,-3 3 80 31,-4 0 24-31,-8 0 40 16,-4 3 64-16,-4 9-272 0,-8 5 176 15,0 8 104-15,-4 4 96 16,0 6 32-16,-4 6 80 15,4 0 16-15,-1 7 232 0,6 2-240 32,-1 5-40-32,3 5 80 0,6 13-8 15,2 16-32-15,9 15 8 16,0 7-72-16,-8-18 104 16,-4-24-256-16,-4-24 80 0,-4-7 8 15,0 3-88-15,4 7 136 31,0 0-136-31,-8 2 0 0,0-5 48 0,-4-4-40 16,0 1-8-16,0-8 0 16,-4-2-72-16,-8-4 16 15,-4-5-432-15,-20-1-384 0,4-6-1072 16,0-3-3129-16</inkml:trace>
  <inkml:trace contextRef="#ctx0" brushRef="#br1" timeOffset="-205688.14">11825 15503 2936 0,'0'0'4705'16,"0"0"-2664"-16,0 0 23 0,0 0-144 15,0 0-471-15,0 0-393 0,0-3-424 32,0 3-400-32,0 7-232 15,0 8 96-15,0 7-72 0,-4 7 328 16,-4 6-288-16,0 0-16 16,4 0-48-16,0 0 0 0,0-7 0 15,0-2-400-15,0-10-176 31,4-4 64-31,-3-5-312 0,-2-7-160 16,-3 0 503-16,0-10 241 16,1-12-264-16,-6-7 152 15,-2-6 320-15,2-3 32 0,1 0 136 16,1 3 88-16,2 3 80 31,-2 7 361-31,11 13 199 16,-4 2-384-16,4 7-200 0,0 3-144 15,0 0-136-15,0 0-88 0,7 13-88 16,10 2 176-16,-2 5 152 0,6-2-152 16,7 1 8-1,-5-2-16 1,5-5 8-16,0-2-176 16,-4-1-480-16,0-5-120 0,-9 2-153 15,-11-6-455-15,1 0 360 16,-5 0 840-16,-9 0 184 0,-10-4 144 15,-9-2-128 1,-4-3-16-16,0-1 160 16,-8 1-144-16,8 2 144 15,4 1-160-15,9 3-216 0,2-4 216 16,10 7-56-16,3-3 56 0,4 3 104 16,0 0-40-16,15 0 184 31,9 0 16-31,8 0 224 15,4 0 200-15,1 0-376 0,-2 0-160 16,-3 3-152-16,-8 4-88 16,-1-1-1064-16,-6-3-264 0,-6 1-1681 15,-3-4-3792-15</inkml:trace>
  <inkml:trace contextRef="#ctx0" brushRef="#br1" timeOffset="-204661.88">12048 16354 8649 0,'0'0'3001'16,"0"0"-1753"0,0 0-320-16,0 0-151 15,0 0 39-15,0 0-240 0,0 0-472 16,0 22-16-16,-8-3 496 16,0 7-280-16,0-1-120 0,0 3-56 15,4-2-120 1,-4 0 112-16,5-4-120 15,-1-3 0-15,4-3 8 16,0-1-8-16,0-5-304 0,0-7-192 16,0 1-64-16,0-4 0 15,0 0 136-15,0 0 376 0,-9 0 48 32,5-10 24-32,-11-6-24 15,-2-6-72-15,-7-7 72 0,1-5 168 16,-1 4 8-16,8-1 112 15,0 6 184-15,7 9 32 0,2 7-32 16,7 5-248-16,0 4-216 31,0 0-16-31,16 0-224 16,12 13 88-16,4 6 144 0,4 3 0 16,3 0 8-16,-3 0-8 15,-4-3-96-15,-8 1 16 0,0-8-448 16,-9-2-8-16,-2-4-16 15,-5-3-176 1,-8 1-9-16,0-4 233 16,0 0 424-16,-12-4 24 0,-12-8 56 15,-8-1 0-15,-4-6-8 16,-8 3 16-16,4 0 80 0,5 7 16 16,7 2 80-1,11 4 192-15,10 3-39 16,7 0-169-16,0 0-168 15,12 0 0-15,11 7 96 0,13 2 152 16,5-3-160-16,2 1-88 16,-7-4-496-16,-4 0-489 15,-8-3-1167 1,-8 0-841-16,-8-6-2768 0</inkml:trace>
  <inkml:trace contextRef="#ctx0" brushRef="#br1" timeOffset="-202057.8">3566 16862 3768 0,'0'0'2537'0,"0"0"-1537"0,0 0-264 31,0 0 560-31,0 0 1 0,0 0 111 16,-68 16-224-16,68-16-199 16,0 3-145-16,0-3-288 0,0 0-128 15,0 0 104-15,0 0-168 0,0 0-48 16,0 0-64 0,16 0-120-1,12 0 72-15,11-3 32 0,17-6-16 16,8-8-16-16,3-1-152 15,6 2-48-15,-14 0-56 0,-11 7-576 16,-13 2-360-16,-7 4-904 16,-11 3-1993-1,-9 0-2128-15</inkml:trace>
  <inkml:trace contextRef="#ctx0" brushRef="#br1" timeOffset="-201286.76">7147 17491 9618 0,'0'0'6569'0,"0"0"-5705"0,0 0-848 16,0 0 32-16,0 0 136 0,60-3-136 31,-17-4 88-31,13-5-136 16,12-1-8-16,1 4 0 0,-2-4-40 15,-3 0-8-15,-8 4-584 0,-21-1-1008 16,-14 3-1217-16,-21 1-1776 0</inkml:trace>
  <inkml:trace contextRef="#ctx0" brushRef="#br1" timeOffset="-168528.17">12136 5356 9209 0,'0'0'3201'15,"0"0"-1593"-15,0 0-495 16,0 0-265-16,0 0 24 15,0 0-160-15,11-19-320 16,-11 19-216-16,0 0-176 0,0 0-24 16,0 9-56-16,0 11 160 15,0 5-8 1,5 16 248-16,-1 6-7 16,0 8-89-16,0 5-80 15,3-3-144-15,-3 3 176 0,5 4-176 16,-1-7-8-16,-1 3 8 15,1-2 0-15,1-4 48 0,2-4-48 32,-3-5 0-32,1-7-16 15,-2-6 16-15,-3-7-304 16,-4-6-433-16,4-6-583 0,-4-7-1088 16,0-3-1513-16,-8-3-1400 0</inkml:trace>
  <inkml:trace contextRef="#ctx0" brushRef="#br1" timeOffset="-167732.45">12195 5334 6033 0,'0'0'1384'0,"0"0"-536"0,0 0 112 16,0 0 265-16,0 0 207 16,0 0-200-16,-39-42-568 0,39 36-464 15,15-1-200-15,13-5-384 16,8-1-8-16,8-3 392 31,4 7 272-31,4 0 32 0,0 2 81 16,-5 7-129-16,-11 0-176 15,-4 3-80-15,-12 10-232 0,-4 9 160 16,-12 4 72-16,-4 2 64 16,0 10-64-16,-20 4 0 31,-8-1 200-31,-12 0-128 0,-8 1-24 0,1-8 64 15,-1-5-104-15,8-3-8 0,8-11-48 16,8-5-152-16,13-4 48 16,2-3-281-16,9-3 25 15,0 0 96 1,12 0-448 0,16 0 392-16,8 0 368 0,11-6 112 15,9 0 240-15,8 6-344 0,-4 0 344 16,4 0-120-16,-12 6-160 0,0 7-72 15,-17 5-8-15,-7 2-120 32,-8 2 120-32,-8 3 8 15,-8 7-16-15,-4-3 16 0,0 6 0 16,0-1 56-16,-8 1-56 0,-8 7 0 16,-3-5 104-16,-2 2-96 15,-7 2-8-15,-7-6 152 31,3 0 56-31,-9-7 64 0,2-5-40 16,-5-4 73-16,0-10 79 16,-3-2-112-16,2-7-24 0,6 0 88 15,-1-10 40-15,8-6 112 0,8 1-168 0,8-2 48 32,8 8-120-17,4 3-160-15,4 3-88 0,0 3-616 16,0 0-1120-16,17 12-905 15,-2-2-536-15,-3-1-5184 0</inkml:trace>
  <inkml:trace contextRef="#ctx0" brushRef="#br1" timeOffset="-166991.79">14088 5264 4296 0,'0'0'4489'16,"0"0"-3368"-16,0 0-633 16,0 0-16-16,0 0 400 0,0 0 296 0,0 0-544 15,-87-29-240-15,55 29 185 31,0 0-113-31,-5 3 136 16,2 10 56-16,-5 0-184 0,8 9-120 16,-3 1-104-16,3 2-176 15,4 7 152-15,0 2-72 0,8 1-32 16,0 4-16-16,4 2-88 31,8-3 0-31,4-3 8 0,4 0 32 16,0-7-16-16,8-2-32 15,7-4-8-15,6-6-56 0,7-4 64 16,7-2 16-16,10-4-8 16,6-6 0-16,5 0 32 31,0 0-40-31,4 0-48 0,-8-9-152 16,-5 2 16-16,-7 1-24 15,-9 3-504-15,-6 0-600 0,-9-1-449 16,-4 2-1447-16,-5 2-3034 0</inkml:trace>
  <inkml:trace contextRef="#ctx0" brushRef="#br1" timeOffset="-166514.75">13562 5968 3896 0,'0'0'5994'16,"0"0"-4730"-16,0 0-928 15,0 0-96-15,0 0 624 0,0 0 368 16,12 13-351-16,12-6 79 15,8-1 96 1,12-3-288-16,23-3-136 0,21 0-200 16,24-3-280-16,-13-3 57 15,-23-4-209-15,-28 7-96 16,-24 0-393-16,-1-3-759 0,-3-4-888 16,-8 0-2017-1,-12 1-4145-15</inkml:trace>
  <inkml:trace contextRef="#ctx0" brushRef="#br1" timeOffset="-165377.92">15092 5114 7393 0,'0'0'1985'0,"0"0"-1313"0,0 0-416 15,0 0 456-15,0 0 840 16,0 0-480-16,0 0-311 16,-15-72-409-16,-2 68-48 0,-3 4-216 15,-8 0-80 1,-12 0 32 0,1 16-32-16,-6 0 152 0,2 6 184 0,3-3-248 15,5 4-32-15,7-4 8 16,8 3-64-16,3-3 64 15,9 7-72-15,8-1-32 0,0 3-32 32,4 1 112-32,17 3-56 15,3-4 8-15,4 1-64 16,7-4 64-16,1 1 0 0,0-4 0 16,3-3 0-16,6-3 0 0,-6 3 8 15,2-3 64-15,-2 0-64 31,-3-4 120-31,0 4-128 16,-4 4-80-16,-8-5 80 0,0 1 0 16,-9 0-16-16,2 0 0 15,-10 0 16-15,-7-4 16 0,0 1-16 16,0 3 0-16,-4-3 0 31,-16 2 16-31,-8-2 128 16,-4 0 16-16,-7 0-48 0,-5-7 112 15,0 0-216-15,1-3 104 0,2-3-24 16,9 0 64-16,0 0 184 0,4-9-56 16,9-1-56-1,3-3 272 1,0 4-272-16,9 0-15 16,2 5-1-16,1-2-200 0,4 6-8 15,0 0-224-15,0 0-809 0,0 0-1199 16,0 0-4250-16</inkml:trace>
  <inkml:trace contextRef="#ctx0" brushRef="#br1" timeOffset="-164807.18">15494 5483 4705 0,'0'0'5049'0,"0"0"-3529"0,0 0-584 16,0 0-96 0,0 0 409-1,0 0-465-15,88-19-184 16,-64 19-328-16,-1 15-40 0,5 2 56 16,-3 2-40-16,-9 0 40 15,-4 0-88-15,-9 3-200 0,-3 1 200 0,0-5-200 31,-15 5 48-31,-9-5 80 16,-8 5 96-16,0-4-96 16,4-3-48-16,0-4-64 0,17-2 40 15,-2-4-56-15,9-3-8 16,4-3-48-16,8 4-248 0,16-4 280 31,12 3 24-31,12-3 200 16,4 0 80-16,8 0-264 0,4-7-16 15,-5 4 0-15,-7-3-184 16,-8 3-152-16,-16 3-720 0,-24 0-888 16,-4 0-2673-16,-4 3-809 0</inkml:trace>
  <inkml:trace contextRef="#ctx0" brushRef="#br1" timeOffset="-154774.65">12586 7064 8425 0,'0'0'4553'0,"0"0"-3392"16,0 0-601-1,4 0-72-15,-4 0 488 16,0 0 136-16,4 0-640 16,-4 0-288-16,0 0-184 0,8 7-24 15,-1 11 24-15,6 11 152 16,2 6 184 0,6 9-64-16,-1 7-175 15,-1 7 39-15,5-1-48 0,-3-3-80 16,-2 3 128-16,1-7-136 15,-3 1 0-15,-6-6 56 0,1-1-56 16,-4-6-48-16,0-6-152 31,-4 0-313-31,4-10 41 16,-4-3-544-16,4-6-576 0,4-10-1105 16,-1-3-47-16,-2 0-1417 15</inkml:trace>
  <inkml:trace contextRef="#ctx0" brushRef="#br1" timeOffset="-154143.53">12618 7106 4945 0,'0'0'1464'0,"0"0"-416"0,8-77 136 16,7 48 33-16,2 7 7 0,3 0-72 16,8 6-240-16,8 4-528 15,3 2-296 1,9 3 64-16,0 5-136 16,0 2 168-16,-5 2-184 0,-7 15 0 15,-8 11-128-15,-8 7 128 16,-16 6 168-16,-4 7-103 0,-16 0 63 15,-16 6 192-15,-12-4-32 32,-8-5 0-32,-4-7-112 15,1-6-48-15,7-10-72 0,16-6-56 16,8-10-328-16,16-6 184 16,8 0 16-16,17-6-80 0,26-10-801 15,9-6 673-15,8-1 336 31,4 1 56-31,0 6 32 0,-8 4 248 16,-5 9 305-16,-3 3-185 16,-5 0-128-16,-2 3-224 0,-9 16 16 15,0 3-112-15,-9 6-8 16,1 1 64-16,-4 3-48 31,-8 3-8-31,-8 0-8 0,-4-3-144 16,0 2 136-16,-8-5-88 0,-16-1 56 15,-4 1 40-15,-12-7 176 0,-7-3 72 16,-5-3 8-16,-8-6 56 16,4-1 248-1,0-9-184 1,13 0-40-16,3 0-88 0,12-3-112 16,8-7-136-16,20-5-512 0,0-1-1608 15,4 3-3569-15</inkml:trace>
  <inkml:trace contextRef="#ctx0" brushRef="#br1" timeOffset="-153671.02">13438 6791 8009 0,'0'0'1769'0,"0"0"159"15,0 0-152-15,0 0-87 16,0 0-369 0,0 0-624-1,0 0-352-15,0-16-344 0,4 35-40 16,1 7 40-16,6 12 328 16,6 13-48-16,2 5-8 0,1 5-112 15,0 6 113-15,8-1-113 0,-4-2-72 31,0-1 48-31,0-2-128 16,-1-8 40-16,-2-1-48 0,-9-8-112 16,0 0-48-16,-5-2-481 15,-3-4-575-15,-4 0-824 0,-8-10-3105 16,-7-8-3745-16</inkml:trace>
  <inkml:trace contextRef="#ctx0" brushRef="#br1" timeOffset="-153108.29">12087 7052 7745 0,'0'0'2257'0,"0"0"-273"16,0 0-320-16,0 0 161 15,0 0-465-15,0 0-368 0,0 0-680 32,-11-32-312-32,11 44-40 0,0 14 40 15,4 25 216-15,8 5 24 16,0 11-136-16,8 7 177 15,3-8-209-15,5 4 112 0,9 0-96 16,2 0 0-16,1-4 72 31,-4-6-160-31,-1-2 0 0,-3-7 88 16,-8-7-88-16,-7-6 0 16,-6-3-8-16,-3-6-200 15,-3-4 16-15,-5-3-401 0,0 4-543 16,0-8-904-16,-5-8-2649 0</inkml:trace>
  <inkml:trace contextRef="#ctx0" brushRef="#br1" timeOffset="-152375.68">13956 7102 9634 0,'0'0'3144'16,"0"0"-2024"-16,0 0-815 15,0 0 535-15,0 0 496 0,0 0-496 16,8 4-232-16,8-4-192 31,12 0-216-31,0 0 209 0,8-4-233 16,-4-2-56-16,4-1-32 15,-4 1-72-15,-1 0-8 16,-3 3-8-16,-4-4-352 0,1 1-97 16,-6-1-535-16,1-2-576 31,-4 3-2441-31,-8 2-792 0</inkml:trace>
  <inkml:trace contextRef="#ctx0" brushRef="#br1" timeOffset="-152146.95">13964 7363 1640 0,'0'0'7593'0,"0"0"-5576"15,0 0-25-15,0 0 9 0,0 0-313 32,116-7-472-32,-68 1-567 15,-1-4-65-15,9 4-416 0,-4-4-16 16,0 1-152-16,-12 2-592 16,7-8-833-16,-19-1-1743 0,-3-3-4042 15</inkml:trace>
  <inkml:trace contextRef="#ctx0" brushRef="#br1" timeOffset="-150768.86">15562 6622 728 0,'0'0'9554'0,"0"0"-7650"0,0 0-1088 0,0 0-488 16,0 0 200-16,0 0 9 15,0 0-385-15,0 0-152 0,-4 13 0 16,-8 4 0 0,0 1 480-1,-4 1-264-15,-8 3 64 16,0 1-8-16,-8-4-16 0,1 0 48 16,-5-3-176-16,-4 0-120 0,5-3 168 15,3-4-168-15,0-3 0 0,12-3 0 31,-1 1-8-31,14-4 88 16,-5 0-32-16,12-10 0 16,-5-2 40-16,5-8-96 0,0-2-144 15,9-7-120-15,3 1 48 0,8-4 216 16,-5 7-80-16,2-1 80 31,2 4 136-31,1 6-56 16,4 0-80-16,4 4-80 0,4 2 80 15,4 1-8-15,0 5 8 16,-5 4 0-16,1 0 32 0,-4 0 32 16,-4 17 8-16,0-2 40 31,0 7-96-31,-4 4 264 16,0 6-200-16,-1-1-16 0,-2 4 32 15,3 4-88-15,-4-5 16 0,-5-2-24 16,2 3 8-16,-6 0-64 0,-3-3 56 15,-4 6-8 1,0-7 8 0,-4 8 0-16,-11-4 0 15,-1 3 0-15,-9 0 8 0,2-3 0 16,-1 0-8-16,0-3 0 16,-4-4 0-16,4-6-112 0,5 0 104 15,-6-9-96 1,9 0 104-16,-3-4-24 15,2-3 24-15,2 1-104 16,2-4 96-16,-2-3 8 0,-1 0 40 16,0 0-40-16,4 0 0 15,0-10 176-15,4-2-160 0,0-7-8 32,8-7 48-32,0-5-48 15,0-1 8-15,0-3-16 0,12 0-64 16,7 7 64-16,2 2 8 15,-1 7 32-15,4 3-40 0,-1 7-48 16,1 3 48-16,4 6 16 31,-4 0-8-31,1 0 64 16,2 0-56-16,-3 6 40 0,-4 3-56 16,4 4 0-16,-1 3 104 0,5 3-40 0,-4 0 16 31,1 3-8-31,2 0-24 0,-2 1 112 15,3-1-104 1,-9-3-48-16,1 0 88 16,-1 0-96-16,2-6 8 0,-5-1-8 15,-4-5-248-15,-5-1-184 16,2-3-552-16,-9-3-760 0,-9-3-1337 16,-2-6-3512-16</inkml:trace>
  <inkml:trace contextRef="#ctx0" brushRef="#br1" timeOffset="-149403.56">12450 8391 1712 0,'0'0'4457'0,"0"0"-1881"16,0 0-1303-16,0 0-145 16,0 0 56-16,4 0-184 15,5 0-512-15,-2 0-239 16,1 0-17 0,9 0 144-16,2 0 112 0,9 0-48 15,4 0 0-15,8-3 80 0,4-3-256 16,4-4 56-16,7 4-152 15,1-4-40-15,4 4 48 16,-1-4-136 0,5 1-32-16,-4-1 112 15,4 1-120-15,-1-1 0 16,1 1 120-16,4-4 16 0,-4 0-16 16,4 1 8-16,-1 2-56 15,1-3 80-15,-1 4-152 0,6 0-8 31,-6-4 0-31,-3 7 8 16,-4-1 56-16,0-3-56 0,-4 4 0 16,-1 0 40-16,1 0-32 15,3-4-8-15,1 0 0 16,4-2 16-16,0 2-8 0,-1-2 0 31,1 2-8-31,-4 0 0 16,0 4-56-16,-1 0-24 0,-3 3-16 15,0-4 96-15,4 4-16 0,0-4 16 16,-4 2-8-16,-1-2 8 16,-3 1 0-16,-4 2 24 15,0-2-24 1,-4 3 0-16,-5-7 32 16,1 7-32-16,4-6 64 0,-4 3-56 0,0-1-8 15,4 4 136-15,-1-4-136 16,6 4 0-16,-6-3 89 15,0 3-89 1,2 0 48-16,-6 3 0 16,6-3-48-16,-6 3 200 15,1-4-200-15,-1 1 0 0,-2 0 64 16,-5 0-56-16,4 3 40 16,-5-4-40-16,5 1-8 0,-4-3 224 31,4 3-224-31,-4 0 8 15,-4 0 56-15,-8-1-56 16,-1 1 0-16,-6 0-8 0,-6 3 8 16,-3 0-72-16,-4 0-216 15,0 0-401-15,0 0-407 0,-11-3-848 32,-6 3-2553-32,-2-4-3929 0</inkml:trace>
  <inkml:trace contextRef="#ctx0" brushRef="#br1" timeOffset="-144333.48">2179 13141 8129 0,'0'0'2409'16,"0"0"-1953"-16,0 0-328 0,0 0-128 31,8 0 280-31,-8 0-248 16,0 0-32-16,8 0-184 0,-5 0 184 15,2 6 280-15,3-2-224 16,0 2 24-16,-1 0-8 0,-3 0 136 16,5 4 96-16,-1 3 80 31,3 3-160-31,-2 3 80 16,-1 3-40-16,-1 4-88 0,1-4 0 15,-3 3-48-15,3-6 33 16,-4 0-105-16,3-6-48 0,-3-7 136 0,0-3-144 15,5-3 0 1,2 0 224 0,6-9 384-16,10-13-32 15,9-13-344-15,0-6-168 0,4-7 144 16,-1-3-96-16,-2 0-48 16,-10 10-64-16,-7 12 8 0,-4 7 176 0,-8 6-184 31,-4 10-192-31,0 3-72 15,-4-1-416-15,0 4-761 16,0 4-1439-16,-4 5-1537 0,-8-3 56 16</inkml:trace>
  <inkml:trace contextRef="#ctx0" brushRef="#br1" timeOffset="-97721.15">4335 10836 1328 0,'0'0'1248'0,"0"0"1401"15,0 0-1697-15,0 0-680 16,0 0-72-16,0 0 400 0,0 0 56 16,0 3-8-1,0-3-448 1,0 0-96-16,0 0 8 0,0 0 56 16,0 0 48-16,0 0-135 0,0 3-81 15,7-3 168-15,5 0-16 16,12 4 896-16,12-4 264 15,12 0-416 1,20 0-24-16,19-4-407 16,1-5-25-16,-13-4 64 15,-11 0-176-15,-19 0-48 0,2 8-192 16,-12-5-80-16,-7 3 144 0,-11 1-152 16,-9 6-8-16,-5 0 8 31,-3 0-8-31,4 0-264 15,5 0-744-15,19-3-1609 0,4 3-1264 16,-5-3-4104-16</inkml:trace>
  <inkml:trace contextRef="#ctx0" brushRef="#br1" timeOffset="-97118.73">6518 10772 7841 0,'0'0'2401'16,"0"0"-2065"-16,0 0-272 16,0 0-64-16,0 0 744 0,0 0 544 15,60 4-536-15,-17-8-168 0,13-5 9 16,12-1-137-16,-1-2-136 0,1-1 88 15,-4 0-304 1,-12 4 88 0,-4-1-88-16,-12 7-16 15,-12 0-24-15,-9 3-64 0,2-3-64 0,-10 3 56 16,-3 0-416-16,4 0-504 16,-8 0-361-16,4 6-567 0,-4 7 80 31,0-7-2345-31</inkml:trace>
  <inkml:trace contextRef="#ctx0" brushRef="#br1" timeOffset="-96220.59">4449 12858 3304 0,'0'0'5721'0,"0"0"-1808"16,0 0-3129-16,0 0-544 0,0 0 241 15,0 0 599-15,0 0-96 16,5 0-536-16,-5 0-312 15,4 0 128-15,4 0-184 0,3 0 40 16,17 0-48-16,8-6 0 16,12-7 40-1,5 1-112-15,1-1 0 16,-1 0 24-16,-9 4-24 0,-8 6-8 16,-12 0-192-16,-9-1-216 15,-7 4-128-15,-4 0-768 31,1 0-1001-31,-5 4-663 0,0 2 735 16,4 3-5360-16</inkml:trace>
  <inkml:trace contextRef="#ctx0" brushRef="#br1" timeOffset="-95687.66">6713 12693 10186 0,'0'0'4617'16,"0"0"-3561"-16,0 0-1056 0,0 0-32 16,0 0 32-16,0 0 272 15,32-3-16-15,-4 3 0 32,4 0-136-32,7-3 32 0,10 0-48 15,2-1-24-15,1-2 208 0,4-3-280 16,-4 2 0-16,-9 1 40 15,-7 3-48-15,-12 0-192 0,-7 3-208 16,-14 0-456-16,-3 0-664 16,0 6-1641-16,-8 7 288 0</inkml:trace>
  <inkml:trace contextRef="#ctx0" brushRef="#br1" timeOffset="-92434.04">15786 6515 760 0,'0'0'8009'16,"0"0"-6112"-16,0 0-1337 31,0 0-168-31,0 0 456 0,0 0-160 0,0 0 40 16,-5-16-111-16,5 10-369 15,-4-1-248-15,0 1 8 0,0-4 48 16,-3 4-56 0,-1 0 0-1,-1-4 0-15,-2 1 0 0,-2-1 24 16,-2 1-24-16,-6-4 0 0,2 3-16 16,-5 1 24-16,4 2-8 15,0 1 48-15,4 3-40 0,1 0 256 31,2 0-256-31,-2 3-8 16,-2-3 8-16,2 3 0 16,-5 0 0-16,-5 0-8 0,-3 3 8 15,5 3 88-15,-5 3-96 0,0 1 0 16,4-1 0-16,-4 4 0 31,0 0 64-31,4-4-64 16,5 4 0-16,-1 0 72 0,4 0-72 15,0-1 56-15,-1 1 24 16,2-1-32-16,-2 8 152 0,2 2-144 16,-5 0 32-16,4 3 224 31,0 7-176-31,0-3 24 16,0 3-72-16,1 3-80 0,2 0 296 15,1-4-248-15,1 4-48 0,2 0 56 16,2-3-64-16,-1 0 48 0,4 3-48 15,-5-4 8-15,5 1 48 16,1 3-56 0,-1-3 0-1,4 3 8-15,0-4 0 0,0 1 112 16,0-3-120-16,0-1 8 16,0 1 184-16,11-4-192 0,2 4 72 15,2-4 40-15,5-3-56 0,1 4 72 31,2-4-128-31,1 4 0 16,0-4 144-16,0-3-136 0,-1 0-8 16,2 0 0-16,3 0 8 15,-4 0 88-15,4-3-96 0,0 0 0 16,3-4 8-16,5 1-8 31,0-3 16-31,0-1-16 0,-1-6 8 16,2 1 40-16,2-4-48 15,-3 2 0-15,-4-2 0 16,-4 0 8-16,4 0 56 0,-4 0-64 16,4-2 0-16,-4-5 72 31,4 1-72-31,-1-4-8 0,1 1 8 16,0-1 0-16,0-3 80 0,0 1-80 15,-4-4 0-15,4 0 48 16,-4-3-48-16,-1-3 0 0,1-1 0 15,-3 1 0 1,-2 0 64 0,-3 0-64-16,0-1 0 0,-4 1 0 15,-5 3 0-15,6-3 48 16,-6-3-48-16,2-1 0 0,-5-6 40 16,3 1-40-16,-2-4 0 0,2 0 16 31,-7 0-16-31,0-3 48 15,0 0-48-15,-4 0 9 0,0 3 71 16,0 0-72-16,-8 0 96 16,-3 3 8-16,3-3-56 15,-8 0 56 1,4-3-112-16,-1-3 0 16,-2 0-48-16,-1-1 48 0,-4-2 0 15,-8-1 0-15,0 1 0 16,-12 0 24-16,-11-1-24 15,-5 7-56-15,-8 6 8 0,4 10-152 16,8 6-169-16,5 10-495 31,2 12-1280-31,17 10-2697 0,9 3-2617 0</inkml:trace>
  <inkml:trace contextRef="#ctx0" brushRef="#br1" timeOffset="-91099.13">16284 6381 912 0,'0'0'6665'15,"0"0"-5049"-15,0 0-711 16,0 0 15-16,0 0 136 0,24-12-176 16,-13-1-256-16,10 0-7 15,-6-2-241 1,13-2-72-16,4-1-16 15,7-5-280-15,6-5 144 0,6-7-144 16,9-3 48-16,3-10-16 16,10 1-32-16,-2-7 120 0,1 2-128 15,0 2 0 1,-4-1 8 0,-5 6 104-16,-3-2-40 0,4-1-64 15,-4 1-8-15,-1-4 160 0,9 3-160 16,-1-2-48-16,17-11 40 15,-8 11 8-15,4-2-8 0,-4 8-8 32,-17 9 16-32,9-3 40 15,-4 7-40-15,-4-1 0 0,0 3 0 16,-1 1 0-16,0-4 64 16,-3-3-64-16,8 0 0 0,-4-3 40 15,20-10-40-15,15-6 0 31,-3 3 0-31,-17 10 0 16,-6 6 32-16,-30 10-32 0,1 2 0 16,-1-2 8-16,-6 3 128 15,-10 3 112-15,5 0-104 0,-3 3-144 0,3 0 80 16,0-3-80 0,7 0-16-1,5 3-64-15,-5 0-24 16,2 0 8-16,-5 4-24 0,-9-1 120 15,-6 10 56-15,-10-3-48 16,-3 2 32-16,-4 4 16 0,4-6 16 16,1 3-72-1,6-4-312-15,1-2-208 16,4-1 64-16,8-3-456 16,-4 1 71-16,0 2 265 0,0 1 64 15,-12 3 104-15,0-1-80 16,-8 1-288-16,-16 3-1097 0,0-1-2776 15</inkml:trace>
  <inkml:trace contextRef="#ctx0" brushRef="#br1" timeOffset="-90495.18">18866 4336 4096 0,'0'0'4089'0,"0"0"-2848"15,0 0-281-15,0 0 304 32,0 0 240-32,0 0-551 15,0 0-425-15,0 0-200 0,-9 0-224 0,9 0-32 16,0 0-72-16,13 0-280 15,10 0 280-15,8 4 152 16,14 2 56 0,11 1-16-16,19-1-192 15,21 1 64-15,-9-1-64 0,-10-3 0 16,-18 0 104-16,-27 0-104 0,-5-3-8 16,-3 3-64-16,-15-3 72 15,-5 0 112-15,-4 0 376 0,0 0-88 31,0 0-16-31,0 0-232 16,0 0-40-16,0 4-104 16,0-4 56-16,0 0-8 0,0 0-56 15,0 0-80-15,0 3 64 0,0 6-128 32,0 4 24-32,-9 12 120 15,-2 14 128-15,-10 5 272 16,2 13-80-16,-13 16-104 0,-3 16-56 15,-2 16-48-15,9-10 40 16,9-19-152-16,11-25 0 0,8-19-16 16,0-4 24-16,0 4-8 31,0-6 0-31,0-11-168 16,0-8-112-16,4-7-208 0,-4 0 16 0,4-22 152 15,3-7-1712-15,-3-6-5170 16</inkml:trace>
  <inkml:trace contextRef="#ctx0" brushRef="#br3" timeOffset="-52452.49">18737 6591 2088 0,'0'0'2921'16,"0"0"-1465"-16,0 0-496 0,0 0-72 31,0 0 112-31,0 0-423 15,0 0-225-15,0 0-40 0,0 0 56 16,0 0 144-16,0 0-24 16,0 0-80-16,0 0 176 0,0 0-272 15,0 0-88-15,0 0-16 32,0 0-96-32,0 0 72 15,-7 0-184-15,-5 0 0 0,-4 0-56 16,-4 0 56-16,0 0-24 15,0 0-24-15,4 0 48 0,0 0-48 16,1 3 24-16,2-3 24 31,5 3-80-31,4-3 80 16,1 0-8-16,3 3 8 0,0-3 0 0,0 0 0 16,0 0 0-16,0 0 0 15,0 0 0-15,0 0 0 0,0 0 8 16,0 0-8-1,0 0 0 1,0 0 24-16,0 4-24 16,0-4-8-16,0 3-8 0,0 0-40 15,0 0 56-15,0 6 0 0,0 1 0 16,0 0 208-16,0 2-192 0,0-2 88 31,0 3 9-31,0-1 15 16,0 1 40-16,0-4-120 15,0 8-40-15,3-5 248 0,-3 1-240 16,4-3 40-16,-4 2 48 16,4 4-40-16,0-3 144 0,-4 3-112 31,5-4-24-31,-1 1 288 16,-4 0-288-16,0 3 0 0,4-4-64 15,-4 4 48-15,3-3 64 16,-3 3-120-16,4 3 0 0,-4-4 56 15,4 2-48-15,0 1 0 32,0-1-8-32,1 1 48 15,-5 1 64-15,3 1-96 0,1 2 32 16,-4 3 16-16,0-3-56 16,4 0 56-16,-4 4-64 0,0-7 8 0,0 3 88 15,0 0-96 1,0-5 0-1,0 1 0-15,4 1 8 16,-4-3 64-16,4 0-72 0,0 0 0 16,-4 0 56-16,4 0-56 15,0 0 0-15,0-3-8 0,0 2 16 0,0 1 56 32,0 0-64-32,-4 0 0 15,4 0 24-15,-4 0-24 16,4 3 8-16,-4 0-8 0,3 0 0 15,-3 0 80-15,5 0-80 0,-5 0 0 16,0 0 0-16,0 0 0 31,0 0 8-31,0 4-8 16,0-4 8-16,0-1 24 0,0-1-32 16,0-2 0-16,0-2 0 15,0 0 0-15,4 3 8 0,-4-4-8 16,4 4 0-16,0-3 0 31,0 6 0-31,-4-3-8 16,4 3 8-16,-1-3 0 0,-3 3-8 15,0-6 0-15,5 2 8 16,-5-2 0-16,4 0 0 0,-4-1 0 16,4 4 0-16,-4 0 0 15,4 3 16 1,-4 0-16-16,0 4 0 15,4 2-8-15,0-3 8 0,-4 0-8 16,3 4 8-16,-3-1 0 16,4 0 64-16,-4 1-64 0,0-1 0 15,5 1 0 1,-5-4 48-16,0-3 0 16,0 3-48-16,0-6 8 15,0 0 88-15,0 3-96 0,0-3 0 16,0 3 40-16,0 0-24 15,0 3 56-15,0-2 0 0,0-2-64 32,0 5 152-32,0-1-160 15,0 0 0-15,0-3 80 0,0 3-72 16,0 4 136-16,0-4-144 16,0 4 0-16,0-4 80 0,0 3-80 15,0-3-8-15,0 3 8 31,0 1 0-31,0-1 88 16,0 4-88-16,0-1 0 0,0-5 32 16,0 2-32-16,0 4-8 15,0-7 0-15,0 0 8 0,0 0 0 16,0 1 0-16,-5-1-40 31,5 3 40-31,0 1 8 0,-4-1-8 0,4 0 0 0,-3 1 8 16,3 2 80-1,0 1-80-15,0-3-8 16,0 2 0-16,0 0 8 0,0-2 120 16,0-1-128-1,0-2 0 1,0 2 48-16,3-6-40 0,-3 3-8 16,0 1 8-16,0-5-8 0,0 8 64 15,0-7-64-15,0 3 0 16,0 0 40-16,0 4-32 15,0-4 40 1,0 0-48-16,0-3 8 16,0 3 216-16,4-3-224 0,1 4 0 15,-1-4 40-15,4 3-32 16,-4 1-8-16,-1 2 0 16,1 0 16-16,-4-3 56 0,4 4-72 31,1-1-48-31,-5 0 48 15,4 4 0-15,0-4 16 0,0 1-16 16,-1 2 0-16,-3-2 65 16,4 3-65-16,0-4-41 15,-4 0 41-15,4 1 0 0,-4-1 0 16,5 0 0 0,-5 1 0-1,4 2 49-15,-4 1-1 0,4-1-32 0,-1 4-8 16,1-3-8-16,4-1 136 15,-3 1-136 1,3-4 0 0,-1 4 136-16,5-4-136 0,-3-2 48 15,2-1-32-15,-3-3-16 0,0 0 160 16,4-3-160-16,0-4 0 0,0 1 120 16,4 0-104-16,0-4 56 15,-1-2-72-15,6-1-40 16,3-6-16-1,0 0 56-15,8 0-168 16,0-13-168-16,19-24-433 0,-16 2-743 16,2-10-3913-16</inkml:trace>
  <inkml:trace contextRef="#ctx0" brushRef="#br3" timeOffset="-49679.79">19092 6578 6513 0,'0'0'1816'16,"0"0"-439"-16,0 0-41 31,0-9 408-31,0 9-239 15,0 0-817-15,0 0-360 0,0 0-184 16,0 0-88-16,0 0-56 0,0 12-8 16,0 14 8-16,0 6 432 31,0 6 16-31,0 9-136 16,0 1-64-16,0-3-128 0,0-1 176 15,0-3-288-15,0-6 8 16,0-3 56-16,4-10-72 0,-4-3 16 15,0-3-16-15,0-7-24 32,0 1 8-32,0-3-800 15,0-7-912-15,-4 0-2905 0,1 0-4425 0</inkml:trace>
  <inkml:trace contextRef="#ctx0" brushRef="#br3" timeOffset="-49039.32">19076 7553 7977 0,'0'0'1577'0,"0"0"-937"16,0 0 312-16,0 0 256 0,0 0-520 0,0 0-328 16,84-29-208-16,-52 29 104 15,3 0 257 1,-3 0-233-1,-8 10-136-15,-3 3-120 0,-14 9 40 16,-3-3 48-16,-4 10-32 16,-11 2 80-16,-17 1 216 0,0 0-136 0,0-1-24 15,0-5-120 1,8-4-96 0,4-6 136-16,8-6-136 15,8-4-8-15,0-6-56 0,24 0 64 16,12 0 272-16,15-10-136 15,13-8-128-15,4-2 8 0,-8-2-16 16,-5 6-328-16,-10 0-176 31,-13 10-272-31,-17-1-497 16,-10 7-1031-16,-5 4-825 0,0 2-2624 0</inkml:trace>
  <inkml:trace contextRef="#ctx0" brushRef="#br3" timeOffset="-48528.79">19351 8353 4825 0,'0'0'7817'0,"0"0"-5800"15,0 0-1073-15,0 0-280 16,0 0 40-16,0 0 8 16,0-3-712-16,0 19-16 0,4 6 16 15,1 7 400-15,-1 5-8 31,-1 1-224-31,1 4-160 0,4-4 233 16,-8 0-241-16,4-1 16 16,1-5 48-16,-2-1-64 15,1-6 0-15,0-5-553 0,8-8-807 16,-4-5-1464-16,0-4-4794 0</inkml:trace>
  <inkml:trace contextRef="#ctx0" brushRef="#br3" timeOffset="-47749.91">19431 9350 2616 0,'0'0'5385'0,"0"0"-3720"15,0 0-17-15,0 0-336 0,0 0 161 16,0 0-577 0,0 0-520-1,-12-54-376-15,36 51 0 0,4 0-56 0,3 3-24 16,1 0 80-16,0 0-8 16,-8 0-48-16,-3 6-80 15,-10 4 128-15,-3-1-112 0,-8 4 120 31,0 3 104-31,-12 3 176 16,-3 0 224-16,-9 0-40 0,0 0-264 16,3-3 40-16,2-1-240 15,6-5 0-15,10 0 16 0,3 0-16 16,0-5-376-16,7 5-48 31,17-3 16-31,4 2 280 0,8-3-144 16,0 4-152-16,0-4-16 15,-9 7-113-15,-6-3 33 16,-10-1 152-16,-11 7 368 0,0-4 200 16,-7 8 440-16,-18-5 241 31,-6 7 87-31,-9-5-64 0,1 2-160 0,-1-7-296 16,-1 1-240-16,6-3 80 15,7-7-288-15,12-3-448 16,8-10-1152-16,4-6-4321 0</inkml:trace>
  <inkml:trace contextRef="#ctx0" brushRef="#br3" timeOffset="-46870.52">19431 10503 968 0,'0'0'7825'0,"0"0"-4592"15,0 0-2385 1,0 0-360-16,0 0 465 15,0 0 359 1,0 0-392-16,15 3-328 0,6-3-96 16,7 0-96-16,4-3-104 15,-1 0 8-15,5-4-296 0,-4 4-8 0,-4 3-136 32,-4-3-400-32,-9 3-176 15,2 0-848-15,-9 0-905 16,-8 0-1896-16,0 0-1896 0</inkml:trace>
  <inkml:trace contextRef="#ctx0" brushRef="#br3" timeOffset="-46482.62">19973 10160 3648 0,'0'0'8314'0,"0"0"-6714"0,0 0-911 16,0 0-249-1,0 0 328-15,0 0-256 16,0 0-416-16,0 0 72 15,-5 28 304-15,-2-5 40 0,-1-1-16 16,0-3-240-16,8 0-80 16,0 0-104-16,0-3-56 0,0-4 120 15,4 5-136 1,8-8-64-16,0 4 0 16,8-7-200-16,4-3-40 15,0-3-288-15,0 0-336 0,3-3-312 16,5-23-1345-16,-4 1-1528 15,-12 0-1568-15</inkml:trace>
  <inkml:trace contextRef="#ctx0" brushRef="#br3" timeOffset="-46235.37">20180 10172 832 0,'0'0'7377'16,"0"0"-5112"-16,0 0-737 0,0 0 32 15,0 0 89-15,0 0-673 31,0 4-320-31,0 8-8 16,0 7 88-16,0 3-7 0,0 7-225 16,0 0-64-16,0 9 48 15,0-3-208-15,0 6-40 0,0 0-96 16,-4 4-136-16,0-4 168 16,-4-3-176-1,8-3-320-15,-3-3-360 16,3-7-528-16,0-6-737 0,0-9-2992 15,0-7-4521-15</inkml:trace>
  <inkml:trace contextRef="#ctx0" brushRef="#br3" timeOffset="-44276.03">19869 6511 3792 0,'0'0'3945'16,"0"0"-3281"0,0 0-184-16,0 0 201 0,0 0-41 15,0 0-48-15,0 0-384 0,40-31-208 16,-20 28-8-16,4 0-80 16,8 3 88-16,-8 0 0 15,4 0 0 1,-9 0-16-16,2 0 16 15,-6 9 0-15,-2 1 32 16,-2 2-32-16,2 1 0 0,-6 6 80 16,1 3-80-16,-4 4 144 15,4-1 16-15,-3 7-112 0,-2 0 264 32,5-1-56-32,0 4 32 15,0-3 136-15,0 3-160 0,0 0 88 16,0 3-96-16,4 0-72 15,-8 3 225-15,4-3-217 16,-1 7 72-16,2-4 16 0,-1 0-8 16,0 4-72-16,-1-1-120 31,2 1-32-31,-1-4 296 0,-4 0-280 0,-1 1 152 16,1-1 16-16,-4 0-104 15,0 1 176 1,0 2-160-1,0 1-88-15,0-4 144 0,0 0-200 16,0 0 8-16,0-3-8 16,0 1 0-16,0-2 104 0,4 2-104 15,-4-8 0-15,5 1 40 0,-1 3-32 16,-4-7-8-16,4 7 0 16,-4-3 72-1,4 3 48-15,-4 3-120 16,3-3 8-16,1 0-8 15,0 0 8-15,0 0 72 0,1 0-40 16,-1-4-32-16,0 1 136 16,-4-3-144-16,3 3 0 0,-3-7 0 31,0 4 8-31,0-4 96 16,4 3-104-16,-4-2 0 15,0 2 72-15,4-2-72 0,0 2 0 16,0 1-8-16,1-1 16 31,2 2 128-31,1-2-136 0,0 3 0 16,1-2 104-16,-6 3-104 15,5 0 0-15,-8-1 0 16,0 4 0-16,0-3 48 0,0 3-48 0,0-3 0 16,0-1 0-16,4 1 0 15,0 0-8-15,4 0 0 16,0 0 8-1,0-1-40-15,0-2 40 16,0 0-40-16,-4-7 40 16,-4 0 8-16,4-6-8 0,-4 0 0 0,0-1 0 31,0 1-24-31,0 0 24 16,0 3 0-16,0-3 0 0,0 4 8 15,0-2 96-15,4-2-104 16,0 3 0-16,0 4 192 15,-1-5-96-15,1 1-88 0,1 1 56 16,-1 2-48-16,0 3 24 0,-4 1-40 31,0-1 0-31,4 3 0 16,-4-5 48-16,4 2-48 16,-1-2 0-16,1-5 0 0,1 8 97 15,3-7-25-15,-4 0-64 16,0 3 72-16,-4-3-80 0,0-3 16 31,0 3-16-31,0 0 0 16,0 4 96-16,0-5-96 15,0 2-40-15,0-1 40 0,0 0 8 16,0 0 56-16,0 0-64 16,0 3 0-16,0 3-32 0,0-3 32 15,-4 7 0 1,-4-3 8-16,-1-4-8 15,-2 7 64-15,-1-4-64 16,-4 0-24-16,-8 1-72 0,0-1 56 16,-3-2-329-16,-1-5-223 15,-8-2-664-15,4-6-936 16,8-7-2769-16</inkml:trace>
  <inkml:trace contextRef="#ctx0" brushRef="#br3" timeOffset="-43939.26">21080 9671 5977 0,'0'0'4081'16,"0"0"-3393"-1,0 0-680-15,0 0 448 16,0 0 408-16,0 92-248 15,0-61-288-15,-4 1-200 0,-4-3-128 16,-3-3 0-16,-17 2-472 16,4-9-1392-16,-4-10-3249 0</inkml:trace>
  <inkml:trace contextRef="#ctx0" brushRef="#br3" timeOffset="-42397.41">21471 6410 4152 0,'0'0'2377'0,"0"0"-1457"31,0 0-328-31,0 0 104 0,0 0 25 0,0 0-177 16,0 0-432-16,-8 0-112 15,-8 7 40-15,-11-4-24 0,-10 3 104 16,1 3-120-16,-3 1-40 15,-1-3 40 1,3-1 56 0,6 3 24-16,3-2-40 0,12 2-32 0,5-3 64 15,6 1-72-15,-3-1-56 16,8 3 48-16,0 1 8 0,0 6 8 16,0 0 200-16,0 0 40 31,0 3 400-31,0 0-160 15,0 3-56-15,0 1 0 0,0 5-8 16,0 3 24-16,0 1-272 16,0 3-63-16,8 4 87 0,-3 2-104 15,-1 0 104-15,-1 3-16 32,5 1-112-32,-4 2 128 0,0 4-192 15,-4 3 272-15,4 1 288 16,1-5-288-16,-2 1-128 0,5-4-80 15,-4-2-56-15,4-1 304 16,0 1-216-16,0 2-96 31,4 1 128-31,-4-3-8 0,0 2-8 16,0-5-120-16,-1-1 64 0,2 0-16 16,-5-3-48-16,4-3 0 0,-1 3 8 15,1-3 0-15,1 3 88 16,-1 0-96-1,3-3 0 1,-2 3 40-16,-5 0 16 0,3 1-48 16,1-2 80-16,1 2-16 15,-5-1 112-15,0 3-168 0,3 0-8 16,-3 7 288 0,0-1-192-16,0 5 32 15,1-2-128 1,-1-2 56-16,-1 0 48 0,1-1-112 0,4-3 0 15,1 1 56-15,-5-4-48 16,7 1 81-16,-3 2-89 0,4-6 8 16,-4 0 136-16,4 0-144 31,-9 0 0-31,6 4-8 0,-5 2 16 16,-4 0 32-16,4 4-40 15,-4 6 0-15,0 0 56 0,0 0-56 16,0 0 0-16,0 0-64 15,0-6-96-15,0 2-57 32,0-2 89-32,0 0 64 0,0-1 16 15,0-2-128-15,0-4 72 16,4 1 88-16,3-5-48 0,6-2 48 0,-1-3-16 16,-1 0 32-16,6-7 48 15,-6 1 8 1,6-1 24-1,3-6-80-15,-1 0 8 0,-2-3 120 16,7-3-128-16,-1-1-72 16,5-5 24-16,7-4 32 0,6-3 8 0,-1 0 8 15,3-3-520-15,9-39-560 32,-12 8-2105-32,-5-14-5561 15</inkml:trace>
  <inkml:trace contextRef="#ctx0" brushRef="#br3" timeOffset="-41479.07">21587 6864 6209 0,'0'0'2280'0,"0"0"-943"31,0 0-289-31,0 0 104 0,0 0 112 16,0 0-600-16,0 0-207 15,11 0-9-15,6 0-96 16,7 0 104-16,8 0-312 0,7 0-144 16,-3 0 176-16,-4 0-176 31,-4 0-48-31,-12 0-608 0,-12 0-969 15,-4 0-1167-15,0 0-1961 0</inkml:trace>
  <inkml:trace contextRef="#ctx0" brushRef="#br3" timeOffset="-41195.01">22028 6652 6673 0,'0'0'2616'16,"0"0"-671"-1,0 0-609-15,0 0 56 0,0 0-15 16,0 0-905-16,0 0-472 0,9-7-48 16,-9 20-88-16,0 6 136 15,0 3 80-15,0 10 16 0,0 0 56 31,0-1-152-31,12 4 8 16,-1 0-8-16,2 3-400 0,10 13-616 16,-7-10-1817-16,-4-6-3168 0</inkml:trace>
  <inkml:trace contextRef="#ctx0" brushRef="#br3" timeOffset="-40104.96">21858 7569 4624 0,'0'0'4297'15,"0"0"-3248"-15,0 0-233 16,0 0 424-1,0 0 40-15,0 0-519 16,0 3-585-16,0-3 32 0,0 0-200 16,0 3 80-16,0-3 128 15,15 0 328-15,2 3 232 0,11-3-168 0,0 0-232 32,3 0 32-32,-4 0-344 15,-3 0-48-15,-3 0-16 16,-1 0-216-16,-8 0-208 0,-9 0-320 15,-3-6-432-15,0-1-913 16,0-2-2952-16</inkml:trace>
  <inkml:trace contextRef="#ctx0" brushRef="#br3" timeOffset="-39648.9">22288 7467 6185 0,'0'0'5177'15,"0"0"-3769"-15,0 0-592 0,0 0-23 16,0 0 71-16,0 0-712 15,0 0-136-15,4 13-16 0,0 3 264 32,-4 3 296-32,4 3-72 15,-1 4-232-15,1-1-136 0,0 4-120 16,1-1 48-16,-1 1-112 16,0 12-816-16,0-6-1345 0,-4-10-2736 15</inkml:trace>
  <inkml:trace contextRef="#ctx0" brushRef="#br3" timeOffset="-38786.32">22045 8429 4096 0,'0'0'7042'16,"0"0"-4786"-16,0 0-1431 0,0 0-193 31,0 0 440-31,0 0 40 16,0 0-696-16,11 0-192 0,10 0-120 15,11 0-24-15,7 0 88 16,1 0-168-16,-4 0-128 16,0 0-144-16,-17 0-512 0,-2 0-480 31,-13 0-761-31,-4 0-2200 0,0 0-2040 16</inkml:trace>
  <inkml:trace contextRef="#ctx0" brushRef="#br3" timeOffset="-38486.76">22507 8178 9634 0,'0'0'3096'0,"0"0"-1856"15,0 0-607-15,0 0-297 16,0 0 184-16,0 0-304 0,0 0 56 16,8 45 408-16,-4-19-176 15,-1 5-192-15,1 4 64 0,1 3-296 32,3-3 40-32,0-3-120 15,-1-1 0-15,6-2-224 0,-5 3-960 16,-1-6-1473-16,-7-8-4624 0</inkml:trace>
  <inkml:trace contextRef="#ctx0" brushRef="#br3" timeOffset="-37624.77">22288 9004 4865 0,'0'0'8209'16,"0"0"-6528"0,0 0-1457-16,0 0-120 15,0 0 216-15,0 0 192 16,0 0-336-16,0 0 8 15,96 6 64-15,-45-2-248 0,-3-1-144 16,0-3 40-16,-4 0-432 0,-16 0 392 31,-4 0 144-31,-9 0 0 16,-7 0 304-16,-3 0 80 16,-5 0-32-16,0 0 120 0,0 0-192 15,0 0-88-15,0 0-192 16,0 0-104-16,0 12 104 0,-5 8 104 31,1 2 40-31,0 6-16 16,0 7-120-16,0 0 40 15,1 3-48-15,3-3 0 0,0-3-72 16,0 0-112-16,0-4-528 16,0-5-352-16,7-1-857 0,-7-3-767 15,0-3-513 1,0-7-2856-16</inkml:trace>
  <inkml:trace contextRef="#ctx0" brushRef="#br3" timeOffset="-37353.5">22412 9274 1528 0,'0'0'8122'15,"0"0"-5010"-15,0 0-1687 16,0 0-57 0,0 0 40-16,0 0-464 15,28-16-472-15,7 13-400 16,5-1 72-16,16 2-88 0,0-2-48 16,0 1 153-16,-5 0-161 0,-12 0-305 15,-6 0-807-15,-29-4-1136 31,-4-2-2105-31,-4 2-4193 0</inkml:trace>
  <inkml:trace contextRef="#ctx0" brushRef="#br3" timeOffset="-36528.86">22655 9744 8009 0,'0'0'5233'0,"0"0"-4376"15,0 0-849-15,0 0 168 31,0 0-48-31,0 0-24 0,0 0-56 16,-9 31 256-16,-3-14 168 16,5 5-64-16,-6-3-32 0,5 0 304 15,1-3-408-15,3-1-88 32,0 1 48-32,4-3-32 15,0-3 16-15,0-1-216 0,0 0 0 16,0 1 152-16,8-3-152 15,11 2 0-15,5-3 0 0,8 1 8 16,0-4-16-16,4 0-168 16,-9-3-320-16,1 0-48 31,-7 0-440-31,-6 0-264 0,-6-16-761 0,-5 7-943 16,-4-7-2898-16</inkml:trace>
  <inkml:trace contextRef="#ctx0" brushRef="#br3" timeOffset="-36275.46">22833 9804 7793 0,'0'0'2521'0,"0"0"-393"0,0 0-367 16,0 0-241-16,0 0-144 0,0 0-784 16,-8-3-368-16,5 9-216 31,3 7-8-31,-4 9 456 15,0 7-120-15,0 3-103 0,4 2 111 16,0 4-200-16,0 1 96 16,0-4-144-16,0 3-88 0,8-3-16 15,3 0-112-15,-2-7-664 32,3 1-569-32,-1-7-1487 0,-2-6-4138 15</inkml:trace>
  <inkml:trace contextRef="#ctx0" brushRef="#br3" timeOffset="-34102.09">22483 6331 4552 0,'0'0'1921'0,"0"0"-1153"16,0 0 160-16,0 0 297 0,0 0-561 0,0 0-400 16,0 0-184-1,52-13-8 1,-29 10-8-16,1-1-64 0,4 4 0 15,-7 0 96-15,-6 0-96 16,-2 0-8-16,-2 7-48 16,-3-1 56-16,1 4 40 15,-2-1-40-15,1 4 0 16,0 3 64-16,0 3-56 16,4 0 88-16,-4 3 216 0,4 0-112 15,-4 1 240-15,3 2 32 16,-2-3-192-16,-1 0-56 15,0 4 16-15,4-1 64 0,-4 0-72 32,0 5-32-32,-1-5 144 0,2 3-135 15,-5 1-1-15,4 0-32 16,-1 2-48-16,-3 1 152 16,5 0-152-16,-5-1-128 0,3-2 248 31,-3 0-176-31,-4-1 80 15,4 1-8-15,-4-4-56 0,4 4 112 16,-4-1-184-16,0 4-8 16,0 0 248-16,4 0-152 15,-4 3 88-15,5-4-8 0,-1 4-168 16,-1-6 256-16,1-4-272 16,4-3 8-1,-4-3 64-15,5 0-64 0,-6-3 40 16,5 0-48-16,-4 7 16 15,0-4 136-15,0 6-144 16,1 0 120-16,2 4 24 0,1 3-80 16,0-1-8-1,0 1-64-15,0-3 0 16,-4-1 8-16,0 1 0 0,0-7-8 16,-1 7 64-16,1-7-64 15,-4 3 88-15,5 0-88 16,-5-2 0-16,4-1-40 0,-4 0 40 31,4 0 0-31,-4 1-8 0,0-1 16 16,4 3 16-16,-4 1-24 15,0 2 0-15,4 1-8 16,-4-4 8-16,3 4 0 0,-3-4-8 16,4 1 8-16,-4-1 48 31,5 4-48-31,-1-4-56 0,0 3 48 15,0-5 16-15,3-1-8 16,-3 0 0-16,-4-2 0 16,4-1-40-16,1-1 40 0,-5 8 0 15,0-4 16-15,0 4-8 32,4-1 120-32,-4 0-128 0,8 1 0 0,-5 2 0 15,1 1 8-15,4-4-8 16,1 4 0-16,-5-4 0 15,-1 1-8-15,1-4-96 0,0 3 104 16,0-2 232 0,-4-1-224-1,0 0 88-15,0 0-96 0,0 1 8 0,5 2 80 16,-5-3-88-16,4 0-8 16,-4 3 0-16,4 1 0 15,-1 0 8-15,5 2 0 0,-4-2 0 31,5-1 32-31,-5 4-32 16,-1-1 0 0,1 1 8-16,0-1-8 15,0 7 72-15,4-3-72 16,0 6 0-16,0 0-48 0,0 3 48 16,1-3 0-16,-2-3 32 15,1 0-24-15,-4-6-16 0,4-4-48 16,-4 1 56-16,-4-4-64 15,4 0 64-15,-4 1-56 16,4-5 48-16,-4 1 8 0,0 3-104 16,4-2 104-16,0-1-208 31,0 0 200-31,-1 0 8 0,1 3 8 0,-4-3-8 16,5 4 8-16,-1-1-24 15,-4 0 16-15,0 3 0 16,0-3 56-16,0 0-40 15,4 1 64 1,0-4-24-16,-4 0-48 16,4 0 128-16,-4-3-136 0,0 3-8 0,0 0 8 15,0 0 0 1,0 0-16-16,-4 0-24 16,-13-3 40-16,2 0 48 0,-5 0-48 0,-3 0 0 31,-14-7-248-31,-23 4-696 15,9-7-1288-15,-1-6-4250 0</inkml:trace>
  <inkml:trace contextRef="#ctx0" brushRef="#br3" timeOffset="-31931.32">17992 7347 784 0,'0'0'2936'15,"0"0"-2040"-15,0 0-319 16,0 0-65-16,0 0 120 0,-7-35 96 15,3 31 16-15,0 2-112 16,-5 2-424 0,2 0-136-16,-1 0 112 15,-12 2-80-15,0 8 96 0,-4 3-72 16,0-1-128 0,-4 8 289-16,-4-1-113 0,0 3 88 0,1 6-40 15,-1 4-48-15,0 6 200 16,4 7 8-16,-4 5-136 15,8 1-120 1,5 7 184-16,2-1-32 16,6-3-24-16,7 0-200 0,4-7 248 15,0-2-304-15,4-4 104 16,11 0 72-16,2 0-96 16,2-6-24-16,1 0 0 0,8 0-48 31,-4-3 64-31,4-4-72 15,8-2-8-15,0 3 8 0,-1-7 0 16,5 3-8-16,-4 1-72 16,0-8-152-16,-12 2 152 15,-4-8 0-15,-8 4-64 0,-4-3-16 16,-8 0 80 0,0 2 72-16,-17 2 16 15,-6-2-8-15,-13 5 192 0,-8-2-144 16,-4 1 48-16,1 1-88 15,2-1-8 1,2-4 200 0,11-5-144-16,8 0-48 0,8-4 72 15,8-3-64-15,8-3-16 0,0 0-56 16,8 0 48-16,16 0 8 0,7 0 392 16,14 0-8-16,-2 0-87 15,2-3-169-15,-2 3-128 16,-7 0-8-1,-4 0-192-15,-8 0 192 16,-8 9-193-16,3 1 97 16,-10 2 96-16,3 1 0 0,-8 0 8 15,-1 0-64-15,-3 0 24 16,0 2-16-16,0 1 112 0,-7 0-56 31,-14 0 248-31,2 6-47 16,-9-3 215-16,0 3-240 0,0 0 24 15,-4 4 104-15,8-4-128 16,9 0-32-16,-2 1-120 31,6 5 40-31,2 4-40 0,9 3-16 16,0 9 160-16,0 1 136 16,9 9-104-16,2 3 8 0,2 3-40 0,-1 4-160 15,-5 6 264-15,6-7-256 16,-9 4 88-16,3-7-56 15,1-3 40-15,5-3 8 16,6-6-96 0,17-10-272-16,23-6-328 0,61-29-488 15,-8-3-1041-15,-1-13-5072 0</inkml:trace>
  <inkml:trace contextRef="#ctx0" brushRef="#br3" timeOffset="-30191.34">23634 6642 5233 0,'0'0'1952'15,"0"0"-1072"-15,0 0 160 31,0 0 145-31,0 0 367 0,-4-35-424 16,4 32-472-16,0-1-151 16,0 4-1-16,0 0-352 15,0-3-152-15,0 0-200 0,13 3 0 16,2-3 80-16,9 3 88 0,8 0 24 16,0 0-64-16,0 9 72 15,3 8 40 1,1 5-40-16,-4 6-193 15,0 7 185-15,-4 3-176 16,-4 7 56-16,0 5 120 0,-8 1-32 16,0 3 40-16,-8 0 0 15,-1 6 0-15,-2 1-72 16,-5-4 72-16,-8 6-56 16,-12-2-48-16,-15-1 104 15,-10-3 0-15,-7 1 0 16,-3-8 8-16,-5-2 144 0,4-4-144 15,8-5 0-15,12-5-8 16,8-5 0 0,9-4-24-16,10-5 24 15,9 2-56-15,0-7 48 16,9 5 0-16,14-1 0 16,9-1-56-16,12-1 64 0,0-2-96 15,8 1 96-15,-5 0-120 0,-6 0-152 31,-6 0 48-31,-7 0 24 0,-7-4-88 0,-6-2 16 32,-11-1 168-32,0-2 16 0,0-1 80 15,-4 1 8-15,0-1 0 16,-8 3 112-16,-7 1-64 0,-10 2 224 16,-6 1 512-1,-9 3-304-15,-1-3 8 16,2-1 41-16,7 1-249 15,8-3 72-15,5-1-352 0,10 1 8 16,5 0 64-16,0-1-64 16,4 7-8-16,0 0 120 15,0 9 24-15,12 0 208 16,0 4-216-16,4-1 8 16,0 2-24-16,0-2-24 15,0-3-24-15,-1 1-72 0,2-4 8 16,-6-3 72-16,2 3-80 15,-1-3-8 1,-1 3 8-16,2 4 72 16,2 2 160-16,2 7-16 15,2 0-104-15,5 6 184 0,0 4-152 16,0-1 24-16,0 7 32 31,-8 0-128-31,4 0 136 0,-8-4-120 16,-5 1-8-16,-7-3 216 15,0-4-240-15,-4-3-48 16,-20-6-8-16,-11-4-56 0,-29-6 56 16,-52-12-720-16,9-10-1680 15,4-3-6138-15</inkml:trace>
  <inkml:trace contextRef="#ctx0" brushRef="#br3" timeOffset="-18488.05">16009 8677 1240 0,'4'-13'3977'0,"3"0"-2673"15,1 1 256-15,1-1-360 0,-6 1 17 16,1-1-161-16,0 3-88 15,-4 1-72-15,0 2-336 16,0 4-215-16,0 0 119 16,0 0-208-1,-4-3 16-15,-3 2-232 0,-6 4-40 16,-6 0 0-16,-5 0-8 0,-4 0 8 16,0 0-8-16,0 0 8 31,-4 7 160-31,4 2-152 15,0 1-8-15,5 5 32 0,-1 2-16 16,0 1 32-16,-1 5-48 0,1 5 8 16,1 1 160-16,-1 6-168 15,4 6 80-15,4 0-72 32,4 1 0-32,4-4 120 0,4 3-128 15,4-6 0-15,0 0 56 16,16-4-48-16,4 1 40 0,8-6 56 15,8-4-96-15,3 0 248 16,13-9-160-16,4 0-80 31,12-10 184-31,4-3-72 0,-1 0-48 16,1-3-80-16,-5-7 56 0,-7-2-8 16,-4-1-48-16,-11 0-112 0,-10 3-152 15,-7-2-280-15,-8-1-72 0,-8-6-472 16,-4 0-1545-1,-4 0-2072-15</inkml:trace>
  <inkml:trace contextRef="#ctx0" brushRef="#br3" timeOffset="-18127.04">16602 8740 8369 0,'0'0'2945'0,"0"0"-1785"16,0 0-864-16,0 0 128 15,0 0 657-15,0 0-337 32,0 0-528-32,0 0-216 0,99-19 280 15,-58 13-168-15,-1-1-24 0,-1 2-88 16,2-5 0-16,-6 3-8 0,-7 1-352 16,-8 3-336-16,-4 0-297 15,-16 3-1191-15,0 0-1713 16,0 3-872-16</inkml:trace>
  <inkml:trace contextRef="#ctx0" brushRef="#br3" timeOffset="-17891.79">16690 8925 864 0,'0'0'5729'0,"0"0"-4513"15,0 0-384-15,0 0 73 0,0 0 239 16,0 0 456-16,0 0-32 16,75 0-647-16,-34 0-569 0,2-7-272 31,-3 1-56-31,0-3-24 16,-4-4-960-16,-8 3-1489 15,-13 1-2048-15</inkml:trace>
  <inkml:trace contextRef="#ctx0" brushRef="#br3" timeOffset="-15754.78">16040 11204 3200 0,'0'0'4313'0,"0"0"-2809"16,0 0-127-16,0 0-249 0,0 0-192 31,0 0 304-31,-3-73-671 16,-10 67-217-16,-6 3 96 15,-5 0-360-15,-12 3 32 0,-5 0-104 16,-6 9 40-16,-1 7 120 0,1 3-96 16,2 0 0-16,10 3-8 31,7 4 8-31,3-1-72 16,10 3-8-16,11 4 8 0,4 0 0 15,4 3-8-15,24 3-48 16,4 0 40-16,11-3-24 0,9 3 24 15,8-2-136-15,0-2-120 16,-4 1 176-16,-5-3-312 31,-7 0-48-31,-12-4 272 0,-11 1 24 16,-10-4 104-16,-7-3-41 0,-4 0 89 16,-20 1 177-16,-8-1 87 0,-19-3 128 15,-6-6-88 1,-6-1-144-1,4-5 248-15,-10-7-88 16,14 0-16-16,3-19-48 0,8-4-136 16,12-8 24-16,8-4-144 15,4-6-8-15,12 0 0 0,4 2-208 16,0 11-48-16,0 12-72 0,0 16-1048 31,0 12-2993-31,0 14 1416 16,0 2-1696-16</inkml:trace>
  <inkml:trace contextRef="#ctx0" brushRef="#br3" timeOffset="-15418.25">16280 11484 8265 0,'0'0'6394'16,"0"0"-5034"-16,0 0-1288 0,0 0-72 15,4 0-240-15,-1 28 240 16,9 14 48-16,1 12 128 0,2 3-168 0,1 3 184 16,0 0-192-16,4 1 0 15,-4-7 8 1,-4 3-8-1,-4-3 96-15,-4-7-96 0,0-5-96 16,-4-7-128-16,0-4-280 16,-4-8-536-16,-8-4-745 0,-4-6-711 0,-4-4-1457 31,4-9-2327-31</inkml:trace>
  <inkml:trace contextRef="#ctx0" brushRef="#br3" timeOffset="-15101.59">16351 11522 2920 0,'0'0'4433'0,"0"-76"-2921"0,0 37 185 16,4-2-25-16,4 10-392 16,4 5-559-16,8 7-137 0,8 3-544 15,3 7 32-15,14-1-144 31,-6 10 72-31,5 0-48 16,-8 10 24-16,-4 8-176 0,-12 11 128 16,-8 0-80-16,-12 9 88 15,0 0 64-15,-24 6 112 16,-8 1 184-16,-7-1 56 0,-6 1-176 16,2-7 112-1,2 0-272-15,2-9-16 16,11-4-56-16,4-6-984 0,20-9-1457 15,4-4-2032-15,4-6-1016 16</inkml:trace>
  <inkml:trace contextRef="#ctx0" brushRef="#br3" timeOffset="-14596.03">17124 11541 1008 0,'0'0'5193'16,"0"0"-3209"-16,0 0-791 16,0 0-193-16,16-80-40 0,-16 62 32 15,-16-2-224-15,-4 1-640 16,-3 7-120-16,-5 2 40 16,-4 7 8-16,-5 3-48 0,1 13 0 15,-3 9 200-15,3 12 345 31,4 11-321-31,8 6-8 0,13 0-176 16,7 6-48-16,4-9 128 16,4-4-128-16,15-12-96 15,5-7 32-15,8-12-256 0,0-7 112 0,0-6 79 16,3-12-39 0,-3-17-344-1,-4-6 128-15,-8-9 168 0,-4-7 216 16,-4 0 8-16,-8 7 280 15,0 9 344-15,-4 9 233 0,0 17 263 16,0 5-544 0,0 4-584-16,0 7-32 15,0 15-136-15,0 10 168 16,0 9 40-16,0 3-32 0,8 4 88 16,4 0-96-16,0-7-232 15,4 0-464-15,-4-9-545 16,8-3-727-1,-4-7-873-15,-4-13-1367 0</inkml:trace>
  <inkml:trace contextRef="#ctx0" brushRef="#br3" timeOffset="-14136.92">17291 11458 7009 0,'0'0'2777'0,"0"0"-1017"16,0 0-792-16,0 0-200 16,0 0-104-16,0 0-584 0,84-6-7 15,-56 32-73-15,-8 8-48 16,-1 11 40 0,-6 6-73-16,-9-1-79 0,-4 4 40 15,0-3 72-15,-20-3 48 16,4-10 0-16,0-3 64 15,0-7-56-15,8-8 64 16,-4-11 64 0,12-6-136-16,0-3 88 0,0-9 217 15,4-17-305-15,16-15-449 0,8-19 321 16,4-1-96-16,0-8-88 16,0 2 216-16,-8 23 96 15,-5 2 736 1,-6 20-23-16,-6 12 319 15,-3 10-864-15,8 0-168 0,0 26 0 16,4 2 144-16,0 10 0 16,3 10-136-16,-2-1 64 15,-6 1-72-15,-2 0-32 0,-5-4-536 16,-4 1-288-16,0 9-825 31,-13-13-1023-31,2-10-3698 0</inkml:trace>
  <inkml:trace contextRef="#ctx0" brushRef="#br3" timeOffset="-13692.53">18256 11154 440 0,'0'0'8569'0,"0"0"-7192"16,0 0-873-16,0 0 728 16,-88 35 360-16,52-1-383 0,-4 8-489 31,0 12 80-31,-3 19-152 16,-2 25 96-16,10 20-448 15,11 9-72-15,20-13-32 0,8-16-80 16,16-25 1-16,8-15-113 15,-4-17-137-15,-1-6-239 0,14 2-456 16,26 8-520-16,-3-7-672 31,-9-15-3114-31</inkml:trace>
  <inkml:trace contextRef="#ctx0" brushRef="#br3" timeOffset="-12773.47">19005 11395 5689 0,'0'0'1720'0,"0"0"-496"16,0 0-407-16,0 0 247 0,0 0 232 15,0 0-152 1,-4-35-328-16,-4 32-351 16,-5 0-97-16,2-1 136 15,-9 1-112-15,-5 0 136 16,-2 3-256-16,0 0-72 0,-1 0 96 15,-4 6-8-15,0 1 8 0,4 2-80 32,-4 4-136-32,4 0 216 15,0 2-224-15,-4 4-16 16,4 7 32-16,0 0-80 0,4 2 96 16,1 1-104-16,3-1 0 15,-1 4 32-15,10-1-32 0,-2 1 0 16,6-3-8-16,-1 3 16 31,8-4 16-31,0 1-24 16,0-4 0-16,4 0 0 0,7 1 16 15,6 0 88-15,7 2-16 16,4-2-88-16,0 2 209 0,8-3-201 16,-1-2-8-1,9-1 64-15,4-3-64 16,-1-3-96-16,1-7 47 15,5-5-143-15,-10-2 144 0,1-2-72 16,-4 0-56-16,-8 0-80 16,-4-9 160-16,-4-1 80 0,-5 1-160 15,1-4-320 1,-4 0 64-16,-4-2-576 16,0-1-1169-16,-8 3-2568 15</inkml:trace>
  <inkml:trace contextRef="#ctx0" brushRef="#br3" timeOffset="-11844.06">19395 11150 1456 0,'0'0'5577'0,"0"0"-4337"15,0 0-151 1,0 0 287 0,0 0 320-16,0 0 129 0,0 0-705 0,0-25-496 15,0 25-312-15,0 0-312 16,4 0 0-16,12 16-72 0,8 3 72 16,8 10 120-16,8 5 8 31,4 4-112-31,4 7 56 15,-1 3-64-15,-4 5 264 0,6 1-264 16,-6 4 64-16,-2-5 32 0,-2 5-40 16,-7-4 8-16,-4-3-72 15,-13-1 0-15,-2-2 16 16,-13 3-16-16,-4-3 0 0,-20 2-8 31,-12 1 8-31,-8-4-32 16,-11-2 32-16,-1-4-416 0,-4-6-376 15,-7-3-864-15,15-10-1361 16,16-9-2344-16</inkml:trace>
  <inkml:trace contextRef="#ctx0" brushRef="#br3" timeOffset="-11419.32">20299 11633 3648 0,'0'0'8866'15,"0"0"-7562"-15,0 0-1023 0,0 0-1 16,0 0 424-16,0 0-64 15,53-16-536-15,-18 16-16 16,9-3-80-16,4 0-8 0,-5 3-80 16,-2 0-624-1,-9 0-529 1,-9 0-1023-16,-7 6-449 0,-16 0-3152 0</inkml:trace>
  <inkml:trace contextRef="#ctx0" brushRef="#br3" timeOffset="-11203.49">20228 11823 2920 0,'0'0'2713'0,"0"0"-1681"16,0 0 1096-16,0 0-231 16,0 0 255-1,0 0-551-15,92 32-417 16,-53-29-464-16,13-3-272 15,4 0-264-15,-5 0-184 0,5 0-520 16,-3 0-800-16,-14 0-2929 16,-15 0-2841-16</inkml:trace>
  <inkml:trace contextRef="#ctx0" brushRef="#br3" timeOffset="-9506.43">21918 10976 6385 0,'0'0'1576'0,"0"0"-840"16,0 0-432-16,0 0 225 16,0 0 447-16,0-51-16 15,0 48-112-15,-4-4-392 16,-9 1-128-16,-6 3-152 16,-9 3-96-16,-13 0-32 15,-6 0-48-15,-5 12 0 0,-8 5 40 31,-4 2-32-31,8 6 112 0,-3 3 88 16,11 4 8-16,0 7 25 16,12-2-241-16,5 8 8 15,10-1 16-15,10 0-24 0,11 1 0 16,4-3-8-16,24-1 8 31,11 0 16-31,13-6-16 0,8-3-88 16,0-4-24-16,7 1-145 15,-7-7-175-15,-4 0-304 16,-12 1-16-16,-16-1 200 0,-12 0 0 16,-8-3 256-16,-8 3 288 15,-12-3 8 1,-21 4 720-16,-2-4 56 0,-9 0-272 16,-4-3 56-16,5-4-264 15,3 4-72-15,8-7-144 16,8 1-72-16,8 3-8 0,12-7-168 15,4 4 16-15,12 3 152 16,15-1 0 0,14 1 72-1,6 3-72-15,9 0 48 0,4-1 48 0,-8 1-96 16,-5-3-48-16,-6 3 32 16,-13 0-112-16,-9-1 120 0,-6 2-120 31,-13-2 24-31,0 5 104 15,-9-1 432-15,-14 3 457 16,-5 0 103-16,-9 0-200 0,5 0-192 16,0 1-416-16,13-1-176 0,3 0-16 15,12 4-16-15,4-1-72 32,8 4 40-32,16 5-96 15,8 8 56-15,3-1-72 0,1 7-48 16,-8-1 72-16,-8 7-16 15,-16 3 32-15,-4 10 80 0,-24 12 48 16,-23 10 544-16,-2-6 24 31,6-10-24-31,15-13-40 16,17-15-216-16,11 2-160 0,0 4-80 0,26-10-48 16,39-9-128-16,42-10-664 15,45-19-408-15,-17-3-336 0,-16-9-2777 16</inkml:trace>
  <inkml:trace contextRef="#ctx0" brushRef="#br3" timeOffset="-5960.91">22558 10912 1240 0,'0'0'5857'16,"0"0"-4625"-16,0 0-336 15,0 0-447-15,0 0 847 16,17-29 144-16,-14 29-552 0,-3 0-360 15,0 0-311-15,0 0-49 16,0 0-168-16,0 0-16 0,-3 0 8 16,-9 0-169-16,-8 0 49 31,-8 4 56-31,-8 5-96 16,0 1-88-16,-4-1 0 0,0 1 144 15,5 0 40-15,3-4 72 16,8 0-8-16,12-3 8 0,-1 1 0 15,10-1-16-15,3 0-48 32,0-3-88-32,0 0 152 15,0 3-208-15,0 0 152 0,0 3 56 0,0-2 48 16,0 5 232-16,0 1-40 16,3 2-8-16,-3 1 200 0,0 3-232 15,5 6 33 1,-1 0-17-1,0 1-24-15,0 5 232 16,4-2-304-16,-5 6-40 0,10-4 64 16,-5 3 112-16,3 4 16 0,2 1-120 15,-2-1-144 1,6 3 264-16,-6 0-256 16,6 0 32-16,-2 0-48 15,-3 3 0-15,4 4 96 16,0-1-96-16,0 4 0 0,-8-4 72 15,1 1-72-15,2-1 112 16,-7 0 72-16,0 1-64 0,0-1 176 31,4 1-288-31,0 3 0 16,0-4 96-16,3 1-48 0,2-1 8 16,2-3-56-16,-2 0 40 15,-2-2 112-15,2-1-160 0,-5 0 0 16,-1-3 0-16,-3 3 0 31,0-4 48-31,0-2-48 16,-4 3 0-16,0-3 64 0,5 3-56 15,-1-3-16-15,0 0 8 16,3 2 0-16,-3-2 96 0,0 6-96 16,-4-6 0-1,0 3 208-15,4-4-208 16,-4-2 0-16,0 3 0 15,0-7 16-15,0 4 56 0,5-1-72 16,2-2 0-16,1 0-8 16,5 2-64-16,2 1-16 15,5 5 72-15,0-2 32 16,4 3 136-16,0-3-152 16,0 0 0-16,4-4 0 15,-9-6-104-15,5-5-224 0,1-2 104 16,-1-5-160-16,3-7 0 15,21-3-576-15,-5-3-785 0,-2-13-2687 0</inkml:trace>
  <inkml:trace contextRef="#ctx0" brushRef="#br3" timeOffset="-4433.23">23403 10766 5113 0,'0'0'2056'31,"0"0"-1128"-31,0 0-400 15,0 0 417-15,0 0 327 0,0 0-288 16,-11-9-448-16,11 9-152 0,0 0-160 16,0 0-24-16,0-4-96 15,0 4-96-15,15-3-16 32,6 0 8-32,7 3-224 0,0-3 64 15,7 3-16-15,-7 0-128 16,-5 0 144-16,-2 0 16 0,-10 0 136 15,2 0-168-15,-6 3-80 16,1 7 32-16,-4-1 184 31,1 4-8-31,3 2 32 0,-5 2 16 16,5 5 288-16,0 0-120 0,4 3 56 16,-4 4 64-16,5-1-16 0,-2 4 136 15,1 0-192-15,0 3-40 16,-4-3 232-1,0 0-232 1,4-1-55-16,-4 1 63 0,4 0 48 16,-5 3 344-16,6-4-296 0,-2 1 16 15,2 3-48-15,-1 3-72 0,4 0 32 16,-1 1 40-16,-3 2-64 31,1-3 168-31,-2 0-280 16,-3-3 24-16,4 3-16 0,-4 0 8 15,0 0 72-15,4 0-112 16,-4-3 24-16,4 3 168 0,0 0-240 16,0 4 8-16,4 2 32 31,-4 1-32-31,-1-4 96 0,2 0-104 16,-5 0 0-16,4-6 64 15,-4 0-56-15,-4 0 88 0,3-3 8 16,1-1-96-16,1 1 192 15,2 0-200-15,-3 3 0 32,1-3 0-32,-1 3 16 0,-1 3 32 0,1-3-48 0,1 0 0 31,-5 2 64-31,3-1-64 0,5-1 0 0,-3-4 73 16,-2 1-57-16,5 0 104 15,0 0-120 1,0-4 0-1,0-2 96-15,-4 2-88 0,4-6-8 16,-1 4 0-16,-2-4 0 16,3 3 32-16,-5-2-32 0,2-1 0 0,-5 0-8 15,0-3 8-15,-4 0-8 16,0 3 8-16,0-6 0 16,0 3-8-1,0 0 8-15,-8 0 0 16,-5 4 0-16,-2-4 72 15,-9 6-72-15,0-6-144 0,-12 4-329 16,0-8-119-16,-27-2-824 31,7-7-1561-31,4-6-4928 0</inkml:trace>
  <inkml:trace contextRef="#ctx0" brushRef="#br3" timeOffset="-2921.11">23037 10912 3952 0,'0'0'2809'0,"0"0"-1017"0,0 0-279 15,0 0-353-15,0 0 48 16,0 0-400 0,0-16-416-16,0 16-256 15,0 0-128-15,0 0-16 0,0 0-112 16,0 13 32-16,-4 0 80 16,-4 12 16-16,-1 0 0 0,6 1-8 15,-5 2 8-15,0 1 88 31,4-1-96-31,-4-5-8 0,4-1 8 16,0-3-48-16,0-6-264 16,0-4-560-16,0-2-520 0,1-4 88 15,-6-3-825-15,1-3-239 16,0-10-2041-16</inkml:trace>
  <inkml:trace contextRef="#ctx0" brushRef="#br3" timeOffset="-2623.5">22881 10928 6649 0,'0'0'1768'0,"0"0"-968"31,0 0-776-31,0 0 56 0,0 0 137 0,0 0 423 16,0 0 184-16,60 73-232 15,-39-50-224-15,2 2-8 0,1-3-88 16,4-3-136-1,-4 0-96 1,0-3 16-16,-5-6 40 16,2-1-96-16,-6-6 72 0,-6 0-64 0,-5-3-8 15,-4 0 120-15,0 0-120 16,0 0 8-16,0 0-16 0,0 0-360 31,-13-3-1096-31,1 0-769 16,5 3-1983-16</inkml:trace>
  <inkml:trace contextRef="#ctx0" brushRef="#br3" timeOffset="-2059.46">23128 11567 7569 0,'0'0'1977'31,"0"0"-1361"-31,0 0-304 16,0 0-224-16,0 0-80 0,0 0 424 16,-3 34 256-16,-1-12-328 15,-5 4-80-15,1-1-152 0,1 1 152 16,-1-1-280-16,-1-3 0 31,5-6 80-31,-3 3-80 16,3-6-240-16,0-4-840 0,0 1-336 15,4-4-817-15,-4-6-2920 0</inkml:trace>
  <inkml:trace contextRef="#ctx0" brushRef="#br3" timeOffset="-1765.47">22989 11579 2920 0,'0'0'5545'0,"0"0"-4400"15,0 0-745 1,0 0-128-16,0 0 488 16,0 0 456-16,72 51-400 15,-44-29-160-15,4 0-135 0,-4 4-193 16,-5-7-152-16,1-1-176 15,-8-1 16-15,-4-4 80 0,-4-4-96 32,-3-3-64-32,-2-3 48 15,-3 1-152-15,0-4 112 0,0 0-112 16,0 0-401-16,0 0-599 16,0 0-736-16,0 0-1001 15,0 0-4280-15</inkml:trace>
  <inkml:trace contextRef="#ctx0" brushRef="#br3" timeOffset="1434.45">18407 6426 56 0,'0'0'2240'0,"0"0"161"15,0 0-1369-15,0 0-720 0,0 0 88 16,16-6 352-16,-12-1-264 16,8 1-328-16,0-1-104 15,-1 1 72-15,10-3-32 0,-1 2-8 31,4-2 120-31,3-1-208 16,1 1 8-16,4-1 96 0,0 1-96 16,-1 2 248-16,-3-2-144 15,9 3 88-15,3-4 177 0,-1 4-129 16,6-1-32-16,-2 1-96 16,0 3-120-1,2 0 256-15,-9-1-160 16,-1 4 32-16,5-3 32 0,-7 3 64 15,2 0-112-15,5 0-32 16,-4 0-80 0,-1 0 224-16,10 0-176 15,-6 0 32-15,5 0-40 0,-4 3-32 16,0 1 16-16,-5 2-24 16,-3-3 0-16,0 3 0 0,-4 1 0 15,0-1 0-15,-4-3-16 31,0 7 32-31,-1-4 0 16,5 1-16-16,-3-1 0 0,-1 0 0 16,4 0 0-16,4 4 0 0,-4-3 0 15,3 2 0-15,5 0 40 16,-4 1-40-16,-4-1-16 31,4 1 16-31,-4 2 0 0,0-2 0 16,0 0-8-16,-5 0 8 15,1-4 24-15,-8 3-24 0,0-2 0 16,0-4 0-16,-8 0 0 16,-4 0 8-16,0-3-8 15,-4 3 0 1,0-3 0-16,0 0 56 0,0 0-56 16,0 0 128-16,0 0 0 15,0 0 96-15,0 0-168 0,0 0-48 16,0 0 72-16,0 0-80 15,0 0 16-15,0 0-16 16,0 0-32-16,0 0-272 16,0 7-1160-16,-12-7-1545 15</inkml:trace>
  <inkml:trace contextRef="#ctx0" brushRef="#br3" timeOffset="3363.21">21048 6407 4600 0,'0'0'1169'0,"0"0"-921"15,0 0-240-15,0 0-8 31,0 0 8-31,0 0 64 0,60-35-24 16,-51 29 80-16,2-4 448 16,1 0 136-16,0-2-304 15,4-1-200-15,0 1-128 0,0-4 0 0,4 3-16 16,0-3-56 0,-1 0 120-1,6-3-120-15,-1 0 40 0,4 0 8 16,0 0 8-16,0 0 128 15,0 0-136-15,-5 3 32 16,5 3 144-16,-4 0-135 0,4 1 159 16,-9 2-64-1,9 4-184 1,0-4 264-16,0 1-208 0,8 3-64 0,-4-4 8 16,4 3-8-1,0 1 16-15,0 6-16 0,-4-3 8 16,-4 0 16-16,3 3-24 0,5 0-8 31,-4 0 8-31,4 0 0 0,-1 0 8 16,6 0-8-16,-5 0 0 15,7 0-16-15,1 0 24 16,-4 0-8-16,-1 0 0 0,6 0 0 16,-2 3 24-16,-7 0-24 31,5 3 0-31,-6-2 48 0,-3 2-48 15,0 1-8-15,-4-1 8 16,-4 0 0-16,-1 4-8 16,1-1 8-16,0 1-8 0,-3-1 0 15,2 1 8-15,-3 2 0 16,4 1 0 0,-1 0 0-16,-6 3-32 0,3 0 32 15,-8-4-48-15,4 1 48 16,-8 0 0-16,3-4 8 15,-7-3-8-15,5 1 0 0,-9-7 24 16,0 3-24 0,4-3 0-16,-4 0 72 15,0 0 16-15,0 0 144 0,0 0 0 16,0 0-104-16,0 0-128 16,4-3-264-16,7-4-792 15,-3 1-1249-15,1 0-3824 0</inkml:trace>
  <inkml:trace contextRef="#ctx0" brushRef="#br3" timeOffset="8080.46">23355 12046 4080 0,'0'0'4841'16,"0"0"-2040"-16,0 0-1865 0,0 0-672 15,0 0 264-15,0 0 465 16,0 0-577-16,0 6-416 31,0 3 8-31,-11 8 152 0,-1 8 520 16,-8 0-264-16,-1 4-144 15,-2 3 72-15,-5 0-248 0,0-4-96 16,4 1 0-16,4-4-192 16,5-3-600-16,2-6-920 15,5-7-1153 1,4-2-1808-16,4-7-1264 0</inkml:trace>
  <inkml:trace contextRef="#ctx0" brushRef="#br3" timeOffset="8342.57">23168 12074 2496 0,'0'0'5265'15,"0"0"-2848"-15,0 0-1545 16,0 0-408-16,0 0 336 0,0 0 160 16,0 0 393-16,72 35-601 31,-44-12-272-31,-5-5-96 0,2 5-288 15,-1-1-32-15,-9-6-64 16,2-1 48-16,-6-2 24 0,-2-3-72 16,-1-1-152-16,-5-5-512 15,-3 2-744-15,0-3-601 32,0-3-2152-32</inkml:trace>
  <inkml:trace contextRef="#ctx0" brushRef="#br3" timeOffset="8839.46">23456 12525 1008 0,'0'0'8770'16,"0"0"-5994"-16,0 0-1704 15,0 0-792-15,0 0 201 0,0 0-153 16,-5 13-272-16,-7 6 152 15,4 0-120-15,-4 6-80 32,4 1 152-32,-3-4-152 0,3 3-8 0,-1-2 0 15,1-1-328 1,1-7-681-16,-2 2-1047 0,1-5-953 0,1-9-2840 16</inkml:trace>
  <inkml:trace contextRef="#ctx0" brushRef="#br3" timeOffset="9069">23323 12541 3832 0,'0'0'5041'0,"0"0"-2768"0,0 0-1201 32,0 0-272-32,0 0 120 15,0 0-271-15,0 0 207 0,0 0-224 16,69 57-96-16,-46-34-288 15,-3-1-128-15,4 0-32 16,-4 0-88-16,-4 0-264 0,0 1-912 31,-4 5-745-31,-4-6-1103 0,-4-6-4114 16</inkml:trace>
  <inkml:trace contextRef="#ctx0" brushRef="#br3" timeOffset="9429.12">23547 13055 3208 0,'0'0'8514'0,"0"0"-6698"0,0 0-1031 31,0 0-297-31,0 0-80 16,0 0-344-16,0 0-8 0,-9 32-56 15,-2-10 64-15,-1 1-56 16,0-1-16-16,4-3-144 15,0 0-616-15,0-7-545 0,4-2-967 32,0-3-1673-32,4-7-2856 0</inkml:trace>
  <inkml:trace contextRef="#ctx0" brushRef="#br3" timeOffset="9610.7">23428 13043 4793 0,'0'0'6433'0,"0"0"-4649"16,0 0-912-16,0 0 193 16,0 0-105-16,0 0-64 15,110 25-312-15,-65-12-368 0,2-1-64 0,-2 1-128 16,-6 0-24 0,-3 2-840-16,-12 2-1376 15,-9-5-2641-15</inkml:trace>
  <inkml:trace contextRef="#ctx0" brushRef="#br3" timeOffset="10052.87">24981 12690 12042 0,'0'0'2569'0,"0"0"-2121"15,0 0-440-15,0 0 176 16,0 0-32-16,36 99-24 15,-36-61-128-15,-12 0-40 0,-24 9-240 16,5-5-1297 0,-1-14-2639-16</inkml:trace>
  <inkml:trace contextRef="#ctx0" brushRef="#br3" timeOffset="11916.31">25276 10506 6393 0,'0'0'1920'0,"0"0"-599"16,0 0-441-16,0 0 360 0,0 0-96 15,0 0-304-15,4-6-319 0,-4 6-241 32,0 0-112-32,-4 0-168 15,-12-4 8-15,-8 4-88 16,-8 0 64-16,-8 0-120 0,-3 0 64 15,-2 0 72-15,10 0-8 0,-1 0 0 16,12 4 8-16,9-4 40 31,6 0-40-31,5 0 0 16,4 3 0-16,0-3-64 0,0 0 8 16,0 0-32-16,0 3-64 15,0 3 87-15,0 4 65 0,0 3 0 16,0 5 137-16,0 8-41 31,0-1 264-31,0 4-128 16,0 3 8-16,4-1 48 0,8 8 32 15,0-5-48-15,4 4-112 0,4 4-48 16,0-4 200-16,0 0-208 0,-4 0 80 16,0-3-72-1,3 3 0 1,-2 0 104-16,2 0-144 15,-3 4-64-15,5-4 152 0,-6 6-160 16,-7 0 0-16,1 4-24 0,-2 6 24 16,-3 0 64-16,0 0-64 0,0 3 0 31,8 0 72-31,-4 0-72 16,4-3 48-16,0-6-48 15,-4 0 0-15,4-7 96 0,0 0-88 16,4-2 104-16,-8 2 104 15,4-6-120-15,3 3 56 0,-2-6-80 32,2 2-16-32,2-2 193 15,3 0-185-15,-5 0 16 0,6 3-72 16,-6-4 8-16,1 4 8 16,-4 0-24-16,1 0 0 15,-2 3 72-15,-3 3-72 0,0 1 0 31,0 2 0-31,-4-2 48 16,-4 2 8-16,8-3-56 0,-4-3 0 16,3 0 40-16,6-3-40 15,2 0-128-15,2-6-40 0,2 3 168 16,5-4 88-16,0-2-88 16,0-1 0-1,1-3 0-15,3-3 0 16,-1-3-160-16,1-3-105 0,7-7 9 15,6-3 240-15,6-3-680 16,17-19-352-16,-12-6-1433 0,-9-7-4224 16</inkml:trace>
  <inkml:trace contextRef="#ctx0" brushRef="#br3" timeOffset="12502.73">25862 10655 2632 0,'0'0'5273'15,"0"0"-3200"-15,0 0-329 16,0 0-584-1,0 0 105-15,0 0-545 16,0 0-408-16,-4-3-312 0,-8 22 0 16,-8 6 24-16,-4 7-24 15,0 6 0-15,0 0 104 16,5 0-104-16,2 0-136 0,6-6-672 31,-2-7-945-31,5-5-415 16,4-8-929-16,-3-12-2424 0</inkml:trace>
  <inkml:trace contextRef="#ctx0" brushRef="#br3" timeOffset="12714.15">25666 10677 488 0,'0'0'8689'0,"0"0"-6808"0,0 0-1145 15,0 0-736-15,0 0 0 16,0 0 456-16,0 0 232 15,64 58-48-15,-36-33-336 16,4-3 25 0,4 3-1-16,4-2-232 0,-1-1-96 15,1-3-96-15,-7 0-1129 0,-6 0-847 16,-11-6-1177-16,-8-4-3544 16</inkml:trace>
  <inkml:trace contextRef="#ctx0" brushRef="#br3" timeOffset="13120.18">25922 11306 5825 0,'0'0'4721'0,"0"0"-3953"15,0 0-744 1,0 0 24-16,0 0 784 16,0 0 160-16,0 0-680 0,-24 92-136 15,16-64-32-15,4-2-136 0,-5 0-8 16,2-4-320-16,-5-3-800 16,0-1-592-1,0-8-1201-15,-1-3-3576 16</inkml:trace>
  <inkml:trace contextRef="#ctx0" brushRef="#br3" timeOffset="13314.75">25778 11315 10698 0,'0'0'2264'15,"0"0"-2080"-15,0 0-40 0,0 0-144 16,0 0 672-16,84 48 257 15,-45-22-545-15,5 2-112 0,4 1-272 32,-12 3 0-32,0 5-1048 15,-12-5-1697-15,-13-7-2304 0</inkml:trace>
  <inkml:trace contextRef="#ctx0" brushRef="#br3" timeOffset="13682.46">26081 11836 6753 0,'0'0'3033'16,"0"0"-745"-16,0 0-1312 16,0 0-640-16,0 0-208 0,0 0 200 15,0 0 225-15,-24 57-297 16,16-31-200-16,-4-1 144 0,8 4-200 31,-4-7 0-31,-4 0-736 16,-4 4-1081-16,1-14-599 15,-2-2-2353-15</inkml:trace>
  <inkml:trace contextRef="#ctx0" brushRef="#br3" timeOffset="13869.38">25890 11890 3696 0,'0'0'5297'16,"0"0"-2416"-16,0 0-1745 0,0 0-552 0,0 0 281 16,83 10-81-16,-46 2-56 15,-6 4-352 1,5 3-112-16,-4 0-264 16,-8 4-160-16,-9-4-792 15,-3 6-977-15,-7-3-551 16,-5-6-1977-16</inkml:trace>
  <inkml:trace contextRef="#ctx0" brushRef="#br3" timeOffset="14238.6">26208 12363 6313 0,'0'0'5961'0,"0"0"-4321"15,0 0-495-15,0 0-361 0,0 0-264 16,0-6-336-16,-7 15-112 0,-6 4-72 16,-2 6 8-1,2 4 168-15,1-1-160 16,-3 3-32-16,2-3-24 16,2 3-784-16,-9 4-440 15,4-10-1793-15,0-6-3536 0</inkml:trace>
  <inkml:trace contextRef="#ctx0" brushRef="#br3" timeOffset="14431.81">25982 12411 3024 0,'0'0'7570'31,"0"0"-5898"-31,0 0-1176 0,0 0 192 15,95 10 209-15,-59 2-265 16,-1 4-344-16,-3 0-288 0,-8 3-192 16,1 9-1481-16,-14-2-1391 15,-7-7-2137-15</inkml:trace>
  <inkml:trace contextRef="#ctx0" brushRef="#br3" timeOffset="14732.66">26371 12830 1192 0,'0'0'8530'31,"0"0"-6186"-31,0 0-1488 0,0 0-696 16,0 0-32-16,0 0 376 16,0 0-143-16,-3 73-153 0,-13-44-128 15,0-1-80-15,-5 4-649 0,-2-3-1319 16,3-7-993 15,8-7-2760-31</inkml:trace>
  <inkml:trace contextRef="#ctx0" brushRef="#br3" timeOffset="14912.13">26184 12865 4608 0,'0'0'4097'16,"0"0"-3497"0,0 0 641-16,0 0 431 15,100 63-600-15,-56-44-432 0,-1 0-407 16,2 1-233-16,2-2-32 15,-11-5-2369 1,-12-7-3864-16</inkml:trace>
  <inkml:trace contextRef="#ctx0" brushRef="#br3" timeOffset="15843.83">26292 10290 5873 0,'0'0'1800'0,"0"0"-1040"15,0 0-576-15,0 0 480 0,107-16 321 32,-71 16-89-32,-4 0-296 15,5 9-264-15,-10 8-24 0,1 5 184 16,-4 6-368-16,-4 14 40 15,-1 5-56-15,-2 7 0 16,-6 6 336-16,6 4 289 0,-2-1-233 31,9 1-40-31,-4-1-144 16,5 1-136-16,10 12 16 0,5 13-120 0,8 16 264 16,3 0-136-16,-3-4 104 15,-8-5 24 1,0-11-120-1,-9 7 8-15,1-3-32 0,1 0-184 16,-10-7 240-16,1-12-248 16,-7-12 0-16,-6-14 56 0,1-3-56 15,4 7 104-15,0 6-104 0,4 6 0 32,0-6-56-32,0-3 0 15,-4-3-40-15,-1-4 96 0,2-3 8 16,-6 1-8-16,-7-4-24 15,-4 3-248-15,0-3 104 16,-11 3-80-16,-25-2 152 0,-4-2 96 31,-8-5-200-31,0-3 32 0,4-7-488 16,-8-6-672-16,13-6-1385 16,15-10-3184-16</inkml:trace>
  <inkml:trace contextRef="#ctx0" brushRef="#br3" timeOffset="16086.82">27638 12391 4112 0,'0'0'5458'0,"0"0"-4682"0,0 0 440 15,24 74-80-15,-24-42-376 0,0-1 97 16,-7 1-369-16,-21 3-152 16,-4-3-88-16,-8-7-248 0,-16 1-912 31,8-14-2089-31,8-5-5073 16</inkml:trace>
  <inkml:trace contextRef="#ctx0" brushRef="#br3" timeOffset="16314.35">28156 12198 11346 0,'0'0'2448'0,"0"0"-1863"16,0 0-585-16,0 0-256 15,0 0-201-15,0 0-1863 0,0 0-4177 0</inkml:trace>
  <inkml:trace contextRef="#ctx0" brushRef="#br3" timeOffset="16480.32">28555 12144 3648 0,'0'0'7250'0,"0"0"-5682"16,0 0-1568-16,0 0-96 0,99-25-888 16,-75 25-1337-16,-7 0-3328 15</inkml:trace>
  <inkml:trace contextRef="#ctx0" brushRef="#br3" timeOffset="16626.82">29017 12122 8585 0,'0'0'2873'0,"0"0"-2873"16,0 0-16-16,0 0-1096 31,92-10-321-31,-68 10-1375 0</inkml:trace>
  <inkml:trace contextRef="#ctx0" brushRef="#br3" timeOffset="16750.36">29559 12106 7329 0,'0'0'2217'15,"0"0"-2217"-15,84-16-1401 16,-57 6-5224-16</inkml:trace>
  <inkml:trace contextRef="#ctx0" brushRef="#br3" timeOffset="16895.42">30101 12046 14667 0,'0'0'2136'15,"0"0"-1368"-15,0 0-768 0,0 0-80 31,0 0-608-31,0 0-3865 0</inkml:trace>
  <inkml:trace contextRef="#ctx0" brushRef="#br3" timeOffset="18068.82">30695 10004 7761 0,'0'0'1448'15,"0"0"-687"-15,0 0-65 0,0 0 72 16,0 0 456-16,0 0-400 31,12-67-816-31,12 64 88 0,8 3-96 16,7 0 16-16,13 0 72 0,8 3-80 16,4 13 96-16,3 3-48 15,1 3 40-15,-5 10 185 0,-3 0-225 0,-4 0 72 31,-8 3 256-15,-4 3-272-16,-8-3-48 0,-8 3-64 16,-4 0 0-16,-13 0 104 0,2 3-104 15,-13 0 0-15,0 4 8 16,-9-1 0-16,-10 4-8 0,-5 0 0 31,-8-7 72-31,-8 4 64 16,8-7-128-16,-4-4 0 15,9-2 40-15,7 0-32 0,8 0-16 16,12 0 0-16,0 3 8 0,15 2 72 16,17 5-80-16,8-1 80 31,8-3-72-31,-5-3-8 16,2-6 0-16,-9-7-64 0,-5-3 64 15,-15-3 72-15,-4-6-72 16,-12-1-168-16,0-3-64 0,-20 1 232 15,-16-1 176-15,-3 3 8 32,-9-2 64-32,-4-1 176 15,8 1-264-15,8 2-48 0,12 1-112 0,5 3-192 16,6 2 192-16,13 4-136 16,0 6 136-16,0 4 0 0,13 6 8 15,6 3 96 1,9 3-104-1,-4-2 8-15,4 2 96 16,0 0-48-16,-5 1-56 0,-2-5 72 0,-1 5 0 16,-1-4 80-1,2 3-152-15,3 1 0 0,0 5 104 0,3 4-104 32,6 6 0-32,-6-3 0 15,1 0 8-15,-8-6-64 16,-9-4 32-16,-7-3-120 0,-4-6 144 15,-11 0-96-15,-21-6 40 0,-24-1 56 16,-40-8-24-16,-27-11-32 31,16-6-1432-31,11-3-3849 0</inkml:trace>
  <inkml:trace contextRef="#ctx0" brushRef="#br3" timeOffset="20724.96">15818 12290 2520 0,'0'0'2152'16,"0"0"-543"-16,0 0-649 15,0 0-280-15,0 0 24 0,0-3-200 16,0 3 73-16,0 0-289 16,0 0-32-16,0 0 0 15,0 0-120 1,0 0-16-16,0 0-120 16,0 0-80-16,3 0 32 15,9 0 48-15,8 0 0 0,0 0 40 0,8 6-32 0,7-2 160 31,2-1 8-31,6 0 8 0,6 0 104 32,-2 3-208-32,1 1-8 15,-4-4-72-15,4 3 72 0,-9-2 40 16,5 2-112-16,0 0 8 0,0-3 48 16,0-3 0-16,7 3 8 15,1 1-64-15,0-4 0 16,8 0 64-1,-5 0-56-15,10 0-8 16,-5 3 16-16,3 0-16 0,-4-3 96 16,1 3-96-16,0 0 0 15,-4 0 0-15,4-3 0 0,-4 4 0 16,3-1 0 0,9-3 8-16,-1 0 48 15,6 3-56-15,-6-3 0 16,-7 0 0-16,0 0 0 0,-13 3 0 15,-2-3 0-15,-6 0 0 16,1 0 120-16,0 4-120 0,4-4 8 31,8 0 72-31,3 0-72 16,1 3 48-16,-4-3-56 16,0 2 8-16,-5 2 128 0,-7-4-128 15,-4 3 128-15,-8-3 80 16,4 3-56-16,-5 0 24 0,10-3-136 31,3 4-40-31,3-4 264 16,5 3-264-16,4 0 0 0,-1 0-8 15,-2-3 8-15,-2 4 48 16,-6-2-56-16,-10-2 0 0,-3 4 72 16,0-4-64-16,-1 0 80 15,1 0-40 1,9 0-32-16,3 0 177 0,3 0-193 15,5 0 0 1,3 3 8-16,5-3 0 0,-4 3 32 0,-3 0-40 16,-2 0 0-16,-8 1 24 15,-2 2-24 1,-1-6 0-16,-4 3 0 16,0 0 0-16,-8 0 80 15,3-3-80-15,-3 0 0 16,-8 4 64-16,0-4-56 0,-9 0 104 15,-2 0 64-15,-1 0-40 0,-4 0 216 16,0 0-160-16,0 0-104 31,0 0 128-31,0 0-216 16,0 0 0-16,0 0-328 0,-4 0-872 16,-12 0-1217-16,0 0-2288 0</inkml:trace>
  <inkml:trace contextRef="#ctx0" brushRef="#br0" timeOffset="29538.6">22156 14033 4825 0,'0'0'5833'16,"0"0"-4073"-16,0 0-968 15,0 0-616-15,0 0 352 0,0 0 337 16,0 0 47-16,-47-41-376 15,47 38-240 1,0 3-32-16,-4-3-256 16,4-4 296-16,0 1 224 0,0-7-528 15,0-3-32-15,15-6-72 16,9-6-144-16,8-4 176 0,8 3-120 16,8 1 72-16,8 2 32 15,8 7 40-15,11 0-128 16,20 3 128-1,25 7 96-15,12 2-48 16,-4 7 32-16,-1 0-16 0,-11 3-24 16,2 10 16-16,2 3-16 15,-4 3 8-15,3-3-72 16,-7 0 0-16,-1 0 32 0,5-1-48 31,0 5-8-31,11-5 96 16,16 2 32-16,9 2-32 0,8-4 0 15,7 1-72-15,-4 0 80 16,-8-6-8-16,-3-4 0 31,-9-6 16-31,-8 0-88 0,-7 0-80 0,-5-13-120 16,-7-2 40-16,0-2-144 16,-4-1-104-16,-13-5 208 0,-15 4 136 15,-16 0 8-15,-21-3 208 16,-3-3-80-1,4-4 104 1,0-9-40-16,4-10 40 0,-9 4-104 0,-7-1 104 16,-12 7-56-16,-4 3 32 15,-4 3 152-15,-8 10 16 0,-5 3-16 16,2 10 16-16,-1-1-168 31,-4 7-72-31,0 0 264 16,0 0-144-16,0 3-8 0,0 0 24 15,0 0-128-15,0 0-16 0,0 0-24 16,0 0-160-16,0 0 136 16,0 0-248-16,0 6 96 31,0 7 144-31,0 3 48 0,0-1 0 16,0 4 8-16,0 7-8 15,4 0-56-15,4-1-224 0,-4 3-144 16,3-2-136-16,-2-4-105 15,-5-6 161-15,0-4-304 32,0-2 200-32,0-10 360 0,0 0 256 15,0 0 968-15,0-13-80 0,0-12-880 16,12-4 104-16,-1-6-96 16,6-6 160-16,7 0 136 0,4 0 113 15,-5 6 143 1,5 3 0-1,-4 10-104-15,0 2 32 0,0 8-360 16,3 2-120-16,10 1-16 16,-1 6 8-16,11-4 24 0,1 4-32 15,12 3-32-15,15 0 32 0,26 0 0 32,22 0 0-32,8 7 0 15,1-1 8-15,-9 3 56 16,-11-2-64-16,8-1-40 0,7-3 40 15,4-3 0-15,9 0 24 16,7 0-24-16,4 0-56 0,5-3-64 16,3-10 120-16,-3 1 0 0,3 2-8 31,0-2 8-31,-7 2-8 16,-1 4 8-16,-8-1 0 15,-7 4 224-15,-4 0-120 0,-5-3 40 16,0-4-32-16,1 0-104 31,0-5 208-31,-5-4-216 0,1-7 0 16,-9-3-8-16,-11-5 8 15,-25-4-8-15,-19 3 0 0,-20 3 8 16,-8 3 48-16,0-5-40 0,0-5-16 16,-9 4-32-1,-3-2-32 1,-8 8 64-16,1 3-408 0,-2 4-144 15,2 3-568-15,10 0-1377 16,1 3-1768-16,0 4-2712 16</inkml:trace>
  <inkml:trace contextRef="#ctx0" brushRef="#br0" timeOffset="31734.59">26678 14094 8385 0,'0'0'3233'32,"0"0"-1497"-32,0 0-591 15,0 0-161-15,0 0 224 16,0 0-264-16,0-4-448 0,0 4-296 15,0 0-200-15,0 4-144 0,13 8 96 16,2 7 32-16,9 10 16 31,0 0 0-31,4 6 8 16,0-1 96-16,4-2-104 0,0-4-16 16,0-2-40-16,0-10-184 15,3-4 96-15,1-8-40 0,-4-4 120 16,4-6 56-16,-4-17 8 31,-4-6 0-31,-1-8 8 16,-6-8 168-16,-6-2 144 0,2-4-200 15,-10 9-112-15,-3 4 288 0,0 13-296 16,0 9-8-16,-4 16-496 0,5 0-1584 16,-5 3-4882-16</inkml:trace>
  <inkml:trace contextRef="#ctx0" brushRef="#br0" timeOffset="32363.25">27387 14265 4761 0,'0'0'5473'0,"0"0"-4025"15,0 0-1208-15,0 0-192 0,0 0 592 32,0 0 24-32,88 0-416 15,-60-3-248-15,4-4-488 0,4-5 176 16,-8-1-96-16,0-6-152 16,-4-3 72-16,-5-3-264 15,-6-1 736-15,-6 0 16 0,-3 4 424 31,-4 3 840-31,0 7-272 16,-4 5-192-16,-11 4-167 0,-5 3-281 16,-8 0 8-16,-8 16 80 15,-4 3-216-15,0 6 192 0,8 7-312 16,0 0-32-16,13 3-16 16,6-3-48-1,13-1-8-15,0-5-176 16,28-4-488-16,8-6 208 0,16-7-424 15,23-9-241-15,-2 0-879 16,2-12-481-16,21-20-511 0,-29-6-1113 16,-2 0 2449-1,-22 3 1545-15,-35 16 111 16,1 6 1919-16,-9-3 1314 16,0 4-257-16,0 2-359 0,0 3-265 15,0 7-879-15,0 0-793 16,-13 0-440-16,1 10-168 0,-4 9 96 15,-3 6-88-15,6 4 128 32,9 3-208-32,4 0-232 0,12-4-72 15,20-3-272-15,12-5-232 16,8-4-401-16,8-10-63 16,23-9 104-16,-15-10-1185 0,-12-6-5384 0</inkml:trace>
  <inkml:trace contextRef="#ctx0" brushRef="#br0" timeOffset="32613.16">28504 13684 9482 0,'0'0'2152'0,"0"0"-552"15,0 0-888-15,0 0-431 0,0 0-129 16,-5 25 88-16,1 13 632 15,4 10-320-15,0 9-152 16,0 3-200-16,13 1 96 16,-2-7-272-16,9-4 24 15,4-2 104-15,0-9-104 16,4-5-96-16,-4-2-104 0,4-7-640 16,-4-3-648-16,-9-9-1753 15,-2-3-2176-15</inkml:trace>
  <inkml:trace contextRef="#ctx0" brushRef="#br0" timeOffset="32792.3">28412 14071 4745 0,'0'0'4368'0,"0"0"-2847"0,0 0 231 31,-9-89-240-31,18 71-359 16,14 1-417-16,5 5-640 0,17 2-96 15,6 7-568-15,21 3-809 16,-1 0-743-16,25 3-1129 16,-12 4-1104-16</inkml:trace>
  <inkml:trace contextRef="#ctx0" brushRef="#br0" timeOffset="33114.8">29041 13944 2968 0,'0'0'6361'0,"0"0"-4296"16,0 0-425-16,0 0-607 15,0 0-425-15,0 0 400 0,-88 70-456 16,64-38-344 0,1 9-160-16,14-3-32 15,6 3-32-15,3-6-392 0,16-6-344 16,12-4-40-16,8-12-329 16,-1-6 201-16,9-7 160 15,-8-10 184 1,-4-15 576-16,-9-10 464 15,-6-6 624-15,-9-4-16 0,-8 1-343 16,-4-1 375-16,-17 7-464 16,-2 6-8-16,-5 13-64 15,-4 10-568-15,4 6-272 0,4 3-800 32,17 15-1185-32,7 1-423 0,0 3-2601 0</inkml:trace>
  <inkml:trace contextRef="#ctx0" brushRef="#br0" timeOffset="33416.05">29610 13877 8937 0,'0'0'5065'16,"0"0"-3968"-16,0 0-777 0,0 0-80 15,0 0 280-15,-103 42-144 16,75-7-272-16,0 3-104 15,13 3-80-15,7 1-280 16,3-5-352-16,5 2-144 16,9-7 143-16,6-10-471 15,6-7 296-15,-2-8 728 0,-3-7 160 16,-4 0 544-16,-3-19 296 16,-9-6 185-1,0-7-241-15,-21-7-56 16,-11-2-232-16,-7-3-264 15,-2 3-232-15,10-10-400 0,7 13-1545 16,20 6-4928-16</inkml:trace>
  <inkml:trace contextRef="#ctx0" brushRef="#br0" timeOffset="33558.76">30196 13922 13634 0,'0'0'2473'0,"0"0"-2257"32,0 0-216-32,0 0-2128 0,0 0-3226 15</inkml:trace>
  <inkml:trace contextRef="#ctx0" brushRef="#br0" timeOffset="41285.91">15754 9972 680 0,'0'0'5265'15,"0"0"-3705"-15,0 0-912 0,0 0-536 31,0 0 24-31,0 0 304 16,0 0-104-16,0 0-63 16,0 0-161-16,0 0 48 0,0 0 408 0,0 0 16 15,0 0 272-15,0 0 120 16,0 0-88-16,4 0 49 16,0-12-361-1,7-8-512-15,2-5 136 16,2-9-200-16,5-5 0 15,-4-2 0-15,4-3 8 0,-4-7 16 16,4 3-24-16,-4-3 0 16,0 4 72-1,-5 5-64-15,-2 7-8 16,-1 10 0-16,-1 3 8 0,-7 9 112 16,4 7-120-16,-4 3-72 15,0-1-16-15,0 4-376 0,0 0-144 16,0 0-1073-16,0 4-799 31,0 5-153-31,0 4-111 0</inkml:trace>
  <inkml:trace contextRef="#ctx0" brushRef="#br0" timeOffset="41753.68">15754 9582 5673 0,'0'0'1392'0,"0"0"32"0,0 0-776 15,0 0 33 1,0 0 167 0,0 0-72-16,0 0-392 0,-9-7-368 15,9 7 88-15,0 0-72 16,0 0-32-16,0 0 0 0,0 0 152 15,0 0 208-15,0 0 320 0,4-6 8 32,9 0-303-32,11-7-73 15,-1-3-312-15,9-6 8 0,0-4 0 16,-4 1-8-16,0 0 80 16,-8 6-80-16,-5 3 0 0,-6 7 96 15,-5 2-88-15,-4 7 144 31,0 0-96-31,0 0-8 0,0 0 0 16,4 0-48-16,-4 0-136 16,4 0 88-16,-1 9-72 0,5 11 120 15,9 5 0-15,3 7 0 16,-5 6 88-16,9 0-88 31,-3 3-16-31,-2 4-96 0,1 18-1313 16,-8-9-775-16,-5-12-2457 0</inkml:trace>
  <inkml:trace contextRef="#ctx0" brushRef="#br0" timeOffset="48336.04">31910 11687 7401 0,'0'0'2145'0,"0"0"-697"16,0-26-384-16,0 17 304 31,4 6-95-31,-4 0-241 0,0 0-296 16,0 3-112-16,0 0-480 15,0 0-64-15,0 0-80 0,3 0-112 16,-3 0 64-16,0 6-120 16,0 10-88-16,5 12 240 31,-5 4 8-31,4 6 8 0,-4 0 0 15,4-3 8-15,-4-6 56 16,8-4-64-16,-4-9-8 0,3-3 8 16,2-7 0-16,3-6 80 0,4 0-80 15,11-10 168 1,10-12 224 0,6-16-184-16,17-16 80 0,15-28-16 15,17-23-176-15,-1 6 8 16,-18 20-104-16,-22 25 0 0,-19 26 0 15,-8 2 0-15,4 4-8 16,-8 6 8 0,-16 9-176-16,0 7-216 15,-4 0-904-15,-4 20-1000 0,-32 24 1087 16,4-2-967-16,-3-5-3129 16</inkml:trace>
  <inkml:trace contextRef="#ctx0" brushRef="#br0" timeOffset="51106.23">15694 9274 3144 0,'0'0'2041'0,"0"0"-769"16,0 0-472-16,-5-6-352 0,5 6 352 15,0 0 129-15,0 0-41 16,0 0 32-16,-4 0-24 0,4 0-40 16,0 0-128-16,0 0-263 15,0 0 15 1,0 0-384-16,0 0-32 16,0 0-48-16,0 0-16 0,0 0 96 15,0 0-96-15,0 0 0 16,0 0 64-16,0 0-64 0,9-4 48 15,7 1-40 1,12 0-8-16,7 0 264 16,13-3-128-16,12-1-32 15,0 1 144-15,4-1-160 0,3 4 0 16,-3 0-88-16,4 0 8 16,-5 0 128-16,1 3-136 0,-12-3-40 31,-9 3 40-31,-6 0 0 15,-10 0 0-15,-7 0 0 0,-8 0-120 16,-3 0 40-16,-5 0-312 16,-1 0-120-16,-3 0-497 0,0 0-471 15,0 3 16-15,-7 3-393 32,-10 0 113-32,-7-2-1433 0</inkml:trace>
  <inkml:trace contextRef="#ctx0" brushRef="#br0" timeOffset="51602.61">15682 9290 3936 0,'0'0'1017'16,"0"0"-505"-16,0 0-368 0,0 0 336 15,0 0 360-15,0 0 168 16,0 0-272-16,-20-4-448 0,20 4 40 31,0 0-87-31,8 0 71 16,7 0 400-16,10 0 120 0,3 0-16 15,3 0-72-15,9 0-288 16,0 0 160-16,4 4-183 0,-1-1-137 16,9 0-80-16,4 0-24 31,0 1 56-31,4-1-136 16,-4-3-104-16,-1 0 208 0,-3 0-208 15,0-3 0-15,-8-7 48 16,-9 3-32-16,-10 4 80 0,-14-3-96 15,-2 6-8-15,-5-3 208 32,-4 3-200-32,0 0 56 0,0 0-64 15,0 0 0-15,0 0-112 0,0 0-544 16,0 0-720-16,-8 3-1209 16,-5 6-672-16,-2-2-4216 0</inkml:trace>
  <inkml:trace contextRef="#ctx0" brushRef="#br0" timeOffset="59199.2">17359 15224 6209 0,'0'0'4417'16,"0"0"-3617"-16,0 0-472 16,0 0 128-16,0 0 576 15,0 0-248 1,0 0-503-16,0 0-73 15,0-4 64-15,0-8-272 0,-3-1 208 16,-18-6-200-16,-3 0 8 0,-8-6-8 16,-11 0-8-16,-5-1 48 15,-4 4-48 1,-3 6 0-16,3 6 200 16,-1 10-72-16,6 0-16 15,3 13-48-15,4 16-64 0,8 9 120 16,8 10-120-16,13 9 0 15,11 3 56-15,0-3-48 0,19 0-8 32,13-9 0-32,8-10 8 15,4-13-8-15,4-12 0 0,-1-13-16 16,5-13 16-16,12-35 48 16,4-28 8-16,-1-35-56 15,-7-25 8-15,-20-17-16 0,-16 11-136 31,-20 34-256-31,-4 31 168 16,0 33 232-16,-12 15 328 0,0 7 240 16,5 3 24-16,-6 10 296 0,5 9-584 15,1 15-304-15,-2 30-104 16,5 34 80-16,4 29-24 16,0 13 32-1,16-10 16-15,-4-25 24 16,4-32-16-16,-8-10-16 0,0-9 8 15,4 6-80-15,4 0-48 16,0-2-472-16,4-11-320 0,0-6-504 16,19-18-993-1,-7-4-368-15,0-4-2960 16</inkml:trace>
  <inkml:trace contextRef="#ctx0" brushRef="#br0" timeOffset="59364.33">17726 15208 512 0,'0'0'7737'31,"0"0"-3816"-31,0 0-2897 16,0 0-776-16,0 0 8 0,0 0 849 15,-12 108-561-15,8-57-448 16,0 0-96-16,4-1-112 16,0 8-1112-16,0-11-1425 0,4-18-2520 15</inkml:trace>
  <inkml:trace contextRef="#ctx0" brushRef="#br0" timeOffset="59527.12">17777 14913 10234 0,'0'0'3953'15,"0"0"-2889"-15,0 0-592 0,0 0-416 16,0 0-56-16,0 0-32 15,0 0-184-15,0 60-1160 16,9-38-3329-16</inkml:trace>
  <inkml:trace contextRef="#ctx0" brushRef="#br0" timeOffset="63781.87">28141 9649 4080 0,'0'0'5073'0,"0"0"-3184"0,0 0-657 16,-4-13-256-16,4 13 409 0,0 0-217 31,0 0-264-31,0 0-472 16,0 0-216-16,0 0 16 0,0 0-232 15,0 0 0-15,0 0-56 16,0 6 0-16,4 7 56 0,8 9 40 15,0 4 120-15,7 11 272 32,5 5-208-32,8 5-64 0,0 7-32 15,8 0-80-15,-5 3 0 16,2-2-48-16,-5-1 49 16,0-7-41-16,-9-3-8 0,-3-9-8 15,-3-3 0-15,-6-10 8 31,-7-5 40-31,0-8-40 0,0-6 0 16,-4 0 32-16,5-3-16 16,-5 0-16-16,0 0 152 0,3 0 104 15,5-3 304-15,8-13-104 0,4-12-360 16,12-20 160 0,16-28-208-1,12-39-40-15,7-15-8 0,1-3 48 16,-12 9-152-16,-13 22 104 15,-7 11-104-15,-8 21 104 0,-8 16 8 16,-8 15 40-16,0 17-48 0,-4 0 0 31,0 0 72-31,0 9-72 16,-4 7-64-16,-4 2 56 0,0 4-256 16,0 0-256-16,0 0-336 15,0 10-257-15,0 9 625 16,-12 6-672-16,-16 10-1057 0,0-3-1823 31,1-10-2602-31</inkml:trace>
  <inkml:trace contextRef="#ctx0" brushRef="#br0" timeOffset="65424.18">17929 15373 7745 0,'0'0'3105'0,"0"0"-1433"0,0 0-496 15,0 0-143-15,0 0-17 16,0 0 192-16,-32-32-472 0,32 23-288 31,0-4-192-31,0-6-160 16,16-9-32-16,4-1-64 0,11-9-120 15,10-4 112-15,-1 1-248 16,-1 6 88-16,-3 7 64 0,-4 9 40 16,-8 9 8-16,-8 7-16 31,-4 3-120-31,-5 16 184 16,2 13-72-16,-1 8 80 0,-4 11 0 15,-4 3 16-15,0 0 48 16,0 3-64-16,-4-10-16 0,-4-3-32 15,-4-9-48-15,0-7-8 32,-1-5 40-32,6-14 64 0,3-6 16 15,4-3-16-15,0-20-88 0,4-14-664 16,20-14 264-16,0-3 320 16,12-4 64-16,-4 11 104 0,-1 9 256 15,-3 12-80 1,0 7-40-16,-8 10-24 15,-8 2-112-15,0 7 0 16,-5 10-24-16,-2 12 24 0,-5 13 64 16,0 7-16-16,-5 5 88 15,-14 1-64-15,-1-4-56 0,1-6 144 32,-5-9-160-32,11-7 0 15,1-13 48-15,9-9 48 16,3-3 160-16,7-35-232 0,33-35-24 15,20-31-184-15,16-11-32 0,-9 20 168 16,-18 25 40-16,-22 38 8 16,-3 14 256-1,-8 5 128 1,3 3-64-16,-2 7-80 0,-6 6-240 16,-2 22 0-16,-5 14 104 15,-4 8-16-15,0 10 80 16,-9 10-152-16,-10 0-16 0,-5-1 0 31,0 1-80-31,0-10-728 16,4 13-1160-16,4-19-2481 0,8-19-1208 0</inkml:trace>
  <inkml:trace contextRef="#ctx0" brushRef="#br0" timeOffset="65731.85">19467 14544 1584 0,'0'0'9442'16,"0"0"-7346"-16,0 0-255 16,0 0-873-16,0 0-376 15,0 0 48-15,0 0-216 0,-103 83 120 16,39 9-88-16,-9 29-63 15,10 5 223-15,12-2-304 0,23-19-112 32,11-19-88-32,17-16-104 15,0-16 16-15,13-9-24 0,14-11-400 16,13 4 328-16,24 1-336 16,32-17-441-16,-13-13-1127 15,-7-9-4305-15</inkml:trace>
  <inkml:trace contextRef="#ctx0" brushRef="#br0" timeOffset="66203.59">19639 15043 10018 0,'0'0'4425'0,"0"0"-3089"16,0 0-432-16,0 0-304 16,0 0-320-16,0 0-136 0,7 25 104 15,5 7 120-15,0 12-48 16,4 4-103-16,-4 6-113 0,-4 0 48 31,0-3-152-31,-1-7 0 16,6-6 88-16,-9-9-88 0,4-13-48 15,-5-7 0-15,1-5 32 16,1-4 16-16,7-7 112 16,-1-18 168-16,13-26-160 0,8-25-112 31,8-16-8-31,0-10 0 15,-8 19 0-15,-8 20 0 0,-12 25 0 16,-4 9-8-16,4 4 8 16,0 0-200-16,-5 2-464 0,6 11-777 15,-5 5-1247-15,-4 4-4106 0</inkml:trace>
  <inkml:trace contextRef="#ctx0" brushRef="#br0" timeOffset="66495.62">20224 14481 4656 0,'0'0'6498'16,"0"0"-3706"-16,0 0-1015 0,0 0-425 16,0 0-424-16,0 0-240 15,83-57-575-15,-46 82-9 0,2 13 0 31,13 23 40-31,-4 21 0 16,-9 26-144-16,-15 13 0 0,-24-4 136 16,-7-9-136-16,-25-13 96 15,-8-6-40-15,4-3-48 16,0-16-8-16,8-13-8 0,0-16-608 31,-8 0-393-31,1-9-1815 16,7-12-6410-16</inkml:trace>
  <inkml:trace contextRef="#ctx0" brushRef="#br0" timeOffset="66996.32">21392 15055 5249 0,'0'0'8681'0,"0"0"-7440"16,0 0-713-16,0 0 304 0,0 0 64 16,0 0-24-1,0 0-447-15,32 0-313 16,3-3 72-16,12-3-184 16,9 0-48-16,8-1-152 0,-4 4-281 15,4 3-671-15,-16 0-1688 16,-20 0-3482-16</inkml:trace>
  <inkml:trace contextRef="#ctx0" brushRef="#br0" timeOffset="67176.72">21396 15287 8145 0,'0'0'4849'16,"0"0"-3704"-16,0 0-73 15,0 0-264-15,0 0 24 0,127 0-368 16,-32-6-464-16,25-7-248 16,-21 0-1336-16,-18-2-3321 0</inkml:trace>
  <inkml:trace contextRef="#ctx0" brushRef="#br0" timeOffset="67568.61">22459 14770 368 0,'0'0'9834'0,"0"0"-8114"15,0 0-1256-15,32-83-256 16,-12 64 24-1,4 3 648-15,-1 7-231 0,10 2-457 16,-6 4-56-16,10 3-40 16,-5 0 56-16,-1 3-56 0,-7 10-88 15,0 6 184-15,-8 10-128 16,-8-1 72 0,-8 7 56-16,0 3 216 15,-4 4 224-15,-13-1 0 16,-2 3 8-16,-9-3 80 0,4 4-383 15,-4-4-137-15,0-3-80 16,4 7-72-16,-3-1-48 0,-1 20-721 31,4-7-1143-31,0-6-3153 0</inkml:trace>
  <inkml:trace contextRef="#ctx0" brushRef="#br0" timeOffset="67716.37">22631 15662 5841 0,'0'0'9170'15,"0"0"-7098"-15,0 0-912 0,0 0-423 16,0 0-585-16,0 0-152 16,0 0-2249-16</inkml:trace>
  <inkml:trace contextRef="#ctx0" brushRef="#br0" timeOffset="71124.85">23160 10677 7281 0,'0'0'1584'0,"0"0"-847"0,0 0-353 16,0 0 80-16,0-3 328 15,0 3-504-15,4 0-288 0,-4 6-56 16,4 7 56-16,0 6 224 31,5 4 56-31,-6-1-80 16,5 0 40-16,0-3-192 0,-4-3-40 15,8-6 72-15,4-4-8 16,4-6 184-16,4 0 304 0,8-10-224 16,4-12 41-16,-1-10-249 15,1-3-80 1,-4-3 32-16,-8 0-80 16,-4 3 0-16,-12 13-128 0,-8 12 48 15,0 10-97-15,-20 23-1279 16,-3 8-424-16,-5 1-2977 0</inkml:trace>
  <inkml:trace contextRef="#ctx0" brushRef="#br0" timeOffset="71733.15">23295 11389 6425 0,'0'0'3241'16,"0"0"-2201"0,0 0-920-16,0 0-120 0,0 0 0 0,0 18 128 15,0 1 184-15,0 3-192 16,0 1-8-16,0-1-112 0,0-6 0 31,5-3 56-31,-1-7-56 16,4-3 0-16,3-3 40 0,6-3 440 15,11-16 104-15,4-10-440 16,7-8-56-16,1-11 128 0,4 0 96 16,-8 4-312-16,-4 2-200 31,-12 17 152-31,-12 12-80 16,-8 13-872-16,-4 13-936 0,-17 12 471 15,-3 1-4248-15</inkml:trace>
  <inkml:trace contextRef="#ctx0" brushRef="#br0" timeOffset="72272.66">23456 11833 8601 0,'0'0'2617'0,"0"0"-1153"31,0 0-224-31,0 0-399 16,0 0-281-16,0 0-144 0,0 0-416 16,0 0 0-16,0 0 32 15,23 10 64-15,-18 5-16 0,-2 1 16 16,1 0-88-16,-4 0 184 31,0-3-184-31,4-4 0 16,-4-2-16-16,8-7 8 0,0 0 0 0,12 0 48 15,4-16-40-15,12-10 272 16,-1-6-280-16,1-3-48 16,1 1 32-16,-14 5-32 15,-7 10 40 1,-8 10-152-16,-8 9-488 15,0 0-440-15,-12 9-2089 0,-4 1-2704 0</inkml:trace>
  <inkml:trace contextRef="#ctx0" brushRef="#br0" timeOffset="72865.39">23574 12306 11898 0,'0'0'2761'0,"0"0"-1977"0,0 0-504 16,0 0-160-16,0 0 152 16,0 0-272-1,-4 13-32-15,-7 12 32 16,3 0 0-16,-1 1 0 16,9 0 56-16,0-11-48 0,0 1-16 15,0-10-32-15,13-2 40 16,6-4 24-16,9-10 152 0,13-15-72 31,2-7-104-31,5-9 0 16,0-4 16-16,-9 4-16 0,-6 6-136 15,-14 10 136-15,-11 12 0 16,-8 13-136-16,0 0-464 16,-15 16-1225-16,-6 3 33 0,-3 3-2545 0</inkml:trace>
  <inkml:trace contextRef="#ctx0" brushRef="#br0" timeOffset="73445.31">23754 12823 8433 0,'0'0'4705'0,"0"0"-3945"15,0 0-760-15,0 0-120 16,0 0 120-16,0 0 88 16,0 0 97-16,-4 57-129 0,4-37-8 15,0-4-40 1,0-4-8-16,0-6 0 16,8 1 0-16,0-7 8 0,8 0 168 15,4-3 72-15,12-13-136 16,3-9-104-16,5-7 32 15,4-6-40-15,0-7-224 16,-12 1-136-16,-1 9-633 16,-14 10-119-16,-17 21-208 15,0 4-3273-15,-8 0 136 16</inkml:trace>
  <inkml:trace contextRef="#ctx0" brushRef="#br0" timeOffset="91809.87">19499 6417 488 0,'0'0'8401'16,"0"0"-6888"-16,0 0-1513 0,0 0-200 15,0 0 192-15,0 0 16 32,0 3 144-32,0-3 8 15,0 0-152-15,0 0 80 0,0 0-88 16,0 0 0-16,0 0 360 15,0 0-24-15,0 0 200 0,0 0 256 16,3 0 208-16,-3 0 169 16,4-7-169-1,9-9-240-15,-2-9-368 0,14-10-392 16,6-22 48-16,18-23-48 16,-2 1 0-16,-8 6 96 15,2 10-96-15,-18 18 0 0,5 4 0 16,-4-1 8-1,-3 14 40 1,-10 12-48-16,-3 7-176 0,-8 9-424 16,0 6-1376-16,0 10-3009 0,0 6 952 15</inkml:trace>
  <inkml:trace contextRef="#ctx0" brushRef="#br0" timeOffset="92522.71">21639 6274 2920 0,'0'0'1224'16,"0"0"1905"-16,0 0-1881 15,0 0-528-15,0 0 89 16,0 0-345-16,0-29 120 0,0 6 192 15,0-5-136 1,11-7-152-16,-3-6-368 16,8-10 168-16,4-3 8 0,0-9-144 15,8-1 161-15,0 0-313 16,-4 8 16-16,-1 8 8 16,-6 10-16-16,-10 12-8 15,-3 17 0 1,-4 9-505-16,-8 12-2119 15,-39 40 783-15,3 2-671 0,-3-7-3841 0</inkml:trace>
  <inkml:trace contextRef="#ctx0" brushRef="#br0" timeOffset="97133.45">22638 14684 1424 0,'0'0'520'0,"0"0"-384"0,0 0 1352 16,0 0 257-16,0 0-305 0,0 0-200 31,0 0-248-31,0 0 177 16,0 0 7-16,0 0 64 0,0 0-208 15,0 0-335-15,0 0-185 16,0 0-136-16,0 0-248 0,0 0 128 16,0 0-256-16,0 0-16 31,0 0 16-31,0 0-112 0,-4 6 104 15,1 1-32-15,-1-1 40 16,0 4 16-16,-1-1-8 0,-3-2-8 16,1 2 56-16,-1 4-8 15,-1 0 112-15,-2-1-160 32,-1 1 0-32,-1 3 80 0,2-3-80 15,-2-1 0-15,2 1 0 16,-1-7 8-16,0 4 80 0,0-4-80 15,-4-3-8-15,4 1 80 0,-4-1 16 16,-4-3 24 0,4 0 0-1,1 0-24-15,2 0 248 0,5 0-136 16,1 0-56-16,3-7-32 16,4 1-48-16,0-4 16 0,0-2-88 15,0-4-240-15,7-7 240 16,14-2-248-1,-2-3 104-15,9-1 24 16,0 4 80-16,4-1-24 0,-8 7 64 16,4 3 0-16,-4 1-72 15,-1 5 72-15,5 0 0 16,-8 4-16-16,5 0 8 0,-6 3-64 31,1-1 72-31,-3 4 0 0,-6 0 64 16,1 0-64-16,0 0-56 15,-4 10 48-15,7 6 8 16,-2 3 40-16,7 0-40 0,-4 3 0 16,0 0 16-16,3 7-16 31,2-1 40-31,-2 1-40 0,-7 6 0 16,0-3 88-16,-8 0-88 15,1 3 56-15,-5-4 40 16,0 1-40-16,0 3 96 0,0-3-104 15,-9-1-40-15,1 1 216 16,1 0-216 0,-2 6 48-16,1 0-40 0,-3 0 0 15,-6 3 88-15,2-2-104 16,-9 2 0-16,3-3 64 16,-7-3-64-16,1 3 0 0,-1-7 0 15,4-2 16 1,-4 0 128-16,0-4-144 15,4-2-40-15,1-5 40 0,-1-1 8 16,0-2 0-16,3-2-8 16,2 0 48-16,-5-4 96 15,8-3-144-15,-4-3 8 0,0 1 88 32,0-4-48-32,1 0 88 15,-2 0-64-15,2-7-56 0,-1-5 128 16,3-4-144-16,2 3 96 15,2-6 8-15,6 3-40 0,3-3 121 16,4-3-185-16,0 0 0 31,0-1-33-31,7-5 33 0,14 3-144 16,3-1 96-16,4-2-176 16,0 5 224-16,8 1-120 15,-5 0 88-15,1 6 24 0,-8 0 8 16,-1 4-16-16,-2 2 16 31,-1 3 0-31,-1 1 8 0,-6 3-8 0,6 0-64 16,-2 3 8-16,7 0 48 15,-5 0 0-15,1 6-128 16,1 7 136-16,-2 3 96 0,5 3-56 16,0 3-32-1,0 0 56 1,-1 3-16-16,5 1 80 0,0 3-128 15,4-1 0-15,0 1 176 0,0 2-80 16,0 4 72-16,-1-3-112 16,-6-6-56-16,-5-1 49 0,-5-6-49 31,-2-3 0-31,-5-6-49 16,-5-1 49-16,1-6-128 0,0 0-136 15,0 0-232-15,5-3-88 16,14-3-608-16,1-9-480 0,4-4-2793 15</inkml:trace>
  <inkml:trace contextRef="#ctx0" brushRef="#br0" timeOffset="102155.53">26057 9861 5857 0,'0'0'3096'0,"0"-9"-1743"0,0 9-409 16,0-3-168-16,0 3 304 15,0 0-288-15,4 0-295 0,-4 0-369 0,0 0-120 16,0 0-16-16,4 12-160 31,-1 4 144-31,2 6 24 16,-1 7 0-16,4 3 56 0,-4 0-56 16,3-4 8-16,2-6 72 0,-5-3-80 15,7-6-8-15,-7-6 8 16,9-5 0-16,2-2 104 31,6 0 128-31,10-12-56 0,13-17 176 16,12-6-344-16,15-19 144 15,21-12 152-15,-4-1-152 0,-12 10-24 16,-12 9-128-16,-25 20 0 31,-7 2 16-31,-4 4-16 16,-16 12 0-16,-12 10-56 0,0 0-1080 15,-8 10-889-15,-32 22 457 16,1-4-705-16,2 1-3264 0</inkml:trace>
  <inkml:trace contextRef="#ctx0" brushRef="#br0" timeOffset="105015.93">1450 4134 7961 0,'0'0'2081'16,"0"0"-1529"-16,0 0-448 15,0 0-104-15,0 0-24 0,4-7 24 31,-4 7 64-31,3 0 136 16,1 0 216-16,5 0-248 0,10 0 40 16,5 0 128-16,8-3-96 0,8 3-8 15,4 0-136-15,8 0-80 16,-1 0 320-16,9 0-208 16,4 0 32-1,0 0-32-15,4 6-128 16,4-2 216-16,-1 2-152 0,5 0-56 0,-1-3 160 15,13 4-80-15,12-7 9 16,8 6-33-16,6-2-56 16,-9-4 168-16,-26 0-120 0,-19 2 16 31,-12-2 56-31,-1 0-40 16,13 3 48-16,8 1-56 0,19-1-80 15,18-3 120-15,18 0-112 16,1 0-8-16,-5 0 8 0,-12-3 0 15,-7-4 88-15,-4 5-96 32,-9 2 0-32,-11 0-8 0,-16 0 8 15,-13 0 0-15,2 0 0 16,3 5 8-16,27 5 72 16,-3 3-80-16,3 0 48 0,13-1 136 15,-1 1-184-15,25-3 8 31,12 2-8-31,-5-6 0 0,-3 4 232 16,-21 0 56-16,5 2-216 0,-4 4 32 16,3-3-96-16,5 0 0 15,3 2-8-15,1-2 8 0,-1 0 96 16,5 0-104 0,3-4-8-1,-3-3 8-15,-5 4 0 0,1 0 88 16,-9-4-88-16,1 7 0 0,-8 0-48 15,-8-1 48-15,-4 4 0 16,-1 0 0-16,4-1 8 0,9-2 8 31,3-3-16-31,9-1 0 16,4 1 0-16,3-4 0 0,5 0 0 16,7 1-8-16,-3-4 24 15,3 3 40-15,-11 1-56 0,0-1-8 16,-9 0-40-16,1 1 32 31,-9-1 16-31,5-3 0 0,-4 1 8 16,3-4 48-16,-4 2-56 15,2-2-40-15,-2 0 40 16,-7 4 16-16,-17-4-8 0,-11 0-8 16,-20 3 8-16,-1-3 16 31,10 3-24-31,3-3-8 15,7 3 8-15,-7-3 0 0,-5 4 24 16,1-4-24-16,4 0 0 0,0 0 16 16,16-4-8-16,19-5-8 15,17-7 40 1,-8 0-32-16,-21 3 56 16,-23 4-64-16,-13 6 0 15,6-3-24-15,14-1 24 0,5 1-8 16,20-1 8-16,11 1 0 0,13 3 24 0,8-3-24 15,-9-1-48-15,-11 4 48 32,-17-4 8-32,-7 4 0 15,-16 0-8-15,-17 0 0 16,2 3 80-16,2-3-80 0,9 0-16 16,8 0 8-16,3-4 8 0,-3 4-8 15,0 0 8-15,4 0 0 31,-4 0-8-31,-4 3 8 32,-1 0 0-32,-4 0-8 0,1 0 16 15,4 0 16-15,0-4-24 16,20-2 0-16,16 3-8 0,11-1 8 16,-3 1-8-16,-25 1 8 15,-19-2 0-15,-21 4 16 16,14 0-16-16,6-3 0 0,5 0 152 15,0 0 56-15,-4-1-16 16,-5-2-160-16,1-1 40 0,0 1 72 0,-1-3-88 16,18 2-8-1,-6 1 80 1,9 0-56-16,0-1 0 16,-16 4-72-16,3 0 0 0,-12 0 168 15,-10 0-96-15,-13-1 160 16,-13 2 136-16,-2-2 9 0,-5 4 127 15,3-6-208 1,6-1-288-16,2 1 128 16,9-1-136-16,9 2 0 15,-2-2 0-15,-3 4 0 0,-4 0-8 16,-9-1-40-16,-11 4 0 16,1 0-48-16,-9 0-344 0,-17 7-721 31,-7 8-935-31,-8 2-2257 0</inkml:trace>
  <inkml:trace contextRef="#ctx0" brushRef="#br0" timeOffset="110182.34">16698 14255 1536 0,'0'0'4905'16,"0"0"-3257"-16,0 0-1112 15,0 0-408-15,0-3-72 16,0 3 432-16,0 0 609 0,0 0-129 16,0 0-552-16,0 0-112 0,0 0-304 31,0 0-8-31,0 7-112 15,-4 11 120-15,-8 14 176 16,-4 13 152-16,-5 19-176 0,2 15 208 16,3 19-48-16,0 1-32 15,9-7-104-15,2-6-160 0,5-20 176 32,0-12-184-32,0-9-8 15,0-4 145-15,0 6-137 16,0 11-8-16,5 8 96 0,-5 1-88 15,3-4 288-15,-3-2-296 16,0-4 8-16,0 0 80 0,-8-6-80 16,-4-4 120-1,1-2-64-15,-6-4 0 16,6-6 200-16,-6 0-256 16,10-3 64-16,-1 0 0 0,4-4-64 15,4 4 88-15,0-3-96 0,0 5 0 16,0-2 128-1,12 3-120-15,-5-3 64 16,10-4 8-16,-6-2-80 16,6-7 72-16,-2-3-72 15,1-4 0-15,4-2 128 0,4-4-120 16,0-2 96-16,8-4 64 16,4 0-168-1,3 0 264-15,5 0-248 16,4 3-8-16,0-3 144 15,-1 0-8-15,5 0-40 0,1 0-16 16,2 3-80-16,0-3 168 31,1 0-56-31,4 0-96 0,0 0 24 16,-4 3-40-16,4-3 48 16,4 3-56-16,-5 0 8 15,9-3 128-15,16 3-128 0,11 1 0 16,21-4 80-16,8 3-32 15,-13 0 72-15,-3 0-120 0,-13 1 0 32,5-4 152-32,4 2-152 0,3 5 96 15,5-4-96-15,3 0 40 16,0 1 56-16,9 2-104 0,-4-3 0 16,-1 6 16-16,1-2-8 15,-13 3-16-15,-3-1 8 16,-8 0 0-16,3 1 8 15,-7-1-8-15,7 1-40 16,-7 0 32-16,7-4 8 16,5 0-48-16,-4-3-88 0,3 4 72 15,5-1-24-15,-9-2 88 16,-3 5-80 0,-8-6 80-16,-13 3 0 15,-15-2 0-15,-20-1 0 16,4 0 16-16,4 0 32 0,12 0-40 15,4 0-8-15,3-3 16 16,12 0 56-16,18 0 24 0,-11 0-96 31,-9 0-16-31,-14 0 8 16,-14 0 8-16,-2 0-8 16,1 0 8-16,-4 0 0 0,-9 0 56 15,1 0-56-15,5 0 0 16,2 0-48-16,1 0 56 0,11 0-16 31,1 0 8-31,8 0 0 0,0-3 16 16,3 0-16-16,-2 3-8 15,-5 0 0-15,-1 0 0 0,-11 0 8 16,0 0 0-16,-8 0 0 16,-1 0 40-16,-3 0-40 15,8 0 8 1,-4 0-8-16,8-3 0 0,3-3 8 15,1-4-8-15,4 3 72 16,-5 2-112-16,-2 1 40 0,-1-2 0 16,-12 3 0-16,-8-1 0 15,-9 1 104 1,-3 0-96-16,-4 0 128 16,4-3 208-16,0-1-191 15,8-6-105-15,4 1-48 0,4-1 0 16,-4-3 56-16,3 0-56 15,-3 1 0-15,-8-2 48 32,0 2-40-32,-8-1 64 0,-8-3-48 15,0 0 24-15,-4-3 144 16,0-4-192-16,0-5 16 0,0-1 32 16,0-3-40-16,0-4-8 15,8 4 0-15,0 1 0 31,-1-1 64-31,6 3-64 0,-5 0 0 16,3-3 32-16,-6 1-24 0,3-8-16 16,-8 4-16-16,4-3-24 0,-4-4-40 15,0 1 88-15,0-7 0 16,0 3-208 0,0 1-48-1,3-4 104-15,-3 6-1 0,4 1-63 16,-4 3 208-16,0 3-272 15,0 0 96-15,0-3 88 0,-7 2 32 0,-5-9-16 16,-4 1 48-16,4-10-8 31,-4 3 32-31,8 0 8 16,4 0 0-16,-4 9-8 0,8 4 8 16,0 3-48-16,0 3 48 15,0 6-16-15,0-2 16 0,0 3 8 16,0-4 8-16,-12 0-16 31,0-3 0-31,-4 6-72 0,4-2 72 16,-4 5-8-16,4 4 8 15,1-1 0-15,2 11-16 0,5-1-32 16,0 1-56-16,0 2 88 16,1 0-96-16,-1-2 0 31,-5 2 48-31,-3 1-16 0,-8-4 72 15,-8 3-184-15,-4 1 72 16,-3 3 40-16,-5-1 80 0,1 4-8 0,3 0 0 16,-1 0 8-16,1 0 0 15,5 3 0 1,-1 0-16 0,-4 0-32-16,-3 0 48 0,-6 0 0 15,-6 0 0-15,-5 6 0 16,-4 0 0-16,4 1 0 0,0-1-8 0,0-3 0 15,5 1 16-15,3-2-8 32,5 2 0-32,2-1 0 15,1 0 0-15,1 0 0 0,-6 4-8 16,2-4 8-16,-5 3 0 16,-3-3 8-16,-1 0-8 0,4-3 0 15,4 0 16-15,-3 0-16 31,6 0 0-31,5 0 0 0,1 0 8 16,-1 0 16-16,4 0-24 16,0 0 0-16,1 0-56 0,-1 0 56 15,-5-3-80-15,-6 0 32 16,-6 3 24-16,-2-3 8 31,-1 0 16-31,0 3-64 0,5-3 64 16,2 3 0-16,10-3 16 15,-1 3-16-15,0 0 0 0,1 0 16 16,-5 0-16-16,-1-4 0 16,2 4 0-16,-9-3 0 15,0 3 16 1,0-3-16-16,-3 0 0 0,3-1 0 16,-4 2 0-16,4-2 0 15,0 4 0-15,-3-3 0 0,-5 0 32 16,-4 3-32-16,-3 0 0 15,-1 0-8 1,-5-3 8-16,6 3-8 16,-1-4 8-16,4 1 0 0,0 0 0 15,5-3 0-15,3 3 0 16,0-4-96-16,-4 4 56 0,-3 0-56 16,-1 0-8-16,-3 3 48 31,-2-4-64-31,-2 4 120 0,3-3-96 15,0 0 80-15,4 3-32 16,4-3 48-16,-3 0 0 0,4 3-16 16,-5-3-64-16,-4 0 80 15,4 3-64-15,4-4 56 32,0 4 16-32,4-3-8 0,5 3 0 15,-1 0 0-15,8 0 56 16,-3 0-8-16,2 0-48 0,6 0 48 15,-1 0-40-15,0 0 24 16,0 0-32-16,-4-3 0 16,0 3 152-1,1-3-152-15,-2 3 8 0,2-4-8 16,-1 4 64-16,4 0 16 16,0 0-80-16,4 0 0 0,0 0 56 15,0 0-56-15,-3 0 0 16,3 0 0-1,0 0 8-15,0 0 56 16,-4 0-64-16,1 0-16 0,-6 0 16 16,2 0 0-16,-5 0 0 15,8 0 0-15,0 0 0 16,-4 0 8-16,8 0-8 0,-3 0 0 31,3 0 0-31,-4 0 0 0,0 4 40 16,0-4-40-16,-4 3 0 15,8 0 64-15,1-3-56 16,-1 3 0-16,4-3 0 0,0 0-8 16,4 0 160-16,0 0-160 31,-4 0 0-31,4 4-8 0,-7-4 8 16,-1 3 0-16,0 0 0 15,-4 0 0-15,4 3 24 16,4-3-24-16,4 1 0 0,-4-1 0 0,8 0 0 15,5 0 0 1,-6-3-8 0,6 4 16-16,-5-4 48 0,-1 3-56 15,-2 0-56-15,-1-3 56 16,0 3 0-16,-4-3 8 16,-4 3-8-16,0-3 0 0,4 0-8 15,-4 0 8 1,1 0-8-16,3 0 8 15,8 0 0-15,0 0-8 0,12 0-64 16,0 0-320-16,4-3 40 16,4 3-1145-16,4 0-1359 15,4 0-2673-15</inkml:trace>
  <inkml:trace contextRef="#ctx0" brushRef="#br0" timeOffset="123045.55">23873 14484 4016 0,'0'0'576'0,"0"0"1321"0,0 0-1137 16,0 0 40-16,0 0-56 15,0 0-304-15,0 0-127 0,0 0-177 16,0 0 40-16,0 0-80 0,4 0-88 16,0 0 144-1,1 0-152 1,-1 3-8-16,7 13 8 0,-7 3 0 16,0 10 80-16,-4 9 88 15,0 3-8-15,0 4 56 0,0-1-208 16,0-3 0-16,0-9 8 15,0-10-16 1,0-9 48-16,0-3-48 16,0-10 0-16,9 0 1080 0,14-17 416 15,14-8-936-15,10-10-311 16,29-16-241-16,16-15 288 0,-2 9-192 16,-10 3-104-16,-16 16 56 31,-24 15-56-31,0 4 0 0,-12 3-24 15,-8 10-96-15,-12 6 8 16,-8 0-1329-16,-8 25-367 0,-12 4 752 16,-8-1-1873-16</inkml:trace>
  <inkml:trace contextRef="#ctx0" brushRef="#br0" timeOffset="132563.24">12426 8207 1216 0,'-4'0'608'15,"0"0"1704"-15,-3 0-943 16,3 0-281-16,4 0-328 0,-4 0-64 15,4 0-120-15,0 0-248 16,0 0 32-16,0 0-311 0,0 0-33 16,0 0-16-16,0 3 48 31,0 1 8-31,0-4-48 16,0 3 0-16,4-3 280 0,11 0 56 15,13 0 216-15,8-7-72 0,8-6-224 0,8-2-128 16,-4-4-136-1,-4 6 48-15,-12 0-120 16,-13 4-136 0,-11 9-384-16,-8 0-1257 15,-8 15-2856-15,-3-2 1697 0</inkml:trace>
  <inkml:trace contextRef="#ctx0" brushRef="#br0" timeOffset="133133.91">13642 8020 6241 0,'0'0'1896'15,"0"0"-1056"-15,0 0-640 0,0 0-96 16,0 0 73-16,0 0 431 0,0 0-224 15,0 0-304-15,8 0 168 0,12-3-168 16,8-7 24-16,11 0-56 31,1-2 32-31,4-1-16 16,-8 1-64-16,-12 5 0 0,-5 1 112 16,-10-1-104-16,-5 7 64 0,-4-3-72 15,0 3-56-15,0 0-488 16,0 0-1265-16,0 0-2800 0</inkml:trace>
  <inkml:trace contextRef="#ctx0" brushRef="#br0" timeOffset="159293.85">19543 6283 1568 0,'0'0'360'0,"0"0"-224"32,0 0 568-32,0 0 904 15,0 0 121-15,0 0-281 0,8-6-688 16,-1-4-72-16,10-3 65 15,-6 1-233-15,10-8-152 0,2 2 240 0,1-8-272 16,8-6-80 0,3 1 176-1,6-10 56-15,-1-4 48 16,-1-6-128-16,6 0-192 0,-6-6 217 16,1 3-337-16,-5 4 104 15,-7 5-40-15,-7 13-144 0,-5 13 56 0,-12 10-72 31,4 5-328-31,-8 4-1297 16,0 23-2224-16,0-1 2121 16,0 0-2785-16</inkml:trace>
  <inkml:trace contextRef="#ctx0" brushRef="#br0" timeOffset="160081.78">21674 6200 4352 0,'0'0'1201'0,"0"0"-385"15,0 0-320 1,0 0 248-16,-3-91 320 16,6 62-95-16,9-3-329 0,8-3-152 15,-1-6-40-15,2-4 144 16,3 4-336-16,0-3 104 16,-1 2-32-16,-3 8-120 15,-3 2 136 1,-6 7-176-16,1 5-96 0,-3 8 96 15,-5 5-160-15,-4 4-8 0,0 3-128 16,0 0-736-16,3 0-216 16,-3 0-272-16,4 13 135 15,4-1-223 1,-8 1-1512-16</inkml:trace>
  <inkml:trace contextRef="#ctx0" brushRef="#br0" timeOffset="165712.5">22925 14503 992 0,'0'0'3048'0,"-4"-6"-1487"15,-4-1-625-15,8 1-128 16,0 6 96-16,0-7 16 0,0 5-359 16,0-2-137-16,0 1 240 0,0 0 128 15,0 0 136-15,0 0-136 31,0 3-71-31,0 0-17 16,0 0-208-16,0 0-104 0,0 0-128 16,0 0-264-16,0 0 296 15,0 0-296-15,0 0-16 0,0 0 16 16,0 0-16-16,0 3-80 31,0 6-56-31,0 7 152 16,0 4 24-16,0 2-24 0,4 0 0 0,0 0-8 15,0-3 16-15,5-6 40 16,-6-4-48-16,5-3 0 0,0-2 0 16,4-4 72-1,16-6-40 1,8-17 152-16,15-12-88 16,18-18 72-16,19-27-168 0,-13 4 0 15,-4 6-48-15,-19 13 56 0,-16 22-8 16,0 0 0-16,-12 10 0 0,-8 8 56 31,-8 11-56-31,-4 3-168 16,-4 3-104-16,0 0-776 15,0 9-961-15,-8 17 593 0,-5 0-400 16,-2-4-2457-16</inkml:trace>
  <inkml:trace contextRef="#ctx0" brushRef="#br0" timeOffset="176640.48">25866 5321 1280 0,'0'0'144'0,"4"0"2080"0,-1 0-815 15,1 0-945-15,0 0-256 0,-4 0 400 16,0 0 264-16,0 0-376 15,0 0-224-15,0 0 168 32,0 0 48-32,0 0 25 0,0 0-177 15,0 0-184-15,0-3 120 16,0-1-272-16,-11 1-136 0,-6 3 56 16,-2-2 80-16,-9 2 8 31,0 0-8-31,0 0 8 0,0 9 80 15,-4 0-88-15,8 4 0 0,1 0 0 16,3 6 0-16,3 0-8 16,2 3 0-16,7 0 8 0,-1 7-24 15,9-4 24-15,0 4-8 16,9-4 8 0,10 4 8-1,13-3 72-15,5-1-24 0,6-3-56 16,9 0 200-16,-4-3-200 0,0-3-8 15,-9 0 0-15,-7-7-64 0,-11 4 8 32,-10-3-160-32,-11-1-144 15,0-2 360-15,-4 2 8 16,-16 4 144-16,-8-1 224 0,-4 4-104 16,-3 0 8-16,-1 0-232 0,4-3-32 15,4-4 72-15,13 1-80 16,-2-1-8-16,13 1-40 31,4-4-88-31,0 4 88 0,12 2-64 16,12 1 112-16,8 3 64 15,4-4-64-15,-1 1 0 0,-2 0 48 16,-10 0-32-16,1 0 64 16,-12-1-80-16,0 4-56 31,-8 0 56-31,4 0-8 0,-8 0 8 0,0-1 0 15,0 2 0-15,4-5 48 16,1 1-48-16,-1 3-8 0,7-4 8 16,1 4-8-16,4 3 8 15,8-3 0 1,-1 6 8 0,5 1 24-16,-4-1-32 0,1 3-8 15,-14 7 0-15,-2 0-32 0,-9 2 40 16,-13 8 248-16,-15 5 256 0,-11 5 400 15,-9 5-208-15,-4 3 88 32,0 0-223-32,5 4-289 15,10-4-112-15,9 4-160 0,25-4 0 16,3-3 56-16,35 13-56 0,53 3 0 16,48-7 0-16,27-12 0 15,4-25-72-15,-39-16-865 31,-48-13-1751-31</inkml:trace>
  <inkml:trace contextRef="#ctx0" brushRef="#br0" timeOffset="177515.58">26889 5089 7097 0,'0'0'1352'15,"0"0"-968"-15,0 0-248 16,0 0 168-16,0 0-39 15,0 0-137-15,0 0-112 0,-79-3-8 0,39 16 72 16,-7-1-64 0,-6-2 88-1,1 3-104-15,5-4 0 0,7-2 16 16,16 2-8-16,4-6-16 16,9 3 8-16,2 1-40 0,9 3-8 15,-4-1 8-15,4 7 24 16,0 0 8-1,0 3 16-15,0 6 0 16,9 1 176-16,-2 5 176 0,5 4 56 16,1 3-176-16,2 7-96 15,-3 6 560-15,0 3-272 0,0 3-104 16,0 3-120-16,-8 16-136 31,4 16 232-31,-4 26-40 0,0 9-64 16,-1-7-24-16,6-5 105 15,3-20 55-15,4 0-88 16,3 0-240-16,2 1 216 0,7-4-216 31,-4-3-8-31,3-7 80 16,1 1-72-16,0-13 0 0,0-17-8 16,-4-11 8-16,4-7 16 15,4-3-24-15,11 0-72 16,13-7-360-16,36-19-561 0,-8-6-1207 15,-9-13-3241-15</inkml:trace>
  <inkml:trace contextRef="#ctx0" brushRef="#br0" timeOffset="178029.17">27241 5007 7425 0,'0'0'2217'0,"0"0"-433"15,0 0-160 1,0 0-159-16,0 0-313 0,0 0-856 16,0 0-296-16,0 0-48 15,0 0-296-15,0 38 304 16,-5 0 32-16,5 3 16 0,0 7 64 16,0 0-72-1,0 2 0 1,0 1 24-16,5-4-24 0,2 5-8 0,5 11-1096 0,1-9-1281 15,-6-13-856 1</inkml:trace>
  <inkml:trace contextRef="#ctx0" brushRef="#br0" timeOffset="178501.37">27316 5835 6601 0,'0'0'2520'0,"0"0"-1431"16,0 0-729-16,0 0-72 16,0 0 184-16,-64 13-96 15,48 6-376-15,8 10 0 0,0-1 72 16,5 1-56 0,3-1-16-1,0-2 0-15,7-4 0 0,14 0-48 16,2-9 48-16,-3-3-152 0,4-10 40 15,-5 0 112-15,-2-10 72 16,-6-9 168-16,-2-10 288 0,-9-6 312 31,0-3-216-31,0 0-215 16,-12 7-17-16,-4 2-128 0,0 10-120 16,-4 13-144-16,0 6-552 15,-4 6-921-15,-4 38-631 0,4-3-1913 16,8-2-2831-16</inkml:trace>
  <inkml:trace contextRef="#ctx0" brushRef="#br0" timeOffset="178890.45">27336 6296 7273 0,'0'0'3009'0,"0"0"-1921"0,0 0-912 15,0 0-168 1,0 0 320 0,0 0-248-16,0 0-80 15,-80 76 0-15,76-54-152 0,4-6-336 16,0 3 48-16,21-6 48 0,2-7 168 15,9-2-72-15,-1-4-64 0,1-4 55 32,-4-12 305-32,-4-9 441 15,-7-4 255-15,-10-3 248 16,-3 1 216-16,-4-1-336 0,-7 10-63 16,-10 6-385-16,-2 6-376 0,-9 10-360 15,-13 22-1193-15,6 4-807 31,7 2-2145-31</inkml:trace>
  <inkml:trace contextRef="#ctx0" brushRef="#br0" timeOffset="179281.43">27415 6632 7241 0,'0'0'2281'0,"0"0"-1337"16,0 0-800-16,0 0-24 0,0 0-8 15,-39 35-48-15,27-6-64 0,4-1 80 16,4 1-80-16,4-7-16 0,0-3-296 31,7-3-264-31,18-9-8 16,-1-7 119-16,4 0 465 15,3-20 192-15,-6-8-7 0,-10-4 695 16,-2-6 528-16,-13-3-184 16,0 3-248-16,-5 3-95 0,-15 9-377 31,-4 13-312-31,0 10-192 15,-8 3-536-15,-7 35-1121 0,3 4-1191 16,8-2-2057-16</inkml:trace>
  <inkml:trace contextRef="#ctx0" brushRef="#br0" timeOffset="179764.2">27447 7137 5873 0,'0'0'3232'15,"0"0"-2015"-15,0 0-737 0,0 0-112 16,0 0 112-16,0 0 320 31,0 0-552-31,-32 73-240 16,28-51 8-16,4 4-16 0,0-4-360 15,17-3-240-15,6-6-160 16,9-10 264-16,0-3 56 0,-4-7 384 16,0-15 56-16,-12-12 168 31,-4-8 360-31,-5-5 616 16,-7-1-208-16,0 0 216 0,-11 10-79 15,-9 6-329-15,0 17-320 16,0 5-424-16,-8 10-1000 0,9 13-2889 15,2-1-1792-15</inkml:trace>
  <inkml:trace contextRef="#ctx0" brushRef="#br0" timeOffset="180716.08">27659 5105 4440 0,'0'0'2657'16,"0"0"-1017"-16,0 0-447 16,0 0-577-16,-25-85 208 0,25 72 320 15,0 0-528-15,0 4-384 16,4-1-232-16,5 3 24 15,6 1-72-15,6 6-56 0,3 0 8 32,-1 0 40-32,9 10 0 15,-4 6-16-15,-4 12-72 0,-4 4 40 16,-4 12 96-16,-4 4 8 16,0 6-48-16,-5 3 48 15,2 1 8-15,-1 14 168 0,3 17 8 31,6 13-8-31,-2 6 112 0,5-7-280 16,-4-2-8-16,-4-4 8 0,0 7 0 16,-4-10-8-16,-3-4-8 15,-5-2 8-15,0-9 48 16,0 2 40-16,3-3 88 16,1 1-32-1,0-11-55-15,0-12-17 0,4-9-72 16,-3-4 0-16,2 7-8 0,1 9 16 15,0 0-16-15,-8-3-105 16,0-7-151-16,0-3-64 16,-16-9-512-1,-8-3-384-15,-12-6-48 16,5-13-1521-16,6-10-4320 0</inkml:trace>
  <inkml:trace contextRef="#ctx0" brushRef="#br0" timeOffset="180908.16">28480 6845 6753 0,'0'0'6881'16,"0"0"-6881"-16,0 0-416 0,0 0-112 31,0 0 520-31,7 95 0 0,-11-53 8 15,-12-1-256-15,-27 10-1136 0,7-13-1209 16,0-10-3920-16</inkml:trace>
  <inkml:trace contextRef="#ctx0" brushRef="#br0" timeOffset="181714.58">28798 5057 7457 0,'0'0'1240'16,"0"0"-247"-16,0 0-241 16,0 0 96-16,0 0 288 15,0 0-992 1,0 0-144-16,-43-34-112 16,7 34-8-16,-5-3 40 15,2 3-80-15,-6 0 144 0,6 0 16 0,7 0 0 16,13 0 0-16,6 0-8 15,5 0-56 1,5 3 56-16,-1 3-288 16,4 7 88-16,0 2 208 15,0 7 8-15,0 8 0 16,0-2 40-16,0 3-40 0,0 8 168 16,0 2-72-16,0 7 48 0,4-1 232 31,3 10-136-31,-3-3-56 15,4 10 24-15,1 6-88 16,-2 16 256-16,-3 12-232 0,0 7 112 16,-4-4 185-16,4-2-185 15,0-13 128-15,1-1-216 0,2-2-168 32,5-4 256-32,4 0-248 15,0 4 88-15,0-16-8 16,-4-13 16-16,-5-10-16 0,2-6-96 0,3 7 8 15,-5-1-32-15,6 7 24 16,2-10-48-16,-2-6-152 16,6-6-64-1,1-4-80-15,12-9-448 16,28-13-761-16,-8-3-583 16,-1-6-3089-16</inkml:trace>
  <inkml:trace contextRef="#ctx0" brushRef="#br0" timeOffset="182227.9">29213 4778 8137 0,'0'0'1793'0,"0"0"-601"15,0 0-760-15,0 0-432 16,0 0-336 0,0 0 336-16,-60 77 8 15,44-33 96-15,4 3-104 16,8 1 8-16,4-4-64 0,0-12 32 16,20-3 24-16,4-14 136 0,8-5 48 15,3-10 280 1,5-6 88-16,-7-16-224 15,-10-10 416-15,-7-9-111 16,-8-4-297-16,-8 1-64 16,0 2-184-16,-12 11 112 0,-8 8-200 15,-4 17-312-15,-4 6-793 16,-27 57-735 0,11 3-184-16,-4 1-881 0</inkml:trace>
  <inkml:trace contextRef="#ctx0" brushRef="#br0" timeOffset="182526.54">29249 5489 7297 0,'0'0'3921'0,"0"0"-2769"15,0 0-760-15,0 0-64 0,0 0-328 16,0 0-80-16,0 48 80 16,3-23 56-1,1 1 152-15,4 6-200 16,0-4-8-16,0 1 0 0,0-1-16 15,0 4-1472-15,-4-10-888 16,-4-6-4306-16</inkml:trace>
  <inkml:trace contextRef="#ctx0" brushRef="#br0" timeOffset="183023.01">29228 6092 5673 0,'0'0'2688'15,"0"0"-2040"-15,0 0-632 16,0 0 40 0,0 0 345-1,-4 80-249-15,4-58-72 0,8-3-80 0,9-3-264 16,2-3 264-16,-3-10 16 15,5-3 176-15,-2 0 64 0,-7-3 344 16,0-17-88-16,-4-5 568 31,-4-9-208-31,-4-5-112 16,0-2-375-16,-8 3-217 0,-8 9 48 16,0 7-216-16,1 16-136 0,-6 6-777 15,-3 6-599-15,4 35-152 31,4 1-1169-31,13-8-2824 0</inkml:trace>
  <inkml:trace contextRef="#ctx0" brushRef="#br0" timeOffset="183351.9">29356 6372 3264 0,'0'0'880'0,"0"0"-111"15,0 0-433 1,0 0-232 0,-32 95-96-16,32-73 136 0,0 0-144 15,4-9-200-15,8-3 200 0,11-10 168 16,2 0 168-16,-1-6-24 0,-4-11-16 15,-1-8 1232-15,-6-3-136 32,-9-1-455-32,-4-6-81 15,0 4 216-15,-13 2-360 0,-6 10-96 16,-13 6-616-16,0 13-96 16,-20 13-1128-16,9 15-1144 0,6 1-1753 0</inkml:trace>
  <inkml:trace contextRef="#ctx0" brushRef="#br0" timeOffset="183862.73">29428 6829 7721 0,'0'0'2721'16,"0"0"-945"-16,0 0-784 0,0 0-632 15,0 0-8-15,0 0-87 16,-96 38-169-16,72-16-24 0,12 7-72 16,4 3-208-16,8 0 112 46,0-4-425-46,17-3-239 0,6-6-272 16,12-12 192-16,2-7 600 16,-1-9-112-16,-4-17 352 15,-4-9 376-15,-13-9 272 0,-6-1 440 16,-9-3-432-16,-5 7-152 16,-18 3-7-16,-1 13-497 0,-21 9-345 15,10 10-2151-15,7 2-3497 0</inkml:trace>
  <inkml:trace contextRef="#ctx0" brushRef="#br0" timeOffset="184558.84">29746 4864 5857 0,'0'0'1704'0,"0"0"-680"16,0 0-704-16,0 0 16 0,0 0 225 0,0 0-137 15,0 0-248 1,96-44-88 0,-64 44 336-16,-4 9-56 0,4 10-88 0,-4 13-120 15,-4 6 8 1,-5 12-160-16,-3 8 48 16,0 5-56-16,-7 7 208 0,2 9-200 15,1 14 64 1,-4 21 112-16,-4 3 16 15,0 1 112-15,-4-7-256 0,0-10-56 16,0 7 112-16,0-3-104 16,0 3-8-16,0-6 56 15,4-13 272-15,4-7 88 0,-4-15-287 32,0-13-129-32,-4-9 0 0,4-11-137 15,-4 8 129-15,0 5-72 16,0 4 80-16,0-3 56 15,-8-4-56-15,-8 3-144 0,-4-2-256 16,-20 6-880-16,5-10-1168 31,7-9-3930-31</inkml:trace>
  <inkml:trace contextRef="#ctx0" brushRef="#br0" timeOffset="184771.06">30463 6683 9706 0,'0'0'1744'0,"0"0"-1696"16,0 0-48-1,17 99 88-15,-17-64 8 16,0 2-96-16,-17-5 0 0,-22 0-440 0,3-10-1577 15,0-12-3720-15</inkml:trace>
  <inkml:trace contextRef="#ctx0" brushRef="#br0" timeOffset="185550.18">30778 4766 2760 0,'0'0'4601'0,"0"0"-2761"16,0 0-495-16,0 0-209 15,0 0-176-15,0 0 376 0,0-32-623 16,0 29-233-16,0-1-384 0,-15 1-96 31,-6-3-232-31,-11-1 40 16,1 4 192-16,-5 0 0 0,4 3 0 16,8 0-136-16,8 0 40 15,4 0-136-15,0 16 24 0,5 3-57 16,3 7 81-16,4 8 176 31,0 8-64-31,0 8 72 16,7 4 0-16,5 3 0 0,4 7 40 15,4 0-40-15,-4-1 0 16,0 13 128-16,4 13-80 0,-12 19 40 31,-1 3-40-31,-2-3-32 16,-5-9 505-16,0-4-65 15,0 6-216-15,0 4 24 0,-5 0-88 0,5-7-8 0,0-6-168 16,0-3 48 0,0-3-16-16,0 0-24 0,0-17-8 15,0-15 8 1,9-12 56 0,-1-7 64-16,-1 0-128 15,10 6 0-15,-2-3 224 0,9-3-224 16,4-6 80-16,12-4 128 0,0-6-88 15,8-9-120-15,23-10-656 0,-11-16-1441 32,-8-13-3456-32</inkml:trace>
  <inkml:trace contextRef="#ctx0" brushRef="#br0" timeOffset="186172.92">30982 4680 1328 0,'0'0'5409'16,"0"0"-3801"-16,0 0-359 15,0 0-273-15,0 0 552 0,-17-20-688 16,13 20-688-16,-3 7-152 16,-1 12-72-16,-9 6 24 0,6 10 48 31,-6 7 0-31,14-1 48 15,3 7-48-15,0-7-72 0,8 0-8 16,15-9 80-16,5-10 72 16,4-6-72-16,4-13 0 0,-4-3 264 31,0-9 40-31,-8-17 257 16,-4-5 55-16,-5-11-248 0,-10 1-8 0,-5 3-352 15,0 0-8 1,0 9 0-16,-12 10-160 0,-4 9-40 15,0 10-1585-15,-20 45-615 0,0 3 399 16,5 2-2143-16</inkml:trace>
  <inkml:trace contextRef="#ctx0" brushRef="#br0" timeOffset="186562.51">31157 5550 6705 0,'0'0'2608'31,"0"0"-759"-31,0 0-361 16,0 0-720-16,0 0-536 0,0 0-192 15,0 0-40-15,-80 41-16 16,56-16-144-16,12 1-72 31,5-1-72-31,7-3-632 0,0-2 360 16,15-8 160-16,13-2 296 16,8-7 120-16,-1-3 208 0,2-10 176 15,-5-9 288-15,-9-9 544 16,-10-4-167-16,-9-6-449 15,-4-1-400-15,-12 5-96 0,-12 5-104 16,-8 13-272 0,-4 16-1249-16,-12 16-623 15,5 13-841-15,6 3-3080 0</inkml:trace>
  <inkml:trace contextRef="#ctx0" brushRef="#br0" timeOffset="186903.73">31204 6109 6409 0,'0'0'5657'0,"0"0"-4009"0,0 0-703 15,0 0-129-15,0 0-120 16,4-4-696-16,0 14 128 0,1 6-176 16,-1 6 48-16,0 3 0 15,0 1 80-15,3-1-80 16,-3 3-424-16,1 8-1096 0,-5-5-2625 15,0-9-1609 1</inkml:trace>
  <inkml:trace contextRef="#ctx0" brushRef="#br0" timeOffset="187394.33">31284 6617 8009 0,'0'0'1264'16,"0"0"-1135"-16,0 0-129 15,0 0 248-15,0 0-248 0,0 0 72 31,-52 88 0-31,52-69-64 0,0-3-16 16,13-3-168-16,2-7 176 0,9-6 232 16,-4 0 592-16,0-3 232 15,0-13 152-15,-8-9-448 16,-8-1-95-16,-4-2-465 16,0-4-104-1,-12 7 128-15,-8 2-224 0,-4 11-432 16,-3 8-529-16,-14 17-951 0,6 9-465 15,3 7-2904-15</inkml:trace>
  <inkml:trace contextRef="#ctx0" brushRef="#br0" timeOffset="188071.42">31395 7071 8129 0,'0'0'2273'0,"0"0"-977"0,0 0-528 15,0 0 192-15,0 0-119 0,0 0-753 31,-15-10-88-31,15 16-256 16,-8 7 167-16,4 3 41 16,4 3-32-16,0 3 8 0,0 0-176 15,8 1-344-15,8-5 264 16,8-1-8-16,0-8-224 0,-4-6 344 31,-1-3 216-31,-2-3 160 16,-2-16 440-16,-7-10-16 15,1-6 328-15,-5-2-551 0,-4-5-289 0,0 4 88 16,0 3-160-16,0 7-304 16,-8 5-401-16,-9 11-1791 15,-3 2-5442 1</inkml:trace>
  <inkml:trace contextRef="#ctx0" brushRef="#br0" timeOffset="188759.31">31472 4645 6361 0,'0'0'2160'0,"0"0"-1087"0,0 0-273 0,0 0 144 15,0 0-328-15,0 0-280 16,0 0-336-1,0 0 0-15,75 19-104 16,-38 9 104-16,-2 7-96 16,5 22 88-16,3 29 8 15,2 22 64-15,-10 13 112 0,-7 0-24 16,-7-10 208-16,-10 0-208 0,1 6 80 31,-4 7-72-31,-4 6-64 16,0 7-16-16,0-1-80 15,-4-6 0-15,0-3 48 0,0-18-48 16,4-8 0-16,0-2 104 16,3-17 168-16,-2-12-63 0,3-13-89 31,-8-16-64-31,4 0 120 16,-4 7-168-16,0 6-8 15,-8 3 0-15,-16-3-80 0,-12-6-176 16,-40 2-641-16,5-11-1295 0,3-17-1993 15</inkml:trace>
  <inkml:trace contextRef="#ctx0" brushRef="#br0" timeOffset="188992.76">32265 6674 4048 0,'0'0'7330'16,"0"0"-6434"-16,0 0-896 0,0 0-424 15,0 0 424-15,0 0 8 16,-20 76 120 0,-1-51-128-16,2 0-928 15,3-8-1217-15,4-8-2768 0</inkml:trace>
  <inkml:trace contextRef="#ctx0" brushRef="#br0" timeOffset="189179.48">32600 6381 6041 0,'0'0'520'0,"0"0"-520"16,0 0-2521-16,0 0-1518 15</inkml:trace>
  <inkml:trace contextRef="#ctx0" brushRef="#br0" timeOffset="189323.71">32886 6321 2824 0,'0'0'0'15</inkml:trace>
  <inkml:trace contextRef="#ctx0" brushRef="#br0" timeOffset="189449.67">33014 6302 10762 0,'0'0'1936'0,"0"0"-1936"15,0 0-88-15,0 0-1016 16,0 0-2153-16</inkml:trace>
  <inkml:trace contextRef="#ctx0" brushRef="#br0" timeOffset="190762.23">32989 4918 3168 0,'0'0'2905'15,"0"0"-1449"-15,0 0-600 0,0 0 185 16,0 0 199-16,0 0-104 0,0 0 40 16,8-51-464-16,-8 48-448 15,9 0 57-15,-5-1-321 31,7-2-8-31,2 3 8 0,2 0-104 16,2 0 104-16,6 3-72 16,1 0 72-16,4 0-32 0,4 3 32 15,0 7-16-15,-1 5-49 32,5 1 41-32,-4 6-56 15,0 7 64-15,0 2-120 0,-4 8 64 16,0-1 72-16,-4 0 0 15,0 0-8-15,-9 3-32 0,2-3-8 0,-6 0 48 16,-7 7 0-16,1-1 8 16,-5-3 0-1,0 7-16 1,-13 0-32-16,-2-3 40 0,-1 2 120 16,0-3-120-16,-4 1-16 15,8-7 16-15,4-3 0 0,0-7 0 16,4 1 0-1,0 0 0-15,4-7-56 16,0 0 56-16,0-3-120 16,8 0 72-16,3-3 48 0,2 0 80 15,-1-7-80-15,0 4 0 16,-8-3-80-16,-4-1 8 0,0 0-136 16,-4 4 48-16,-16 3 64 31,-4 3 96-31,-8 0 144 0,-4 3-136 15,4 4 104-15,1 2-112 16,6 1 0-16,10 0-64 16,6-4-8-16,5 7 64 0,4 3-88 31,0 0-184-31,17 3 176 16,-2 0-232-16,6 0 32 0,-6-3 128 15,1-3 96-15,-8 0 32 16,0-4 16-16,-8 4 32 15,0-1 56-15,0 4 48 0,-4 7 216 16,-4 2-56 0,-3 7-128-16,7 3 48 15,-1 16-184-15,5 12-8 0,0-2 8 16,0-14 0-16,0-8 56 16,-19-17-56-16,-30 3 0 0,-42-3-72 15,-37-18-8-15,13-7-1648 0,11-16-4810 16</inkml:trace>
  <inkml:trace contextRef="#ctx0" brushRef="#br0" timeOffset="192134.42">26519 7737 6305 0,'0'0'2024'0,"0"0"-1480"16,0 0-536-16,92 0 72 16,-49-3 425-1,13 3-89-15,8 0-80 16,-1 0-128-16,10 0 48 0,15 0 264 16,11 0-240-16,24 0 240 15,5 0-88-15,-5 0-224 16,-7-3 40-16,-13 3-240 0,2 0 0 31,2 0 216-31,0 0-64 16,5-3 96-16,0-4 24 0,-1 1-55 15,4-3 55-15,-3-1-264 16,3 0 56-16,1 1 208 16,0-4-272-16,-1 3 40 0,-4 1-48 15,-3 3 8-15,-4-1 80 16,-5 4-88-1,1 3-48-15,8 0-8 0,0-3 112 16,3-3-72-16,-3-1 16 16,-1-2-104-16,1 0 8 15,-13-1 96-15,1 3-72 0,-4-2 72 16,-5 3-8 0,-4 3 0-1,5-4-16-15,-4 4 16 0,0-4-80 16,0 4 88-16,-1 3 0 0,5-3-8 15,-4 3 16-15,0-3-8 16,-1 3 0 0,1-3 0-16,3 0 144 15,-4 3-136-15,-6 0 72 16,-18 0 48-16,-11 0-56 0,-4 0 88 16,8 0-144-16,3 0-16 15,9 0 248-15,-8 0-248 0,-4 0 48 31,-5 0-40-31,-2 0-8 16,-2 0 112-16,1 0-96 16,4 0-8-16,8 0 192 0,0 3-200 15,3 0 0-15,1 0-8 16,0 3-104-16,-4 1 56 0,-5 3-400 16,1-1-16-16,-8-3-41 31,19 1-583-31,-11-1-648 15,-7-6-2497-15</inkml:trace>
  <inkml:trace contextRef="#ctx0" brushRef="#br0" timeOffset="192307.81">33464 7452 9281 0,'0'0'2441'15,"0"0"-1737"-15,0 0-504 0,0 0 128 32,0 0-328-32,0 0-2360 15</inkml:trace>
  <inkml:trace contextRef="#ctx0" brushRef="#br0" timeOffset="195008.93">28197 17265 4985 0,'0'0'1472'0,"0"0"-616"0,0 0 192 31,0 0 145-31,0 0-57 0,0 0-152 15,0 0 80-15,-9 0-8 0,9 0-175 16,0 0 23-16,0 0-368 16,0 0-128-16,0 0-80 15,0 0-312-15,0 0-16 16,4 0-320 0,9 0 320-16,2-3 200 15,13 0-24-15,4 0-128 0,4-1-40 16,8 1 0-16,-1 1 0 0,2-2-8 31,2 4 16-31,1 0-8 16,0-3 48-16,0 3-56 0,4-3 0 15,-5 0 8-15,5-1 88 16,4 1-96-16,4-3 8 16,0-4 120-16,4 4-128 0,-1-4 80 15,-8 4 48-15,5-3-112 0,-8-1 80 31,4 4-96-31,-4-4 0 16,3 1-32-16,1 2 32 16,0-2 0-16,-4-1-48 0,4 4 96 15,-1-3-16-15,-3 2-32 32,0-3 0-32,0 4 64 0,0-3-64 15,0 2 0-15,-5 1 0 16,5-1-24-16,-4 4-24 0,4 1 48 15,-4-2-152-15,3 1 144 0,-3 0 8 16,0 0 0-16,-4-1 0 16,-5 1 40-16,2 0-144 15,-2 0 104 1,-3-3 0-16,4 2-72 16,0-2-32-16,0 3 96 15,-1 0-192-15,1-1 200 0,-7 2-48 16,-1 2 48-16,-9 0-40 0,1 0 32 15,-8 0-160 1,4 0 112-16,-4 0-88 16,-1 0-64-16,6 0 8 15,-6 0-296-15,5 0-112 16,-3 2-224-16,-6 2-369 0,1-1-263 16,-7 0-552-16,-5 0-753 0,0 0 1001 31,-13-3-193-31,-2 0-959 0</inkml:trace>
  <inkml:trace contextRef="#ctx0" brushRef="#br0" timeOffset="195317.01">30787 16859 7665 0,'0'0'2761'15,"0"0"-1337"-15,0 0-280 16,0 0 217 0,0 0-73-16,0-3-648 0,3 3-640 15,9 0-80-15,12 13 80 16,4-1 208-16,8 7 224 0,-4 4-320 16,0-5-56-16,-4 5 0 0,-8-1-48 15,-5-3-8-15,-7 0-16 16,-8-3-40-1,0 3-48-15,-4 3 88 16,-15 1-96-16,-13-1 96 16,-12 6 16-16,-32 11-664 15,13-11-1376-15,-1-6-2938 0</inkml:trace>
  <inkml:trace contextRef="#ctx0" brushRef="#br0" timeOffset="196559.77">28197 17361 1240 0,'0'0'2096'15,"0"0"-1240"-15,0 0 457 16,0 0-153-16,0 0 304 0,0 0-488 15,0 0-431-15,0-23 103 16,0 17 72-16,-5-3-248 0,1-1 16 16,0 1 40-16,0-1 296 31,1 0-336-31,-1-2-263 0,-4-4-1 16,3-3 32-16,-2-3 56 15,-1-7-120-15,4 1-120 0,-5-4 432 16,5-3-320-16,-3 3 64 15,-1-3-64-15,0 0-128 32,3-3 64-32,-2 3-120 0,-1-6 0 15,0 3 64-15,0 0-64 16,0 0 0-16,-4 3 48 0,0 3 80 16,0 0 208-16,-4 0-200 15,4 0-72-15,1 1 240 31,-2-1-200-31,5-3-56 0,1 0-48 0,-1 0 8 16,-5-6 80-16,6 6-88 16,-10-6 0-16,6 3 72 0,-6 0-8 15,6 3-64-15,-5-4 0 16,0-2 0 0,4-3 80-16,-4-7-80 15,4 4-56-15,-4-4 56 0,0 3 56 16,0 7 40-16,1 3-96 15,2 6 0-15,1 6 200 0,5 8-72 16,-2 1 16-16,5 5-40 31,0 2-104-31,0 1 40 16,4 3-40-16,-3-1 0 0,3 1-24 16,-4-1 24-16,4 1-88 0,-4-3-24 15,-1-1-48-15,5-2-24 16,-8 2-312-16,5-3-352 31,3 4 416-31,-4 2-424 0,0 4-400 16,4 3-1049-16,0 10-2280 15,-4 2 104-15</inkml:trace>
  <inkml:trace contextRef="#ctx0" brushRef="#br0" timeOffset="197055.7">27479 15922 3976 0,'0'0'1641'15,"0"0"-1217"-15,0 0-328 0,0 0-8 16,0 0 96-16,0 0 480 0,0 4-216 15,0-4-80-15,0 0 272 32,0 0 297-32,0 0 383 15,0 0-96-15,0 0-72 0,0 0-7 16,0-13-57-16,13-6-712 16,-2-7-376-16,9-5 0 0,0-11 128 15,0 1-128-15,0-10-8 31,0 0-40-31,-4 1 48 0,-4 5 64 16,0 4-64-16,-8 12 0 16,0 7 264-16,-4 7-24 0,4 11-8 15,-4 1-88-15,0 3-144 16,0 0 0-16,4 0-96 31,-1 0-280-31,5 0-64 0,8 12-144 16,9 8 496-16,6 5 88 0,9 10 0 15,8 6-72-15,3 10-368 0,26 31-601 16,-10-8-1367 0,-11-5-2281-1</inkml:trace>
  <inkml:trace contextRef="#ctx0" brushRef="#br0" timeOffset="198082.31">28165 17335 4200 0,'0'0'1737'0,"0"0"-1025"15,0 0-88-15,0 0 152 16,0 0 112-16,0 0-319 0,0 0-465 0,-65-3-56 15,46 9 336 1,3 4 88 0,-12 3 136-16,0-1-16 0,-4 4-48 15,-4 0 144-15,1 3-328 16,-13 4 128-16,0 2-63 16,0 7-193-16,-3 0-24 0,-5 5-56 0,0-2-40 31,0 6 176-31,1 4-272 15,-5-3 64-15,8-1 24 0,0 3-88 16,4-6 64-16,-4 0-24 16,0-3-40-16,1 0 208 15,-5 3-216 1,0-6 8-16,0 3 72 16,0-6-80-16,5 2 32 0,-1-3-40 15,9-2 0-15,-2 0-96 16,6 2 72-16,-1-6-112 15,3 4 16-15,6-7-56 0,3 0 40 32,4-7-112-32,8 1-408 15,4-6-225-15,9-5-911 0,3-2-512 16,11 0-609-16,9-2 440 0</inkml:trace>
  <inkml:trace contextRef="#ctx0" brushRef="#br0" timeOffset="198411.99">26837 17970 3448 0,'0'0'4433'0,"0"0"-2872"16,0 0-449-16,0 0 64 15,0 0 384-15,0 0-559 16,0 0-689-16,0-16-312 0,-15 26-168 15,-9 9 168-15,-8 13 304 16,-11 6-80-16,-2 3 0 16,2 7 48-1,3-7 40-15,7-3-96 16,10-10-216-16,7-2 0 16,12-7-8-16,4 0-184 0,16-6 112 15,16-1 80-15,28-2 56 16,27 0-56-16,29-10-120 0,3 0-496 15,-23 0-1409-15,-29-7-4440 0</inkml:trace>
  <inkml:trace contextRef="#ctx0" brushRef="#br0" timeOffset="199205.81">28244 17443 3976 0,'0'0'3129'15,"0"0"-1777"-15,0 0-632 16,0 0 9-16,0 0-257 0,4 0-376 16,-4 4-16-16,4 8-72 31,1 4 280-31,2 3 248 0,1 6-48 15,4 1 24-15,4 2-64 0,0-2-24 16,4 2-32-16,0 4-72 16,8-3 97-16,0 6-49 0,4 3-128 15,0 3 0 1,3 6-240 0,-3 1 8-16,4 0 120 15,0 2-120-15,-1-2 200 0,6-3-80 0,-2-1-112 16,5-3 312-16,0 4-48 15,0-7-168-15,-5 3 8 0,2-6-24 32,-2-7-48-32,-7 2-48 15,-4-8 0-15,-4-3 56 16,-4-3-56-16,0-4 0 0,-4-2 0 16,0-1 0-16,-5 1 0 0,-2-4 0 15,-5-3-40-15,4 1-8 31,-5 2-304-31,-3-3-8 16,9 0-320-16,-9 3-328 0,4 1 15 16,0-4-311-16,0 0 16 15,-4 0 104-15,0-3-585 0,0 0-71 16,0-3-121-16</inkml:trace>
  <inkml:trace contextRef="#ctx0" brushRef="#br0" timeOffset="199514.58">29176 18148 8769 0,'0'0'2105'16,"0"0"167"-16,0 0-343 0,0 0-513 16,0 0-440-16,0 0-648 15,0 0-328-15,5-6-96 0,7 22-360 16,-1 9 456-16,9 10 40 0,1 3-24 31,-2 3-8-31,1-3-8 16,-4 0-176-16,-8-9 40 15,-8-4-88-15,0-3 8 0,-20-5 64 16,-19 1 152-16,-38-1 144 0,-18-2-56 16,-12-2-80-16,-5-7-8 31,12-6-312-31,28 0-1928 15,13-16-4034-15</inkml:trace>
  <inkml:trace contextRef="#ctx0" brushRef="#br0" timeOffset="200691.3">28061 17304 4240 0,'0'0'1081'0,"0"0"447"15,0 0 40-15,0 0-359 16,0 0-529-16,0 0-216 0,0 0-296 16,-4-7 72-16,0 7 128 31,-4-3-16-31,5 0 136 0,-14 0-328 16,1-1 80-16,-4 1 176 15,-8 0-280-15,4 0-48 0,-4 0-88 16,0 0 0-16,0 3 152 15,-3-7-88-15,4 4-64 16,-6 0 8-16,-3-4 0 0,0 1 0 31,1 0-8-31,-1-4 16 16,0-2 120-16,0-1-72 0,-4 4-64 16,4-4 24-16,-7-3-24 15,-1 3 0-15,0 0-48 16,-4 1 48-16,1-1 88 0,-2 0-88 15,2 4 0 1,-5-7 32-16,0 3-24 16,0 0 105-16,1 1-113 0,-2-4 48 15,1 3 32-15,1 4-80 16,-5-4 0-16,4 3 0 16,-8 1 8-16,9 0 256 15,-5-1-88-15,4 0-48 16,0 1 224-16,1-1-240 15,7 1-48-15,-4-4 80 0,9 0-96 16,-2 1 136-16,5-1-144 31,1 3-32-31,3 1 128 16,0-1-128-16,4 4-8 0,4 0 0 16,5 3 0-16,-2-4 32 0,9 7-32 15,0-3-48-15,1 0 48 16,7 3 0-16,-1 0-8 31,1 0-192-31,4 0-400 0,0 0 48 16,0-3-297-16,0 3-271 15,4-4-464-15,9 4-361 0,-2-6-2199 0</inkml:trace>
  <inkml:trace contextRef="#ctx0" brushRef="#br0" timeOffset="201231.17">26328 16570 312 0,'0'0'6681'16,"0"0"-5161"-16,0 0-696 0,0 0-231 15,0 0 879-15,0 0-448 16,0 0-688-16,0-19-336 16,0 19-112-1,0 0 16-15,-13 0-64 16,-10 6 160-16,-5 7 392 0,-7 0-240 16,-14 2 112-16,-3 2 16 15,-3-2-56-15,-1-2 201 16,4 0-265-16,9-4 96 0,7-2-88 31,8-1-32-31,12-3-72 16,8 0-64-16,4-3 0 0,0 0-24 15,4 0 24-15,0 0-72 16,0 0 56-16,0 3-96 16,0 1 96-16,4 2-112 0,8 7 128 15,-1 6 296 1,6 3-240-16,7 7 72 15,0 6-24-15,8 9-16 0,3 3 16 16,1 8-104-16,8 2 0 16,0 3 0-16,3-6 0 15,-2-3-128-15,-6-7-456 16,-7-12-521-16,-4-7-383 16,-13-9-904-1,-6-10-2137-15</inkml:trace>
  <inkml:trace contextRef="#ctx0" brushRef="#br0" timeOffset="-207843.25">21100 10744 2816 0,'0'0'5425'0,"0"0"-4561"0,0 0-616 0,0 0-191 31,0 0-49-31,0 0 512 15,0 0-176-15,32-3-240 16,-15-3 192-16,6 2-296 0,5-2 8 16,3-1 64-16,10 7-64 15,-1-3 104-15,8-3-104 0,3 3-8 32,9 0 160-32,3-4-152 15,5 4 80-15,1-7 8 0,-6 1 40 16,-3 3 200-16,0-7-128 15,-9 0-16-15,5 0 152 0,-4 1-264 16,8-4 16-16,0 3-24 31,3 1-72-31,1-4 48 16,4 3-48-16,-5 1 0 0,1-1 8 16,-4 3 0-16,-8 1-8 15,4-1 0-15,-5 4 8 16,1-1 32-16,4 1-40 0,0 3 0 15,-1-3 16 1,9 6-16-16,-5-7-8 16,10 4 0-16,-5 0 8 0,3-3-88 15,-3-1 88-15,0-3-80 16,3-2 80-16,-3-1 8 16,3 1-8-16,-2-4-64 0,-6 0-24 15,6 3-8 1,-2-3 96-16,-3 0-56 15,-5 4 56-15,5-1 0 0,-4 0 8 16,0 4-8-16,4-1 0 16,-4 4 0-16,-1-4 0 15,0 4-8-15,5-1 8 0,-4 1-8 32,0-3 8-32,4 2-8 0,-4 1 8 15,-1-1 0-15,1-2 0 16,-8 3-40-16,3 3 40 15,-6-4 8-15,-2 1 80 0,5 0-88 16,0 2 0-16,4-2-8 31,8-1 16-31,-1-2-8 0,5 0 0 16,8 2 16-16,-4-2 24 16,0-1-40-16,-5-3 0 15,-3 4 72-15,-4-4-56 0,-1 4 168 16,-7-4 8-1,1 0 0-15,-6 1 88 16,4 2-232-16,-2 0-40 0,2 1 152 16,5 6-144-16,8-4-16 15,-4 7 0-15,4-3 0 16,-1 3 0-16,-3 0 0 16,-1 0 0-1,-3 3 0-15,-3 1 0 0,-2-1 0 16,1 3 0-16,-4-6 0 0,0 4 64 15,-1-2-64-15,10-2-8 16,3 0 8-16,2 0-16 16,7 0 8-1,3 0-120-15,-5 0-232 16,1-6 352-16,-8 0-104 0,-9-1 64 16,-2 1 48-16,-6-3 0 15,-7-1 48-15,0 4-48 16,0-4 72-16,-1 1 16 0,5-1-88 31,5 1-8-31,6 2 8 16,13-2 0-16,4 0 8 0,-1 2-8 15,1-3 0-15,0 1 40 16,-5-4-40-16,5 4 0 16,0-1 0-16,-1 1 8 0,2-1 0 31,-1 4-8-31,-1-4 0 0,-3 7-48 15,0-3 56-15,4 2-8 0,-1 1 0 16,1 0 0-16,4 0 48 16,-5-3-48-16,1 3 0 0,16-1-16 15,19 1 16 1,25 3 0 0,7 0-72-16,-3 0-136 0,-33 3 128 15,-30 4-112-15,-14-4 184 0,-7-3-112 16,7 0 120-16,2 0 0 15,2 0 8-15,-3 0-8 16,0-3 296 0,15-4-296-16,-3-2 8 15,8-1 56-15,0 1-56 16,-12-4-8-16,-1 4 0 0,-3-4 8 16,0 4 96-16,-8-4-8 15,-9 3 368-15,5 1-160 0,-4-1-151 31,8 4-97-31,3-1-56 16,5 4 0-16,24 3 16 0,24 0-16 16,27 6-48-16,1 14-33 15,-5-1-375-15,-31-4 264 16,-32-5 128-16,-16 0 64 0,-5-1-72 31,13 4 72-31,0-4-168 0,4 4 80 16,-13-3-16-16,-11-1 104 0,-8-6-8 15,0 3 8-15,-8 1-120 16,12 3 88-16,4 5-472 16,11 1-136-16,5 7 40 15,0-5 192 1,-8 5-8-16,-12-7 288 16,-12-7 72-16,-12-3 56 0,-5-2 0 0,-3-1 0 15,0 3 0-15,0 0 136 16,0 1-136-16,0 6 0 15,0 2 128 1,0 7-128-16,0 4 56 16,9 9 152-16,-9 3-136 15,4 4 136-15,-4 5-104 0,0-3 72 16,0 7 320-16,0 7-272 16,0-1 72-16,0 6-72 0,0 4-176 31,0-1 264-31,4-2-160 15,4 2-16-15,3 1 88 16,-6 0-144-16,-1-1-16 0,-4 1-64 16,0 0 0-16,0 0 80 15,-4-7-80-15,-9 3-80 0,2-5-168 32,-2-1-112-32,2 3 176 15,-5 10-96-15,0-3-72 16,-4-1 344-16,4 4-64 0,4-13-128 0,-4 10-184 15,5-1 16-15,2-2 312 16,-3 15 8-16,1 10-216 16,2-6 248-1,-2-13-80-15,-2-7-624 16,1-15 464-16,1 6 63 16,-6 9-239-16,6-6 88 0,-6 1 112 0,6-4-200 15,-6-4-120-15,2-2 552 16,-5-7 8-16,4-3 120 0,0-6 88 31,4-6-112-31,0-1-32 16,0-3 192-16,4 0-256 15,5-2 88-15,-6 2-88 0,-3-3 128 16,5 3 72-16,-6 0-192 0,2 0-16 16,-1 1 144-16,-1-1 56 31,2 0-16-31,3-3-8 15,-8-3-24-15,4 0 33 0,0 0-137 16,0-3-40-16,-4-1 272 16,4 1-200-16,-4-7 56 0,4 1 304 15,-8-7 248-15,0 0 216 32,0 0-440-32,-4 0-184 15,-4-3-8-15,1-4-224 0,-6 1 8 16,-6-1-56-16,-5 1 8 15,-4 3 104-15,-8-3-112 0,-8 2-8 0,1-2 8 16,-9 3 8 0,5-1 40-1,-1 2-48-15,0-2 0 16,0 4 48-16,-3 0-48 0,3-3-8 16,-4 3 8-16,1-3 0 0,-1 0 56 15,0-1-56-15,4 4 0 0,5-3 64 31,-1 3-64-31,-4 0 0 16,5 0 112-16,-10 0 64 16,-6 0 57-16,3-3-217 0,1 0 32 15,-2 0 96-15,10 0-136 16,-5 0-8-16,-4-1 128 0,9 1-112 16,-5 0 144-1,5 0-160 1,-17 3 8-16,-12 0 80 0,-19-4-80 15,-1 4-8-15,9 0 8 16,19-3-8-16,24 3 32 0,12 0-32 16,5 0 0-16,-9 0 32 31,-12 0-32-31,-4 0-8 16,0 0 0-16,-3 3 8 0,-5 1 48 15,-4 5-48-15,-19-2 0 0,-9 2-56 16,-3 4 56-16,-1-1-8 0,12 5-168 15,21-2-168 1,20-2 127 0,10-3-287-16,10-4 16 0,-13 0 312 15,-8 4 48-15,-8-4 128 16,-11 0-56-16,-17-2-112 16,-15-4 168-16,-1 0-272 0,4 0 80 15,21 3-232 1,15 3 192-16,16 1 48 15,8-1 112-15,9 0-64 16,-13 4-16-16,-4 0-280 0,-4-5-8 16,5-1 440-16,3-1 208 15,-4-3 48-15,0 0-56 0,0 0-128 32,-3 0-64-32,-5 0-8 15,0 3-72-15,-3-3 72 0,6 3 8 16,-6 1-8-16,3-4-224 15,-3 0-8-15,-5 0 176 0,-8 0-72 32,5 0 120-32,-1 0 8 15,4 0-72-15,13 0 72 16,-5-4-72-16,0 1 72 0,8 3 144 16,-4 0-56-16,0 0 32 15,-3 0-32-15,-1 3-24 16,-3 4 64-1,-1-4 40-15,0 6-48 0,1-2 16 16,-2-1-40-16,6 1-40 16,-1-1 232-16,-3 0 32 0,-1 4 0 15,0-7-320-15,-4 3 72 16,5 4-16 0,-5-7-48-16,4 3 8 15,1 0 272-15,-1 1-192 0,4-4 168 16,4 0-80-16,0 4-88 15,8-1 240-15,5 0-240 0,-5 1-48 16,4 2-48-16,1 0 0 31,-5 1 24-31,0 0-16 0,-4 2-8 16,0 4 8-16,4-3 48 16,2 0-56-16,-2 0 0 0,0-1 8 15,7 1 280-15,6-4-151 16,-5 1 31-16,4-4-40 31,-4 0 32-31,1 1 32 0,2-4-112 16,2 0-56-16,0 1 176 15,2-1-200-15,5-3 0 0,1 0 56 16,10 0 16-16,1 0-16 16,5-10 16-16,-1 0 24 31,-1-2 280-31,6-4-328 0,-9 0 16 0,5-3-56 15,-5 3 0-15,-4 0 88 16,3 0-96-16,1-3 0 0,0 1 64 16,1-5-56-16,-1-6 40 15,7 1 200 1,-2-7 40 0,3-3-152-16,0-4-136 0,-4-5 0 0,0-7 80 15,1 0-72-15,-6-3-8 16,5-3 88-16,1-1 16 0,-1 1 24 15,-5-10-128-15,-6-15 0 32,6 5 8-32,2 10 0 15,3 10-8-15,0 12 0 0,4-2 104 16,0-5 40-16,-3 1 72 0,6 4-104 16,-2 2 56-16,7 0-168 15,-1-2 8-15,2 2-8 31,3-3-40-31,0-3-8 0,4 0 48 16,-4 0 0-16,0 7 0 16,-5-4 48-16,-2 6-40 0,-2 1-8 15,-2-3 0-15,-2-1 144 16,-2-3-144-16,3 0 0 16,4 3 56-16,5-2-56 0,-2 9 8 31,5-1-8-31,0 7 0 0,0 6 72 15,4 1-72-15,0 3-8 0,0-1 8 16,0-2-8-16,0-1 0 16,0-3-168-16,0-3-144 15,0 4 320-15,8-1-168 16,-4 4 168 0,1 5 0-16,-1 4 0 0,-1 3 56 15,1 0-56-15,0 1-104 0,4-2-24 16,0 2 120-16,-4-7 8 15,4 0 0-15,0-1 0 16,-8 4 64 0,4 3-64-16,-4 7 0 15,3 2 136-15,-3 4-128 0,0 3-8 16,5 0-88-16,3 0-360 16,11 0-1016-16,30 0 280 15,54 0 759-15,72 3-87 0,37 0-856 31,3-3-160-31,-56 0-161 16,-63-9-2920-16</inkml:trace>
  <inkml:trace contextRef="#ctx0" brushRef="#br0" timeOffset="-204586.98">29977 15192 4048 0,'0'0'1473'0,"0"0"-409"16,0-9-216-16,0 5-328 16,0 4 192-16,0-3-88 0,0 0-271 15,0 3-209-15,0-3-136 16,-4 3 64-1,-7 0-72-15,-10 0-120 0,-10 0 40 16,-13 3 80-16,0 3 24 16,-4-2-24-16,4 2 0 15,-3 0 40-15,7 4-40 0,0-1 0 16,0 1 0 0,4-1 8-16,-4 7 16 15,-7 3-24-15,-5 3 0 0,-4 4 128 16,-4 2-120-16,-4 1 80 15,-3 0 0-15,3 2-8 16,-4-2 48-16,12-4-128 0,-3 1 0 31,3-1 24-31,1 0-24 16,2-2-8-16,1-1 0 0,1 0 8 16,-5 4 40-16,4-4-40 15,-4 6 0-15,0-2 80 0,5 3-80 16,-5-4 0-16,4 4-8 15,5-1 8-15,-5-3 16 0,0 1-16 32,0-1 80-32,0 0 200 15,0 1-24-15,1-4-72 16,3 4-184-16,1-1 48 0,-2 0 80 16,1 4-120-16,5-4 0 31,-6 1 80-31,2-1-80 0,3 0 56 0,0-2-16 15,1 6-32-15,2-4 144 16,2 0-112-16,-1 1 56 16,0-1 0-16,-4 0-32 0,1 4 120 15,-1-1 112 1,0 1-56 0,0-4 144-16,4 4-240 0,-3-4-48 15,2 1 0-15,5 2-88 0,-3 1 88 16,7-1-104-16,-4 1 0 15,0 3 16-15,4 0-8 0,0-1-8 32,0 1 0-32,4 3 0 15,-4-3 80-15,4 3-80 16,5-4 0-16,-1 1 0 0,0 0 0 16,12 0-16-16,-4 0 8 0,4-1 8 15,5 4-8-15,-2 0-16 31,5-3 24-31,0 3 8 16,4-3 0-16,0-7-8 0,0 0 0 16,0 1 0-16,4-4 40 15,0 0-40-15,5-3 0 0,-2 0 80 16,5-3-80-16,-3-3 0 31,2 3-8-31,5 0 8 0,0-4 40 16,4 4-40-16,-4 0 8 0,4 0 48 15,-1 0-56-15,6 0 25 16,-1-4-17-16,4 1-8 0,3 0 224 16,1-4-168-1,0 1-40 1,-4-7-16-16,0 4 16 16,4-5 32-16,0-2 24 0,7 0-8 0,1 0 136 15,4 0-200-15,0 0 8 16,0-6-8-16,0 3 0 0,-5 0 8 31,5 3-8-31,-4-3 0 16,4-4 24-16,-4 1-24 15,0 0 0-15,4-1 24 0,-1-2-16 16,6-1 72-16,2 4-80 16,1-4 0-16,4-2 64 0,4 2-64 31,-1 0 0-31,-4 1 0 15,1-4 0-15,-4 4 8 0,1-4-8 16,-6 0 0-16,1 1 48 16,-1-4-48-16,5 0 0 0,1 0 0 15,-2 0 8-15,-3 0 8 32,-1 4-16-32,-2-4 0 15,2 3 0-15,-7 0 0 0,4 1 0 0,-5-1 0 16,6-3 8-1,-2 0 16-15,5 0-24 0,-4-2 0 0,4-2-72 16,-4 1 80 0,0-3-8-1,-1 3 0-15,1 0 0 16,4 0 48-16,0 0-48 0,3 0 0 16,-2 0-64-16,2-1 72 0,-3 5-16 15,0-4-88-15,0 3-72 0,0-3 120 31,-5-3-88-31,5 2 40 16,0 2 88-16,-4-1 8 16,3-1 0-16,-2-2 0 0,-6 3 0 15,1 3 40-15,-1-3-40 16,-2 4-8-16,-1 2-56 0,0-4-369 31,3 2 97-31,-3-1 104 16,0 0 16-16,4 0 200 0,0 0-72 15,-1 1 8-15,2-2 72 16,-6-1 0-16,-3 2-8 0,4-4 16 16,-8 5 0-16,4-1 152 31,0-3-72-31,-1 3 40 16,1-3-112-16,9-3 40 0,-6 3-48 15,1-1-144-15,4 1 0 0,-5 1 136 16,1-4 8-16,-8 2-80 0,0 1 16 15,-4-3 64 1,-4 3-80 0,0 0-8-16,0-3-32 15,-5 2 120-15,6 1 288 0,-5-3-120 16,3 0-168-16,-2 3 0 16,-2-3 128-16,-2 0 72 0,-2-4-96 0,6 1-104 31,-6 0-24-31,1-1 24 15,0 0 0-15,-4 4 0 16,0 0 120-16,1 0-112 0,-2 3 56 16,-3 0 192-16,0 3-224 15,0-3-32-15,-4 3-8 0,0-3-152 32,0 0 152-32,0 3-280 15,-4 3 160-15,0-2 120 0,-4-2-144 16,0 5 152-16,-4-1-80 15,-3-6-48-15,-2 3 64 16,-7-3-128-16,0-3 184 0,1 3 8 31,-5-3 256-31,4-1 80 16,0 5-256-16,4-5 48 0,-4 7 248 16,0-3-376-16,4 3 16 15,-3 1 24-15,-5 2-32 0,-4 0-8 16,-9 0 0-16,2 4 0 15,-5 3 0 1,-4-4 25-16,1 7-25 16,-9-4 0-16,4 4 8 0,-8-3 56 15,0 3-64-15,-3 0 0 16,-1-4-16-16,0 1 16 16,-7 3-8-16,-2-3-105 15,2 6-31-15,-4 0-120 16,-1 0-336-16,4 6-376 15,-16 16-160-15,21-6-1481 0,7-1-4192 16</inkml:trace>
  <inkml:trace contextRef="#ctx0" brushRef="#br0" timeOffset="-200830.49">29360 15757 5433 0,'0'0'2576'0,"0"0"-1199"0,0 0-633 16,0-13 168-16,0 10 416 0,3 3-224 15,-3 0-463-15,0 0-361 0,0 0 64 16,0 0-240-16,0 0-104 16,0 7-40-1,-11 12-200 1,-9 12 240-16,-4 14 48 0,-7 6-48 16,3 6 200-16,-4 3-200 0,4 1 0 15,4-4 0-15,3-6 8 0,10-7 56 16,-1 1-64-16,4-8 0 31,0-2-96-31,4-6 0 16,0-10-665-16,0-3-471 0,4-6-184 15,0-10 440-15,0 0 432 16,0-10 376-16,0-12-393 0,0-10-487 16,0-13 464-16,12-9 128 31,-1-12-936-31,6-1-481 0,-6-2 473 15,6 2 384-15,-9 16 1016 16,-5 3 1112-16,-3 10 1024 0,0 10-335 16,0 5-345-16,0 7 16 15,0 4-487-15,0 2-209 32,0 7 0-32,-3 0-384 0,3 3-264 15,-12 0-128-15,-4 12-216 0,-9 17 216 16,-6 9 184-16,-9 23 16 0,0-1 272 15,5 7 32-15,-6-1 113 16,18-12-297 0,-9 6-216-1,8-6 144-15,4-2-240 0,4-8 0 16,0-6 8-16,1-6-16 16,6-7-232-16,1-6-224 0,4-7-337 0,0-5-247 15,4-7-432-15,0 0 336 31,0-16 175-31,0-6-1599 16,8-32-1393-16,4 6 2769 0,0 1 209 16</inkml:trace>
  <inkml:trace contextRef="#ctx0" brushRef="#br0" timeOffset="-199975.22">28869 15919 1560 0,'0'0'2656'0,"0"0"-991"16,0 0-465-16,0 0 176 0,0 0-568 15,0 0-359-15,0 0-153 16,-27 13 96-16,-1 18 160 0,0 14 232 16,0 6-8-16,-3 6-88 15,-1 3-256-15,4 1-80 0,0-1 17 32,4-6-201-32,0-3-112 15,4-1 192-15,0-5-240 0,5-7 48 16,-6-6-48-16,5-4-8 0,0-5 40 15,4-7-40-15,0-1-440 16,5-8-57-16,3-1-151 16,-5-6 176-1,5 0 216-15,-3-16-352 16,-1-12-504-16,0-14-465 16,3-8 577-16,5-7-152 0,0-1-192 0,0 4 1280 15,5 7 64-15,-1 9 576 16,0 9-56-1,-4 7-16-15,0 6 456 16,0 6 249-16,0 7-225 16,0 3-336-16,-4 0-512 15,-9 6-64-15,-6 17 0 0,-9 6 112 16,0 12 0-16,-4 3-56 0,0 7 96 31,1 3 128-31,-1-3 96 16,-4-1-192-16,8-5 72 15,0-10-232-15,8-4-24 0,0-8-64 16,12-7 0-16,0-10-8 16,4 1-160-16,0-7 88 0,1 0-40 31,-2-13 72-31,-3-13-1176 16,4-5 272-16,-4-5 400 15,5 5 464-15,-6 5 80 0,5 11 680 16,-4 5 440-16,1 4-496 0,-6 6-192 15,-6 0-224-15,-5 16-160 16,-4 9 144 0,0 4-128-16,-8 9 57 15,0-4 103-15,1 1-216 16,3-6 120-16,8-10-120 0,3-6-8 16,14-7 120-16,-1-6-120 0,8 0-8 15,-5-22 8 1,1-10-1401-16,0-12 177 15,-3-4 560-15,-1 1 368 16,-5 12 296-16,-2 13 696 16,-9 15 632-16,-8 10-400 0,0 29-279 15,-7 9 7-15,-2 16-128 0,5 4-328 32,5 2 112-32,-1-6-312 15,8-6-48-15,0-9-128 16,8-8-416-16,8-11-512 0,4-17-1097 15,4-6-920-15,0 0-3352 0</inkml:trace>
  <inkml:trace contextRef="#ctx0" brushRef="#br0" timeOffset="-199224.27">30703 15072 8281 0,'0'0'2673'0,"0"0"-1953"15,0 0 120-15,0 0-344 0,0 0-16 16,71-54-320-16,-30 38-160 16,-2 0-264-16,1 3 216 0,-8 6-368 15,-12 4-888-15,-12 3-568 16,-5 7-1033-16,-3 6-1256 0</inkml:trace>
  <inkml:trace contextRef="#ctx0" brushRef="#br0" timeOffset="-199045.46">30647 15281 8201 0,'0'0'1777'0,"0"0"-1249"15,0 0-376-15,103-22 248 16,-59 6 256-16,4 3-488 0,0-6-168 16,19-6-248-1,-11 5-992-15,-7-2-1481 16</inkml:trace>
  <inkml:trace contextRef="#ctx0" brushRef="#br0" timeOffset="-198585.8">31420 14643 8665 0,'0'0'2505'0,"0"0"-1345"16,0 0-544-16,0 0-352 16,95-35 56-16,-59 35-144 0,-3 0-24 15,-2 0-152-15,-7 12-8 32,0 8 0-32,-13 5 0 15,-11 4-96-15,0 6-152 0,-11 2 176 0,-17 2 72 16,-4-1 16-16,0 0 40 15,-4-6 152-15,12-7 8 0,5-2 65 16,10-11-265 0,9-6-8-1,0-6 280-15,28 0 72 16,12 0 136-16,28-16-208 0,28-12-184 16,-8 2-96-16,-13 1-128 0,-19 6-200 15,-24 9 256-15,-8 4-184 0,-9 0-609 31,-15 6-1151-31,-11 3-1937 16,-10 3 1561-16</inkml:trace>
  <inkml:trace contextRef="#ctx0" brushRef="#br0" timeOffset="-178494.64">22578 11004 368 0,'0'0'272'0,"-7"-6"-272"0,3 6-472 0,4 0 305 16</inkml:trace>
  <inkml:trace contextRef="#ctx0" brushRef="#br0" timeOffset="-178424.31">22578 11004 144 0,'-24'3'360'16,"20"7"-360"-1,-3-1-472-15</inkml:trace>
  <inkml:trace contextRef="#ctx0" brushRef="#br0" timeOffset="-174842.45">23591 12960 1672 0,'0'0'1616'15,"0"0"-1280"-15,0 0 1121 0,0 0 55 16,0 0-368-16,0 0-424 15,0-3 8-15,0 3-47 32,0 0-113-32,0 0-48 0,0 0-200 15,0 0-88-15,0 0-72 16,0 0-160-16,0 0 256 0,0 0-256 16,0 0 8-16,0 0 88 15,3-3 8-15,1-4 8 16,5 1-112-1,-1-1 0-15,-1 1-24 0,5-3 24 16,-3-1-80-16,-2 1-80 16,1 2 64-16,-4 1 96 0,0 3-72 15,-4 3 72-15,0 0 48 16,0 0-48 0,0 0 8-16,0 0 0 15,0 0 8-15,0 0 16 0,-4 0-32 16,-4 6 0-16,-3 4 104 15,-2 2-80-15,2 1 72 0,-1 0-32 16,-4 3 32-16,-1 3 160 16,2 3-72-16,-2 6-8 0,-6 4 312 31,3 3-168-31,0 0-128 16,4-3-39-16,0 0-153 0,4-10 72 15,5 3-72-15,-2-6-385 16,5 1-719-16,0-8-1488 31,0-12-4666-31</inkml:trace>
  <inkml:trace contextRef="#ctx0" brushRef="#br0" timeOffset="-170515.28">30065 9566 2712 0,'0'0'2385'0,"0"0"-1345"16,0 0-24-16,0 0-376 16,-4-54 344-16,4 41 185 15,0 4-449-15,0 2 616 16,0 1-272-16,0 6-136 15,0 0-367-15,0 0-385 0,0 0-176 16,0 0-64-16,0 0-192 16,0 9 256-16,0 11-88 0,0 5 88 31,0 4 0-31,0 5 0 16,4 1 8-16,12 4-8 0,0 2 24 15,4-3 128-15,0 0-152 16,3 0-8-16,-2-6-8 15,-1 0 16-15,-1-4 32 0,-2-9-32 32,-2-3 0-32,-2-6-88 15,-10-4 88-15,5-6 0 0,4 0 264 16,4-3 696-16,12-16-152 16,16-10-512-16,12-12-296 15,15-22 360-15,21-23-288 0,12-19-24 16,3-6 48-1,-23 19-16-15,-24 22 88 16,-32 32-120-16,-4 9 8 0,-9 7 48 16,2 0-104-16,-10 6-112 15,1 10 24-15,-8 6-696 16,0 0-904-16,-24 37-2449 16,-3 2 2376-16,-6-4-1199 15</inkml:trace>
  <inkml:trace contextRef="#ctx0" brushRef="#br0" timeOffset="-169960.54">30296 9049 5449 0,'0'0'1704'16,"0"0"-184"-16,0 0-39 15,0 0-321-15,0 0-216 0,0 0 104 16,8-32-840-16,4 35-208 16,0 16-168-16,4 10 80 15,-4 12-32-15,4 10 120 16,-9 9 0-16,-7 3 0 16,0 1 0-16,0-7 16 15,0-6-16-15,0-13 8 0,-3-9 96 16,3-17-104-16,0-6 0 15,0-6 144-15,24-6 224 16,20-29 593 0,27-28-641-16,29-33-312 15,8-11 248-15,-16 14-256 16,-17 21-80-16,-32 24 80 0,-2 10 136 16,-2-4 56-16,1 5-192 15,-12 5 0-15,-8 12-120 0,-12 14 120 31,-8 6-1601-31,-8 13-1111 16,-40 41 1456-16,1-3 135 0,-2-7-4360 16</inkml:trace>
  <inkml:trace contextRef="#ctx0" brushRef="#br0" timeOffset="-162340.51">23555 13401 4216 0,'0'0'689'16,"0"0"719"-16,0 0-136 16,0 0-424-16,0 0-304 0,0 0 33 15,0 0-241-15,0 0-8 16,0 0 112-16,4 0 384 0,-4 0 24 31,0 0-304-31,4 0-240 16,-4 0 184-16,3 0-320 15,1 0-8-15,0 0 17 0,9 0-73 16,7 0 48-16,3-6-152 16,5 0 8-16,0-4 96 0,8 0-104 31,4-2-8-31,0-4 8 16,-4 3-256-16,-5 1-49 0,-6 2-399 15,-6 1-392-15,-7 5 8 0,-8 1-64 16,0 3-177-16,-4 0-639 15,0 3-1081-15,0 4 689 0</inkml:trace>
  <inkml:trace contextRef="#ctx0" brushRef="#br0" timeOffset="-161999.12">23626 13564 6513 0,'0'0'1720'0,"0"0"-1200"15,0 0-368-15,0 0-56 0,0 0 345 32,0 0-25-32,0 0-200 15,0 0 224-15,0 0 88 16,40 0 280-16,-20-7-168 0,-3 1-256 15,6-4 168-15,-3 1-288 16,4-1-144-16,4-3 113 0,0 1-161 31,0-1 32-31,4 4-104 16,-9-1 72-16,-3 3-72 16,-8 1 0-16,0 6-577 0,-8 0-599 15,0 0-544-15,-4 3 199 0,0 10-455 16,0-4-2745-16</inkml:trace>
  <inkml:trace contextRef="#ctx0" brushRef="#br0" timeOffset="-135601.62">10960 9950 224 0,'0'0'0'0</inkml:trace>
  <inkml:trace contextRef="#ctx0" brushRef="#br0" timeOffset="-133920.12">11311 9779 2480 0,'0'0'3169'16,"0"0"-1833"-16,0 0-304 0,0 0-480 16,0 0 72-16,0 0 129 15,0 0-57 1,4-16 208-16,-4 16-352 15,0 0-336-15,0 0 32 16,0 0-248-16,0 0-8 0,0 0-48 16,0 0-56-16,0 0 104 15,-8 0-280-15,-11 3 288 0,-14 3 16 32,-3 1-8-32,-7 2 0 15,-2 1 0-15,10-7-8 0,3 3 40 16,8-2-40-16,4-1 0 15,8-3 48-15,8 3-40 16,4-3-8-16,-4 0 8 0,4 0-8 31,0 0 0-31,0 0-16 16,0 0-8-16,0 0-104 0,0 3 128 16,0 0-56-16,0 3 0 0,0 1 56 15,0 3 272-15,0 2-208 16,0 1 8-16,0-1 336 15,0 1-288 1,0 0-8-16,4 0 56 16,-4 2 16-16,4-2 304 0,1 6-312 15,2-3-79-15,-3 6 231 16,0-3-328-16,4 7 144 0,0-4 16 16,0 3-152-1,0 1 336-15,0-1-344 16,4 1 8-16,0-1 368 15,-5 0-360-15,6 1 192 0,-5-1 32 16,3 4-232-16,-2 2 312 16,-1-2-312-16,-1 3-8 0,1 3 128 31,1-3-120-31,-2 3-8 16,1 0 0-16,-4-1 88 0,5 1 16 15,-5-3-104-15,3-3 0 16,-3-4 32-16,4-3-24 15,-3 3 224-15,2 1-120 0,1 5-48 32,-4 1 72-32,4 3-136 15,0 4 0-15,0-2 80 0,0 5-80 16,1-4 72-16,-2 0-72 16,5 0 48-16,0 0 48 0,0 0-96 15,-4-3 0-15,8 0 16 16,-8 0-8-1,3-3-8-15,-2 3 0 16,-5-4 0-16,4 1 8 0,-5 3-8 16,5 6-64-16,-3-2 64 15,3 2 8-15,-4 0 48 16,3 1-56-16,1-1 0 16,1 0 72-16,2-6-72 15,-3 6 0-15,5-6 8 16,-2 3 0-16,1-6 64 0,0-1-72 15,0 1 0-15,-8 0 72 16,8-3-72-16,-4 6 0 16,-4-7 0-1,0 4 0-15,0 0 0 16,0 0 0-16,0 0 0 0,4-1 232 16,-4 1-232-16,4-4-72 15,0 4 64-15,0-3 0 16,0-1 0-16,-4 7 0 0,3-3 8 31,2 0 24-31,-5 3-24 16,3-1-136-16,1-2 136 0,-3 3 64 15,3 0-64-15,-4 0 0 16,7 0 0-16,-7 0 24 16,5-3-24-16,-2-1-72 0,1 1 56 15,0-3 16 1,1-4 32-16,-2 4-32 15,1-4 0-15,1 0 96 16,-5 1-96-16,3 2 0 0,1-2 0 16,-4-1 8-16,0 0 40 15,4 1-48-15,-4 0 0 16,0-1 48 0,0 0-48-16,-4 4 0 0,4-7 8 15,0 3-8-15,-4 4 24 16,8-4-24-16,-4 1 0 0,0-1 72 15,4 4-72-15,-4-4 0 16,8 1 72 0,-8-1-72-16,8 0 72 15,-5 1-72-15,6-1 0 16,-2 4 112-16,2-1-64 0,-1 1-24 16,3-7 88-16,5 4-104 15,1-1 144-15,3-3-152 0,-1 0 0 16,5-2 193-16,0-5-193 31,0-2-88-31,-4-4-33 16,0-2-95-16,-1-4 160 0,-3-3-264 15,1 0-400-15,11-32-216 16,-4-6-2281-16,-5-9-6025 0</inkml:trace>
  <inkml:trace contextRef="#ctx0" brushRef="#br0" timeOffset="-132101.12">12128 9560 2576 0,'0'0'1096'16,"0"0"-208"-16,0 0-47 0,0 0 247 15,-4-26-72-15,4 23 104 0,0 3-87 16,0 0-449-16,0 0 88 15,-4 0-376-15,4 0-144 16,0 0-24 0,0 0-112-16,0 0 64 0,0-3-80 15,0 3-32-15,12-6-48 16,16-4 72-16,7-3-216 0,9-3 216 16,4 4-88-16,0 5 96 15,-8 1-8 1,-4 6 8-16,-8 0-24 15,-4 0 24-15,-13 0-128 16,-3 0 40-16,-8 3-32 16,4 0 120-16,-4 1-8 0,5 5 8 15,-1 0 48-15,3 8-48 32,5 2 0-32,0 3 40 0,0 3 88 15,8 4 24-15,-4 2-48 16,4 4 96-16,-5 0 208 0,-2 0-328 15,2 3 24-15,-6 1 184 16,-1-1-112-16,-4 3 32 31,0 0-8-31,-1 0-80 0,1 1 392 16,-4-1-280-16,5 3-152 16,-1-3 121-16,0 4-17 0,3 3 136 0,-3 2-184 15,0 8-136-15,5-5 360 16,-5 5-184-1,0-4-80 1,3 0 24-16,1-7-32 0,1-2-24 16,2-4-64-16,-3 1 0 0,1-1 240 15,2 0-224-15,-3 3 112 16,5 1 88-16,-6-4-80 16,5 1 64-1,-4-5-176-15,4 2 40 16,0-1 160-16,0 3-176 0,-4-3 40 15,4 0 0-15,-5 0 48 0,2 0 64 16,3 1-200-16,0 2 48 16,0 0 184-16,3 0-216 31,5 7 40-31,1-4 0 0,3 4-56 16,-5 3 88-16,5-4-88 15,0-2 0-15,-4-4-48 0,0 0 56 16,0 1-16-16,-4-7 8 15,-4 6 0-15,4-3 64 32,0 3-64-32,-1 0 0 0,-2 1 136 15,2-1-88-15,2-3-24 16,-2-3 72-16,2-3-88 0,-2-1 184 16,-3-5-192-16,4 3 0 0,-4-1 136 15,0 0-128 1,0 2-8-1,0-2 80-15,0-3-72 0,-1 4 40 16,2 0-48-16,2-1 0 16,-2 1 57-16,-2 3-57 0,1-1 0 15,4 1 48-15,-8-1-48 0,0 1 40 32,1 0-40-32,-6-3 0 15,1-1-16-15,0-2 32 0,0-4-16 16,0 3 8-16,5 4-8 15,-6-4 80-15,5 4-80 0,-4 0 0 16,0-4 0-16,0 4 0 31,-4 2 0-31,0-3 8 0,0 7 0 16,-8-3 80-16,-7 3-88 16,-6 0 0-16,-3-3-96 0,-8-1 96 15,1-8-136-15,-33-11-529 16,8-5-839-16,0-7-2625 0</inkml:trace>
  <inkml:trace contextRef="#ctx0" brushRef="#br0" timeOffset="-131156.18">11868 9903 4785 0,'0'0'1608'0,"0"0"272"0,0 0-271 16,0 0-145-16,0 0-232 15,0 0 200-15,0-29-447 16,0 29-425-16,0 0-304 0,0 0-256 31,0 0-136-31,-7 13-128 16,-5 6 264-16,0 9-48 0,-4 7 48 15,0 3-16-15,0-3 16 16,4-3-456-16,0-3-128 0,8-10-169 16,-3-6-215-16,7-4 240 31,0-9 72-31,-4 0 656 0,-1-16 144 15,5-9-144-15,-8-10-208 16,0-7 120-16,-4-2 88 16,0 6 440-16,1 3 176 0,-2 13 80 15,9 6 152-15,-3 9 113 32,7 4-401-32,0 3-560 0,0 0-312 0,0 3 48 15,11 14-8-15,13 1 192 16,4 1 80-16,12 3-96 15,4-5 96-15,0-5 0 0,-5-2 8 16,-7-7-169 0,-8-3 113-1,-16 0-280-15,-3 0-32 0,-5 0-320 16,0 6-616-16,-9 0-1561 16,-3 1-4496-16</inkml:trace>
  <inkml:trace contextRef="#ctx0" brushRef="#br0" timeOffset="-130540.19">11873 10442 7033 0,'0'0'1376'0,"0"0"305"16,0 0-433-16,0 0-784 0,0 0-328 0,0 0-136 15,0 0 0 1,0 45 336-16,0-17-72 0,0 7-256 15,0-3 224 1,0-3-232 0,0-4-48-16,0-6-88 0,4-6-504 15,0-7-120-15,-4-3-152 0,0-3 544 16,0 0 224-16,0-19 144 16,0-6-128-16,-13-10 120 0,-6 0 8 31,-1-3 88-31,0 9 208 15,4 10 224-15,5 3 1000 0,2 10-576 16,5 3 161-16,4 3-673 16,0 0-432-16,0 0-208 0,13 6-305 15,6 10 513-15,13 3 192 32,3 0-184-32,-3 0-8 0,5 0 0 15,-10-3 0-15,1 0 33 16,-4-6-33-16,-4-1-137 15,0 1 81-15,-8-4-600 0,-4-3-104 16,-4-3 8-16,-4 0 312 31,0 0 424-31,0 0-120 0,-4 0-408 16,-8-3-3361-16,-4 3-2056 0</inkml:trace>
  <inkml:trace contextRef="#ctx0" brushRef="#br0" timeOffset="-129916.03">11997 10922 9962 0,'0'0'2104'0,"0"0"-624"0,0 0-1112 16,0 0-368-16,0 0-80 15,0 0-96-15,0 0 176 16,0 73 80-16,0-44-80 0,0 2-288 15,0-3-296-15,0-2-8 32,0-4 32-32,0-6-312 15,0-3 24-15,0-1 304 0,-9-5 55 16,5-4 249-16,-7-3 224 16,-2 0 16-16,-2 0 192 0,-2-6-176 0,2-10 457 15,2-7 583 1,-2-2 440-1,11-4-368-15,-4 7-127 16,8 0 47-16,0 9 248 0,0 4-416 16,0 6-368-16,0 3-216 15,0 0-296-15,0 0-128 0,0 0-32 16,0 6-16 0,12 7 104-16,8 3 72 15,-1 3 0-15,9 3 88 16,-4-3-80-16,8 0-16 0,-4-3-104 15,-4-3-288-15,0-4 272 16,-8 1-240-16,-1-10-216 0,-6 3-40 31,-9-3-672-31,0 0-433 16,0-3-1127-16</inkml:trace>
  <inkml:trace contextRef="#ctx0" brushRef="#br0" timeOffset="-129355.15">12188 11382 5641 0,'0'0'5441'0,"0"0"-3873"16,0 0-135-16,0 0-681 0,0 0-752 15,0 0-120 1,-17 10 112 0,6 21-32-16,-2 11 40 0,2 5 56 15,3 1-56-15,0 0 0 0,3-4-376 16,2-12-257-16,3-4 305 15,0-12-464-15,0-9 48 0,0-1-88 32,0-6 832-32,0 0 64 15,-8-9 720-15,0-8-576 0,-12-5 208 16,4-6-16-16,-8-1 16 16,-4-3 240-16,-4 0-263 0,12 7 23 15,1 3 264-15,6 9 112 31,9 7 152-31,4 3-696 16,0 3-248-16,0 0-176 0,8 0-296 16,12 12 376-16,8 8 96 15,4-5 0-15,0 4 184 0,0 1-184 16,-4-5 0-16,-8-5 24 16,-4-1-16-1,-5 1-8-15,2-4-72 16,2 1-424-16,2 5-192 0,-6 1-1417 15,2 0-2592-15</inkml:trace>
  <inkml:trace contextRef="#ctx0" brushRef="#br0" timeOffset="-129102.63">12216 11982 7217 0,'0'0'5345'0,"0"0"-3680"16,0 0-929-16,0 0-520 0,0 0-216 16,0 0-176-16,0 0-728 31,11 29 359-31,-7 6-1567 15,0-3-1185-15,-4-4-4576 0</inkml:trace>
  <inkml:trace contextRef="#ctx0" brushRef="#br0" timeOffset="-128944.45">12311 12255 9193 0,'0'0'2969'15,"0"0"-1537"-15,0 0-191 0,0 0-705 16,0 0-352-16,0 0-184 15,0 0-1056-15,28 25-561 0,-20 1-1047 16,-4 0-585 0,0-1-2624-1</inkml:trace>
  <inkml:trace contextRef="#ctx0" brushRef="#br0" timeOffset="-128837.16">12355 12503 2936 0,'0'0'2321'15,"0"0"-1121"-15,0 0-56 0,0 0-472 31,0 0-672-31,0 0-1288 16,0 0-4041-16</inkml:trace>
  <inkml:trace contextRef="#ctx0" brushRef="#br0" timeOffset="-128711.38">12431 12655 10322 0,'0'0'3248'0,"0"0"-1615"0,0 0-617 15,0 0-992-15,0 0-24 16,0 0-1344-16,0 0-3833 0</inkml:trace>
  <inkml:trace contextRef="#ctx0" brushRef="#br0" timeOffset="-128223.57">12646 13122 9754 0,'0'0'3240'0,"0"0"-1807"15,0 0-697-15,0 0-296 16,0 0-336-16,0 0 0 0,0 0 24 31,-37 35 352-31,18-10-80 16,-1 4-400-16,4 0 0 0,-4-4 136 16,9 0-136-16,2-6-8 0,1 0-296 15,4-6-480-15,0 0-248 16,4-3-881-16,4-8-831 15,4-2-1377 1</inkml:trace>
  <inkml:trace contextRef="#ctx0" brushRef="#br0" timeOffset="-127983.49">12418 13186 10898 0,'0'0'2440'0,"0"0"-783"15,0 0-705-15,0 0-784 0,0 0-120 16,0 0-40-16,0 0 112 16,73 25 72-16,-50-3-192 0,1 3-240 31,4 1 56-31,-4-4-496 16,0 0-304-16,-1 1-313 0,-2-8-423 15,-1-2 384-15,-5-3-297 16,-11-10-303-16,-4 0-41 15,0 0-2518-15</inkml:trace>
  <inkml:trace contextRef="#ctx0" brushRef="#br0" timeOffset="-127659.95">12602 13100 5449 0,'0'0'5009'0,"0"0"-3209"15,0 0-576-15,0 0-583 16,0 0-289 0,0 0-208-16,0 0 312 15,-20 44 48-15,4-12-368 16,4 3 112-16,-4 3-240 0,1-3 56 15,6-3-64-15,-3-4 8 16,5-6-64-16,3-2-64 16,-1-8-552-1,1-5-40-15,4-4-737 16,0-3-559-16,0-7 183 0,0-5-4032 16</inkml:trace>
  <inkml:trace contextRef="#ctx0" brushRef="#br0" timeOffset="-127451.38">12407 13249 6793 0,'0'0'3297'16,"0"0"-1521"-16,0 0-264 0,0 0-471 15,0 0-441-15,0 0-88 16,-4-28-488-16,4 28 24 16,15 2-96-16,2 11 40 0,11 0 8 15,7 3 176 1,5 3-168-16,4-3-16 15,-4 0-440-15,-4-4-1041 16,-1-2-751-16,-7-4-481 0,-11 1-551 16,-6-7 239-16</inkml:trace>
  <inkml:trace contextRef="#ctx0" brushRef="#br0" timeOffset="-126057.59">13367 11337 8105 0,'0'0'2017'15,"0"0"-329"-15,0 0-792 16,0 0-384-16,0 0 96 0,0 0-23 15,0-6-441-15,0 6-144 16,0 0-120-16,4 0-1545 31,0 0-1487-31,-4 4-1337 0</inkml:trace>
  <inkml:trace contextRef="#ctx0" brushRef="#br0" timeOffset="-125891.95">13638 11230 8145 0,'0'0'1457'0,"0"0"-841"15,0 0-616-15,0 0-136 0,0 0-1161 0,0 0-279 16,0 0-40-16,0 0-3473 16</inkml:trace>
  <inkml:trace contextRef="#ctx0" brushRef="#br0" timeOffset="-125762.94">13932 11192 5921 0,'0'0'944'16,"0"0"-944"-16,0 0-2449 15,0 0-1631-15</inkml:trace>
  <inkml:trace contextRef="#ctx0" brushRef="#br0" timeOffset="-125478.19">14546 11046 8673 0,'0'0'2073'0,"0"0"-617"15,0 0-872-15,0 0-584 0,0 0-96 16,0 0-896-16,0 0-528 15,0 0-1209-15,56-32-320 0</inkml:trace>
  <inkml:trace contextRef="#ctx0" brushRef="#br0" timeOffset="-120244.59">12446 9528 1464 0,'0'0'440'0,"0"0"800"15,0 0-504-15,0 0-416 16,0 0 112-16,0 3-111 0,0-3 39 16,0 3 184-16,-4-3-128 15,1 0 64-15,3 0-72 0,0 0-16 31,0 0 176-31,0 0-16 16,0 0 88-16,0 0 249 16,0 0-281-16,0 0 88 0,3-12-464 15,9-4-232-15,4-7 40 16,0 1-40-16,8-3 0 0,0-4-24 16,8 1 32-1,-4-1-16-15,4 0 8 16,0 4 0-16,-1 3 40 15,1-1-40-15,-4 5 0 0,0-1 24 16,4 2-16-16,-8 2-8 16,-4 2 0-16,0 4 0 15,-9-1 16-15,-2 4-16 16,-1 2-128-16,-4 2 112 16,0-2-728-16,-1 4-200 15,-3 0-553-15,0 0-791 0,0 0-969 16,0-3 721-16</inkml:trace>
  <inkml:trace contextRef="#ctx0" brushRef="#br0" timeOffset="-119904.29">12733 9058 3672 0,'0'0'1849'0,"0"0"-1065"16,0 0-448-16,0 0 32 16,0 0 496-16,0 0 96 15,0 0-600-15,16 0-344 0,8-3 201 32,12-1-201-32,11 4-16 0,2 0 80 15,-1 0-72-15,-5 0 40 16,-11 7-48-16,-8-1 0 0,-4 7-72 15,-12 3 72-15,-8 3 0 16,0 3 144-16,0 10 144 16,-12 3 248-1,0 6-352-15,1 7-184 0,2 6 0 16,9 22-296-16,0-10-1377 16,0-12-3896-16</inkml:trace>
  <inkml:trace contextRef="#ctx0" brushRef="#br0" timeOffset="-118318.97">12916 14081 1168 0,'0'0'4665'16,"0"0"-2689"-16,0 0-504 16,0 0 9-16,0 0 895 15,0 0-447 1,-4-58-457-16,4 58-744 0,0 0-384 15,0 0 152-15,0 0-304 16,0 0-40-16,0 0-152 0,0 0-56 16,0 13 48-16,4 3-160 15,5 13 168 1,2 2 200-16,6 11-200 16,-2-4 48-16,6 0 0 0,-6-3-48 15,5 0 0-15,1-3-88 16,-2-4-536-16,1-5-168 0,-4-8-720 15,0-5-233-15,4-10-863 32,0-7-505-32,-8-8-3160 0</inkml:trace>
  <inkml:trace contextRef="#ctx0" brushRef="#br0" timeOffset="-117955.46">13243 14005 7113 0,'0'0'2617'31,"0"0"-97"-31,0 0-719 0,0 0-673 16,0 0-576-16,0 0-440 16,0 0-112-16,0 0-128 0,-20 41 128 15,16-6 160-15,0 3-160 16,4 3 0-16,0-6 0 16,13-3 0-1,2-7-8-15,2-6-440 0,2-13 24 16,1-2 192-16,-4-4 72 15,0-16 160-15,-8-13 120 0,-4-6 8 16,-4-2 384-16,-4-5-112 16,-20 1-8-1,-4 9 544-15,-4 4-344 16,0 8-208-16,0 8-240 0,9 5-80 16,3 7-64-16,8 0-112 15,4 7-704-15,4 5-40 16,4 5-656-16,4 1-41 0,24-5-439 31,31 0-225-31,-3-7-511 0,-8-6-2097 16</inkml:trace>
  <inkml:trace contextRef="#ctx0" brushRef="#br0" timeOffset="-117592.24">13539 13970 7209 0,'0'0'2681'0,"0"0"-673"0,0 0-368 15,0 0-407-15,0 0-617 16,0 0-448-16,0 0-168 16,-28 31 0-16,15 1 56 0,1 3-56 15,5 0 0-15,7 3-224 16,0-9-232 0,11-4-56-16,10-9-321 0,2-13-263 15,5-3 536-15,0-6 176 16,-8-19 248-16,0-11 136 15,-12-5 0-15,-8-3 592 0,0-7-48 16,-8 4 368 0,-8 5 97-16,-8 4-65 15,4 16 16-15,-4 12-280 0,4 10-496 16,1 3-184-16,6 19-168 16,-2 10-624-16,6 3 56 15,9 0-664-15,9 7-913 0,14-14-216 31,1-6-1791-31</inkml:trace>
  <inkml:trace contextRef="#ctx0" brushRef="#br0" timeOffset="-117286.46">13893 13846 9273 0,'0'0'2577'0,"0"0"-1417"16,0 0-680-16,0 0-472 15,0 0 88-15,0 0-8 16,-44 70-88-16,36-39 32 0,8 4-32 16,0-3-8-16,0-3-448 31,20-4-232-31,4-9-80 0,4-10-152 0,8-6 264 16,-1 0 344-16,-3-22-281 15,-4-10 513-15,-11-6 80 16,-10-9 881-16,-7-1 567 0,-7-3 64 15,-14 10 65 1,-11 6-49 0,-3 16-880-16,-1 9-376 0,-4 10-272 15,0 13-328-15,-3 41-1160 0,6-6-2617 16,9 2-3433-16</inkml:trace>
  <inkml:trace contextRef="#ctx0" brushRef="#br0" timeOffset="-116831.96">13028 14665 5009 0,'0'0'2736'15,"0"0"-1047"-15,0 0 71 0,0 0-120 0,0 0-480 31,0 0-239-15,0 0-441-16,0 0 24 0,75-51-56 16,-38 32-64-16,10-3 16 15,9 0-256-15,20-7-144 0,15-6 304 16,21-6-232-16,-12 6 24 0,-20 7-40 31,-28 11-40-31,-17 5-32 16,1-1-88-16,-4 4-288 0,0-1 80 15,-12 4-560-15,-8 6-568 16,-12 0-1385-16,0 0-1896 0,-4 6 1400 16</inkml:trace>
  <inkml:trace contextRef="#ctx0" brushRef="#br0" timeOffset="-116551.49">13215 14675 9522 0,'0'0'1616'0,"0"0"-1352"0,0 0 640 16,0 0 696-16,0 0-687 16,0 0-641-16,116-20-144 0,-60 8 80 0,8-7-136 15,19-7-72 1,-7 1 296-1,4 0-288-15,-5-4 72 16,-15 7-80-16,-8 0-72 0,-8 2-296 16,-16 8-408-16,-17 2-169 15,-11 7 105-15,-4 3-1184 0,-11 0-2617 0</inkml:trace>
  <inkml:trace contextRef="#ctx0" brushRef="#br0" timeOffset="-106337.29">13423 14507 984 0,'4'0'2200'0,"0"0"-1272"15,-1 0-760-15,5 0-40 0,1 0 185 16,-2-4 1031-16,5 1-408 16,4 0-512-1,-4 0 192-15,4-4-320 16,4 1 144-16,0 2-80 15,0-2-119-15,8 0 55 0,0 0-288 16,-1-1 72-16,10-2 176 16,-1-1-232-16,3 1 144 0,6-1-160 31,-6 1 104-31,-3-4-48 16,-4 4-64-16,0-1 8 0,-1-3 136 15,-7 4-144-15,4-4 0 16,-3 4 0-16,2-4 0 15,1-3-8-15,0 3 0 0,3-3-32 32,-3 0-64-32,0 4 48 15,0-1-48-15,-4-3 104 0,1 3 0 16,-6-5 96-16,1 1-96 16,-4 2 0-16,-4-4 152 0,4 3-72 15,-4-3 16-15,4-1-40 16,-4 2-40-1,4-1 136-15,-5 2-152 16,6-1 0-16,-6 2 80 0,2 0-72 16,-10 3 32-16,5 4-32 15,-4-1-8-15,-4-2 208 0,0-1 48 16,0-3-248 0,0-3 272-16,0-4-264 15,0 1 0-15,0-3 32 16,0 0-40-16,-4-1-8 0,4 4 0 15,0 0 8-15,-8 3 96 16,5-1-104-16,-10 1-16 0,2 4 8 31,-1 2-72-31,-4-3 72 16,-5 3-40-16,6 1 48 0,-5-1 80 16,4 3-80-16,0-2-8 15,-4-1 8-15,4 4 0 16,1-1 0-16,-6 4 0 0,1-4 0 31,-4 4-8-31,1-1 8 16,-5 1-72-16,4 3 72 15,0-4 8-15,4 7 0 0,0-6-8 16,0 3 8-16,0 0 64 0,0 0-72 16,0-1-64-16,4 1 56 15,-4 0 16 1,1 3-8-16,-1 0 0 15,-4 0 0-15,-4 0-24 16,0 0 24-16,0 0-56 0,-4 0 56 16,4 0 0-16,1 6 8 0,3-2-8 0,3-1 0 31,2 0 24-31,3-3-24 16,4 3-16-16,-4 1 16 15,4-2 0-15,-8 2 0 16,0 2 0-16,-4 0 0 0,-4 4-24 15,0-1 24-15,-3-2 0 16,-1 3 0 0,0-1 0-16,8 0 8 15,-4-2-8-15,4-4 8 16,4 4 16-16,-4-1-24 0,0 0-8 16,-4 0 8-16,0 1 0 15,0 2 8-15,-4-2-8 0,1 2 24 31,3 0 112-31,0-2-72 16,1 3 24-16,6-4 56 16,1 3-32-16,5 1-40 0,-2 0-72 15,2-1 0-15,-2 4 24 16,2-1-24-16,2 4-48 0,-6 0 48 31,-1 0 0-31,3 3 16 0,-2 0-16 16,3-3 16-16,0 3 120 15,0 0-136-15,0 0 0 0,0 0 88 16,1-3-24-16,-2 3 56 16,2-6-120-16,2-1 8 15,5 1 40-15,1 0-48 16,-1 0-48-16,-1-4 48 16,2 4 0-16,3 2-8 15,-4 2 0-15,3 2 8 16,1 3 32-16,-3-3-32 0,3 3 0 15,0 0 80 1,0 0-72-16,4-2 56 16,-4-1-64-16,-1 0 8 15,5 0 104-15,0 3-112 0,0 0-16 16,0 0 8-16,0 1 8 16,0-4 0-16,9 0 0 0,-5 0 8 31,4 0 48-31,-1 0-56 15,2-3 0-15,-1-4 0 16,-4 4 24-16,7 0 24 0,2-3-48 16,-2 3 0-16,2 0 112 15,6 3-112-15,-2-4 0 0,-2 2 56 16,5-5-56 0,1 1 8-16,-2-1-8 15,5 1 8-15,0-6 96 16,-1 2-104-16,1 1 0 0,4-4 72 0,-4 1-72 15,4-2 16 1,0 2 208-16,4-7-56 16,4 3 329-1,7-3-249-15,2 0-104 0,-2-3 16 16,5-4-88-16,0-2-16 16,4 0-56-16,-9-4-296 0,5 0 248 15,1 0-328-15,-10 1-185 16,1-4 57-1,8-12-648-15,-16 2-880 16,-8 4-3874-16</inkml:trace>
  <inkml:trace contextRef="#ctx0" brushRef="#br0" timeOffset="-104054.92">12542 9953 5689 0,'0'0'1584'0,"0"0"-736"16,0 0-320-16,0 0 481 0,0 0-417 15,0-6-384-15,0 6-208 16,0 0-48 0,0 3-64-16,0 10 16 0,0 9 96 15,0 10 64-15,0 3-64 16,0 6 0-16,0-3 0 15,-4 0 0-15,0-6 8 0,0-7-8 16,4-5 8 0,0-11-8-1,0-6 0-15,4-3 0 0,20-9 304 0,8-20 216 16,15-15-312-16,22-23-208 16,10-19 56-16,-3 3 40 15,-16 11-96-15,-9 11-80 0,-15 20 72 31,4-3 16-31,-4 3-16 16,-8 9 8-16,-9 9-136 0,-6 14-16 16,-5 9-752-16,-8 16-1537 15,0 12 1441-15,-12 1-1977 0</inkml:trace>
  <inkml:trace contextRef="#ctx0" brushRef="#br0" timeOffset="-96768.31">21399 4070 1792 0,'0'0'1472'16,"0"0"-1096"-16,0 0-208 0,0 0 248 15,0 0-184-15,4 0 1 16,-4 0 919 0,0 0 120-16,4 0-424 0,0 0-584 15,9 0-176-15,2 0 192 16,5 0-224-16,-1 0 64 15,6 0-32-15,-1 0-40 0,4 0 104 16,4 0-80 0,-1 0-64-16,9 0 305 15,4 0-153-15,4 0 48 0,0 0 32 16,-1 0-96-16,5 0-40 16,4 0-104-16,-5 0 0 15,5 0 104-15,-4 0-96 0,1 0-8 31,-6 0 48-31,1 0-48 16,-1 0 88-16,-2 0-88 0,2-3 16 16,1 0 136-16,-1-1-152 15,6 1 0-15,3-3 8 0,0 3 40 16,3 0-32-16,9 3-16 31,-1-3-64-31,5 3 56 0,4 0-64 16,-1 0 72-16,-6 0 88 15,-5 0-88-15,-5 6-32 16,-11 0-16-16,4-3 72 0,-5 4-24 16,5-4 8-16,4-3 0 31,15 0 88-31,21 0-88 0,-4 0 48 16,-13 0-56-16,-2-3 0 0,-17-1 48 15,2 1-40-15,11 3-8 16,-13-3 112-16,-5 3 32 0,5 0 128 15,-4-3-120 1,8 3-144 0,15 0 272-16,25-3-264 0,11 0 48 0,-11 3 32 15,-16-3-96-15,-28 3 48 16,-17 0-24-16,1 0 32 16,4 0 184-16,-4 0-232 0,-1 0 40 31,-3 3-32-31,1 3 40 15,2 0-48-15,9 1-8 0,20-1-24 16,20 4-40-16,-5-1 72 16,-3-3-8-16,-16 1 120 0,-12-4-112 15,-1 0 96-15,13 3-104 32,-12-2 8-32,-4-4 16 0,-5 0-24 15,1 0 16-15,0 0 112 16,3 0-128-16,5 0 96 15,1-4-96-15,3-2-24 0,-1 3 24 16,-11 3 8-16,-1 0-8 31,-15 0 8-31,-7 0-8 0,-10 0 0 16,-7 0-56-16,-4 0-672 0,0 0 128 16,0 0-1104-16,-8 9-2433 15</inkml:trace>
  <inkml:trace contextRef="#ctx0" brushRef="#br0" timeOffset="-91680.41">10789 10099 2832 0,'0'0'1232'0,"0"0"-519"0,0 0 391 16,20-47 120-16,-16 41-160 16,-4 2 145-16,0 4-313 31,0 0-304-31,0 0-280 0,0 0-312 16,0 0 0-16,0 0-8 15,0 4-184-15,4 8 184 0,0 7 0 16,4 10 8-16,0 5 0 15,7 11 0-15,-2 12 64 32,2 13-64-32,6 19 0 0,-6 16 168 15,1 3 120-15,1-13-104 16,-6-6 16-16,1-7-120 0,4-12 320 0,-4-6-272 16,8 0-120-16,-8-11 104 15,8 1-16 1,-1 9-96-1,-2-11 0-15,3 8 16 0,3 10 120 16,-3-4-136-16,1 5 0 16,-6-8 8-16,2 0 0 0,-6-9-16 0,2 0 8 15,-6-3 0-15,5-3 96 32,-4-7-96-32,0-3 0 15,4-6 24-15,-4-7-24 0,0-3-8 16,0-9 0-16,0-4-640 15,-8 1-112-15,4-7-352 0,-4-3-217 16,-8 0 577-16,-12-6-96 31,0-7-2329-31</inkml:trace>
  <inkml:trace contextRef="#ctx0" brushRef="#br0" timeOffset="-91420.48">11004 11792 5265 0,'0'0'1624'15,"0"0"272"-15,0 0-863 0,0 0-689 16,0 0-344-16,-4 0-184 0,20 16 184 16,8 2 328-1,4 5 216 1,12 2-112-16,-4 1-264 0,-1-7-24 15,-3-1-144-15,0-1-152 16,0-5 32-16,-8-5-448 0,0-4-424 16,-8-3-681-1,0 0-1303-15,-8-10-2136 16</inkml:trace>
  <inkml:trace contextRef="#ctx0" brushRef="#br0" timeOffset="-91229.54">11406 11585 8249 0,'0'0'1577'0,"0"0"-537"15,0 0-872-15,0 0-168 16,0 0 0-16,-23 80 352 0,18-36-192 16,-2 1-64-16,-1 2-96 15,0-2-40-15,-1 15-528 31,-2-12-1169-31,7-11-2327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7-02T11:44:54.36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C0000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15024 3194 120 0,'0'0'688'15,"0"0"-480"-15,0 0-80 16,0 0 288-16,0 0 1384 0,0 0-912 16,0 0-447-16,0 0-1 0,0 0 248 15,0 0 40-15,0 0-80 16,0 0-216 0,0 0-80-16,0 0-48 15,0 0-40-15,0 0 112 16,0 0 48-16,0 0-7 0,0 0-57 15,0 0-152-15,0 0-8 16,0 0 16-16,0 0-40 0,0 0 56 31,0 0 16-31,0 0-136 16,4 0 144-16,0 0-128 16,0 0 32-16,9 0-32 0,-2 0 176 15,6 0 152-15,2 0-48 31,1 0-200-31,4 0 48 0,-4 0-160 16,4 0 33-16,-4-3 47 16,-1 3-128-16,2 0 40 0,-6 0-40 15,1 0-40-15,1 0-8 0,-6 0 0 16,-3 0-64-16,5 0 48 16,-10 0 16-16,5 0 0 15,-4 0 0 1,-4 0 16-16,0 0-16 15,4 0-96-15,-4 0 40 16,0 0 48-16,0 0-96 0,0 0 15 0,0 0-23 16,0 0 112-16,0 0 80 15,0 0-80 1,-4 0-16-16,-4 0 16 16,-8-3 8-16,-7 3 137 15,-10-4-137-15,1 1-8 0,0 3 0 31,0 0-48-31,4 0-65 16,1 0-7-16,-1 0-32 0,4 0 40 16,4 0-112-16,5 0 0 15,-2 3 72-15,6 1-104 16,3-4 24-16,3 3 48 0,1-3-24 16,4 0 104-16,0 0-72 15,0 0 80-15,0 0 88 31,0 0-120-31,0 0 128 0,0 0-56 16,0 0-96-16,0 0-8 0,9 0-104 16,-1 0-40-16,11 0-176 0,1 0-1153 15,-3 0-3168-15</inkml:trace>
  <inkml:trace contextRef="#ctx0" brushRef="#br0" timeOffset="18798.39">1833 5467 800 0,'0'-6'5353'0,"0"-1"-4153"16,0-2-288-16,0 2-192 15,0 1 345-15,0 3 207 16,0 3-232 0,0-3-336-16,0 3-200 15,0 0 57-15,0 0-65 0,0 0-88 16,0 0-48-16,0 0-192 0,0 0-56 15,0 0-48-15,0 0-64 16,0 0-8 0,0 0-120-16,4 0-56 15,3 6-16-15,5 10 160 16,8 3 40-16,8 10 40 0,0 6-40 16,4 2 0-16,4 5-8 15,-4 2-32-15,-1 4 40 0,-3-4 0 31,-4 1 0-31,0-4 40 16,-8-9-40-16,-1-4-48 0,-6-9 40 16,-1-3 0-16,-8-9 8 15,4-4-48-15,-4-3 48 16,4 0 152-16,-4-3 304 0,8-20 776 31,4-24-384-31,8-29-696 16,7-26-32-16,-3-12-120 0,4 6 0 15,-11 25-32-15,-6 33-32 0,-7 21 56 16,0 13 8-16,-4 3 0 16,0 4 72-16,4 2-72 15,-4 7-104 1,0 0-440-16,0 4-552 16,0 18-1425-16,5 26 289 0,2-4-201 0,1-6-3944 15</inkml:trace>
  <inkml:trace contextRef="#ctx0" brushRef="#br0" timeOffset="19139.3">3091 5588 8385 0,'0'0'2513'15,"0"0"-1049"-15,0 0-1000 0,0 0 168 32,0 0 289-32,0 0-433 15,0 0-488-15,0 12-272 16,0 11 264-16,-8 5 8 0,4 7 8 15,1 0 8-15,-1-3-16 16,0 0 16 0,-1-1-16-16,1-2-552 0,0-7-625 15,4-3-943-15,-4-3-553 16,4-13-1824-16</inkml:trace>
  <inkml:trace contextRef="#ctx0" brushRef="#br0" timeOffset="19295.43">3163 5378 6649 0,'0'0'1144'16,"0"0"-1144"-16,0 0-256 16,0 0-584-1,0 0-1913-15</inkml:trace>
  <inkml:trace contextRef="#ctx0" brushRef="#br0" timeOffset="19657.91">3493 5442 4689 0,'0'0'2488'16,"0"0"-1520"-16,0 0-352 15,0 0 449-15,0 0-233 0,0 0-160 16,-63 57-264-16,47-41-264 15,0 3-136-15,4 0-8 0,8 0-56 16,4 7-40 0,0-4-40-16,0 3 16 15,4 0-72-15,12 1-192 16,4-1-128-16,4-6-152 0,-9 0 183 16,6-3 257-16,-10-3 224 15,-2-4 56-15,-9-2 144 16,0-1 17-16,0-3 87 15,0 4 544-15,-13-1 552 16,-10 0 128-16,-10-3-519 16,-2 1-425-16,-9-4-256 0,5 0-168 15,7-4-160-15,12-15-232 16,12 3-1128 0,8 1-2921-16</inkml:trace>
  <inkml:trace contextRef="#ctx0" brushRef="#br0" timeOffset="20248.46">4665 5642 544 0,'0'0'8121'15,"0"0"-7024"1,0 0-449-16,-32-74 296 0,16 59 472 15,0 2-368-15,1 7-191 16,-6 3-433-16,6 3-368 0,-5 6 40 16,-5 16 40-16,2 7-88 15,3 9-48 1,4 3-80-16,8-3-32 16,8-3 64-16,0-7-176 15,4-5-184-15,8-10-217 0,8-7 169 16,4-6 376-16,4-3 80 15,0-19 200-15,-4-7 80 32,-5-9-79-32,1 0-145 0,-12 3 680 15,0 3-264-15,1 13 384 16,-9 6 104-16,0 10-360 0,3 3-600 16,-3 0-128-16,8 7-240 15,4 11 160-15,4 8 160 31,4 6 48-31,3-1 8 0,2 1-8 16,3 0 0-16,0-3-472 0,-4-4-592 16,-5-3-577-16,1 3-791 0,-3-5-313 15,-10-8-2168-15</inkml:trace>
  <inkml:trace contextRef="#ctx0" brushRef="#br0" timeOffset="20603.25">5048 5527 9578 0,'0'0'2960'31,"0"0"-1640"-31,0 0-759 16,0 0-121-16,0 0-144 0,0 0-296 16,15 7-280-16,-2 12 264 0,-2 9 16 15,6 4 8-15,2 6 0 16,-6 0-8-16,2-3 0 31,-2 0-8-31,-6-9-192 0,1-4-384 16,-4-7 15-16,0-5 233 15,0-10 336-15,-4 0 80 0,4-10 1369 16,0-12-657-16,0-12-576 31,8-11 8-31,0-2 88 16,0-1-208-16,-1 3-88 0,2 7 88 15,-2 10-56-15,-7 12-48 16,5 9-264-16,-1 7-1568 0,-1 17-3209 16,1 1 696-16</inkml:trace>
  <inkml:trace contextRef="#ctx0" brushRef="#br0" timeOffset="21036.36">5454 5699 5537 0,'0'0'1536'0,"0"0"-1232"16,0 0 8-16,0 0 760 16,0 0 9-16,0 0-401 0,48-7-408 15,-25-2-104-15,1-4 0 31,4-3-64-31,0-3-96 0,0-6 120 16,-3 0-128-16,-6-1-248 16,-7 1 200-16,-8 0 48 0,0 5 200 15,-4 8 480-15,-4 5-96 32,-16 4-360-32,-4 3-184 15,-8 7-32-15,-4 11-8 0,1 11 128 16,3 0-112-16,0 6 144 15,4 0 264-15,8-1-224 0,8-2-88 16,8-3-104-16,4-4-8 0,8 1-8 16,16-7-216-1,12-4 224 1,8-5-112-16,11-7-192 0,29-3-592 16,-16-16-1168-16,-9 0-3650 15</inkml:trace>
  <inkml:trace contextRef="#ctx0" brushRef="#br0" timeOffset="21419.68">6127 5483 5265 0,'0'0'4008'0,"0"0"-2991"15,0 0-249-15,0 0 368 16,0 0-248-16,-87 19-328 0,62 6-95 15,2 7-273-15,7 3-16 32,4 0-40-32,8 3-80 0,4-3-56 15,0-3 0-15,20-3-8 0,8-7-368 16,7-3-473-16,10-10 65 16,10-9-96-16,25-9-496 0,-16-10-1865 15,-5-7-3911-15</inkml:trace>
  <inkml:trace contextRef="#ctx0" brushRef="#br0" timeOffset="21666.32">6474 5283 8305 0,'0'0'2337'16,"0"0"-441"-16,0 0-183 15,0 0 103-15,0 0-640 0,0 0-1000 16,0 0-176-16,0 0-368 15,0 41 360-15,0 7 8 16,0 9 40-16,0 10 16 0,4 3-56 16,-1-4 48-16,6 1-48 31,-1-3-152-31,0-11-728 0,-5-5-640 16,6-10-873-16,-5-9-1600 15,0-17-2080-15</inkml:trace>
  <inkml:trace contextRef="#ctx0" brushRef="#br0" timeOffset="21853.74">6294 5581 9642 0,'0'0'2416'0,"0"0"-976"16,0 0-1008-16,0 0-159 15,88-57 383 1,-24 44-336-16,20 4-320 15,24-1-176-15,-9 4-1041 0,-20-1-551 0,-15 7-392 16,-27 0-977-16,-10 0-2216 16</inkml:trace>
  <inkml:trace contextRef="#ctx0" brushRef="#br0" timeOffset="22167.47">6944 5492 3632 0,'0'0'3249'0,"0"0"-1481"15,0 0-887-15,0 0-305 0,-83 45-40 16,59-16 64-16,-1 5-40 15,1 11-256-15,5 2-192 0,6 1-64 32,10 3-40-32,3-7-8 15,0-5-160-15,12-11-320 0,11-12 88 16,5-10-96-16,9-6 288 16,-1-22 176-16,-1-16 24 15,-3-6 144-15,-4-13 304 0,-9-7-280 16,-14 4 144-16,-5 6 904 15,0 6 97 1,-16 13-17-16,-4 10-232 0,-3 9-424 16,-2 12-400-16,-6 4-240 15,3 7-352-15,0 21-312 16,0 7-632-16,20 13-1393 0,4-7-512 16,4-12-4656-16</inkml:trace>
  <inkml:trace contextRef="#ctx0" brushRef="#br0" timeOffset="22544.56">7518 5403 10666 0,'0'0'3096'0,"0"0"-2183"15,0 0-553-15,0 0-168 16,0 0-56-16,0 0-120 0,-79 35-8 15,58-9-8-15,5 6-168 32,8 3-248-32,4-4-152 0,4 1-73 15,0-3-7-15,8-4-544 16,9-3 16-16,7-6 248 16,-1-3-1-16,-3-10 329 0,0 0 280 15,-8 1 320-15,-4-4 504 31,-5 0 865-31,-3 0 1231 0,0 0-351 16,-11 0-553-16,-9 0-896 0,-12-7-552 16,-4 1-56-16,-3 2 80 15,-1 1-208-15,3 0 8 0,14 3-72 16,3-3-72 0,12-6-528-1,4-1-1664-15,4 0-6170 0</inkml:trace>
  <inkml:trace contextRef="#ctx0" brushRef="#br0" timeOffset="23396.89">7525 5479 7945 0,'0'0'3865'0,"0"0"-2865"0,0 0-616 32,0 0 88-32,0 0 113 15,0 0-369-15,0 0-216 16,0 0 0-16,-54 74 0 0,33-33 56 15,1 7-56-15,5-4 0 0,11 1 0 16,-1-4-80-16,5-9 32 0,0-7-120 16,0-6 16-1,12-10-41 1,0-2-487-16,4-7 680 16,0 0 280-16,0-19 489 0,0-4 15 0,-8-8-240 15,-8-7 128 1,0-4 120-16,-12 1-488 0,-16-3 32 15,-8 6-8 1,-7 3-136-16,-2 9-48 16,6 8-144-16,-1 11-8 15,12 7-408-15,4 0-960 0,24 22-1072 16,0 4-1801-16,20-8-1329 16</inkml:trace>
  <inkml:trace contextRef="#ctx0" brushRef="#br0" timeOffset="23815.37">8514 5445 10234 0,'0'0'2736'0,"0"0"-1223"15,0 0-745-15,0 0 80 0,0 0 136 16,0 0-416 0,-24-19-464-16,0 25-104 15,-8 7-104-15,4 6 88 16,4 0-144-16,5 3-104 0,6 0-64 16,13 4-64-16,0-4-216 15,13 3-56-15,10-2-96 0,5-1 231 16,0-3 529-1,0 0 121-15,-8-3-121 16,-12 0-105-16,-8 0 105 16,-8-1 129-16,-20 5 223 0,-16-1 400 15,-11 3-304-15,-10-7-216 16,7 2-176-16,9-11-56 0,21-3-312 31,28-3-792-31,4-16-233 16,24-6-4200-16</inkml:trace>
  <inkml:trace contextRef="#ctx0" brushRef="#br0" timeOffset="24043.5">8773 5566 7057 0,'0'0'6609'0,"0"0"-5040"16,0 0-1313-16,0 0-256 0,0 0-8 15,0 0-96-15,0 47 104 16,0 7 240-16,-8 25 24 0,0 26-192 15,4 12-24-15,0-5 8 16,4-20-56 0,0-29 0-16,0-18 8 15,0-10-8-15,0 3-456 0,0 0-576 16,4-7-505-16,-4-18-719 16,0-6-481-16,0-7 113 0</inkml:trace>
  <inkml:trace contextRef="#ctx0" brushRef="#br0" timeOffset="24310.31">8729 5521 10522 0,'0'0'2616'16,"0"0"-1423"0,0 0-985-16,60-79-56 15,-40 63 928-15,8 6-368 0,4 10-688 16,7 0-24-16,6 0-152 15,-6 19 56-15,-3 3-360 16,-8 10-168-16,-17 0-312 16,-11 6 415-1,-7 3 505-15,-25 4 16 16,-12-4 104-16,-15-3 0 0,3 1-32 16,-4-8-72-16,12-3-104 15,12-2-952-15,20-7-1496 16,13-9-1481-16,3-1-1440 0</inkml:trace>
  <inkml:trace contextRef="#ctx0" brushRef="#br0" timeOffset="24865.9">9338 5721 5961 0,'0'0'1368'0,"0"0"-896"0,60-89-288 0,-39 51-72 16,-10-3 944-16,-7 6-143 31,0 0 31-31,-4 9 64 16,0 11 176-16,-4 2-23 0,-4 10-545 16,-12 3-552-16,-3 6-64 15,-5 16-72-15,-8 10 72 0,4 3-8 16,1 3 8-16,10 1-16 15,1-2 8-15,8-5-88 0,12-7 40 32,0-6-176-32,0-6-393 15,16-6-255-15,12-7 664 0,8 0 216 16,8-22 72-16,-1-10-72 16,6-6-184-16,-10-7-424 15,-3 4 376-15,-12 3 232 0,-8 12 712 31,-8 11 712-31,-4 8 9 16,-4 4-545-16,0 3-560 0,0 0-328 0,-8 10-336 16,-8 8 264-16,-8 11-24 15,4 3 96 1,0 6 8 0,-4 0 0-16,9 0 16 0,-2-6-24 15,6 3 16-15,7-10-16 16,4-3-360-16,0-6-360 0,15-6-344 15,17-7-145-15,12-3 209 0,39-35-952 32,-10 0-961-32,-2-6-3000 15</inkml:trace>
  <inkml:trace contextRef="#ctx0" brushRef="#br0" timeOffset="25058.18">9952 5388 8545 0,'0'0'3913'15,"0"0"-2385"-15,0 0-735 16,0 0-241-16,0 0-104 0,0 0-112 31,0 0-80-31,-103 57-8 16,71-19-96-16,0 3-56 0,8 3 0 15,0 4-88-15,12-3-8 16,12-4-40-16,0-6-768 31,20-6-648-31,36-14-249 0,-4-11-559 16,0-4-833-16</inkml:trace>
  <inkml:trace contextRef="#ctx0" brushRef="#br0" timeOffset="25436.27">10188 5521 10962 0,'0'0'1240'16,"0"0"-1240"-16,0 0-288 15,0 0 128-15,0 0 16 0,0 0 144 16,0 0 88-16,-4 51-16 15,27-51 24-15,5 0 392 0,0 0-304 16,4-6-120 0,0-14-64-16,-5 1-280 15,-2-6-128-15,-5-3 240 16,-9-1-184-16,-7 4 352 0,-4 5 128 16,-4 8 416-16,-11 2-56 15,-18 10-296-15,1 0 64 0,-3 7 232 31,-5 11-56-31,1 8-103 16,7 9-49-16,4 3-96 0,4 3-32 16,7 1-104-16,9 2 56 15,8-3-48-15,0-2-56 16,21-5-8-16,3-5-152 0,12-13-288 31,11-4-241-31,45-12-175 16,-9-6-864-16,5-13-3425 0</inkml:trace>
  <inkml:trace contextRef="#ctx0" brushRef="#br0" timeOffset="25619.54">11080 5496 9794 0,'0'0'3040'0,"0"0"-1351"16,0 0-329-16,0 0 272 0,0 0-552 15,0 0-511 1,0 0-569-16,8-13-96 16,-16 13-1521-16,-12 0-4832 15</inkml:trace>
  <inkml:trace contextRef="#ctx0" brushRef="#br0" timeOffset="28971.14">1996 6163 3384 0,'0'0'2929'0,"0"0"-1449"15,0 0-752-15,0 0 297 0,0 0 247 16,0 0-16-16,0 0-608 16,0 0-424-16,0 0-88 15,0 0 160-15,0 0 16 0,0 0-120 16,0 0-64-16,0 0 33 15,8-4 119 1,8-2 48-16,7-1 72 0,9-2-152 16,8 0-48-16,0-1-120 15,3 3-72-15,-2 1 40 0,-1 0-40 0,-9 3-8 32,-7-1 0-17,1 4-96-15,-14 0-352 16,5 0-216-16,-8 0-121 0,0 0-183 15,-4 0-448-15,0 0-416 0,0 0-625 16,-4 4-1840-16</inkml:trace>
  <inkml:trace contextRef="#ctx0" brushRef="#br0" timeOffset="29323.8">2028 6315 4536 0,'0'0'3929'16,"0"0"-2928"-16,0 0-601 16,0 0 248-16,0 0 320 0,0 0-400 15,0 0-416-15,7 0 0 31,5 0 168-31,8-4 128 0,0-2 32 0,0 3-64 16,8-3-79-16,0-1-17 16,4 1-32-16,3 0-16 15,-3-1-72-15,1-2-184 0,-1 2 40 16,-9 1-56 0,-3 3 0-16,-4 0-256 15,-8 0-448-15,0 3-177 0,-4 0-663 16,-4 0-1176-1,0 0-4290-15</inkml:trace>
  <inkml:trace contextRef="#ctx0" brushRef="#br0" timeOffset="61065.78">2310 6969 1400 0,'4'-10'7009'0,"0"-2"-5512"16,5-1-1017-16,-2 0-248 15,1 1 992 1,0 2 208 0,-4 4-263-16,-4-4-281 0,0 4-288 15,0 3-192-15,0-4-256 16,0 1-16-16,0-1-16 0,-4 5-112 16,-12-5-8-16,-4 4-128 31,-8 0-56-31,-7 3-16 15,-9 0 72-15,-4 9 48 0,-4 7 64 0,8 0-64 16,1 6 80-16,11-6-8 16,4 3-72-16,8-3 72 0,8 0-72 15,4-3 8 1,0 2-24 0,8 5-8-16,0 2 88 15,4 0-40-15,12 6 48 0,3 1 8 16,6 0 0-16,-1-1 0 15,4 1 0-15,4-4 0 0,-5 0 0 0,1 4 0 32,0-4 8-32,-4 1-16 15,-8-1 8-15,-1 1-72 16,-6-4 72-16,-9-3-88 0,0-3 88 16,0 0 16-16,-4-3 48 0,-12-1 104 15,-8-2 80-15,-8-1 8 16,-8-5 8-16,-4-4-24 31,1 0 56-31,-6-17-88 0,2-5-16 16,7 0-104-16,9 0-80 15,6 9 128-15,9 0 112 0,8 7-200 16,5 3-48-16,3 3-96 31,0 0-584-31,0 0-856 16,0 12-2897-16,11 1 2232 0,-2 0-3608 0</inkml:trace>
  <inkml:trace contextRef="#ctx0" brushRef="#br0" timeOffset="61722.75">3458 6835 6905 0,'0'0'2112'0,"0"0"-1183"16,0 0-433-16,0 0 112 15,0 0 584-15,-25-25-328 0,10 22-320 0,-1 3-192 16,-11 0-119 0,-1 0 71-1,-13 13 120-15,2 2-40 16,-5 2-56-16,0 5-56 0,0 0-80 16,9 3-24-16,-2 1 32 15,1-1-128-15,8 3 32 0,5 1-96 16,3 3-8-1,3 0-48-15,10-4 48 16,3 4 0-16,0-3 8 16,4-1 0-16,0-3-8 0,4 4 8 15,12-7 0-15,4 0 8 0,4-6-16 16,4-3 0-16,11-7 48 16,13-2-48-16,12-4-8 31,7 0-112-31,-3-4-264 0,4-5-424 15,-16-1-617-15,-1 1-639 16,-6 0-120-16,-14 2-361 0,-14 7-1584 16</inkml:trace>
  <inkml:trace contextRef="#ctx0" brushRef="#br0" timeOffset="62005.59">2967 7515 7825 0,'0'0'4001'0,"0"0"-3489"16,0 0-440-16,0 0 264 16,0 0 400-16,0 0-488 15,0 0-192-15,37 16 201 16,3-13 511-16,7-3-88 15,29 0-192-15,24-3-152 16,15-10-64-16,-8 1-136 0,-23 2-136 16,-28 3-688-16,-4-5-800 15,-4 6-1361-15,-13-4-1984 16</inkml:trace>
  <inkml:trace contextRef="#ctx0" brushRef="#br0" timeOffset="62594.8">3948 6858 8913 0,'0'0'2809'16,"0"0"-1521"-16,0 0-728 16,0 0 281-16,0 0 71 15,0 0-520 1,0 0-392-16,0 0-296 15,20 9 64-15,4 17 232 0,-1 2 0 0,5 10 8 16,4 7 48-16,-4-1-56 16,0 7 0-16,-4 0 0 15,-8 3-32 1,0-6 32-16,-1-1 0 16,-6-9-128-16,3-12 72 0,-8-4-40 15,-1-12 96-15,-3-5 48 16,4-1-40-16,-4-4 32 15,5 0 144-15,3-22 520 0,3-26-512 32,10-38-184-32,11-31-8 15,-4-10 56-15,0 16-56 0,-9 35 0 16,-7 34 0-16,-4 10 8 16,0 4 208-16,-4 6 24 15,0 6 56-15,-4 6-184 0,0 10-112 31,0 0-536-31,0 35-1096 0,-8 3-353 16,-4 0-847-16</inkml:trace>
  <inkml:trace contextRef="#ctx0" brushRef="#br0" timeOffset="65394.68">4880 7445 6889 0,'0'0'2336'0,"0"0"-1223"16,0 0-201-16,0 0 272 0,5-19 192 16,-5 19-111-16,0 0-393 15,0 0-400 1,4 0-184 0,-4 0-232-16,0 0-56 0,0 0-32 0,7 0-168 15,1 6 64-15,4 7 120 16,0 3 16-16,-4 3 40 15,0 7-40-15,-8-1 0 0,0 4-8 32,-16-1 8-32,-12 4-16 15,-11 2-64-15,-10-2-456 0,-22 0-496 16,11-13-1337-16,8-9-1848 16</inkml:trace>
  <inkml:trace contextRef="#ctx0" brushRef="#br0" timeOffset="67304.39">6307 6893 5633 0,'0'0'1592'0,"0"0"-768"0,0 0-320 16,0 0 433-16,0 0 215 15,0 0 64-15,0 0-368 16,-13-45-528-16,-6 39-104 0,-9 6-120 15,-12 0 64-15,-4 0 56 32,-3 10 16-32,-9 5 33 0,4 4 79 15,4 1-160-15,12-2 120 16,8-2-208-16,9 3-96 16,6 0-64-16,13 3-104 0,0 7 168 15,13 6-16-15,11 0 16 16,11 6-8-16,16-3-88 0,2 4 32 15,10-4-88-15,-3-3-112 16,0-4 112 0,-4-2-1-16,-13-4 65 15,-7 1 80-15,-12-1-112 0,-7-2 16 16,-14-1 48 0,-3-3 0-1,-3 0 56-15,-18-3 80 0,-11-4 361 16,-7 1 119-16,-13-6-144 0,-4-7 136 15,0 0 72-15,1-7-136 16,-1-15-184-16,11-7 16 0,10 4-112 31,12-4 64-31,2 4-80 16,14 6-136-16,-2 6-56 16,9 10-112-16,0 3-696 0,0 0-1632 15,16 22-2201-15,0 0 2448 0,0-2-3752 16</inkml:trace>
  <inkml:trace contextRef="#ctx0" brushRef="#br0" timeOffset="67672.43">6904 7099 8193 0,'0'0'3929'15,"0"0"-2473"-15,0 0-1008 0,0 0-448 16,0 0 105-16,0 0-105 0,0 0 0 15,17 60 88-15,-14-15 440 0,9 9-184 32,-4 0-240-32,0-7-96 15,0-2 56-15,0-4-56 16,1-6-16-16,-6-3-336 0,5-4-488 16,-4-8-521-16,0-15-703 0,-4-1-1233 15,4-4-2608-15</inkml:trace>
  <inkml:trace contextRef="#ctx0" brushRef="#br0" timeOffset="67847.34">6968 6924 5857 0,'0'0'4137'31,"0"0"-2889"-31,0 0-408 16,0 0-344-16,0 0-48 0,0 0-448 15,0 0-632-15,0 0-2152 16,16-6 351-16,8 19 145 0,-1-1-2241 0</inkml:trace>
  <inkml:trace contextRef="#ctx0" brushRef="#br0" timeOffset="68197.27">7439 7004 6729 0,'0'0'2729'0,"0"0"-1961"0,0 0-400 31,0 0 680-31,0 0 440 16,-84 48-543-16,56-29-513 15,4-1-328-15,3 2-104 0,10 2 0 16,11 0-96-16,0 0-120 16,4 3-57-16,20 1-127 0,4 2-136 31,7-2 24-31,5 0-136 15,1-1 368-15,-6-6 200 0,-7 0-312 16,-5-3 296-16,-10-1 0 16,-5 2 96-16,-8-2 208 0,-8 1 664 15,-16 0 360-15,-12 3-223 32,-7-3-169-32,-6 0-240 15,1-3-248-15,5-10-160 0,7-3-72 16,16-3-120-16,8-13-1088 15,12-3-3201-15</inkml:trace>
  <inkml:trace contextRef="#ctx0" brushRef="#br0" timeOffset="68967.52">8243 7182 6545 0,'0'0'2568'0,"0"0"-1815"0,0 0-465 31,-16-83 232-31,1 61 896 16,2 3 80-16,-6 9-399 0,-5 7-497 15,-1 3-440-15,-6 9-160 16,-5 14 88-16,8 9 40 0,0 6-56 16,4 3-72-16,12 0 0 31,8 1-8-31,4-11 8 16,4-2-224-16,20-13-160 0,4-7 56 15,12-9-72-15,3-13-161 16,2-18-775-16,-2-14-40 15,-7-12 424-15,-4 0 168 0,-16 3 784 16,-4 13 344 0,-12 12 1808-16,0 17 105 15,0 8-1073-15,0 4-1184 0,0 22-32 16,0 17-64-16,0 8 88 16,0 10 0-16,12 0-8 15,11 1-192-15,5-11-424 16,8-9 167-16,1-9-55 15,2-16-272-15,1-13-40 16,4-7-144-16,0-37-256 0,-5-32-249 16,-2-39-271-16,-10-18 584 15,-15 3 223-15,-12 9 945 16,-3 23 144 0,-14 19 1537-16,2 18 799 15,2 20-719-15,2 12-145 0,-2 4 280 16,-2-1-359-16,7 11-649 15,-1 5-112-15,5 10-432 16,-3 0-344-16,3 22-224 0,-13 26 96 31,6 25 120-31,-1 26 16 16,3 8-8-16,9 4 0 0,0 1 48 16,4-11-24-16,5 4-16 15,-1-19 64-15,-1-20-72 16,-3-21-200-16,5-13-992 0,6 3-649 15,2-10-2031 1,2-6-1650-16</inkml:trace>
  <inkml:trace contextRef="#ctx0" brushRef="#br0" timeOffset="69351.39">9159 6782 10306 0,'0'0'2160'0,"0"0"-1424"16,0 0-432-16,0 0 489 16,0 0 599-16,0 0-336 15,0 0-656 1,-43-29-400-16,26 45 0 16,6 6-128-16,-1 4-8 0,8 2 88 15,4 4-80-15,0 0 72 16,8-1-64-16,16 1-88 15,-5-4 72-15,5 1 0 0,4-6 128 32,-3 2 8-32,-6-3-88 15,-3 0-56-15,-4 0 0 0,-8 0 64 16,-4 1 32-16,-4-1 48 16,-20-3 16-16,-12 0 408 15,-11-3 64-15,-5-3-184 0,0-10-112 31,4-3-64-31,9 0-128 0,18-16-544 16,21-25-864-16,16 3-2425 0,12 3-1592 16</inkml:trace>
  <inkml:trace contextRef="#ctx0" brushRef="#br0" timeOffset="69695.57">9570 6893 5633 0,'0'0'2272'0,"0"0"-848"0,0 0-319 0,0 0 519 15,0 0 96-15,0 0-1119 16,15 0-545-16,-34 22 176 16,-9 10 136-1,4 6-168-15,4 6-128 16,4 1-72-16,16-1 0 0,0 1-112 16,8-11-184-16,16-2-144 15,8-13-361-15,8-9 265 16,8-10 40-16,3-13-56 0,-3-19 144 31,-4-9 408-31,-9-13 320 16,-11-3 664-16,-11 0 177 0,-13 3 159 15,0 6 120-15,-20 10-224 16,-8 6-511-16,-8 10-233 16,-3 6-232-16,-2 10-240 0,-6 6-352 31,-33 16-913-31,12 9-2543 15,4-2-7683-15</inkml:trace>
  <inkml:trace contextRef="#ctx0" brushRef="#br0" timeOffset="70791.1">2047 8283 7721 0,'0'0'1897'0,"0"0"-1097"15,0 0-128-15,0 0 736 0,-87-25 64 16,63 25-503-16,-4 9-409 16,-4 17-248-1,4 6-32-15,-4 9-16 16,4 10-48-16,8 3-32 15,5 6-184-15,11 0 8 0,4-2-8 16,4-4-72-16,20-4-48 16,11-9-160-16,13-9-24 0,8-9-56 31,11-14-648-31,2-9-185 16,30-26-799-16,-20-9-457 15,-14-2-2712-15</inkml:trace>
  <inkml:trace contextRef="#ctx0" brushRef="#br0" timeOffset="71036.55">2498 8017 10578 0,'0'0'1936'0,"0"0"-1296"16,0 0-512-16,0 0-128 15,0 0 8-15,0 0 720 16,-16 114 345-16,11-28-449 15,5 22-216-15,0 3-80 32,0-9-144-32,5-8-96 15,-1-27-32-15,8-10-56 0,-9-16-408 16,5-9-248-16,1 0-1065 0,15-10-823 16,-5-2-1529-16,5-20-2192 0</inkml:trace>
  <inkml:trace contextRef="#ctx0" brushRef="#br0" timeOffset="71391.87">2789 8486 12218 0,'0'0'2625'0,"0"0"-2177"16,0 0-448-16,0 0 0 0,-52 77 192 15,32-30 128-15,12 7-216 16,0 3 40-16,8 4-136 0,0-4-8 15,16-10 0-15,4-5-184 16,4-14-312 0,4-12-96-16,-1-16-473 15,1-3 489-15,0-28 336 0,0-24 88 16,-16-27 152-16,-4 6 296 16,-8 6 328-1,-8 12 281 1,-16 24 343-16,-4 2 24 0,-7 0-480 0,-1 13-312 15,-5 10-232-15,10 9-248 16,3 0-120-16,8 19-768 0,8 9-720 16,16 20-1017-16,20-7-1816 31,8-9-1832-31</inkml:trace>
  <inkml:trace contextRef="#ctx0" brushRef="#br0" timeOffset="71750.47">3270 8410 10922 0,'0'0'3985'0,"0"0"-3449"16,0 0 8-16,0 0 224 0,0 0-56 16,0 0-400-16,0 0-312 15,-87-6-104-15,63 34-16 31,0 7 112-31,8 4-112 0,4-2 48 16,12-1-88 0,0-1-240-16,24-4-144 15,4-2-32-15,12-4-16 0,3-3 64 16,-7-5-9-16,1-2 57 16,-9-2 208-16,-13-4 56 15,-7 4-24-15,-8-4 240 0,-4 4 560 0,-24 3 1009 16,-11 3-409-16,-14 0-240 15,6-3-496-15,-1-6-224 0,8-1-200 16,12-9-688-16,12-13-1664 31,16-2-2962-31</inkml:trace>
  <inkml:trace contextRef="#ctx0" brushRef="#br0" timeOffset="72058.75">3498 8734 9153 0,'0'0'1393'16,"0"0"-1049"-16,0 0-32 15,0 0 328-15,87-26-32 0,-43 11-608 16,0-1-128-16,0-3-824 16,-4 0-408-16,-8 3-137 31,-16 0 609-31,-12 0 888 0,-4 4 104 0,-17 2 1136 15,-14 7-183-15,-13 3-225 16,-4 0 320-16,-4 9-152 0,5 7-160 16,7 3-223-16,12 3-273 15,12 1-344 1,12 5-128 0,4 1 112-16,28-1-296 0,11-2-273 15,29-1-1023-15,32-19-352 0,-12-2-1049 16,-5-4-2760-16</inkml:trace>
  <inkml:trace contextRef="#ctx0" brushRef="#br0" timeOffset="72462.75">4251 8534 10490 0,'0'0'2784'0,"0"0"-1983"16,0 0-153-16,-104-9-120 0,73 18-88 15,-1 13-344-15,8 7-96 31,3 9-104-31,14 6-88 0,7 1-312 16,0-1-208-16,15-6-513 16,9-9-207-16,4-16 64 0,8-10-113 15,0-3 833-15,0-29 24 16,-4-9 424-16,8-28 200 31,-12-26 744-31,-9-36 713 0,-10-5 23 16,-9 6-432-16,-9 32 152 15,-3 41 457-15,1 22 7 0,7 16-32 0,-5 4-519 16,5 5-249-16,1 4-304 16,3 3-560-16,-4 22-256 15,4 32 32-15,0 35 224 16,0 32 0 0,15 9 8-16,9 0 48 15,4-9-56-15,-4-7 0 0,-3 7-416 0,-10-7-1337 16,-3-31-1199-16,-4-20-8811 15</inkml:trace>
  <inkml:trace contextRef="#ctx0" brushRef="#br0" timeOffset="73317.75">4920 8579 2904 0,'0'0'6105'16,"0"0"-4000"-16,0 0-129 0,0 0-287 15,0 0-57-15,0-36-472 16,0 36-568 0,0 0-384-16,0 0-208 0,0 13-256 15,0 13 256-15,0 12 8 16,0 6 0-16,8 7 56 16,8 0-56-16,4-3-8 0,8-7 0 15,7-10-168 1,6-8-104-16,6-14-96 15,9-9-8-15,-9-6 144 0,-6-20 168 16,-9-15 64-16,-17-16 264 16,-11-6 72-16,-4-1 200 15,-8 0-136-15,-11 14-56 0,-5 2 1 32,8 16 31-32,0 14-168 0,12 11-208 15,4 7-760-15,0 22-2305 16,16 10 184-16,0 0-1720 15</inkml:trace>
  <inkml:trace contextRef="#ctx0" brushRef="#br0" timeOffset="73735.85">5510 8645 9233 0,'0'0'3121'16,"0"0"-1497"-16,0 0-527 15,0 0-449 1,0 0-448-16,0 0-200 0,0 0-16 16,0 0 8-16,99 26-40 15,-82 15-64-15,-2-3 40 16,-11 9 0-16,0-8-48 0,-4-1-32 16,0-9 40-1,-12-11 48-15,5-8-16 16,-1-10 80-16,-1 0 280 0,5-25-232 15,4-17-48-15,8-21-248 16,12 0 144-16,4-4 96 16,8 0-88-16,-8 26 96 0,-1 3 392 31,-2 19-120-31,-10 16-272 16,6 3-128-16,3 18 56 0,-1 14 72 15,2 6 48 1,3 7 8-1,-9-1-56-15,9-3-96 0,0-2-152 16,8-8-969-16,24-12-911 16,-5-6-665-16,-2-13-3088 0</inkml:trace>
  <inkml:trace contextRef="#ctx0" brushRef="#br0" timeOffset="74134.88">6406 8534 8545 0,'0'0'2969'16,"0"0"-1657"-1,0 0-232-15,0 0-295 0,-88-60 143 16,53 60-136-16,-1 3-248 16,0 19-192-16,5 10-232 15,6 9-112-15,9 10-8 0,8 0-48 16,8 6-16 0,0-6-344-1,21-10-208-15,7-6-328 0,3-16-16 16,1-16-105-16,8-3 689 0,-8-29 240 15,-1-21 136-15,-10-30 96 16,-14-31 608-16,-7-13 513 0,-7-2-425 31,-17 5-80-31,3 22 240 16,6 23-104-16,2 29 113 0,9 21-257 16,4 20-240-16,0 3 120 15,0 3-584-15,0 6-208 0,4 35-656 16,17 38 624-16,14 36 232 31,10 12-72-31,-2 0-288 16,-7-19-345-16,-8-22-519 0,-12-19-280 15,-4-11-865-15,-5-21-1648 16,-3-19-2544-16</inkml:trace>
  <inkml:trace contextRef="#ctx0" brushRef="#br0" timeOffset="74458.72">6621 8645 9025 0,'0'0'4233'16,"0"0"-3344"-16,0 0-641 16,0 0-248-16,0 0 0 0,0 0 72 15,60 0 80 1,-36 6-152 0,-1-6-56-16,2 0-248 15,-1 0-153-15,-8-19-15 0,0-6-24 0,-13-10-120 16,-3-6 256-16,0-10 360 15,-7 7 24-15,-14 5 952 0,2 11 537 32,3 12-353-32,-8 16-328 15,4 3-360-15,-4 29-216 16,4 9-64-16,1 10-16 0,15 9-80 16,4 1-32-16,4 2-64 15,19-2-528-15,14-11-704 0,22-11-1089 31,-4-14-1511-31,-3-15-1594 0</inkml:trace>
  <inkml:trace contextRef="#ctx0" brushRef="#br0" timeOffset="74738.86">7247 8356 11442 0,'0'0'4113'0,"0"0"-3129"16,0 0-728-16,0 0-256 0,-32 93 320 15,13-30-168-15,6-3-152 0,1 7 0 16,12 0-56-16,0-17-472 0,0 1-504 16,8-9-224-1,5-14 23 1,2-19 57-16,2-9 352 16,-6-9 824-16,-3-23 608 0,-8-25 880 15,-16-19 313-15,-15 0-409 0,-6 9-264 16,-7 4-272-16,5 21-143 0,-6-2-409 31,2 6-304-31,7 19-232 16,8 12-1121-16,12 7-5256 15</inkml:trace>
  <inkml:trace contextRef="#ctx0" brushRef="#br0" timeOffset="75269.06">8199 8143 11762 0,'0'0'2144'0,"0"0"-1263"16,0 0-465-16,0 0-176 16,0 0 0-16,0 0-128 0,0 0-104 15,-12 71 376-15,5-18-72 16,2 8-128-16,-7 8 80 0,5-2-104 31,-6 3 80-31,1-9-64 16,1-1-80-16,-2-9-16 0,9-10-80 15,4-6 0-15,0-13 8 16,8-3 0-16,20-13 0 16,24-3-8-16,32-3 0 0,19-18-432 31,-7-2-1176-31,-25-5-3569 0</inkml:trace>
  <inkml:trace contextRef="#ctx0" brushRef="#br0" timeOffset="75442.45">8928 8632 14347 0,'0'0'2776'0,"0"0"-1448"16,0 0-583-16,0 0-329 16,0 0-128-16,0 0-288 15,0 0-752-15,8-9-1457 16,-8 9-4072-16</inkml:trace>
  <inkml:trace contextRef="#ctx0" brushRef="#br0" timeOffset="75775.69">9458 8299 1272 0,'0'0'9522'0,"0"0"-7802"16,20-79-976-16,-20 50-352 0,0 10 585 31,0 0 239-31,-7 9-288 16,-17 4-520-16,-4 6-216 0,-12 0-184 16,-4 16 136-16,-4 9 104 15,0 14 96-15,9 5-136 16,3 7 56-16,4 6-184 0,16 3 41 15,12-3-57 1,4 0-56-16,11-3 40 16,17 0-48-16,8-6-80 0,12-3-16 15,8-7-425-15,19-13-815 16,30-22 24-16,-15-3-3145 16,-6-6-6041-16</inkml:trace>
  <inkml:trace contextRef="#ctx0" brushRef="#br0" timeOffset="75928.47">10216 8579 13586 0,'0'0'2089'0,"0"0"-1233"16,0 0-488-16,0 0 56 15,0 0-424-15,0 0-616 0,-32-16-5161 0</inkml:trace>
  <inkml:trace contextRef="#ctx0" brushRef="#br0" timeOffset="77547.23">6012 7728 6225 0,'0'0'1688'0,"0"0"-1064"0,0 0-184 0,0 0 465 31,0 0 295-31,0 0-232 16,0 0-456-16,0 0-176 15,-4-3 64-15,4 3 120 0,0 0-71 16,0 0-209-16,0 0-64 0,0 0-104 16,4 0-64-16,8-4 168 31,20 1 96-31,11 0 184 15,13-6-136-15,8-1-192 0,11-3-80 16,-2 1-48-16,-2-5 0 16,-7 8-128-16,-12-4-248 0,-16 4-208 31,-8 3-96-31,-21 6-137 16,-3 0-511-16,-4 0-128 15,-28 12 264-15,-4 7-305 0,0-3-3696 0</inkml:trace>
  <inkml:trace contextRef="#ctx0" brushRef="#br0" timeOffset="77911.67">6056 7861 1616 0,'0'0'2272'0,"0"0"-895"16,0 0-393-16,0 0 216 15,0 0-344-15,0 0-416 16,0 0-312-16,-52 25-120 16,52-25 0-16,0 0 497 0,11 3 367 15,6-3 208-15,7 0 24 16,4 0-240 0,12 0 17-16,3-3-201 15,9-3-224-15,4-7-192 16,0 4-264-16,-5 0 144 0,-3-1-144 15,-8 3-128-15,-16 1-200 16,-9 3-8-16,-11 3-40 0,1 0-152 31,-5 0-177-31,0 0-271 16,-16 0-488-16,0 6-345 16,4-3-1447-16</inkml:trace>
  <inkml:trace contextRef="#ctx0" brushRef="#br0" timeOffset="91327.02">1932 7718 888 0,'0'0'5913'16,"0"0"-5081"-16,0 0-632 0,0-3-120 0,0 3 288 16,0 0 616-16,0 0-311 15,0 0-337 1,0 0-152-16,0 0-8 15,0 0 8-15,0-3-24 16,4-1-112-16,11 2 48 16,2-2 16-16,11-5 64 0,8 2 8 15,-1-2-104-15,10-1 8 16,-6 4-88 0,1-1 0-16,-8 5-56 15,-8-2-456-15,-9 4-288 16,-6 0-577-16,-9 0-855 0,0 0-113 15,-9 0 521-15</inkml:trace>
  <inkml:trace contextRef="#ctx0" brushRef="#br0" timeOffset="91610.13">1976 7788 4640 0,'0'0'2825'15,"0"0"-1785"-15,0 0-840 0,0 0-72 16,0 0 545 0,0 0 231-16,0 0-496 15,20-6-264-15,-1-1 160 0,1 1 280 16,5-3-112-16,2 2-144 16,-2-3-96-1,2 4-48-15,1-3-72 16,0 2-56-16,-4 1-48 0,-4 3-8 15,-5-1 0-15,-7 2-552 16,1 2-584-16,-9 0-488 0,0 2-585 16,0 5-1760-16</inkml:trace>
  <inkml:trace contextRef="#ctx0" brushRef="#br0" timeOffset="92961.58">4418 6537 3392 0,'0'0'1801'16,"0"0"-1073"-1,0 0-448 1,0 0 8-16,0 0 680 0,0 0 480 16,0 0-519-16,8-51-377 0,-8 51-152 15,0 0-56-15,0 0-72 0,0 0-88 16,0 0-136-16,0 0-48 31,0 0-72-31,0 0-40 16,0 0-64-16,4 10 64 0,0 3 56 15,-4 2 56-15,8 7 8 16,-4-3 0-16,-1 4 0 0,2-4 0 16,3-4 0-16,-4-2 0 31,0-6 0-31,0-1-8 0,4-2 8 15,0-4 16-15,7 0 104 16,10-17 176-16,3-5 32 16,7-10-120-16,5-9-72 0,0 0-56 15,-8-4 24-15,0 4-56 16,-8 6 0-16,-5 10-56 0,-6 6 64 31,-5 9 216-31,-4 7-136 16,-4 0-144-16,0 3-464 0,0 0-1104 15,0 13-128-15,-4 2 263 0,-9-2-1175 16</inkml:trace>
  <inkml:trace contextRef="#ctx0" brushRef="#br0" timeOffset="96595.08">6231 7734 784 0,'0'0'856'0,"0"0"-304"15,0 0-272-15,0 0 160 32,0 0 1657-32,0 6-753 15,0-6-608-15,0 0-120 0,0 0-40 16,0 0-168-16,0 0-216 0,0 3-184 15,-8-3 0-15,0 7 8 0,-8-4-16 16,0 7 8 0,-4-4-8-1,-4 3 0-15,5 1 16 16,-5-1-8-16,3-2 0 0,6-1 0 16,-5-3 48-16,4 1 24 15,0-1-72-15,-5-3 72 0,6 0 8 0,-1 0 33 31,-4 0 7-31,-4 0 8 16,0 0 144-16,5-7 104 16,-9-2-192-16,4 0-40 0,-4-1 24 15,4 0-24-15,4-2 8 16,4-1 248-16,-4-3-152 0,8 3-128 31,-4-2-120-31,4 2 88 16,1-3 0-16,-6 0-80 0,2 0 48 15,-2-3 0-15,6 3 8 16,-6-3-56-16,6 0 48 16,-2 0-48-16,5 3 136 0,1-3-24 31,-5 0 0-31,3 0-128 16,2 0 56-16,3-3-32 0,-4 0-16 15,-1 0 40-15,2-4-40 16,-1 4 72-16,4-4 136 15,0 1-208-15,-1 0 48 0,5-4-8 16,0 0-48 0,0 4 8-16,0 0-8 15,0-4 8-15,0 4-8 0,5-1 0 16,3 4 0-16,0 0 0 16,-1 0-40-16,2-1 40 15,3-2-40-15,-5 6 32 16,10-3-80-16,-6 0 8 15,2 2 72-15,-1-2 8 16,-1 3-16-16,6 0-56 0,-2-3-96 16,-2 3 96-16,2-3 0 15,1 2-8-15,0-2-152 16,0 0 104 0,0 6 112-16,0-3 16 15,-1 7-56-15,-2-5 56 0,-1 4-8 16,4 1-96-16,-4 2 24 15,4 1-96-15,-1 3-104 16,10-4-80-16,-1 4 48 0,8-4 56 31,-1 1 152-31,9 2 0 16,-4-2-8-16,-1 3-8 0,2-1 40 16,-5 1 24-16,-5 2-24 15,1 4 72-15,-8-2 0 16,0 2-8-16,-4 0 16 0,0 0-48 15,3 0 48 1,2 0-8-16,-1 0-40 16,3 2 48-16,1 5 0 0,0-1 0 15,1 1 0-15,-1 2-8 16,-1 1 0-16,1 3 8 16,0-1-8-16,-5 1 8 0,2-1-8 15,-1 1 8 1,-5 0-8-16,6 0-88 15,-6 2 96-15,1 1-8 0,1 0 8 16,-6 0 0-16,5 0-8 16,-4 0 8-16,0 3 0 15,-4-7 8 1,4 5-16-16,-8 1 8 16,4-1 0-16,-4 1-8 0,-1 1 8 15,2 1 0-15,-1-1 0 16,0 3 0-16,0-3 0 15,0 0 0-15,0 0 0 0,-1 0 0 32,2-3 0-32,-1 0 0 15,0 0 16-15,0 3-8 0,-4-3 64 16,0 3 0-16,0 6 16 16,0-3 32-16,-4 3-120 15,0 1 56-15,0 3-8 0,-4-7-48 31,8 3 16-31,-4-3-16 0,-4 1 8 16,4-1 0-16,0-6 0 0,-4 3 16 16,0 0 48-16,0 0 16 15,-4 0 16-15,0 0-96 16,1 0 0-16,-2 0 48 16,1 0-56-1,5 0 8-15,-6 0-8 16,5-3 8-16,-3 3 56 0,-6-3-64 0,-3 0 8 15,1 0 120-15,-1-3 288 16,-8-1 40-16,3 1-200 16,-1-3-48-1,-2-1-48-15,0 4-40 16,0-7-40-16,-4 3-24 0,0 1-40 16,4-3-16-16,-4 2 8 15,0-6 40-15,4 3-48 16,-4-6-280-16,-7-6-752 0,2-10-977 31,14-3-6152-31</inkml:trace>
  <inkml:trace contextRef="#ctx0" brushRef="#br0" timeOffset="102102.01">2477 5045 904 0,'0'0'240'0,"0"0"-112"16,0 0 968-16,0 0 48 0,0-3-120 16,0-1-87-1,0 1-361 1,0-3-296-16,0 3 344 0,0 0 48 16,0 0-176-16,0-1-32 0,0 4-112 15,0 0-56-15,0 0-103 16,0 0-113-16,0 0-32 0,0 0-40 31,0 0 0-31,0 0 24 16,0 0-24-16,0 0-8 15,0 0 0-15,0 0 0 0,0 0 0 16,0 0-8-16,0 0-88 0,0 0 40 16,0 0-97-16,0 4 145 31,0 5-8-31,5 4 8 15,-5 2 8-15,4 1-16 0,-4 0 8 16,4 0 8-16,4-3-56 16,-8-4 56-16,7 1 0 0,-7-7 0 15,4 3 0-15,-4-6 8 32,0 4-8-32,5-4 72 15,-5 0-24-15,0 0 209 0,4 0 415 16,4-4 424-16,3-11-408 0,9-11-504 15,8-6-104-15,0-3-32 0,4-6-48 16,4 0 0 0,-4 3 0-1,3 3 0-15,1 7 0 16,-4 2 0-16,-4 10 0 0,-8 3-16 16,-3 7-40-16,-10 0 56 0,-3 6-88 15,-4-4-40 1,0 4-160-16,0 0-480 15,0 0-400-15,0 10 79 16,0 16 289 0,0-4-656-16,-11 0-1073 0</inkml:trace>
  <inkml:trace contextRef="#ctx0" brushRef="#br0" timeOffset="104186.02">10167 8585 1488 0,'0'0'1552'15,"0"0"-784"-15,0 0-272 16,0 0 313 0,0 0 487-16,0 0-48 0,-4-10-184 15,1 7-576-15,3 0-87 0,0 0 295 16,-4 0-240-16,4 3-168 15,0-3 128 1,0 3-208-16,0 0-88 16,0 0-112-16,0 0-16 15,0 0-40-15,11 0-64 0,-3 0 112 16,5 0-16-16,-6 0-96 16,1 0-64-16,-4 0-232 0,-4 0-80 31,0 3 272-31,0 3 128 15,-8-3 88-15,-7 7 160 16,-2-7 48-16,2 0-64 0,2 0 8 16,6-3 248-16,7 0 288 15,0 0-104-15,0-3-408 0,3-3-176 32,9-7-200-32,4 4 128 15,1 5-128-15,-13 4-576 16,-4 0-960-16,0 4-3233 0</inkml:trace>
  <inkml:trace contextRef="#ctx0" brushRef="#br0" timeOffset="130119.2">3386 10824 6241 0,'0'-4'2552'0,"0"1"-1655"15,0 0-369-15,0 3 328 16,0 0 40-16,0 0-328 0,0 0-376 15,0 0-192-15,0 0-8 32,-4 0-80-32,-8 12 88 0,0 4 8 15,-3 7-8-15,-5 5 0 16,3 1 56-16,-2 3-40 16,2-1 88-16,-2 1-96 0,-1 0 8 15,8-1-8-15,-4-2 0 16,4-3 48-1,0-7-56-15,4-1-200 16,0-5-264-16,4 0-456 0,0-4-80 16,0 1-409-16,0-1-759 15,0-5-841-15</inkml:trace>
  <inkml:trace contextRef="#ctx0" brushRef="#br0" timeOffset="130520.93">3135 10906 4672 0,'0'0'3089'16,"0"0"-1873"-16,0 0-815 15,0 0 127-15,0 0 56 0,0 0-328 16,4 0-248-16,0 3-8 31,0 6 0-31,0 4 72 16,4 3 200-16,0 0 88 0,8 6 16 15,-4 0-144-15,7 4 56 16,6-1 296-16,-1 4-168 0,0-4-136 16,-1 4-152-16,-3-1-56 15,1-5-24 1,-6 2-24-16,1-6-16 15,-8-3-8-15,0-3 8 0,0 0-8 16,-4-4-224-16,-4-3-312 16,4-3-280-16,-4-3-488 0,0 0-32 15,0 0 111 1,0-9-303 0</inkml:trace>
  <inkml:trace contextRef="#ctx0" brushRef="#br0" timeOffset="131275.84">3549 11119 5145 0,'0'0'3176'32,"0"0"-2144"-32,0 0-503 0,0 0 135 15,0 0 424-15,0 0-504 32,0 0-440-32,0-4-136 15,0 17 80-15,0 3 480 0,0 3 8 0,0 3-168 16,0 0-63-16,0 1-25 15,0-1-184-15,0 4-72 0,0-8-56 16,0 5 0 0,0-5 80-1,0-1-88-15,0-2-64 16,0-2-480-16,9 0-865 0,-5-4-999 16,-4-6-2537-16</inkml:trace>
  <inkml:trace contextRef="#ctx0" brushRef="#br0" timeOffset="132559.14">3406 10766 3504 0,'0'0'3025'16,"0"0"-225"-16,0 0-1991 15,0 0-625-15,0 0-32 0,0 0 280 32,-76 108-88-32,52-60-96 15,9 2-96-15,-2-2-72 0,10 0-40 16,3-7-32-16,4-9-8 15,0-7 0-15,7-9-320 16,14-6-64-16,3-7 72 0,15-3 24 31,5-10-48-31,4-9-745 16,-5-6-295-16,-2-4-144 0,-9 4 456 16,-9 9 1064-16,-14 3 256 15,-5 7 512-15,-4 6 248 0,0 0-40 16,-21 3-320-16,2 16-136 15,-14 7 73 1,6-1-129-16,-5 7-200 16,8-4-168-16,4-2-40 0,8-7-56 15,4-7 0-15,0-2-152 16,8-7-288-16,0-3 104 16,0 0 176-16,0-13 88 15,8-6-1121-15,8-12-7 16,-1-4 352-16,2 0 64 15,-1-4 152-15,-4 5 199 0,-4 9 433 16,-1 5 393-16,-2 11-57 16,-5 3-216-16,0 2 168 15,0 1 0 1,0 0 0-16,-9 0-232 16,-6-1 0-16,-1-5 120 0,-9 3 112 15,2-1 72-15,-1 1 376 16,-4-1-112-16,4 7-192 15,0 0-208-15,1 0-216 0,3 0-8 32,-1 10 0-32,6 3-56 15,3 3 48-15,4 3-40 0,0 6-8 16,8 1 48-16,0 2-48 16,11-2 56-16,14-1-152 0,6 0 24 15,5-6-112-15,9-3-8 16,-2-3 24-1,1 0-232-15,-8-4-568 16,-4 1 72-16,-8 2 136 0,-9-2 407 16,-2 3 217-16,-9 0 176 15,0-4 16-15,0-3 152 16,-4 4 24-16,3-7-88 16,-3 0 56-16,0-3-79 15,0 0 63-15,0 0 336 16,0 0 504-16,0 0-56 0,-7-13-736 15,-10-3-168-15,-2-3 48 16,-1-6 0-16,-12 3-16 16,4-3-32-1,0-1-8-15,4 7 416 16,8 6 32-16,4 4-128 0,4 2-304 16,8 4-16-16,0 3-400 15,8-6-736-15,8 3-608 16,0 0-241-16</inkml:trace>
  <inkml:trace contextRef="#ctx0" brushRef="#br0" timeOffset="133451.84">4322 10836 2680 0,'0'0'3945'15,"0"0"-3185"1,0 0-168-16,0 0 376 0,0 0 113 16,0 0-177-16,0 0-160 15,28-51-184-15,-28 48 208 0,0-3 0 16,0 2-231-16,-4 1-305 15,-7 0-176 1,-10 0-56-16,1 0-16 16,-7 3-96-16,-1 0-40 15,0 6 144-15,0 4-40 0,8 3 40 16,4-1 8-16,0 7-96 16,5 0 96-16,7 3-8 0,0 4-48 31,4 5 56-31,0-2 0 15,8 3 0-15,3 3-8 16,2 0 24-16,-2-4-16 0,1 4 40 16,-4 4-32-16,0-4-8 15,0-1 0-15,-8 1 0 0,0 0 0 32,0 0-8-32,0-3 8 15,-8 0 8-15,0-4-8 0,0 0-177 16,-4-5-663-16,1-4-840 0,2-3-473 15,1-10-1727-15</inkml:trace>
  <inkml:trace contextRef="#ctx0" brushRef="#br0" timeOffset="133701.87">3948 11242 4672 0,'0'0'2281'16,"0"0"-1193"-16,0 0-208 16,0 0-127-16,0 0-305 15,63-25-56-15,-27 15-56 0,9 4-112 16,-2 0-16-16,5 0-136 0,-8 2-72 31,-5-2-488-31,-7 3-808 16,-3-1-465-16,-10 1-839 15,-6-3-2409-15</inkml:trace>
  <inkml:trace contextRef="#ctx0" brushRef="#br0" timeOffset="133961.91">4518 11125 7073 0,'0'0'4033'16,"0"0"-3417"0,0 0-520-16,0 0 8 15,0 0 152-15,0 0 176 16,0 0 512-16,0 73-431 0,8-51-209 16,-8 4-144-16,4-1-88 0,-4 0-56 15,3-2-8 1,-3 2-8-16,0 3-625 15,4-2-1015-15,-4-7-1344 16</inkml:trace>
  <inkml:trace contextRef="#ctx0" brushRef="#br0" timeOffset="134667.18">4275 11963 2920 0,'0'0'4185'0,"0"0"-3401"16,0 0-256-16,0 0 264 15,0 0 121-15,-24-63-225 0,12 59 64 16,3-2-104-16,-6 6 16 15,-1 0-128-15,-4 0-112 32,0 10-63-32,0 5-49 0,1 5-120 15,-2 2-32-15,10 6-16 16,-6 4-136-16,6 0 120 0,7-1-112 16,0 4 88-16,4 0 24 15,0-3-128-15,0-3 8 16,12 3-8-1,-1-4 80-15,2-2 0 0,2-4-80 16,2 3-48-16,-2-6-264 16,-3 0-160-16,-4-3-168 0,-4 0-145 15,0 0-55-15,-4 3-456 16,0-3-200 0,-12 3-161-16,-4-3-887 15,-3-7-2081-15</inkml:trace>
  <inkml:trace contextRef="#ctx0" brushRef="#br0" timeOffset="134875.2">3968 12347 2712 0,'0'0'6097'0,"0"0"-4472"0,0 0-33 15,0 0-336-15,0 0-415 16,0 0-185-16,0 0-368 31,103-44-8-31,-71 38-192 0,0-1-88 16,0 1-112-16,-4 2-904 15,7-2-585-15,-7 3-839 0,-3-3-2457 0</inkml:trace>
  <inkml:trace contextRef="#ctx0" brushRef="#br0" timeOffset="135207.43">4466 12223 9450 0,'0'0'2920'0,"0"0"-2048"0,0 0-592 0,0 0-136 15,0 0 8-15,0 0-144 16,67 7 80-16,-54 2-88 0,-5 1-80 15,-8 6 80-15,0 3 168 32,-17 3 289-32,-2 0 191 15,-9 0-64-15,4 1-112 0,4-7-160 16,8-4-128-16,4-5-184 0,8-4-64 16,0-3-120-16,12 0-200 15,16-3 232-15,11-10-32 31,25-9-600-31,-8-1-1089 0,-12 5-2736 16</inkml:trace>
  <inkml:trace contextRef="#ctx0" brushRef="#br0" timeOffset="135942.01">4230 12900 6633 0,'0'0'2400'0,"0"0"-1799"0,0 0-369 15,0 0 680-15,0 0 648 0,0 0-336 16,0 0-615-16,0-29-113 15,0 29 80-15,-7 0-272 0,-5 0-40 16,-4 0-32 0,-4 0-152-1,0 9 128-15,-4 1 112 0,0 6 80 16,9 0-104-16,-2 3-224 0,6 0 64 16,-1 3-48-16,3 0-88 15,9 7 104-15,0-4-16 0,0 4-40 31,0 3 80-31,4-4-120 16,9 1 0-16,-6-1 112 0,1 1-120 16,1 0 40-16,-5-4-40 15,3 4-48-15,-3 2-56 0,-4-5-288 16,0 2-56-16,0 1-248 31,0-7-248-31,0 1-560 0,-11-5-857 16,2-5-744-16,1-10-3016 0</inkml:trace>
  <inkml:trace contextRef="#ctx0" brushRef="#br0" timeOffset="136152.91">3924 13373 5129 0,'0'0'4633'0,"0"0"-2993"0,0 0-200 15,0 0-159 1,0 0-217 0,0 0-864-16,0 0-184 0,68-32-16 15,-28 19 136-15,7 4-136 16,1-4-208-16,8-3-1393 16,-12 4-2487-16,-13-1-3538 0</inkml:trace>
  <inkml:trace contextRef="#ctx0" brushRef="#br0" timeOffset="136669.87">4378 13287 6665 0,'0'0'1824'0,"0"0"-1376"0,0 0-320 16,0 0 0-16,0 0 145 16,0 0-185-16,96-51-32 15,-76 48 16-15,-5-3-72 0,2 6 0 16,-10 0-72-16,-3 0 8 15,-4 0 64 1,0 0 368-16,0 9 464 0,-7 1 552 16,-9 2-264-16,4 1-231 15,0 3-225-15,-1-6-384 16,10 2-232-16,-1-2-48 0,4-1 0 16,0 4-16-1,7-3-72-15,6 3 8 16,2-4 8-16,6 0-56 0,-10 4 56 15,2-3-80-15,-5 2 48 16,-1 1-40-16,-7 3 136 16,0 0 8-16,-4-1 160 0,-11 5 184 31,-5-5 88-31,-8 2-120 0,0-8-224 16,-16-6-88-16,4-3-1032 15,4 0-3449-15</inkml:trace>
  <inkml:trace contextRef="#ctx0" brushRef="#br0" timeOffset="137487.84">4271 14144 4865 0,'0'0'7513'0,"0"0"-5680"0,0 0-1041 16,0 0 352 0,0 0 88-16,0 0-392 0,0-12-440 15,0 12-295-15,0 0-105 31,0 0-9-31,0 0-111 16,-4 9-208-16,-5 10-272 0,-15 19-736 16,5-3-2585-16,3-3-1712 0</inkml:trace>
  <inkml:trace contextRef="#ctx0" brushRef="#br0" timeOffset="137660.29">4187 14532 8009 0,'0'0'4929'0,"0"0"-4489"16,0 0-432-1,0 0-8 1,0 0-8-16,0 0-584 16,0 0-1112-16,0 0-481 0,36 54-3296 0</inkml:trace>
  <inkml:trace contextRef="#ctx0" brushRef="#br0" timeOffset="137813.7">4202 14878 7497 0,'0'0'1897'0,"0"0"-1897"16,0 0-1665-16,0 0 81 31,0 0-1457-31</inkml:trace>
  <inkml:trace contextRef="#ctx0" brushRef="#br0" timeOffset="138004.44">4123 15202 6161 0,'0'0'2248'0,"0"0"-1912"0,0 0-336 0,0 0-504 16,0 0-288-16,0 0-56 15,0 0-256-15,48 22 464 0,-40-16 592 16,-8-3 48 0,0 7 472-1,-12-4-472-15,-8 0-2473 16</inkml:trace>
  <inkml:trace contextRef="#ctx0" brushRef="#br0" timeOffset="139404.41">4171 16500 1488 0,'0'0'7401'15,"0"0"-5896"-15,0 0-1033 0,0 0 88 16,0 0 232-16,0 0-168 16,4 0-216-16,-4-6-256 15,0-1-152 1,0-2-152-16,-4-4 0 16,-8 4 152-16,0-4 56 0,-8 7 24 15,-4 2 120-15,0 4-48 16,-8 0-40-16,-4 10-40 15,5 6 64-15,-1 6 57 0,4 1 87 32,5 2-144-32,-1 0-48 15,7 4-40-15,9-1-40 0,5 1-16 16,3 0 8-16,0-4 0 16,11 0-16-16,6-6-168 15,7-3-144-15,-1-7 71 0,5-9-23 16,4 0 184-1,-8-5-136-15,4-15 40 0,-8-5 8 16,-1-4 72-16,-6-12 112 16,-5-4 80-16,-5-2 88 15,-3-10-32-15,0 3-136 16,-3-3 128-16,-5 6 80 16,-5 6-40-16,6 8-40 15,-1 2 0-15,-1 9 177 16,1 4 95-16,5 3-184 0,-1 6 200 15,0 0-256-15,4 4-80 16,-4 2-64-16,4 5-8 16,0-2 144-1,0 4-56-15,0 0 8 16,0 0 32-16,0 0-72 0,0 0-64 16,0 13-48-16,0 3 48 15,0 9 72-15,0 10 264 16,4 6-136-16,0 7 0 0,3 0-40 31,1 6-24-31,5-4-40 16,-6 1-96-16,1-3 56 0,5-7-56 15,-6-3-64-15,-3-6-352 16,9-3-544-16,-2-1-808 16,-3-12-1073-16,-4-3-2680 0</inkml:trace>
  <inkml:trace contextRef="#ctx0" brushRef="#br0" timeOffset="140303.99">4187 16230 184 0,'0'0'6825'0,"0"0"-5145"16,0 0-1128-16,0 0 585 0,0 0 431 31,0 0 0-31,0 0-855 15,-28-63-321-15,16 59-8 16,0 4 64-16,0 0-144 0,-4 0-168 16,1 7-40-16,-6 9 24 15,2 3 96-15,3 6 152 0,0 7-64 32,7 6-64-32,6 3 8 15,3 7-168-15,0 3 152 0,12 0-16 16,4 3-88-16,8 3 8 0,-5-3-48 15,1 0 8-15,-3-3-48 16,-2-1-48-16,-11-2-48 16,0-7-24-1,-4 4-64-15,0-7-32 16,0-3-120-16,-8-4-48 0,0-5-256 16,-3-4-312-16,-6-6-440 0,-3-3-1193 15,5-7-640-15,-6-6-2728 16</inkml:trace>
  <inkml:trace contextRef="#ctx0" brushRef="#br0" timeOffset="140562.81">3824 16761 4608 0,'0'0'6858'15,"0"0"-4121"-15,0 0-1561 0,0 0-264 16,0 0 64-16,-7-16-384 16,18 16-320-16,17-7-264 0,20-5-8 31,8 2 224-31,12-2-56 16,-1-1-64-16,-7 6-104 15,0 1-472-15,-4 0-640 0,-1 6-888 0,-11 0-2249 16,-16 0-3225-16</inkml:trace>
  <inkml:trace contextRef="#ctx0" brushRef="#br0" timeOffset="141426.41">4625 16815 2592 0,'0'0'4401'15,"0"0"-3545"1,0 0-280-16,0 0 433 0,0 0-265 16,0 0 80-16,0 0-120 15,0 0-96-15,-92-39-40 0,73 39 8 16,-5 10-40-16,4 3-47 0,-1 3-105 31,6-1-80-31,3 4-136 16,4 1-168-16,4-2 0 0,4 8-80 15,0-4 72-15,8-3-160 0,8 0-112 16,-1-3-104-16,6-10-433 16,-1-2 289-16,-1-4 400 31,2-10 56-31,-1-9-40 0,-5-6-160 16,2-7-16-16,-6-9 272 15,2-10 16-15,-9-12 0 0,-4-1-104 16,0 0-152-16,0 4 256 15,-4 19 8-15,-5-1 784 32,-2 14 56-32,3 9-167 0,4 6 55 15,-5 7-56-15,9 3-288 16,0 0-120-16,0 3-176 0,0 0-96 16,0 0-96-16,0 3-160 15,0 9 104-15,0 10 152 16,0 4 192-1,0 12 24-15,9 0 8 0,-5 6 192 16,4-2-64-16,-1 2-176 16,6 1-48-16,-5-4-64 0,7-3-56 15,-2 0-8-15,2-9-144 16,5 0-576 0,-1-10-392-1,6-10-953-15,-1-9-2087 0,-4 0-4474 0</inkml:trace>
  <inkml:trace contextRef="#ctx0" brushRef="#br0" timeOffset="146914.51">5613 10071 3792 0,'0'0'1697'16,"0"0"-849"0,0 0-304-16,0 0 56 15,0-22 56-15,-4 15-40 16,4 4-256-16,-4-3 41 0,-7-1 111 16,-2 1-104-16,-2 0-168 15,-5-1-40-15,-8 1 8 0,-4 3 24 31,0-1 32-31,-4 4-216 16,4 0 32-16,1 0-64 16,-1 10-8-16,8 6 112 0,3 0-112 15,2 3 112-15,6 7-112 16,6-1 0-16,7 4 0 0,0 5-8 31,0 1 8-31,16-3 8 0,7 0-16 16,1-7 0-16,4-9-144 15,4-7 16-15,0-9 24 0,0 0 96 16,-4-15 8-16,4-14 72 16,-8-3-72-16,-4-6 16 15,-1-6-8 1,-2-4 200-16,-9-3-32 16,-1 1-104-16,1-8-64 0,-8 4 112 15,0-3-32-15,0 9 616 0,0 7-576 16,0 13 32-16,0 9 272 15,0 12-240 1,0 1 17-16,0 3 23 16,0 3-64-16,0 0 40 15,0 0-104-15,0 0-8 0,0 0-96 16,0 0-112-16,0 0 16 16,0 9-88-16,0 10 112 0,0 7 72 31,-4 5 0-31,4 8 8 15,0 2 96-15,0 3-88 16,0 1 112-16,0 3-72 0,0-7-48 16,0 3 16-16,0-6-24 15,0-3-232-15,0 0-633 0,9-9-911 32,2 2-64-32,-3-9-729 15,5-9-2504-15</inkml:trace>
  <inkml:trace contextRef="#ctx0" brushRef="#br0" timeOffset="147276.09">5837 10033 5873 0,'0'0'2744'0,"0"0"-1399"0,0 0-777 15,0 0 48-15,0 0 224 16,0 0-480-16,4 16 240 0,-4 3 280 31,4 3-319-31,-4 3-209 16,0 0-112-16,0 1-16 15,0 0-24-15,0-4-152 0,0-3 8 16,0 0-40-16,0-10-8 16,0 1 40-16,0 0-48 0,4-8-384 31,-1 2-656-31,-3-4-1561 16,4 0-2592-16</inkml:trace>
  <inkml:trace contextRef="#ctx0" brushRef="#br0" timeOffset="149428.56">7243 9944 760 0,'0'0'5281'0,"0"0"-3273"16,0 0-1408-16,0 0-376 0,0 0 281 31,0 0 287-31,-4-16-400 16,-8 10-136-16,0-1-80 0,-7 1-88 15,-6 0-24-15,-3 6 64 16,-7 0 0-16,-1 0-24 0,-5 9 88 16,6 7 232-16,-1 0 0 31,4 9-56-31,8 0-184 0,5 4-80 15,2 6-56-15,14 0-48 16,3 0 16-16,0 0-16 16,3-6-24-16,18-4-96 0,7-6-168 15,-1-3-24-15,6-16 40 32,-2 0-8-32,5-6 224 0,0-17 56 15,-8-8 8-15,-4-11 80 16,-1-5 24-16,-10-10-16 0,-2-4 120 15,-7-6-128-15,-4 1 40 0,0-7-120 16,0 3 112 0,0 0 432-1,-4 10-384-15,0 12 56 0,0 13 321 16,4 13 63-16,-3 12 0 16,3 10-472-16,0 0-136 0,0 10-192 15,-4 12 8-15,-1 10 184 0,5 0 40 31,0 9-32-31,-4 0 40 16,4 7 72-16,0 2-24 0,0 4 32 16,0 4-128-16,0 2 16 15,0-3 24-15,0 3-40 0,0-6-376 16,4-6-408-16,1-7-745 31,10-6-519-31,-7-13-1817 0,8-9-1992 16</inkml:trace>
  <inkml:trace contextRef="#ctx0" brushRef="#br0" timeOffset="149833.26">7430 9969 7721 0,'0'0'2385'0,"0"0"-1673"16,0 0-576-16,0 0 296 0,99-25 504 16,-78 25-400-16,-5 3-264 0,-8 13-208 31,-8 6 8-31,0 7 8 0,-8-1 72 15,-12 7 72-15,-8 0 113 16,-4-3-41-16,4-7-40 16,9-2-48-16,2-8-32 15,6-5-160-15,11-4-16 0,0-3-8 32,7 0 8-32,18-3 96 0,6 0 168 15,9 0-136-15,3 0-128 16,2-6-160-16,-6-3-664 15,6-4-817-15,-13 0-1175 0,-13 4-3858 16</inkml:trace>
  <inkml:trace contextRef="#ctx0" brushRef="#br0" timeOffset="150205.13">8116 10087 8977 0,'0'0'3065'0,"0"0"-2113"0,0 0-696 16,0 0-176-16,0 0-40 15,0 0-40-15,0 0-1048 16,27 0-432-16,-14 0-1377 0,2 0-3440 15</inkml:trace>
  <inkml:trace contextRef="#ctx0" brushRef="#br0" timeOffset="150360.7">8459 10061 6169 0,'0'0'784'16,"0"0"-696"-16,0 0-88 0,0 0-680 16,0 0-960-16</inkml:trace>
  <inkml:trace contextRef="#ctx0" brushRef="#br0" timeOffset="150641.53">9084 9998 4000 0,'0'0'4993'0,"0"0"-3808"16,0 0-513-16,0 0-288 0,0 0 848 15,0 0-544-15,24-6-688 16,-24 6-912-16,4 0-1360 0,-4 0-2393 0</inkml:trace>
  <inkml:trace contextRef="#ctx0" brushRef="#br0" timeOffset="151807.78">10809 9833 4793 0,'0'0'2720'31,"0"0"-1440"-31,0 0-455 15,0 0-17-15,0 0 400 0,0 0-56 16,0 0-488-16,-48-80-280 16,36 74 113-16,1-1-25 0,-6 4-144 15,-3 3-320-15,-7 0-8 32,-5 10-8-32,-1 9 8 15,-2 3-16-15,3 7 32 0,4 0-32 0,8 2 16 16,8 1-56-16,8-1 56 15,4-2-8-15,4-4-104 0,20-2-72 16,8-11-248 0,7-2 232-1,10-10 47-15,-1 0 49 16,3-6 40-16,-10-13 64 0,-2-10 0 0,-11-3 385 16,-4-9-9-16,-12-7 112 15,-8-2-32-15,-4-4-216 0,0-3-104 31,0 0 88-31,-8-1-72 16,0-2-72-16,0 0-8 0,8 6 152 16,0 12-96-16,0 14 248 15,0 12 112-15,0 9-264 16,0 7-152-16,0 0-72 0,0 0-168 31,0 13-56-31,0 10 136 16,-4 5 88-16,4 10 80 0,0 7-72 0,0 2 184 15,0 1 8 1,0 3-24-16,12-1-56 16,0 1-40-16,8 3 0 0,-1-3-24 31,2 3-48-31,-6-6-8 16,5-1 0-16,-8-2-480 0,-7-4-408 15,-5 3-696-15,0-8-1329 0,0-8-2256 16</inkml:trace>
  <inkml:trace contextRef="#ctx0" brushRef="#br0" timeOffset="152749.62">11183 9912 6729 0,'0'0'1744'0,"0"0"-1016"15,0 0 273-15,0 0 567 0,0 0 232 16,0 0-831-16,49-48-337 16,-38 48-304-16,-3 0-152 0,4 0-24 31,0 0-152-31,1 10-56 16,2 9 56-16,-7 3 56 0,4 7 16 15,-4 2-72-15,-4 1 8 16,-4-3-8-16,0-1-104 15,0-5 56-15,0-1-40 0,0-6-192 32,-4-4-8-32,0-5-136 15,4-4-56-15,-4-3 255 0,4 0 225 16,0-3 113-16,0-13-113 16,8-9-121-16,4-4 65 15,4-6 0-15,3-3 40 0,1 0 8 16,1 3-40-1,-2 3 48-15,1 7 224 16,-3 9 457-16,2 3-377 0,1 10-184 16,-4 3 8-16,8 0 8 15,-4 0-120-15,-1 7-16 16,-2 5 0-16,-2 7 0 16,-2 0 216-16,-2 7-16 15,-2 2 16-15,-5 1-72 16,-4 3-64-16,4-1-8 0,-4-2-64 15,0 3 0-15,0-4-8 16,0 1-712-16,0-4-824 16,0-3-1633-1,0-9-3153-15</inkml:trace>
  <inkml:trace contextRef="#ctx0" brushRef="#br0" timeOffset="154374.64">5566 11007 120 0,'0'0'6633'16,"0"0"-5169"-16,0 0-880 15,0 0 177-15,0 0 247 16,0 0 72-16,0 0-536 16,0-3-392-16,0 6-80 0,-4 10 240 15,-5 3 304-15,-6 6-264 0,-2 7-120 32,-2 3 41-32,3-1-17 15,-5 4-48-15,2-3-112 16,3-1-96-16,0 1 8 0,4-3-8 15,0-1-304-15,5-5-441 16,-1-1-671-16,3-3-488 31,1-9-1065-31,4-4-2000 0</inkml:trace>
  <inkml:trace contextRef="#ctx0" brushRef="#br0" timeOffset="154734.38">5370 11087 7449 0,'0'0'1576'0,"0"0"-951"16,0 0-57-16,0 0 176 16,0 0-200-1,0 0-400-15,16 9 24 16,-4 7 720-16,4 3-48 0,0 4-103 15,4 2-249-15,4 0-160 16,4 1-48-16,-5 2-64 0,5-3-32 16,0 4 16-16,-4-4-192 31,-3-2 48-31,-6-4-48 0,2-3-8 16,-10-4 8-16,-3-2 0 15,0-4-8-15,-4 1-104 0,0-7-168 16,0 0 72-16,0 0-128 15,0 0-96-15,0-13-289 32,-4-3-2383-32,0-3-3834 0</inkml:trace>
  <inkml:trace contextRef="#ctx0" brushRef="#br0" timeOffset="157737.6">5486 12043 3576 0,'0'0'4089'16,"0"0"-2441"-16,0 0-1119 15,0 0-17-15,0 0 648 0,0-10 168 32,0 10-616-32,0 3-528 15,-8 7 0-15,-5 9 145 16,-2 6 71-16,-5 4 48 0,1 6-160 16,-2 2-88-16,-3-2-56 0,5 1-136 15,2-1 80-15,2-4-80 31,-1-5-8-31,8-4-296 16,-5-7-592-16,6-5-481 0,3-3-575 16,4-7-665-16,-4 0-31 0</inkml:trace>
  <inkml:trace contextRef="#ctx0" brushRef="#br0" timeOffset="158096.57">5267 12087 3992 0,'0'0'4049'0,"0"0"-3113"0,0 0-55 16,0 0-1-1,0 0-40 1,0 0-576-16,0 0-168 16,0 0-96-16,32 38 648 0,-12-9 80 0,-1 2-160 15,9 1-159 1,8 0-81-16,-4-3-32 0,4-4-64 0,0-3-48 31,-8 0-96-31,-5-6-32 16,-6-3-56-16,-10-3 8 15,1-5 32-15,-3-1-40 0,-5-4 8 16,0 0 0-16,0 0 64 0,0 0-8 16,0 0 32-16,0 0-88 31,0 0-8-31,0 0-96 15,0 0-296-15,0 0-552 0,0 0-977 16,0 0-839-16,0 0-3202 0</inkml:trace>
  <inkml:trace contextRef="#ctx0" brushRef="#br0" timeOffset="159521.71">5478 13160 6705 0,'0'0'2456'15,"0"0"-1295"-15,0 0-161 16,0 0 336-16,0 0 32 0,0-3-527 16,0 3-329-16,0 0-232 15,0 0 8-15,0 0-56 16,0 9-144-16,-4 7-80 16,-5 10 464-16,-6 6-168 15,-1 3-64-15,-4 2-96 16,8 5-88-16,-7-4 24 0,6 0-80 15,1-6 8-15,5-7-8 16,-2-6-232-16,5-3-280 16,0-4-336-1,4-2-632-15,-4-3-857 16,1-7-327-16,-1 0-1449 0,0 0-680 16</inkml:trace>
  <inkml:trace contextRef="#ctx0" brushRef="#br0" timeOffset="159852.57">5291 13179 6489 0,'0'0'3009'16,"0"0"-2185"-16,0 0-696 0,0 0-24 15,0 0 1264 1,0 0 192-16,0 0-567 15,92 102-161-15,-64-71-360 16,-1-2-64-16,0-1-192 0,1-2-120 16,-3 0-32-16,-5-4 0 15,-1-7-64-15,-6 2 8 16,-2-5 8-16,-3-2-8 16,-3-1 56-16,-1-6-64 15,-4 0 0-15,0-3-80 16,0 0-200-16,0 0-240 0,0 4-440 15,0-4-497-15,0 0-1303 16,-4 0-3994-16</inkml:trace>
  <inkml:trace contextRef="#ctx0" brushRef="#br0" timeOffset="161243.37">5534 16411 2664 0,'0'0'4025'0,"0"0"-2657"16,0 0-72-16,0 0 81 0,0 0 327 15,0 0-47-15,8-22-393 16,-8 22-464-16,0 0-192 31,0 0-264-31,0 0-224 0,0 6-112 16,0 10 16-16,0 6 296 16,-8 10-24-16,-5 3-136 0,10 0-24 15,-9 3-80-15,4 0-48 0,-4-3 72 16,4-3-80-1,0-4-8 1,0-2-472-16,0-4-568 0,4-3-664 16,-12 3-1153-16,8-9-1336 15,0 0-1344-15</inkml:trace>
  <inkml:trace contextRef="#ctx0" brushRef="#br0" timeOffset="161586.25">5370 16516 8281 0,'0'0'2849'0,"0"0"-1297"0,0 0-23 16,0 0-145-16,0 0-400 15,0 0-512-15,0 0-472 0,13-3 0 16,-2 16 0-16,6 6 304 15,2 3-40-15,1 6-136 32,4 1-128-32,4-1 56 0,4-2 0 15,-4 2-48-15,4-2 32 16,-4 0-40-16,-5-1-152 0,-3-6 48 16,-8 0-96-16,-3-6-24 15,-2-4-48-15,-7-3-392 16,0-3-624-1,0-3-937-15,0 0-1696 0,-12 0-2704 16</inkml:trace>
  <inkml:trace contextRef="#ctx0" brushRef="#br0" timeOffset="164722.04">7271 10954 5697 0,'0'0'2088'31,"0"0"-696"-31,0 0-431 0,0 0 119 16,0 0-120-16,0 0-480 0,0-7-304 15,0 7-176-15,0 10 0 16,-4 5 176-16,-8 8 432 0,-4 6-167 16,1 2-121-1,2 4-144 1,-2 0-96-16,-2-6-80 0,6 2 24 16,2-5 32-16,1-7-56 0,4-1-56 15,0-5-400-15,-3-3-369 16,7-1-919-16,-4-6-216 0,-5-3-625 31,5 0-1872-31</inkml:trace>
  <inkml:trace contextRef="#ctx0" brushRef="#br0" timeOffset="165098.24">7108 11020 4897 0,'0'0'2176'16,"0"0"-1160"-16,0 0-440 16,0 0 40-16,0 0-71 0,0 0-289 15,19 16 424-15,-3 6 320 32,9 3-32-32,-6 4-152 15,9 3-336-15,-4 0-247 0,4 3-97 0,0-4-64 16,-4-2-72-16,-5-4 16 15,2-2-16-15,-14-5 16 0,6-5 48 16,-9-3-64 0,0-7 0-1,-4 0 0-15,0-3 8 16,0 0 40-16,0 0-40 0,0 0 112 16,0 0-16-16,0 0-56 0,0 0-40 15,0 0-8-15,0 0-312 16,0 0-369-1,0 0-791-15,-4 3-616 16,0 4-289-16,-5-7-3744 16</inkml:trace>
  <inkml:trace contextRef="#ctx0" brushRef="#br0" timeOffset="167476.94">7299 12036 360 0,'0'0'7193'0,"0"0"-5304"15,0 0-1129-15,0 0-256 16,0 0 504-1,0 0-24-15,0 0-480 16,0 0-408-16,0 3-88 16,0 10 136-16,-4 3 392 0,-9 6-63 15,2 7-9-15,-5-1-80 16,0 4-40-16,1 0-112 0,-2 0-120 31,2-1-48-31,2-2-8 16,2-4-56-16,2-6-56 15,5 0-520-15,0-3-440 0,0-3-497 16,0-7-1039-16,1-3-1481 16,-1-3-2335-16</inkml:trace>
  <inkml:trace contextRef="#ctx0" brushRef="#br0" timeOffset="167874.69">7100 12052 2760 0,'0'0'2785'0,"0"0"287"0,0 0-1887 0,0 0-745 16,0 0-224-16,0 0-88 15,0 0 440 1,27 45 552-16,-11-20-496 15,9 7-40-15,3 3-224 16,0-1 193-16,-2 1-145 16,2-6-136-16,0-1-112 0,-7-2-112 15,-1-4-40-15,-5-3 8 32,-3-3-8-32,-3-6-8 0,-5-1 0 15,-4-5 0-15,0-2 0 16,0-2-8-16,0 0-48 0,0 0-64 15,0 0-288-15,0 0-152 16,0 4-345-16,-8-4-663 31,-5 0-1425-31,2 0-5208 0</inkml:trace>
  <inkml:trace contextRef="#ctx0" brushRef="#br0" timeOffset="172212.69">7327 13173 200 0,'0'0'7193'0,"0"0"-4408"0,0 0-1417 15,0 0-456-15,0 0-16 16,0 0 1-16,0 0-265 16,0 9-456-1,-12 10-128-15,-4 3 8 0,-1 10 136 0,2 3-96 16,-5 0-88 0,4 4 8-1,4-5 32-15,0 1-48 16,1-3-248-16,-2-7-792 0,1-3-713 15,0-2-311-15,8-8-817 16,-8-5-2832-16</inkml:trace>
  <inkml:trace contextRef="#ctx0" brushRef="#br0" timeOffset="172473.64">7143 13233 4825 0,'0'0'4152'15,"0"0"-3023"-15,0 0-225 16,0 0-160-16,0 0 8 0,0 0-440 31,40 7 168-31,-20 11 529 16,8 8-425-16,0-1-200 0,0 7-160 16,0-4-216-16,-5 1 72 0,-6 0-72 15,-2-4-8-15,-6-2-96 16,-1-8-336-16,-8 1-104 15,0 0-761 1,-4-6-1167-16,-5-1-3281 16</inkml:trace>
  <inkml:trace contextRef="#ctx0" brushRef="#br0" timeOffset="173823">7490 16504 6793 0,'0'0'2913'0,"0"0"-1097"16,0 0-192 0,0 0-199-16,0 0-89 0,0 0-280 15,4-7-432-15,-4 7-232 0,0 0-168 16,0 0-128-16,0 7-96 15,-4 8-8 1,-4 7 8-16,-8 13 264 16,0 4-136-16,5-2-39 15,-6 2-81-15,10-1 8 0,-6-6-16 16,5-7 0-16,4-3-337 16,1-3-287-16,-1-9-448 0,0-1-528 31,4-9-865-31,-5 0-191 15,1-12-345-15</inkml:trace>
  <inkml:trace contextRef="#ctx0" brushRef="#br0" timeOffset="174048.56">7291 16570 4961 0,'0'0'3128'0,"0"0"-1511"0,0 0-649 16,0 0-168-16,0 0 480 0,0 0-72 15,0 0-127-15,60 13-73 16,-37 12-272-16,-3 4-192 16,1 6-248-1,3-1-72-15,-9 5-168 16,5-8-48-16,-4-2-8 16,-9-4-448-16,6-6-408 0,-5 1-512 0,-4-11-1457 15,-4-3-2656-15</inkml:trace>
  <inkml:trace contextRef="#ctx0" brushRef="#br0" timeOffset="175107.57">8594 11131 9329 0,'0'0'3889'0,"0"0"-3353"15,0 0-384 1,0 0-88-16,0 0 289 15,0 0 263-15,0 0-616 0,35 4-280 16,-14-4-1089-16,10-4-767 16,-6 4-937-16,-2 0-2280 0</inkml:trace>
  <inkml:trace contextRef="#ctx0" brushRef="#br0" timeOffset="175264.37">8992 11112 984 0,'0'0'4809'15,"0"0"-3505"-15,0 0-728 0,0 0-408 16,0 0-168-16,0 0-40 31,80-16-304-31,-61 16-256 0,2 4-872 16,-6-1-1345-16</inkml:trace>
  <inkml:trace contextRef="#ctx0" brushRef="#br0" timeOffset="175467.6">9394 11065 3896 0,'0'0'2081'16,"0"0"-1425"-16,0 0-480 15,0 0-96-15,0 0 72 0,0 0-72 16,56 0-24-16,-40 0-48 16,-4 0 160-16,-4 0 376 15,4 0 328 1,-7 0-7-16,-2 0-193 0,-3 0-168 15,0 0-296-15,0 0-208 16,0 0-1384-16,0 3-1769 0</inkml:trace>
  <inkml:trace contextRef="#ctx0" brushRef="#br0" timeOffset="176254.84">11232 10725 8785 0,'0'0'2849'0,"0"0"-1793"15,0 0-832-15,0 0-24 32,0 0 0-32,0 0 625 0,0 0-273 15,-69 99-304-15,54-65-88 0,-6 4-8 16,6 1-136-16,-1-5 88 15,8-2-104-15,0-7-64 16,-4 1-320 0,8-7-432-16,0-7-833 15,-4-5-263-15,4-4-1265 0,0-3-2736 16</inkml:trace>
  <inkml:trace contextRef="#ctx0" brushRef="#br0" timeOffset="176516.86">11036 10807 4152 0,'0'0'2305'15,"0"0"-313"-15,0 0-463 16,0 0-153-16,-4 0-296 0,4 0-528 16,0 7-464-16,0 12 384 15,12 6 377-15,4 4-129 0,8 2-160 16,4-2-128-16,4 3-32 15,0-4-40-15,-1-5-24 16,-3-4-248-16,-8-3-88 0,-4-3-328 16,-12-1-352-16,-4 4-512 31,0-3-1065-31,-4-7-2296 0</inkml:trace>
  <inkml:trace contextRef="#ctx0" brushRef="#br0" timeOffset="177461.05">11263 11874 7937 0,'0'0'4121'0,"0"0"-2817"16,0 0-672-16,0 0-199 0,0 0-41 16,0 0-296-16,0 0 128 15,0 0 328-15,-16 99-152 16,1-61-184-16,2 3-144 16,1 0 56-16,1-2-80 15,-2-5-40-15,2-2-8 16,2 0-232-16,-3-10-496 0,1 4-768 15,-2-7-1257-15,2-7-1928 16</inkml:trace>
  <inkml:trace contextRef="#ctx0" brushRef="#br0" timeOffset="177709.19">11112 11979 8969 0,'0'0'3249'16,"0"0"-2345"-16,0 0-824 0,0 0 416 15,0 0 833-15,0 0-121 16,116 73-400-16,-77-47-336 0,-7 2-160 16,0 1-104-16,-8-1-128 15,-5 0-80 1,-10 2-400-16,-5-5-456 15,-4 3-456-15,-9-5-1273 0,-6-11-4296 16</inkml:trace>
  <inkml:trace contextRef="#ctx0" brushRef="#br0" timeOffset="178617.87">11331 13084 8161 0,'0'0'4009'15,"0"0"-2961"-15,0 0-336 0,0 0 297 16,0 0 119 0,0 0-616-1,0 0-400-15,0 0-104 0,0 0 96 16,-48 60 56-16,32-28 16 0,-4 0-56 16,5 6-72-16,-2-3 0 15,2-4 0-15,-2 1 8 16,2-7-56-1,6-2-72-15,-2-7-408 16,7-3-648-16,0-7-544 16,4-6-1297-16,0-4-992 0,0-8-584 15</inkml:trace>
  <inkml:trace contextRef="#ctx0" brushRef="#br0" timeOffset="178855.9">11123 13173 6041 0,'0'0'3024'0,"0"0"-1431"16,0 0-633-16,0 0-32 16,0 0-48-16,0 0-536 0,8 16-200 31,5-1 721-31,2 8-105 16,5 2 0-16,5 1-192 0,3 2-136 15,3-6-96-15,-3 4-160 0,4-7-120 16,-12-3-56-16,0 3-328 15,-9-6-744-15,-7 2-776 16,1-5-2065 0,-5-4-2961-16</inkml:trace>
  <inkml:trace contextRef="#ctx0" brushRef="#br0" timeOffset="180265.64">11610 16383 6409 0,'0'0'3913'15,"0"0"-2393"-15,0 0-264 0,0 0-143 32,0 0-81-32,0 0-320 15,0-7-448-15,0 7-264 16,0 10-144-16,0 6 144 0,-8 12 328 16,-1 1-56-16,2 3-144 15,-9 6 24-15,8-4 72 0,-4 1-96 31,4-3-8-31,-4 0-64 16,8-7-48-16,0-2-16 16,0-4 8-16,4-3-464 0,-4 0-368 15,4-7-800-15,-4-3-697 16,1-2-736-16,-2-4-2648 0</inkml:trace>
  <inkml:trace contextRef="#ctx0" brushRef="#br0" timeOffset="180506.1">11486 16497 6513 0,'0'0'4289'0,"0"0"-2465"15,0 0-544-15,0 0-455 16,0 0-41-16,32 22 280 0,-15-6-344 15,6 6-368-15,5 1-160 16,-8 2-112-16,4-3-80 0,-1-3-216 16,-10 4-336-16,2-8-544 15,-11 5-400-15,-4-8-1401 0,0-2-2728 16</inkml:trace>
  <inkml:trace contextRef="#ctx0" brushRef="#br0" timeOffset="181662.26">8761 12280 10666 0,'0'0'4489'15,"0"0"-3785"-15,0 0-528 16,0 0-104-16,0 0 200 0,0 0 32 16,0 0-304-16,0 0-752 31,40 7-320-31,-21-7-609 0,22 0-575 16,-9 0-769-16,-4 0-2200 0</inkml:trace>
  <inkml:trace contextRef="#ctx0" brushRef="#br0" timeOffset="181823.58">9080 12252 2880 0,'0'0'2329'15,"0"0"-1337"-15,0 0-504 16,0 0 216-16,0 0 144 0,0 0-424 16,0 0-192-16,71-19-232 0,-58 19-320 15,2 0-552 1,2 6-360-1,2-2-1369-15</inkml:trace>
  <inkml:trace contextRef="#ctx0" brushRef="#br0" timeOffset="181955.45">9471 12189 2816 0,'0'0'5753'15,"0"0"-4816"-15,0 0-689 0,0 0-240 16,0 0-8-16,114-48-48 15,-78 42-1953-15,-8 3-4080 0</inkml:trace>
  <inkml:trace contextRef="#ctx0" brushRef="#br0" timeOffset="182104.81">9808 12138 8649 0,'0'0'2825'0,"0"0"-1977"16,0 0-520-16,0 0 200 31,0 0-40-31,0 0-488 0,0 0-1408 16,0 0-2761-16</inkml:trace>
  <inkml:trace contextRef="#ctx0" brushRef="#br0" timeOffset="182997.18">8761 13414 8857 0,'0'0'4433'32,"0"0"-2872"-32,0 0-881 0,0 0-312 0,0 0 288 15,0 0 168-15,0 0-280 16,0 0-336-16,4 0-208 15,-4 0-120-15,4 0-544 0,0 3-664 16,4 1-296 0,12 2-609-1,-1-3-696-15,-2 0-2464 0</inkml:trace>
  <inkml:trace contextRef="#ctx0" brushRef="#br0" timeOffset="183160.9">9076 13421 5153 0,'0'0'2736'0,"0"0"-1672"0,0 0-607 16,0 0 87-16,0 0 160 15,0 0-240-15,19-13-464 0,-15 13-1288 16,5 9-65-16,-1 1-1455 0</inkml:trace>
  <inkml:trace contextRef="#ctx0" brushRef="#br0" timeOffset="183298">9415 13421 7281 0,'0'0'2225'0,"0"0"-1857"0,0 0-368 16,0 0-841-16,0 0 25 0,0 0-752 15,0 0-1001-15</inkml:trace>
  <inkml:trace contextRef="#ctx0" brushRef="#br0" timeOffset="183468.15">9808 13332 808 0,'0'0'6585'0,"0"0"-5337"16,0 0-1128-16,0 0-120 0,0 0-56 31,0 0-48-31,0 0-256 15,0 0-56-15,13-4-152 0,-13 4-840 16,4 0-1745-16</inkml:trace>
  <inkml:trace contextRef="#ctx0" brushRef="#br1" timeOffset="205158.24">5287 10833 1112 0,'0'0'376'16,"0"0"2224"-16,0 0-1247 15,0 0-937-15,0 0-16 0,0-9 200 16,0 9-40-16,0 0-104 16,0 0-248-16,0 0-16 0,0 0 0 31,0 0-112-31,0 0-32 15,0 0-48-15,0 0 0 16,0 0 0-16,0 0-72 0,-4 9 72 16,-1 0 48-16,1 4 24 15,-3 3-64-15,3 0-8 0,-4 0 8 32,3 3 64-32,1-4-72 0,-3 5 8 15,3-1-8-15,0 0 0 16,0 3 8-16,-5 0-8 0,6 4 8 15,-5-1 0-15,4 4-8 16,0-1 8-16,-4 1 8 16,4-1 64-1,-4-2 0-15,4 2-80 16,0-6 64-16,-3 4-56 0,3-1 64 16,-1 1-72-16,1-1 8 0,0 0-8 15,-4 1 8-15,5-1 0 16,-1 1-8-1,-5 2 0-15,5 4 8 16,0 0-8-16,0 0 0 16,1 6 0-16,3-6 16 15,0 2-16-15,0-2 0 0,0 0 16 16,0-7-16-16,0 0 0 0,0 1 0 31,0 0 0-31,0 2 8 16,0-2 0-16,-4 2-8 15,4-3 8-15,-4 1 0 0,-1-1-8 16,1 0 0-16,0-2 0 16,4 2 0-16,-4 1 8 0,4-4-8 31,0 3 0-31,0 1 0 16,0 2 16-16,0-2-16 0,0 2 0 15,0 1 0-15,0-4 8 0,0 4 56 16,0-1-56-16,0 1 0 15,-7-1 73-15,3 1-81 16,0-1 16 0,-1 4 32-16,-3 3 16 15,5 0 88-15,-5 3-144 0,0-3 120 16,-1 0 8-16,2-3 0 0,-1-3-72 31,4-4-8-31,-5-6-48 16,9 0-8-16,-3-3 0 15,-1-1 0-15,-4 5 8 0,8-1-8 16,-8 3 8-16,3 0-8 16,5 1 0-16,-7-1 8 0,7 3-8 15,-4-3 0-15,0 4 0 32,4-1 0-32,-4 1 8 0,0-1-8 15,4 0 0-15,-4-3 0 16,4 1 0-16,-4-1 8 0,0-3 0 15,-4 6 0-15,4 1-8 16,0 2 0-16,0 4 0 31,1 3 24-31,3 0-16 0,0 0 64 16,0 0-64-16,0-3 8 16,0-1 0-16,0 1-16 0,0-3 8 0,0-1 8 15,3 4-16 1,-3-3 16-1,4 3-16-15,-4-4 8 16,0 1-8-16,0-1 8 0,0-2-8 16,0 2 0-16,0-2 8 15,0-1 0-15,0 0 48 0,0 4-8 16,0-1 8-16,0 1-56 0,4 3 48 31,-4 0-40-31,8-1 8 16,-4 1 48-16,-4-4-64 0,0 1 0 15,4-3 8-15,-4-1-8 16,4 0 8-16,-4 1 40 0,0-1-48 31,4 4 0-31,-4-1 16 16,0 4-16-16,0 0 8 0,0 0-8 16,0-4 0-16,0 1 8 15,0-1-8-15,0-2 0 0,0 2 0 16,0-2 0-16,0-4 0 15,0 0 0-15,0 0 0 32,0-3 0-32,0 0 0 0,0 3 8 15,0 1-8-15,0-1 0 16,0 3 0-16,0 4 8 0,-4 0-8 16,0-1 0-16,0-2 0 0,4-1 0 15,-4-3 8 1,0-3-8-1,4 3 0-15,-4-3 8 0,4 4-8 16,-4-1 0-16,0 3 0 16,1 1 8-16,-2 2 0 0,-7-2 0 15,8 2-8-15,-3 1 8 0,2-4-8 32,-3 4 0-32,4-1 0 15,4-2 0-15,-4 2 8 0,1 1-8 16,3-3 0-16,-4-1 0 15,0 4 24-15,-1-1-24 0,1-2 0 16,4 5 0-16,-4 1 0 31,0-1-16-31,1 1 16 0,3 3-8 16,-4 4 8-16,4-4-8 16,-4 2 0-16,4 2 8 0,-4-2 0 0,-1-2 0 15,1 4 0 1,0-4 0-16,1-1 0 31,3-2 0-31,-4 0 0 0,0-7 0 16,4 1 0-16,0 3-8 15,0-1-72-15,0-2 72 0,0-1 8 16,0 0-16-16,0 4 16 31,0-1-8-31,0 4 16 0,0-3-16 16,0 3 8-16,4-1 0 0,0 1 8 15,-4-4-8-15,3 1 0 16,-3 3 0-16,0-4 0 0,0-2 0 16,0 2-8-16,0-3 8 15,0 1 0 1,0 0 0-16,0-1 8 16,4-3-8-16,0 0 0 0,1-2-8 15,-1-1 16-15,4-1 56 16,-5-1-56-16,9 1 0 0,-3-1 48 31,-2 1-56-31,1-2 0 16,5 4 56-16,-9-2-56 0,3 1 0 15,-3 1 8-15,4-1 8 16,-3-4 112-16,2 5-72 0,1-5 48 16,4 5 104-16,-4-5-48 15,8 1-64-15,-4 0 24 31,0-4-120-31,3-2 0 0,2 3-48 16,-6-7 48-16,6 4 0 16,-6-4 0-16,2-3 0 0,-2 1 8 15,-3-2-8-15,5 2 0 32,-6 2 0-32,5-6 0 0,1 3 8 15,-2-3-8-15,2 4 8 0,-2-1 0 16,5-3 0-16,-4 0 64 15,4 0-72-15,-4 0 0 16,0 0 0-16,4 0-16 0,-4 0 8 16,-1 0-48-1,6-3 56-15,-6-1 0 16,6-2 8-16,-2-1-8 0,2 5 0 16,-2-5 8-16,1 1-8 15,0-1 0-15,-4 1 0 16,4 3 0-16,-4-3 0 0,0-1 8 31,-1-3 8-31,2-2 0 0,2-4-16 16,2-3-88-16,-6 3 88 15,6-6 0-15,-2 6 8 16,-2-3 0-16,-2 0 96 0,1 3-16 16,1-3 160-16,-2 3-136 31,2-3-24-31,2 0 0 0,-2-3-72 15,-2 3 40-15,5-3-40 16,-4-1 72-16,0-2 0 16,4 3-88-16,-4-4 16 0,0 4-8 31,-4-3 96-31,4 2 24 16,-5-2-64-16,2 0-8 0,-1 2-56 0,-1 1 16 15,-3-3-16-15,-4 2 48 16,9 1-48-16,-9-3 0 15,4 0 0-15,0-1-48 0,0 1 40 16,-1 0-72 0,1-1 8-1,0 4-8-15,1-1 0 0,-5 8 72 16,4-1-40-16,0 0 48 0,-4 0 8 16,4 0-8-16,-1 0 48 15,-3-3-48 1,4 0 16-16,0 3 48 15,-4 1-56-15,4-4-8 16,1-1 72-16,-5 1 80 0,0 0-48 16,4 0-32-16,-4-3 32 15,0 0 8-15,0-1-40 0,0-2 32 16,0 0-56-16,0-1 8 31,0 1 0-31,0-4-48 0,0 4 81 16,4 0-9-16,-4-4-72 15,3 0 96-15,-3-2-40 16,4 2-64-16,-4-3 80 0,0 0-72 16,0 1-8-16,0-1 8 31,4 1-8-31,0-8 8 0,0 1-8 16,5 3-8-16,-6-6 0 0,5 3-40 15,0-1-8-15,-3 5 48 16,-1-1-8-16,-1 3-40 0,1 0-24 15,0 4 32 1,-4-1 48 0,4 1-65-16,0-4 65 0,-4 0 0 15,4 1-8-15,0 2 0 16,-4-3 0-16,4 0 0 0,-4 4 8 16,8-1-8-16,-4-3 0 0,0 1-64 31,-4-4-96-31,7 3 104 15,-2-6 56-15,-1 3 0 0,0-3 0 16,4-1 0-16,-4 5 0 16,-1-4 8-16,6 3-16 0,-5-3 16 15,0 3-80-15,4-3-48 32,-8 3-48-32,3-3 40 0,1 0 120 15,-4-3 16-15,0 2 0 16,0 4-8-16,0 0 16 15,4 7-8-15,-4-1 48 0,5 4-48 16,-1-1 0-16,0 1 0 31,3-4 0-31,-3 4 0 0,5-4 0 16,-1-2 0-16,-1-4 0 16,-3-4 8-16,4-2 0 0,-3-3-8 15,-1-1 96-15,3 4-40 0,-7 3-48 16,4 3 144-1,0 3 8 1,0 1-24-16,-4 2-16 0,0 4-24 16,0-7 17-16,0 3 63 15,4-3-112-15,-4 1 16 16,5-4-32-16,-5 0-48 0,4 0 8 0,-4 0-8 31,3 4 8-31,-3 2 8 16,0 0 0-16,0 0-8 15,4 7 40-15,0-6-40 0,-4 2 0 16,4 1-8-16,-4 0 0 16,4-4 8-16,-4 1 40 0,0-4-40 31,5 3 8-31,-5-3-8 16,4 1-8-16,-4-1 0 0,3 0 0 15,1 3 8-15,-4 4-8 16,4 0 0-16,-4 3 8 0,0-1-8 15,4 1 0-15,-4-4 0 32,0 1 0-32,0-6-8 15,0-1-48-15,0-3 56 0,0-3-8 16,0 3-8-16,0 0-40 16,0 0 0-16,0 3 48 0,0 1-8 0,0 2 8 15,0 4 8 1,0-4-48-1,0 0 48-15,0-2-8 16,0-4-184-16,0 0-121 0,0 0 161 16,0 0 96-16,0 3 48 15,0 0 0-15,0 7 8 16,0 0 0-16,0-1 8 16,-4 4 0-16,0 3 0 15,0-3 96-15,1 0-96 16,3-4-8-16,-4 1 0 0,-1-4 0 15,5 4 0-15,-4-1 8 16,0 1-8-16,0 6 8 0,0 0-8 31,-3 0 0-31,2 0-8 16,-3 0 0-16,0 0-48 0,5-4 48 16,-5-2 0-16,3-4-160 15,1 4-72-15,0-3 16 0,0 2 168 16,1 4 56-16,-1 6 0 31,0 0 0-31,0 7 0 16,-1-4 0-16,5 3 8 0,-4 1-8 15,-3-1 0-15,3 1 0 16,0-1-8-16,-5 4 8 0,5-3-48 16,0 2 48-1,1 1-8-15,-5-7-72 16,0 0 72-16,-1-2-64 15,2-1-176-15,-5-3 120 0,3 2-8 16,-2-1 80-16,3 2-120 16,0-3-48-16,0 0 112 0,0 6 64 15,4 0 40 1,0 4 8 0,1 2-120-16,-1 1 32 0,-1 3 40 15,1-3 32-15,-4 2-56 0,4-2-32 16,-3-1 96-16,-6 1 8 15,9 0-8-15,-3-1 0 0,-1 1 8 32,-1 0-8-32,1 0 8 15,1 2-8-15,-1 1 8 0,3-3 0 16,-3 2 0-16,-3 1-16 16,2 0 16-16,1 0 0 0,1 0 0 15,-1 3 0-15,-1 0 0 31,2-3 0-31,3 3 0 16,-4-3 0-16,0 3 0 0,0-4 0 16,4 4 0-16,-4 0 16 0,0 0-16 0,0 0 112 15,-4 0-104 1,1 0 8-16,-6 0-8 16,-3 0 0-1,4 4 32-15,0 2-40 16,-3 3 0-16,2-2-8 0,6 2 16 15,-6-2-16-15,6-1 16 16,-6 0-8-16,6 1 0 0,-1-1 0 16,-4 1 0-1,4 2 0 1,0-3-72-16,0 4-216 0,-4 9-584 16,4-3-713-16,4 0-1271 0</inkml:trace>
  <inkml:trace contextRef="#ctx0" brushRef="#br1" timeOffset="212905.31">6928 10877 696 0,'0'0'1200'0,"0"0"1544"31,0-3-1783-31,0 0-537 0,0 3-96 16,0 0 376-16,0 0 72 16,0 0-224-16,0 0-264 15,0 0-184-15,0 0-56 0,0 0-48 32,0 3-160-32,-4 10 152 0,-3 9 8 15,-6 4 48-15,2 8 8 0,-2 1-56 16,5 7 16-16,1-1 72 15,-1 0-80-15,-1 0 0 16,1 1 8-16,1-5-8 0,3 2-8 16,-9 2 0-1,9-3 0-15,-3 3 64 16,-1 4 32-16,-1-1 8 0,-2 7-104 16,-1 0 8-16,3 0 64 15,2 3 24-15,-5 0-39 16,3-3-49-16,6 2 72 0,-1-2-32 31,0 0-40-31,0 3 0 16,4-3 184-16,0 3 40 0,0 0-104 15,0-4-8-15,0 4-112 16,-4-2 168-16,4-2-96 0,-4 1 72 16,1 0 104-16,-2 3-24 31,1-1 184-31,4 2-64 0,-4-4-184 15,4-1 0-15,0 1-56 16,0 0 88-16,0 0 64 16,0 0-200-16,4-1 40 0,0 4-104 15,-4 3 0-15,0 0 40 32,0 1-24-32,0-1 24 0,5 3-32 15,-5 1 0-15,3 2 48 0,1-2-48 16,0 2-8-16,4 0 8 15,-4 1-8-15,-1-1-8 0,2 4-40 16,-1-7 8 0,0 1 40-1,4-4 48-15,-4-3 0 0,-1 0 24 0,2-3-24 16,-1-7 32-16,4 3-80 16,-4-5 0-16,3-1 48 15,-3 4-48-15,5-4 80 0,-5 3 0 31,4 4-72-31,-5 0 40 16,5-1-48-16,1 1 48 0,-5 3 0 16,0 0-40-16,-1-1 48 15,1 4-8-15,0-3-48 0,-4 3 8 16,5-6-8-16,-5-4 8 31,0 1 80-31,0-8-80 0,0 2-8 16,4-1 8-16,-4-6 0 15,0 2 0-15,0-2-8 16,0 0 8-16,0 0 0 0,0 0 0 16,0-1 0-16,0 4 73 31,0 3-73-31,-4 0 56 0,-1 1-64 0,1-5 64 16,0 5 32-16,1-4-88 15,3 0 16-15,-4-1 24 16,0 1-48-16,0 7 0 0,-1-5 0 15,-3 5 0 1,5 2 8 0,-5-6-8-16,0 1-8 0,-1-2-8 15,6-1 8-15,-5-1-112 16,0-4 40-16,4 1 80 0,-1 0 16 16,2-3-16-16,-1 2 8 0,4 1 0 31,-4-1-8-31,0 1 0 15,0-3 0-15,0 3 0 0,-1-4 0 16,2 4 0-16,-5-3 48 16,4 2-48-16,0 1-8 0,0-3 8 15,1-1-8-15,-2-2-32 32,5-1 32-32,0 0 16 0,0-2-8 15,0-1 96-15,0-3 40 16,5 0 8-16,-2 0-64 15,5-3-48-15,4 0-32 0,-9 0-64 16,10-4-32-16,-5 4-72 31,-1-3 168-31,2 3 40 0,-1 3-40 0,3-6 72 16,-2 6 8 0,3-4-32-16,3 5 24 0,2-2-72 15,-6-1 8-15,6 2 8 0,-6-4-8 16,2 1 0-1,-2-3 0 1,1 0 40-16,0 0 32 0,0-4-32 16,1-3 64-16,-2 1 40 0,6-1-56 15,-6-3 24-15,4 0-72 16,2 0-40-16,-6 4 88 0,10-1-96 31,-1-2 16-31,-5 1-8 16,6-1 56-16,-6-1-8 15,2 0-56-15,-2 0 8 0,1 1 88 16,0-4 0-16,0 0-48 16,5 0-40-16,-6 0 48 0,1 0-40 31,-4-4-16-31,-1 1 8 16,2 0 8-16,2 0-8 0,-2 3 0 15,2-4 0-15,10-1-8 16,-5 1-8-16,-1 1 0 0,1-3-88 15,-4 2 88-15,0-2-40 32,0-1 48-32,-8 5 8 15,4-5-8-15,-4 1 72 0,0-1-24 16,4-2 32-16,-4-1-16 0,4 1-64 16,4-4 8-16,4-3 0 0,-1 1 0 15,5-2 0 1,-3 2-8-1,-1 2 0-15,-1-3 0 16,-2 3 24-16,-6 1 88 0,1-4 64 16,-4 0 152-16,4 0-56 15,-4-9-136-15,8-1-48 0,-4 1-72 0,4-4 24 32,-4 7-40-32,-5 0-8 15,6 3 8-15,-9 0 16 16,3 0 40-16,-3-1 48 0,0 2 16 15,5-5-48-15,-1-2-48 16,-5 0-16-16,9-4 0 0,-3 1 0 31,-2-1 0-31,5 4 0 16,-7-1 0-16,-1 4-8 0,0 0 8 16,-4-4-8-16,0 4 88 15,0-3 48-15,0 2-16 0,0-2-32 16,0 3-24-16,0 0-16 31,0-4-40-31,0 4-8 16,0-6 0-16,0 5 0 0,0-2 8 15,0-4-8-15,0 4 8 0,7-4-8 0,1 1 8 16,1-4 0 0,-2-3 0-16,5-3-8 15,1 0 8 1,-6-1-8-16,5 5 8 15,-3-4-8-15,-6 3 8 0,1 0-8 16,-4 3 8-16,0 0 0 16,4 1-8-16,-4-1 8 0,4-3-8 15,-4 3 0 1,4-3 0-16,3 4-56 16,2-1-72-16,-1 0 16 15,0 0 40-15,-5 7 64 0,-3 0 8 16,0-4 0-16,0 0 0 15,0 1 0-15,0-4 8 0,0 0 0 32,0 0-8-32,4 1 0 15,1-4 0-15,3 0-144 0,0 0 16 16,-1-3 24-16,2-1 8 16,-5-2-16-16,0 3-48 0,-4-3 144 15,0 3 16-15,-4 0 8 31,0-3 40-31,-5-4-40 16,5 1 0-16,4-4-8 0,0-3-144 16,0 0 16-16,0 1-48 15,0 5 8-15,0 4 96 0,0 3 64 16,0 6 8-16,0 0-16 16,0-2 16-1,0-1 8-15,0-4 40 16,0-2-40-16,0 0-8 0,0-7-8 15,0 0 8-15,4-2-168 16,5-4-32-16,-9 3 80 0,0 0-24 16,0 3 96-1,0 4 48-15,0-1 72 16,-9 4 32-16,2-3-96 16,-1-4 64-16,4 1-72 0,0-1 0 15,-5-3 8-15,9 0-8 16,-3-2 0-16,3 2-16 0,0 3-56 31,0 7 64-31,0-1-8 16,0 7 16-16,0 1 0 0,0 2 0 15,0-3 0-15,-4 3 16 16,0-3-16-16,4 1 80 16,0-1 16-16,0 0-96 0,0-4 8 31,0 1-8-31,0 0 0 15,0 0 40-15,4 0-40 0,-4 3-48 16,0 3 48-16,0 1 0 16,0-1 0-16,0-3 8 0,4 3-8 15,-1 1 8-15,-3-4-8 32,4 0-16-32,-4-4-40 15,0 1 8-15,0 0 40 0,0-3-40 0,0 0 48 16,0-1 16-16,0 4-16 15,0 3 0-15,0 4 16 16,0 2-8-16,0 4 32 16,-4-4-40-1,4 4 0-15,-3-1 8 0,-5-2-8 16,4-4 16-16,-4-3-16 0,3-3 0 16,-2-3 0-16,3-1 0 15,-8 4 0-15,9 0 0 16,-6 6 0-1,5 1 16-15,-4 5-8 16,4-2-8-16,-4 2 48 0,4-2-48 16,0 2 0-16,0-2-56 15,0 2-16-15,-3 1 24 16,-2-3-104-16,1 2 144 0,0 0 0 31,-3 1-40-31,-2 3 48 16,6 3 0-16,-1 3 0 0,-5 0 8 15,6 3-8-15,-1-2 0 16,-5 2 0-16,9 0-8 16,-3-6-104-16,-1 3-32 0,-1 1 40 31,-2-2 96-31,3 2-56 16,0 2 64-16,-4 0 0 0,0 4 0 0,0-4 0 15,-4 4-16-15,4-1 16 16,0 0 0-16,1-2-8 15,-2 2 8-15,1 0 0 16,1-2 0 0,-2 2 0-16,6 1 0 15,-6-1 0-15,5 4 0 0,-3 0-8 0,-2 0 0 16,2 2 0-16,-1-2-48 16,-1 3 48-16,2-1-48 15,3 4 56 1,-4-3 0-16,4 3-48 15,0 0 40-15,-1 0-64 16,-2 0-32-16,-1 0 56 0,-4 0-96 16,1 0 96-16,-6-3 32 15,1 3 16-15,1 0-8 0,-2 0 0 32,1 0 0-32,5 0 0 15,-2 0-64-15,2 3 72 0,-2 4-16 16,6 2-48-16,-6-3 56 15,6 4-48-15,-4 0 48 16,-2 2 8-16,2 1-88 0,-6-3 80 31,-7 2-48-31,4 4-200 16,0-3-321-16,5 0-519 0,-1 9-760 16,4-7-553-16,7 2-1872 0</inkml:trace>
  <inkml:trace contextRef="#ctx0" brushRef="#br1" timeOffset="-201546.26">14753 7083 4280 0,'-4'0'1393'16,"1"0"-393"-16,-1-3-168 15,0 3 256-15,4 0 121 0,0 0-241 16,0 0-176 0,0 0-152-16,0 0-24 15,0 0-32-15,0 0 8 0,0 0-79 16,0 0-57-16,0 0-136 16,0 0-96-16,0 0-72 15,8 0-80-15,11-3 64 0,13-3 64 16,16-7 56-16,23 0-16 15,34-12-40 1,22-1-48-16,17-5 0 16,-5 5-152-16,-8 0 72 15,-15 4-24-15,-4 0-32 0,-5 3 112 16,-16 3-24-16,-11 1-56 16,-20 2-40-16,-12 3 8 0,-4 1-16 31,3-1 48-31,5-6-48 15,4 3 8-15,-8-2-8 16,-8 5 8-16,-4 0-8 0,-8 1-40 16,-5 6 32-16,-3-3-96 15,-3 2-144-15,-2 1-96 0,-7 0-136 32,0 3-72-32,-4 0-160 0,-4 0-312 15,0 0-433-15,0 0-287 16,0 0 23-16,-20 0 609 0,5 0-728 15,-6 3-969-15</inkml:trace>
  <inkml:trace contextRef="#ctx0" brushRef="#br1" timeOffset="-201215.8">16383 6585 80 0,'0'0'4072'15,"0"0"-2319"-15,0 0-281 16,0 0-192-1,0 0-23-15,0 0-313 16,0 0-376-16,-16-16-272 16,16 16-296-16,4 0-144 0,12 6 144 15,4 7 336-15,8 6 96 16,4 0-72-16,8 3-112 0,-1 0-64 31,2-3-16-31,-6 1-56 16,-3-5-48-16,-8-2-64 15,-12 0 0-15,-4-4-24 0,-8 4 24 16,0 0 72-16,-16 2 104 16,-8 5 80-16,-8 5-15 31,-7 0-153-31,-6 7-88 0,-11 16-793 0,9-7-1783 16,6-9-2481-16</inkml:trace>
  <inkml:trace contextRef="#ctx0" brushRef="#br1" timeOffset="-199695.33">16980 7143 4656 0,'0'0'4113'0,"0"0"-2816"0,0 0-241 15,0 0-128-15,0 0 600 16,4-63-319-16,-12 57-225 0,-3-1-472 15,-6 1-288-15,-2 3-64 32,-5-1-152-32,-4 4 56 0,0 0-64 15,4 4 8-15,1 9-8 16,3-1-8-16,8 11-64 16,-1 2 72-16,6 7-48 0,7 5 40 15,0 5 8-15,7 2 0 16,14 4 8-1,-2-7 8-15,9-3 32 16,0 1 16-16,0-8-56 16,-4 1-8-16,0 0 0 15,-8-7-184-15,-4 0 16 0,-4-2-520 16,-8-4-120-16,0-4-625 16,0 5-719-1,-8-11-697-15,-4-3-3328 0</inkml:trace>
  <inkml:trace contextRef="#ctx0" brushRef="#br1" timeOffset="-199526.91">16778 7531 8129 0,'0'0'2401'0,"0"0"-937"0,0 0-328 16,0 0 49-16,0 0-617 15,0 0-392-15,107-32-176 16,-51 26-184-16,24-7-681 0,-13 4-1295 31,-11-1-2289-31</inkml:trace>
  <inkml:trace contextRef="#ctx0" brushRef="#br1" timeOffset="-199356.53">17319 7375 2712 0,'0'0'7026'0,"0"0"-5098"31,0 0-1392-31,0 0-464 0,0 0 112 15,0 0 688-15,0 0 49 16,44 70-337-16,-32-35-392 16,0 0-160-16,0 6-32 0,-4 10-1137 15,-8-10-1815-15,0-12-4234 0</inkml:trace>
  <inkml:trace contextRef="#ctx0" brushRef="#br1" timeOffset="-198388.28">14857 7089 264 0,'0'0'544'0,"0"0"2272"16,0 0-1071-16,0 0-681 0,0 0-256 15,0 0-160-15,0 4 24 32,0-4-48-32,0 0 97 0,0 0-49 15,0 0 0-15,0 0-48 16,0 0-40-16,0 0-128 15,0 0-136-15,0 0-200 0,-8 0-40 16,-4-7 64-16,0-2-80 31,-8-1 0-31,-4-5-8 0,0-8 48 16,-4 1 193-16,-4-3-209 16,1-7 88-16,-5-3-24 0,0-3 72 15,0-10 304-15,1 1-368 0,-2-7 8 16,1-4 176-1,-3-2-184 1,-1-4-48-16,0 4 32 16,-4 3-88-16,0-3-48 0,-3 2 0 0,-2 1 0 15,2 0 0-15,8 3-8 16,-2 7 88-16,9 5 0 0,8 14 8 31,5 6 48-31,6 6-136 16,9 9 0-16,4 1-8 15,-3 6-176-15,3 0-432 0,0 0-760 16,0 0-1345-16,0 19-1536 16,-4 3 2073-16,0-3-2353 0</inkml:trace>
  <inkml:trace contextRef="#ctx0" brushRef="#br1" timeOffset="-197961.14">13917 6353 600 0,'0'0'4129'16,"0"0"-3113"-16,0 0-408 16,0 0 200-16,0 0 280 0,0 0-160 0,0 0-279 15,0 0-209 1,0 0 136-1,0 0 528-15,0-7-88 16,0-5-736-16,0-11-128 0,-8-5-152 0,-1-7 88 16,-2-9 24-16,-1-7-48 15,4-3-16-15,0-6 8 0,0 6 112 32,0 6 161-32,4 3-25 15,0 14 112-15,4 5 136 16,0 7-176-16,0 10-160 0,0 2-160 15,0 4-48-15,12 3-8 16,0 0-128-16,12 0 32 0,4 3 48 31,4 10 40-31,3 3-184 16,5 9-488-16,1 7-240 0,14 19-841 16,-11-7-959-16,-8-5-2882 0</inkml:trace>
  <inkml:trace contextRef="#ctx0" brushRef="#br1" timeOffset="-197319.9">13479 6639 1880 0,'0'0'4921'31,"0"0"-4113"-31,0 0-144 16,0 0-392-16,-45-83 272 0,30 70 385 16,2 4-177-16,-2-1-160 15,-1 7-208-15,4 3-240 0,-1 0-136 16,-2 10-8-16,3 5-104 16,0 14 88-1,4 0 8-15,8 2 8 16,0 8 0-16,0-2-8 0,20 5 8 15,4-4 0-15,4 3 0 16,7 1 56-16,2-1-56 0,-1 0 0 16,-5 0 16-1,1 1-16-15,-8-1 8 16,-4-3-8-16,-4-3-72 16,-4-3-320-16,-8 0-512 0,-4 3-545 15,0-10-639-15,-12-6-2865 16</inkml:trace>
  <inkml:trace contextRef="#ctx0" brushRef="#br1" timeOffset="-197142.64">13395 7137 8905 0,'0'0'2225'0,"0"0"-1377"31,0 0-536-31,0 0 0 15,0 0-40-15,71-89-160 0,-30 70-112 16,22-6-688-16,-11 6-1232 16,-8-1-2305-16</inkml:trace>
  <inkml:trace contextRef="#ctx0" brushRef="#br1" timeOffset="-196821.61">13821 6769 6649 0,'0'0'2336'0,"0"0"-1111"15,0 0-577-15,0 0-40 16,0 0-8-16,64-51-400 0,-45 51-200 16,-2 3-8-16,-1 10-104 15,0 6-8-15,-9 0-32 16,-3 6 104-1,-4-2 48-15,0-1 8 16,0-6 120-16,-8-4-24 0,5-2 16 16,3-4-72-16,0-3-48 15,0-3-8-15,7 0 0 16,17-3-136-16,8-9-216 0,20-20-824 31,-8 3-1537-31,-9 1-4960 0</inkml:trace>
  <inkml:trace contextRef="#ctx0" brushRef="#br1" timeOffset="-196236.65">14857 7134 6553 0,'0'0'1448'0,"0"0"-904"16,0 0 24-16,0 0-39 0,0 0 143 0,-80 51 24 16,45-16-80-16,-6 9-184 15,-6 4 136-15,-1 3-168 16,0 3 64-16,-8 6-152 15,1 0-160 1,-1 7-136-16,-4 0-16 16,0-1-192-16,5 1-328 0,3-7-672 0,-12 10-200 15,16-16-625-15,8-10-1887 16</inkml:trace>
  <inkml:trace contextRef="#ctx0" brushRef="#br1" timeOffset="-195732.59">14096 8496 5761 0,'0'0'2384'0,"0"0"-823"16,0 0-121-1,0 0 520-15,0 0-119 16,0 0-849-16,0 0-656 0,0 0-192 16,-60-25-40-16,36 37 40 15,0 4 16-15,9 3-72 0,2 3-80 16,6 7-8 0,7-1-56-16,0 7 56 15,3 0 0-15,21 4 8 16,-3-5 32-16,11 5-32 15,-4-4-8-15,-1-4 0 0,-3 1-104 16,-4-10-432-16,-5 4-248 16,-2-4-408-1,-13 3-745-15,0-5-431 16,-8-8-1945-16</inkml:trace>
  <inkml:trace contextRef="#ctx0" brushRef="#br1" timeOffset="-195575.23">13913 8940 7537 0,'0'0'2817'0,"0"0"-1577"15,0 0-544-15,0 0-80 0,103-76 120 16,-51 54-440-16,-1 3-296 0,14-7-608 16,-14 8-2000-16,-6 2-4874 0</inkml:trace>
  <inkml:trace contextRef="#ctx0" brushRef="#br1" timeOffset="-195117.48">14422 8610 6361 0,'0'0'1920'15,"0"0"-695"-15,0 0-913 16,0 0-48 0,0 0-136-16,0 0-128 15,0 0 0-15,0 0-8 16,88-31 0-16,-75 31 0 0,-9 0 8 16,-1 0 64-16,-3 0-8 15,0 0 48-15,0 6 264 0,0 0 576 31,0 4-48-31,-3 3-424 16,-6 2-256-16,5 1-128 16,0 3-24-16,4 0-64 0,0 4-120 15,0-4-376-15,8 0-240 16,1 0 8-16,2-3 192 0,-3-1 432 16,1-2 24-16,-6-3 80 15,-3-1 8 1,0 1 176-16,0 3 640 15,-3-4 56-15,-18 7-64 0,-3-4-256 16,-11 11-239-16,-5-1-321 16,-32 3-457-16,17-2-1687 15,2-10-3017-15</inkml:trace>
  <inkml:trace contextRef="#ctx0" brushRef="#br1" timeOffset="-194390.94">14849 7150 200 0,'0'0'2112'0,"0"0"665"15,0 0-369-15,0 0-487 32,0 0-265-32,0 0-344 0,0 0-680 15,4-16-520-15,0 16-112 16,4 16-240-16,4 6 240 15,8 16 64-15,8 6 88 0,8 8 32 16,-1 5 0-16,5 0-16 16,1 6-56-16,6 14-48 31,-8-8-8-31,10 1-48 0,-10 0 16 0,-3-10 16 16,1 0-40-16,-6-2-8 15,-7-10-64-15,-4-11-152 0,-4-5-56 16,-8-13-88-16,0-3 16 15,-4-13-672 1,-4-3-104 0,0 0-257-16,-4-6-535 0</inkml:trace>
  <inkml:trace contextRef="#ctx0" brushRef="#br1" timeOffset="-193761.92">14729 7137 1224 0,'0'0'2608'0,"0"0"-559"0,0 0-1313 15,0 0 0-15,-91 16 288 16,55-4-184-16,-8 8-239 0,-4 2-265 16,-12 0-40-16,-15 7 64 31,-17 6 416-31,-19 3-264 0,3-6-144 16,24-7-160-16,29-9-56 15,19-7 24-15,-4 1-8 0,5 3-160 16,-2-1-8-16,18-2-320 15,6-1-856-15,17-2-760 32,16-4-241-32,4-3-840 0</inkml:trace>
  <inkml:trace contextRef="#ctx0" brushRef="#br1" timeOffset="-193056.27">14830 7045 4825 0,'0'0'1848'0,"0"0"-704"16,0 0-312-16,0 0 9 15,0 0 167 1,0 0-544-16,7-92-56 16,1 57-184-16,4-3 96 0,0-10-64 15,0-21-32-15,-5-24 8 16,2-27 272-16,-5-8-272 15,-4 2-104-15,0 11 0 0,4 20-72 32,0 19 200-32,3 16 73 0,6 21-201 15,-5 14-40-15,3 0-88 16,-2 3 0-16,3 3-64 16,-5 9-609-16,2 7-1079 0,-1 3-776 15,-1 3-353-15,-3 3-2432 0</inkml:trace>
  <inkml:trace contextRef="#ctx0" brushRef="#br1" timeOffset="-191953.23">14873 5242 5393 0,'0'0'1184'16,"0"0"-560"-16,0 0-16 0,0 0 504 15,0 0-79 1,0 0-593 0,-43-74-304-16,30 74-120 0,5 0-16 15,1 0-56-15,-2 4 40 0,1 9-32 16,0 2-48-16,1 8 96 16,2 5 0-16,1 0 16 0,4 4 48 31,0 7-56-31,13-4 0 15,2 0 0-15,5-1 0 0,4-2 0 16,8 3 64-16,0-6-64 16,0-1-8-16,0-3-8 0,-4 1-184 31,-9-4-688-31,-10-3-329 16,-9-3-71-16,-13 0 448 0,-15-3-440 15,0-7-2017-15</inkml:trace>
  <inkml:trace contextRef="#ctx0" brushRef="#br1" timeOffset="-191756.55">14729 5610 6385 0,'0'0'1432'0,"0"0"-920"16,0 0-320-16,0 0 809 0,0 0-177 15,0 0-512-15,60-70-200 0,-40 54-64 16,8 1-40-1,0-2 40 1,0 2-48-16,-1-1-360 16,10-3-440-16,-5 3-889 0,-13 3-1175 0</inkml:trace>
  <inkml:trace contextRef="#ctx0" brushRef="#br1" timeOffset="-190962.18">15264 5457 472 0,'0'0'6017'0,"0"0"-5233"16,0 0-576-16,0 0-32 0,0 0 320 15,0 0-80-15,-45-41-208 0,38 35-104 32,-5 3-88-32,0-1-16 15,0 4 0-15,-1 0-16 16,2 0 8-16,-1 7-8 0,-4 6 16 15,4 2 8-15,8 4 136 16,-4 3-136-16,8 1 0 0,0-4-8 31,0 0 0-31,16-3 0 16,0-6 0-16,4-8 0 0,4-2 8 16,0 0 88-16,3-12-40 0,-3-10-8 0,-7-3 56 0,-10-5-15 31,-7-4 223-31,0-4-64 31,-4-3-64-31,-16-1-24 16,1-3-104-16,-1 1 200 0,-1 3 544 15,2 6-424-15,7 7 192 16,8 8 400-16,-4 14-271 0,8 3-545 0,0 3-152 16,0 0-537-1,4 16 97 1,7 3 296-16,2 0 144 15,6 6 0-15,5 1 0 0,1-4 0 16,6 3 8-16,-3 0 40 16,8 1-48-16,0 3 0 0,-4 3-144 0,-1-1-1160 31,5 17-472-31,-8-14-841 16,-12-2-3240-16</inkml:trace>
  <inkml:trace contextRef="#ctx0" brushRef="#br1" timeOffset="-184445.34">16183 5835 616 0,'0'0'5369'16,"0"0"-3905"-16,0 0-1024 0,0-3-248 15,0 3 728-15,0 0 273 0,0 0-161 32,0 0-328-32,0 0-152 15,0 0-16-15,0 0-144 16,0 0-184-16,0 0-208 0,0 0-40 15,-4 10-128-15,1 9 168 16,-9 0-8 0,4 3 0-16,0 3 8 15,4 1 0-15,0-4 0 16,0 0 0-16,4-3-408 0,0 0-552 16,-4-3-112-16,4-3-120 15,-8-3-617-15,0-4-615 0,0-6-2401 16</inkml:trace>
  <inkml:trace contextRef="#ctx0" brushRef="#br1" timeOffset="-184178.58">16093 5889 4080 0,'0'0'2289'0,"0"0"-753"15,0 0-480 1,0 0 113-16,0 0-145 15,0 0-368-15,0 0-456 0,0 0-200 16,7-9-136-16,1 12-64 0,4 10 192 16,4 0 8-16,8 5 0 0,-5-2 16 31,6 4 32-31,-1-5-40 16,-9 1-8-16,-2-3 0 15,-2 0-240-15,-11-4-784 0,0-3-849 16,-4-2-231-16,-7-4-4392 15</inkml:trace>
  <inkml:trace contextRef="#ctx0" brushRef="#br1" timeOffset="-183336.23">16248 5674 2784 0,'0'0'2969'15,"0"0"-1201"-15,0 0-752 16,0 0 113-16,0 0-57 16,0 0-232-16,-32-32-480 0,23 32-352 15,2 0-8-15,-1 0-88 16,-5 3-32-1,2 9 48-15,-1 5 56 16,-4 1 8-16,0 5-8 16,-4 2 8-16,0 3 8 0,1 4 0 15,-2 3 8-15,1 0-8 16,9 0 0-16,-1 0-8 16,7-3 8-16,5 0-8 0,0-4 8 31,0 1-16-31,0-1 16 15,9-2-8-15,6-1-56 0,-2-2-8 16,2-1 0-16,2-7 72 16,2-2 0-16,1-6-8 15,4-1 0-15,4-3 8 0,4-3 0 32,-4 0 0-32,4 0 0 0,0 0 8 15,-9 0 48-15,1-7-48 0,-8 1 64 16,4-6 8-16,-8 2 8 15,4-3 104-15,-4-5-88 16,0-2-48-16,-4-2 0 16,8-7-56-16,-8 1 8 15,-1-7-8-15,2-3 0 16,-1 0-48-16,-4 0-56 0,0 3 104 16,-4 3 48-16,0 0-40 15,-4 7 104-15,-8 2 88 16,0 1-88-1,-8 0-40-15,4 3 160 16,-4 0-168-16,-4 3-24 0,-4 3-40 16,0 1-56-16,0 6 48 15,-3 2-192-15,3 4-48 16,-24 10-840-16,12 9-456 0,0 0-1721 16</inkml:trace>
  <inkml:trace contextRef="#ctx0" brushRef="#br1" timeOffset="-179233.42">12888 6248 2664 0,'0'0'5001'0,"0"0"-3841"15,0-6-503-15,0 3-233 0,0 3 408 16,0 0 224-16,0 0-336 16,0 0-408-1,0 0-304-15,0 0-8 16,0 3-184-16,0 12 8 0,-7 5 168 16,-5 8 8-16,4 1 0 15,-4 6-8-15,8-4 16 16,-4-2-8-16,8 0 0 0,0-7-112 31,0-3-376-31,0-7-256 0,0 1 120 16,4-6-304-16,0-4-377 15,-4-6 9-15,0-10 824 16,0-3-4393-16</inkml:trace>
  <inkml:trace contextRef="#ctx0" brushRef="#br1" timeOffset="-178971.54">12773 6369 5193 0,'0'0'1816'0,"0"0"-976"0,0 0-456 31,0 0 32-31,0 0 593 16,0 0-209-16,0 0-504 0,0 0-152 0,0 0-56 15,60-16 8-15,-40 16 112 16,0 6-72-16,4 4-72 15,-5-1-56-15,5-2 48 0,-3 2-48 16,-6-3-8 0,1 4-232-16,-4-7-360 15,-3 4-288-15,-2-7-417 0,-7 0-351 16,0 0-224-16,-3-7-289 16</inkml:trace>
  <inkml:trace contextRef="#ctx0" brushRef="#br1" timeOffset="-178288.48">12929 6007 4504 0,'0'0'1057'0,"0"0"-577"15,0 0-408-15,0 0 16 16,0 0 80-16,-84-7 80 0,60 7 48 16,1 4-104-16,-2-1-32 15,5 3-40 1,-4 1-40-16,1 2 128 0,-1 1 112 16,4 5-64-16,-5 5-48 15,6 2-104-15,-1 3 24 16,4 4-128-16,4 2 0 15,4 1-8 1,0 0 8-16,8 3 8 16,0-4 48-16,0 1-56 0,0 0 0 15,4 0 128-15,8-4-48 0,4 1 32 16,0 0-56-16,4-4-48 16,4-3-16-1,4-3-32-15,-1-3 40 16,1-6-8-16,0-4 24 15,0-3 32-15,4-3 144 0,-4 0 225 16,0-3 47-16,0-7-152 16,0-6 64-16,-4-3 64 0,3-6-96 31,1-3-200-31,-4-4 192 16,-4 0-152-16,0-3 176 0,-8-3-360 15,-4 0 0-15,-4 0 0 16,0-3 8-16,-4 2 96 15,0 2-56-15,0 2 104 0,-8 6 360 32,0 4-184-32,-4-1-176 15,-4 4 145-15,-4 0-297 0,1-4 80 16,-9 7-80-16,-4 3-144 0,0 4 136 16,-5 5-201-16,-2 7-527 15,7 0 336-15,0 13-864 0,8 28-480 16,5-3-953-1,6 0-1904 1</inkml:trace>
  <inkml:trace contextRef="#ctx0" brushRef="#br1" timeOffset="-177396.36">15163 8451 6553 0,'0'0'2392'0,"0"0"-183"15,0 0-641-15,0 0-512 0,0 0-231 16,0-9-193-16,0 9-344 16,0 0-288-16,0 3-88 15,-3 7-8-15,-9 6 24 16,4 3 64-16,0 3 8 16,4-3 0-16,0 0 0 15,0 0-8-15,0 0-240 0,4-3-392 16,-4-3-433-16,4-1-863 15,-8-5-217-15,0-1-671 0,0-6-1313 0</inkml:trace>
  <inkml:trace contextRef="#ctx0" brushRef="#br1" timeOffset="-177179.04">15036 8499 3848 0,'0'0'3113'0,"0"0"-1329"31,0 0-895-31,0 0-201 16,0 0-40-16,0 0-88 0,0 0-88 16,0 0-64-16,0 0 56 15,0 0-104-15,92 19-80 0,-72-9-80 16,4 0-120-16,-8-1-80 16,-4-3-192-1,0 1-944-15,-5 2-352 16,-7-6-609-16,0 0-503 0,0-3-1857 15</inkml:trace>
  <inkml:trace contextRef="#ctx0" brushRef="#br1" timeOffset="-176564.52">15184 8195 968 0,'0'0'4337'0,"0"0"-3249"16,0 0-48-16,0 0-360 0,0 0 200 15,-64-67 81-15,44 60-265 16,0 7-336-16,-4 0-136 16,0 0-16-16,0 0-48 0,5 10 64 31,-1 2-64-31,-5 5-88 15,6 8-16-15,-5 7 40 0,4 2-40 16,0 14-48-16,0-4 72 16,9 8-72-16,-6-5 120 15,13-3-128-15,0-2 8 0,4-1 56 16,0-3-64 0,0-3-8-16,12-3 8 15,8 0-16-15,4-4 16 0,3-6 64 16,1-3-64-16,4-3-8 15,0 0 0-15,5-6-168 16,-5-4-192-16,7-3 368 16,1-3 0-16,4 0-88 15,-4 0 88-15,-1-6 152 16,-7-7-112-16,-4-3-24 0,-4 0 360 16,-4-6-304-16,-8-6 40 15,0-1 296-15,-9-9-112 16,2-3-88-1,-5-7-80-15,0-3 48 16,0-6-96-16,-8-3 25 16,-8-1 23-16,4 4 176 0,-8 3-48 15,0 10-64-15,-4 9 40 16,1 6-88-16,-5 10-144 0,-8 13-336 31,-29 6-953-31,7 10-1607 16,-2 5-4930-16</inkml:trace>
  <inkml:trace contextRef="#ctx0" brushRef="#br1" timeOffset="-175977.73">12766 7864 1768 0,'0'0'6849'0,"0"0"-5464"16,0 0-1097-16,0 0-288 15,0 0 0-15,0 0 64 16,0 0 632-16,-13 61-224 15,5-33-248 1,-4 1-112-16,8-4-16 16,-4 0-24-16,4-3-72 0,4-5-408 15,-3-2-360-15,-1-5-528 0,4-7-417 16,-4-3-1119-16</inkml:trace>
  <inkml:trace contextRef="#ctx0" brushRef="#br1" timeOffset="-175768.08">12630 7858 6977 0,'0'0'2352'0,"0"0"-1407"0,0 0-801 16,0 0-136-16,0 0 424 16,0 0 552-16,87 28-400 0,-55-15-224 15,0 0-48-15,0 3-160 16,-4 3-152-16,-4-6-440 15,-8 2-992-15,-9 5-16 0,2-8-785 32,-9-6-727-32</inkml:trace>
  <inkml:trace contextRef="#ctx0" brushRef="#br1" timeOffset="-175176.53">12650 7531 4296 0,'0'0'1329'16,"0"0"-393"-16,0 0-600 15,0 0-152-15,0 0 184 16,-92-13-112-16,72 23-176 15,0 2 72-15,0 11 120 0,0-1 104 16,-4 6 104-16,9 7-127 0,-6 3-97 31,6 7-40-31,2 6-56 16,2-4-56-16,7 7-40 16,4-3-64-16,0 0 0 0,8 0-8 15,12-7 0-15,8-3-8 31,4-9 8-31,3 0 8 0,5-7-56 16,4-6-48-16,0-6-72 16,4-4 8-16,-5-5-104 15,1-4 111-15,4-4 105 0,-8-11 56 16,-1-4 168-16,-2-7 97 0,2-2-65 16,-3-7-144-16,-4-3 88 15,-4-7 24 1,-4-5-72-16,-5-5 80 15,-10 1 96-15,-5-3-152 16,-4-3 312-16,-8 6-224 0,-12 0 0 0,-4 6 136 16,-4 10 256-16,0 3-128 15,-4 13-48 1,0 3-240-16,0 9-80 16,-3 4-96-16,3 6-8 15,0 0-72-15,4 10-544 16,0 18-1048-16,9 1-865 0,6-1-2544 15</inkml:trace>
  <inkml:trace contextRef="#ctx0" brushRef="#br1" timeOffset="-174473.67">15996 7293 7161 0,'0'0'2120'16,"0"0"-1159"0,0 0-625-16,0 0-72 15,0 0 224-15,0 0-112 16,0 0-144-16,-39 44-128 0,27-18-40 15,3-1-56-15,-2 4 0 16,3-4-8-16,0 7 0 16,0-7-288-16,0 4-432 15,0-4-408-15,0 0-665 16,4-8-703-16,-4-8-817 16</inkml:trace>
  <inkml:trace contextRef="#ctx0" brushRef="#br1" timeOffset="-174283.22">15829 7417 5313 0,'0'0'1856'15,"0"0"-672"-15,0 0-968 0,0 0-120 16,0 0-96-16,0 0 608 31,52 35-167-31,-32-20-193 0,4 4-160 16,-4 1-24-16,4-2-64 15,-5-2-592-15,-6-6-761 0,-5-4-1167 16,-4-2-2585-16</inkml:trace>
  <inkml:trace contextRef="#ctx0" brushRef="#br1" timeOffset="-173698.4">15981 7083 3304 0,'0'0'1224'0,"0"0"-335"15,0 0 71-15,0 0-192 0,-100-48-96 16,72 48-80-16,4 0-200 16,-4 7-208-16,4 9 24 31,1 3-104-31,-1 6 121 15,0 7 15-15,0 9 48 0,-1 4-120 16,10 2 16-16,-1 1-72 0,4-4-48 16,4 1-56-16,8-7 16 15,0 3-16-15,0 0 0 32,12-2 40-32,8 2 0 0,-1-6-40 15,9-3-16-15,4-7-64 16,0-3-168-16,5-6 240 0,2-7-88 15,5-2 88-15,0-4 152 16,3-3-40-16,2 0-88 31,-10 0 32-31,6-10 144 0,-10 1-128 16,-3-7 680-16,-4-6-312 0,-5-7-96 16,-6-6-336-16,-2-2 368 0,-2-11-144 15,-9 0-168 1,-1-9-56-1,-3 3 120-15,0-6 56 16,-3-1-16-16,-9 1-96 0,-4 3 441 16,-5 6-137-16,-2 10 168 0,-5 9-376 15,-8 10-168-15,-8 12-128 0,1 10-432 32,-17 13-737-32,12 9-1271 15,4 7-2457-15</inkml:trace>
  <inkml:trace contextRef="#ctx0" brushRef="#br2" timeOffset="-164053.78">5972 11004 3024 0,'0'0'1721'0,"0"0"-777"16,0 0-688-16,0 0-24 15,0 0 440-15,-8 0 288 0,8-6-16 0,0 0-760 16,0-4-40-16,4 0 48 16,4-2-23-16,0-1-65 15,0 1 256 1,4-1-216-16,-1 0-96 15,2-3 176-15,-1 3-216 16,4-2 136-16,-1 2-144 0,6-3 32 16,7 4-32-16,0-8 0 0,4 5 0 15,3 2 0-15,5-3-160 0,4 3 400 32,0 1-8-32,4-1-184 15,-5 3 8-15,1 1 40 16,-4-1-64-16,0 0 88 0,-5 1-184 15,5 3 64-15,1-4 0 0,6 1 104 16,-3-1 16-16,7 0-64 31,1 1-56-31,1 0 144 16,-6-1-128-16,1 7 256 0,-8-3-144 16,-5 6-24-16,-7 0-48 15,-4 0-112-15,-8 0 56 0,4 9-128 31,-3 1 128-31,2 3 104 16,5-1 40-16,-4 1-24 16,8-1-72-16,-5 1-48 0,1 0 40 15,-3 0-32-15,-2-7 104 0,-3 0-112 16,-4 0 0-16,-8-2-40 0,1-4-624 16,-5 3-368-1,-9 0 328 1,-6-3-353-16,-10 0-1959 15</inkml:trace>
  <inkml:trace contextRef="#ctx0" brushRef="#br2" timeOffset="-162994.35">7896 10836 5449 0,'0'0'1456'0,"0"0"-1056"16,0 0-136 0,0 0 72-16,0 0 440 15,97-73 33-15,-71 60-617 16,2 0-192-16,4 1 0 0,5-1 216 15,3 4-184-15,-5-1-32 16,5 4 0-16,0-1 48 0,0 4 56 0,-1-3 24 31,1 0-32-31,1-1 16 16,-2 4 56-16,5-6 64 16,0 2-128-16,-1-3 168 0,2 1-184 15,2 0-88-15,-3-1 8 31,4 1-8-31,0-4 112 0,3 3 40 16,-7 1-144-16,4-1 48 16,-8 1-56-16,-4 5-24 0,-4-2 24 15,-4 3 48-15,0 0-24 16,4-4-24-16,-4 4-32 31,7 0 32-31,1-3 8 0,0 0 48 16,8-1-112-16,-4 1 8 15,3-4 48-15,1 7 112 0,-4-3-112 16,0-1 56-16,0 4-56 16,-4 0 0-16,3 0 0 15,1 0-16 1,4-4 16-16,-4 4 0 0,-1 0 0 16,2 3 8-16,2-3-8 15,2-1-8-15,-2 1-40 0,1 3 48 16,4 0 0-16,-5 0 0 15,-2 0 0-15,-2 0-24 16,-3 0 16-16,-4 0 8 16,0 3 0-16,-1 4-96 15,-3-1 96-15,0 4 64 16,4-4-64-16,0 4 0 0,4-1 8 16,-4 1 0-16,3-1-8 31,2 1 48-31,-1-1-48 15,-1 4 8-15,-3 0-8 0,-4-4 0 16,-4 1-104-16,-4-4 104 0,0 0 32 16,-8 4-24-16,0-7-8 15,-4 4 0-15,3-1-16 32,-2-3 16-32,-1 3 0 0,-1 1 0 15,1-1 48-15,1-2 8 16,-1 1-40-16,-5-1-16 0,-3-1-120 15,0 3-256-15,0 1-32 16,-15 2-8-16,-9-2-833 31,4-1-3095-31</inkml:trace>
  <inkml:trace contextRef="#ctx0" brushRef="#br2" timeOffset="-154497.4">16467 5162 536 0,'0'0'3264'15,"-4"-3"-1823"-15,4 3-969 0,-5 0-368 32,5 0 40-32,0 0 520 15,0 0 104-15,0 0-288 0,0 0-392 16,0 0 0-16,0 0-88 0,-4 0-64 16,1 0-32-16,-9 9 48 15,-1 4 48-15,-2 6 32 0,-1 1-16 16,-4-2-16-1,0 5 8 1,8-5-8-16,-4 5 56 0,4-7-56 16,5 0 0-16,-6 0-8 0,5-4 16 15,1 1-8-15,-2 0 0 16,1-1 8 0,1 1 40-16,-6 0-48 15,5-1 0-15,1 1 40 31,-5-3-40-31,3 3 0 0,-2-1-8 16,3 4 16-16,-4 0-16 16,0 0 8-16,-1 0 0 0,2 0 8 15,-5 3-8-15,0-4 0 16,1 5 0-16,-2-5 8 16,1 4-16-16,-4-3 24 0,0 0-16 15,1-3 64-15,-1-3-64 16,-1 2 0-16,2 1 0 0,-1-4 8 15,-4 4-16-15,0-3 8 32,0 2 0-32,-4 1 8 15,0-4-8-15,-3 1 0 0,-1 2 0 0,4-2 0 16,-4 0-8-16,0-1 8 16,4-3 16-16,0 4 32 0,-4-3-40 15,4-1-8 1,0 0 8-1,-3 0 48-15,-1 1-56 16,-8-4-8-16,4 6 8 0,-8-2 56 16,8 2-56-16,1-2 0 0,-1-1-8 15,8 0 8 1,4-2 0-16,0 2 8 16,0 1-8-16,0-4 8 15,-4 3-8-15,-7-3 40 16,-6 3-40-16,-2 1 0 0,-5-1 8 15,0 0-8-15,0 1 0 0,5-4-224 16,2 0 224-16,9 0 128 31,0-3-128-31,5 0 56 16,-1 0-48-16,0 0-8 0,0 0 48 16,4 0-16-16,-4 0-32 15,-3-3-72-15,-1 0 72 0,0 0 56 31,0 0-56-31,0-1 48 16,4-2-48-16,0 3 0 16,0 0 0-16,0 0-8 0,0-4 16 15,1 1-8-15,-6 0 0 16,6 3 0-16,-9-7 0 0,0 7 0 16,0-4 0-1,1 4 0-15,3 3-24 16,0-3 24-16,8 0 0 15,0 0-104-15,4 3 104 0,0-4 0 16,0 4-8-16,1-3-8 16,-6 0-88-16,1 3 104 15,0-3-8-15,-4 0-8 16,-4-1-40-16,5 4-168 16,-1-2 96-16,-3-2-352 15,6-2 368-15,-3 6 112 0,4-7 8 16,0 4-8-16,1 0-8 0,-1 0-64 15,0 0 72-15,0 0 0 32,0 0-8-32,-3 3 8 15,2 0 0-15,-3-4 0 0,4 4 0 16,0 0-8-16,1 0-128 16,-1 0 128-16,0 0-40 0,-4 0 32 31,0 0-64-31,-4 0 152 15,0 0-72-15,0 0 0 16,0 0 64-16,8 4 80 0,0-4-136 16,1 0-8-16,-1 3 8 15,0 0-8-15,0 3 56 0,4-3-56 16,-4 4 0 0,0 2 0-16,-4 1 0 15,5 2-24-15,-10 1 16 16,6 0 8-16,-5 2 0 0,4-2-32 15,-3 0 32-15,-1 0 8 16,4-4 0-16,-4 4-8 0,4-3 8 0,0 2 40 31,0-2-48-31,-4 3 16 16,0 5-16-16,0-1 80 16,1 5-72-16,-1 0 56 0,4 6-64 15,-4-2 56-15,0 2 24 16,0 4-72-16,4 0 32 15,0 3-40 1,-4 0 0-16,12 6 0 16,-4-6 0-16,5 6 8 0,-2 1 88 15,2 2-96-15,-1 1 0 16,4-1 72-16,0 0-72 31,0 4 8-31,0-4 0 0,0 1-8 16,0 2 96-16,0 4-96 15,1 0 8-15,2 3 40 0,1 0 8 16,5 3 16-16,-2 0-72 16,1 1 0-16,1-1 128 15,3 0 0 1,0 0-8-16,0 0-40 0,-1 0 0 16,-3 0 24-16,5-3-96 15,-1 0 32-15,4-6-32 0,0 0 64 16,0-4 8-16,0-3 16 15,0 4 40 1,4-4 152 0,7 0-79-16,-2 1-9 0,2 2-112 0,1 1-24 15,-3 2-56-15,6 1 80 16,-2 3-80-16,-2-1 8 0,6 1 56 16,-6 0-72-16,10-6 64 31,-2-1-56-31,9 4 48 15,0-4-48-15,4 0 48 0,3 1 16 16,1-4-72-16,1 0 24 0,2 0-16 16,-3 1 0-16,0-4-8 15,3-3-40-15,-2-7 32 16,6 1 8-16,-3-10-80 0,12 0 80 31,0-3 8-31,3-3 0 16,1 0 112-16,0-1-72 0,0 1-40 15,-4-1 80-15,-1 1-88 16,-3 3 128-16,0 0-32 31,-4 0 96-31,7 0-16 0,-3 0-176 0,5 2 160 16,-2-5-112-16,9 3 24 16,-4-3 80-16,7 0-144 0,-3-4 104 15,8 4-112-15,-5-3-64 16,6-1-256-16,-9 1 24 15,-1-4 120-15,-4 0 176 16,1 0 0-16,-4-2 0 16,-4-1 0-16,-4-3 8 15,0 0 136-15,-4 0-144 0,3 0-16 16,-3-3 8-16,4-4 8 31,0-5-56-31,4 2-80 16,-4 0 128-16,4-2 0 0,-5 2-88 15,5 1 88-15,-4-1 0 0,-5 4 0 16,6-4 8-16,-2 4 0 16,-3 0-24-16,0-1 24 31,4 1-152-31,-9-7 80 0,10 4-144 16,-10-4 64-16,5 0 152 15,-4 0 0-15,-4 1-16 0,4-1 16 16,0 1 120-16,-4-4-120 15,3 3 0-15,5-3 8 16,1-3 8-16,2 0 0 0,0 3-16 31,2-3 0-31,-2 0 48 0,5 0-40 16,-8 0 40-16,3-3-40 0,-6 3 0 16,-9 0-8-16,-1 0 96 15,-7-1-24 1,4 5-64-1,1-5 0-15,-2-5 72 0,5 0-80 16,4-1 0-16,4-2 0 16,0-4 8-16,0 3 88 0,-4 1 240 0,-5 2-336 15,-7 1 232-15,0 0-224 32,-4 3 120-32,0 0 0 15,-4-1-128-15,0-6-48 0,3 4 40 16,2-7-96-16,-2 4 8 15,6-4-96-15,-1 3 128 0,-1-3 64 16,1 4 0-16,1-1 8 31,-10 4 80-31,6 0 32 0,-10-1 80 16,5 4 16-16,-3 3-8 16,6-3-208-16,-3-4 0 0,4 4-152 15,-1-6-8-15,2 2 0 16,-2 1 80-16,2 0 80 31,-6-1 8-31,2 4 128 0,-5-1-32 16,-1 1 128-16,-3 0-224 15,1-3 80-15,-5 0 120 0,4-7-136 16,0 3-72-16,3-6-8 0,1 3-344 16,5 1-64-16,-2-1 192 15,6 6 224-15,-6 1-8 16,-3 0 8-1,4 5 208-15,-8 5-152 16,0-1 304-16,0-3 48 16,4 0-408-16,0 0-8 0,4-4-136 0,0-5-144 31,4-1 104-31,4-5 96 16,0-1-72-16,0-1-72 0,-1 1 176 15,1 7 56-15,-3-4 0 16,-2 7 64-16,-2-1-64 15,-6 4-40-15,1 0 40 0,4 0 112 32,-4-4-64-32,0 4-24 0,4-3 0 15,0 3-24-15,4-4-72 16,0 1 0-16,3-4-88 16,-2 4 32-16,3-1 128 0,-1-2-8 15,2-1 56-15,3 0-32 16,-9 4-16-16,5 0 64 0,-4-1-32 31,4-2-32-31,-3 2-56 16,2-2 40-16,1 3 16 15,-1-4-40-15,2 4 40 0,-5-1 0 0,-4 0-8 16,-1 1-64-16,2 0 72 16,-5-1 0-16,3 1 192 15,-2 0-112 1,2-1-80-16,6 1-40 15,-6 0 24-15,5-1-48 16,0 1-8-16,1 2 72 0,-6 5 0 16,1-5 16-16,0 4-8 0,4 0 0 15,-4-3-8 1,0 3 48-16,3-7-48 16,2 1 0-16,3 0-8 15,-5-4-64-15,6 0-16 16,-6 1-96-16,-2-1 176 0,-2 1 0 15,-3 2 8-15,-3 4 48 0,-1-3-40 32,-4 2 16-32,0 4 24 15,0-3-48-15,0 3 0 16,0-3 0-16,0 3-24 0,0 0 24 16,0-4 0-16,-9 5-8 15,1-5 8-15,-3 1-80 0,-2-4 80 31,2 8 0-31,-6-5-40 16,2 5-56-16,-2 1-160 16,-6 5 256-16,7 2 128 0,-5 1-120 15,6 3 56-15,-1-1 16 0,4 1-80 16,0 6 16-16,4-3-16 16,0-4 72-1,-4 4-72-15,-8 0-56 16,-4 0 56-16,-12 0 0 15,1-1 0-15,-5 1 0 0,0 0 0 16,0 0 0-16,0-4 24 0,9 5 24 16,-1-2-24-1,4 1-16-15,0 0-8 16,4 0 8-16,0-1 0 16,-4 1 8-16,1 0-8 15,-10 0-8-15,-3-1 0 0,1 4 0 31,-9 0 8-31,4 0 16 0,-8 0-24 16,5 10-16-16,-13 6-216 16,-24 16-1073-16,13-3-1135 15,2-4-2361-15</inkml:trace>
  <inkml:trace contextRef="#ctx0" brushRef="#br2" timeOffset="-136882.71">10869 10789 336 0,'0'0'624'0,"0"0"0"15,0 0 296-15,0 0-280 0,0 0-264 16,0 0-256-16,0 0 1929 31,0 0-681-31,0 0-792 0,0 0-296 16,0 0-168-16,0 0 224 15,0 0 288-15,0 0-183 0,0 0-1 16,0 0-32-16,0 0-64 16,0-4-88-16,0-5-256 15,4-4 0 1,7-3 104-16,2-3-104 0,2-3-112 16,5 3-96-16,1-3 160 15,2-1-8-15,-3-2 48 16,4 6 8-16,-4 3 272 0,-4 0-208 15,4 0-48-15,-4 7 216 16,-4-1-152-16,4 4-80 16,0-4-72-16,3 7 16 15,-2-3 56-15,2 6 0 16,-3-6-56-16,0 2 184 16,0 1-128-16,0 0 24 0,0 0 40 31,-8 3-64-31,4 0 0 15,-4 0 0-15,0 0-152 16,8 0-24-16,-4 6 176 0,4 7-48 16,7-4 48-16,-2 1 8 0,7 2 0 15,0 1 104-15,-4 3-104 16,-1-3-8-16,-3 0-72 31,-3 2-136-31,-6 4 72 0,-3-3 136 16,-4 7 0-16,0 2 0 15,-4 0 64-15,0 7-48 0,0-7 40 16,4 7-24-16,0-3-24 31,4-4-8-31,4 0 8 16,0 1-8-16,0 0 0 0,-1-1 0 0,2 4 0 16,-2-1 16-16,-2 1-8 15,3 3-8-15,-1-7 80 0,-2 3-64 16,-1 1 136-1,-1 0-152 1,5-1 80-16,-3 1 120 16,-2 3-120-16,1-4 24 0,1 3-48 15,2 1-48-15,-3-3 120 0,0 3-128 16,0-4 48-16,0 4 80 0,0-3-112 31,-4 6 64-31,4 0-72 16,-4 6 40-16,-4 0 32 0,4 3-72 15,-4 1 144-15,0-1-24 16,0-2-128-16,4-4 80 0,0-3-72 16,0 0 0-16,-4-10-8 31,4 0 32-31,-1 1-32 16,-3-7 16-16,0-3-16 0,0 3 0 15,0 0 0-15,0 0 48 16,0 6 64-16,0 4-112 0,0 3 80 15,0 3-72-15,0 0-8 32,0 2 64-32,9-5-64 15,-5 3 8-15,8-3 88 0,-4-3-88 0,0 2 48 16,3 1 96-16,-3 0-96 16,1 3-8-16,-1 0-48 0,-1 0 0 15,1 6 8 1,-3-3 48-1,3 3-56-15,3-3 0 16,-3 4 8-16,1-7 48 0,2 3-56 16,-3 0 0-16,4 0 0 0,-4-3 0 15,0 0 0-15,-4 0 48 0,1-4-48 32,-2-2 0-32,1-4-72 15,-4 1 64-15,0-7 0 16,0 3-40-16,4 4 48 0,-4-1 0 15,4 3 16-15,0 4-16 0,4 3 8 16,-4 3-8-16,0 4 64 31,0 2-64-31,-4 1 0 16,4-1 0-16,-4 3 0 0,0 4-8 16,0 0 8-16,0-3 0 15,4-1 80-15,-4-2-80 0,0-1 8 16,4-6 0-16,-4 1-8 31,0-2 0-31,0 2 8 16,0 2-8-16,0 0 56 0,0 1-48 15,-4-1 56-15,0 0-56 0,-4-3 40 16,4-3 24-16,0 0-64 0,4-3 144 16,0-1-40-16,0-5-31 15,0 2-73 1,4 1 0-1,0 3-8-15,0-4 16 0,0 7 48 16,-4 0-64-16,0 3 0 0,0 0 0 16,0 0-96-16,0 4 15 0,-8-1 81 15,4-3 0-15,4-3 17 32,-4-3-17-32,4-4 56 15,-4-2-48-15,4 2-8 0,-4-2 0 16,0 5 0-16,-4 5 0 0,1-2 32 15,-6 1-32-15,1 0 8 16,-4 0-8-16,8 0 0 31,-3 3 0-31,6-3 0 0,1-3 8 16,4 3 0-16,0-1-8 16,0 1 8-16,4 4 8 0,1-2-16 15,-5-1-209-15,0-1-183 31,0 0 88-31,-5-4-16 16,-3 1 320-16,-3-6 0 0,3-4 8 16,-1 0 184-16,1-3-192 15,5 3 104-15,-1-3-64 0,0 6-32 16,4 1-8-16,-4 2 0 16,-1 1 0-1,-3 3 24-15,1 0-16 16,-5-1-8-16,4-2 80 0,0 0-80 15,4-1-8-15,0 1 8 16,4-4 8-16,0 4-8 0,0-4-72 16,8 0-32-1,0 4 88-15,0-1-40 16,-4-2 56-16,0-1-16 16,-4-2 16-16,0-1-8 0,0-3-16 15,4 0 24-15,-4-6 0 16,4 3 8-16,-1-4-8 15,-3 4 0 1,4-3 0-16,-4-4 0 16,0 4 0-16,0 0 0 0,0-1 56 15,0 1-48-15,0 3 176 16,0 0 32-16,0 0-32 16,0 3-24-16,0 0-160 0,0 0 48 15,-4 0-40-15,-3 0 0 31,7-3-8-31,-4 0-48 0,-4-1 48 16,0-2 0-16,-4 3-16 16,4-3 8-16,-4-1-152 15,0-2-144-15,-4 3 120 0,4-4-16 16,-4 1 120-16,-4 3 80 16,-4-4-16-1,0 4 16-15,0-1 8 0,1-2-8 16,-1 0 200-16,4 2-128 15,0-2 56-15,4 0-88 16,0 2-40-16,0-2 0 0,-4 2 8 0,4-2-8 31,0 3 56-31,-3-4-40 16,-2-3 40-16,1 1 40 0,1-4-88 16,-2 0 72-16,1-3-80 15,1 0-8-15,-1 0-48 16,4 0-184-16,-8-9 72 0,4-1 56 31,1 1-16-31,-6-4 128 0,5 3 16 16,-4-2 184-16,-4-1 80 15,5 4-112-15,3-4 321 16,-4 3 247-16,12 1 120 0,-1-1 8 16,2-2-328-16,7-1-280 31,0-3-32-31,4-3-224 0,-4 0 72 15,4-3-72-15,0-1-56 16,0 1 56-16,0-3 0 16,0-1 160-16,0 4 8 0,0-3-160 15,0-7 224-15,0 0-128 16,0-6-96 0,0 3 16-16,0-3-24 0,0-3 0 15,0 2-8-15,4 2-16 16,0-2 24-16,-4 7-8 15,4 1 8-15,-4-1 0 16,0 3 0-16,0 4 0 16,0-4 56-16,4 4-56 15,-4 0 0-15,4-4 0 0,-1-3 0 16,2 4 0-16,-5-7 0 16,4 3 0-16,-4-3 8 15,0 0-8 1,0-3 8-16,0 3-8 15,0-3 0-15,-4 3 32 0,-1 0-24 16,2 7 48-16,-5-4 8 16,8 3-64-16,-4 1 0 15,4 0 0-15,0-2 8 0,0 2-16 32,0-1-120-32,0-2 120 15,0-1 0-15,0 0-168 0,0 1 128 16,0-4-56-16,0 3 64 15,-4 0 32-15,-8 3-104 16,4 4 112-16,-4-4 80 0,0 7-80 31,4 0 0-31,0 0 0 0,1-1 8 16,3 1 0-16,-5-3 0 0,9 0-8 16,-4-4 0-16,4-3 8 15,-4 1-16-15,-3-5 8 16,3-1 0-16,-5-2 0 15,5 1-16 1,0 0 16-16,4-6 16 0,-4 3-8 16,4-4-8-16,0 7-16 0,0 0 16 15,0 0 8-15,0 3 0 16,0 0-8-16,0 0 0 16,0-3 8-1,0 0-16-15,0-3-56 16,0 2 64-16,0-2 0 15,0 6-16-15,0 3 8 0,0-3 8 16,0 7-168-16,0-1 160 16,0 1-128-16,0-1 136 0,-3 0 32 31,-1 4-24-31,-5-7-8 16,5 1 8-16,0-1-8 15,0 0 0-15,1-3 0 0,3-3 0 16,0 0 48-16,0 0-48 15,0 0-8-15,0 3 8 0,0-3 0 32,0 6-8-32,0-3-8 15,0 7 16-15,0-4 16 0,0 0-8 16,0 1-8-16,-8-1 0 0,4 0 0 16,-5 0 0-16,2-3-40 15,-1 0 32-15,0 1 8 16,3 2-40-1,2-3 32-15,-5 3 8 16,4 3 0-16,0-2-8 0,4 2 0 16,0-3 8-16,0 4 32 0,-4-4-32 15,4 3-72-15,-8-3-152 16,0 4 120 0,0-3 104-16,4 2-176 15,-4-3 168-15,0-3-8 16,4 3-112-16,0 1 120 15,4-4-160-15,-4 3 160 0,4-3 8 16,-4 3-176-16,4 1 168 0,-3-1 8 31,-2 3 0-31,1 1 0 32,0 6 16-32,-4-1-16 15,4 4 0-15,1 3-8 0,-6-3 8 16,9 3 8-16,-4-3-8 15,4-3 0-15,0-4-144 0,0 1-120 16,0-7 112-16,0 4-144 16,0-4 216-16,4 3 64 15,-4 4-88-15,0 0 96 0,0-1-24 0,0 4 32 16,0 3 64-16,0-3-64 16,0 3-8-16,0-3-8 15,-4 0 16 1,4-1-8-16,0 1-40 15,0 0-24-15,4 0 64 16,1 0-56-16,2-1 56 0,-3 1-80 16,4 0 80-16,-4-4 0 15,5 4-128-15,-6-4 136 16,5 4-8-16,-4-3-40 16,0-4 40-16,0 4 16 15,0 0-16-15,0-1 0 16,0 4-88-16,0 3 96 0,0 0 8 15,0 0 8-15,0 0-16 0,3-3 0 32,-2 3-56-32,-1-1 40 15,4-2-120-15,0 3 128 16,-5 0 8-16,6 0 0 0,-1 0 0 16,-4 3-48-16,3-3-88 15,2 0 120-15,-5 3 32 0,4-6 40 31,-1 3 16-31,-3 0-72 16,0-3 0-16,5-1 8 16,-5 1-8-16,-1 3 16 0,1 0 64 15,0 0-80-15,0 3 72 0,1-3-64 0,-1 0-16 16,0 0-16 0,-1 3 24-1,1 0 24-15,0 0-24 16,0 4-16-16,0-1-72 15,1 0-88-15,-1 3 0 0,3 1 56 16,-7 3 120-16,4-4 0 0,0 1-40 16,0-1-8-1,0 1 32-15,-4-4 16 16,5 0-8-16,-2 1 8 16,1-1 0-16,-4 0 152 15,0 4-152-15,0-1 56 0,0 7-48 16,0-3-8-16,0 3 0 15,0 3-56 1,0 0-128-16,0 0-809 16,0 0-799-16,-4 0-4641 0</inkml:trace>
  <inkml:trace contextRef="#ctx0" brushRef="#br2" timeOffset="-126352.39">13359 11112 1400 0,'0'0'7537'15,"0"0"-6112"-15,0 0-1097 16,0 0-240-16,0 0 496 0,0 0 760 15,0 0-248-15,0 0-487 32,0 0-9-32,0 0 136 15,8-3 48-15,-4-13-184 0,3-9-472 0,6-7-120 16,2-15 8-16,2-17-16 16,7-25-216-16,8-29-48 0,-4-15-176 15,-1 0 232 1,-3 9 48-1,-4 22-136-15,0 23 200 16,-12 19 96-16,0 25 72 0,0 16 136 16,-8 6-56-16,3 7 208 0,-3 3-360 15,0 3-64-15,0 6-168 0,-15 19 128 32,-17 29 104-32,-16 29 336 15,-7 31-160-15,-1 19 48 0,8-2 0 16,20-17 104-16,20-22-80 15,8-19-248-15,0-19 72 0,20-13-72 16,8-6-64-16,27 3 64 31,21-3-504-31,8-6-728 16,12-26-785-16,-25-3-2528 0,-22-22-2800 16</inkml:trace>
  <inkml:trace contextRef="#ctx0" brushRef="#br2" timeOffset="-125916.04">13869 10785 5601 0,'0'0'2440'0,"0"0"-1920"16,0 0-360-16,0 0-160 0,0 0 160 16,0 0 489-1,0 0-137 1,40 41 32-16,-21-41 280 15,6-2 40-15,2-11-504 0,1-6-360 16,-3-7-192-16,-6-5-24 0,-7-8-416 16,-4-5 248-16,-8-7 64 0,0 3 320 31,-4 4 48-31,-12 12 760 16,-7 10 88-16,-5 16-88 15,-4 6-272-15,4 9-15 0,0 20-201 16,0 6-136-16,4 9 64 15,12 7 8-15,4 0-64 0,8-1-32 32,0-2-72-32,12-3-40 15,12-1 32-15,12-6-80 0,0-9 0 16,7-4-112-16,5-12-264 16,4-7-72-16,0-6-96 0,0-3-561 15,0-13-943-15,11-19-185 31,-15 3-495-31,-8 1-2777 0</inkml:trace>
  <inkml:trace contextRef="#ctx0" brushRef="#br2" timeOffset="-125647.55">14555 10106 7345 0,'0'0'2361'16,"0"0"-337"-16,0 0-920 0,0 0 145 15,0 0-265-15,0 0-552 16,0 0-424-16,0 0 392 16,-69 92-72-16,50-19 0 15,2 22 120-15,2 22-128 16,2 1 56-16,10-10-128 16,3-25-192-16,0-29-8 0,3-10-40 15,1-9-8-15,9 3-40 16,2 3-584-16,6-3-336 0,10-9-1024 31,-3-10-873-31,0-9-2128 0</inkml:trace>
  <inkml:trace contextRef="#ctx0" brushRef="#br2" timeOffset="-125435.84">14147 10592 8433 0,'0'0'2409'0,"0"0"-649"0,0 0-888 15,0 0 17-15,0 0-257 16,101-39-352 0,-10 30-48-16,28 2-224 15,-3 1-8-15,-8 0-688 0,-41 3-1529 16,-31-4-4240-16</inkml:trace>
  <inkml:trace contextRef="#ctx0" brushRef="#br2" timeOffset="-124282.02">15507 10379 10066 0,'0'0'1672'0,"0"0"-1272"15,0 0-392-15,-92-26 448 0,52 26 496 16,-4 0-375-16,0 10-169 16,8 3-120-16,8 3-96 0,9 3-144 31,6-4-48-31,10 8 0 16,3 2-8-16,7 4-136 15,21 3 144-15,4-1 0 0,12 1-56 16,0-1-112-16,4-2-48 15,-8 0-48-15,-8-1 112 0,-8 4-33 32,-13-3 177-32,-7 2 0 0,-4-2-32 15,-4-4 40-15,-20-3 56 16,-8-5 433-16,-7-8 159 0,-5-3-312 16,-4-6 56-16,5 0-144 15,11-9-88-15,8-14-160 16,12-2-280-1,24-29-1376-15,16 7-2233 16,7-1-2017-16</inkml:trace>
  <inkml:trace contextRef="#ctx0" brushRef="#br2" timeOffset="-123847.4">15897 10572 432 0,'0'0'3104'0,"0"0"-1015"0,0 0-625 15,0 0-536-15,16-95-144 16,-20 70-15-16,-12-1 135 0,-4 4 264 31,-7 10 56-31,-1 8-168 16,-4 4-303-16,-5 13-225 16,1 22-40-16,5 9-160 0,3 11-48 15,3 2-136-15,18-3-144 16,3-4 16-16,4-9 32 0,8-9-48 31,16-7-136-31,0-15-192 16,12-10-48-16,-1-3 104 15,1-22-160-15,4-16-200 0,0-17-481 0,-8 1-127 16,-4-3 856-16,-13 3 384 16,-6 22 576-16,-5 6 1128 15,-4 19-63 1,0 10-1161-16,-4 20-360 15,-12 14-8-15,0 11 144 0,4 6-184 16,8-1-72-16,4-8-56 0,0-7-368 16,7-6-888-16,18-14-681 15,15-15-511 1,-4-3-249-16,-1-16-4160 16</inkml:trace>
  <inkml:trace contextRef="#ctx0" brushRef="#br2" timeOffset="-123357.63">16235 10353 10450 0,'0'0'2560'0,"0"0"-2192"32,0 0-144-32,-15 73 337 15,6-31-209-15,5 2-256 16,4-3 32-16,0-6-128 0,21-6-112 16,3-10-360-16,4-9-249 15,7-10-31-15,5-4 112 0,3-21 8 16,-2-13 200-16,-1-13-160 31,-12-6 80-31,-4-3 392 16,-9 2 120-16,-2 11 736 0,-13 12 1112 0,0 16 209 15,0 6-361-15,0 10-800 16,0 3-712-16,0 0-184 16,0 16-304-1,0 13 208-15,0 8 96 16,0 14 0-16,0 16 0 15,0 22-8-15,0 12 8 0,3 8 8 16,1-8-8-16,4-12-8 0,0-7-40 16,-8 7 48-1,0-3 0-15,-4-3-32 16,-12-11-88-16,0-14 48 16,1-20-8-16,-9-3-72 15,-1-7 56-15,-6 1 96 0,-9-7 112 16,-4-15 208-16,-4-7 304 0,0-19 72 31,-7-32-120-31,3-29-255 16,20-31-201-16,24-19-120 15,24 0-225-15,44-3-911 0,-12 40-1360 16,-1 23-4994-16</inkml:trace>
  <inkml:trace contextRef="#ctx0" brushRef="#br2" timeOffset="-122560.02">17188 9858 1096 0,'0'0'3224'16,"0"0"-1231"-16,0 0 383 0,4-73-15 16,-4 63-9-16,0 7-271 15,0 3-969-15,0 0-608 0,0 16-504 31,0 16 8-31,-16 25 352 16,0 26-24-16,-4 21-120 0,4 11-96 16,8-11-120-16,4-8 0 15,4-14 72-15,0-15-72 16,0-10-8-16,0-18-584 0,0-14-256 31,0 0-744-31,0-3-1081 16,4-3-1712-16,-4-16-1248 0</inkml:trace>
  <inkml:trace contextRef="#ctx0" brushRef="#br2" timeOffset="-121942.09">17351 9842 8105 0,'0'0'2289'15,"0"0"-569"1,0 0-680-16,0 0-111 0,0 0-433 0,0 0-496 16,0 0-104-16,5 108 104 15,-14-9 344-15,-3 12 24 0,1-7-208 16,2-11-88-16,9-26 0 31,0-14-72-31,0-15 8 16,0-6-8-16,0 0-64 0,0-10-360 15,9-3-360-15,2-15-153 0,5-4 553 16,4-23 328-16,12-18-176 16,4-19-488-16,-8-4 504 31,0 0 24-31,-8 7 192 0,-9 19 0 16,-3 10 1288-16,-4 18 89 15,-4 10-1145-15,0 22-56 0,0 17 144 16,0 11 160-16,0 4-328 15,0 7-72-15,5-11 0 16,10-2-80-16,6-10-472 0,3-13-192 16,3-12-1-1,4-13-15-15,2-6 224 16,-1-26-264-16,4-22 56 0,-8-3 216 16,-5-7 448-16,-7 1 80 15,-4 18 416-15,-8 8 1136 16,1 14-287-16,-2 17-329 15,-3 6-1016-15,0 16 80 16,0 19-80 0,0 9 216-16,4 10-88 0,8 6-120 0,8-6-8 15,8-3-80-15,12-10-272 32,12-9-400-17,4-16-137-15,19-19-87 0,-15-16-608 0,-17-13-3417 16</inkml:trace>
  <inkml:trace contextRef="#ctx0" brushRef="#br2" timeOffset="-121688.64">17008 9881 6057 0,'0'0'6425'0,"0"0"-4921"16,0 0-1383-16,0 0 135 0,0 0 72 15,152 0 760-15,-16 0-384 16,14-10-352-16,7 0-232 0,-22-2-120 16,-32-1-216-1,-36 3-1448 1,-18 1-3977-16</inkml:trace>
  <inkml:trace contextRef="#ctx0" brushRef="#br2" timeOffset="-120247.18">14100 12319 8265 0,'0'0'2177'0,"0"0"-1929"0,0 0-248 16,0 0 0-16,-60-98 216 16,36 66 120-1,-4-3 64-15,-7 3 128 16,-5 0-104-16,-4 10 64 15,0 9 304-15,-4 10-127 0,4 6-449 16,1 20-152-16,3 11 8 0,8 11 48 16,8 6-64-1,4 9-8-15,16-3-48 16,4 0-8-16,0-6-88 16,12-10-176-16,12-12-168 15,4-13-57-15,0-16 433 0,8-10 64 31,-1-28 264-31,5-22-111 0,1-29-1 16,-10-25-48-16,-4-16 112 16,-10 9-8-16,-13 13-24 15,0 35 40-15,-4 16-48 0,0 22 400 16,0 16 136-16,0 3 176 31,0 10-288-31,-4 6-600 0,4 18 0 16,0 40-248-16,4 24 136 15,12 17 112-15,3-1 8 16,5-18 0-16,-3-26-8 0,-2-13 0 16,5-3-504-16,8 6-272 15,8-2-736 1,4-7-1033-16,4-10-279 0,-5-19-161 16,1-6 328-16,-7-13 993 15,-6-18 544-15,-7-8 1120 16,-4-8 408-16,-4-4 1544 0,-12 1 249 15,-4 2 215 1,0 7-295-16,-20 2-297 16,-4 14-88-16,-4 6-623 15,-4 16-577-15,4 3-296 0,0 16-176 16,1 15-56-16,7 14 32 16,8-1-32-16,7 4-16 0,5-4-72 31,9-8-96-31,10-11-128 15,9-13-96-15,0-8 16 0,4-4 320 16,-4-23 56-16,-4-8 8 16,-8-4 224-16,-4-3 152 0,-12 3 248 15,0 6 72-15,0 10 152 32,0 10-16-32,0 9-440 15,0 0-392-15,0 25-176 0,0 10 128 16,8 9 48-16,3 4 0 15,10-4-200-15,7-3-216 0,4-12-728 16,-1-6-352-16,18-17-817 31,-14-6-687-31,-3-6-3090 0</inkml:trace>
  <inkml:trace contextRef="#ctx0" brushRef="#br2" timeOffset="-120041.99">14729 11519 9329 0,'0'0'3121'0,"0"0"-1184"16,0 0-1441-16,0 0-488 0,0 0-8 15,0 130 880-15,0-29-272 16,0 14-408-16,4-11-88 0,9-5-96 31,-6-13-16-31,1-14-120 16,1-14-888-16,-2-4-1185 0,-3-19-2272 15,0-13-1664-15</inkml:trace>
  <inkml:trace contextRef="#ctx0" brushRef="#br2" timeOffset="-119863.02">14542 11878 9153 0,'0'0'2793'16,"0"0"-777"-16,0 0-831 0,0 0-249 15,0 0-688-15,0 0-248 32,124-23-96-32,-37 23-368 0,1 10-368 15,15 3-489-15,-26-4-935 0,-34 0-1961 16</inkml:trace>
  <inkml:trace contextRef="#ctx0" brushRef="#br2" timeOffset="-119458.06">15296 12026 8753 0,'0'0'1697'0,"0"0"-1193"15,0 0 856-15,0 0 272 0,-21-94-391 0,5 65-673 32,-7 10-80-32,-9 3 96 15,-9 13-296-15,2 3-88 16,-5 13-128-16,4 18 8 0,8 10 0 15,9 4-64-15,10 3-16 0,13-1 0 16,0-5-192-16,24-11-80 31,4-12-200-31,12-10 144 16,4-9 256-16,0-9 8 0,-1-19 64 16,-11-11 56-16,-8-5-48 15,-4 3 128-15,-12-4 288 0,-8 10 272 16,0 10 240-16,0 12-191 31,0 7-137-31,0 6-600 16,0 9-8-16,0 20-104 0,0 12 88 0,0 4 8 15,8 5-128-15,8 2-96 16,5-8-144-16,2 1-561 0,9-1-703 16,-4-12-1433-16,-8-10-3448 15</inkml:trace>
  <inkml:trace contextRef="#ctx0" brushRef="#br2" timeOffset="-118701.23">15960 12271 11138 0,'0'0'4561'0,"0"0"-3457"15,0 0-808-15,0 0-296 0,0 0 8 16,0 0 32-16,0 0-32 16,0 64 0-16,0-26 16 0,-3 0-24 15,-9 6-240-15,-8-2 136 16,-4-1-264 0,-4-6-344-16,-4-4-584 0,4-8-1433 0,12-14-4353 15</inkml:trace>
  <inkml:trace contextRef="#ctx0" brushRef="#br2" timeOffset="-118244.16">16447 12347 5705 0,'0'0'7569'0,"0"0"-6720"0,0 0-841 16,0 0 472-16,0 0 256 15,0 0-736-15,84-73-56 16,-53 32-72-16,9-26-176 0,8-25 8 16,0-35 96-16,-9-19-521 31,-2-3 17-31,-22 19 616 0,-7 41 88 15,-3 35 768-15,-5 29 521 16,0 18 151-16,0 7-184 16,-13 0-912-16,-15 35-344 0,-7 41 0 15,-1 35 80 1,4 10 64-16,19-3-96 16,13-23 32-16,0-25-80 0,13-17 0 15,2-14-248-15,2-7-248 16,3-4-272-16,12 1-240 15,4-7-24-15,3-13-425 16,6-3-719 0,-6-6-609-16,-3 0 577 0,-8 0 735 15,-13-2-271-15,-6-5 256 0</inkml:trace>
  <inkml:trace contextRef="#ctx0" brushRef="#br2" timeOffset="-117680.81">17140 11896 12418 0,'0'0'2033'16,"0"0"-1489"-16,0 0-368 16,0 0 0-16,0 0 568 0,-8 83 48 31,0-39-472-31,8 4-224 16,-4 0-96-16,4-1-80 15,0-5-640-15,0-11-632 0,12-12-1073 16,-4-6-663-16,0-13-3522 0</inkml:trace>
  <inkml:trace contextRef="#ctx0" brushRef="#br2" timeOffset="-117492.11">17255 11604 10338 0,'0'0'4385'0,"0"0"-3361"0,0 0-720 16,0 0 128-16,0 0-200 16,0 0-232-16,0 0-1944 0,-7 64-217 15,7-29-3432-15</inkml:trace>
  <inkml:trace contextRef="#ctx0" brushRef="#br2" timeOffset="-116892.77">17283 12135 1464 0,'0'0'6673'0,"0"0"-5368"16,0 0-657-16,0 0-208 16,0 0 560-16,0 0-432 0,100-74-400 15,-72 49-168-15,0-7 0 16,0-3-208-16,-8-2-200 0,-5-5-256 31,-6 7 664-31,-9 3 40 16,0 10 888-16,-9 10 488 0,-6 12-279 15,-5 0-505-15,-8 19-152 0,0 12 72 16,0 14-16-16,8 3-224 16,4 5-200-16,8 1-24 15,8-6-88 1,0-3 0-16,12-11-248 15,8-9-296-15,12-8-296 16,4-17 176-16,8-4 192 0,7-27-313 0,9-23-143 16,7-26 376-16,2-22 296 15,-13 8 176 1,-24 18 80-16,-21 31 328 16,-7 19 1176-16,-4 8 377 15,0 5-233-15,0 3-384 16,0 10-711-16,0 0-553 0,0 16-24 15,0 13-24-15,0 6 40 0,0 3 8 32,8 3-136-32,8 0 15 15,12 0-95-15,0-5-88 16,4-2 184-16,-4-5-80 0,-9-4 128 16,-2 1 56-16,-17-4-168 15,0 0 184-15,-17-3 56 0,-14 4 88 31,-13-8 56-31,-4 4-200 16,-20-12-168-16,12-1-1464 16,13-6-5338-16</inkml:trace>
  <inkml:trace contextRef="#ctx0" brushRef="#br2" timeOffset="-116526.15">18435 11652 12410 0,'0'0'3113'0,"0"0"-2001"15,0 0-760-15,0 0-232 0,0 0 32 16,0 0 248-16,12 95 120 16,-8-41-344-16,0 0-80 0,3-3-48 31,-2 0-48-31,3-7-24 15,-4-2-392-15,0-11-360 16,3-12-680-16,-2-3-1361 0,-1-16-2952 0</inkml:trace>
  <inkml:trace contextRef="#ctx0" brushRef="#br2" timeOffset="-116264.46">18451 11363 13082 0,'0'0'2497'0,"0"0"-1529"16,0 0-664-16,0 0-216 0,0 0-88 31,0 0-904-31,0 0-3577 16,0 0 1528-16</inkml:trace>
  <inkml:trace contextRef="#ctx0" brushRef="#br2" timeOffset="-115792.28">18642 11843 5537 0,'0'0'6337'0,"0"0"-5329"0,0 0-392 0,40-86 73 16,-24 54 63-16,4-6-72 15,-1 3-400-15,2 3-128 0,-1 7-16 16,-5 9-136-16,-2 13-24 15,-5 3-416 1,-1 25 240-16,1 13 152 16,-3 7 48-16,-5 8 0 0,0 5-80 15,0-4 32-15,0-7 40 16,-13-6-296-16,9-9 80 0,-7-6-32 16,6-13 64-16,-3-10 192 31,8-3 144-31,0-16-144 0,4-16-561 15,13-9-279-15,7-10 576 16,4-6 144-16,3 3 120 0,1 3 368 16,-9 13 184-16,-2 13 521 15,-1 15-417-15,-8 10-608 32,4 16-40-32,-1 16 232 0,-2 9-48 15,2 3-8-15,-3 4-112 16,1 0-24-16,-6-1-48 0,-7 7-600 15,0-9-1681-15,-4-13-4064 0</inkml:trace>
  <inkml:trace contextRef="#ctx0" brushRef="#br2" timeOffset="-114562.11">14172 13547 4825 0,'0'0'7273'0,"0"0"-5921"0,0 0-968 15,0 0 97-15,0 0 863 16,0 0-528-16,-8-50-472 0,4 30-176 16,-4-5-168-16,-4-4 8 0,-4-5-8 31,-8-1-56-31,0-3 56 16,-8 6-48-16,4 6 48 0,-4 17 168 15,4 9-120-15,-3 9-48 16,3 23 48-16,0 25 24 15,12 1 152-15,4 5-216 0,12 1 72 32,4-14-32-32,20-2-48 0,4-7-184 15,7-18-40-15,10-17 176 16,7-6 48-16,-1-25 0 16,9-17 96-16,-8-9-8 0,-9-6-80 0,-7-3 40 15,-12 6 8 16,-11 7 136-31,-10 15 424 0,-3 12 257 16,0 17-233-16,0 3-624 16,0 16-16-16,0 23 0 15,0 5 48-15,0 10-40 0,0 3-8 0,12-3-48 16,16-6-96-16,0-4-304 16,4-6-361-16,15-9-879 15,-6-10-3273 1,-10-13-5377-16</inkml:trace>
  <inkml:trace contextRef="#ctx0" brushRef="#br2" timeOffset="-114129.89">15498 13128 6849 0,'0'0'4953'0,"0"0"-3465"16,0 0-824-16,0 0-407 0,0 0 471 16,0 0 144-16,0 0-160 31,-99 10-152-31,67 15-216 0,8 7-240 15,12 0-88-15,8-1-16 16,4 1-56-16,20 3-88 16,12-6-120-16,12 3-24 0,-1-4-104 15,6 1-24-15,-18-4-32 16,-6-3 80 0,-18 0 32-16,-7-2 336 0,-4-1 128 0,-24 3 560 15,-11-3 216 1,-9-3-152-16,-8-1-232 15,8-8-224-15,4-4-72 0,12-3-224 16,28-28-552 0,4-11-1824-16,21 2-4514 15</inkml:trace>
  <inkml:trace contextRef="#ctx0" brushRef="#br2" timeOffset="-113834.52">15762 13223 5601 0,'0'0'6857'0,"0"0"-4712"16,0 0-1897-16,0 0-168 16,0 0 272-16,0 0 96 15,-21 102-216-15,21-61-152 0,0 1 16 16,13-7-96-16,6-3-336 31,5-14-216-31,8-8-64 0,-4-10 144 16,0-6 368-16,-4-16 104 15,-12-10 336-15,-4-10 560 16,-8-5 256-16,0-1-88 0,-12 0-248 16,-4 4-440-16,0 12-7 15,4 10-225 1,4 13-144-16,8 5-424 0,0 4-2009 16,0 10-3544-16,8 2-3433 15</inkml:trace>
  <inkml:trace contextRef="#ctx0" brushRef="#br2" timeOffset="-113315.85">16263 12919 12682 0,'0'0'2865'0,"0"0"-2865"15,0 0-576-15,0 0 576 0,32 92 0 16,-19-35 448-16,-6 3-336 15,1 1-112-15,0-1-328 0,-4-9-240 16,1-13-137-16,-5-12 89 16,0-11-88-1,3-12 208-15,5-3 496 16,8-16 0-16,8-9-432 0,4-10 8 16,4-3 88-16,3 6-232 15,1 4 184-15,-3 12 384 0,-10 10 128 16,-3 6 336-1,-8 0 64-15,-4 12 128 16,-8 11-40-16,0 5-152 16,-24 1 232-16,-8 2 217 0,-3 1-137 15,-13-7-224-15,4-2-200 16,0-7-352-16,8-7-24 0,16-9-1376 31,12-13-2641-31,8-6-4881 16</inkml:trace>
  <inkml:trace contextRef="#ctx0" brushRef="#br2" timeOffset="-112993.34">16933 12973 5601 0,'0'0'6337'15,"0"0"-4641"-15,0 0-231 16,0 0-281-16,-84-22-376 0,52 25-536 15,0 16-72-15,4 6-200 16,4 7 0-16,13 3-8 16,11 3 8-1,0 0-280-15,15-6-216 0,26 3-584 16,2-10-160-16,1-3-545 16,-4 1-31-16,-8-11 856 0,-12 4 960 15,-12-3 264 1,-8 0 752-1,-13 6 1192-15,-14-4-327 16,-13 8-473-16,-4-1-608 0,-4 0-408 0,9-3-256 16,11-6-136-16,16-10-1056 15,12-3-2873-15,4-3-1424 0</inkml:trace>
  <inkml:trace contextRef="#ctx0" brushRef="#br2" timeOffset="-112781.02">17104 13230 9570 0,'0'0'7417'16,"0"0"-6945"-16,0 0-328 31,0 0-144-31,28 82 272 16,-12-25 24-16,3 23-136 0,2 22-160 16,-5 2 0-16,0-5-136 15,-4-23-648-15,-4-25-568 0,-4-16-648 16,-4-4-705-16,0-5-1240 31,0-7-2088-31</inkml:trace>
  <inkml:trace contextRef="#ctx0" brushRef="#br2" timeOffset="-112521.33">17251 12969 9914 0,'0'0'3152'16,"0"0"-1735"-16,0 0-681 0,84-37-8 16,-52 37-176-16,4 12-304 0,-4 13-160 31,-8 14-88-31,-13 11-72 16,-11 4-208-16,-11 7 160 15,-29-4 16-15,-12-3-8 0,-11-6 48 16,-1-11 16-16,4-8 48 0,12-13-632 15,16-7-1601-15,20-9-2632 0</inkml:trace>
  <inkml:trace contextRef="#ctx0" brushRef="#br2" timeOffset="-112064.61">17845 13004 9578 0,'0'0'2424'16,"0"0"-1528"-16,0 0-208 15,40-88 777-15,-36 65-225 0,-4 8-584 16,0 8-264-16,-16 7-96 16,-16 0-296-1,-8 19 0-15,-8 13 224 16,1 12-104-16,7 7 8 0,12 0-72 15,12 0-48-15,12-4-8 16,4-12-80-16,16-6-336 16,11-16-40-16,14-10-104 15,2-6 88-15,6-26-128 16,-6-9-96-16,-3-13 160 16,-9-3 536-16,-6-3 96 0,-5 6 592 15,-9 10 240-15,-7 12 512 16,-4 14-280-16,0 12-431 0,0 3-729 31,0 9 0-31,-7 16-88 16,-9 13 80-16,0 7 16 0,0 6 0 15,0-1 56-15,8 1-64 16,8-6-376-16,0-11-833 16,16-8-743-16,32-26-865 0,-5 0-1384 31,6-19-3880-31</inkml:trace>
  <inkml:trace contextRef="#ctx0" brushRef="#br2" timeOffset="-111860.61">18475 12766 10786 0,'0'0'4193'16,"0"0"-2857"0,0 0-248-16,0 0-296 15,0 0-191-15,-100 48 55 0,60-4 40 16,0 4-312-16,9 6-112 15,6 0-200-15,18-3 24 16,7-4-96-16,0-5-576 16,28-7-144-16,7-13-313 15,42-22-639-15,-19 0-2193 16,2-16-2664-16</inkml:trace>
  <inkml:trace contextRef="#ctx0" brushRef="#br2" timeOffset="-111501.2">18733 12922 11042 0,'0'0'3017'16,"0"0"-2209"-16,0 0-680 16,0 0-128-16,0 0 104 0,0 0 120 15,56 25-192-15,-31-15-32 16,6-4-104-16,1-3-48 0,4-3-408 31,0-3-345-31,-5-13-455 16,1-9 128-16,-4-7 352 0,-7-6 23 15,-10 0-23-15,-11-3 880 16,0 9 440-16,-19 6 1017 16,-13 17 495-16,-5 9-392 0,2 9-71 15,-1 20-497 1,4 9-104-16,8 3-384 16,9 7-184-16,15 0-120 0,0-4-96 15,15-3-24-15,17-2-80 16,12-11-248-16,24-12 0 15,23-10-112-15,-3-6-288 16,12-22-192-16,-29-6-2193 16,-31-7-8521-16</inkml:trace>
  <inkml:trace contextRef="#ctx0" brushRef="#br2" timeOffset="-110300.75">14140 14630 6889 0,'0'0'5833'16,"0"0"-3624"-16,0 0-1377 15,0 0-456-15,0 0 352 0,0 0-160 16,0-6-408-16,-8 34-160 0,4 10 200 31,0 10-104-31,-1 3-88 16,5-7 40-16,0-5-48 16,13-8-104-16,7-12-192 0,7-9-168 15,5-10 184-15,5-3-16 16,-2-23-24-16,1-12-80 0,0-7 8 31,-12 1 280-31,-4 3 112 16,-8 9 232-16,-8 13 696 0,0 10 272 15,-4 6-464-15,0 3-680 0,0 9-56 16,3 13-56-16,1 10 56 16,13 3-48-16,3 0-208 15,12-3-160 1,3-10-264-16,9-9-120 15,0-13-48-15,4-4 336 0,-13-18 160 0,-7-10 200 16,-11-9 152-16,-10-7 536 16,-7-5 600-16,-11-5 88 15,-13 4-456 1,0 3-200-16,-1 13-135 16,10 13-145-16,7 9-288 15,3 16-312-15,14 0-1817 16,10 16-2768-16,6 0 712 0</inkml:trace>
  <inkml:trace contextRef="#ctx0" brushRef="#br2" timeOffset="-110122.7">15068 14586 10922 0,'0'0'3249'0,"0"0"-2385"15,0 0-688-15,0 0 72 31,0 0 208-31,0 73 192 16,4-35-336-16,1 3-312 16,2 0-224-16,1 0-760 0,4 1-1281 15,0-14-2048-15,-4-11-2048 0</inkml:trace>
  <inkml:trace contextRef="#ctx0" brushRef="#br2" timeOffset="-109960.64">15176 14509 7905 0,'0'0'6602'0,"0"0"-4714"16,0 0-392-16,0 0-359 16,0 0-497-1,0 0-640-15,0 0-392 16,0 0-945-16,15-34-1175 16,-2 34-1937-16,-1 0-4329 15</inkml:trace>
  <inkml:trace contextRef="#ctx0" brushRef="#br2" timeOffset="-109730.96">15355 14173 11586 0,'0'0'2761'0,"0"0"-1361"16,0 0-32-16,0 0-184 16,0 0-71-16,0 0-841 0,0 0-272 31,36 3 0-31,-20 54 64 15,0 26 64-15,-1-4-112 16,-2-3-16-16,-1-15-144 0,-9-7-368 16,1 0-641-16,5 15-895 0,-9-18-2385 15,4-19-3305-15</inkml:trace>
  <inkml:trace contextRef="#ctx0" brushRef="#br2" timeOffset="-109355.88">15734 14065 11050 0,'0'0'4113'0,"0"0"-2577"0,0 0-96 16,0 0-751-16,0 0-585 16,0 0-88-16,15 47-16 0,-2 30 104 15,-2-1-104-15,6-6 48 31,-10-13-48-31,-3-16-200 0,0 1-105 16,0-1-191-16,-4-16-224 16,0-6-16-16,0-15-24 0,9-4 480 15,-2-7 232-15,5-18-408 16,8-7-384-16,4-3 664 31,4 0 176-31,-5 10 312 0,-2 9 168 16,-1 13-24-16,-1 3-168 15,2 12-80-15,3 14 72 0,-1 5-24 16,-3 4-128-16,0 4-128 16,-4 2-208-16,-4-6-344 15,-12 6-864 1,0-12-1497-16,0-7-1696 0</inkml:trace>
  <inkml:trace contextRef="#ctx0" brushRef="#br2" timeOffset="-109153.31">15382 14322 3240 0,'0'0'7802'0,"0"0"-5194"16,0 0-1231-16,0 0-297 0,0 0-408 16,81-70-320-16,-33 61-128 31,23-4-144-31,21 3-80 15,20-2-80-15,-5-4-864 0,-27 3-1761 16,-33 0-5960-16</inkml:trace>
  <inkml:trace contextRef="#ctx0" brushRef="#br2" timeOffset="-108359.52">17379 14344 10418 0,'0'0'3008'0,"0"0"-1615"16,0 0-505-16,0 0 336 31,-107-79-48-31,75 69-592 0,-4 10-351 16,4 0-65-16,0 7-80 15,-4 15 72-15,4 10-32 0,4 6-120 16,9 9 48-16,6 7-56 15,13 0 0-15,0-3-112 32,20-6-264-32,8-7 80 0,8-13 7 0,4-12-79 15,0-10 256-15,4-3 104 16,-5-16 8-16,-2-16 72 0,-9-9-64 16,-5-19 32-16,-7-20 168 15,-8-21 0 1,-8-7-72-1,0 6-64-15,-12 23 73 0,0 25 71 16,0 9-208-16,5 8 192 0,-2-2-40 16,-3 7 120-16,9 10 64 0,-1 9-136 15,0 13-208-15,4 4-88 32,0 24-240-32,0 14 312 15,0 15 16-15,0 7 0 0,4 2 0 16,11 4 16-16,5-6 32 15,4-1-40-15,4 0 40 0,4-6-48 16,4-3 0-16,0-6-160 16,-1-7-424-16,1 1-473 0,-4-14-1895 31,-12-12-3930-31</inkml:trace>
  <inkml:trace contextRef="#ctx0" brushRef="#br2" timeOffset="-107917.25">17726 14243 11506 0,'0'0'2953'0,"0"0"-1481"16,0 0-760-16,0 0-712 0,0 0 48 31,0 0 520-31,0 105-40 16,8-55-288-16,7 4-144 16,2-3-96-16,7-6-48 0,-9-10-672 15,2-7-560-15,-2-15-640 31,-7-7-1265-31,-3-6-2328 0</inkml:trace>
  <inkml:trace contextRef="#ctx0" brushRef="#br2" timeOffset="-107782.15">17826 14068 8977 0,'0'0'6442'0,"0"0"-5858"16,0 0-584-16,0 0-680 15,0 0 200-15,3 29-1249 16,5 3-7-16,-4 3-2761 0</inkml:trace>
  <inkml:trace contextRef="#ctx0" brushRef="#br2" timeOffset="-107122.6">17925 14529 9353 0,'0'0'2417'15,"0"0"-1409"-15,0 0 80 0,0 0 369 32,20-86-297-32,-12 54-496 15,0-3-320-15,-1-6-144 16,6 0-88-16,-2 2-40 0,2 8-72 16,-1 12 24-16,-5 12-24 15,6 7-504-15,2 7 168 0,2 18 80 31,-2 10 256-31,-2 9-8 16,-2 4-88-16,-7 3 32 16,4-7 56-16,-8-6-192 0,0-6-24 15,0-10-256-15,0-6 192 16,0-12 128 0,0-4 160-16,0-7 240 0,5-18-240 15,2-10-432-15,9-22 120 16,4-4-88-16,4-6-201 15,-1 4 305-15,-2 15 296 0,-1 11 809 16,-5 14 111 0,-2 17-368-16,-9 9-552 15,7 25 0-15,-3 11 192 0,1 15-8 16,-5 3-80-16,-1-3-96 16,-3 0-8-16,0-10-128 15,0-12-32-15,0-10-88 0,0-12 128 16,0-10 120-16,4 0 24 15,8-20-24 1,4-17-120-16,12-20 16 16,0-7 96-16,0-3-24 15,4 0 32-15,-8 20 256 0,-1 3 456 16,-2 15 128-16,-10 16-240 16,2 13-376-16,-2 3-224 0,6 26 0 31,2 9 24-31,-3 10 72 15,0 2-16-15,-4 7 16 16,-8-3-96-16,0 0-88 0,-4 3-728 16,-12-12-1656-16,0-13-4378 0</inkml:trace>
  <inkml:trace contextRef="#ctx0" brushRef="#br2" timeOffset="-106708.96">19008 14154 3672 0,'0'0'8274'0,"0"0"-5153"16,0 0-1985-16,0 0-448 15,0 0 200-15,0 0-16 0,28-10-655 16,-3 1-217-16,3-1-128 31,7 1-193-31,5 2-263 0,-5 1-248 16,2 3-344-16,-14 0-721 0,-14 3-975 16,-9 3-2017-16,0 3-1279 15</inkml:trace>
  <inkml:trace contextRef="#ctx0" brushRef="#br2" timeOffset="-106529.41">18997 14389 2632 0,'0'0'5681'0,"0"0"-4152"16,0 0-193-16,0 0 744 0,0 0-287 31,116 6-681-31,-65-6-560 16,9-9-336-16,-1-1-216 0,9 0-488 15,8-15-824-15,-12 3-2545 16,-17-3-2560-16</inkml:trace>
  <inkml:trace contextRef="#ctx0" brushRef="#br2" timeOffset="-106194.63">19753 13709 3952 0,'0'0'7690'16,"0"0"-5265"-16,0 0-1633 0,0 0-248 15,0 0 184 1,0 0-160-1,0 0-376-15,-11 77 440 0,11-27-144 16,0 11-320-16,0-1 8 0,0 1-128 16,4-2 32-16,3-1-32 15,-2-4-48-15,-1-3-376 0,0-10-512 32,-4-6-688-32,0-16-737 15,0-10-951-15,0-9-2938 16</inkml:trace>
  <inkml:trace contextRef="#ctx0" brushRef="#br2" timeOffset="-105799.83">20080 13811 208 0,'0'0'10674'15,"0"0"-8458"-15,0 0-2216 0,0 0 0 16,0 0 528-16,-39 95 217 31,11-60-313-31,-8-3-216 16,-1-4-32-16,-2-6 88 0,-1-2-24 0,1-11-136 15,-2-2 24-15,13-7-32 16,5 0-104-16,11 0 56 0,8 0 80 16,4 0 8-1,0 0-8 1,20 0-128-16,8 0-8 15,8 12 56-15,3 4-48 0,1 6 0 16,0 7-8-16,-4-1 8 0,-8 1 72 16,0 3-72-16,-5-4-8 0,-6-6 48 31,3 1-40-31,-12-7-8 16,3-7 8-16,-7-2-8 15,1-4 0-15,-5-3-16 0,4 0-128 16,0-10-376-16,-1-6-1368 0,-3-3-2785 15</inkml:trace>
  <inkml:trace contextRef="#ctx0" brushRef="#br2" timeOffset="-105614.52">20638 13944 13018 0,'0'0'1577'0,"0"0"-1577"15,0 0-2753-15,0 0-3720 16</inkml:trace>
  <inkml:trace contextRef="#ctx0" brushRef="#br2" timeOffset="-100220.93">13861 15948 5721 0,'0'0'5777'0,"0"0"-3729"0,0 0-1183 16,0 0-401-16,0 0 368 15,0 0-104 1,-8 0-672-16,8 25-56 16,0 13 240-16,8 10-8 0,0 6 72 15,4 6-160-15,-4 0-16 0,0-2-80 0,-1-1 0 16,6-3-8-1,-5-4-32 1,-1-5 8-16,2-7-16 16,-5-6-48-16,4-4-488 15,-5-8-112-15,-3-8-592 0,0-5-945 16,0-7-511-16,0-4 367 16,-11-11-1640-16</inkml:trace>
  <inkml:trace contextRef="#ctx0" brushRef="#br2" timeOffset="-99595.97">13809 15986 1304 0,'0'0'5369'0,"0"0"-3897"16,-23-77-320-16,14 49-47 15,5 3-73-15,4 2-32 0,0 5-256 16,4 5-512-16,16-3 24 16,8 3-144-16,8 1-104 15,3-1-8 1,10 3 80-16,-2 10-72 0,-3 0-8 16,-8 6-24-16,-8 17-96 15,-13 12 72-15,-6 6 40 0,-9 3 8 16,-9 7 176-1,-14 0 105 1,-5 0 71-16,-7-4-72 0,-2-8 0 16,1-4-32-16,8-13-136 15,5-7-8-15,11-8-104 0,4-1-216 16,8-6-56-16,0 0-88 0,15-13 88 31,13-2-961-31,13-5 625 16,-2 5 456-16,1 2 152 0,0 7 96 15,-4 6 16-15,-8 0-32 16,0 6 192-16,-5 16-160 0,-6 4-48 16,-2 2 0-16,-2 7 0 31,-10 0-16-31,1 3 24 16,-4 4-64-16,0-5 40 0,-11 5 120 15,-10-8 96-15,-6 2 241 16,-13-5 71-16,-1-9 232 0,-6-2-24 15,-5-8-232-15,1-5-32 32,7-7-120-32,4 0-72 0,8-7-88 15,12-12-240-15,12 0-144 0,8-3-944 16,28 6-776-16,4 3-2817 16,0 7-1769-16</inkml:trace>
  <inkml:trace contextRef="#ctx0" brushRef="#br2" timeOffset="-98998.91">14391 16446 5881 0,'0'0'2656'16,"0"0"-639"-16,0 0 63 0,0 0-79 15,0 0-657-15,0 0-464 0,-8-16-384 16,8 16-144-16,0 0-32 16,0 0-248-16,8 3-72 0,0 13 0 31,4 7 0-31,-1 5 96 16,2 4 40-16,-1 3-128 15,-5 0 48-15,2 0-8 0,-5 0-48 16,0-10-168-16,0-3-208 0,-4-3-456 15,0-9-480-15,0-4-1049 32,3-6-695-32,1-13 551 15,0-6-1408-15</inkml:trace>
  <inkml:trace contextRef="#ctx0" brushRef="#br2" timeOffset="-98647.39">14570 16472 256 0,'0'0'4160'0,"0"0"-2815"0,0 0-529 31,0 0 272-31,0 0 136 16,0 0-327-16,0 0-505 0,0 0-80 16,0 0 48-16,56-23 464 0,-64 43 128 15,-8 2-272-15,-8 6 65 16,-4-2-185-16,1-4-80 16,-1-3 128-1,4-7-80-15,3-2-144 16,14-7-136-16,3-3-152 0,4 0 8 15,0 0-104-15,15 0-160 16,6 0 56-16,3-3 96 0,4 3-40 16,-9 0 48-1,1 0-152-15,0 10 80 16,-8 2 0-16,4 7-24 16,-4 4 88-16,-4-1-56 0,-1 0 64 15,6 0 0-15,-5-2-208 16,-1-5-368-16,2-2-536 15,-1-4-1105 1,0-5-648-16,-1-4-3352 0</inkml:trace>
  <inkml:trace contextRef="#ctx0" brushRef="#br2" timeOffset="-98382.59">14853 16262 6409 0,'0'0'7714'0,"0"0"-5794"0,0 0-1280 16,0 0-120 0,0 0 216-1,0 0-736-15,48-12-48 0,-16 5-352 16,4 4 40-16,3 0-360 15,-2-1-472-15,-5 1-481 0,-9 3-607 16,-7 0-465 0,-12 0-2112-16</inkml:trace>
  <inkml:trace contextRef="#ctx0" brushRef="#br2" timeOffset="-98197.25">14841 16443 800 0,'0'0'4185'0,"0"0"-2161"16,0 0-496-16,0 0 233 0,0 0 535 16,0 0-423-16,75 22-913 15,-34-22-424-15,10-9-224 16,1-7-312-16,0-3-136 0,8-9-600 31,-13 5-2505-31,-15 4-7385 0</inkml:trace>
  <inkml:trace contextRef="#ctx0" brushRef="#br2" timeOffset="-97357.66">15586 15757 5313 0,'0'0'1208'0,"0"0"-720"15,0 0 112-15,43-101 488 0,-34 72 201 16,-5 0-281-16,-4-2-152 16,0 2-192-16,-4 0 120 15,-12 4-288-15,-8 0 265 0,-3 3-137 32,-14 5-160-32,2 8-128 15,-5 9-208-15,0 0-8 0,0 7 104 16,9 8-48-16,-2 7-32 15,14 7-48-15,3 3-24 16,8 6-72-16,12 10-72 0,0 0 72 16,8-1 80-1,20-3-80 1,3 4-120-16,5-7-136 0,11-6 88 0,2 0-48 16,-1-3-96-16,-1-3-152 15,-7-4-136-15,-4 0-104 16,-12-3 167-16,-12-5 129 15,-8 1 248 1,-4-2 160-16,-16 4 920 0,-12-2 201 16,-8 1-201-16,0 1-160 15,1-1-88-15,-5-4-264 0,12-2-160 16,8 0-112-16,8-4-136 16,12 1-376-1,4 2-216-15,20 1 160 16,12 3-64-16,7-3-32 15,2-1 248-15,-6 4 48 0,-3-3-184 16,-12-3 160-16,-9 2 104 16,-2 1 88-16,-9 0 64 0,-4 2 208 31,0 8 472-31,-12 5 128 16,-4 4-64-16,-4 6-168 15,-4 0-104-15,4 7-104 0,9-4-160 16,2 3-200-16,9 1 0 15,0-1 0-15,16-2-8 0,12-8 56 32,12-2-56-32,3-10-72 15,9-5-72-15,4-11-280 0,20-9-584 16,-13-19-1616-16,-14-10-7387 0</inkml:trace>
  <inkml:trace contextRef="#ctx0" brushRef="#br2" timeOffset="-94392.11">16104 15754 6601 0,'0'0'2056'16,"0"0"-503"-16,0 0 223 31,0 0 168-31,0 0-199 0,0-25-705 16,0 25-472-16,0 0-128 16,0 0-184-16,0 0-88 15,0 0-168-15,0 6-88 0,4 13-104 16,4 10 192-16,0 12 80 31,4 7 24-31,3 2-96 0,-2 1-8 16,2-3 40-16,2-1-32 0,-2-9 32 15,-2-9-32-15,-2-3-8 16,-3-14-80-16,-3 1-264 0,3-7 0 16,-8-3-104-1,0 0 48 1,0-3 280-16,0 0 120 0,0 0 0 15,-4-9 0-15,-5-7-168 0,1-6 104 16,1-10-40-16,7-9-64 16,0 0-136-16,0-7 152 0,15 3 152 31,9 7 80-31,0 10-80 16,4 9 8-16,4 6 0 0,-8 10 120 15,4 3 0-15,-8 0-56 16,0 13 104-16,-5 6-8 15,-2 3-104-15,-5 3-16 0,-5 4 64 32,-3 3-16-32,0 0 48 0,0 3-64 15,-15-4 112-15,-5 1 56 16,-8-4-88-16,-8-2 56 16,0-4-32-16,-3-6-40 0,6-3 0 15,6-7-144-15,11-3 0 31,8-3-128-31,8 0-536 0,0-12-1024 16,24-14-1305-16,8 7-79 16,-4 3-3218-16</inkml:trace>
  <inkml:trace contextRef="#ctx0" brushRef="#br2" timeOffset="-94060.23">16742 16005 5449 0,'0'0'7985'0,"0"0"-5664"16,0 0-1089-16,0 0-424 15,0 0-104-15,0 0-496 16,0 0-208-16,4 0-152 0,0 16 152 31,3 3 120-31,-3 6-7 0,0 1-105 16,5 2 56-16,-9 1 136 15,4-4-104-15,0 4 48 16,-1-4-136-16,-3 0 72 0,4 1-80 16,-4-7-280-16,8-3-673 31,1 0-1271-31,-6-7-3321 0</inkml:trace>
  <inkml:trace contextRef="#ctx0" brushRef="#br2" timeOffset="-93832.99">17012 16141 3712 0,'0'0'10355'0,"0"0"-8755"15,0 0-944-15,0 0-104 0,0 0-360 0,0 0-184 32,0 0-8-32,56 26-56 15,-43-4-16-15,-10 0-112 0,-3 4 88 16,0 2-256-16,-12 1-336 16,-20 9-720-16,4-9-1265 15,0-10-2568-15</inkml:trace>
  <inkml:trace contextRef="#ctx0" brushRef="#br2" timeOffset="-93209.43">17307 15557 9978 0,'0'0'2968'0,"0"0"-1295"16,0 0-617-16,0 0-48 0,0 0-128 15,0 0-336-15,-3-31-448 16,3 31-96-16,0 0-80 0,3 12-136 15,5 17 216 1,1 6 152-16,2 9-48 16,1 10 48-16,0 0-144 15,0 3 80-15,4 4-16 0,-4-11-16 16,0 1-56-16,0-9-184 16,0-7-184-16,-5-13-224 0,2-7-408 31,-5-8-240-31,0-7 232 15,-4 0 679-15,0-16 329 0,0-12-584 16,0-7 480-16,0-10 104 16,-4-3 280-16,4 1 104 0,0 5 201 15,4 7 143-15,7 10-104 32,10 9-448-32,3 7-176 15,-1 9 0-15,1 0-128 0,4 6 128 16,-4 16-8-16,0 7 16 15,-8-1-16-15,-4 7 16 0,-12-3-8 16,0 3 80-16,0 0-64 16,-16 0 136-1,-16-3 104-15,0-1-96 16,-3-5-16-16,-1-7-144 0,0-6-136 16,8-7-1392-16,12-6-3321 15</inkml:trace>
  <inkml:trace contextRef="#ctx0" brushRef="#br2" timeOffset="-92878.15">17770 15872 3672 0,'0'0'9330'0,"0"0"-7929"31,0 0-665-31,0 0 184 16,0 0-256-16,0 0-488 0,91-29-176 15,-83 45 0-15,0 6-16 16,-8 6 16-16,0 4 48 0,0 0 24 16,-16 3 168-16,0-3 136 31,-3-7-152-31,2-6 56 16,9-3-80-16,5-7-104 0,-1-5-96 15,4-4 0-15,0 0-176 16,11 0-312-16,10 0 312 0,3 0-80 15,-1 0-544-15,-3 0-456 32,4 0-465-32,-8 0-871 0,-4 0-2489 15</inkml:trace>
  <inkml:trace contextRef="#ctx0" brushRef="#br2" timeOffset="-92632.52">18196 15909 3392 0,'0'0'8114'15,"0"0"-6202"-15,0 0-1448 16,0 0-111-16,15-15 351 0,-15 12-704 15,0 3-224-15,4 0-969 0,9 0-1023 16,-5 0-513-16,-1 0-3760 0</inkml:trace>
  <inkml:trace contextRef="#ctx0" brushRef="#br2" timeOffset="-92515.71">18411 15850 1112 0,'0'0'4625'0,"0"0"-4385"16,0 0-240-16,0 0-3017 0</inkml:trace>
  <inkml:trace contextRef="#ctx0" brushRef="#br2" timeOffset="-92364.4">18642 15811 10722 0,'0'0'2032'0,"0"0"-1424"16,0 0-424-16,0 0-64 16,0 0-120-16,0 0-2256 0,0 0-2169 15</inkml:trace>
  <inkml:trace contextRef="#ctx0" brushRef="#br2" timeOffset="-91693.21">18866 15220 9329 0,'0'0'5058'0,"0"0"-3402"16,0 0-480-16,0 0-576 16,0 0-320-1,0 0-280-15,0 0-160 16,23 64 160-16,-7-13 96 0,0 9-48 15,-4 4-40-15,0-1 0 16,-5-2 40-16,2-1-48 0,-5-6-8 16,-4-10-104-1,0-2-48-15,0-14-152 16,0-6-16-16,0-9-144 16,0-7-8-16,0-6 128 0,0 0 128 15,0-9 168-15,8-14-920 16,3-8-409-16,10-10 441 0,3-4 488 31,0 1 152-31,4 5 304 16,-5 11 152-16,-3 6 384 0,4 6 16 15,-4 10-104-15,0 2-80 16,4 4-40-16,-9 4 17 16,6 11 71-16,-6 11-120 0,2 3-8 31,-10 3-120-31,2-1-96 0,-5 4 8 15,-4-3-64-15,0-1 40 16,-20-5 192-16,-5 2 208 0,-6-2 16 16,-17-7-64-16,4-3-64 15,-7-4-104-15,3-9-240 16,4-3-112 0,7-3-936-16,14-9-1520 15,11-7-4554-15</inkml:trace>
  <inkml:trace contextRef="#ctx0" brushRef="#br2" timeOffset="-91254.29">19388 15620 592 0,'0'0'8834'15,"0"0"-6242"-15,0 0-495 16,0 0-529-16,0 0-576 16,0 0-208-16,0-5-400 0,3 8-384 15,5 9 8 1,-4 8 72-16,4 8-8 16,0 0 32-16,-4 7-88 0,-4 3 56 15,4 1-24-15,-4-1-40 16,0 0-8-16,0-6 0 15,0-1-80-15,0-8-384 16,-4-5-632-16,4-8-824 16,0-7-1193-16,0-3-2408 15</inkml:trace>
  <inkml:trace contextRef="#ctx0" brushRef="#br2" timeOffset="-90823.19">19650 15637 384 0,'0'0'5193'16,"0"0"-1256"-16,0 0-2921 15,0 0-512-15,0 0-232 0,0 0 816 32,0 0-40-32,0 0-327 15,-52 92-217-15,29-67-176 0,-1 0-56 16,0-6-56-16,3-2-72 15,2-8 0-15,3-3-88 16,4-3 24-16,8-3 64 0,4 0 8 16,0 0 56-1,0 0-208-15,4-3 0 16,11 0-16-16,-2 3-136 0,2 0 88 16,-2 0 8-16,2 3-16 15,-2 10 72-15,2 0 0 16,-3 6 0-16,4 0 32 15,1 0-16 1,-6 0 16-16,1 3-32 0,1-6 8 16,-6 3 40-16,-3-3-48 15,0-6 0-15,0-4-48 0,-4 0-328 16,0-6-576-16,0 0-689 16,-8-6-911-1,0-10-5410-15</inkml:trace>
  <inkml:trace contextRef="#ctx0" brushRef="#br2" timeOffset="-89638.33">19670 14916 5881 0,'0'0'2624'15,"0"0"-1087"-15,0 0-329 16,0 0-8-16,0 0-168 0,0 0-255 31,-28-67-249-31,28 58-160 16,8-4-80-16,4 0-176 0,4 4 40 15,4 2 24-15,0 1-168 0,8 3 88 16,0 3 40-16,3 0 144 16,5 9-32-16,0 7-128 15,0 10-16 1,0 9-16-16,-4 6-80 15,-8 4-16-15,-5 2 8 0,-6 0-104 16,-5-2-48-16,-8-1 8 0,0-2 112 16,0-1 16-16,-8 0-24 15,-5-2 40 1,-2-5 16-16,-1-2-16 16,-4-7 0-16,8-5-8 15,-4-8 8-15,8 1-8 16,0-4-56-16,4 1 56 0,4-4 8 15,0 4-96-15,0-1-24 0,4 1-128 32,16-4 24-32,8 4 24 15,4-4-208-15,0 1-144 16,4-4-249-16,-5 3-199 0,-3 0 24 16,-8 4 152-16,-8-4 136 15,-8 0 392-15,-4 4 296 0,-4-4 648 16,-16 1 864-16,-4 2 80 31,1-2-295-31,-9 2-449 16,4 0-216-16,4 4-160 0,3 0-240 0,6 0-32 15,7 3-80-15,3 0-112 16,5 2 72-16,5 2-72 16,11 2 8-1,8 0-16-15,0 0-56 16,-1 1-104-16,1 2 48 15,0-3 104-15,4-3 8 0,-3 3-8 16,-2 4 8-16,1-4 0 16,0 4 8-16,-4 2-8 15,-1-3 0-15,-2 7 8 16,-6 0 112-16,6 3-40 16,-9 0 88-16,-5 3-8 15,-3 3-16-15,0-3 0 0,0 4-88 16,-11-5-8-16,-13-2-48 0,-12-3-24 31,-40 0-344-31,8-13-1464 16,-7-9-5162-16</inkml:trace>
  <inkml:trace contextRef="#ctx0" brushRef="#br2" timeOffset="-83772.96">16128 16716 4080 0,'0'0'4201'0,"0"0"-1608"16,0 0-1361-16,0 0-576 0,-4 0-136 15,4 0 425 1,0 0-17-16,0 0-480 16,0 0-208-16,0 0 24 0,0-3 32 15,0-10-136-15,0-6-160 16,4-6 0-16,16-1 0 0,4-2-136 15,8 2 56 1,12-2-16-16,7 6-40 16,9 0 120-16,4 2-88 15,3 5 104-15,2 5 56 0,-6 7-56 16,-3 3 0-16,-9 6 0 16,1 13 0-16,-3 6-16 15,-6 4 8 1,5 6-120-16,-8 3 120 15,-1-3-72-15,6 0 80 0,-6-3-8 16,5-4-176-16,4-8-336 16,-1-8 184-16,5-9-417 15,4-3 17-15,-4-3-168 0,-4-16 344 32,-9-6-312-32,2-10-320 15,-18-10 47-15,-3-6 681 0,-12-3 464 16,-3 0 712-16,-5 4 345 15,0 6-57-15,-5 8 488 16,1 11 120-16,0 12-303 0,0 7-409 16,4 3-520-1,0 3-376-15,0 0-536 16,4 12-128-16,4 11 536 16,5 2 80-16,-2 3 40 0,2 4-312 15,-6 0 112-15,1-3 0 16,-4-1 8-16,0-6 136 15,-4 0-64 1,0-5-137-16,4-2 137 0,0-5-120 16,-4-4-16-16,4 1-40 15,-4-7-208-15,0 0 408 0,0 0 104 16,0-3 600-16,0-14-248 16,0-5-280-1,0-6-64-15,0-7 56 16,16-6-56-16,-4 2-8 15,11 1 96-15,2 10 8 0,6 6-104 16,-3 9 0-16,8 10 0 16,0 3 0-16,8 0-48 0,20 3 48 31,28 10 48-31,27-4 280 16,16-6 57-16,-4 1-257 15,-11-4-8-15,-16 0-48 0,-4-7-72 16,-20-2 8-16,-17 2 0 15,-11 1-8-15,-4-4 0 0,4-2-24 16,3-7 24 0,5 3 56-1,-12-3 64-15,-12 0 184 0,-12 6 72 16,-9 4 8-16,-2-1 144 0,-9 0-272 16,0 4-80-16,-1 3-176 15,-3 0-56-15,0 0-144 16,0 3-256-1,0 0-152-15,0 0-296 16,-7 0-1409-16,-10 0-2176 16</inkml:trace>
  <inkml:trace contextRef="#ctx0" brushRef="#br2" timeOffset="-67117.33">14061 17189 9554 0,'0'0'4569'0,"0"0"-3577"16,0 0-648-16,0 0-184 0,0 0 248 31,0 0 216-31,15 0-200 16,5 0-224-16,12 0-192 0,4-6 96 16,7-1 16-16,9-5 0 15,-3 2-16-15,-2-6-8 0,-3 7-40 16,-8-1-56-16,-4 1-96 31,-8 3-312-31,-9 2-304 0,-3 4-304 16,-3-3-625-16,-9 3-815 15,0 0-801-15,0 7-2080 0</inkml:trace>
  <inkml:trace contextRef="#ctx0" brushRef="#br2" timeOffset="-66780.27">14084 17329 8065 0,'0'0'2777'0,"0"0"-1401"15,0 0-808-15,0 0-24 16,0 0 265-16,-4 0-145 15,20 0-248-15,7 0 16 0,5 0 176 0,13 0-80 32,2-6-232-32,-3-1-48 15,8-3 56-15,-4 1-64 0,-4 0-80 16,-4-1-88-16,0 1-72 16,-5 2-64-16,-7 1-416 15,-8 2-160-15,-7 1-200 0,-2 1-384 31,-7 2-401-31,0 0-559 0,-7 2-561 16,-6 5-1768-16</inkml:trace>
  <inkml:trace contextRef="#ctx0" brushRef="#br2" timeOffset="-66561.58">14192 17447 3712 0,'0'0'6010'0,"0"0"-3626"15,0 0-1056 1,0 0-832-16,0 0-127 16,0 0 167-16,79-26-152 0,-39 17-184 15,-4 2-200-15,20-3-336 0,-12 1-1745 16,-9-1-3576-16</inkml:trace>
  <inkml:trace contextRef="#ctx0" brushRef="#br2" timeOffset="-41893.5">20997 9192 5641 0,'0'0'5801'0,"0"0"-4721"16,0 0-856-16,0 0-120 0,0 0 840 15,0 0 105-15,0 0-473 0,0 0-304 16,0 0 24-16,0 0 216 0,0 0-80 31,0 0-56-31,0-10-136 16,0-6-240-16,-8-10-8 16,-8 1-48-16,-4-7 40 0,-3 4 16 15,-9 2-32-15,0 7 32 16,-5 6 0-16,1 4 0 0,1 9 8 31,-1 0-8-31,-4 9 8 16,9 8-8-16,-2 5-88 0,6 3 88 15,-1 7 48-15,11 6-40 16,6 6-8-16,3-2-40 0,8 2 40 16,0-2 0-16,16-5-16 31,12-5-184-31,0-6-72 15,7-14-40-15,1-5 200 0,3-7 112 16,2-10 8-16,-5-15 8 0,-1-10-16 16,-3-6-120-16,-8-10 120 0,1-10 0 15,-6 1-200 1,-3-6 144 0,-4-1-40-16,0-3-80 15,-4 7-24-15,-4 5 96 0,0 11 104 16,-4 12 128-16,0 13 152 15,0 6 120-15,0 9 104 0,0 7-136 0,0 0-240 32,0 0-88-32,0 0-40 15,-8 3-88-15,0 17 88 16,-4 5 0-16,0 7 240 0,0 9-72 16,0 0 16-16,1 4 64 15,7 5 40-15,-1-5-160 0,5 6 41 31,0-4-161-31,0 1 104 16,9 0-48-16,10-4-56 0,5-3 0 16,4-6-8-16,4-6-152 15,7-10-121-15,-3-6 89 0,5-4 0 16,-10-9 40-16,-11 0-48 31,0 0-8-31,-9-6 24 16,-6-7 128-16,-1 1-112 0,-4-5-312 15,0 2 128-15,0-5-360 16,-4 5-712-16,-1-7-1377 0,-2 6-3136 0,7 3 377 16</inkml:trace>
  <inkml:trace contextRef="#ctx0" brushRef="#br2" timeOffset="-41545.68">21487 9029 9482 0,'0'0'4665'31,"0"0"-3977"-31,0 0-512 15,0 0 64-15,0 0 264 0,0 0 816 16,4 80-576-16,0-45-248 16,0 3-136-16,3 3-207 0,2-3 23 15,3 0 8-15,-5-6-104 32,1-3-8-32,1-7-72 15,-5-3 56-15,0-6-56 0,-1-4-208 16,-3-3-401-16,0-6-703 15,0 0-1224-15,-11 0-3722 0</inkml:trace>
  <inkml:trace contextRef="#ctx0" brushRef="#br2" timeOffset="-37057.35">21830 9058 9129 0,'0'0'3033'0,"0"0"-2025"16,0 0-640-16,0 0 497 0,0 0 239 31,0 3-520-31,0-3-352 15,4 0-104-15,-1 0-128 0,1 0 88 16,9 0 0-16,2 0 48 16,9 0-48-16,8-3-80 0,4-4 48 15,0 1-8-15,4-3-48 32,0 2-72-32,-1-5-352 0,-3 5-488 15,-8 1-737-15,-8-1-911 16,-12 2-1609-16,-8 1-2576 0</inkml:trace>
  <inkml:trace contextRef="#ctx0" brushRef="#br2" timeOffset="-36801.66">21837 9185 3368 0,'0'0'7778'16,"0"0"-6242"-16,0 0-848 0,0 0 329 16,0 0 423-16,0 0-384 15,84 0-584-15,-44-3-176 16,8-4-144-16,-1 1-72 0,6 3-80 31,-10-3-96-31,-2-1-528 0,-2-6-984 16,-11 1-2417-16,-13 2-2889 0</inkml:trace>
  <inkml:trace contextRef="#ctx0" brushRef="#br2" timeOffset="-30525.56">16673 17087 6065 0,'0'0'2384'16,"0"0"-1568"-16,0 0-479 0,21 0-113 15,-5 0 120-15,3-3 144 31,9-3-128-31,0 3-88 0,8 0 200 16,5-4 88-16,-2 1-40 16,8-1 8-16,6-2-136 0,6-4 9 15,17-2-17-15,20-7 16 16,19-7 72-16,1 0-120 31,-4 0-48-31,-17 4-64 0,-12 3-96 16,-7 3-16-16,-16 0 24 15,-13 6-48-15,2 0 8 16,3 1-64-16,8-4 32 0,7-3 16 0,1 0 8 16,-5-4 24-1,5 8-56 1,-4-4-72-16,-5 3 0 0,-6 3 0 16,-10 4 0-16,-6-1 0 15,-6 7-152-15,-11 0-56 16,-4 0-120-16,-8-1-120 15,0 4-200-15,-8 0-424 16,0 0-977-16,-8 0-599 16,-12 10-2001-16</inkml:trace>
  <inkml:trace contextRef="#ctx0" brushRef="#br2" timeOffset="-29993.91">17096 17358 432 0,'0'0'3056'0,"0"0"-631"0,0 0-857 16,0 0-272-16,0 0 25 16,0 0 71-16,80-26-168 15,-61 17-336-15,6 2-47 0,-1-3-153 16,4 4-264-1,7-3 56-15,5-1 32 16,8-2-40-16,8-1-8 0,19-6-32 16,25-10 32-16,16 1-87 15,-5 2-153-15,-23 4-40 16,-29 9-80-16,-22 7-104 0,-1-1 0 47,-5 1-176-47,-3 0 120 0,-8-1 48 15,-8 1-40-15,0 3-24 16,-5-3-80-16,2 3-121 16,-1-1-247-16,-4 1-568 0,0 0-928 15,-4 0-2353-15,0-1-3313 0</inkml:trace>
  <inkml:trace contextRef="#ctx0" brushRef="#br1" timeOffset="-19140.13">22575 8823 208 0,'0'0'7985'0,"0"0"-6496"15,0 0-729-15,-8-26-40 16,8 17-32-16,0 0 8 0,0-1-176 0,0 1-224 15,4-4-32-15,3 6 193 16,1-2-89 0,9-1-184-16,-2 1-80 15,13-4-96-15,0 7 80 16,4-1-24-16,4 1 24 16,-5 3-24-16,6 3-64 0,-9 0 8 15,-5 9-8-15,-3 11-48 16,-8-1 40-1,-8 9 8-15,-4 7 0 16,0 0 8-16,-16 6 0 16,-12-2 88-16,-3-2-16 0,-5-2-72 15,0-6 40-15,8-7-48 16,4-9 8-16,13-7 0 0,2 0-8 31,9-6 8-31,0 0 0 16,0-6-8-16,20-13-56 15,8-13-368-15,8-9 64 0,8-9 216 0,7-4-32 16,-2-4-305-16,2-2-31 16,-7 3 296-16,-8 6 216 15,-8 7 520 1,-13 8-312-16,-6 11 168 16,-5 10 33-16,-4 5 271 15,0 7-128-15,0-1-256 0,-13 4-184 16,-2 0-112-16,-6 7 0 0,-3 8-8 15,1 8-104 1,3 2 104-16,0 10 8 16,8 0-8-16,1 3 0 15,7 1 8-15,4-4 120 16,0 2-16-16,11-8-104 0,5-4 88 16,4-5 24-16,4-5 0 15,-5-5-48 1,2-7-64-16,-5 0 0 15,-4-3-96-15,-1 0-304 16,-2 0-240-16,2-16-448 0,1-3-1721 16,1-3-3560-16</inkml:trace>
  <inkml:trace contextRef="#ctx0" brushRef="#br1" timeOffset="-18864.38">23327 8734 10282 0,'0'0'2352'0,"0"0"-1432"15,0 0-383 1,0 0 127-16,0 0-16 16,0 0-296-16,0 0-224 0,9 10 32 15,-5 2 288-15,3 4 72 0,1 6-72 16,-4 1-120-1,5 2-80-15,-5 1-72 16,-1-1-72-16,1 0-8 16,0-3-96-16,-4 1-16 15,0 6-808-15,0-11-1656 0,0-5-4650 16</inkml:trace>
  <inkml:trace contextRef="#ctx0" brushRef="#br1" timeOffset="-17999.93">23830 8020 3424 0,'0'0'5753'0,"0"0"-4464"16,0 0 95-16,0 0 32 0,0 0 153 15,0 0-409-15,0 0-496 16,-4-13-240-16,4 13-176 31,0 0-200-31,0 6-48 0,8 17-256 16,3 12 256-16,6 25 104 16,7 23-16-16,-9-4-80 0,2-6 0 15,-6-13 40-15,-3-12-48 16,5-1-160-16,-6 4-88 31,1-9-296-31,-4-11-208 0,-4-9 112 0,0-9-8 16,0-7-1-16,0-2 129 15,0-4 520-15,0-4 176 0,0-15 272 16,-4-6-440-16,0-10 48 16,4-6-48-1,0-7-8-15,0 4 8 16,8-1 56-16,8 7 121 0,4 10 87 15,4 5-136-15,0 14-136 16,4 6-32-16,7 3 24 0,-7 15-8 16,4 11 16-16,-4 0 8 31,-4 8 0-31,-12-5 40 0,-8 3-40 16,-4-4 0-16,-4-3 80 15,-16 1 56-15,-12 0 56 0,-12-1 184 16,-4 0 8-16,-3-3-216 15,-1 1-56-15,9-5-120 32,6-5-304-32,21-9-1080 0,13-4-1801 0,3 0-4513 15</inkml:trace>
  <inkml:trace contextRef="#ctx0" brushRef="#br1" timeOffset="-17744.8">24519 8308 4689 0,'0'0'5905'0,"0"0"-3025"0,0 0-559 15,0 0-905-15,0 0-672 16,0 0-544 0,0 0-152-1,-16 52 176-15,4-11-32 0,4 9-87 0,0-2-97 16,8 0 0-16,0 0-8 15,8-1 0-15,4-6-129 0,0-3-319 16,-12 1-1056-16,0-11-2721 31,-20-9-4889-31</inkml:trace>
  <inkml:trace contextRef="#ctx0" brushRef="#br1" timeOffset="-15896.61">16228 15268 3600 0,'0'0'1537'0,"0"0"-985"15,0 0-416-15,0 0-32 16,0 0 232-16,0 0 48 0,0 0 144 15,35 32-88-15,-27-19-56 16,5 0-64 0,-6 2-88-16,1 5-24 0,1 2 40 15,-5 0 64-15,-1 6-79 16,1 4-145-16,0 3 96 16,4 6 16-16,1 1 0 0,2-1-72 15,5 0-120 1,0 0 48-16,4 1-8 15,-4-1-48-15,-4 0 56 0,0-6-48 16,-1 3-8-16,-7 0 8 16,5 1-8-16,-1-1 0 15,-4 0 16-15,-1 0-16 0,5-3 104 32,-3-3-32-32,3-4-64 0,-1 1 120 15,1-1 40-15,5 4-56 16,-2-4-32-16,2 4-64 15,-6 0-8-15,1 0 88 0,4-4-96 32,-7 4 40-32,2-3-32 15,-3-1-8-15,4-2 80 0,0-1 48 16,0 0-24-16,4-2-48 16,-1 2-40-16,2-3 40 15,-1 0-48-15,0 4-8 0,4 2 16 31,-4-2-16-31,0 2 8 0,-1 1-8 16,-2 3 0-16,3-1 0 0,-5 1 0 16,2 0 8-16,-5 0 0 15,0-4-8-15,0-2 0 16,-1-1-64-16,1-3 64 16,0-2-16-1,0-1-48-15,1-4 56 16,-5-5-8-16,4 0-112 0,-1-4-104 15,-3-3-152-15,0-3-248 0,0 0-601 16,0 0-815-16,0-13-2449 16</inkml:trace>
  <inkml:trace contextRef="#ctx0" brushRef="#br1" timeOffset="-14574.48">17387 15094 4977 0,'0'0'1824'15,"0"0"-1152"-15,0 0-464 16,0 0-128-16,0 0-32 0,4 13 136 16,0-4 176-16,0 7-64 0,4 3-96 15,-1 3 8-15,-2 7-72 31,-1 2 8-31,0 1-79 16,4 0 55-16,-4 3-8 0,3 3-32 16,6-3 40-16,-2-3-64 0,6 6 24 15,2-6 24-15,-2 2-96 16,-2 4 40-16,5-2 24 31,-3-1-72-31,-6-1 16 16,6 4-8-16,-6-3 0 0,5 3 40 15,-4 4-40-15,0-4 0 0,0-4 80 16,4 5-24-16,0-7 96 0,0 3 0 16,-4 0-56-1,0-4 24 1,-1 1-32-16,2-4 16 16,-5 1 32-16,-1-4-8 0,2 1 48 15,-1 3-88-15,-1-1-40 0,5 0-8 16,-3-2-48-16,2-1 16 0,1 1 64 31,4-1-80-31,-4 0 8 16,0 1 40-16,0 2 8 15,-4-2-8-15,0-1-48 0,-4 0 8 16,0 1-8-16,4 0 8 16,-4-4 8-16,4 3-16 0,-4 0 8 31,4 4 0-31,3 0-8 15,-2-1 0-15,-1-2 0 0,3-1-128 16,-3 0-112-16,5-5-240 16,-6-2 144-16,6 1 168 0,-5-2 16 15,-1-5-48-15,-3 1-104 32,0-3-120-32,-4-7-161 15,0-3-455-15,0 0-840 0,0 0-2393 16</inkml:trace>
  <inkml:trace contextRef="#ctx0" brushRef="#br1" timeOffset="-13095.85">19008 14878 2624 0,'0'0'2121'0,"0"0"-1241"15,0 0-400-15,0 0-152 0,0 0 72 0,0 0-64 16,0 9-160-16,0-2 32 16,8 6 152-16,1 5 80 15,-5 8 8 1,0 2-144-16,3 4-96 16,2 3-39-16,-5 3-73 15,4 3-24-15,-1-3-64 0,6 4 48 16,-2-4-8-16,1 0-48 31,4-3 0-31,-4 0 8 0,4 3 0 16,-4-7 0-16,0 11-8 15,-4-7 8-15,0 6 48 0,-4-6-56 16,3 3 8-16,6-3-8 16,-1-3 0-16,0 3 0 31,4-4 0-31,0 4 0 0,-1-3 48 15,6 0-48-15,-6 3-8 0,2-7 0 16,-2 4-40-16,-6-3 48 0,-2-1-64 16,1 4 64-16,-4-3 16 15,0-1-16 1,1 1 0 0,-2-7 56-16,1 0-48 0,0 1 0 15,4-1 0-15,0 0 48 0,-4 0-8 16,8 1-48-16,-8-1 72 0,0 3-64 31,0-3 0-15,-1 3 40-16,2-2-48 0,-5-1 0 15,4 0 8-15,0 0 0 0,0-5-8 16,0 1 0-16,0-1 0 16,-1-2 56-16,1-2-56 0,5 0 0 15,-1 3 0-15,-4-4 8 31,-1 4 0-31,1-3 0 0,1-4 0 16,-1 1 24-16,0-1-32 16,-4-2 0-16,4-1-64 15,-4 0 0-15,0 1-64 0,0-4-408 16,0-3-761-16,-4 0-1351 16,-4 0-2864-16</inkml:trace>
  <inkml:trace contextRef="#ctx0" brushRef="#br1" timeOffset="5566.78">24917 8458 312 0,'0'-3'11242'0,"0"-1"-8737"15,0 4-1457-15,0 0-456 0,0 0 80 16,0 0 32-16,0 0-304 0,4 0-160 31,4-2-128-31,8-2-96 16,8-2 32-16,8-4-48 15,4 1 8-15,0 3-8 0,-5-4-232 16,-6 3-312-16,-10 1-392 16,-6 3-384-16,-9-3-561 0,0-4-231 31,-17 4-2657-31</inkml:trace>
  <inkml:trace contextRef="#ctx0" brushRef="#br1" timeOffset="5803.67">24925 8217 3088 0,'0'0'7698'15,"0"0"-4730"-15,0 0-991 0,0 0-481 16,0 0-456-16,0 0-463 15,0 0-337-15,0-3-240 0,4 31-96 16,8 16 96-16,-4 17 72 16,5 6 0-1,-6-1 32-15,5-3-96 16,1-9-8-16,-2-2-264 0,1-11-209 16,0-3-855-16,8-13-1064 15,-4-6-2457-15,-1-16-3921 0</inkml:trace>
  <inkml:trace contextRef="#ctx0" brushRef="#br1" timeOffset="6411.85">25284 7908 8889 0,'0'0'1993'0,"0"0"-297"15,0 0-424-15,0 0-487 16,0 0-401-16,0 0-136 0,103-34-96 15,-66 34-152-15,2 12-88 16,-3 10-24 0,-4 7-112-16,-8 9 80 15,-8 7 8-15,-13 6 72 0,-3-1-40 16,-7 1 96-16,-17-3-72 16,0-4 80-16,-7-9 96 15,3-6-88-15,3-10 96 16,9-10-96-16,8-5 0 15,8-4-8-15,0-17-112 16,21-14-769-16,14-26 17 0,14-23 424 16,14-18 80-16,-4 9 208 15,-15 19 152-15,-19 29 224 16,-14 22 680 0,-7 6 393-16,0 7 47 15,-4 3-360-15,0 3-568 0,-12 18-416 16,-8 11 192-16,1 13 120 15,-2 5-240-15,5 4-8 16,4-3-56-16,12 2 32 0,0-5-40 31,12-4-112-31,16-6-72 16,9-10-304-16,2-2-496 0,21-23-600 16,-16 0-2281-16,-4-7-3769 0</inkml:trace>
  <inkml:trace contextRef="#ctx0" brushRef="#br1" timeOffset="6698.22">25937 7995 8665 0,'0'0'4073'16,"0"0"-2937"-16,0 0-463 15,0 0-329-15,0 0-136 16,0 0 24-16,0 0-232 15,0 0 0-15,80 25 112 0,-76-3-24 16,-4 7 0-16,0 2 0 16,-8-2 152-16,-8 0-40 15,4-11 8 1,5-1-24-16,2-5-184 16,5-5-128-16,5-7 64 0,18 0-232 15,13 0 168-15,36-29-928 16,-8-3-1785-16,-8 0-2744 0</inkml:trace>
  <inkml:trace contextRef="#ctx0" brushRef="#br1" timeOffset="7267.1">26252 7318 10298 0,'0'0'3088'16,"0"0"-1727"-1,0 0-753-15,0 0-336 0,0 0-216 16,0 0-56-16,5 35 0 15,10 3 32-15,5 16 112 0,0 7-96 16,0 11-40-16,0-2 40 16,-8-3-48-1,-1-4 0-15,-6-18-408 16,3 3 80-16,-4-11-520 16,-4-11 87-16,0-10-119 0,0-6 368 15,0-7 112-15,0-3 400 31,-4-7-88-31,0-15 88 0,0-10-608 16,4-12 216-16,0-4 344 16,4-2 48-16,7 2 328 15,6 3 352-15,-2 14 336 0,2 8-64 16,2 11-327-16,9 6-545 16,0 6-24-16,0 12-40 0,4 10 64 31,-4 13 16-31,-8 3-88 0,-12 3 0 15,-8 4-8-15,0-4 0 16,-20 1 0-16,-12-5 16 0,-8-5-8 16,4-6-8-16,-8-4-849 15,12-6-1335-15,8-13-1785 0</inkml:trace>
  <inkml:trace contextRef="#ctx0" brushRef="#br1" timeOffset="7567.46">26834 7629 7313 0,'0'0'6097'16,"0"0"-5184"-16,0 0-673 0,0 0-144 16,0 0 80-16,0 0 72 15,80 23-48-15,-73-4-72 0,-3 3-120 31,-4 3 0-31,0-3 112 16,-11-2 128-16,-10 2 192 16,6-7-88-16,2 1-96 0,6-6-96 15,-1-4-120-15,8-6-40 16,0 0-88-16,24 0-176 0,4 0 192 31,12-3-440-31,27-26-720 16,-7 1-1145-16,-8-4-3352 0</inkml:trace>
  <inkml:trace contextRef="#ctx0" brushRef="#br1" timeOffset="7806.2">27276 7553 6641 0,'0'0'2416'15,"0"0"-335"1,0 0-401-16,0 0-648 16,0 0-623-16,0 0-169 15,92-25-64-15,-64 25-176 16,-1-4-56-16,-3 1-993 0,-7-3-711 16,-14-7 8-16,-3 4-1065 0,0-4-2216 15</inkml:trace>
  <inkml:trace contextRef="#ctx0" brushRef="#br1" timeOffset="7987.04">27284 7378 5945 0,'0'0'1816'0,"0"0"-1224"0,0 0 609 32,0 0 199-32,-4 86-120 15,4-48-264-15,0 0-384 16,0 4-223-16,12-4-145 0,0-4-136 0,4-2-128 15,4-10-80-15,-1 4-1009 16,-2-13-1119-16,-2-7-1817 0</inkml:trace>
  <inkml:trace contextRef="#ctx0" brushRef="#br1" timeOffset="8166.09">27694 7448 5977 0,'0'0'6401'0,"0"0"-5417"15,0 0-680-15,0 0-280 0,0 0-24 16,0 0-1208-16,28-6-1360 0,-15 6-2177 16</inkml:trace>
  <inkml:trace contextRef="#ctx0" brushRef="#br1" timeOffset="8301.83">27922 7372 8225 0,'0'0'2097'0,"0"0"-1297"16,0 0-224-16,0 0-576 15,0 0 0-15,0 0-1320 0,92-29-1953 0</inkml:trace>
  <inkml:trace contextRef="#ctx0" brushRef="#br1" timeOffset="8450.71">28132 7293 4400 0,'0'0'6074'0,"0"0"-4170"16,0 0-920 0,0 0-432-16,0 0-111 15,0 0-441 1,0 0-361-16,0 0-2743 15,33-41-6778-15</inkml:trace>
  <inkml:trace contextRef="#ctx0" brushRef="#br1" timeOffset="9531.02">28508 6765 8313 0,'0'0'1937'31,"0"0"-1089"-31,0 0 104 0,0 0-128 0,0 0 216 16,67-79-479-16,-27 70-329 16,4 9-80-16,3 0-152 0,5 16-8 15,-4 15-120-15,-8 8-208 16,-12 11 32 0,-12 1-49-16,-16 9 73 15,-4 1 128-15,-24-1 72 0,-12-3 80 16,0-3 64-16,-8-6-56 15,13-7 56-15,7-12-48 0,4-7-16 16,16-12 0-16,8-10-256 31,0 0 24-31,24-26 184 16,19-22-416-16,25-28 288 0,12-22 112 16,-5-13 48-16,-19 16 16 0,-16 25 0 15,-24 28 0-15,-8 7 488 16,-4 4 368-16,-4 5 201 31,4 0-97-31,-4 17 24 0,0 6-272 16,0 3-488-16,-8 0-224 15,-4 16-88-15,0 12-32 0,-4 4 48 16,9 10 64-16,-2 2-80 16,9 1 80-16,0 2-24 31,9-2 32-31,23-4 80 0,-1 0-72 0,17-3 80 15,-4-9-88-15,0-4-64 16,-13-12-240-16,-7-3-168 0,-12-10-48 16,1 0 208-16,-6-17-712 15,-3-1-1025 1,4-24-671 0,-4 7-81-16,-4 6-3664 0</inkml:trace>
  <inkml:trace contextRef="#ctx0" brushRef="#br1" timeOffset="9817.08">29400 6877 9009 0,'0'0'2857'15,"0"0"-801"-15,0 0-751 31,0 0-729-31,0 0-312 0,0 0-264 16,4 16 0-16,4 2 8 16,-4 8 216-16,8 6-64 15,-4-1-72-15,3 4-40 0,-3-3 32 16,5 0-80-16,-6-7-376 31,1-2-704-31,1-7-745 0,-5-10-823 16,-1-6-1289-16,-3 0-1736 0</inkml:trace>
  <inkml:trace contextRef="#ctx0" brushRef="#br1" timeOffset="10113.22">29643 6835 5825 0,'0'0'3120'0,"0"0"-1751"15,0 0-785-15,0 0-320 0,0 0 248 16,0 0-72-16,0 0-232 0,16 48-160 31,-16-29 56-31,-16 0 48 16,0-3 200-16,-8-3 440 0,0 0 25 15,4-7-41-15,8 0-352 16,8-3-360-16,4 1-64 16,0-1-240-16,9 3 200 0,10 0 40 31,1 4 120-31,16-4-120 0,-4 1-48 15,3-1-280-15,5-3-128 16,-3 0-561-16,-2-3-1079 16,-7 0-1945-16,-8 0-2528 0</inkml:trace>
  <inkml:trace contextRef="#ctx0" brushRef="#br1" timeOffset="10657.18">29910 6261 8585 0,'0'0'1929'0,"0"0"-857"16,0 0-768-1,0 0-304-15,0 0 0 16,0 0 136-16,3 79 536 0,6-38-192 16,7 10-248-16,8 0-128 15,-4 3-16-15,-1 0-24 16,1-3-64-16,-4-4-168 0,-4-8-88 31,-4-8-872-31,-4-15 584 0,0-3 32 16,-4-7 224-16,0-6 184 15,0 0 104-15,-8-9 0 16,-3-13-448-16,2-7 320 0,9-6 56 16,0-6 24-16,9-7 48 31,10 7 8-31,13 6 128 0,0 3 152 16,-1 16 368-16,10 13-568 15,-1 3 16-15,-5 13 176 16,-3 12 24-16,-4 7 80 0,-8 6 0 15,-12 0-96-15,-8 3-80 16,0-2-32 0,-16-5 144-16,-11-2-40 0,-14-7 57 15,-6-2-1-15,-5-4-168 16,-4-9-168-16,0-4-1065 16,12-6-935-16,16 0-1281 0</inkml:trace>
  <inkml:trace contextRef="#ctx0" brushRef="#br1" timeOffset="10984.58">30543 6378 5873 0,'0'0'5233'0,"0"0"-3961"31,0 0-1088-31,0 0-48 0,0 0 768 0,8 76 177 16,0-37-305 0,1 2-400-16,6 6-256 15,1-2-32-15,0 3-88 0,0-11-288 31,-4-2-784-31,-1-9-409 0,-7-7-639 16,-4-13-265-16,0-6-687 16,0 0-2193-16</inkml:trace>
  <inkml:trace contextRef="#ctx0" brushRef="#br1" timeOffset="11256.18">30759 6439 6001 0,'0'0'2256'0,"0"0"-695"0,0 0-705 16,0 0-216-16,0 0-224 16,11 3-16-16,-11 9-168 0,-11 8 152 31,-10 2 408-31,-7 0-95 16,-3 3-121-16,-1-3-144 0,4 1-176 15,12-4-144-15,0-4-112 16,16 2-112-16,0-2-8 0,16 1-40 15,16 0-64-15,8-3 72 32,3-7-224-32,9 0-585 15,20-6 9-15,-13 0-528 0,-6 0-2737 0</inkml:trace>
  <inkml:trace contextRef="#ctx0" brushRef="#br1" timeOffset="11429.25">31348 6480 4256 0,'0'0'8002'0,"0"0"-5505"15,0 0-1065-15,0 0-424 0,0 0-368 0,0 0-608 32,0 0-32-17,0 0-1272-15,-48-6-4449 0</inkml:trace>
  <inkml:trace contextRef="#ctx0" brushRef="#br1" timeOffset="13670.88">21562 11055 6001 0,'0'0'1832'0,"0"0"-656"16,0 0-95-16,0 0 231 0,0 0 48 15,0 0-312 1,0 0-455-16,0-6-417 16,0-7-48-16,-3 1-120 0,-9-5 40 15,-4 2-48-15,-9-8 0 16,-3-2 0-16,-3-4 0 16,-9 7 0-16,-3 0 8 15,2 9 96-15,-2 4 96 16,3 9-64-16,3 3-128 15,6 19 56-15,4 7-64 0,6 12-8 16,10 7-48-16,11 6 48 16,4 3 8-16,19 0-8 15,14-10-232 1,6-8-120-16,0-7 120 16,6-17 8-16,-1-12-97 0,-9-3-263 15,-3-16 152-15,-8-16 272 16,-4-9 168-16,-16-22 224 15,-8-16 264-15,-4-20-32 0,-16 7-127 16,1 16-25-16,-2 22 80 31,1 0 88-31,5 3-40 0,-2-3-24 16,-2 4-72-16,10 21 88 16,5 10 360-16,0 9-456 15,4 10-328-15,0 3-72 0,0 20-184 16,0 5 208-1,12 13 48-15,4 4-8 16,0 3 8-16,4-1-8 0,4 1 8 16,0-1 0-16,-1 7 8 15,5 0-8-15,0 3-224 16,-3 1-824-16,-1 12-1072 16,-5-13-2089-1,-6-13-4713-15</inkml:trace>
  <inkml:trace contextRef="#ctx0" brushRef="#br1" timeOffset="14121.66">21806 10966 8553 0,'0'0'2945'0,"0"0"-1761"31,0 0-352-31,0 0-392 0,0 0-183 15,0 0-81-15,108-22-168 16,-81 25-8-16,1 13 0 0,-12 6 72 16,-8 0-72-16,-8 10 8 15,0 0 240-15,-16-3 312 16,-4-4 112 0,0 0-88-16,1-9-208 15,6-6-200-15,9-1-176 0,4-5-40 16,0-4-144-16,17 0-408 0,14 0 472 31,17-13 112-31,8-3-224 16,39-19-752-16,-19 0-1145 0,-8 3-3152 15</inkml:trace>
  <inkml:trace contextRef="#ctx0" brushRef="#br1" timeOffset="14328.09">22547 10858 9097 0,'0'0'4377'15,"0"0"-3104"-15,0 0-321 16,0 0-416-16,0 0-304 0,0 0-40 31,87-51-192-31,-51 42-128 16,0 0-480-16,12-1-768 15,-8-3-1825-15,-16 7-2000 0</inkml:trace>
  <inkml:trace contextRef="#ctx0" brushRef="#br1" timeOffset="14520.48">22591 10989 2560 0,'0'0'5377'0,"0"0"-3296"15,0 0-609-15,0 0 704 16,0 0-327-16,0 0-737 16,115-23-568-16,-63 7-328 15,0 1-216-15,16-8-512 16,-12 1-1632-16,-9 3-3410 0</inkml:trace>
  <inkml:trace contextRef="#ctx0" brushRef="#br1" timeOffset="17145.24">23662 10528 992 0,'0'0'7233'0,"0"0"-4848"16,0 0-1241-16,0 0-192 15,0-3-88-15,0 0 129 0,0-4-481 16,0 1-240-16,0 0-192 0,0-4-72 31,0-3 0-31,0-2 48 16,-8-1-56-16,-12-7-168 0,-3 1-48 15,-14-3 80-15,1-1-24 16,-7 4 56-16,-1 3 88 0,4 13 8 16,4 6-56-16,1 6-8 31,-1 23-40-31,8 22 112 0,4 3 80 15,12 9-32-15,12 0-40 16,4-9 64-16,20-3-72 16,8-6 0-16,12-14-112 0,4-12 8 15,-1-9-48-15,5-10-225 32,-5-13 137-32,-2-15 32 0,-13-13 208 15,-8-7-64-15,-13-22 128 16,-3 6 120-16,-4-5 48 0,-4 2-128 15,0 16 121-15,0 3 87 0,-4 14 144 16,4 11 272 0,-4 17-288-1,0 6-440-15,1 13-96 0,3 18-32 16,0 17 112-16,0 6 16 16,15 6 0-16,5 1 8 15,8-11-8-15,0-5 56 0,4-10-56 0,0-16-120 31,-4-9-80-31,-4-10-40 16,-1 0 112-16,-6-13 16 0,-6-9-216 16,-3-7-160-16,-8 0-89 15,0-2-239-15,0 5-392 16,0 7-576-16,-4 7-2457 0</inkml:trace>
  <inkml:trace contextRef="#ctx0" brushRef="#br1" timeOffset="17437.43">24141 10290 7737 0,'0'0'5977'16,"0"0"-4152"-16,0 0-1113 0,0 0-536 0,0 0-56 15,0 0-40 1,0 0 312 0,31 63-16-16,-15-22-112 0,0 4-88 15,-4-1-112-15,4 1-56 16,0-4-16-16,0-3-200 16,0-6-736-16,0-10-912 0,-5-6-1105 15,2-10-3240-15</inkml:trace>
  <inkml:trace contextRef="#ctx0" brushRef="#br1" timeOffset="17931.4">24339 9855 1216 0,'0'0'9770'0,"0"0"-7770"0,0 0-447 16,0 0-713-16,0 0-192 31,0 0-648-31,0 0 0 0,0 0-200 16,0 0 176-16,73 85 16 16,-41-27 8-16,-1 2-8 15,-3 0 0-15,-4-2-96 0,-8-5-672 16,-8-11-641-16,-4-10 825 15,-4-13 96 1,0-10 168-16,0-9 328 16,0 0 360-16,0-13 104 0,0-15-464 15,0-7-152-15,3-9 152 16,14-7 0-16,3 0 64 0,-1 0 0 16,9 13 200-1,4 6 376 1,0 13-319-16,4 13-321 0,0 6-105 15,0 16 105-15,-8 16 161 0,-5 3-33 16,-6 9-8-16,-10 1-64 16,-7-1-40-16,-4-3-16 0,-20-3 120 31,-4-3-8-31,-7-6 80 16,-9-4-192-16,4-6-240 0,-8-13-977 15,13-6-1919-15,14 0-3842 0</inkml:trace>
  <inkml:trace contextRef="#ctx0" brushRef="#br1" timeOffset="18157.82">25065 10083 12082 0,'0'0'3089'15,"0"0"-1937"-15,0 0-728 16,0 0-264-1,0 0-160-15,0 0 0 16,15 52 88-16,2-18 112 0,7 1-96 16,-1 3-104-16,5 3-168 15,-4-2-640-15,4-4-824 0,-4-7-2593 16,-12-12-3649-16</inkml:trace>
  <inkml:trace contextRef="#ctx0" brushRef="#br1" timeOffset="18373.76">25467 10046 10698 0,'0'0'3841'15,"0"0"-2953"-15,0 0-368 0,0 0-224 31,96-45-120-31,-57 38-56 16,2 1-120-16,-2 3-840 16,-7 3-873-16,-11 0-1215 0,-6 0-1337 15,-11-3 32-15</inkml:trace>
  <inkml:trace contextRef="#ctx0" brushRef="#br1" timeOffset="18584.8">25503 9788 8617 0,'0'0'3097'16,"0"0"-1185"-16,0 0-1023 0,0 0-585 15,0 0-56 1,0 0 888 0,13 89-456-16,6-44-296 15,9 2-192-15,0 1-24 0,7-1-112 0,1 1-56 16,-4 0-352-16,9 3-1400 15,-13-10-2569-15,-9-12-672 0</inkml:trace>
  <inkml:trace contextRef="#ctx0" brushRef="#br1" timeOffset="19145.52">26375 9757 6633 0,'0'0'2456'0,"0"0"-1031"16,0 0 47-16,-35-99-192 0,19 70-135 15,0 7-217-15,0 3-352 0,0 6-112 16,0 7-208-16,-4 3-136 0,0 3-48 16,-3 3-72-1,-1 16-48 1,-1 7 40-16,10 6-40 16,2 5-24-16,6 5-32 0,7 2 40 15,7 1 8-15,14-7-200 0,7-7-376 16,4-8 80-16,3-11-56 0,-3-5-33 31,0-7 377-31,-4-10 264 16,-8-12 208-16,-4-7 136 15,-12-9-55-15,3-3 87 0,-7-4 224 16,0 4-56-16,0 3 40 0,0 10 112 16,0 9 112-16,0 6-112 31,0 13-527-31,0 0-169 15,0 19-385-15,0 12 281 0,9 8 104 16,2 8-8-16,6-2-8 16,2 2-440-16,5-5-464 15,8 5-792-15,-8-15-1313 0,0-13-3136 16</inkml:trace>
  <inkml:trace contextRef="#ctx0" brushRef="#br1" timeOffset="19400.16">26682 9690 8617 0,'0'0'4801'0,"0"0"-3056"16,0 0-281-16,0 0-848 0,0 0-472 16,0 0-144-16,48 0-152 15,-36 19 56-15,-3 3 8 0,-6 7-64 16,-3-1 48-1,0-2 96-15,-8-4-56 16,0-3 64-16,4-6 0 16,4-7 0-16,0-3-272 0,12-3-456 15,16 0 352-15,35-25-368 16,-3-1-1641-16,-8-2-2104 0</inkml:trace>
  <inkml:trace contextRef="#ctx0" brushRef="#br1" timeOffset="19933.44">26914 9093 4384 0,'0'0'5914'0,"0"0"-3794"16,0 0-143 0,0 0-657-16,0 0-808 15,0 0-512-15,0 0-264 0,0 0 216 16,0 95 48-16,15-25 48 16,5-3-40-1,1 2 40-15,-2-5-48 16,1-10-80-16,0-6-1008 0,-4-10 71 15,0-13-583-15,-8-12 176 16,0-10 432-16,-1-3 239 0,-2-3 465 16,-5-16-152-16,4-6 440 15,-4-7 120-15,0-6 96 16,0-3 192 15,0-1 521-31,0 4 103 16,4 3-144-16,11 9-560 0,2 11 408 15,7 8 128-15,4 7-647 16,4 3-217-16,3 20-65 16,1 5-79-16,-8 7-8 0,-9 7-8 15,-6-5 16-15,-13 2 96 16,0-4 48-16,-13-3 0 0,-14-4 128 16,-9 1 48-16,0-7-176 15,-4 3-432-15,9-9-1304 16,10-6-2209-16</inkml:trace>
  <inkml:trace contextRef="#ctx0" brushRef="#br1" timeOffset="20209.62">27471 9382 1880 0,'0'0'9114'15,"0"0"-6474"-15,0 0-1327 16,0 0-337-16,0 0-440 15,0 0-336-15,49 0-24 0,-38 22-72 16,-3 0-104-16,0 7-8 16,-8-1-40-16,0-2 40 15,0-1-104 1,0-9 104-16,-8-3 0 16,4-4 0-16,4-6 0 0,0-3 0 15,4 0 8-15,20 0-176 16,12-6-232-16,35-29-1120 15,-2 4-1561-15,-10-8-3849 0</inkml:trace>
  <inkml:trace contextRef="#ctx0" brushRef="#br1" timeOffset="20609.5">27894 9309 5369 0,'0'0'2344'0,"0"0"-1064"16,0 0-327-16,95-38-17 15,-55 25-40 1,0 0-352 0,0 1-216-16,-8 2-304 0,-8 1-24 15,-12-1-464-15,-12 0-128 16,0-2-872-16,-8-1-289 0,-12-3-127 15,-8 3-409-15,4 1 513 0,0-4 1616 16,4 7 160-16,0-1 2016 16,12 3 169-1,0 7-281-15,5 0-751 16,-2 0-497-16,1 13 160 16,0 9 160-16,4 7 48 0,0 3-280 15,0 6-103-15,8 3-265 16,4 1-232-16,9-1-144 0,-2-3-168 31,5 0-1401-31,-4-7-1135 16,-4-11-3482-16</inkml:trace>
  <inkml:trace contextRef="#ctx0" brushRef="#br1" timeOffset="20781.88">28515 9051 9113 0,'0'0'3065'16,"0"0"-2273"-16,0 0-792 15,0 0-680-15,0 0-304 16,0 0-1185-16,88-6-3432 16</inkml:trace>
  <inkml:trace contextRef="#ctx0" brushRef="#br1" timeOffset="20924.97">28897 8918 5473 0,'0'0'2728'0,"0"0"-1696"16,0 0-527-16,0 0-505 0,92-35-128 16,-51 32-321-16,-10 0-1007 15,1 0-1384-15</inkml:trace>
  <inkml:trace contextRef="#ctx0" brushRef="#br1" timeOffset="21105.36">29428 8756 8209 0,'0'0'2401'0,"0"0"-993"15,0 0-408-15,0 0-152 0,0 0-391 0,0 0-457 16,0 0-2481-16,32-12-6681 16</inkml:trace>
  <inkml:trace contextRef="#ctx0" brushRef="#br1" timeOffset="22158.32">29949 8467 8313 0,'0'0'2241'15,"0"0"-1281"-15,0 0-448 0,0 0 288 16,-8-95 80-16,5 66-15 16,-9-2-305-16,3-1-200 31,-2 1-192-31,-10-1-112 0,2 3-48 16,-9 4 120-16,-4 5-32 15,-3 5 128-15,-6 12-208 0,5 3-16 16,1 15-96-16,3 14-24 0,0 12 112 15,8 10-40 1,8 6 0 0,13 4 48-16,3-8 0 0,7-2 0 15,21-6-120-15,4-13-216 16,15-7-56-16,6-9-24 0,2-13 24 16,1-3 207-1,-12-13 137 1,-1-12-24-16,-15-10 0 0,-4-13 72 15,-7-3 128-15,-10-9 161 0,-3 0-97 16,-4-1 312-16,0 11 128 16,0 15 216-16,0 16 320 0,0 12-408 15,0 7-760-15,0 16-152 32,0 19-96-32,0 13 240 0,12 9 8 15,4 0 0-15,5-9-8 16,7-4 8-16,-5-12-104 0,5-10 0 15,4-9-88-15,-4-10 64 16,-4-3 80-16,4-7-128 31,-9-11-272-31,-3-8-256 0,0-9-280 16,-4 1-529-16,-8-5-823 16,4 11-353-16,-4 12 33 0</inkml:trace>
  <inkml:trace contextRef="#ctx0" brushRef="#br1" timeOffset="22425.26">30356 8195 3792 0,'0'0'7754'0,"0"0"-5986"16,0 0-1648-16,0 0-120 0,0 0 0 15,23 82 408-15,-10-38 33 16,2 1-41-16,2-1-224 0,-2-3-120 16,2-6 0-16,-2-3-56 31,-2-10-424-31,-6-6-553 0,-3-3-783 16,0-13-152-16,0 0-937 15,-4-6-1792-15</inkml:trace>
  <inkml:trace contextRef="#ctx0" brushRef="#br1" timeOffset="22671.24">30651 8277 56 0,'0'0'7433'16,"0"0"-5577"-16,0 0-1151 0,0 0-545 16,0 0 352-16,0 0 624 15,0 0 96-15,-88 57-376 16,65-41-263-1,2-3-297-15,10-1-240 0,6-2-56 16,5 2 0-16,5 1 0 16,18 3 0-16,9-3 0 0,4 3-80 15,4-7-400-15,-4 1-97 16,-1-4-327 0,5-3-560-1,-16 0-1089-15,-8-3-3848 0</inkml:trace>
  <inkml:trace contextRef="#ctx0" brushRef="#br1" timeOffset="23249.89">30898 7689 7241 0,'0'0'3137'16,"0"0"-1321"-16,0 0-1048 31,0 0-736-31,0 0 136 0,0 0-104 0,28 93 592 15,-4-33-207-15,8 23-193 16,7 15-104-16,-3-6-64 0,-8-19-80 16,-8-22-8-16,-12-19-608 15,4-4-177 1,-4 1-439 0,0-10 16-16,-8-13 328 0,0-6 440 15,0-10 368-15,-8-15-585 0,-8-10-95 16,8-6 496-16,0-4 256 15,8-2 112-15,0-1 64 0,12 4 552 32,12 9-135-32,4 7 143 15,0 15-168-15,8 9-320 0,-1 4-192 16,5 13 104-16,-4 9 272 16,4 10-120-16,-12 0-112 0,-9 3 88 15,-6-4-272-15,-13 1 56 31,0-3 40-31,-28-1 160 0,-4-2 96 16,-20-4-64-16,-4-3-288 16,-15 0-16-16,7-6-1624 15,16-6-2521-15</inkml:trace>
  <inkml:trace contextRef="#ctx0" brushRef="#br1" timeOffset="23610.17">31563 7908 8977 0,'0'0'4641'15,"0"0"-4008"-15,0 0-633 16,0 0-297-16,0 0 297 0,0 0 593 16,60 87-145-16,-36-46-224 31,-1 0-152-31,-2 7-56 0,3-7-16 15,-13 0-872-15,6-6-841 16,-13-3-463-16,0-13-281 16,-1-6-615-16</inkml:trace>
  <inkml:trace contextRef="#ctx0" brushRef="#br1" timeOffset="23870.53">31942 7943 4336 0,'0'0'3025'0,"0"0"-944"0,0 0-641 16,0 0-96 0,0 0-552-1,0 0-696-15,0 0-96 0,0 0 432 16,-44 64-56-16,16-39 1 16,4 1-161-16,0-7-16 0,12-3-200 15,5-1 8-15,7 2-8 16,7-2 0-1,17 1 0-15,12 3 0 16,8-3-216-16,12 0-433 0,31 0-623 16,-11-7-528-16,-8-2-2553 15</inkml:trace>
  <inkml:trace contextRef="#ctx0" brushRef="#br1" timeOffset="24037.3">32567 7995 9634 0,'0'0'5001'16,"0"0"-3745"-16,0 0-216 31,0 0-416-31,0 0-512 0,0 0-112 16,0 0-1928-16,-68-13-7194 0</inkml:trace>
  <inkml:trace contextRef="#ctx0" brushRef="#br1" timeOffset="25236.52">20814 9725 7009 0,'0'0'2393'15,"0"0"-1505"-15,0 0 216 16,0 0 944-16,52-7-503 0,-13-5-721 16,9-4-256-16,11 0-192 31,9-3-152-31,-3 0-104 0,-7 6-112 15,-2-3-8-15,-11 3-176 0,-9 4-472 16,-8-1-648-16,-13 7-1145 16,-11 0-551-16,-4 0-2546 0</inkml:trace>
  <inkml:trace contextRef="#ctx0" brushRef="#br1" timeOffset="25483.6">20838 9855 6953 0,'0'0'2753'0,"0"0"-1561"0,0 0 184 16,92-19 248-16,-53 9-287 0,1-2-417 15,4-1-360-15,-1 4-304 31,-3-1-176-31,-4 3-80 16,-12 4-472-16,4 0-1024 0,-8 3-1577 16,-8 0-2568-16</inkml:trace>
  <inkml:trace contextRef="#ctx0" brushRef="#br2" timeOffset="33320.39">23053 8325 6313 0,'0'0'1888'16,"0"0"-1208"-16,0 0-392 0,0 0-15 15,0 0 535-15,8-58 608 0,-8 55-392 16,0 0-464-16,0-3 265 15,0 2-281-15,0 2-304 0,0-5-48 32,0 4 88-32,0-4-104 15,-4 1-176-15,-9 0-8 0,-2 0-104 16,-1-4 40-16,-4 3 72 16,0-2-56-16,-4 6 56 0,0-4-8 15,1 4-48-15,-5 3 56 31,-8 0-16-31,4 0-32 16,-1 0 48-16,2 0-64 0,-1 0 56 16,0 3 8-16,0 7-48 15,0 3 40-15,0-4 8 0,4 4-8 16,0 0 8-16,5 2-64 31,-1 1 56-31,8 3-48 16,-7 1 8-16,2 2 48 0,1 3-8 0,5 1 8 15,-2-4 0-15,6-3-56 16,3 3 56-16,-1-6 0 0,1 6-64 16,5 1 64-1,3 2 0 1,0 0 0-16,0 7-8 16,0 3-40-16,0 0 48 0,0 0 16 15,0 3-8-15,3 3-8 0,1-3 8 16,0 0 0-16,1-3 0 0,3-3 8 31,3 0-16-31,2-4 8 16,6 1 0-16,1-4-8 15,5-2-48-15,-2 2 48 0,5 0 32 16,0-3-24-16,0 1-16 16,0-1 8-16,0-3-96 0,-4 0 48 31,4-6 0-31,-5 3 48 15,1-7 0-15,-4 4-80 0,4-7 80 16,-1 1-16-16,-2-1-40 16,-1 0 48-16,3-3-8 15,-3 0 16-15,1 1 0 0,2-1 0 32,-3-3 0-32,0 3 0 15,5-3 0-15,-2 0 16 0,1 0-16 16,-4 0 8-16,-1 0 0 0,2 0 64 15,-1 0 16-15,-1 0-40 16,1 0-40-16,1-3 0 16,-2 3 0-1,-3-3-8-15,0-1 16 16,-4 1-8-16,0 3-8 0,4-3 8 16,-8 0-8-16,4-3 56 0,0-1-56 15,-4-2 64-15,7-1-8 16,-2-2-56-1,-2-1 0-15,6 0 0 16,-2 0 0-16,2-2 8 16,-2 2-8-16,-2 0 0 0,-2 0 48 15,1 1-48-15,0 2-8 16,-4 1 8-16,4-1 0 0,-4 4 120 31,0-7-120-31,4 1 8 16,-4-1 64-16,0 0-72 0,0-6 48 15,0 0-48-15,0-3 0 16,-4 0 0-16,4-4-40 16,-1-2 32-16,2 2 0 0,-5 1 0 31,0 6 0-31,-4-3 16 16,0 5 32-16,0-1 56 0,0-1-88 15,0 3 88-15,-8-3-88 16,3 0 48-16,-2-4-48 0,3 1-8 15,-4 0 8-15,4 0 72 16,-4 0-72 0,0-4 72-16,0 7 96 15,-8-3-16-15,4 2 8 0,-4 2-88 16,-4-1 80-16,4-1-72 16,-3 1-88-16,-2 1 16 0,1-5 64 15,-3 1-72 1,3 0 56-16,-12 0-56 15,4-4-8-15,-8 1 144 16,-3 2-136-16,-2-2 8 0,-10 3-16 16,3 3 8-16,-8 0-8 15,5 3-8-15,-1 3 8 16,7 1 0 0,2 2-8-16,7 7-72 15,0 3-264-15,8 3-448 0,-7 22-1081 16,11-2-2119-16,7-1-2858 0</inkml:trace>
  <inkml:trace contextRef="#ctx0" brushRef="#br2" timeOffset="35026.51">25778 7693 1736 0,'0'0'968'0,"0"0"-128"16,0 0 409-1,0 0 135-15,0 0 256 16,0 0-656-16,-84-32-391 16,72 25-145-16,1 1-200 0,-2 3-120 15,-7-3-72-15,-7 3-48 16,-1 3 120-16,-4-4-112 0,0 4 88 31,1 0 32-31,-1 0-32 16,8 0-24-16,-1 7-80 15,5-1 8-15,-3 3 0 0,3 1-8 16,-4 3 0-16,3-1 0 16,2 1 0-16,-1 0 8 0,4 3 0 31,-4-4-8-31,5 5 8 0,2 1 0 15,5 1-8-15,-4 4 0 16,4 2 8-16,0 1-8 0,1-1 8 16,-2-3-8-16,5 3 8 15,-4 1-8-15,1-4 0 16,3 4 0 0,-5-4 8-16,5 3 40 0,4-3-48 15,0 0 0-15,0 4 0 16,0 0 8-16,13 2 8 0,6 4 32 15,5-1 64-15,0 1-32 16,-3 0-80 0,2 0 8-16,1-4 0 15,0-2 0-15,0-4 48 16,-1 0-56-16,5-6 48 16,0 3 16-16,-4-6-64 0,4 0 0 15,0 2 8-15,-3-2-8 0,3 0 8 31,-5 0-8-31,1-4 0 16,8 4 56-16,-1-4-48 16,5-3 40-16,0 1 40 0,4-1 96 15,-4-2 32-15,4 2-88 16,-8-3-32-16,3-3-32 0,-7 3-56 31,4-3 0-31,-8 0 0 16,4 0 0-16,-8 0 40 0,0 0-40 15,-4 0-8-15,3 0 48 0,-2 0-40 0,-2-3 0 16,5-3 0 0,-3-4 0-16,-2 0 104 15,6-2-112 1,-2-4 8-16,1 3 0 16,4-3-8-16,-3 1 0 0,-6-2 8 15,1 8-8-15,-8 0 16 0,-4-1 480 16,4 1-272-16,-4 2-152 15,-4-2-64 1,0-4 80-16,3 0-72 16,-3-2 64-16,5-4-72 15,-1-4 56-15,-4-2-64 16,4-1 0-16,0 1 0 0,-4 0 0 16,0-1 8-16,0 4 88 0,-4 0 24 31,-4-4-120-31,0 4 105 15,-8 0 71-15,4-3 0 16,0-1 48-16,0 0-160 0,0 1-48 16,-4-3 40-16,0 2-40 15,1-2-16-15,-6-4 8 0,1 3 0 32,-3 1-8-32,-5-4 0 15,0 1 0-15,-4-1-8 16,0 0 8-16,0 0 0 0,-8 4 0 0,8-1 8 15,0 4-8-15,0-1 0 16,4 7 0-16,5 0 0 16,-5 3 0-1,-4 7-96-15,-12 2-360 16,-39 7-889-16,7 0-887 16,4 0-4514-16</inkml:trace>
  <inkml:trace contextRef="#ctx0" brushRef="#br2" timeOffset="36740.55">29511 6617 5249 0,'0'0'728'16,"0"0"-544"-16,0 0 40 0,0 0 456 16,0 0 344-16,-83-54-80 31,74 41-287-31,-2 0-97 0,-2-3-216 16,-2 4-248-16,-2-4-40 15,-6 0-56-15,-1 0 48 0,-4 3 16 16,-4 4-56-16,0-1-8 15,1 3 0-15,-1 2 8 32,0 1-8-32,0 4 0 0,-4-3 0 15,5 3-8-15,-10 0-48 16,-2 0 56-16,-2 3 56 0,-2 4-56 16,-1-1-8-16,0 3 0 31,4 1 8-31,5-1 0 0,3 1-72 15,8 3 72-15,0-1 0 0,0 4-8 16,9-3 0-16,-6 3 0 16,5-4-8-16,0 7 16 0,1-3-80 15,-2 3 80-15,-3 1 40 16,13 2-40 0,-6 0-8-1,10-3 0-15,3 3 0 0,4 1 0 0,0 2-48 16,0-3 56-16,4 7 8 15,8-1-8-15,7 1 8 0,2 3 0 16,7 3 0-16,3 6 56 31,5-3-48-31,8 3-16 0,-4 4 8 16,11-1 0-16,1 4-8 16,4-1 0-16,0-2 8 0,0-4 32 15,-1-3-40-15,-7-3-8 16,-4-3 8-16,-4-3-8 31,0-1 8-31,-4-6-48 0,3 0 32 16,2-6 8-16,-6 0-48 15,9-3 48-15,0 0-8 0,4-7 8 16,-4 3-16-16,3-2-32 16,5-4 48-16,-4 0 0 31,0-3-48-31,-5 0 56 0,-2 0 0 15,-6 0 0-15,-7 0 8 0,-3-6 72 16,2-3 40-16,1-1-8 0,0-3-16 16,0 1 8-16,0-5-32 15,-4 2-72 1,4-5 24 0,0 1-24-16,-5-6 8 0,-3 3 40 0,-4-3-48 15,-4-1 48 1,-4-6-48-16,-4 1-8 0,-4-8 8 15,0-2-56-15,0-3 56 0,0-4 64 32,0 1-64-32,0 2 0 15,0 1 72-15,-12 6 160 0,-3-4 256 16,-10 4-96-16,-6 0 16 16,-14 0-104-16,-6 0-208 0,-5 3-96 31,-11 0 0-31,2 3 0 15,-3 7-16-15,1-1-264 0,-5 8-280 16,5 1-272-16,-33 5-32 16,20 2-857-16,8 4-2904 0</inkml:trace>
  <inkml:trace contextRef="#ctx0" brushRef="#br2" timeOffset="38368.04">23431 12897 6001 0,'0'0'1720'0,"0"0"-1080"31,0 0-448-31,0 0-88 0,-28-76 456 16,17 53 225-16,-9-2-273 16,-5-4 360-16,-3 4 136 15,-3 3-312-15,-9-1-144 0,-4 4-168 16,-4 7 49-16,0 8-201 15,1 4-224 1,-1 7 64-16,4 12-64 16,9 13 0-16,3 3 8 0,4 9-8 15,11 3 8-15,6 1 32 16,11 0-48-16,0-4 0 0,24-3-48 16,8-9-112-1,7-6-96-15,9-10-72 16,7-13 7-16,5-3 193 15,0-19-32-15,0-16 96 0,-4-10 64 16,-4-18 64-16,-1-33 8 16,-15-24 0-16,-4-10 88 0,-20 0 169 31,-12 15 175-31,0 13-56 16,-4 20 184-16,-4 18-40 0,-4 27-40 15,8 11-56-15,-3 4 96 16,3 6-120-16,-1 6-304 0,5 7-120 15,-4 3-48-15,4 0-248 32,0 10-48-32,-4 12 96 15,0 10 200-15,4 6 0 0,-4 9 8 16,4 4-8-16,0 4 16 16,4 2-16-16,8 3 72 0,12-3-64 15,0 3 64-15,8 0-32 31,4 1-40-31,-1-1-8 0,-3 1-312 16,-4-4-680-16,-4-10-384 0,-7-2-1713 16,-6-16-176-16,-3-14-2856 15</inkml:trace>
  <inkml:trace contextRef="#ctx0" brushRef="#br2" timeOffset="38610.04">24053 12350 10562 0,'0'0'4409'16,"0"0"-3897"-16,0 0-448 16,0 0-40-16,-20 83 352 0,12-36 288 15,8 8-272-15,0 1-208 0,4 2-88 16,12 2-96-16,-4-3-176 31,-5 0-936-31,-2-12-2097 16,-5-16-5209-16</inkml:trace>
  <inkml:trace contextRef="#ctx0" brushRef="#br2" timeOffset="42675.23">23415 13833 4176 0,'0'0'5033'15,"0"0"-3656"-15,0 0-273 16,0 0-136-16,0 0 144 0,13-73-111 16,-6 57-609-1,9 4-144-15,4-1-104 16,8 0-136-16,0 4 0 15,4 2-8-15,3 4 0 0,-3 0 16 16,0 3-16-16,-8 0-72 16,-7 10-80-16,-6 12 40 0,-11 6 112 15,0 10 56-15,-7 3 144 32,-14 7-48-32,-11 3-24 0,-3-7 0 15,-6 1-24-15,5-10-40 16,1-4 24-16,11-8-80 0,4-11 0 15,12-5-8-15,8-7-64 16,0 0-8-16,16-13-112 31,16-16-312-31,11-8-672 0,22-24 439 0,10-18-815 16,-11 2 520 0,-12 11 320-16,-16 9 704 0,-16 25 312 15,-5 4 672-15,-7 2 272 16,-4 17 121-16,-4 2 31 15,0 7-512 1,-15 3-528-16,-6 17-288 0,-7 8-64 16,0 10 144-16,1 10-48 15,11 3-40-15,4-1 80 0,4-2-56 0,4-3-80 16,4-8 56 0,4-2-72-1,12-9-8-15,8-4-48 16,4-9-64-16,4-4 64 0,4-5-16 15,-1-4-120-15,-7 0 136 16,-7-7 8-16,-6 1 48 0,-7-4 144 31,-4 4-144-31,-4-4 192 16,0 7 56-16,0-3-80 0,0 2-168 16,0 4-208-16,-8 0-416 15,0 0-1136-15,-3 0-2273 0,2 0-2224 16</inkml:trace>
  <inkml:trace contextRef="#ctx0" brushRef="#br2" timeOffset="43040.87">24137 13919 1688 0,'0'0'10386'0,"0"0"-7889"15,0 0-1321-15,0 0-544 0,0 0-376 16,0 0-208-16,0 0 448 31,0 0 8-31,0 92-256 0,4-57-96 16,-1 0-144-16,-3 0-8 16,0 13-728-16,0-17-1304 0,0-2-4122 15</inkml:trace>
  <inkml:trace contextRef="#ctx0" brushRef="#br2" timeOffset="43828.74">23622 14830 1856 0,'0'0'8490'0,"0"0"-6186"0,0 0-1352 16,0 0-343-16,-11-79 7 16,26 63 80-16,6 0-448 15,10 4-248-15,1-1-72 0,0 3-24 16,0 10 40-16,0 0 56 31,-4 0-64-31,-4 13-152 0,-9 12 216 16,-11 10 128-16,-4 9 152 15,0 4-80-15,-15 10 0 0,-13-8 128 16,4-2-120-16,-4-7-48 0,4-9-96 16,4-7 8-1,4-9 0 1,12-13-72-16,4-3-16 0,4-3-208 16,24-26-176-16,16-18-360 0,16-26 384 15,-1-3-80-15,-7 9-561 0,-16 10 321 16,-16 28 696-16,-5 7 536 31,-2 3 489-31,-13 16 287 16,0 3-432-16,-4 16-456 0,-16 9-128 15,0 13 208-15,0 10-144 16,8 0-136-16,0-1-128 0,12 0-96 16,0-8 0-16,24-4-488 31,8-7-600-31,28-18-1008 0,-4-7-2409 15,-9-3-3897-15</inkml:trace>
  <inkml:trace contextRef="#ctx0" brushRef="#br2" timeOffset="44106.87">24356 14713 11450 0,'0'0'3161'16,"0"0"-2209"-16,0 0-424 15,0 0-320-15,0 0-200 0,0 0 232 16,91 19 64 0,-79 9-192-1,-8 7-104-15,-4 7-8 0,-12 2 80 16,-12 0 64-16,-4 4 152 16,4-13-128-16,5-6 112 0,6-14-56 15,9-5-224 1,4-7 0-16,17-3-152 15,35 0 144-15,3-16-200 16,37-19-696-16,-16 0-912 0,-25 0-3249 16</inkml:trace>
  <inkml:trace contextRef="#ctx0" brushRef="#br2" timeOffset="45045.28">23953 15630 5193 0,'0'0'7385'31,"0"0"-5616"-31,0 0-537 0,0 0-320 16,0 0-400-16,0 0-176 16,0 0-224-16,96-57-112 0,-64 57 0 15,0 0 0-15,-8 16-72 16,-5 6 56-16,-3 10 16 0,-16 3 0 16,0 9 8-1,-11 1 56-15,-17 3 40 16,-4-4-24-16,-5-3 32 15,6-9-96-15,11-3 40 0,0-14 0 16,16-11-56-16,4-4-96 16,8-10-272-16,20-19-360 0,11-15-312 31,21-23 392-31,0 4 16 16,-4-7-537-16,0 6 73 0,-20 20 1096 15,-5 6 16-15,-14 16 800 16,-9 9 385-16,-8 13 135 0,0 0-368 15,-8 6-368-15,-12 16-256 32,-5 10 312-32,-3 10-152 15,4 5-159-15,9 4-41 0,3 0-208 16,12-7-96-16,4 1-128 16,19-7-513-16,37-16-559 0,-8-9-736 15,-3-10-3073-15</inkml:trace>
  <inkml:trace contextRef="#ctx0" brushRef="#br2" timeOffset="45448">24659 15544 10802 0,'0'0'4089'0,"0"0"-3529"0,0 0 88 16,0 0-600-16,0 0-48 0,88-25-88 15,-57 25-576-15,1 0-464 16,-9 0-193-16,-6 7 289 0,-13-1 336 31,-4 3 696-31,-8 4 768 16,-12 0 648-16,-8-1-79 0,0 1 95 16,8-3-264-16,0 3-456 15,12-8-520-15,8 5-192 0,0 3-72 31,12 6-312-31,16 0-296 16,0 6-328-16,0 1-344 16,0-1-513-16,-9-3 377 0,-10 4 952 15,-9-11 536-15,0 2 1288 0,-20-2 288 16,-1 1-199-16,-7-3-393 16,5 0-400-16,-5 2-584 31,-7 8-720-31,7-1-4145 0,3-6-5809 15</inkml:trace>
  <inkml:trace contextRef="#ctx0" brushRef="#br2" timeOffset="45691.16">24491 16218 4296 0,'0'0'7650'0,"0"0"-5281"15,0 0-1289-15,0 0-256 0,0 0-384 16,0 0-440-16,0 0-40 16,52 28-1448-16,-44-12-2801 0,-1 0-3369 31,-7-3 4602-31</inkml:trace>
  <inkml:trace contextRef="#ctx0" brushRef="#br2" timeOffset="45876.63">24575 16452 8329 0,'0'0'1553'15,"0"0"-1145"-15,0 0-192 16,0 0-216-16,0 0-400 0,0 0-1353 0,0 0 657 15,39 13 80-15,-43 3-1009 16,-7 0-303-16,7-3 1264 0,-1 3 241 16</inkml:trace>
  <inkml:trace contextRef="#ctx0" brushRef="#br2" timeOffset="46700.97">24463 17249 10282 0,'0'0'3929'0,"0"0"-3361"16,0 0-128-16,0 0 208 15,0 0 208-15,44-69-408 0,-24 59-296 16,4 4-152-1,7 3 0-15,5 3 0 16,1 0 8-16,-5 0-16 16,-5 6 8-16,-3 7-184 0,-8 6 40 15,-8-1 144-15,-8 8 0 32,0 3 104-32,-8 3-8 0,-16-1 96 15,-8 1-88-15,0-7 48 16,-3-2-8-16,7-4-144 0,4-10-216 15,12-3-96-15,8-6-152 16,4-2-144-16,0-21-888 31,27-15-1217-31,6-10-128 0,10-9 377 16,5-7-1505-16,0 8 2329 16,-8 5 1352-16,-9 13 288 0,-7 13 5433 15,-16 8-2313-15,-3 14-551 16,-5 3-561-16,0 0-295 15,-13 0-409-15,-2 20-584 0,-9 2-120 16,0 13-87 0,4 6 15-16,0 3-144 15,8 4-144-15,4-4-88 0,8 1-72 16,0-10-80-16,0-4-160 16,20-8-368-16,8-11-409 0,8-5-183 15,28-14-248 1,-12-12-1321-16,-5-6-5152 15</inkml:trace>
  <inkml:trace contextRef="#ctx0" brushRef="#br2" timeOffset="46994.47">25069 17129 3136 0,'0'0'8266'0,"0"0"-5714"15,0 0-1311-15,0 0-401 16,0 0-232-16,0 0-96 0,4 35 56 16,-1-10-232-16,1 1-176 15,1 2-128-15,3 1-32 16,-4-4-392-16,3-3-352 0,-7-6-368 15,4-3-304 1,-4-7-585-16,0-6-87 16,4-6-665-16,1-10-2488 0,-1-6 2738 15</inkml:trace>
  <inkml:trace contextRef="#ctx0" brushRef="#br2" timeOffset="47267.48">25368 17081 1320 0,'0'0'8338'0,"0"0"-5650"16,0 0-1640-16,-92 38-7 15,68-25 47 1,0 0-136-16,9-4-456 16,6 1-352-16,9-4-144 0,0 0-248 15,12 1-184-15,8 3 256 16,8-1 0-16,4 4-72 15,-4-4 16-15,-1 1-176 0,-2 3-24 32,-5-4 216-32,3 4 104 15,-3 2 112-15,1 5-64 16,-6-1-1185-16,-7-7-3488 0</inkml:trace>
  <inkml:trace contextRef="#ctx0" brushRef="#br2" timeOffset="48629.48">25531 11858 7113 0,'0'0'2369'16,"0"0"-777"-16,0 0-336 0,0 0-24 16,0 0-295-16,-15-35-489 15,-2 26-56-15,-7-1-64 0,0 4-16 16,-12 3-304-16,-3 3 160 16,-10 0-56-16,-2 16-112 0,-1 9 208 31,4 13 80-31,4 16-104 15,9 7-88-15,14-1-88 16,10 6-16-16,11-15 0 0,15 4-368 16,17-11-136-16,16-16-48 15,5-15-144 1,6-13 24-16,1-9-1 16,-5-23-39-16,-3-25 696 15,-12-23 24-15,-16-25 56 16,-20-6 264-16,-4-3 344 0,-12 0-119 15,-8 12-129-15,5 4 680 0,2 25-696 16,1 22 72-16,5 26 24 16,3 12 16-1,4 10 24-15,-5 3-536 16,1 6-80-16,-4 26-168 16,1 25 240-16,-2 25-8 0,9 4-32 0,0-10 48 15,0-12 0-15,13-13 64 16,7 2-64-1,3 8 88-15,1-7-40 16,0 0-48-16,0-6-296 16,-4-1-768-16,-4 1-952 15,0-13-3025-15,-13-10-2545 0</inkml:trace>
  <inkml:trace contextRef="#ctx0" brushRef="#br2" timeOffset="48964.88">25830 11782 9337 0,'0'0'4193'0,"0"0"-2640"0,0 0-849 16,0 0-400-16,0 0-240 0,103 7-56 15,-67 18 72 1,-4 10-80 0,-4 3-136-16,-16 3-32 0,-12 0 64 15,-12-2 104-15,-16-4 0 16,-8-10 184-16,4-6 136 0,8-9-16 16,13-4-72-16,11-6-40 15,11 0-192 1,45-16-136-16,40-13-616 15,27-15-376-15,-15 3-1497 0,-20 5-3168 16</inkml:trace>
  <inkml:trace contextRef="#ctx0" brushRef="#br2" timeOffset="50667.87">25873 13163 6489 0,'0'0'1456'0,"0"0"-784"16,0 0-80-16,0 0 217 0,0 0-17 15,-47-63 296-15,27 47-264 16,-4 0-168-16,0-3-136 0,1 6-95 16,-9 4 103-1,0 5-64 1,-1 4-288-16,-3 10-88 0,-3 15-8 0,7 14-72 16,0 5 0-16,12 7 40 15,8 0-40 1,12-4-8-16,0-5-224 0,24-8-200 0,8-8-264 31,4-13-89-31,3-13 57 16,1-4 160-16,-3-24 496 0,-5-4 64 15,-4-12 56-15,-9-7 320 16,-3-3 344-16,-8-4-63 0,-4 8-129 16,-4 6-88-16,0 12 240 31,0 10 72-31,0 15-120 0,0 7-632 15,0 10-112-15,4 22-88 16,4 5 200-16,0 14 16 16,4-3-16-16,4 3 8 0,0-10-8 15,8-3-88-15,4-6-248 32,0-7-560-32,7-12-520 0,-3-6-1065 15,-4-7-2040-15</inkml:trace>
  <inkml:trace contextRef="#ctx0" brushRef="#br2" timeOffset="50884.91">26120 13023 4304 0,'0'0'8074'0,"0"0"-6137"0,0 0-1097 15,0 0-808 1,0 0 56-16,0 0 656 15,-7 89-96-15,7-47-416 16,0-1-136-16,0 0-40 0,11 1-56 16,2-8-208-16,2 5-848 15,-2-11-1369-15,-2-9-3824 0</inkml:trace>
  <inkml:trace contextRef="#ctx0" brushRef="#br2" timeOffset="51687.68">26128 14477 8193 0,'0'0'1833'0,"0"0"-593"0,0 0 264 16,-51-101-256-16,27 66-207 15,-4-3-289-15,0 3-232 0,4 10 424 16,5 12-504-16,-6 7-264 15,1 6-176 1,-4 12-96-16,0 17 96 16,0 13 0-16,1 5 16 0,11 0 112 15,8 4-120-15,8-3-8 16,4-7-80-16,16-6-104 0,4-13-152 16,11-12-64-1,6-10 96-15,-2 0 304 16,1-25 32-16,0-10-24 15,-4-6 72-15,-12-11-8 0,-8 11 72 16,-9 6 552-16,-3 10 280 16,-4 12-103-16,0 10-321 0,0 3-552 31,0 13-56-31,0 12-168 16,0 13 216-16,9 10 8 0,2-1-192 15,6 4-328-15,6-3-345 16,14-7-943-16,-9-9-2153 0,-9-16-1304 0</inkml:trace>
  <inkml:trace contextRef="#ctx0" brushRef="#br2" timeOffset="51987.03">26455 14290 3936 0,'0'0'8490'0,"0"0"-6681"16,0 0-1377-16,0 0-288 0,0 0 416 16,24 35 120-16,-24-6-272 15,0 3-144-15,0 6-40 0,-3-3 0 16,-14 3-72 0,-2-10-24-16,2-2-8 15,6-11-112 1,2-2-8-16,9-9 0 0,0-4-176 0,24-4-224 15,16-11 152-15,12-11-224 16,24-15-520-16,-12 3-1193 0,-17 3-2296 16</inkml:trace>
  <inkml:trace contextRef="#ctx0" brushRef="#br2" timeOffset="52416.13">26220 15497 144 0,'0'0'14955'32,"0"0"-12915"-32,0 0-1592 15,0 0-232-15,0 0-144 0,0 0-72 16,0 0-728-16,0 0-672 16,56 82-1425-16,-40-50-2592 0,-12-3-2087 15</inkml:trace>
  <inkml:trace contextRef="#ctx0" brushRef="#br2" timeOffset="52565.25">26368 15884 3816 0,'0'0'5754'16,"0"0"-4298"-16,0 0-1072 31,0 0-384-31,0 0-488 16,0 0-1553-16,76 79-3816 0,-72-56 3353 0</inkml:trace>
  <inkml:trace contextRef="#ctx0" brushRef="#br2" timeOffset="52742.99">26479 16198 936 0,'0'0'7937'0,"0"0"-5840"15,0 0-1561-15,0 0-376 0,0 0-160 16,0 0-408-16,56 26-392 15,-44-17-232 1,-4 1 167-16,-4-7-295 16,-4-3-1376-16,0 0-1753 15</inkml:trace>
  <inkml:trace contextRef="#ctx0" brushRef="#br2" timeOffset="53626.81">26687 17104 992 0,'0'0'1816'0,"0"0"1033"0,0 0-1113 16,0 0-208-16,23-86 137 16,-23 61 167-16,0-4-240 0,-8 0-615 15,-7-6-257-15,-5 7-200 16,-5 2-184-16,-2 7-24 0,-5 13-120 15,-8 6-128-15,1 3-64 16,-2 22 0 0,5 4 72-16,4 6 152 15,5 3-16-15,15 4-112 0,8-1-24 16,4-3-72-16,12-6-88 16,16-4-152-1,7-12-128 1,5-13 56-16,12-3 72 0,0-25 120 0,4-7 112 15,-13-13 8-15,-3 1 8 16,-8-3 40-16,-12-1 336 0,-12 3 280 16,1 7-136-16,-9 13 177 31,0 9-33-31,0 13-112 0,0 3-480 16,0 12-80-16,0 20-112 15,0 10 64-15,0 5 0 0,0 4 48 16,7 0 8-16,9-10-8 15,4-6-240-15,4-6-280 16,-1-14-465-16,5-15-775 0,-4 0-2025 31,-7-12-2432-31</inkml:trace>
  <inkml:trace contextRef="#ctx0" brushRef="#br2" timeOffset="53864.23">27026 16808 9025 0,'0'0'5554'0,"0"0"-3690"15,0 0-840-15,0 0-376 16,0 0-376-16,0 0-176 16,0 0-24-16,11 79-72 15,-3-37 0-15,0-1 0 16,-4-3-56-16,4 1-168 15,0-8-392-15,-4-5-352 0,0-14-648 16,4-2-1025-16,0-10-552 16,4-26-823-16</inkml:trace>
  <inkml:trace contextRef="#ctx0" brushRef="#br2" timeOffset="54095.25">27344 16735 120 0,'0'0'8465'15,"0"0"-3952"-15,0 0-3256 0,0 0-129 32,0 0 16-32,-108 51-176 15,68-26-352-15,5 1-272 16,7-1-200-16,7-3-79 0,18-2-65 16,3-5-225-16,7-2-159 15,21 0-64-15,13-4 144 0,2-2 16 16,2-1-288-1,10-6-512-15,-11 0-1089 16,-12-3-2992-16</inkml:trace>
  <inkml:trace contextRef="#ctx0" brushRef="#br2" timeOffset="60147.65">22822 13747 6209 0,'0'0'1608'15,"0"0"-1216"-15,0 0-328 0,0 0 440 16,0 0 329-16,75-28-113 31,-59 28-288-31,1-3-48 16,-2 3-128-16,-3 0-144 0,8-4-16 0,0 4-40 15,3-6-8-15,1 3 8 16,1-3 48-16,3-4 96 16,0 0 168-16,7 1-72 0,-3-4 64 15,4 1-72 1,4-1 8 0,0-3 137-16,-1 0-153 0,6 4 0 0,-2-4-272 15,6 0 152-15,2-4-120 16,5-2-40-16,0 0 0 15,0 0 8 1,-5 0 40-16,1-1-40 16,-4 1-8-16,-1 7 168 15,-2-5 24-15,2 5-16 0,1 2 16 16,7-3-96-16,18-3-40 16,18 0 96-16,20-3-136 0,-7 0-16 15,-21 3 0-15,-27 6-88 31,-11 0-16-31,2-6 56 0,5 3-8 16,4-6-16-16,-9 0-48 16,-2 3 120-16,-6 0 8 15,-3-1-8-15,8 2-8 0,0 1-104 0,4-5 40 16,-1 3-176 15,2 3-176-31,-2 7 216 0,-3-4 152 0,0 3-16 16,-5 4-40-16,2 0 112 15,-2-4 112-15,13 4-32 16,3-7 56-16,5 4-136 16,9-4-104-1,-2 0-24-15,1 1-128 16,-1 2 55-16,-7-3 201 0,-4 1 104 16,-9-1-88-16,-2-3 161 0,-2 0-41 15,2-3 40-15,11-3-160 16,15-6-16-1,21 2-521-15,-5 1 57 16,-7 6 184-16,-13 6 152 16,-23 3 128-16,4 1 120 0,0-4 80 15,-5 0 88-15,-6-2-56 16,3 2 41-16,-1-3-97 0,6 3-96 16,6-2-40-16,16-2-40 31,25 5 0-31,16-1-136 0,-9 1 56 15,-19 5 80-15,-28 4-16 16,-16 0-24-16,0 0 40 16,7-1 56-16,6-2 8 0,-6 0-48 31,9-4 64-31,16-2 0 16,27-11-32-16,25-2-40 0,3-1-8 15,-19 8 0-15,-28 5-48 16,-37 3-96-16,-11 4 144 0,0-4 0 15,4 4 8-15,-4-7 112 0,4-3 56 16,4 1-104 0,3-4-72-1,13-4-16-15,8 1-88 0,20-3-152 16,16-10-129-16,-8 3-175 16,-9 6 176-16,-16 1 232 0,-22 13 144 15,-5-4 8 1,-1 3 120-16,-11 0 424 15,-4 7-136-15,-4-3-336 16,8 2-72-16,-1 4-8 0,2 0-72 16,3-1-216-16,-4 4 8 15,-9 0-88-15,1 0 144 16,-8 0 24 0,-4 0-360-16,-4 0 128 15,0 0 248-15,0 7 56 0,0 3 136 16,-4 5 80-16,-4 4 16 15,1 6-32-15,-6 7-56 16,5 3 48-16,1 7-40 0,7 5-8 16,0 4 56-16,0 6-56 31,15 16 72-31,17 16-8 0,9 19-64 16,2 10 112-16,0-7 8 15,-6-10 168-15,-14-15 24 0,1-4 48 16,0 4 216-16,-3 0-47 15,2 0-137 1,-3-3 64-16,4 2-24 16,-1 0-200-16,5-2-96 0,0 3 8 15,-3 0-48-15,-1-13 8 16,0-13-40-16,-9-16 24 16,2 1 56-16,2 6-88 15,9 6 16-15,-4 13-72 16,4-4 64-16,0 4 8 15,-4 0-72-15,3-3 40 0,-3 3-32 16,0-4-8-16,-3 1-8 16,-2-3-56-16,-7 2-40 15,0-2 88 1,4-1-112-16,-4 1 40 16,0-7-88-16,4 0-176 15,-1 0-80-15,-2-3-56 0,-1 3 264 16,0 1 64-16,0 5 0 15,-5 0 144-15,2 1 0 0,3-4 8 16,3 1 32-16,2-4-32 31,3 0-56-31,-1-3-376 16,-3-3-41-16,9-4 81 0,-10 1 224 16,-3-1 168-16,0 1 0 15,0-3 0-15,0-1 40 0,0 4 136 0,-4-7 16 16,4 4 24-1,0-4-128 1,-1 3-16-16,-2-9 8 16,3 3-80-16,-9-6 8 0,5 0-8 15,-3-4 16-15,-1 1 89 16,4 3 31-16,-5 3 16 0,1-1-8 0,0 4-144 31,0 4 0-31,-4-1-56 16,0-3-200-16,0 0 7 15,0 0 33-15,-8-6 120 0,-3-3 96 16,-6-4 0-16,2 0 0 16,-9-5 48-16,3-1-48 0,-2-4 8 31,-1 1 40-31,4-3-48 16,1 0-152-16,-9 0-248 0,-4-4-32 15,-13 4 272-15,-7-4 112 16,-7 4 48-16,-9-3 224 0,-15 2 344 15,-17 7 56-15,-11 7-247 32,11-4-121-32,24 0-144 15,16-6-48-15,4 3-56 0,-23 6 0 16,-20 4 0-16,-17 6 72 16,8-3-80-16,9-10 16 0,23-6-8 15,13-4 72-15,14-5 184 16,6 2 120-1,-5-2 328-15,-4 2-72 16,-12 0-120-16,4-2-48 0,-4-1-96 16,1-2-48-16,-21 2 81 15,-16-3-137-15,13 3-80 16,4-3-56 0,14 1-120-16,14 2 40 0,-5 4-8 15,-12-1-40-15,4 4-8 16,-3 3-168-1,0-7 40-15,-2 7 40 16,2-3-16-16,3-1 0 16,5-2 56-16,3-4 32 0,8 4 16 15,0-1-88-15,4-2 80 16,0-1-120-16,-8 3-72 0,-4-2 7 16,-3-4-31-16,-9-3-16 15,1 0 80-15,-2 0 48 0,2 0 104 16,7 0-128-16,-3 0-200 31,7 0 152-31,4 0 88 16,0 0 72-16,-4 0 24 0,4 0-8 15,-7 10 8-15,-1 0 176 16,-4-5 0-16,1 2-72 0,-5-1-32 31,0 4-24-31,4-4-48 16,1 4-96-16,7 2 0 0,-4 1 0 15,1 3-24-15,3 0 112 0,-4 3-48 16,1 0 56-16,3-3 16 16,0-1-16-16,0-2 8 0,0 0 64 15,0 0-72 1,4 0 40 0,1-4-24-16,3 4-16 0,-4-4 0 15,0 1 0-15,-3-1 0 0,-5 1 0 16,4 2 0-16,0-2 136 15,4-1 0 1,1-2 24-16,-1-1-56 16,8-2-48-16,1-1-40 15,6 0-8-15,2-3 0 16,3 3-8-16,4-3 40 0,-3 0-40 16,3 0 0-16,0 0-8 0,0 0 8 15,0 0-8-15,-1 0-8 31,6 0 16-31,-1 0-72 16,0 0 72-16,4-6 104 0,0-7 0 16,5-3 32-16,2-9-40 15,2-4-40-15,6-3-56 0,2-6 0 32,-1-6 0-32,4 2-128 0,-5-2-168 15,-2-1 24-15,-1 1 48 16,-8-4 136-16,0 1 88 0,0-1 16 15,0-2 264-15,0-1-40 16,8-7-80-16,1-14-96 16,2 8-64-1,9-6 8-15,-4 4-8 16,4 8-8-16,0 1 0 0,-8 0 0 16,-3 6 8-16,-6 3-8 15,-3 1 16-15,1 3 32 0,-5-4 104 31,3 4 32-31,2-4-104 16,3 3-8-16,4-2-56 0,8-4-8 16,4 3-40-16,-3 1-56 0,3 2 88 15,-9 7 8-15,-3 0 8 16,-8 6 168-16,-4 0-104 16,1 1 89-16,-1-1-81 0,-1-6 24 31,5-3-8-31,9-4-96 15,-1-5-56-15,3-2 48 0,2-1 8 16,-1-1-8-16,0 3-40 16,0 3 48-16,-4 4 72 15,-3 3-24-15,-6 2 96 0,5 1-88 32,0 0-8-32,0 0-48 15,1-7-32-15,2 8 32 0,9-8 0 16,-4 1-48-16,5-1 40 0,-1 1 0 15,-5-4 8 1,1 7-8 0,-3-7 16-16,-2 0 0 0,-2 1 32 15,-2-4-32-15,2 1-16 16,-2 5 16-16,6-3-8 0,-5 7 8 0,4 0-8 16,-3 3 8-16,2-1 0 15,5 5-8-15,-3-1 0 16,2 3-40-1,1 0 40-15,1 0 0 16,3 7 8-16,-5 0-8 16,5-4 8-16,0 4 0 0,-3-4-8 15,-1-3 0-15,-1 1 0 32,5-1 0-32,-3-3-48 0,-1 0 48 15,-1 3 0-15,1 7 0 16,-3 0 0-16,3-1 0 0,-4 4 0 15,4 0 8-15,0-4-8 16,-1-2 0-16,6-4-8 31,-1-3-72-31,4-6 0 0,0-1-32 16,0 5 40-16,0 8 72 16,0 13 0-16,0 3 160 0,0 10-64 15,0 3-96-15,0 0-8 0,0 0-144 16,0 0 80-1,0 0-8 1,-8-3-8-16,-4-3 80 0,0-1-337 16,-3-5 33-16,-2-8 80 15,9 1-288-15,8 0-664 0,16 3-1657 16,20 4-1544-16,0 5-2480 16</inkml:trace>
  <inkml:trace contextRef="#ctx0" brushRef="#br2" timeOffset="61128.31">30965 13423 2536 0,'0'0'8842'0,"0"0"-6818"16,0 0-1504-16,0 0-520 16,0 0-80-1,9 39 80-15,2 5 609 16,6 16-281-16,6 23-96 16,1 15-72-16,0-5-152 0,-4-24 40 15,-8-18 48-15,-4-19-96 16,-4 3 16-16,4 3-16 0,0 0-432 31,-4-3-216-31,0-9-521 16,-4-7-111-16,0-13-248 15,0-3-705-15,0-3-3088 0</inkml:trace>
  <inkml:trace contextRef="#ctx0" brushRef="#br2" timeOffset="61551.64">31479 13564 4032 0,'0'0'5570'15,"0"0"-3050"-15,0 0-1856 16,0 0-664 0,0 0 56-16,0 0-56 0,0 0 536 15,0 0-40-15,-99 98-23 16,59-66-129-16,-4-4-40 0,5-3-152 31,3-2-80-31,12-11 40 16,7-2-24-16,10-7-80 0,7 0-8 15,0-3-64-15,0 3-48 16,3 1-32-16,18-1 144 0,3 10 120 16,8-4 112-16,-1 7-48 15,1-4-64-15,0 1-72 0,0 3 8 31,-8 0-48-31,-1 0 8 16,1 0 24-16,-3-4-40 16,-6 1 0-16,-2 0 0 0,-6-7-232 15,5 4-64-15,-7-7 24 16,3 3-336-16,-8-6-673 0,3 0-767 31,-3 0-673-31,0-9-3128 0</inkml:trace>
  <inkml:trace contextRef="#ctx0" brushRef="#br2" timeOffset="62626.71">31635 13040 6121 0,'0'0'1024'16,"0"0"-544"-16,0 0 0 0,0 0 576 16,-64-58-199-16,44 45-489 15,1 4-96-15,-9 3-112 0,-8-4-136 32,0 0 48-32,-8 4-64 15,0 0 72-15,-4 0 0 0,5 2-72 16,-9 1 96-16,4 3 136 0,0 0 288 15,0 0 64-15,-3 0-32 16,6 10-48-16,2 3-136 16,-2 2-239-1,6 4-33-15,-1 4-48 16,1 5-56-16,7 4 0 16,-9 6 0-16,10 7 0 0,-1 2 56 0,0 4-56 15,0 6 0-15,0 3 64 31,4 10-64-31,0 19 8 16,0 13 72-16,9 6-72 0,3-10-8 16,8-15-64-16,4-29 64 15,4-7 112-15,0-5 136 0,0 12-88 16,8 6-40-16,12 10 0 31,4 0 56-31,12-4-128 0,3-6 32 16,5 1-80-16,8-7-72 15,4-3-104-15,-4-7-176 0,-1-6-152 16,1-6 39-16,-8-7-71 16,0-2-64-16,-1-11 56 31,2-2 160-31,2-7 120 0,5-3 160 16,4 0 104-16,8 0 0 15,-1-3 128-15,1-7-72 0,0-2 24 0,0-1-80 16,-8-6 56-1,-4 0-8 1,-9-6 96-16,-3-4-40 16,0-3-16-16,-4-6-88 0,7-3 272 15,-3-4-136-15,0-2 136 16,4-4-192-16,-5-3 56 0,2 0 32 16,-5-3 248-16,-5-3-120 0,-3-1 169 31,-4 1-193-31,0-10-96 15,-4-13-112-15,-9-15 128 0,-2 0-32 16,-9 15 32-16,0 19 8 16,-4 23 152-16,-8-3-64 0,-12-17-64 15,-16-18 168-15,-16-20-184 32,0 10-64-32,9 20-144 0,7 21 72 15,8 10-56-15,-12 0 56 16,-12-6-72-16,-8 2 0 0,-19 4-8 15,-21 16-48-15,-19 22-560 32,-1 13-512-32,33 18-1305 15,27 1-2176-15</inkml:trace>
  <inkml:trace contextRef="#ctx0" brushRef="#br2" timeOffset="65720.25">19487 6467 8737 0,'0'0'1617'16,"0"0"-289"-16,0 0-112 16,0 0 97-16,-9-47 223 0,9 44-56 15,0 3-472-15,0 0-455 0,0 0-281 31,0 0-176-31,0 0-96 16,0 9-120-16,0 17-72 16,0 24 192-16,9 26 168 0,3-2-72 15,0 2-16-15,4-13-64 16,0-12 40-16,3 13-56 0,2-1-16 31,3-6 16-31,-1-3 0 0,-3-6-176 16,-4-7-401-16,0-10-431 15,-5-2-704-15,-6-10-769 0,-5-6-1391 16,0-10-1938-16</inkml:trace>
  <inkml:trace contextRef="#ctx0" brushRef="#br2" timeOffset="66245.6">20208 6445 8889 0,'0'0'2865'0,"0"0"-2353"0,0 0-512 16,0 0-64-16,0 0 64 16,-72 92 272-16,37-51 112 0,-14 3-120 31,-3 1-160-31,-3-1-16 15,-1-9 0-15,4-6-88 16,13-7 72-16,7-9-64 0,12-6 112 16,12-7 649-16,8 0 239 15,0 0-128-15,0-13-880 0,8-3-40 16,8 0 0-16,-1 3 40 31,2 4 64-31,-2 2-40 16,2 7-24-16,-2 3-232 0,5 16 96 0,5 7 136 15,2 12 128-15,13 3-56 0,0 7-72 0,8-1 72 32,3 1-72-17,9-3 16-15,-8-7 72 16,-4-3-88-16,-12-13-8 0,-17-10-56 16,-2-5 64-16,-14-4 64 15,-3-3 232-15,0 0 520 0,0 0 24 31,0-6-263-31,0-7-529 16,0-6-48-16,-3 3-104 0,-5 1-393 16,-5 2-831-16,6 6-1424 0,-5-2-3066 15</inkml:trace>
  <inkml:trace contextRef="#ctx0" brushRef="#br2" timeOffset="66710.28">21005 6293 3816 0,'0'0'6346'0,"0"0"-4394"0,0 0-1056 16,0 0-208-16,0 0 201 15,0 0-57 1,4-13-600 0,-8 16-232-16,-17 16-120 0,-7 7 120 15,-11 2 152-15,-12 10-56 16,-9-3 8-16,4-3 168 0,8-4 40 16,8-6-168-16,16-5-144 0,13-2-24 15,7-5-168-15,4 2-72 16,11 1 160-1,13 6 8-15,12 1 96 16,4-2 136-16,4-1-64 16,-1-2 24-16,6-2-24 0,-2-4 32 15,1-2-40-15,-1-4-56 32,-2 0 72-32,-9 0-72 0,-12 1-8 15,-9-4-48-15,-7 0-376 16,-3 0-24-16,-5 0-360 0,-13 0-89 15,-2-7-1431-15,-9-2-3753 0</inkml:trace>
  <inkml:trace contextRef="#ctx0" brushRef="#br2" timeOffset="67130.59">21671 6216 4440 0,'0'0'6362'0,"0"0"-4082"0,0 0-1344 16,0 0-727-16,0 0-209 16,0 0 0-1,0 0 40-15,-105 41 264 16,54-18-128-16,-5 6-48 0,-4-4-40 15,4-3-16-15,13 0-8 16,6-6 16-16,14-6 24 0,11-1-104 16,8-2-272-16,4 2-256 15,4 7 304-15,12 0 152 0,8 6 72 32,8-3 160-32,0 0 80 15,4 0 72-15,3 0-80 0,1-6-8 16,0 0-32-16,4-7-40 15,-5 0 8-15,-2-3-160 32,-5 1-80-32,-4-4-624 0,-1 0-889 15,-7-7-1615-15,-9-5-3402 0</inkml:trace>
  <inkml:trace contextRef="#ctx0" brushRef="#br2" timeOffset="67744.87">22463 6254 6961 0,'0'0'1960'15,"0"0"-935"-15,0-85-353 0,-12 44 40 16,-4-1 168-16,-4 4-200 15,0 3-232-15,1 3-80 0,-5 10 97 16,0 6-17-16,-4 13 168 16,-8 3-456-16,0 13-160 15,1 15-48 1,-2 17-40-16,14 9 72 16,2 0 8-16,14 6 0 0,7-6-8 15,0-3-96-15,19-4-432 16,13-12-409-16,8-6-39 31,4-13 456-31,4-7 208 0,-1-9 328 16,2-9 48-16,-10-13 432 15,-7-13 448-15,-8-6 145 16,-12-20-41-16,-12-28-480 0,-4-19-184 16,-20 1-104-16,1 14 184 31,-2 27 32-31,13 25-152 0,0-1 112 0,1 4 153 15,-2 0-201-15,5 6-176 16,5 17 88-16,-1 5-144 16,4 10-160-16,0 0-232 0,0 10-136 15,0 12 184-15,11 12 168 16,6 11-32-16,2 2 48 16,13 23 8-16,12 19-8 15,16 22 0-15,4 7 64 16,3-7 24-16,-7-16-16 15,-8-15-72-15,-8-14-512 0,-5-15-425 32,2 0-1271-32,-18-22-2649 15,-3-11-3737-15</inkml:trace>
  <inkml:trace contextRef="#ctx0" brushRef="#br2" timeOffset="68401.39">19869 7506 1072 0,'0'0'5473'16,"0"0"-3377"-16,0 0-959 15,0 0-225-15,0 0 816 16,0 0-288-16,0 0-423 0,92-13-353 16,-44 3-216-16,8-2 56 31,23-7-24-31,29-4-208 0,31-9-48 15,20-2 0-15,13-1-48 16,4-7 72-16,-6 8-104 16,10-8 0-16,-4 1-96 0,-6 0-48 15,-11-4 0-15,-11 1-232 32,0-1 144-32,-4-2 32 0,-6-4-184 15,-1 7 32-15,-10 2-32 16,-7 7-232-16,-17 10 192 0,-24 6 80 15,-19 6 184-15,-12 6-112 0,-16 5 80 16,3-5-40-16,-7 4-264 16,-3 3-512-16,-18 0-633 15,-18 0-1367 1,-17 10 383-16,-8-1-2528 16</inkml:trace>
  <inkml:trace contextRef="#ctx0" brushRef="#br2" timeOffset="68923.8">20188 7565 1224 0,'0'0'616'0,"0"0"440"0,0 0-88 16,-96 42 145-16,77-32 31 15,6-4 0-15,5 0-200 0,5-3-464 32,3-3-144-32,0 0 185 15,0 0 111-15,11 0 56 0,9 0 464 16,16 0 320-16,12 0-335 0,24-3-577 15,27-9-240 1,41-4 112 0,27-7-8-16,16-2-136 0,8 3-96 15,-7-3-144-15,3-4 24 16,-4-3-72-16,-7-6 40 0,-17 0-40 16,-4-10-72-16,-7-2 72 0,-12-4-208 31,-5 0 32-31,-11 3-16 15,-5 6 72-15,-3 4 0 16,0 6-8-16,-9 7 120 0,-15 8 0 16,-17 8-64-16,-23 9-24 15,-12-4-256-15,7 4-48 0,-2 3-360 32,-5-3-433-32,-8 3-791 15,-13-4-2081-15</inkml:trace>
  <inkml:trace contextRef="#ctx0" brushRef="#br2" timeOffset="69120.88">23806 6639 4080 0,'0'0'9834'15,"0"0"-8425"1,0 0-929-16,0 0-480 16,0 0-688-16,0 0-3233 0,-112-4-6873 15</inkml:trace>
  <inkml:trace contextRef="#ctx0" brushRef="#br2" timeOffset="77667.92">24371 13373 1344 0,'0'0'4929'15,"0"3"-3745"-15,0-3-880 16,0 0-304-1,0 3 8-15,0-3 32 16,0 0 176-16,4 3 32 0,1 1-80 16,-1-1 688-16,0 6-39 15,3-2-321-15,1 2-240 0,1 7 32 16,-2-3-80 0,-3 6 64-16,-4 3-32 15,4 3 224-15,-4 0-32 16,0 5-160-16,0-5-40 15,0 0-224-15,0 4 72 0,4-4 48 16,5 4-112-16,-2-1 120 0,1 4-8 31,0 0 112-31,4 0 225 16,-4-1-161-16,0 1-56 0,1-4-72 16,-2-5-96-16,-3 2-8 15,0-6 24-15,0 3 8 0,0 0-16 16,4-2-40-16,0-1 72 15,0 0-16-15,3 0 40 32,-2 3-16-32,-1-3 0 0,3 4-16 15,2-1 112-15,-2 0-160 16,-7 0 64-16,5 3-72 0,-5-3 8 16,4 1-56-16,-5-1 0 15,-3 0 8 1,4 4 24-16,4-1 24 15,1 0-64-15,-2 1 48 0,9 3-40 16,0-4 32-16,-4 4-32 16,0-7 64-16,0 3-16 0,1-3-56 15,-6 4 8 1,1-1 0-16,-4-2 0 16,0 2 0-16,4 0 0 15,0 1 0-15,-4-1 56 0,8 3-64 16,-4 4 0-16,4 0 0 15,-1 3 0-15,2 0 0 0,-5 0 0 32,-1 3 0-32,-3-3 0 15,1-3 0-15,-1 0 0 0,0 2 0 16,0 1 8-16,3 0-8 16,-3 3 0-16,9-3-8 0,-6 3-8 15,5 1-40-15,1-5 40 31,-6 1 16-31,5 0-48 16,-3-6-32-16,-2-1-184 0,1-2 88 16,0-4 96-16,-3 0 32 15,-2-3 48-15,5-3 0 16,-8 0 0-16,8 0 8 0,-4 0 0 31,0 0-8-31,4-1 0 0,4 1 8 16,-4 3 40-16,0 3-48 0,4 1-24 15,-5-1 16-15,2 0-56 16,-5 4 64-16,0-1 0 16,0 0 8-16,3 1 0 15,-3-1 0 1,0 1-8-16,5 2 0 16,-1-2-48-16,-1-1-56 0,1 0 88 0,5-3-32 15,-2 1 40-15,2-4 8 16,-2 3 0-16,1-3 0 15,4 4 0 1,-4-8 0-16,4 5 8 16,-4-5-8-16,0 1-80 15,-4-3 72-15,0-1 8 0,3-2 40 16,-2 3-32-16,3-1-8 16,-5 1 0-16,6 0-96 0,-2 3 40 31,-3-1 8-31,5 2 48 15,-2-2 160-15,2 4-40 0,-2 4-16 16,6-1 72-16,-6 3-104 16,5 4 8-16,-4-4-64 15,0 0 16-15,4 4-32 0,-4-4 0 16,1 1 48-16,-2 0 32 31,5-1-8-31,4-3 88 0,-4 0-112 16,-4 4 40-16,3-4-24 0,-6 0-64 15,-1 0-56-15,-5 4 56 16,1-4 0-16,-4 3 8 16,0-2-8-1,0 2 16-15,0 0 48 16,0-2-64-16,0 2 8 0,0 0-8 16,4-3 48-16,0 4-40 0,5-4 0 15,-2 4-8-15,1-4 8 16,-4 0-8-16,1-3 8 0,-1 3-8 31,0-3 0-31,-4 1 0 16,3-5 8-16,-3 4-8 0,8 1 48 15,-4-5 32-15,5 4 40 16,2 1-32-16,-7-2-8 0,4 1-48 31,1 1-24-31,-6-5-8 16,1 1 0-16,-4 0 0 0,0 0-8 15,0-3 8-15,0 3 0 16,0-4 8-16,-4 1 0 16,1-4-8-16,3-2 0 0,0-1-32 31,0-2-192-31,0-1-360 16,0-3-576-16,7 0-969 0,-3-7-855 15,0-12-2825-15</inkml:trace>
  <inkml:trace contextRef="#ctx0" brushRef="#br2" timeOffset="93313.38">16454 17269 6481 0,'0'0'2320'0,"0"0"-1551"0,0 0-633 31,0 0-136-31,4 0 0 16,-4 0 96-16,9 0-16 16,-1 0 0-16,-1 0-16 0,1-4 144 15,1 4 64-15,-5 0 64 16,3-3 72-16,1 0 80 0,5 0 16 31,2-1-40-31,9-1-56 0,4-2-80 16,4-3-144-16,11 4-104 15,2-3 0-15,7-1-72 0,-1 0 0 16,1-2 96-16,0-4-104 16,-1 3 8-16,-6-3 0 15,-2-3 8 1,2 4 40-16,-2-5-56 16,0-2 0-16,6 3 57 0,3-3 31 15,3-4 152-15,5 4 80 0,-1 0-32 16,1 0 8-16,-4 6-176 15,-4 0-32 1,-1 3-40-16,-6 4-48 16,-6 3 8-16,-3-4 0 15,5 0 0-15,-6 4 0 0,9-7-8 16,0 4 8-16,7-4 0 16,9 0-8-16,4 1 8 0,-1 2 0 31,1 4 120-31,-4 0 8 15,-16 6-136-15,-4-3 8 16,-12 3 40-16,0-4-48 0,0 1 0 16,0-3 48-16,8-4-32 15,11-3 40-15,9-3-48 32,7 1 104-32,5-1 128 0,4 3-72 0,-8 3-56 15,-4 1-112-15,-13 6 16 16,-10 0-16-16,-5 0-48 0,-4-1 48 15,-5 1 8-15,9-3-8 16,-1-4 8 0,14-3 0-1,2 1 0-15,9-4 48 0,4 3-40 16,0 1 184-16,-4 2-96 0,-9 4-96 16,-6-1-8-16,-10 4-72 0,-11 3 24 15,-4 0 48-15,-12 0-48 31,0-3 48-31,-4 3 48 16,4 0-48-16,-4-3 40 0,3 3-40 16,10-3 0-16,-9-1-8 15,4 4 0-15,-1-2 8 0,-2 2-96 16,-1 0-168-16,0 0-224 31,0 0-496-31,-4 0-1001 0,-8 0-2160 16,-5 0-2936-16</inkml:trace>
  <inkml:trace contextRef="#ctx0" brushRef="#br2" timeOffset="98344.58">22962 7889 3672 0,'0'0'2353'16,"0"0"-617"-16,0-9-1040 15,0 6-216-15,0 3-80 16,0 0 305-16,0 0-89 0,0 0-384 16,0 0-168-16,0 0-64 15,0 0-136-15,0 3 8 0,0 10 24 32,0 6 104-32,0 6 56 15,0 4-56-15,0 2 8 0,0-2 0 16,0-6 0-16,0-8-8 15,0-5-24-15,7-4-104 16,1-6 64-16,12 0 64 0,8-19 1096 31,8-10-432-31,7-8-128 16,6-11-208-16,-2-3-328 0,1-3-152 16,-5 0 152-16,-7 3 0 15,-4 7-104-15,-12 9-16 0,-7 19 8 16,-13 13-392-16,-9 31-2577 15,-19 17 801 1,0 6 71-16</inkml:trace>
  <inkml:trace contextRef="#ctx0" brushRef="#br2" timeOffset="104923.55">21360 8210 5129 0,'0'0'912'15,"0"0"-752"-15,-13-35-152 16,2 26 96-16,-2-1 432 0,-2 1 32 31,-2-1-120-31,2 4 232 16,-2 0 16-16,2-1-175 0,-1 4-369 16,-4 0-72-16,0 3-72 15,-4 0 0-15,0 0 0 0,-8 0-8 16,-8 0 8-16,5 9-8 31,-9 1-8-31,0 2 8 16,1 1 56-16,-2 3-48 0,6-3-8 15,3 3-8-15,0 3 8 16,-1 0-8-16,6 3-56 0,-5 0 64 16,0 3 8-16,1 5-8 15,-1-2 8 1,-5-3-8-16,6 1 0 15,-1 2 24-15,0-6-16 0,4 4-8 16,4-1 72-16,-3 4-64 16,6-4 24-16,-3 7-24 0,9 0-8 15,-5 3 72 1,0 2-64-16,0 2 8 16,1-1 48-16,-1 0-56 15,3 3 96-15,2-2-32 0,-5-2-24 16,7 2 32-16,2-1 24 15,2 0-56-15,2 0-40 0,-1 3 48 32,0 4 16-32,4-1-8 15,0 4 160-15,0 2 32 16,0 1-96-16,4 6 16 0,4-3-120 16,0-3-40-16,0-3 88 15,0-7-104-15,8 0 0 0,4 1 8 31,4-4-8-31,0 0 8 16,3-3-8-16,2 0 8 0,7-6 40 16,0 2-40-16,0-3 104 15,7-2 40-15,-3-4-72 16,4 1 0-16,-4-5-72 0,3-1 56 31,-3-2-40-31,0-2-8 0,-4 0-24 16,0-1 16-16,0-5 32 0,4-1-40 15,0-3 0-15,0-3 64 16,3 0 16-16,1 0-64 16,5 0 56-16,-6 0-72 15,1 0 0 1,3-3 48-16,-2 0-24 16,-1 3 8-16,-4-3-32 0,3 3 8 0,-3-3-8 15,0-1 8-15,0 1-8 16,4-3 8-16,-1-1 0 15,1 1-8 1,1 0 96-16,-2-4-88 16,1 4 0-16,-4-3 88 15,-8 5-24-15,0 1-24 0,-1-3-40 16,-2 2-8-16,-1-2 80 16,-1 3-72-16,5-6 0 0,4-1 0 31,0-3-8-31,4 0 72 15,-4 1-72-15,0-1 0 0,-5 0 8 16,-3 1 0-16,-3 2 40 16,-6 4-48-16,-3-4 56 15,5 4-56-15,-2-4 8 0,6-2-8 32,-2-4 8-32,5 0-8 15,0-6-8-15,0-1-192 0,0 1 136 0,-4 0 56 16,0-3-64-16,-4-1 64 15,-5 1-56-15,2 0-16 16,-1-4 8-16,-4 3-8 16,7-2 80-1,-2-4-8-15,-1 7-72 16,-1-3 80-16,6-4 8 0,-9 6-8 0,3-3 0 16,-3-2 0-16,0 2 0 15,-4 1-8 1,0-4-16-16,0 3-32 15,0 1 40-15,0 3 16 16,-4 2 40-16,0-2-40 16,-3 6 8-16,-2-3 32 0,1-1-40 15,1 1 0-15,3 0 8 16,0-4 80-16,4 1-48 0,-4 0-40 16,4-1 0-16,-5 1 8 31,-3 2 8-31,1-2 64 0,-1 0-8 15,-5-1-72-15,2 1 88 16,3 0-88-16,-4-1 0 16,4 0 0-16,-4 1 8 0,0 0 8 31,4 3-16-31,-3 0 0 16,-6-1 16-16,6 1 32 0,-6 0-48 15,2-4 96-15,-2 1-88 0,-3 3 0 16,1-1-8-16,-2-2 16 15,1 0 8-15,1 3-16 16,-1-4-8 0,4 1 8-16,0 3 0 15,-3-4 8-15,-2 1-16 0,1 2 8 16,-4-2 64-16,1 3-64 0,-5 0-8 16,0 6 0-16,-8-3 0 15,-5 6 8 1,-2 4 0-16,0-1-8 15,-2 4 40-15,2 2-40 16,2 1 0-16,2 0 0 0,3-3 0 16,4 3 56-16,0-4-56 15,8 4 0-15,0-4 0 0,5 2-8 32,-5 5-200-32,3 0-1096 15,6 0-1809-15</inkml:trace>
  <inkml:trace contextRef="#ctx0" brushRef="#br2" timeOffset="148845.21">8889 4308 968 0,'0'0'376'0,"0"0"2032"0,0 0-631 15,0 0-1001-15,0 0-496 16,0 0-136-16,0 0 64 16,0 0 120-16,0 0 200 0,0 0 56 31,0 0-80-31,0 0-168 15,0 0-111-15,0 0-137 0,0 0 32 16,0 0 8-16,0 0-40 16,0 0-72-16,0 0-16 0,0 0-48 15,0 0-8-15,0 0-64 32,0 3-32-32,0 0 152 0,15 4 200 15,2-4 216-15,2 4 104 16,9-2-224-16,-4 2-216 15,8-1 72-15,-4 1 40 0,4-1-40 16,0-2 328-16,-1 2-200 31,1-3-40-31,4 3-32 0,0 1-16 16,0-4 24-16,0 3 64 16,4-3-24-16,3-3-128 0,-2 3 129 15,6 1 71-15,5-1-80 0,-4 0-152 16,3 0-48-1,5 4 16 1,0-5-56-16,4 5 0 0,4-1 80 16,-4 1-88-16,7-1 80 15,-3 0-80-15,-1 1 0 0,1 2 0 16,0-2 8-16,0-1-8 0,-1 0 48 31,1 1-48-31,4-1 8 16,-4-3 48-16,0 3-32 0,3-2-24 15,-3-1-8-15,4 3 8 16,-1-2 16-16,-2 2-16 0,6-3 0 16,-3 3 8-16,8 1 64 31,-5-4-40-31,5 7 48 0,0-4-40 16,-1-3-40-16,1 3 112 15,-8 1-104-15,3-1 56 16,-3-3-64-16,0 3 144 0,4 1-136 15,-1-4 8-15,1 3 32 32,0 0-40-32,12-2 120 0,15 2-128 15,21 1 64-15,-1 2-16 16,-4-3-48-16,-11 1 0 16,-16 2-56-16,-5 1 8 0,-3-1 96 0,4 4-56 15,-1-7 8 1,-3 4 0-1,8-7 88-15,-5 0-8 0,1 4-64 16,0-4-16-16,-9 0 144 16,-19 0-136-16,-4 0 8 15,-8 0 48-15,8 1 0 0,0-1 8 0,8 3-72 32,-5-2 0-32,-3-2 176 15,0 2-120-15,-1-1-48 0,5 0 168 16,0-3-168-16,8 0 144 15,-1 0-96-15,1 0 48 16,-4 0 40-16,-4-6-96 0,-8 0-48 31,-4-1 128-31,-5 1-88 0,2-4-32 16,-2 1-8-16,8-1 16 16,9 4 160-16,24-7-176 15,24 7-8-15,27-1-40 0,13 7 48 16,-1 0 0-16,-4 0 0 31,-15 0-64-31,-4 0 64 0,-9 4 0 16,-15-1-104-16,-16 0 104 15,-16-3 96-15,-17 0-96 16,-3 0 120-16,8 0-72 0,11 0 0 0,6-6-48 16,-2-1 48-1,-3 1-48 1,4 0 64-16,-1-1 80 0,1 1-136 15,-5-1-8-15,-3 1 56 16,0 0-56-16,-8 3 16 16,-4-4 40-16,-4 1-48 0,-9 2 96 15,-3-2-56 1,0 3 56-16,4-3 16 16,-4-1-47-16,8 4 55 0,7-3-120 15,6 0-8-15,6 2 0 16,1 1-32-16,-4 0 32 15,-5 3 32-15,-10-3-24 0,-18 3-8 32,-7 0 56-32,-8 0 16 0,-8 0 168 15,0 0-112-15,0 0-16 16,0 0-64-16,0 0-48 16,0 0 0-16,0 0-8 0,4 0-80 15,-4 0-40-15,0 0-328 31,0 0-393-31,9 0-1007 16,-6 0-2513-16,5 3-1520 0</inkml:trace>
  <inkml:trace contextRef="#ctx0" brushRef="#br2" timeOffset="150045.67">20041 4400 6185 0,'0'0'2008'16,"0"0"-1168"-16,0 0-600 15,0 0-184-15,0 0 233 16,0 0 271-16,0 0 136 0,0 0 160 16,0 0-64-16,0 0-176 15,8 0-240-15,12 0-168 0,8 0 24 31,8 0-15-31,11 0-9 16,13 0-80-16,16 0 56 0,19 7 64 16,21-1-48-16,3 4 8 15,-3-4-32-15,-29 3-8 0,-27-2-48 16,-13-4-120-16,2 0 24 31,3 1 160-31,12-2-168 16,23 1 32-16,13 1 8 0,12-4 96 15,6 0-144-15,-6 0 168 0,-9 0-168 16,-26 0 136-16,-14 0-136 16,-10 0-8-16,-10 0 48 31,13 0-40-31,4 0 0 16,7 0 40-16,1 0-48 0,-1 0 136 0,17 0-88 15,16 0-48-15,12 0 168 16,-9-4-160-16,-19 1 80 0,-24 1-88 15,-13-2 64 1,5 4-64 0,12-3 112-16,-1 3-16 15,1-3-40-15,-4 3-48 0,0-3 216 0,-1-1-216 16,1 4 80-16,-4-3-88 16,4-3 0-16,8 0 48 0,-1-1 24 31,9 1-72-16,0-4 0-15,-4 4 80 0,-4 0-72 16,-5 2 80-16,-3-2-16 0,-4 3-64 16,-1 3 32-16,1-3-32 0,8 3 80 15,-1-4-88-15,6 2-8 32,2 2-8-32,1 0 16 15,-5-4 0-15,-7 4-8 0,0 0 8 16,-8 0 8-16,-5 0-8 15,-10 0 0-15,-5 0 0 0,-9 0 0 16,1 0 8-16,0 0 0 31,-4 0 0-31,4-3 8 16,0 3-16-16,4 0-248 0,0-3-256 0,7 0-656 16,29-4-1224-16,-8 4-1905 15,0-6-1425-15</inkml:trace>
  <inkml:trace contextRef="#ctx0" brushRef="#br2" timeOffset="150207.9">25782 4327 5145 0,'0'0'3904'0,"0"0"-3015"0,0 0-609 31,0 0 96-31,0 0 1144 16,0 0-360-16,48-9-912 15,-52 5-248-15,-16-2-2896 0</inkml:trace>
  <inkml:trace contextRef="#ctx0" brushRef="#br2" timeOffset="162536.67">28017 3546 2264 0,'0'-3'4665'0,"4"0"-3705"16,-4 0-528-16,4 0 136 0,-4-1 369 15,0 4 47-15,0 0-192 16,0 0-328-16,0 0-264 0,0 0-16 15,0 0-96 1,0 0 0 0,0 0-80-16,0 0 8 0,0 0-8 15,0 0 88-15,0 0-88 0,0 0 80 16,0 0-80-16,0 0 0 16,0 0 0-16,0 0-8 0,0 0 0 31,0 0-72-31,-11 0 24 15,-10 0 48-15,1 0 0 0,-3 0 0 16,-5 4-8-16,8-4-40 16,-4 3-56-16,-4 0-24 0,4 0 56 15,0 0 64-15,0 0 8 32,0 4-8-32,0-4 0 0,5 0 8 15,-6 0-8-15,1 0 8 16,0 4-8-16,-3-1 0 0,-1 1-8 15,0 2 8-15,-4-3 8 16,1 1 0-16,-1 2 0 31,0-3 0-31,4 4 8 0,0-7-8 16,-4 7 0-16,4-4 8 0,0 4 0 16,0-4-8-16,0 4 8 15,0-1 0-15,0 4 0 0,0-1 64 16,0 1-72-1,5 0 8 1,-1 0-8-16,4 2 0 0,-3 1 0 16,2 0-16-16,1 0 16 15,5 0-8-15,-6 0 8 0,6 0 0 16,2 0 0-16,-2 3 0 0,-2-4 40 16,2 5-40-16,3 2 0 15,-4-7-8 1,7 2 8-16,2-2 40 15,-1 1-40-15,4-3-8 16,-4 3 8-16,4 0 8 16,-4 0 0-16,4-4 80 0,0 8-8 31,0-2 32-31,0 1-96 0,1 0 48 16,-2-3-8-16,5 3-40 15,0-3-16-15,0 0 0 16,0 3 0-16,0-3 112 0,0 0-24 15,8 0-32-15,-4 0-48 32,4 0 56-32,0-1-16 0,4 4-32 15,0 1 32-15,-1-1 48 16,2-1-96-16,-1 2 0 0,0-1 48 16,0 0 24-16,-1-3-16 0,2-4-56 15,-2 1 8 1,6 0 56-1,-2-1-56-15,9 5 104 0,0-8 40 16,4 4 1-16,4 2 15 16,-4-5-80-16,8 2 8 15,-8 1-16-15,4-3-72 0,-4 2-8 0,-9 1 0 32,1-3 0-32,1 3 8 15,-6-4-8-15,1 4 0 0,-4-4 0 16,8 1 0-16,0-1 8 15,4 4-8-15,0-4 0 16,0 4 32-16,-1 3-32 0,-3-3-8 31,4 2 8-31,-4 2-16 0,0-2 16 16,0 8-8-16,-4-1 8 16,0-3 0-16,3 6 0 15,-2-3-8-15,-6 1 8 0,6-1-8 16,-6 0 8-16,2 0 0 31,-2 0 0-31,1 1 40 0,1-4-40 16,-2 3 0-16,-3-3 0 15,1 4 0-15,-2-5 0 16,-3 2 0-16,0-1 8 0,0 3 8 0,-4 0-16 16,0 3 0-1,0 1 8 1,0-1-8-16,0 1 48 0,0-1-48 15,0-3 8-15,-4 0 32 16,0 0-40-16,0-2 0 16,-3-1 0-16,-2-3 0 0,1 0 8 15,0 0 0 1,-3-1 0-16,-6 4 88 16,1 1-88-16,-3-5 56 0,-5 4-8 15,3 1-48-15,-2-2 120 16,-1 1-112-16,4-3-16 15,1 3 72-15,2-6-64 0,-3 3-8 32,1-3 8-32,-6 3-8 15,1-4 48-15,0 4 8 0,-8-3 24 16,4 3 40-16,-3-3-40 16,4-4-8-16,-1 4-64 0,0-4 0 15,0-3 80-15,-8 4-8 31,4-7 72-31,-5 0 80 16,-2-3-8-16,-1 4-16 0,-4-4-32 16,4 0 48-16,-3 0-48 15,-1 3-128-15,0 0-32 0,5 0 80 16,-2-3-40-16,5 3 64 16,-3-3-24-1,3 0-88-15,-4 0 80 16,4 0-24-16,4 0 72 0,-4 0-64 15,4-3 24-15,1 0-24 16,3-7-64-16,0 4 8 0,0-4 48 16,4 4-64-1,4-3 0-15,8 2-104 16,0 1-408-16,12-10-456 16,0 3-1048-16,0-2-4786 0</inkml:trace>
  <inkml:trace contextRef="#ctx0" brushRef="#br3" timeOffset="171063.89">28037 3571 96 0,'0'0'1288'0,"0"0"-504"0,0 0 120 16,0 0 248 0,0 0 257-16,0 0 71 15,0-6-72-15,0 6-247 16,0 0-409-16,0 0-496 0,0 0-104 15,0 0-152-15,0 0-56 16,0 6 8-16,0 7 40 0,-8 6 8 31,4 3 0-31,0 7 8 16,-3 3-8-16,2 3 0 0,-3 0 8 16,0 3 32-16,4 0-40 15,-3-3 0-15,-2 3 0 16,5-3 0-16,-4-4 0 0,1 1 0 31,3-6 8-31,-5-4 48 16,5-3-56-16,0 0-8 0,1-3-56 15,3 0-160-15,0-3-96 16,-4-1-56-16,4 1-305 0,-4-1-271 16,-5 1-408-16,2 6-192 15,3-6-489 1,0-4-127-16</inkml:trace>
  <inkml:trace contextRef="#ctx0" brushRef="#br3" timeOffset="171438.67">27954 4181 4584 0,'0'0'2193'0,"0"0"-689"16,0 0-407-16,0 0-249 15,0 0-328-15,0 0-272 16,0 0-240-16,0 0-8 0,0 0-336 16,-4 0-864-1,-16 0-1073-15,3 0-304 16,6 0-695-16</inkml:trace>
  <inkml:trace contextRef="#ctx0" brushRef="#br3" timeOffset="172980.7">27954 4181 4384 0,'-80'-6'2049'16,"72"2"-617"-16,4 1-232 16,-5 3-615-16,2 0-393 0,-5-2-72 15,0 2-120-15,0 0-72 16,0 0-240-16,4 0-281 15,0 0-111 1,4 2-208-16,0 1 64 16,0-3 376-16,1 4 176 0,-2-4 216 15,-7 3 80-15,1 0 16 16,-6-3 88-16,2 0 0 16,-6 3 128-16,5-3 0 0,1 4 32 31,7-4-200-31,-1 0-64 15,5 3 0-15,4-3-48 16,-3 0-48-16,-1 0 96 0,0 0 0 16,0 3 40-16,-9-3 304 15,2 3 320-15,-6 0-120 0,6 0-16 32,-1-3-240-32,0 4-192 0,0-1-96 15,4 0 0-15,5 0-224 16,-6 0-480-16,5 1-344 0,0 2-224 15,-4-3-49-15,5 0 377 16,-1 0 704-16,-5-3 240 16,5 4 136-16,0-4 144 15,-3 0 136-15,-2 3 112 16,5-3-135-16,0 0-129 16,0 0-120-16,4 0-144 0,-4 0-8 15,4 3-304-15,-3-3-128 16,-1 3-65-1,4 0 65-15,-4-3 336 16,4 3 104-16,-5-3 0 16,1 0 0-16,4 0 16 0,0 0-8 15,-4 0-8-15,4 3 0 16,0-3-208-16,-4 0-160 0,4 0 136 31,0 0 232-31,0 0 160 16,0 0 512-16,-3 4 8 15,-1-4-311-15,-4 0-217 0,3 3-64 16,-6 0-80-16,3 0 8 16,0 1-16-16,3-1 0 0,2 0-16 31,-1-3 16-31,0 3 0 0,0-3-8 16,4 0 8-16,0 3 144 15,-4-3 168-15,0 3 48 0,-1-3-120 16,2 7-120-16,-9-7-120 15,4 6-176-15,-4 0-560 16,4 1-641 0,0-4 177-16,1 3 736 15,-2 1 464-15,1-5 24 0,0 2 488 16,1-1 232-16,-2 0 24 0,5-3-111 16,-4 3-153-16,1 1-168 15,-2-1-136 1,5 0-96-16,4 0-24 15,-4-3-80-15,0 4-8 16,4-2-8-16,0 2 8 0,-3-1-152 16,-1 3 56-16,-5 1 64 15,1-1 40-15,-3 0 16 0,3-3 112 32,-4 4 104-32,0-4 88 15,3 3-32-15,-2-2 0 16,3 2-104-16,0-3-80 0,3 3-104 15,2-2-8-15,-1 2-232 16,-4-3-200-16,4 3-160 0,0 1-112 31,-4-1 280-31,0 1 344 16,0-4 72-16,0 3 16 0,0-6 8 16,0 3 80-16,4 0 96 0,0 1-136 15,0-1-48-15,4 0 8 16,-3 3-8-16,3-3 0 15,-5 0-8 1,1 1 0-16,4 2-40 16,-4-3-24-16,4 4-144 0,-8-1-409 15,4 3-383-15,-3 1 216 0,-2-3 344 16,1 2 144-16,1 0 168 16,3-2 136-1,0-1 24-15,-1 0 264 16,1-2-40-16,4 2-80 15,0 0-64-15,0 0-96 16,0-2 48-16,0 5-56 0,0-2-208 16,0-1 32-16,0 0 112 0,0 1 56 31,0 2 8-31,-4-2 168 16,-3 2 112-16,3-2 120 15,0-1 224-15,4-3-232 0,-4 3 16 16,4 1-8-16,-5-4-151 15,5 3-105-15,0 1-48 0,0-1-88 32,0-3 0-32,0 3 0 15,0 1 8-15,0-1-8 16,0 0 0-16,0 1 0 0,0-1-8 0,-4 4-128 16,0 2-192-16,4-2-153 15,-3 0-255-15,-5-1-24 16,4 4 392-1,-1-7 152-15,5 0 128 16,-4 4-152-16,4 0-16 16,0-4-496-16</inkml:trace>
  <inkml:trace contextRef="#ctx0" brushRef="#br3" timeOffset="173658.77">26865 4934 440 0,'0'0'488'0,"0"0"40"0,0 0-80 16,0 0-80-16,0 0-96 0,0 0-24 15,0 54-16-15,0-45-32 16,0 1-112-16,4-1-88 31,1 4-96-31,3-4-232 0,-4 4 16 16,3-3 72-16,-3-1 200 16,1 0 40-16,-1-2 192 0,-4-1 216 15,4-2 8-15,0-1-120 31,-1 3-64-31,5-2-32 16,1-2 88-16,2 1-128 0,1 1-104 16,1-1-48-16,-6 0 0 15,5 0 8-15,-3 1-8 0,2-1 97 16,-7 0-57-16,4 3 8 0,0-3-48 16,-4 4 0-1,0-1-8 1,0 1-128-16,0-1-273 0,4 0-95 15,-4 1-128-15,0-1 184 16,4 0 248-16,0-3 88 0,-4 0 88 16,-1 4 16-16,2-4 152 0,3-3 288 31,-4 3 344-31,0 1 8 16,0-1-311-16,-1 0-153 0,1 0-80 15,1 3-32-15,-1-3-96 16,0 7-64-16,0-4-56 0,0 4-72 15,-4 3-120-15,3-4 8 32,1 1 8-32,1-1 0 0,-5-3 72 15,4 1 48-15,-4-1 48 16,0 1 0-16,0-4 8 0,4 3 0 16,-4-3-8-16,4 4 8 15,-1-4-120-15,1 3-217 31,-4 1 89-31,4-5 152 0,0 5 48 16,-4-4 48-16,0 4 0 16,0-1 8-16,0-3 136 0,0 3-136 15,0 1-8-15,-8 2-224 16,1-2-904-16,-1-1-928 0</inkml:trace>
  <inkml:trace contextRef="#ctx0" brushRef="#br3" timeOffset="173847.21">27049 5486 416 0,'0'0'1272'0,"0"0"-672"31,0 0 0-31,0 0 48 16,0 0 16-16,0 0-248 0,0 0-191 16,0 0-161-16,0 0 32 0,-48 16-48 15,40-13-48-15,0 1 0 16,-4 5-529-16,0-6-791 31,0 3-400-31</inkml:trace>
  <inkml:trace contextRef="#ctx0" brushRef="#br3" timeOffset="174003.53">26906 5546 680 0,'0'0'3200'0,"0"0"-1559"16,0 0-177-16,0 0-216 31,0 0-39-31,0 0-401 0,0 0-296 15,-69 0-200-15,62 0-232 16,-5 0-80-16,8 0 0 0,-4 4-464 16,4-1-1009-16,4 0-1559 0</inkml:trace>
  <inkml:trace contextRef="#ctx0" brushRef="#br3" timeOffset="174763.04">27161 5385 1200 0,'0'0'728'0,"0"0"160"15,0 0 408-15,0 0 17 32,0 0-257-32,0 0-264 0,0 0-168 15,0 0-160-15,0 0-136 16,0 0-80-16,0 0-24 15,0 0-23-15,-4 0-81 0,-4 0-72 16,-1 0-48-16,2 3-144 31,-5 0-505-31,0 3-487 0,0 0-592 16,4-2-1113-16</inkml:trace>
  <inkml:trace contextRef="#ctx0" brushRef="#br3" timeOffset="174918.83">27161 5385 3528 0,'-64'18'1489'0,"64"-18"-585"15,0 0-336-15,0 0-216 0,0 0-352 16,0 0-264-16,0 0-1072 0,0 0-1297 16</inkml:trace>
  <inkml:trace contextRef="#ctx0" brushRef="#br3" timeOffset="175332.49">27116 5311 1112 0,'0'0'2688'0,"0"0"-1583"0,0 0-537 0,0 0 0 32,0 0 80-32,0 0-280 15,0 0-288-15,0 0-80 0,0 0-48 16,0 0-632-16,0 0-1249 15,0 0-911-15</inkml:trace>
  <inkml:trace contextRef="#ctx0" brushRef="#br3" timeOffset="176656.16">27089 5181 672 0,'0'0'688'0,"0"0"32"16,0 0 608-16,0 0 129 16,0 0-337-16,0 0-480 0,0 7-360 0,0-4-120 15,0 3 256 16,0 4-160-31,0 3-160 16,0-4-16-16,0 7-72 0,4 0-8 16,0 0 72-16,4-1-72 15,-4 2 8-15,-1-5-8 0,6 4-192 16,-5-3-400-16,4-4-608 16,-4 0-329-1,-1 1-375-15,1-3 232 16,-4-4 888-16,0 0 784 0,0-3 1536 15,0 3 448-15,0-3-519 16,-4 3-553-16,1-3-264 0,-5 6-184 16,4-6-232-1,0 7-176-15,-5-1-32 16,6 1-24-16,-1 2-296 16,0-3-448-16,0 4-304 0,-4-4-473 15,0 1 353-15,4-4 656 16,-4 3 512-16,0 1 16 0,-4-5 904 31,0 2 464-31,1-1-223 16,-2 0-289-16,1 0-160 0,0 1-344 15,0-1-240-15,5 0-72 16,-2 0-56-16,5 1-208 0,0-2-56 16,0 2-72-16,-3-1 72 31,-1 0 160-31,3-3 104 15,-3 3 0-15,-3 0 184 0,-2-3 312 16,-2 4 0-16,-2-1 280 16,2-3-160-16,7 3-279 0,0-3-201 15,0 0-16-15,4 3-120 32,4-3-8-32,0 0-96 0,0 0-96 15,-4 0-57-15,0 3-103 0,0-3-64 16,-4 3 40-16,0 1 232 15,-4-4 152-15,0 0 168 0,0 0 144 16,-4 0-72 0,4 0-136-16,1 0-24 15,2 0 0-15,1 0-80 16,4 0-104-16,-3 0-184 0,-2 3-24 16,5-3 96-16,-4 3 112 15,-3 0 104-15,6-3 0 0,-3 0 8 31,4 3 184-31,-3-3 56 16,-1 0-88-16,3 0-80 0,-2 0 72 16,-1 0-24-16,0 0-40 15,-1 0-80-15,2 0-8 0,-5 0 0 16,8 4-8-16,-4-2 8 31,0-2-152-31,0 4-48 16,4-1 40-16,-4 0 104 0,-4-3 48 15,4 3 8-15,1-3 8 16,-6 0 72-16,5 4 56 0,4-4 88 16,-8 0-160-16,8 0-64 31,-4 3-168-31,1 0-480 16,-1 4-1096-16,-1-7-1329 0</inkml:trace>
  <inkml:trace contextRef="#ctx0" brushRef="#br3" timeOffset="177375.01">26343 5610 1272 0,'0'0'1568'0,"0"0"-624"0,0 0 89 15,0 0 191-15,0 0 88 0,0 0-456 16,-55 0-368-16,55 0-288 16,0 0-120-16,0 0-80 0,0 0 0 31,0 0-8-31,0 0-216 15,-4 0-8-15,4 0-32 16,0 0-264-16,-4 0 88 0,0 0 312 16,-4 0 24-16,4 0-56 0,0 0 32 15,1 0 72-15,3 0 48 32,-5 0-96-32,5 0-208 15,0 0 160-15,0 0 72 0,0 0 80 16,0 0 72-16,0 0 368 15,0 0 400-15,0 3-8 0,0 0-184 16,0 4-151-16,0-1 39 31,0 10-120-31,0-4-272 16,0 1-88-16,0 3-8 0,0 3-48 0,0-3-56 16,0 0-256-16,0 0-256 15,0-1-129-15,0 2-295 16,0-5-208-16,0 1-208 15,0-3-153 1,5-4 409-16,-2 3 400 16,-3-5 264-16,4 2 488 0,-4 0 96 15,0-3 616-15,0 4 72 0,0-4-184 16,0 3-32-16,0-2 1 16,0 2-281-1,0-3-128-15,0 0-80 16,0 3-64-16,0 1 0 0,0-4-16 15,0 4-120-15,0-1-633 16,0 3-495-16,4-6 56 16,0 4 216-16,-4-1 608 0,0-6 368 31,0 3 640-31,0-3 560 16,0 0 504-16,0 0-63 0,0 0-225 0,0 0-240 15,0 0-167 1,0 0-185-16,0-3-320 15,0 3-464-15,0 0-40 0,0-3-1024 32,0-3-361-32,4-4-679 15,4 0-817-15,-4-2 457 0</inkml:trace>
  <inkml:trace contextRef="#ctx0" brushRef="#br3" timeOffset="179192.43">27735 3778 6977 0,'0'0'2272'16,"0"0"-871"-16,0 0-705 0,0 0-416 16,0 0-168-16,0 0-112 15,0 0-216-15,0 19 96 0,-9 7 120 32,1 2 0-32,1 10 0 15,-6-6-616-15,1 9-624 16,1-12-793-16,-2-7-2088 0</inkml:trace>
  <inkml:trace contextRef="#ctx0" brushRef="#br3" timeOffset="179358.54">27595 3873 5841 0,'0'0'1736'0,"0"0"-1472"0,0 0-256 0,0 0 48 15,0 0 88 1,80 86-40-16,-57-57-16 15,1-4-88 1,0 0-288-16,-12-6-1408 16,-3-9-1289-16</inkml:trace>
  <inkml:trace contextRef="#ctx0" brushRef="#br3" timeOffset="179615.04">27312 4029 5393 0,'0'0'3272'0,"0"0"-1871"15,0 0-1089-15,0 0-312 0,0 0-208 16,0 0 208-16,0 0 56 15,-8 63-56-15,0-41-544 0,0-2-817 32,0-5-647-32,4-5-697 0</inkml:trace>
  <inkml:trace contextRef="#ctx0" brushRef="#br3" timeOffset="179790.2">27213 4016 3104 0,'0'0'2809'0,"0"0"-1945"16,0 0-792-16,0 0-72 16,0 0 104-16,0 0-48 0,39 76 24 0,-31-56-80 15,5-5-96-15,-6-2-720 32,-7-7-432-32,0-6-841 15</inkml:trace>
  <inkml:trace contextRef="#ctx0" brushRef="#br3" timeOffset="179922.33">27153 4051 1008 0,'0'0'1496'16,"0"0"-224"-16,0 0-640 16,0 0-351-16,92 70-121 0,-69-54-160 15,-3-4-801-15</inkml:trace>
  <inkml:trace contextRef="#ctx0" brushRef="#br3" timeOffset="180478.52">27161 4997 7889 0,'0'0'2241'0,"0"0"-553"16,0 0-56 0,0 0-231-1,0 0-729-15,0 0-592 0,0 0-80 16,0 0-456-16,-8 19 72 15,4 3-120-15,-8 1-1017 0,0 2-439 16,-1-6-513-16,2-6-2632 16</inkml:trace>
  <inkml:trace contextRef="#ctx0" brushRef="#br3" timeOffset="180656.58">27045 4937 6409 0,'0'0'2888'0,"0"0"-2007"31,0 0-881-31,0 0-40 0,0 0 40 16,0 0 136-16,0 0-64 15,80 76-72-15,-61-57-232 0,-2-3-825 16,-2-7-583-16,-2-2-936 16,-6-7-425-16</inkml:trace>
  <inkml:trace contextRef="#ctx0" brushRef="#br3" timeOffset="180785.7">27200 5000 3928 0,'0'0'3057'0,"0"0"-1033"0,0 0-1303 16,0 0-721-16,0 0-224 15,0 0 120-15,0 0 47 16,24 51-183 0,-12-25-1960-16,0-4-4704 0</inkml:trace>
  <inkml:trace contextRef="#ctx0" brushRef="#br3" timeOffset="181000.01">27520 5261 9962 0,'0'0'232'0,"0"0"-232"0,0 0-1225 16,0 0 657-16,0 0-336 16,0 73-1056-16,0-57-2297 0</inkml:trace>
  <inkml:trace contextRef="#ctx0" brushRef="#br3" timeOffset="181106.86">27520 5359 5841 0,'0'0'0'0,"0"0"-344"16,0 0-4377-16</inkml:trace>
  <inkml:trace contextRef="#ctx0" brushRef="#br3" timeOffset="181767.65">26794 4191 5089 0,'0'0'2992'0,"0"0"-1848"16,0 0-775-16,0 0-33 0,0 0 408 15,0 0-280-15,-8 0-464 16,-4 3-136-16,0 3-424 0,1 1-400 16,2 9-649-16,1-7-943 31,4 4-497-31</inkml:trace>
  <inkml:trace contextRef="#ctx0" brushRef="#br3" timeOffset="181906.02">26687 4353 1296 0,'0'0'1488'15,"0"0"-552"-15,0 0-432 32,0 0-240-32,0 0-63 0,0 0-193 15,-45 82-8-15,42-62-177 0,-1 8-639 16,0-6-512 0,4-3-360-16</inkml:trace>
  <inkml:trace contextRef="#ctx0" brushRef="#br3" timeOffset="182119.43">26622 4680 200 0,'0'0'456'16,"0"0"-280"-16,0 0-96 0,0 0-8 15,0 0-64-15,-4 86-8 0,8-71-168 32,5-2-80-32,-5 0 136 15,3 0 112-15,-7-4 80 0,0 4 416 16,0 0-32-16,0-4 112 15,0 7-184-15,0-4-248 16,0 14-144-16,-3-7-712 0,3 0-1191 0</inkml:trace>
  <inkml:trace contextRef="#ctx0" brushRef="#br3" timeOffset="182351.69">26790 5156 264 0,'0'0'1472'16,"0"0"-816"-16,0 0-472 0,0 0-184 15,0 0-16-15,0 0-200 16,0 0-312-16,88 10-1287 16</inkml:trace>
  <inkml:trace contextRef="#ctx0" brushRef="#br3" timeOffset="182509.62">26897 5185 2064 0,'0'0'1784'0,"0"0"-1000"15,0 0-255-15,0 0-257 16,0 0-272-16,0 0-408 0,0 0 144 15,-28 12 208-15,41-12-1 32,-6 3-223-32,1-3 0 15,-3 0 64-15,-1 3-40 0,-4-3-1232 16</inkml:trace>
  <inkml:trace contextRef="#ctx0" brushRef="#br3" timeOffset="183492.92">26691 4921 4216 0,'0'0'897'15,"0"0"-721"-15,0 0-72 16,0 0 112-16,0 0-64 0,47 89-72 15,-27-64 48-15,4-3-72 16,0 0-40-16,4-2-8 0,-4-8-8 16,-8 1 0-16,-4-6-72 15,-5-4 16 1,-3 0 48-16,1-3 8 16,-5 0 568-16,0 0 344 0,4 0-208 15,4 0-216-15,-1 0-24 16,10 0-71-16,2 3-265 0,1 0-48 15,4-3-80 1,-4 3-585 0,-4 1-1287-16,-8-1-2137 15</inkml:trace>
  <inkml:trace contextRef="#ctx0" brushRef="#br3" timeOffset="183783.53">27348 4981 6617 0,'0'0'3993'0,"0"0"-2865"31,0 0-536-31,0 0-400 16,0 0-176-16,0 0-16 0,0 0-1632 0,0 0-585 16,0 0-1039-16</inkml:trace>
  <inkml:trace contextRef="#ctx0" brushRef="#br3" timeOffset="183934.76">27428 5134 3448 0,'0'0'1585'0,"0"0"-905"16,0 0-360-16,0 0-320 16,0 0-56-1,0 0-1249-15,32 63-3199 16</inkml:trace>
  <inkml:trace contextRef="#ctx0" brushRef="#br3" timeOffset="184076.37">27436 5378 1872 0,'0'0'1936'0,"0"0"-919"16,0 0-633-16,0 0-256 0,0 0-64 15,0 0-64-15,-13 32-536 16,9-22-889-16,4-4-55 15,-4 0-384-15</inkml:trace>
  <inkml:trace contextRef="#ctx0" brushRef="#br3" timeOffset="184170.52">27436 5378 888 0,'-108'111'1248'16,"84"-101"-224"-16,0 2-400 0,0 1-400 16,-12 9-224-16,12-2-888 15,4-5-1408-15</inkml:trace>
  <inkml:trace contextRef="#ctx0" brushRef="#br3" timeOffset="184323.94">27069 5623 2680 0,'0'0'2865'0,"0"0"-1689"16,0 0-504 0,-92 0-320-16,64 0-248 15,4 6-104-15,13-3-280 16,-6 4-1128-16,6-1-665 0,3-6 1 15</inkml:trace>
  <inkml:trace contextRef="#ctx0" brushRef="#br3" timeOffset="184657.69">26618 5709 832 0,'0'0'1432'31,"0"0"376"-31,0 0-591 16,0 0-145-16,0 0-240 0,0 0-424 15,-71 0-216-15,71 0-192 16,-4 0-64-16,4 0-96 0,0 0 0 16,0 2 8-16,0 5 48 15,0-4 72 1,8 0 32-16,8 0 16 15,4 1 72-15,4-1-88 0,4 0 0 16,3 3-432-16,-3-3-424 16,-3 4-144-16,-2-1-489 0,-3-2 241 15,-4-4 336 1,0 0 136-16,4 0 265 16</inkml:trace>
  <inkml:trace contextRef="#ctx0" brushRef="#br3" timeOffset="184796.65">27013 5727 1096 0,'0'0'1112'0,"0"0"-8"32,0 0-144-32,0 0-487 15,0 0-129-15,0 0-136 0,0 0-208 16,103-6-40-16,-70 0-376 16,-1 0-1529-16</inkml:trace>
  <inkml:trace contextRef="#ctx0" brushRef="#br3" timeOffset="184881.95">27284 5635 5145 0,'0'0'944'0,"0"0"-944"15,0 0-1392-15,0 0-761 0</inkml:trace>
  <inkml:trace contextRef="#ctx0" brushRef="#br3" timeOffset="185117.66">27340 5188 5065 0,'0'0'1184'15,"0"0"-360"-15,0 0-480 16,0 0 40-16,0 0 184 15,0 0-176 1,-12-79-392-16,12 56-768 16,-4 1-1088-16,-4 6-1209 0</inkml:trace>
  <inkml:trace contextRef="#ctx0" brushRef="#br3" timeOffset="185247.37">27256 4892 5921 0,'0'0'1176'0,"0"0"-344"16,0 0-424-16,0 0-96 0,0 0-56 16,0 0-256-16,0 0-1632 15,24-47-1601-15</inkml:trace>
  <inkml:trace contextRef="#ctx0" brushRef="#br3" timeOffset="185381.7">27475 4899 992 0,'0'0'2048'16,"0"0"-1104"-16,0 0-944 16,0 0-56-1,0 0-1184-15,0 0-1016 0</inkml:trace>
  <inkml:trace contextRef="#ctx0" brushRef="#br3" timeOffset="210049.55">27451 3781 2560 0,'0'0'4169'15,"0"-6"-2297"-15,0 6-1047 16,0-4-337-16,4 4 56 0,-4 0 112 16,0 0-200-16,0 0-280 31,0 0-168-31,0 0-8 15,0 0-56-15,0 4-128 0,0 15 80 16,-8 3 96-16,-3 10 8 16,-6 6 24-16,2 3 24 0,-5-3 0 15,4-3-48-15,4-6-96 16,0-4-648 0,8-6-520-16,4-12-377 15,0-1-495-15,4-6-593 0</inkml:trace>
  <inkml:trace contextRef="#ctx0" brushRef="#br3" timeOffset="210243.36">27340 3845 3512 0,'0'0'1537'16,"0"0"-1121"-16,0 0-408 0,0 0 208 16,0 0 432-16,0 0 128 15,0 0-96 1,40 82-120-16,-16-66 8 15,4 0-192-15,0-4-175 16,0-2-97-16,-1 3-104 16,-7-7-665-16,-4-3-1735 0,-8 0-3617 0</inkml:trace>
  <inkml:trace contextRef="#ctx0" brushRef="#br3" timeOffset="210904.26">26906 4483 5777 0,'0'0'2280'0,"0"0"-1424"0,0 0-696 0,0 0-160 16,0 0-8-16,0 0 8 15,0 0 88 1,-24 41 64-1,11-19-104-15,2 4 17 0,-5-1 15 16,4-3-80-16,0 1 16 16,0-8-16-16,0 5-72 0,0-8-545 0,-4-2-839 15,1-4-864-15,2-6-2728 16</inkml:trace>
  <inkml:trace contextRef="#ctx0" brushRef="#br3" timeOffset="211075.15">26786 4531 4977 0,'0'0'2144'0,"0"0"-2024"0,0 0-56 31,0 0-64-31,0 0 648 16,0 0 16-16,0 0-152 0,92 69-151 15,-64-50-233-15,-9 0-128 16,9 7-56-16,-8-4-969 15,-8-6-1479-15</inkml:trace>
  <inkml:trace contextRef="#ctx0" brushRef="#br3" timeOffset="211991.92">27467 5321 6569 0,'0'0'1248'0,"0"0"-1232"16,0 0-16-16,0 0 0 15,0 0 160-15,-16 41 104 0,4-18-64 16,-4 5-64-16,1-3-8 16,3 1-120-1,-4-1 64-15,4-5-64 16,3-5 16-16,2-2-24 0,-1-4-152 15,0-2-488-15,-8-4-616 16,4-3-1049 0,4 0-2174-16</inkml:trace>
  <inkml:trace contextRef="#ctx0" brushRef="#br3" timeOffset="212201.93">27288 5372 5617 0,'0'0'1696'0,"0"0"-1512"16,0 0-184-16,0 0 0 16,0 0 752-16,0 0 120 15,56 35-199-15,-36-19-105 0,0-1 0 16,-4-5-232-16,-1-1-224 16,-7 1-112-16,-3-3-24 0,-1-2-520 31,-4 8-592-31,0-3-545 15,-9-3-815-15</inkml:trace>
  <inkml:trace contextRef="#ctx0" brushRef="#br3" timeOffset="212862.66">26998 5603 288 0,'0'0'6145'0,"0"0"-4729"16,0 0-960-16,0 0-232 16,0 0 56-16,0 0-136 15,0 0-144-15,0 0 0 16,0 0 409-16,-17 45 159 0,6-23-264 16,-2-3-64-16,-2 1-56 15,2-2-88 1,5-2-48-16,-3-3-48 15,3-1 0-15,-1-5-152 16,5 3-448-16,1-10-689 0,-5 3-791 16,8-3-1057-16</inkml:trace>
  <inkml:trace contextRef="#ctx0" brushRef="#br3" timeOffset="213078.25">26858 5645 2800 0,'0'0'2609'0,"0"0"-1337"31,0 0-704-31,0 0 24 16,0 0 352-16,0 0-15 0,91 32-305 16,-67-20-208-16,-8 1-416 0,0 0-56 15,-8-4-960-15,-8 7-241 16,-12-3-263-16,-12-7-1569 0</inkml:trace>
  <inkml:trace contextRef="#ctx0" brushRef="#br3" timeOffset="213423.94">26504 5715 4440 0,'0'0'2313'0,"0"0"-1057"15,0 0-792-15,0 0-96 0,0 0 8 16,0 0-368-16,-9 9 120 15,1 7 97-15,0 0-89 0,-4 0-24 32,4 0-96-32,0 3 40 15,1-4 24-15,3 2-72 0,-1-8-8 16,1 0-592-16,0-5-393 0,0-4-647 16,1 0-1057-16</inkml:trace>
  <inkml:trace contextRef="#ctx0" brushRef="#br3" timeOffset="213598.18">26380 5718 4672 0,'0'0'1921'32,"0"0"-1425"-32,0 0-104 15,0 0 712-15,0 0 97 0,99 16-265 16,-71-7-200-16,-4 1-368 0,-4 3-368 15,-4 6-744-15,-4-7-1257 16,-8 1-1135-16</inkml:trace>
  <inkml:trace contextRef="#ctx0" brushRef="#br2" timeOffset="-203083.69">27627 3610 440 0,'0'0'256'0,"0"0"1048"16,0 0 728-16,0 0-1111 0,0 0-249 15,0-19-64-15,0 12-64 16,0 4 72-1,0-3-120-15,-4 2-280 16,4 1-136-16,-4-3-80 16,0 6-64-16,0-6-64 0,-1 3-80 15,-2-4 64-15,3 4 96 16,-4-6 48-16,4 2 40 16,-1-3 16-1,2 1 40-15,-1 0 56 16,4-4 16-16,0 7 288 15,-4-1-120-15,4 1 80 0,0-1 177 16,0 4-177-16,0-3 24 16,0 3-160-16,0 0 16 0,0 3 160 15,0 0 0 1,0-4-144-16,0 4-128 16,0 0-176-16,0 0-8 15,-4 0-168-15,4 4-144 0,-4 5 48 16,4 10 216-16,-4 7 48 15,4 9 0-15,0 2 8 16,0 2 0-16,0 5 8 16,0 7-16-16,0 3 8 15,4 3 8-15,4 4-8 16,-4-1 56-16,0-3-64 0,-1-3 48 16,-3-7-24-16,5-5-16 15,-5-4 0 1,0-3 0-16,0-3 0 15,4-1 32-15,0-5-32 16,4-4-8-16,-1 0 0 0,-2-3 0 16,3-6 0-16,0 0-8 15,-1-7-136-15,-7 0-496 0,0-6-320 32,0 0-561-32,0 0-1735 0</inkml:trace>
  <inkml:trace contextRef="#ctx0" brushRef="#br2" timeOffset="-202108.97">26889 3635 2512 0,'0'0'2633'0,"0"0"-1401"31,0 0-560-31,0 0 56 0,0 0 80 16,0 0-168-16,0 0-399 16,0 0-161-16,8 6 16 0,1 7 96 15,6 6 168-15,-2 7-8 16,2 5 8-16,6 7-72 31,-2 10-104-31,5 0 48 0,0 6 48 16,4 3-80-16,8 3-40 0,0-3-16 15,-1 4-16-15,1-7-24 0,1-7-104 16,-6-2 8-16,-11-8 8 16,0-5-16-1,-8-6 24 1,-9-7-24-16,6-7 0 0,-9 1 8 15,4-6-8-15,-4-4 0 16,0 0 0-16,4-3-208 0,-4 0-288 16,0 0-144-16,0-6 96 0,0-7-1809 15</inkml:trace>
  <inkml:trace contextRef="#ctx0" brushRef="#br2" timeOffset="-201016.78">26587 4448 912 0,'0'0'4073'0,"0"0"-3129"15,0 0-344-15,0 0-8 0,0 0 32 31,0 0-240-31,0 0-216 0,0-3-104 16,0 3-8-16,0 0 48 16,0 0 48-16,0 0 32 15,3 0-56-15,10 6 216 0,6 0 481 16,5 7 79-16,12 0-48 31,8 3-168-31,4-4-280 0,4 4-24 16,8-3-88-16,-4 0-120 15,3-4-40-15,-7-3 9 16,0 1-41-16,-8-7 24 0,-12 0-24 16,-5 0 80-16,-7 0-16 15,-12 0-88-15,1 0 24 16,-9 0-32-16,0 0 8 16,0 0-16-16,0 0-64 15,0 0-8-15,0 3-280 16,3-3-416-16,5 3-593 0,4 4 481 15,-4-1-312 1,0 0-1225-16,-8-3-4176 16</inkml:trace>
  <inkml:trace contextRef="#ctx0" brushRef="#br2" timeOffset="-199828.79">27336 4791 2800 0,'0'0'1384'16,"0"0"129"-16,0 0 167 15,0 0-224-15,0 0-575 0,0-3-393 16,0 3-296-16,0 0-176 31,-8 0-8-31,-12 3-8 0,-8 6 232 16,-4 7-152-16,-12 10-32 15,-7 2-40-15,-9 10-8 0,-7 7 16 16,-2 2-16-16,-2 1 72 0,3 0-72 16,12-10 8-1,8-10-8 1,16-2-40-16,9-11 24 15,6-2 8-15,14-6-144 0,-1-4-136 16,4-3 288-16,0 0 200 0,0 0 872 16,0 0 96-16,0-3-792 15,4 0-224 1,-4-1-152-16,0 4-568 16,0 0-576-16,-4 0-920 15,0 0-4690-15</inkml:trace>
  <inkml:trace contextRef="#ctx0" brushRef="#br2" timeOffset="-198497.46">27790 5213 4544 0,'0'0'1737'16,"0"0"-929"-16,0 0-128 16,0 0 288-16,0 0-71 15,0 0-433-15,0 0-256 0,-44 0 32 16,5 10 72-16,-13-1 200 16,-20 10-24-16,-23 0-208 0,-17 0-96 31,9 1-16-31,19-8-16 15,28-6-88-15,24-2-64 16,4-1 8-16,4 0 40 0,4 0-48 16,8-3 0-16,8 0 0 31,4 0 8-31,0 0 120 0,0 0 304 16,0 0 313-16,0 0-201 15,-8 0-232-15,1 0-264 0,-6 0-48 16,-2 0-168-16,-2 0-48 15,6 0-288-15,-2 0-433 16,5 0-815-16,8 0-409 0,4 0-1863 31,13 0-1192-31</inkml:trace>
  <inkml:trace contextRef="#ctx0" brushRef="#br2" timeOffset="-197825.07">27001 5489 3608 0,'0'0'2097'15,"0"0"-849"-15,0 0-456 16,0 0 104-16,0 0 233 0,0-6-377 0,4 6-368 16,4 0 0-16,0 0 240 15,0 0 96-15,4 6-240 16,0 4 8 0,4 6-31-16,-1 3-225 15,2 6-88-15,-2 7-64 16,2 3 40-16,-1 0 16 0,-1 3-16 15,-3-3-112-15,1-3 40 16,-2-10-32-16,-7 0-16 0,0-10 8 31,1-5-8-31,-5-4-144 16,0-3-160-16,0 3-209 0,0-3-151 16,0 0-792-16,0-6-552 15,0-3-4194-15</inkml:trace>
  <inkml:trace contextRef="#ctx0" brushRef="#br2" timeOffset="-197108.62">26766 5578 4793 0,'0'0'1864'16,"0"0"-384"-16,0 0-255 0,0 0-145 15,0 0-192-15,0 0-408 16,0 0-320-16,0 0-160 0,0 3-120 16,4 7 120-1,-4 9 360-15,4 0 264 16,1 9 104-16,-2 1-272 16,-3 6-39-16,4-3 183 15,0 3-448-15,4-3-80 0,-4-1-64 16,4 1 8-16,-4-10-8 15,0 0 16 1,-4-9 32-16,4-7-48 16,-4-2 0-16,0-4-16 15,0 0-192-15,0 0-328 0,-4-13-353 16,-4-3-3103-16</inkml:trace>
  <inkml:trace contextRef="#ctx0" brushRef="#br2" timeOffset="-194588.66">27902 3886 440 0,'0'0'864'0,"0"0"3993"16,0 0-3529-16,0 0-864 0,0 0-48 0,15-32 296 16,-2 16-87-16,7-6-393 15,-1-6-88 1,9-4-8 0,8-3 168-16,12-9 160 0,3-4-176 15,25-19-168-15,20-22 112 16,-8 10 184-16,-4-1 80 0,-17 14-272 15,-11 15-168-15,-5-3 16 16,5 0-56 0,-11 13 48-16,-18 9-16 15,-11 13-48-15,-12 13 0 0,-8 6-752 16,-20 15-1416-16,-8 4-2713 0</inkml:trace>
  <inkml:trace contextRef="#ctx0" brushRef="#br2" timeOffset="-193626.79">27372 3768 1192 0,'0'0'632'0,"0"0"3417"16,0 0-3393-16,0 0-392 0,0 0 496 15,0 0-328-15,0 0-40 16,-32-82-136-16,20 53 112 0,0-5 25 16,-4-5 167-16,-4-2-168 31,4-10-88-31,0-6-192 0,-4-7-32 16,0-2-72-16,1-1 0 15,-6 0 0-15,5 4 0 16,5 3 40-16,2 6-40 0,6 6-8 15,3 13 0-15,0 10-16 32,0 12-136-32,-4 13-840 0,0 22-3161 0,-4 4 1392 15</inkml:trace>
  <inkml:trace contextRef="#ctx0" brushRef="#br2" timeOffset="-192961.68">26973 4286 4112 0,'0'0'2617'0,"0"0"-1945"16,0 0-512-16,0 0-144 0,0 0 72 47,-99-73 264-47,43 54-136 15,-28-7-136-15,-19 1-16 16,-13-6 72-16,0 5 304 0,9 4 49 15,7 3-217-15,4 3-72 16,13 6-72-16,20 4-48 0,18-1 16 16,17 1-96-16,0 3 120 15,5 0-112-15,3 3-8 0,8 0-104 16,12 0-945-16,0 3-1287 16,16 6 672-16,0 1-2625 0</inkml:trace>
  <inkml:trace contextRef="#ctx0" brushRef="#br2" timeOffset="-192095.22">26802 4848 1720 0,'0'0'1816'0,"0"0"-864"31,-124 22-407-31,36-6 135 16,-23 6 40-16,-16 4-112 0,0-7 120 15,11-4-296-15,28-5-168 16,24-7-8-16,16 4-72 0,12-4-8 16,9 0-120-16,-1 0-56 15,4 7-408 1,16-4-968-16,8 1-2929 16</inkml:trace>
  <inkml:trace contextRef="#ctx0" brushRef="#br2" timeOffset="-191420.37">27595 5023 3512 0,'0'0'3233'0,"0"0"-1937"16,0 0-864-16,0 0-16 15,0 0 577-15,11 0-65 0,14 0-112 16,10-7-368-16,25-2 264 16,28-4-24-16,20 0-200 0,-1 7-183 31,-11-1-89-31,-33 7-152 16,-27 0-48-16,-12 0-16 0,-4 0-136 15,-8 4-553-15,-3 5-1175 16,-14 17 376-16,-18-4 263 15,-5-3-1471-15</inkml:trace>
  <inkml:trace contextRef="#ctx0" brushRef="#br2" timeOffset="-190848.85">27571 5578 7577 0,'0'0'2001'0,"0"0"-1457"16,0 0-424-16,0 0 272 16,0 0 408-16,95 48 128 15,-50-20-312 1,-2 4-112-16,9 0-320 15,4 3 32-15,-5-3-47 0,-3-4-25 16,-4 1-144-16,-7-4-64 0,-14-3-673 16,-11-6-487-16,-12 3-376 15,-8-9-417 1,-12-4-927-16</inkml:trace>
  <inkml:trace contextRef="#ctx0" brushRef="#br2" timeOffset="-190257.87">27053 5785 5089 0,'0'0'2576'16,"0"0"-1840"-16,0 0-736 15,0 0 48-15,0 0 464 0,0 0 193 16,-12 101-217-16,4-53-176 16,1 15-48-16,-6-3-112 0,1 7-32 31,0-3-80-31,4-13-40 15,0-1-224-15,5-5-400 16,-1-13 64-16,4-7-377 0,-5-6-135 16,5-7-984-16,0-5-2681 0</inkml:trace>
  <inkml:trace contextRef="#ctx0" brushRef="#br2" timeOffset="-189709.64">26646 5791 3936 0,'0'0'3073'0,"0"0"-2249"16,0 0-816-16,0 0 88 15,0 0 504-15,0 0-48 0,-51 83-31 16,23-46-89-16,-8 11-40 15,-8 6-40-15,-3 7 112 16,-9 2-120 0,4-3-16-16,0-3-144 0,4-6-176 15,8-6-8-15,8-7-160 16,9-6-816-16,6-10-761 0,10-6-1055 16,7-13-3313-16</inkml:trace>
  <inkml:trace contextRef="#ctx0" brushRef="#br2" timeOffset="-184079.04">17558 1511 2520 0,'0'0'80'16,"0"0"4233"-16,0 0-3009 0,0 0-560 31,-4-13 137-31,4 13 55 16,0 0 56-16,0 0-136 0,0 0-352 16,0 0-296-16,0 0-208 15,0 0-88-15,0 10-208 16,4 12 112-16,0 10 128 0,0 9 56 31,1 7 16-31,-1-7-8 16,3-3 56-16,1-9-64 0,5-7 8 15,-2-6-8-15,1-10 8 0,8-3 0 16,4-3 0-16,8-12 136 16,8-17 40-16,8-25-64 15,15-29-112 1,13-25 128-16,4-9-64 15,-16 16-24-15,-9 27 64 0,-19 30 16 16,-8 15 193-16,-5-2 15 0,1 5 48 16,-3 7-240-16,-10 10-144 15,-11 9-872 1,0 0-1377-16,0 13 57 16,-4 24 1111-16,-11-2-1159 15,-1-3-2921-15</inkml:trace>
  <inkml:trace contextRef="#ctx0" brushRef="#br2" timeOffset="-161149.43">19081 4546 1776 0,'0'0'648'16,"0"0"-488"-16,0 3-80 16,0-3 488-16,0 0 656 0,0 0-319 31,0 0-425-31,0 0-192 15,0 0 144-15,0 0 88 16,0 0-16-16,0 0 8 0,8 0-72 16,-1 0-24-16,1 0-80 0,5 0-103 15,6 0 127-15,1 0-64 16,8 0-24 0,4-6-64-16,7 3-24 15,10-3 0-15,2-1 104 16,9-2 120-16,8-1-80 0,0 1-144 15,-1 2-80-15,-3 1 24 0,-8 0-48 16,-4-1 16-16,-12 1-88 0,-9 3 48 31,1-1 0-31,-12 1-48 16,4-3 0-16,-4 6 48 16,-4-6-48-16,4 3 48 0,0-4-56 15,-1 1 0-15,1 0 0 16,5-1-400-16,6 4-848 0,-3 3-544 31,-12-3-1193-31</inkml:trace>
  <inkml:trace contextRef="#ctx0" brushRef="#br2" timeOffset="-146923.54">19562 7483 4200 0,'-7'0'3017'15,"-1"0"-1489"-15,-1-3-751 16,5 0-97-16,0 3 344 0,4 0-24 15,0 0-256-15,0 0-176 16,0 0-15-16,0 0 7 16,0 0-72-1,0 0-192-15,0 0 8 0,0 0-160 16,0 0-8-16,0-3-48 16,8 3-40-16,16-7 120 0,28-6-48 15,40-5-40-15,28-14 144 16,11 0-96-16,-8-3-64 15,-27 10-56-15,-32 9 40 16,-20 6 56-16,-8 1-104 16,-1 3-64-16,-3-4 64 0,-8 7-160 15,-8-1-208-15,-12 4-448 16,-4 0-240-16,0 0 247 31,-4 4-727-31,-15 9 96 16,-22 15 208-16,1-9-1753 0,-3 0-3647 0</inkml:trace>
  <inkml:trace contextRef="#ctx0" brushRef="#br2" timeOffset="-146570.58">19666 7553 3080 0,'0'0'1392'0,"0"0"-495"16,0 0-313-16,0 0-96 15,0 0 184-15,0 0 296 16,0 0-192-16,0 0-127 0,-12 12 183 16,40-12 968-1,8 0-344-15,8-5-543 16,16-5-201-16,4-3-136 0,3-6-184 16,4 3-200-16,-3-3 112 15,4 0-216-15,-12 3 48 16,-9 0-48-16,-14 7-8 15,-14-1-32-15,-6 7-40 16,-14 3 96-16,1 0-104 16,-4 0-192-16,0 0 80 0,0 0-176 15,0 0-152-15,0 0-736 16,0 0-1225-16,0 10-55 16,0-1-97-1,0 1-3600-15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269CA-B222-4E66-B8F6-21FDAA4F2511}" type="datetimeFigureOut">
              <a:rPr lang="fr-FR" smtClean="0"/>
              <a:t>03/07/2020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CD14D-9B52-4448-A1BC-DCA36A00BB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71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02421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9501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5685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274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25552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48643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10898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92719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12316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58570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0063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1941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14086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1795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69185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71124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92029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02713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2044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33812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59741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8657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8604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71356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17043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38288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60685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74243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5219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89582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15295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5303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9567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51077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62614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82163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0721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50803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114375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319255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810290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3895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362115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1288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777302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138940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347837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41609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42277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455314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709577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897970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325440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219689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5361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747699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658775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723193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988834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892850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419055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531690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30019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595092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807620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6333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850597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189891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420684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408119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73975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98054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122043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424830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660722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278619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9541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881516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652580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9702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031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34D71-145B-471B-B963-28EE422486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69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600" b="1">
                <a:solidFill>
                  <a:srgbClr val="125D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34D71-145B-471B-B963-28EE422486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722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334726"/>
            <a:ext cx="10515600" cy="875200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rgbClr val="125D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03/07/2020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34D71-145B-471B-B963-28EE422486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827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600" b="1">
                <a:solidFill>
                  <a:srgbClr val="125D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</p:spPr>
        <p:txBody>
          <a:bodyPr/>
          <a:lstStyle/>
          <a:p>
            <a:fld id="{70C34D71-145B-471B-B963-28EE422486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142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34D71-145B-471B-B963-28EE422486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992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03/07/2020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34D71-145B-471B-B963-28EE422486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913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34D71-145B-471B-B963-28EE422486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48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35D75-7A1E-4A8A-8EED-165EBB6208E7}" type="datetimeFigureOut">
              <a:rPr lang="fr-FR" smtClean="0"/>
              <a:t>03/07/2020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440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6" r:id="rId6"/>
    <p:sldLayoutId id="214748365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customXml" Target="../ink/ink16.xml"/><Relationship Id="rId4" Type="http://schemas.openxmlformats.org/officeDocument/2006/relationships/image" Target="../media/image2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20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5.png"/><Relationship Id="rId7" Type="http://schemas.openxmlformats.org/officeDocument/2006/relationships/customXml" Target="../ink/ink19.xm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customXml" Target="../ink/ink21.xml"/><Relationship Id="rId4" Type="http://schemas.openxmlformats.org/officeDocument/2006/relationships/image" Target="../media/image3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0.xml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Feature</a:t>
            </a:r>
            <a:endParaRPr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07597" y="1540675"/>
            <a:ext cx="115768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Feature/Random Variable/Variable/Attribute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Facial Features</a:t>
            </a: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6C7FC4-A974-4306-A957-DBAD38281C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0" y="2353733"/>
            <a:ext cx="4419600" cy="443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71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490220" y="3041250"/>
            <a:ext cx="1121156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8800" dirty="0"/>
              <a:t>Feature Selection</a:t>
            </a:r>
            <a:br>
              <a:rPr lang="en-US" sz="8800" dirty="0"/>
            </a:br>
            <a:br>
              <a:rPr lang="en-US" sz="8800" dirty="0"/>
            </a:br>
            <a:r>
              <a:rPr lang="en-US" sz="8800" dirty="0"/>
              <a:t> Feature Extraction</a:t>
            </a:r>
            <a:endParaRPr sz="8800" dirty="0"/>
          </a:p>
        </p:txBody>
      </p:sp>
    </p:spTree>
    <p:extLst>
      <p:ext uri="{BB962C8B-B14F-4D97-AF65-F5344CB8AC3E}">
        <p14:creationId xmlns:p14="http://schemas.microsoft.com/office/powerpoint/2010/main" val="820089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Feature Selection</a:t>
            </a:r>
            <a:endParaRPr sz="6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41E141-E766-45D8-84F6-FBD57F8BC6F5}"/>
                  </a:ext>
                </a:extLst>
              </p:cNvPr>
              <p:cNvSpPr txBox="1"/>
              <p:nvPr/>
            </p:nvSpPr>
            <p:spPr>
              <a:xfrm>
                <a:off x="986719" y="2537688"/>
                <a:ext cx="2245360" cy="30895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PK" sz="4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PK" sz="4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4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4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4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4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4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4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PK" sz="4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PK" sz="4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41E141-E766-45D8-84F6-FBD57F8BC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719" y="2537688"/>
                <a:ext cx="2245360" cy="3089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1EDF60DA-EE3E-4C41-8EB1-1C061D1803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079" y="1647561"/>
            <a:ext cx="7210143" cy="486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516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Feature Extraction</a:t>
            </a:r>
            <a:endParaRPr sz="6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E67AC2-ECB0-42FF-A6CD-E0FC42CDB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600" y="1616275"/>
            <a:ext cx="5110845" cy="509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5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2828926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9600" dirty="0"/>
              <a:t>Feature Selection</a:t>
            </a:r>
            <a:endParaRPr sz="9600" dirty="0"/>
          </a:p>
        </p:txBody>
      </p:sp>
    </p:spTree>
    <p:extLst>
      <p:ext uri="{BB962C8B-B14F-4D97-AF65-F5344CB8AC3E}">
        <p14:creationId xmlns:p14="http://schemas.microsoft.com/office/powerpoint/2010/main" val="2810282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Why Feature Selection?</a:t>
            </a:r>
            <a:endParaRPr sz="6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91873E-4C9B-4022-9978-D87055DF7695}"/>
              </a:ext>
            </a:extLst>
          </p:cNvPr>
          <p:cNvSpPr txBox="1"/>
          <p:nvPr/>
        </p:nvSpPr>
        <p:spPr>
          <a:xfrm>
            <a:off x="1354667" y="2043289"/>
            <a:ext cx="9832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Improved Model Performance </a:t>
            </a:r>
          </a:p>
        </p:txBody>
      </p:sp>
    </p:spTree>
    <p:extLst>
      <p:ext uri="{BB962C8B-B14F-4D97-AF65-F5344CB8AC3E}">
        <p14:creationId xmlns:p14="http://schemas.microsoft.com/office/powerpoint/2010/main" val="2448898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Why Feature Selection?</a:t>
            </a:r>
            <a:endParaRPr sz="6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91873E-4C9B-4022-9978-D87055DF7695}"/>
              </a:ext>
            </a:extLst>
          </p:cNvPr>
          <p:cNvSpPr txBox="1"/>
          <p:nvPr/>
        </p:nvSpPr>
        <p:spPr>
          <a:xfrm>
            <a:off x="1354667" y="2043289"/>
            <a:ext cx="98326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Improved Model Performance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Model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2566513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Why Feature Selection?</a:t>
            </a:r>
            <a:endParaRPr sz="6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91873E-4C9B-4022-9978-D87055DF7695}"/>
              </a:ext>
            </a:extLst>
          </p:cNvPr>
          <p:cNvSpPr txBox="1"/>
          <p:nvPr/>
        </p:nvSpPr>
        <p:spPr>
          <a:xfrm>
            <a:off x="1354667" y="2043289"/>
            <a:ext cx="98326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Improved Model Performance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Model Interpretation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Improving Data Acquisition Process</a:t>
            </a:r>
          </a:p>
        </p:txBody>
      </p:sp>
    </p:spTree>
    <p:extLst>
      <p:ext uri="{BB962C8B-B14F-4D97-AF65-F5344CB8AC3E}">
        <p14:creationId xmlns:p14="http://schemas.microsoft.com/office/powerpoint/2010/main" val="3719563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Feature Selection Methods</a:t>
            </a:r>
            <a:endParaRPr sz="6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AF863A-C82D-4F83-90B3-D42095091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218" y="1918193"/>
            <a:ext cx="7392515" cy="26822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CA07F1-4080-45F7-91EA-F46E4B5A28D6}"/>
              </a:ext>
            </a:extLst>
          </p:cNvPr>
          <p:cNvSpPr txBox="1"/>
          <p:nvPr/>
        </p:nvSpPr>
        <p:spPr>
          <a:xfrm>
            <a:off x="838200" y="2182095"/>
            <a:ext cx="50094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Evaluation Criteria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Search Strategy</a:t>
            </a:r>
          </a:p>
        </p:txBody>
      </p:sp>
    </p:spTree>
    <p:extLst>
      <p:ext uri="{BB962C8B-B14F-4D97-AF65-F5344CB8AC3E}">
        <p14:creationId xmlns:p14="http://schemas.microsoft.com/office/powerpoint/2010/main" val="462953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Filter Methods</a:t>
            </a:r>
            <a:endParaRPr sz="60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D31D194-528E-43F9-9775-48872E48CAB0}"/>
              </a:ext>
            </a:extLst>
          </p:cNvPr>
          <p:cNvSpPr/>
          <p:nvPr/>
        </p:nvSpPr>
        <p:spPr>
          <a:xfrm>
            <a:off x="699912" y="2503311"/>
            <a:ext cx="3025422" cy="18513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Generate Feature subset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7118C1-DC2D-48C9-86BF-1C42284E731C}"/>
              </a:ext>
            </a:extLst>
          </p:cNvPr>
          <p:cNvSpPr/>
          <p:nvPr/>
        </p:nvSpPr>
        <p:spPr>
          <a:xfrm>
            <a:off x="4603070" y="2523066"/>
            <a:ext cx="2878668" cy="1851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Evaluate Subset Using Some </a:t>
            </a: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Criteria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FB8F33-8AF5-4F84-9F74-2FA37E45488D}"/>
              </a:ext>
            </a:extLst>
          </p:cNvPr>
          <p:cNvCxnSpPr>
            <a:cxnSpLocks/>
            <a:stCxn id="2" idx="7"/>
          </p:cNvCxnSpPr>
          <p:nvPr/>
        </p:nvCxnSpPr>
        <p:spPr>
          <a:xfrm>
            <a:off x="3282271" y="2774439"/>
            <a:ext cx="135746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9211BA-1778-4458-9EB8-84883B54B8B0}"/>
              </a:ext>
            </a:extLst>
          </p:cNvPr>
          <p:cNvCxnSpPr>
            <a:cxnSpLocks/>
            <a:endCxn id="2" idx="5"/>
          </p:cNvCxnSpPr>
          <p:nvPr/>
        </p:nvCxnSpPr>
        <p:spPr>
          <a:xfrm flipH="1">
            <a:off x="3282271" y="4083561"/>
            <a:ext cx="135746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4AEB196-D267-4645-AAC1-87D7EE442BA2}"/>
              </a:ext>
            </a:extLst>
          </p:cNvPr>
          <p:cNvCxnSpPr>
            <a:cxnSpLocks/>
          </p:cNvCxnSpPr>
          <p:nvPr/>
        </p:nvCxnSpPr>
        <p:spPr>
          <a:xfrm>
            <a:off x="7481738" y="3463061"/>
            <a:ext cx="10385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D1F66ED-5FE4-4A46-90BD-3CCD0C3D5CB5}"/>
              </a:ext>
            </a:extLst>
          </p:cNvPr>
          <p:cNvSpPr/>
          <p:nvPr/>
        </p:nvSpPr>
        <p:spPr>
          <a:xfrm>
            <a:off x="8520314" y="2503311"/>
            <a:ext cx="2144889" cy="18513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Best Subset</a:t>
            </a:r>
          </a:p>
        </p:txBody>
      </p:sp>
    </p:spTree>
    <p:extLst>
      <p:ext uri="{BB962C8B-B14F-4D97-AF65-F5344CB8AC3E}">
        <p14:creationId xmlns:p14="http://schemas.microsoft.com/office/powerpoint/2010/main" val="3339570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Wrapper Methods</a:t>
            </a:r>
            <a:endParaRPr sz="60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D31D194-528E-43F9-9775-48872E48CAB0}"/>
              </a:ext>
            </a:extLst>
          </p:cNvPr>
          <p:cNvSpPr/>
          <p:nvPr/>
        </p:nvSpPr>
        <p:spPr>
          <a:xfrm>
            <a:off x="699912" y="2503311"/>
            <a:ext cx="3025422" cy="18513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Generate Feature subset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7118C1-DC2D-48C9-86BF-1C42284E731C}"/>
              </a:ext>
            </a:extLst>
          </p:cNvPr>
          <p:cNvSpPr/>
          <p:nvPr/>
        </p:nvSpPr>
        <p:spPr>
          <a:xfrm>
            <a:off x="4603070" y="2523066"/>
            <a:ext cx="2878668" cy="1851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Evaluate Subset Using Some </a:t>
            </a: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ML-Model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FB8F33-8AF5-4F84-9F74-2FA37E45488D}"/>
              </a:ext>
            </a:extLst>
          </p:cNvPr>
          <p:cNvCxnSpPr>
            <a:cxnSpLocks/>
            <a:stCxn id="2" idx="7"/>
          </p:cNvCxnSpPr>
          <p:nvPr/>
        </p:nvCxnSpPr>
        <p:spPr>
          <a:xfrm>
            <a:off x="3282271" y="2774439"/>
            <a:ext cx="135746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9211BA-1778-4458-9EB8-84883B54B8B0}"/>
              </a:ext>
            </a:extLst>
          </p:cNvPr>
          <p:cNvCxnSpPr>
            <a:cxnSpLocks/>
            <a:endCxn id="2" idx="5"/>
          </p:cNvCxnSpPr>
          <p:nvPr/>
        </p:nvCxnSpPr>
        <p:spPr>
          <a:xfrm flipH="1">
            <a:off x="3282271" y="4083561"/>
            <a:ext cx="135746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4AEB196-D267-4645-AAC1-87D7EE442BA2}"/>
              </a:ext>
            </a:extLst>
          </p:cNvPr>
          <p:cNvCxnSpPr>
            <a:cxnSpLocks/>
          </p:cNvCxnSpPr>
          <p:nvPr/>
        </p:nvCxnSpPr>
        <p:spPr>
          <a:xfrm>
            <a:off x="7481738" y="3463061"/>
            <a:ext cx="10385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D1F66ED-5FE4-4A46-90BD-3CCD0C3D5CB5}"/>
              </a:ext>
            </a:extLst>
          </p:cNvPr>
          <p:cNvSpPr/>
          <p:nvPr/>
        </p:nvSpPr>
        <p:spPr>
          <a:xfrm>
            <a:off x="8520314" y="2503311"/>
            <a:ext cx="2144889" cy="18513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Best Subset</a:t>
            </a:r>
          </a:p>
        </p:txBody>
      </p:sp>
    </p:spTree>
    <p:extLst>
      <p:ext uri="{BB962C8B-B14F-4D97-AF65-F5344CB8AC3E}">
        <p14:creationId xmlns:p14="http://schemas.microsoft.com/office/powerpoint/2010/main" val="536354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Let’s Mark Facial Features</a:t>
            </a:r>
            <a:endParaRPr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07597" y="1540675"/>
            <a:ext cx="1157680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Python</a:t>
            </a: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3E72F8-737C-4B99-A130-13331EC51B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17031"/>
            <a:ext cx="10927080" cy="286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74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Embedded Methods</a:t>
            </a:r>
            <a:endParaRPr sz="6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7118C1-DC2D-48C9-86BF-1C42284E731C}"/>
              </a:ext>
            </a:extLst>
          </p:cNvPr>
          <p:cNvSpPr/>
          <p:nvPr/>
        </p:nvSpPr>
        <p:spPr>
          <a:xfrm>
            <a:off x="3451603" y="2500489"/>
            <a:ext cx="2878668" cy="1851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Train ML-Model Once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4AEB196-D267-4645-AAC1-87D7EE442BA2}"/>
              </a:ext>
            </a:extLst>
          </p:cNvPr>
          <p:cNvCxnSpPr>
            <a:cxnSpLocks/>
          </p:cNvCxnSpPr>
          <p:nvPr/>
        </p:nvCxnSpPr>
        <p:spPr>
          <a:xfrm>
            <a:off x="6330271" y="3426178"/>
            <a:ext cx="10385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D1F66ED-5FE4-4A46-90BD-3CCD0C3D5CB5}"/>
              </a:ext>
            </a:extLst>
          </p:cNvPr>
          <p:cNvSpPr/>
          <p:nvPr/>
        </p:nvSpPr>
        <p:spPr>
          <a:xfrm>
            <a:off x="7368847" y="2500489"/>
            <a:ext cx="2144889" cy="18513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Best Subset</a:t>
            </a:r>
          </a:p>
        </p:txBody>
      </p:sp>
    </p:spTree>
    <p:extLst>
      <p:ext uri="{BB962C8B-B14F-4D97-AF65-F5344CB8AC3E}">
        <p14:creationId xmlns:p14="http://schemas.microsoft.com/office/powerpoint/2010/main" val="2068620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Search Strategy</a:t>
            </a:r>
            <a:endParaRPr sz="6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82267B-EEB8-4A9D-A3AC-4D991AAA31D8}"/>
              </a:ext>
            </a:extLst>
          </p:cNvPr>
          <p:cNvSpPr txBox="1"/>
          <p:nvPr/>
        </p:nvSpPr>
        <p:spPr>
          <a:xfrm>
            <a:off x="1354667" y="2133600"/>
            <a:ext cx="66717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Solution Space O(2</a:t>
            </a:r>
            <a:r>
              <a:rPr lang="en-US" sz="4400" baseline="30000" dirty="0">
                <a:solidFill>
                  <a:schemeClr val="accent1">
                    <a:lumMod val="50000"/>
                  </a:schemeClr>
                </a:solidFill>
              </a:rPr>
              <a:t>d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0784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Search Strategy</a:t>
            </a:r>
            <a:endParaRPr sz="6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82267B-EEB8-4A9D-A3AC-4D991AAA31D8}"/>
              </a:ext>
            </a:extLst>
          </p:cNvPr>
          <p:cNvSpPr txBox="1"/>
          <p:nvPr/>
        </p:nvSpPr>
        <p:spPr>
          <a:xfrm>
            <a:off x="1354667" y="2133600"/>
            <a:ext cx="66717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Solution Space O(2</a:t>
            </a:r>
            <a:r>
              <a:rPr lang="en-US" sz="4400" baseline="30000" dirty="0">
                <a:solidFill>
                  <a:schemeClr val="accent1">
                    <a:lumMod val="50000"/>
                  </a:schemeClr>
                </a:solidFill>
              </a:rPr>
              <a:t>d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Forward Selection</a:t>
            </a:r>
          </a:p>
        </p:txBody>
      </p:sp>
    </p:spTree>
    <p:extLst>
      <p:ext uri="{BB962C8B-B14F-4D97-AF65-F5344CB8AC3E}">
        <p14:creationId xmlns:p14="http://schemas.microsoft.com/office/powerpoint/2010/main" val="435426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Search Strategy</a:t>
            </a:r>
            <a:endParaRPr sz="6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82267B-EEB8-4A9D-A3AC-4D991AAA31D8}"/>
              </a:ext>
            </a:extLst>
          </p:cNvPr>
          <p:cNvSpPr txBox="1"/>
          <p:nvPr/>
        </p:nvSpPr>
        <p:spPr>
          <a:xfrm>
            <a:off x="1354667" y="2133600"/>
            <a:ext cx="66717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Solution Space O(2</a:t>
            </a:r>
            <a:r>
              <a:rPr lang="en-US" sz="4400" baseline="30000" dirty="0">
                <a:solidFill>
                  <a:schemeClr val="accent1">
                    <a:lumMod val="50000"/>
                  </a:schemeClr>
                </a:solidFill>
              </a:rPr>
              <a:t>d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Forward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Backward Elimination</a:t>
            </a:r>
          </a:p>
        </p:txBody>
      </p:sp>
    </p:spTree>
    <p:extLst>
      <p:ext uri="{BB962C8B-B14F-4D97-AF65-F5344CB8AC3E}">
        <p14:creationId xmlns:p14="http://schemas.microsoft.com/office/powerpoint/2010/main" val="3447510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Search Strategy</a:t>
            </a:r>
            <a:endParaRPr sz="6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82267B-EEB8-4A9D-A3AC-4D991AAA31D8}"/>
              </a:ext>
            </a:extLst>
          </p:cNvPr>
          <p:cNvSpPr txBox="1"/>
          <p:nvPr/>
        </p:nvSpPr>
        <p:spPr>
          <a:xfrm>
            <a:off x="1354667" y="2133600"/>
            <a:ext cx="667173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Solution Space O(2</a:t>
            </a:r>
            <a:r>
              <a:rPr lang="en-US" sz="4400" baseline="30000" dirty="0">
                <a:solidFill>
                  <a:schemeClr val="accent1">
                    <a:lumMod val="50000"/>
                  </a:schemeClr>
                </a:solidFill>
              </a:rPr>
              <a:t>d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Forward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Backward Elimination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Genetic Algorithms</a:t>
            </a:r>
          </a:p>
        </p:txBody>
      </p:sp>
    </p:spTree>
    <p:extLst>
      <p:ext uri="{BB962C8B-B14F-4D97-AF65-F5344CB8AC3E}">
        <p14:creationId xmlns:p14="http://schemas.microsoft.com/office/powerpoint/2010/main" val="126298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194859" y="733778"/>
            <a:ext cx="11906830" cy="711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Activity - 3</a:t>
            </a:r>
            <a:endParaRPr sz="6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84952A-78DB-4805-B396-C04EB10D3AE9}"/>
              </a:ext>
            </a:extLst>
          </p:cNvPr>
          <p:cNvSpPr txBox="1"/>
          <p:nvPr/>
        </p:nvSpPr>
        <p:spPr>
          <a:xfrm>
            <a:off x="1899920" y="2153920"/>
            <a:ext cx="90322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Why we cannot try all the subsets in wrapper methods?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What does “greedy search” mean?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Explore Simulated Annealing</a:t>
            </a:r>
          </a:p>
        </p:txBody>
      </p:sp>
    </p:spTree>
    <p:extLst>
      <p:ext uri="{BB962C8B-B14F-4D97-AF65-F5344CB8AC3E}">
        <p14:creationId xmlns:p14="http://schemas.microsoft.com/office/powerpoint/2010/main" val="250840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Filter Criteria</a:t>
            </a:r>
            <a:endParaRPr sz="60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D31D194-528E-43F9-9775-48872E48CAB0}"/>
              </a:ext>
            </a:extLst>
          </p:cNvPr>
          <p:cNvSpPr/>
          <p:nvPr/>
        </p:nvSpPr>
        <p:spPr>
          <a:xfrm>
            <a:off x="699912" y="2503311"/>
            <a:ext cx="3025422" cy="18513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Generate Feature subset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7118C1-DC2D-48C9-86BF-1C42284E731C}"/>
              </a:ext>
            </a:extLst>
          </p:cNvPr>
          <p:cNvSpPr/>
          <p:nvPr/>
        </p:nvSpPr>
        <p:spPr>
          <a:xfrm>
            <a:off x="4603070" y="2523066"/>
            <a:ext cx="2878668" cy="1851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Evaluate Subset Using Some </a:t>
            </a:r>
            <a:r>
              <a:rPr lang="en-US" sz="6600" b="1" dirty="0">
                <a:solidFill>
                  <a:schemeClr val="accent2">
                    <a:lumMod val="50000"/>
                  </a:schemeClr>
                </a:solidFill>
              </a:rPr>
              <a:t>Criteria</a:t>
            </a:r>
            <a:endParaRPr 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FB8F33-8AF5-4F84-9F74-2FA37E45488D}"/>
              </a:ext>
            </a:extLst>
          </p:cNvPr>
          <p:cNvCxnSpPr>
            <a:cxnSpLocks/>
            <a:stCxn id="2" idx="7"/>
          </p:cNvCxnSpPr>
          <p:nvPr/>
        </p:nvCxnSpPr>
        <p:spPr>
          <a:xfrm>
            <a:off x="3282271" y="2774439"/>
            <a:ext cx="135746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9211BA-1778-4458-9EB8-84883B54B8B0}"/>
              </a:ext>
            </a:extLst>
          </p:cNvPr>
          <p:cNvCxnSpPr>
            <a:cxnSpLocks/>
            <a:endCxn id="2" idx="5"/>
          </p:cNvCxnSpPr>
          <p:nvPr/>
        </p:nvCxnSpPr>
        <p:spPr>
          <a:xfrm flipH="1">
            <a:off x="3282271" y="4083561"/>
            <a:ext cx="135746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4AEB196-D267-4645-AAC1-87D7EE442BA2}"/>
              </a:ext>
            </a:extLst>
          </p:cNvPr>
          <p:cNvCxnSpPr>
            <a:cxnSpLocks/>
          </p:cNvCxnSpPr>
          <p:nvPr/>
        </p:nvCxnSpPr>
        <p:spPr>
          <a:xfrm>
            <a:off x="7481738" y="3463061"/>
            <a:ext cx="10385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D1F66ED-5FE4-4A46-90BD-3CCD0C3D5CB5}"/>
              </a:ext>
            </a:extLst>
          </p:cNvPr>
          <p:cNvSpPr/>
          <p:nvPr/>
        </p:nvSpPr>
        <p:spPr>
          <a:xfrm>
            <a:off x="8520314" y="2503311"/>
            <a:ext cx="2144889" cy="18513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Best Subset</a:t>
            </a:r>
          </a:p>
        </p:txBody>
      </p:sp>
    </p:spTree>
    <p:extLst>
      <p:ext uri="{BB962C8B-B14F-4D97-AF65-F5344CB8AC3E}">
        <p14:creationId xmlns:p14="http://schemas.microsoft.com/office/powerpoint/2010/main" val="222267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93724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5400" dirty="0"/>
              <a:t>Filter: Statistical based Methods</a:t>
            </a:r>
            <a:endParaRPr sz="5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82267B-EEB8-4A9D-A3AC-4D991AAA31D8}"/>
              </a:ext>
            </a:extLst>
          </p:cNvPr>
          <p:cNvSpPr txBox="1"/>
          <p:nvPr/>
        </p:nvSpPr>
        <p:spPr>
          <a:xfrm>
            <a:off x="541867" y="1930400"/>
            <a:ext cx="123105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Low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T-Score (binary classification)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Chi-Square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C00000"/>
                </a:solidFill>
              </a:rPr>
              <a:t>Cannot Handle Feature Redundancy</a:t>
            </a:r>
          </a:p>
        </p:txBody>
      </p:sp>
    </p:spTree>
    <p:extLst>
      <p:ext uri="{BB962C8B-B14F-4D97-AF65-F5344CB8AC3E}">
        <p14:creationId xmlns:p14="http://schemas.microsoft.com/office/powerpoint/2010/main" val="118512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93724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5400" dirty="0"/>
              <a:t>Filter: Information Theoretical Methods</a:t>
            </a:r>
            <a:endParaRPr sz="5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82267B-EEB8-4A9D-A3AC-4D991AAA31D8}"/>
              </a:ext>
            </a:extLst>
          </p:cNvPr>
          <p:cNvSpPr txBox="1"/>
          <p:nvPr/>
        </p:nvSpPr>
        <p:spPr>
          <a:xfrm>
            <a:off x="541867" y="1930400"/>
            <a:ext cx="1231053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Information Gain (Correlation with class label)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Minimum Redundancy Maximum Relevance(MRMR)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Conditional Information Feature Selection(CIFS)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C00000"/>
                </a:solidFill>
              </a:rPr>
              <a:t>Cannot Handle Unsupervised Scenario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C00000"/>
                </a:solidFill>
              </a:rPr>
              <a:t>Cannot Handle continuous data</a:t>
            </a:r>
          </a:p>
        </p:txBody>
      </p:sp>
    </p:spTree>
    <p:extLst>
      <p:ext uri="{BB962C8B-B14F-4D97-AF65-F5344CB8AC3E}">
        <p14:creationId xmlns:p14="http://schemas.microsoft.com/office/powerpoint/2010/main" val="357612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Filter: Similarity Based Methods</a:t>
            </a:r>
            <a:endParaRPr sz="6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82267B-EEB8-4A9D-A3AC-4D991AAA31D8}"/>
              </a:ext>
            </a:extLst>
          </p:cNvPr>
          <p:cNvSpPr txBox="1"/>
          <p:nvPr/>
        </p:nvSpPr>
        <p:spPr>
          <a:xfrm>
            <a:off x="541867" y="1930400"/>
            <a:ext cx="123105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Preserve Data Similarity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Similarity based on labels (Supervised)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Similarity based on distance metric (Unsupervised)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Affinity Matrix (pairwise similarity matrix)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E87D284-0F0C-4431-8548-11417B0C7A70}"/>
                  </a:ext>
                </a:extLst>
              </p14:cNvPr>
              <p14:cNvContentPartPr/>
              <p14:nvPr/>
            </p14:nvContentPartPr>
            <p14:xfrm>
              <a:off x="1353040" y="1672560"/>
              <a:ext cx="2520" cy="7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E87D284-0F0C-4431-8548-11417B0C7A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44040" y="1663560"/>
                <a:ext cx="20160" cy="2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965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Feature Space</a:t>
            </a:r>
            <a:endParaRPr sz="6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EE6F7B-E163-4C0E-B375-FB284961C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255" y="1700183"/>
            <a:ext cx="6876305" cy="514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2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Similarity Based Methods</a:t>
            </a:r>
            <a:endParaRPr sz="6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82267B-EEB8-4A9D-A3AC-4D991AAA31D8}"/>
              </a:ext>
            </a:extLst>
          </p:cNvPr>
          <p:cNvSpPr txBox="1"/>
          <p:nvPr/>
        </p:nvSpPr>
        <p:spPr>
          <a:xfrm>
            <a:off x="541867" y="1930400"/>
            <a:ext cx="1231053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Laplacian Score (Unsupervised)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SPEC(Supervised + Unsupervised)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Fisher Score(Supervised)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err="1">
                <a:solidFill>
                  <a:schemeClr val="accent1">
                    <a:lumMod val="50000"/>
                  </a:schemeClr>
                </a:solidFill>
              </a:rPr>
              <a:t>ReleifF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(Supervised)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C00000"/>
                </a:solidFill>
              </a:rPr>
              <a:t>Most Cannot Handle Feature Redundancy</a:t>
            </a:r>
          </a:p>
        </p:txBody>
      </p:sp>
    </p:spTree>
    <p:extLst>
      <p:ext uri="{BB962C8B-B14F-4D97-AF65-F5344CB8AC3E}">
        <p14:creationId xmlns:p14="http://schemas.microsoft.com/office/powerpoint/2010/main" val="39403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2828926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9600" dirty="0"/>
              <a:t>Feature Selection Python</a:t>
            </a:r>
            <a:endParaRPr sz="9600" dirty="0"/>
          </a:p>
        </p:txBody>
      </p:sp>
    </p:spTree>
    <p:extLst>
      <p:ext uri="{BB962C8B-B14F-4D97-AF65-F5344CB8AC3E}">
        <p14:creationId xmlns:p14="http://schemas.microsoft.com/office/powerpoint/2010/main" val="31713027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194859" y="733778"/>
            <a:ext cx="11906830" cy="711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Activity - 4</a:t>
            </a:r>
            <a:endParaRPr sz="6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84952A-78DB-4805-B396-C04EB10D3AE9}"/>
              </a:ext>
            </a:extLst>
          </p:cNvPr>
          <p:cNvSpPr txBox="1"/>
          <p:nvPr/>
        </p:nvSpPr>
        <p:spPr>
          <a:xfrm>
            <a:off x="1899920" y="2153920"/>
            <a:ext cx="9032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Is there a method for forward selection in </a:t>
            </a: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</a:rPr>
              <a:t>sklearn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?</a:t>
            </a:r>
            <a:endParaRPr lang="en-PK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300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756920" y="2737486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9600" dirty="0"/>
              <a:t>Mathematical Foundation</a:t>
            </a:r>
            <a:endParaRPr sz="9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7B46D28-1AD7-4E50-9A90-634E301D425D}"/>
                  </a:ext>
                </a:extLst>
              </p14:cNvPr>
              <p14:cNvContentPartPr/>
              <p14:nvPr/>
            </p14:nvContentPartPr>
            <p14:xfrm>
              <a:off x="2371680" y="2966040"/>
              <a:ext cx="10080" cy="5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7B46D28-1AD7-4E50-9A90-634E301D425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62320" y="2956680"/>
                <a:ext cx="28800" cy="2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96733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706120" y="705486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9600" dirty="0"/>
              <a:t>Closure</a:t>
            </a:r>
            <a:endParaRPr sz="9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AF33F47-ABA6-409B-AB78-7EFA8172344D}"/>
                  </a:ext>
                </a:extLst>
              </p14:cNvPr>
              <p14:cNvContentPartPr/>
              <p14:nvPr/>
            </p14:nvContentPartPr>
            <p14:xfrm>
              <a:off x="329040" y="823680"/>
              <a:ext cx="10971720" cy="5252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AF33F47-ABA6-409B-AB78-7EFA817234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9680" y="814320"/>
                <a:ext cx="10990440" cy="527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48052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246380" y="675006"/>
            <a:ext cx="1169924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9600" dirty="0"/>
              <a:t>Linear Combination</a:t>
            </a:r>
            <a:endParaRPr sz="9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832817D-20D3-48C6-B2FD-23884F1F6677}"/>
                  </a:ext>
                </a:extLst>
              </p14:cNvPr>
              <p14:cNvContentPartPr/>
              <p14:nvPr/>
            </p14:nvContentPartPr>
            <p14:xfrm>
              <a:off x="516960" y="1625040"/>
              <a:ext cx="10965960" cy="4656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832817D-20D3-48C6-B2FD-23884F1F667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7600" y="1615680"/>
                <a:ext cx="10984680" cy="467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37400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-146050" y="705486"/>
            <a:ext cx="124841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9600" dirty="0"/>
              <a:t>Linear Independence</a:t>
            </a:r>
            <a:endParaRPr sz="9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2702B5F-5958-4B83-BC13-A78BDC1E1B95}"/>
                  </a:ext>
                </a:extLst>
              </p14:cNvPr>
              <p14:cNvContentPartPr/>
              <p14:nvPr/>
            </p14:nvContentPartPr>
            <p14:xfrm>
              <a:off x="355680" y="1981800"/>
              <a:ext cx="11212560" cy="3687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2702B5F-5958-4B83-BC13-A78BDC1E1B9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6320" y="1972440"/>
                <a:ext cx="11231280" cy="370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87535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-146050" y="705486"/>
            <a:ext cx="124841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9600" dirty="0"/>
              <a:t>Vector Space</a:t>
            </a:r>
            <a:endParaRPr sz="9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E377D4B-86C0-417B-BA08-BEC7FB0EDE98}"/>
                  </a:ext>
                </a:extLst>
              </p14:cNvPr>
              <p14:cNvContentPartPr/>
              <p14:nvPr/>
            </p14:nvContentPartPr>
            <p14:xfrm>
              <a:off x="365760" y="1579680"/>
              <a:ext cx="11021760" cy="5196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E377D4B-86C0-417B-BA08-BEC7FB0EDE9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6400" y="1570320"/>
                <a:ext cx="11040480" cy="521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93331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-146050" y="705486"/>
            <a:ext cx="124841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9600" dirty="0"/>
              <a:t>Basis, Dimensions</a:t>
            </a:r>
            <a:endParaRPr sz="9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0B53A59-BEA7-423B-85F7-DF925AEBBD5B}"/>
                  </a:ext>
                </a:extLst>
              </p14:cNvPr>
              <p14:cNvContentPartPr/>
              <p14:nvPr/>
            </p14:nvContentPartPr>
            <p14:xfrm>
              <a:off x="128880" y="1548720"/>
              <a:ext cx="11175480" cy="5132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0B53A59-BEA7-423B-85F7-DF925AEBBD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9520" y="1539360"/>
                <a:ext cx="11194200" cy="515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57737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-146050" y="705486"/>
            <a:ext cx="124841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125DA2"/>
              </a:buClr>
              <a:buSzPts val="4000"/>
            </a:pPr>
            <a:r>
              <a:rPr lang="en-US" sz="7200" dirty="0"/>
              <a:t>Coordinates vs Dimensions</a:t>
            </a:r>
            <a:endParaRPr sz="7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3AD4F2B-1C38-4D25-903C-E3ABB6E88E66}"/>
                  </a:ext>
                </a:extLst>
              </p14:cNvPr>
              <p14:cNvContentPartPr/>
              <p14:nvPr/>
            </p14:nvContentPartPr>
            <p14:xfrm>
              <a:off x="309600" y="1455120"/>
              <a:ext cx="11759400" cy="5217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3AD4F2B-1C38-4D25-903C-E3ABB6E88E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0240" y="1445760"/>
                <a:ext cx="11778120" cy="523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0284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Dimensionality</a:t>
            </a:r>
            <a:endParaRPr sz="6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41E141-E766-45D8-84F6-FBD57F8BC6F5}"/>
                  </a:ext>
                </a:extLst>
              </p:cNvPr>
              <p:cNvSpPr txBox="1"/>
              <p:nvPr/>
            </p:nvSpPr>
            <p:spPr>
              <a:xfrm>
                <a:off x="828675" y="1941839"/>
                <a:ext cx="2245360" cy="42453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PK" sz="4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PK" sz="4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4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4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4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4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4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4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PK" sz="4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PK" sz="4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PK" sz="4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4400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PK" sz="4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PK" sz="4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4400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PK" sz="4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41E141-E766-45D8-84F6-FBD57F8BC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75" y="1941839"/>
                <a:ext cx="2245360" cy="4245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1457837-DFBF-474F-9DF7-7F64E1E435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035" y="1607054"/>
            <a:ext cx="80962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7065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-146050" y="705486"/>
            <a:ext cx="124841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9600" dirty="0"/>
              <a:t>Sub Space</a:t>
            </a:r>
            <a:endParaRPr sz="9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8A749C7-B00A-4053-B2BD-5C4FB31281AF}"/>
                  </a:ext>
                </a:extLst>
              </p14:cNvPr>
              <p14:cNvContentPartPr/>
              <p14:nvPr/>
            </p14:nvContentPartPr>
            <p14:xfrm>
              <a:off x="629640" y="385200"/>
              <a:ext cx="11094840" cy="6122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8A749C7-B00A-4053-B2BD-5C4FB31281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0280" y="375840"/>
                <a:ext cx="11113560" cy="614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27215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-146050" y="705486"/>
            <a:ext cx="124841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9600" dirty="0"/>
              <a:t>Orthonormal Basis</a:t>
            </a:r>
            <a:endParaRPr sz="9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D86F2A3-C74A-49AE-9870-3E583879306D}"/>
                  </a:ext>
                </a:extLst>
              </p14:cNvPr>
              <p14:cNvContentPartPr/>
              <p14:nvPr/>
            </p14:nvContentPartPr>
            <p14:xfrm>
              <a:off x="939240" y="539280"/>
              <a:ext cx="10251720" cy="5495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D86F2A3-C74A-49AE-9870-3E583879306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9880" y="529920"/>
                <a:ext cx="10270440" cy="551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90295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-146050" y="705486"/>
            <a:ext cx="124841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9600" dirty="0"/>
              <a:t>Matrix Product</a:t>
            </a:r>
            <a:endParaRPr sz="9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983051E-93ED-423A-9846-E2146B8E6CFD}"/>
                  </a:ext>
                </a:extLst>
              </p14:cNvPr>
              <p14:cNvContentPartPr/>
              <p14:nvPr/>
            </p14:nvContentPartPr>
            <p14:xfrm>
              <a:off x="705960" y="1562760"/>
              <a:ext cx="11476080" cy="5294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983051E-93ED-423A-9846-E2146B8E6C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6600" y="1553400"/>
                <a:ext cx="11494800" cy="531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58563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-146050" y="705486"/>
            <a:ext cx="124841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9600" dirty="0"/>
              <a:t>Linear Least Square</a:t>
            </a:r>
            <a:endParaRPr sz="9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4CA94B2-FF2C-47F0-8CF3-49E21322B314}"/>
                  </a:ext>
                </a:extLst>
              </p14:cNvPr>
              <p14:cNvContentPartPr/>
              <p14:nvPr/>
            </p14:nvContentPartPr>
            <p14:xfrm>
              <a:off x="971280" y="1610640"/>
              <a:ext cx="10861200" cy="4998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4CA94B2-FF2C-47F0-8CF3-49E21322B3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1920" y="1601280"/>
                <a:ext cx="10879920" cy="501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51358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-146050" y="705486"/>
            <a:ext cx="124841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9600" dirty="0"/>
              <a:t>Rank of a matrix</a:t>
            </a:r>
            <a:endParaRPr sz="9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6F22C96-71F0-41CE-A1A2-E3199F7DC5B7}"/>
                  </a:ext>
                </a:extLst>
              </p14:cNvPr>
              <p14:cNvContentPartPr/>
              <p14:nvPr/>
            </p14:nvContentPartPr>
            <p14:xfrm>
              <a:off x="387720" y="1601280"/>
              <a:ext cx="11141280" cy="5055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6F22C96-71F0-41CE-A1A2-E3199F7DC5B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8360" y="1591920"/>
                <a:ext cx="11160000" cy="507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40684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-146050" y="705486"/>
            <a:ext cx="124841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9600" dirty="0"/>
              <a:t>Eigen Space</a:t>
            </a:r>
            <a:endParaRPr sz="9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6E9DA35-4DF4-4964-B6ED-B394BBA6FE1D}"/>
                  </a:ext>
                </a:extLst>
              </p14:cNvPr>
              <p14:cNvContentPartPr/>
              <p14:nvPr/>
            </p14:nvContentPartPr>
            <p14:xfrm>
              <a:off x="554760" y="1573200"/>
              <a:ext cx="10848240" cy="4912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6E9DA35-4DF4-4964-B6ED-B394BBA6FE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5400" y="1563840"/>
                <a:ext cx="10866960" cy="493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86959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-146050" y="502286"/>
            <a:ext cx="124841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600" dirty="0"/>
              <a:t>Positive Semi definite Matrix</a:t>
            </a:r>
            <a:endParaRPr sz="6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9162145-A948-42C2-8EE7-78C4FD0AF680}"/>
                  </a:ext>
                </a:extLst>
              </p14:cNvPr>
              <p14:cNvContentPartPr/>
              <p14:nvPr/>
            </p14:nvContentPartPr>
            <p14:xfrm>
              <a:off x="357480" y="1546560"/>
              <a:ext cx="11800800" cy="5112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9162145-A948-42C2-8EE7-78C4FD0AF6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8120" y="1537200"/>
                <a:ext cx="11819520" cy="513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87E22E-824A-44EA-9D6D-318EECCEE96D}"/>
                  </a:ext>
                </a:extLst>
              </p14:cNvPr>
              <p14:cNvContentPartPr/>
              <p14:nvPr/>
            </p14:nvContentPartPr>
            <p14:xfrm>
              <a:off x="10223640" y="5983560"/>
              <a:ext cx="255240" cy="138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87E22E-824A-44EA-9D6D-318EECCEE96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14280" y="5974200"/>
                <a:ext cx="273960" cy="15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53777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-146050" y="502286"/>
            <a:ext cx="124841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600" dirty="0"/>
              <a:t>Singular Value Decomposition</a:t>
            </a:r>
            <a:endParaRPr sz="6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DB4EB6C-29CD-481C-BFE8-C6B72DA54DA1}"/>
                  </a:ext>
                </a:extLst>
              </p14:cNvPr>
              <p14:cNvContentPartPr/>
              <p14:nvPr/>
            </p14:nvContentPartPr>
            <p14:xfrm>
              <a:off x="381960" y="1248120"/>
              <a:ext cx="11549520" cy="5607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DB4EB6C-29CD-481C-BFE8-C6B72DA54DA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2600" y="1238760"/>
                <a:ext cx="11568240" cy="562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62009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-146050" y="502286"/>
            <a:ext cx="124841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600" dirty="0"/>
              <a:t>Lagrange Multipliers</a:t>
            </a:r>
            <a:endParaRPr sz="6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0B733E0-659B-449C-ABF3-9286CD75808B}"/>
                  </a:ext>
                </a:extLst>
              </p14:cNvPr>
              <p14:cNvContentPartPr/>
              <p14:nvPr/>
            </p14:nvContentPartPr>
            <p14:xfrm>
              <a:off x="1559520" y="1255680"/>
              <a:ext cx="10441080" cy="5093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0B733E0-659B-449C-ABF3-9286CD75808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50160" y="1246320"/>
                <a:ext cx="10459800" cy="511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89201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194859" y="733778"/>
            <a:ext cx="11906830" cy="711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Activity - 5</a:t>
            </a:r>
            <a:endParaRPr sz="6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84952A-78DB-4805-B396-C04EB10D3AE9}"/>
              </a:ext>
            </a:extLst>
          </p:cNvPr>
          <p:cNvSpPr txBox="1"/>
          <p:nvPr/>
        </p:nvSpPr>
        <p:spPr>
          <a:xfrm>
            <a:off x="1899920" y="2153920"/>
            <a:ext cx="90322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Linear Algebra and Learning from Data by Gilbert Strang, MIT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Dimensionality Reduction by Ali </a:t>
            </a: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</a:rPr>
              <a:t>Ghodsi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, University of Waterloo </a:t>
            </a:r>
            <a:endParaRPr lang="en-PK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72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194859" y="733778"/>
            <a:ext cx="11906830" cy="711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Activity - 1</a:t>
            </a:r>
            <a:endParaRPr sz="6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84952A-78DB-4805-B396-C04EB10D3AE9}"/>
              </a:ext>
            </a:extLst>
          </p:cNvPr>
          <p:cNvSpPr txBox="1"/>
          <p:nvPr/>
        </p:nvSpPr>
        <p:spPr>
          <a:xfrm>
            <a:off x="1899920" y="2153920"/>
            <a:ext cx="90322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Explore dimensionality of different data sets at </a:t>
            </a:r>
            <a:r>
              <a:rPr lang="en-US" sz="3600" b="1" u="sng" dirty="0">
                <a:solidFill>
                  <a:schemeClr val="accent1">
                    <a:lumMod val="50000"/>
                  </a:schemeClr>
                </a:solidFill>
              </a:rPr>
              <a:t>archive.ics.uci.edu/ml/</a:t>
            </a:r>
            <a:r>
              <a:rPr lang="en-US" sz="3600" b="1" u="sng" dirty="0" err="1">
                <a:solidFill>
                  <a:schemeClr val="accent1">
                    <a:lumMod val="50000"/>
                  </a:schemeClr>
                </a:solidFill>
              </a:rPr>
              <a:t>index.php</a:t>
            </a:r>
            <a:endParaRPr lang="en-US" sz="3600" b="1" u="sng" dirty="0">
              <a:solidFill>
                <a:schemeClr val="accent1">
                  <a:lumMod val="50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/>
              <a:t>Deepfakes</a:t>
            </a:r>
            <a:r>
              <a:rPr lang="en-US" sz="3600" dirty="0"/>
              <a:t> (03-11-2020)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u="sng" dirty="0">
                <a:solidFill>
                  <a:schemeClr val="accent1">
                    <a:lumMod val="50000"/>
                  </a:schemeClr>
                </a:solidFill>
              </a:rPr>
              <a:t>ImageNet</a:t>
            </a:r>
            <a:endParaRPr lang="en-PK" sz="3600" u="sng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3022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2828926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9600" dirty="0"/>
              <a:t>Feature Extraction</a:t>
            </a:r>
            <a:endParaRPr sz="9600" dirty="0"/>
          </a:p>
        </p:txBody>
      </p:sp>
    </p:spTree>
    <p:extLst>
      <p:ext uri="{BB962C8B-B14F-4D97-AF65-F5344CB8AC3E}">
        <p14:creationId xmlns:p14="http://schemas.microsoft.com/office/powerpoint/2010/main" val="7379503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1426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5400" dirty="0"/>
              <a:t>Principal Component Analysis (PCA)</a:t>
            </a:r>
            <a:endParaRPr sz="5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57A750-8E64-49D2-9EF7-601EF3328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" y="2583744"/>
            <a:ext cx="107251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3874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1426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5400" dirty="0"/>
              <a:t>Maximum Variance Preserving Projection</a:t>
            </a:r>
            <a:endParaRPr sz="5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80AD52-230B-4E49-8BBF-74AED1AF1B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556756"/>
            <a:ext cx="4038600" cy="3076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86069A-A617-4CEC-AB32-33E2DB06BF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736" y="2556756"/>
            <a:ext cx="5095238" cy="3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2462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1426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5400" dirty="0"/>
              <a:t>PCA Properties</a:t>
            </a:r>
            <a:endParaRPr sz="5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A7A5C9-1EA0-4329-A1F0-DD52431B28CD}"/>
              </a:ext>
            </a:extLst>
          </p:cNvPr>
          <p:cNvSpPr txBox="1"/>
          <p:nvPr/>
        </p:nvSpPr>
        <p:spPr>
          <a:xfrm>
            <a:off x="838200" y="2054578"/>
            <a:ext cx="9922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Linear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1504544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1426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5400" dirty="0"/>
              <a:t>PCA Properties</a:t>
            </a:r>
            <a:endParaRPr sz="5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A7A5C9-1EA0-4329-A1F0-DD52431B28CD}"/>
              </a:ext>
            </a:extLst>
          </p:cNvPr>
          <p:cNvSpPr txBox="1"/>
          <p:nvPr/>
        </p:nvSpPr>
        <p:spPr>
          <a:xfrm>
            <a:off x="838200" y="2054578"/>
            <a:ext cx="99229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Linear Transformation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Minimum Reconstruction Error</a:t>
            </a:r>
          </a:p>
        </p:txBody>
      </p:sp>
    </p:spTree>
    <p:extLst>
      <p:ext uri="{BB962C8B-B14F-4D97-AF65-F5344CB8AC3E}">
        <p14:creationId xmlns:p14="http://schemas.microsoft.com/office/powerpoint/2010/main" val="14888354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1426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5400" dirty="0"/>
              <a:t>PCA Properties</a:t>
            </a:r>
            <a:endParaRPr sz="5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A7A5C9-1EA0-4329-A1F0-DD52431B28CD}"/>
              </a:ext>
            </a:extLst>
          </p:cNvPr>
          <p:cNvSpPr txBox="1"/>
          <p:nvPr/>
        </p:nvSpPr>
        <p:spPr>
          <a:xfrm>
            <a:off x="838200" y="2054578"/>
            <a:ext cx="99229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Linear Transformation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Minimum Reconstruction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Maximum Variance Preservation</a:t>
            </a:r>
          </a:p>
        </p:txBody>
      </p:sp>
    </p:spTree>
    <p:extLst>
      <p:ext uri="{BB962C8B-B14F-4D97-AF65-F5344CB8AC3E}">
        <p14:creationId xmlns:p14="http://schemas.microsoft.com/office/powerpoint/2010/main" val="42883422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1426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5400" dirty="0"/>
              <a:t>PCA Properties</a:t>
            </a:r>
            <a:endParaRPr sz="5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A7A5C9-1EA0-4329-A1F0-DD52431B28CD}"/>
              </a:ext>
            </a:extLst>
          </p:cNvPr>
          <p:cNvSpPr txBox="1"/>
          <p:nvPr/>
        </p:nvSpPr>
        <p:spPr>
          <a:xfrm>
            <a:off x="838200" y="2054578"/>
            <a:ext cx="99229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Linear Transformation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Minimum Reconstruction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Maximum Variance Preservation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Preserves pairwise Euclidean distances (MDS)</a:t>
            </a:r>
          </a:p>
        </p:txBody>
      </p:sp>
    </p:spTree>
    <p:extLst>
      <p:ext uri="{BB962C8B-B14F-4D97-AF65-F5344CB8AC3E}">
        <p14:creationId xmlns:p14="http://schemas.microsoft.com/office/powerpoint/2010/main" val="41013800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1426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5400" dirty="0"/>
              <a:t>PCA Derivation</a:t>
            </a:r>
            <a:endParaRPr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BA5FFB6-09A8-4F9C-895E-0FBABCB63617}"/>
                  </a:ext>
                </a:extLst>
              </p:cNvPr>
              <p:cNvSpPr txBox="1"/>
              <p:nvPr/>
            </p:nvSpPr>
            <p:spPr>
              <a:xfrm>
                <a:off x="2003778" y="2229555"/>
                <a:ext cx="795866" cy="5783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BA5FFB6-09A8-4F9C-895E-0FBABCB63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778" y="2229555"/>
                <a:ext cx="795866" cy="578363"/>
              </a:xfrm>
              <a:prstGeom prst="rect">
                <a:avLst/>
              </a:prstGeom>
              <a:blipFill>
                <a:blip r:embed="rId3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23C01E-E6F6-4CF9-80F3-F0DA35B99DE0}"/>
                  </a:ext>
                </a:extLst>
              </p:cNvPr>
              <p:cNvSpPr txBox="1"/>
              <p:nvPr/>
            </p:nvSpPr>
            <p:spPr>
              <a:xfrm>
                <a:off x="8071559" y="2229555"/>
                <a:ext cx="795866" cy="5783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23C01E-E6F6-4CF9-80F3-F0DA35B99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1559" y="2229555"/>
                <a:ext cx="795866" cy="5783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041FD6-0548-4776-994E-22C792836E94}"/>
                  </a:ext>
                </a:extLst>
              </p:cNvPr>
              <p:cNvSpPr txBox="1"/>
              <p:nvPr/>
            </p:nvSpPr>
            <p:spPr>
              <a:xfrm>
                <a:off x="5037668" y="2290767"/>
                <a:ext cx="795866" cy="5783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041FD6-0548-4776-994E-22C792836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668" y="2290767"/>
                <a:ext cx="795866" cy="578363"/>
              </a:xfrm>
              <a:prstGeom prst="rect">
                <a:avLst/>
              </a:prstGeom>
              <a:blipFill>
                <a:blip r:embed="rId5"/>
                <a:stretch>
                  <a:fillRect r="-7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72784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1426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5400" dirty="0"/>
              <a:t>PCA Derivation</a:t>
            </a:r>
            <a:endParaRPr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BA5FFB6-09A8-4F9C-895E-0FBABCB63617}"/>
                  </a:ext>
                </a:extLst>
              </p:cNvPr>
              <p:cNvSpPr txBox="1"/>
              <p:nvPr/>
            </p:nvSpPr>
            <p:spPr>
              <a:xfrm>
                <a:off x="2003778" y="2229555"/>
                <a:ext cx="795866" cy="5783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BA5FFB6-09A8-4F9C-895E-0FBABCB63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778" y="2229555"/>
                <a:ext cx="795866" cy="578363"/>
              </a:xfrm>
              <a:prstGeom prst="rect">
                <a:avLst/>
              </a:prstGeom>
              <a:blipFill>
                <a:blip r:embed="rId3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23C01E-E6F6-4CF9-80F3-F0DA35B99DE0}"/>
                  </a:ext>
                </a:extLst>
              </p:cNvPr>
              <p:cNvSpPr txBox="1"/>
              <p:nvPr/>
            </p:nvSpPr>
            <p:spPr>
              <a:xfrm>
                <a:off x="8071559" y="2229555"/>
                <a:ext cx="795866" cy="5783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23C01E-E6F6-4CF9-80F3-F0DA35B99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1559" y="2229555"/>
                <a:ext cx="795866" cy="5783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041FD6-0548-4776-994E-22C792836E94}"/>
                  </a:ext>
                </a:extLst>
              </p:cNvPr>
              <p:cNvSpPr txBox="1"/>
              <p:nvPr/>
            </p:nvSpPr>
            <p:spPr>
              <a:xfrm>
                <a:off x="5037668" y="2290767"/>
                <a:ext cx="795866" cy="5783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041FD6-0548-4776-994E-22C792836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668" y="2290767"/>
                <a:ext cx="795866" cy="578363"/>
              </a:xfrm>
              <a:prstGeom prst="rect">
                <a:avLst/>
              </a:prstGeom>
              <a:blipFill>
                <a:blip r:embed="rId5"/>
                <a:stretch>
                  <a:fillRect r="-7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86A009-560D-498B-8D7D-EE1ACFCD36C7}"/>
                  </a:ext>
                </a:extLst>
              </p:cNvPr>
              <p:cNvSpPr txBox="1"/>
              <p:nvPr/>
            </p:nvSpPr>
            <p:spPr>
              <a:xfrm>
                <a:off x="1856290" y="3429000"/>
                <a:ext cx="2679451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86A009-560D-498B-8D7D-EE1ACFCD3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290" y="3429000"/>
                <a:ext cx="2679451" cy="6771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77962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1426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5400" dirty="0"/>
              <a:t>PCA Derivation</a:t>
            </a:r>
            <a:endParaRPr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BA5FFB6-09A8-4F9C-895E-0FBABCB63617}"/>
                  </a:ext>
                </a:extLst>
              </p:cNvPr>
              <p:cNvSpPr txBox="1"/>
              <p:nvPr/>
            </p:nvSpPr>
            <p:spPr>
              <a:xfrm>
                <a:off x="2003778" y="2229555"/>
                <a:ext cx="795866" cy="5783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BA5FFB6-09A8-4F9C-895E-0FBABCB63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778" y="2229555"/>
                <a:ext cx="795866" cy="578363"/>
              </a:xfrm>
              <a:prstGeom prst="rect">
                <a:avLst/>
              </a:prstGeom>
              <a:blipFill>
                <a:blip r:embed="rId3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23C01E-E6F6-4CF9-80F3-F0DA35B99DE0}"/>
                  </a:ext>
                </a:extLst>
              </p:cNvPr>
              <p:cNvSpPr txBox="1"/>
              <p:nvPr/>
            </p:nvSpPr>
            <p:spPr>
              <a:xfrm>
                <a:off x="8071559" y="2229555"/>
                <a:ext cx="795866" cy="5783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23C01E-E6F6-4CF9-80F3-F0DA35B99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1559" y="2229555"/>
                <a:ext cx="795866" cy="5783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041FD6-0548-4776-994E-22C792836E94}"/>
                  </a:ext>
                </a:extLst>
              </p:cNvPr>
              <p:cNvSpPr txBox="1"/>
              <p:nvPr/>
            </p:nvSpPr>
            <p:spPr>
              <a:xfrm>
                <a:off x="5037668" y="2290767"/>
                <a:ext cx="795866" cy="5783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041FD6-0548-4776-994E-22C792836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668" y="2290767"/>
                <a:ext cx="795866" cy="578363"/>
              </a:xfrm>
              <a:prstGeom prst="rect">
                <a:avLst/>
              </a:prstGeom>
              <a:blipFill>
                <a:blip r:embed="rId5"/>
                <a:stretch>
                  <a:fillRect r="-7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569E18-7021-436F-863B-ABFF3AE35F66}"/>
                  </a:ext>
                </a:extLst>
              </p:cNvPr>
              <p:cNvSpPr txBox="1"/>
              <p:nvPr/>
            </p:nvSpPr>
            <p:spPr>
              <a:xfrm>
                <a:off x="1856290" y="4637485"/>
                <a:ext cx="4908908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569E18-7021-436F-863B-ABFF3AE35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290" y="4637485"/>
                <a:ext cx="4908908" cy="13542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82DAE6-C141-46C2-8A26-A8D9386B3996}"/>
                  </a:ext>
                </a:extLst>
              </p:cNvPr>
              <p:cNvSpPr txBox="1"/>
              <p:nvPr/>
            </p:nvSpPr>
            <p:spPr>
              <a:xfrm>
                <a:off x="8296016" y="5037594"/>
                <a:ext cx="132343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82DAE6-C141-46C2-8A26-A8D9386B3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016" y="5037594"/>
                <a:ext cx="1323439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86A009-560D-498B-8D7D-EE1ACFCD36C7}"/>
                  </a:ext>
                </a:extLst>
              </p:cNvPr>
              <p:cNvSpPr txBox="1"/>
              <p:nvPr/>
            </p:nvSpPr>
            <p:spPr>
              <a:xfrm>
                <a:off x="1856290" y="3429000"/>
                <a:ext cx="2679451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86A009-560D-498B-8D7D-EE1ACFCD3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290" y="3429000"/>
                <a:ext cx="2679451" cy="6771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5920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194859" y="733778"/>
            <a:ext cx="11906830" cy="711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Why Dimensionality Reduction?</a:t>
            </a:r>
            <a:endParaRPr sz="6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1F829C-2813-4007-88DC-7E904AD6B1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6" y="2415639"/>
            <a:ext cx="5758706" cy="400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6699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1426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5400" dirty="0"/>
              <a:t>Max Variance</a:t>
            </a:r>
            <a:endParaRPr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C993CE-7CEE-4C26-94CA-1416FF4F0048}"/>
                  </a:ext>
                </a:extLst>
              </p:cNvPr>
              <p:cNvSpPr txBox="1"/>
              <p:nvPr/>
            </p:nvSpPr>
            <p:spPr>
              <a:xfrm>
                <a:off x="586290" y="1945085"/>
                <a:ext cx="301300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C993CE-7CEE-4C26-94CA-1416FF4F0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90" y="1945085"/>
                <a:ext cx="3013004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96541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1426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5400" dirty="0"/>
              <a:t>Max Variance</a:t>
            </a:r>
            <a:endParaRPr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C993CE-7CEE-4C26-94CA-1416FF4F0048}"/>
                  </a:ext>
                </a:extLst>
              </p:cNvPr>
              <p:cNvSpPr txBox="1"/>
              <p:nvPr/>
            </p:nvSpPr>
            <p:spPr>
              <a:xfrm>
                <a:off x="586290" y="1945085"/>
                <a:ext cx="301300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C993CE-7CEE-4C26-94CA-1416FF4F0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90" y="1945085"/>
                <a:ext cx="3013004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9E83A85-F469-405A-A982-62D907F466DD}"/>
                  </a:ext>
                </a:extLst>
              </p:cNvPr>
              <p:cNvSpPr txBox="1"/>
              <p:nvPr/>
            </p:nvSpPr>
            <p:spPr>
              <a:xfrm>
                <a:off x="545650" y="3204925"/>
                <a:ext cx="3694665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̅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9E83A85-F469-405A-A982-62D907F46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50" y="3204925"/>
                <a:ext cx="3694665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77255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1426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5400" dirty="0"/>
              <a:t>Max Variance</a:t>
            </a:r>
            <a:endParaRPr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C993CE-7CEE-4C26-94CA-1416FF4F0048}"/>
                  </a:ext>
                </a:extLst>
              </p:cNvPr>
              <p:cNvSpPr txBox="1"/>
              <p:nvPr/>
            </p:nvSpPr>
            <p:spPr>
              <a:xfrm>
                <a:off x="586290" y="1945085"/>
                <a:ext cx="301300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C993CE-7CEE-4C26-94CA-1416FF4F0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90" y="1945085"/>
                <a:ext cx="3013004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9E83A85-F469-405A-A982-62D907F466DD}"/>
                  </a:ext>
                </a:extLst>
              </p:cNvPr>
              <p:cNvSpPr txBox="1"/>
              <p:nvPr/>
            </p:nvSpPr>
            <p:spPr>
              <a:xfrm>
                <a:off x="545650" y="3204925"/>
                <a:ext cx="3694665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̅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9E83A85-F469-405A-A982-62D907F46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50" y="3204925"/>
                <a:ext cx="3694665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F80B4D-D1F6-48ED-9D4A-09D82A431B09}"/>
                  </a:ext>
                </a:extLst>
              </p:cNvPr>
              <p:cNvSpPr txBox="1"/>
              <p:nvPr/>
            </p:nvSpPr>
            <p:spPr>
              <a:xfrm>
                <a:off x="405278" y="4236164"/>
                <a:ext cx="6501652" cy="844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5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54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5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54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5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5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5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54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F80B4D-D1F6-48ED-9D4A-09D82A431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78" y="4236164"/>
                <a:ext cx="6501652" cy="8444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474138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1426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5400" dirty="0"/>
              <a:t>Max Variance</a:t>
            </a:r>
            <a:endParaRPr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C993CE-7CEE-4C26-94CA-1416FF4F0048}"/>
                  </a:ext>
                </a:extLst>
              </p:cNvPr>
              <p:cNvSpPr txBox="1"/>
              <p:nvPr/>
            </p:nvSpPr>
            <p:spPr>
              <a:xfrm>
                <a:off x="586290" y="1945085"/>
                <a:ext cx="301300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C993CE-7CEE-4C26-94CA-1416FF4F0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90" y="1945085"/>
                <a:ext cx="3013004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9E83A85-F469-405A-A982-62D907F466DD}"/>
                  </a:ext>
                </a:extLst>
              </p:cNvPr>
              <p:cNvSpPr txBox="1"/>
              <p:nvPr/>
            </p:nvSpPr>
            <p:spPr>
              <a:xfrm>
                <a:off x="545650" y="3204925"/>
                <a:ext cx="3694665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̅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9E83A85-F469-405A-A982-62D907F46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50" y="3204925"/>
                <a:ext cx="3694665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F80B4D-D1F6-48ED-9D4A-09D82A431B09}"/>
                  </a:ext>
                </a:extLst>
              </p:cNvPr>
              <p:cNvSpPr txBox="1"/>
              <p:nvPr/>
            </p:nvSpPr>
            <p:spPr>
              <a:xfrm>
                <a:off x="405278" y="4236164"/>
                <a:ext cx="6501652" cy="844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5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54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5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54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5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5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5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54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F80B4D-D1F6-48ED-9D4A-09D82A431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78" y="4236164"/>
                <a:ext cx="6501652" cy="8444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F76F40-FF9A-4B69-AB02-787186F93FCD}"/>
                  </a:ext>
                </a:extLst>
              </p:cNvPr>
              <p:cNvSpPr txBox="1"/>
              <p:nvPr/>
            </p:nvSpPr>
            <p:spPr>
              <a:xfrm>
                <a:off x="535490" y="5379720"/>
                <a:ext cx="5992474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sSup>
                        <m:sSupPr>
                          <m:ctrlPr>
                            <a:rPr lang="en-US" sz="7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7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7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7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7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7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72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7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7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K" sz="7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F76F40-FF9A-4B69-AB02-787186F93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90" y="5379720"/>
                <a:ext cx="5992474" cy="11079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BD5E3E2-A773-4B52-BC11-91A692EEECF2}"/>
                  </a:ext>
                </a:extLst>
              </p14:cNvPr>
              <p14:cNvContentPartPr/>
              <p14:nvPr/>
            </p14:nvContentPartPr>
            <p14:xfrm>
              <a:off x="4137840" y="1623960"/>
              <a:ext cx="6838200" cy="4819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BD5E3E2-A773-4B52-BC11-91A692EEECF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28480" y="1614600"/>
                <a:ext cx="6856920" cy="483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71349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1426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5400" dirty="0"/>
              <a:t>Max Variance</a:t>
            </a:r>
            <a:endParaRPr sz="5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79131D5-ACA4-481C-8FB6-FBC8EA316447}"/>
                  </a:ext>
                </a:extLst>
              </p14:cNvPr>
              <p14:cNvContentPartPr/>
              <p14:nvPr/>
            </p14:nvContentPartPr>
            <p14:xfrm>
              <a:off x="590760" y="1618560"/>
              <a:ext cx="8496360" cy="4784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79131D5-ACA4-481C-8FB6-FBC8EA3164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1400" y="1609200"/>
                <a:ext cx="8515080" cy="480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41927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1426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5400" dirty="0"/>
              <a:t>Max Variance</a:t>
            </a:r>
            <a:endParaRPr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4B5B8DC-DA56-4F17-B61F-F0C0F9C1DBA5}"/>
                  </a:ext>
                </a:extLst>
              </p:cNvPr>
              <p:cNvSpPr txBox="1"/>
              <p:nvPr/>
            </p:nvSpPr>
            <p:spPr>
              <a:xfrm>
                <a:off x="1728983" y="2515803"/>
                <a:ext cx="4250394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𝑇𝑟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Sup>
                        <m:sSubSup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4B5B8DC-DA56-4F17-B61F-F0C0F9C1D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983" y="2515803"/>
                <a:ext cx="4250394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BB398A2-3486-4340-9BC4-92947B8D611B}"/>
              </a:ext>
            </a:extLst>
          </p:cNvPr>
          <p:cNvSpPr txBox="1"/>
          <p:nvPr/>
        </p:nvSpPr>
        <p:spPr>
          <a:xfrm>
            <a:off x="1728982" y="3973689"/>
            <a:ext cx="9300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Eigen Decomposition of the covariance matrix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BD7F43-1468-421B-9667-D7DA33ABEEBB}"/>
                  </a:ext>
                </a:extLst>
              </p14:cNvPr>
              <p14:cNvContentPartPr/>
              <p14:nvPr/>
            </p14:nvContentPartPr>
            <p14:xfrm>
              <a:off x="624960" y="2190960"/>
              <a:ext cx="10028160" cy="3618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BD7F43-1468-421B-9667-D7DA33ABEEB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5600" y="2181600"/>
                <a:ext cx="10046880" cy="363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38705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1426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5400" dirty="0"/>
              <a:t>PCA Solution</a:t>
            </a:r>
            <a:endParaRPr sz="5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B069BDC-817E-45D7-AD89-3D85027E78A7}"/>
                  </a:ext>
                </a:extLst>
              </p14:cNvPr>
              <p14:cNvContentPartPr/>
              <p14:nvPr/>
            </p14:nvContentPartPr>
            <p14:xfrm>
              <a:off x="51480" y="778320"/>
              <a:ext cx="11844000" cy="6080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B069BDC-817E-45D7-AD89-3D85027E78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120" y="768960"/>
                <a:ext cx="11862720" cy="609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5089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1426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5400" dirty="0"/>
              <a:t>PCA for Small Sample Size Problem</a:t>
            </a:r>
            <a:endParaRPr sz="5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8ACF578-CF33-4A7C-A268-57B803135747}"/>
                  </a:ext>
                </a:extLst>
              </p14:cNvPr>
              <p14:cNvContentPartPr/>
              <p14:nvPr/>
            </p14:nvContentPartPr>
            <p14:xfrm>
              <a:off x="372960" y="753120"/>
              <a:ext cx="11720520" cy="6008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8ACF578-CF33-4A7C-A268-57B8031357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3600" y="743760"/>
                <a:ext cx="11739240" cy="602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35884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1426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5400" dirty="0"/>
              <a:t>PCA Using SVD</a:t>
            </a:r>
            <a:endParaRPr sz="5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0B9B38D-593E-4581-955A-7B153786A80B}"/>
                  </a:ext>
                </a:extLst>
              </p14:cNvPr>
              <p14:cNvContentPartPr/>
              <p14:nvPr/>
            </p14:nvContentPartPr>
            <p14:xfrm>
              <a:off x="656640" y="851400"/>
              <a:ext cx="11318760" cy="5673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0B9B38D-593E-4581-955A-7B153786A8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7280" y="842040"/>
                <a:ext cx="11337480" cy="569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281350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1426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5400" dirty="0"/>
              <a:t>Kernel PCA</a:t>
            </a:r>
            <a:endParaRPr sz="5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1690886-F129-42D1-862E-AECB7C3B6BAB}"/>
                  </a:ext>
                </a:extLst>
              </p14:cNvPr>
              <p14:cNvContentPartPr/>
              <p14:nvPr/>
            </p14:nvContentPartPr>
            <p14:xfrm>
              <a:off x="1119960" y="1537200"/>
              <a:ext cx="10850040" cy="5216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1690886-F129-42D1-862E-AECB7C3B6B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0600" y="1527840"/>
                <a:ext cx="10868760" cy="523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0717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194859" y="733778"/>
            <a:ext cx="11906830" cy="711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Why Dimensionality Reduction?</a:t>
            </a:r>
            <a:endParaRPr sz="6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00D256-0394-40D8-B95A-0DDF8F532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917" y="2415639"/>
            <a:ext cx="5758706" cy="41544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1F829C-2813-4007-88DC-7E904AD6B1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6" y="2415639"/>
            <a:ext cx="5758706" cy="400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94484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1426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5400" dirty="0"/>
              <a:t>Kernel PCA</a:t>
            </a:r>
            <a:endParaRPr sz="5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94190B-6DF0-406A-992A-979B336C2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627" y="1962449"/>
            <a:ext cx="8889227" cy="267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067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A7A5C9-1EA0-4329-A1F0-DD52431B28CD}"/>
              </a:ext>
            </a:extLst>
          </p:cNvPr>
          <p:cNvSpPr txBox="1"/>
          <p:nvPr/>
        </p:nvSpPr>
        <p:spPr>
          <a:xfrm>
            <a:off x="280246" y="926156"/>
            <a:ext cx="230801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MDS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ISOMAP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MVU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3CD365-414E-4A50-A0B6-3DE5C8E3F7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516" y="926156"/>
            <a:ext cx="7916231" cy="238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93414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7;g73072dd2d6_0_95">
            <a:extLst>
              <a:ext uri="{FF2B5EF4-FFF2-40B4-BE49-F238E27FC236}">
                <a16:creationId xmlns:a16="http://schemas.microsoft.com/office/drawing/2014/main" id="{D8552953-0B8A-4643-B358-507069BF21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404072"/>
            <a:ext cx="10515600" cy="1426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5400" dirty="0"/>
              <a:t>Auto Encoders</a:t>
            </a:r>
            <a:endParaRPr sz="5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4C5FF2C-7704-486A-A98E-F43978C2FF1C}"/>
                  </a:ext>
                </a:extLst>
              </p14:cNvPr>
              <p14:cNvContentPartPr/>
              <p14:nvPr/>
            </p14:nvContentPartPr>
            <p14:xfrm>
              <a:off x="385560" y="1395720"/>
              <a:ext cx="11037600" cy="5154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4C5FF2C-7704-486A-A98E-F43978C2FF1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6200" y="1386360"/>
                <a:ext cx="11056320" cy="517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101196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7;g73072dd2d6_0_95">
            <a:extLst>
              <a:ext uri="{FF2B5EF4-FFF2-40B4-BE49-F238E27FC236}">
                <a16:creationId xmlns:a16="http://schemas.microsoft.com/office/drawing/2014/main" id="{3D86D040-5FA7-46C2-983D-B47B78BB83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1426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5400" dirty="0"/>
              <a:t>Supervised Feature Extraction</a:t>
            </a:r>
            <a:endParaRPr sz="5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31366DF-03FE-4BAD-8222-B49825986739}"/>
                  </a:ext>
                </a:extLst>
              </p14:cNvPr>
              <p14:cNvContentPartPr/>
              <p14:nvPr/>
            </p14:nvContentPartPr>
            <p14:xfrm>
              <a:off x="846000" y="1613880"/>
              <a:ext cx="11290320" cy="52444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31366DF-03FE-4BAD-8222-B4982598673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6640" y="1604520"/>
                <a:ext cx="11309040" cy="526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636851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194859" y="733778"/>
            <a:ext cx="11906830" cy="711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Activity - 6</a:t>
            </a:r>
            <a:endParaRPr sz="6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84952A-78DB-4805-B396-C04EB10D3AE9}"/>
              </a:ext>
            </a:extLst>
          </p:cNvPr>
          <p:cNvSpPr txBox="1"/>
          <p:nvPr/>
        </p:nvSpPr>
        <p:spPr>
          <a:xfrm>
            <a:off x="1899920" y="2153920"/>
            <a:ext cx="9032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Implement Fisher’s Linear Discriminant analysis using </a:t>
            </a: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</a:rPr>
              <a:t>sklearn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2971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7;g73072dd2d6_0_95">
            <a:extLst>
              <a:ext uri="{FF2B5EF4-FFF2-40B4-BE49-F238E27FC236}">
                <a16:creationId xmlns:a16="http://schemas.microsoft.com/office/drawing/2014/main" id="{3D86D040-5FA7-46C2-983D-B47B78BB83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1426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5400" dirty="0"/>
              <a:t>Feature Engineering</a:t>
            </a:r>
            <a:endParaRPr sz="5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41160C-A6B4-4AC1-BE06-48C1EF3513A6}"/>
              </a:ext>
            </a:extLst>
          </p:cNvPr>
          <p:cNvSpPr txBox="1"/>
          <p:nvPr/>
        </p:nvSpPr>
        <p:spPr>
          <a:xfrm>
            <a:off x="1767840" y="2235200"/>
            <a:ext cx="513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Categorical Features</a:t>
            </a:r>
          </a:p>
        </p:txBody>
      </p:sp>
    </p:spTree>
    <p:extLst>
      <p:ext uri="{BB962C8B-B14F-4D97-AF65-F5344CB8AC3E}">
        <p14:creationId xmlns:p14="http://schemas.microsoft.com/office/powerpoint/2010/main" val="279068864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7;g73072dd2d6_0_95">
            <a:extLst>
              <a:ext uri="{FF2B5EF4-FFF2-40B4-BE49-F238E27FC236}">
                <a16:creationId xmlns:a16="http://schemas.microsoft.com/office/drawing/2014/main" id="{3D86D040-5FA7-46C2-983D-B47B78BB83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1426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5400" dirty="0"/>
              <a:t>Feature Engineering</a:t>
            </a:r>
            <a:endParaRPr sz="5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41160C-A6B4-4AC1-BE06-48C1EF3513A6}"/>
              </a:ext>
            </a:extLst>
          </p:cNvPr>
          <p:cNvSpPr txBox="1"/>
          <p:nvPr/>
        </p:nvSpPr>
        <p:spPr>
          <a:xfrm>
            <a:off x="1767840" y="2235200"/>
            <a:ext cx="513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Categorical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Text Features</a:t>
            </a:r>
          </a:p>
        </p:txBody>
      </p:sp>
    </p:spTree>
    <p:extLst>
      <p:ext uri="{BB962C8B-B14F-4D97-AF65-F5344CB8AC3E}">
        <p14:creationId xmlns:p14="http://schemas.microsoft.com/office/powerpoint/2010/main" val="17936927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7;g73072dd2d6_0_95">
            <a:extLst>
              <a:ext uri="{FF2B5EF4-FFF2-40B4-BE49-F238E27FC236}">
                <a16:creationId xmlns:a16="http://schemas.microsoft.com/office/drawing/2014/main" id="{3D86D040-5FA7-46C2-983D-B47B78BB83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1426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5400" dirty="0"/>
              <a:t>Feature Engineering</a:t>
            </a:r>
            <a:endParaRPr sz="5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41160C-A6B4-4AC1-BE06-48C1EF3513A6}"/>
              </a:ext>
            </a:extLst>
          </p:cNvPr>
          <p:cNvSpPr txBox="1"/>
          <p:nvPr/>
        </p:nvSpPr>
        <p:spPr>
          <a:xfrm>
            <a:off x="1767840" y="2235200"/>
            <a:ext cx="5130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Categorical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Text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Image Features</a:t>
            </a:r>
          </a:p>
        </p:txBody>
      </p:sp>
    </p:spTree>
    <p:extLst>
      <p:ext uri="{BB962C8B-B14F-4D97-AF65-F5344CB8AC3E}">
        <p14:creationId xmlns:p14="http://schemas.microsoft.com/office/powerpoint/2010/main" val="96500047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7;g73072dd2d6_0_95">
            <a:extLst>
              <a:ext uri="{FF2B5EF4-FFF2-40B4-BE49-F238E27FC236}">
                <a16:creationId xmlns:a16="http://schemas.microsoft.com/office/drawing/2014/main" id="{3D86D040-5FA7-46C2-983D-B47B78BB83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1426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5400" dirty="0"/>
              <a:t>Feature Engineering</a:t>
            </a:r>
            <a:endParaRPr sz="5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41160C-A6B4-4AC1-BE06-48C1EF3513A6}"/>
              </a:ext>
            </a:extLst>
          </p:cNvPr>
          <p:cNvSpPr txBox="1"/>
          <p:nvPr/>
        </p:nvSpPr>
        <p:spPr>
          <a:xfrm>
            <a:off x="1767840" y="2235200"/>
            <a:ext cx="513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Derived Features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AC9FBE8-339F-4A5E-9181-CEEE2848E48C}"/>
                  </a:ext>
                </a:extLst>
              </p14:cNvPr>
              <p14:cNvContentPartPr/>
              <p14:nvPr/>
            </p14:nvContentPartPr>
            <p14:xfrm>
              <a:off x="1325160" y="2466720"/>
              <a:ext cx="10572840" cy="3963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AC9FBE8-339F-4A5E-9181-CEEE2848E4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15800" y="2457360"/>
                <a:ext cx="10591560" cy="398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623639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7;g73072dd2d6_0_95">
            <a:extLst>
              <a:ext uri="{FF2B5EF4-FFF2-40B4-BE49-F238E27FC236}">
                <a16:creationId xmlns:a16="http://schemas.microsoft.com/office/drawing/2014/main" id="{3D86D040-5FA7-46C2-983D-B47B78BB83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1426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5400" dirty="0"/>
              <a:t>Feature Engineering</a:t>
            </a:r>
            <a:endParaRPr sz="5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41160C-A6B4-4AC1-BE06-48C1EF3513A6}"/>
              </a:ext>
            </a:extLst>
          </p:cNvPr>
          <p:cNvSpPr txBox="1"/>
          <p:nvPr/>
        </p:nvSpPr>
        <p:spPr>
          <a:xfrm>
            <a:off x="1767840" y="2235200"/>
            <a:ext cx="579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Derived Features Images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D063511-6312-4BF1-9E54-A8CAE9FE28BE}"/>
                  </a:ext>
                </a:extLst>
              </p14:cNvPr>
              <p14:cNvContentPartPr/>
              <p14:nvPr/>
            </p14:nvContentPartPr>
            <p14:xfrm>
              <a:off x="249120" y="2311920"/>
              <a:ext cx="11139840" cy="4435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D063511-6312-4BF1-9E54-A8CAE9FE28B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9760" y="2302560"/>
                <a:ext cx="11158560" cy="445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9511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194859" y="733778"/>
            <a:ext cx="11906830" cy="711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Why Dimensionality Reduction?</a:t>
            </a:r>
            <a:endParaRPr sz="6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00D256-0394-40D8-B95A-0DDF8F532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917" y="2415639"/>
            <a:ext cx="5758706" cy="41544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56CE62-0715-4A52-AE9A-1036FDF8AD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5639"/>
            <a:ext cx="5892800" cy="403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2354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7;g73072dd2d6_0_95">
            <a:extLst>
              <a:ext uri="{FF2B5EF4-FFF2-40B4-BE49-F238E27FC236}">
                <a16:creationId xmlns:a16="http://schemas.microsoft.com/office/drawing/2014/main" id="{3D86D040-5FA7-46C2-983D-B47B78BB83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1426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5400" dirty="0"/>
              <a:t>Feature Engineering</a:t>
            </a:r>
            <a:endParaRPr sz="5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41160C-A6B4-4AC1-BE06-48C1EF3513A6}"/>
              </a:ext>
            </a:extLst>
          </p:cNvPr>
          <p:cNvSpPr txBox="1"/>
          <p:nvPr/>
        </p:nvSpPr>
        <p:spPr>
          <a:xfrm>
            <a:off x="1767840" y="2235200"/>
            <a:ext cx="579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Feature Scaling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E060689-D284-4F27-A784-97A8890A528C}"/>
                  </a:ext>
                </a:extLst>
              </p14:cNvPr>
              <p14:cNvContentPartPr/>
              <p14:nvPr/>
            </p14:nvContentPartPr>
            <p14:xfrm>
              <a:off x="2205720" y="2155680"/>
              <a:ext cx="8520480" cy="4609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E060689-D284-4F27-A784-97A8890A52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96360" y="2146320"/>
                <a:ext cx="8539200" cy="462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151975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194859" y="733778"/>
            <a:ext cx="11906830" cy="711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Activity - 7</a:t>
            </a:r>
            <a:endParaRPr sz="6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84952A-78DB-4805-B396-C04EB10D3AE9}"/>
              </a:ext>
            </a:extLst>
          </p:cNvPr>
          <p:cNvSpPr txBox="1"/>
          <p:nvPr/>
        </p:nvSpPr>
        <p:spPr>
          <a:xfrm>
            <a:off x="1899920" y="2153920"/>
            <a:ext cx="9032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Dimensionality Reduction in Big Data?</a:t>
            </a:r>
            <a:endParaRPr lang="en-PK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608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194859" y="733778"/>
            <a:ext cx="11906830" cy="711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Activity - 2</a:t>
            </a:r>
            <a:endParaRPr sz="6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84952A-78DB-4805-B396-C04EB10D3AE9}"/>
              </a:ext>
            </a:extLst>
          </p:cNvPr>
          <p:cNvSpPr txBox="1"/>
          <p:nvPr/>
        </p:nvSpPr>
        <p:spPr>
          <a:xfrm>
            <a:off x="1899920" y="2153920"/>
            <a:ext cx="9032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What is overfitting?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How overfitting is related to dimensionality reduction?</a:t>
            </a:r>
            <a:endParaRPr lang="en-PK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9127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BF5227CD614C4083910210122B1DAC" ma:contentTypeVersion="3" ma:contentTypeDescription="Create a new document." ma:contentTypeScope="" ma:versionID="4926541507ca0172c7a6772910f90c6f">
  <xsd:schema xmlns:xsd="http://www.w3.org/2001/XMLSchema" xmlns:xs="http://www.w3.org/2001/XMLSchema" xmlns:p="http://schemas.microsoft.com/office/2006/metadata/properties" xmlns:ns2="5a8abcca-e72b-4972-8860-790ad669d2fb" targetNamespace="http://schemas.microsoft.com/office/2006/metadata/properties" ma:root="true" ma:fieldsID="6b901c2f6ead450626273565d85f9fb8" ns2:_="">
    <xsd:import namespace="5a8abcca-e72b-4972-8860-790ad669d2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8abcca-e72b-4972-8860-790ad669d2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8C3836C-89E9-41FB-B1BA-4585980B9E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B98BBB-EF5E-4456-B7E5-F9318D2FCF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8abcca-e72b-4972-8860-790ad669d2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03EEFC1-64A0-40EF-B7DE-7AC10E0C84A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22377</TotalTime>
  <Words>642</Words>
  <Application>Microsoft Office PowerPoint</Application>
  <PresentationFormat>Widescreen</PresentationFormat>
  <Paragraphs>196</Paragraphs>
  <Slides>81</Slides>
  <Notes>81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6" baseType="lpstr">
      <vt:lpstr>Arial</vt:lpstr>
      <vt:lpstr>Calibri</vt:lpstr>
      <vt:lpstr>Calibri Light</vt:lpstr>
      <vt:lpstr>Cambria Math</vt:lpstr>
      <vt:lpstr>Thème Office</vt:lpstr>
      <vt:lpstr>Feature</vt:lpstr>
      <vt:lpstr>Let’s Mark Facial Features</vt:lpstr>
      <vt:lpstr>Feature Space</vt:lpstr>
      <vt:lpstr>Dimensionality</vt:lpstr>
      <vt:lpstr>Activity - 1</vt:lpstr>
      <vt:lpstr>Why Dimensionality Reduction?</vt:lpstr>
      <vt:lpstr>Why Dimensionality Reduction?</vt:lpstr>
      <vt:lpstr>Why Dimensionality Reduction?</vt:lpstr>
      <vt:lpstr>Activity - 2</vt:lpstr>
      <vt:lpstr>Feature Selection   Feature Extraction</vt:lpstr>
      <vt:lpstr>Feature Selection</vt:lpstr>
      <vt:lpstr>Feature Extraction</vt:lpstr>
      <vt:lpstr>Feature Selection</vt:lpstr>
      <vt:lpstr>Why Feature Selection?</vt:lpstr>
      <vt:lpstr>Why Feature Selection?</vt:lpstr>
      <vt:lpstr>Why Feature Selection?</vt:lpstr>
      <vt:lpstr>Feature Selection Methods</vt:lpstr>
      <vt:lpstr>Filter Methods</vt:lpstr>
      <vt:lpstr>Wrapper Methods</vt:lpstr>
      <vt:lpstr>Embedded Methods</vt:lpstr>
      <vt:lpstr>Search Strategy</vt:lpstr>
      <vt:lpstr>Search Strategy</vt:lpstr>
      <vt:lpstr>Search Strategy</vt:lpstr>
      <vt:lpstr>Search Strategy</vt:lpstr>
      <vt:lpstr>Activity - 3</vt:lpstr>
      <vt:lpstr>Filter Criteria</vt:lpstr>
      <vt:lpstr>Filter: Statistical based Methods</vt:lpstr>
      <vt:lpstr>Filter: Information Theoretical Methods</vt:lpstr>
      <vt:lpstr>Filter: Similarity Based Methods</vt:lpstr>
      <vt:lpstr>Similarity Based Methods</vt:lpstr>
      <vt:lpstr>Feature Selection Python</vt:lpstr>
      <vt:lpstr>Activity - 4</vt:lpstr>
      <vt:lpstr>Mathematical Foundation</vt:lpstr>
      <vt:lpstr>Closure</vt:lpstr>
      <vt:lpstr>Linear Combination</vt:lpstr>
      <vt:lpstr>Linear Independence</vt:lpstr>
      <vt:lpstr>Vector Space</vt:lpstr>
      <vt:lpstr>Basis, Dimensions</vt:lpstr>
      <vt:lpstr>Coordinates vs Dimensions</vt:lpstr>
      <vt:lpstr>Sub Space</vt:lpstr>
      <vt:lpstr>Orthonormal Basis</vt:lpstr>
      <vt:lpstr>Matrix Product</vt:lpstr>
      <vt:lpstr>Linear Least Square</vt:lpstr>
      <vt:lpstr>Rank of a matrix</vt:lpstr>
      <vt:lpstr>Eigen Space</vt:lpstr>
      <vt:lpstr>Positive Semi definite Matrix</vt:lpstr>
      <vt:lpstr>Singular Value Decomposition</vt:lpstr>
      <vt:lpstr>Lagrange Multipliers</vt:lpstr>
      <vt:lpstr>Activity - 5</vt:lpstr>
      <vt:lpstr>Feature Extraction</vt:lpstr>
      <vt:lpstr>Principal Component Analysis (PCA)</vt:lpstr>
      <vt:lpstr>Maximum Variance Preserving Projection</vt:lpstr>
      <vt:lpstr>PCA Properties</vt:lpstr>
      <vt:lpstr>PCA Properties</vt:lpstr>
      <vt:lpstr>PCA Properties</vt:lpstr>
      <vt:lpstr>PCA Properties</vt:lpstr>
      <vt:lpstr>PCA Derivation</vt:lpstr>
      <vt:lpstr>PCA Derivation</vt:lpstr>
      <vt:lpstr>PCA Derivation</vt:lpstr>
      <vt:lpstr>Max Variance</vt:lpstr>
      <vt:lpstr>Max Variance</vt:lpstr>
      <vt:lpstr>Max Variance</vt:lpstr>
      <vt:lpstr>Max Variance</vt:lpstr>
      <vt:lpstr>Max Variance</vt:lpstr>
      <vt:lpstr>Max Variance</vt:lpstr>
      <vt:lpstr>PCA Solution</vt:lpstr>
      <vt:lpstr>PCA for Small Sample Size Problem</vt:lpstr>
      <vt:lpstr>PCA Using SVD</vt:lpstr>
      <vt:lpstr>Kernel PCA</vt:lpstr>
      <vt:lpstr>Kernel PCA</vt:lpstr>
      <vt:lpstr>PowerPoint Presentation</vt:lpstr>
      <vt:lpstr>Auto Encoders</vt:lpstr>
      <vt:lpstr>Supervised Feature Extraction</vt:lpstr>
      <vt:lpstr>Activity - 6</vt:lpstr>
      <vt:lpstr>Feature Engineering</vt:lpstr>
      <vt:lpstr>Feature Engineering</vt:lpstr>
      <vt:lpstr>Feature Engineering</vt:lpstr>
      <vt:lpstr>Feature Engineering</vt:lpstr>
      <vt:lpstr>Feature Engineering</vt:lpstr>
      <vt:lpstr>Feature Engineering</vt:lpstr>
      <vt:lpstr>Activity - 7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CHADAD</dc:creator>
  <cp:lastModifiedBy>Kashif Murtaza</cp:lastModifiedBy>
  <cp:revision>1170</cp:revision>
  <dcterms:created xsi:type="dcterms:W3CDTF">2019-01-15T19:27:36Z</dcterms:created>
  <dcterms:modified xsi:type="dcterms:W3CDTF">2020-07-03T16:22:14Z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0x010100BFBF5227CD614C4083910210122B1DAC</vt:lpwstr>
  </property>
</Properties>
</file>