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72" r:id="rId6"/>
    <p:sldId id="259" r:id="rId7"/>
    <p:sldId id="260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66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122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073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784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18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425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236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401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721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581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98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387600"/>
            <a:ext cx="12191760" cy="178082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Introduction to Feature Engineering and Dimensionality Reduction, Theory and Practice in Python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Contents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692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Need of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Mathematical Foundation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03784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Contents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6929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Need of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Mathematical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Extraction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7593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Contents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69291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Need of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Mathematical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Engineering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118286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Engaging Examples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1645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Engaging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Real Data sets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2892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82600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Engaging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Real Data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Easy Mathematical Foundation with Implementation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5478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826008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Engaging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Real Data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Easy Mathematical Foundation with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Engaging Activities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0898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Packages Covered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NumPy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4749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Packages Covered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Scikit-learn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38043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Contents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692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Need of Dimensionality Reduction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187090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Contents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69291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Need of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Selection</a:t>
            </a:r>
          </a:p>
          <a:p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195059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3932</TotalTime>
  <Words>122</Words>
  <Application>Microsoft Office PowerPoint</Application>
  <PresentationFormat>Widescreen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200</cp:revision>
  <dcterms:created xsi:type="dcterms:W3CDTF">2019-01-15T19:27:36Z</dcterms:created>
  <dcterms:modified xsi:type="dcterms:W3CDTF">2020-07-03T16:49:24Z</dcterms:modified>
  <dc:language>en-US</dc:language>
</cp:coreProperties>
</file>