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23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428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52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88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26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166732"/>
            <a:ext cx="12191760" cy="126226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Mastering Recurrent Neural Networks </a:t>
            </a: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Theory and Practice in Python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3AB98-FD10-40DB-A46A-E75343AF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86" y="3974403"/>
            <a:ext cx="5108448" cy="1944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7704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362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77049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Pythonic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1029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7704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Pythonic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27032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77049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Pythonic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Recent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390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       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5B5CD-43A5-41E0-A63E-37998E9AC04E}"/>
              </a:ext>
            </a:extLst>
          </p:cNvPr>
          <p:cNvSpPr txBox="1"/>
          <p:nvPr/>
        </p:nvSpPr>
        <p:spPr>
          <a:xfrm>
            <a:off x="1257012" y="2898422"/>
            <a:ext cx="8075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Shakespeare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Stock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Future Directions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71952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55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196</cp:revision>
  <dcterms:created xsi:type="dcterms:W3CDTF">2019-01-15T19:27:36Z</dcterms:created>
  <dcterms:modified xsi:type="dcterms:W3CDTF">2020-10-05T23:39:00Z</dcterms:modified>
  <dc:language>en-US</dc:language>
</cp:coreProperties>
</file>