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7" r:id="rId2"/>
    <p:sldId id="284" r:id="rId3"/>
    <p:sldId id="285" r:id="rId4"/>
    <p:sldId id="286" r:id="rId5"/>
    <p:sldId id="28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4A0EE-B39A-4410-85CB-D5AC88B37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83" y="1333589"/>
            <a:ext cx="7650760" cy="5146966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371ECE59-8BEA-4C21-850F-38FD324CECAC}"/>
              </a:ext>
            </a:extLst>
          </p:cNvPr>
          <p:cNvSpPr txBox="1"/>
          <p:nvPr/>
        </p:nvSpPr>
        <p:spPr>
          <a:xfrm>
            <a:off x="0" y="485319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Mastering Python : For Beginners in Data Science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C520C-29DB-4184-8675-5FD4D6BE7CF7}"/>
              </a:ext>
            </a:extLst>
          </p:cNvPr>
          <p:cNvSpPr/>
          <p:nvPr/>
        </p:nvSpPr>
        <p:spPr>
          <a:xfrm>
            <a:off x="8566074" y="6003349"/>
            <a:ext cx="230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https://aisciences.net/</a:t>
            </a:r>
          </a:p>
        </p:txBody>
      </p:sp>
    </p:spTree>
    <p:extLst>
      <p:ext uri="{BB962C8B-B14F-4D97-AF65-F5344CB8AC3E}">
        <p14:creationId xmlns:p14="http://schemas.microsoft.com/office/powerpoint/2010/main" val="255379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BF84631-D555-4EBD-9D0A-013207ABEEA3}"/>
              </a:ext>
            </a:extLst>
          </p:cNvPr>
          <p:cNvSpPr txBox="1"/>
          <p:nvPr/>
        </p:nvSpPr>
        <p:spPr>
          <a:xfrm>
            <a:off x="-109057" y="203137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E6E820A-030E-4ED6-A3C8-3C3347E9B012}"/>
              </a:ext>
            </a:extLst>
          </p:cNvPr>
          <p:cNvSpPr/>
          <p:nvPr/>
        </p:nvSpPr>
        <p:spPr>
          <a:xfrm>
            <a:off x="1835940" y="1233181"/>
            <a:ext cx="8520120" cy="4882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3200" b="1" spc="-1" dirty="0">
                <a:solidFill>
                  <a:schemeClr val="accent5">
                    <a:lumMod val="50000"/>
                  </a:schemeClr>
                </a:solidFill>
                <a:latin typeface="Roboto"/>
              </a:rPr>
              <a:t>Focus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Problem Solving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Why Python?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Python (</a:t>
            </a:r>
            <a:r>
              <a:rPr lang="en-US" sz="3200" spc="-1" dirty="0">
                <a:solidFill>
                  <a:schemeClr val="accent1"/>
                </a:solidFill>
                <a:latin typeface="Roboto"/>
              </a:rPr>
              <a:t>Zero to Hero</a:t>
            </a: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)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Data Science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434343"/>
              </a:solidFill>
              <a:latin typeface="Roboto"/>
            </a:endParaRPr>
          </a:p>
          <a:p>
            <a:pPr marL="114480">
              <a:lnSpc>
                <a:spcPct val="200000"/>
              </a:lnSpc>
              <a:buClr>
                <a:srgbClr val="434343"/>
              </a:buClr>
            </a:pPr>
            <a:endParaRPr lang="en-US" sz="3200" spc="-1" dirty="0">
              <a:solidFill>
                <a:srgbClr val="434343"/>
              </a:solidFill>
              <a:latin typeface="Roboto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84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BF84631-D555-4EBD-9D0A-013207ABEEA3}"/>
              </a:ext>
            </a:extLst>
          </p:cNvPr>
          <p:cNvSpPr txBox="1"/>
          <p:nvPr/>
        </p:nvSpPr>
        <p:spPr>
          <a:xfrm>
            <a:off x="-109057" y="203137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E6E820A-030E-4ED6-A3C8-3C3347E9B012}"/>
              </a:ext>
            </a:extLst>
          </p:cNvPr>
          <p:cNvSpPr/>
          <p:nvPr/>
        </p:nvSpPr>
        <p:spPr>
          <a:xfrm>
            <a:off x="1835940" y="1501628"/>
            <a:ext cx="8520120" cy="4882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3200" b="1" strike="noStrike" spc="-1" dirty="0">
                <a:solidFill>
                  <a:schemeClr val="accent5">
                    <a:lumMod val="50000"/>
                  </a:schemeClr>
                </a:solidFill>
                <a:latin typeface="Roboto"/>
              </a:rPr>
              <a:t>PLUS</a:t>
            </a:r>
            <a:endParaRPr lang="en-US" sz="3200" b="1" spc="-1" dirty="0">
              <a:solidFill>
                <a:schemeClr val="accent5">
                  <a:lumMod val="50000"/>
                </a:schemeClr>
              </a:solidFill>
              <a:latin typeface="Roboto"/>
            </a:endParaRP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Live Coding of </a:t>
            </a:r>
            <a:r>
              <a:rPr lang="en-US" sz="3200" spc="-1" dirty="0">
                <a:solidFill>
                  <a:schemeClr val="accent1"/>
                </a:solidFill>
                <a:latin typeface="Roboto"/>
              </a:rPr>
              <a:t>each and every </a:t>
            </a: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concept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Live Problem Solving Practice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Trend Analysis of real Covid-19 data set</a:t>
            </a:r>
          </a:p>
        </p:txBody>
      </p:sp>
    </p:spTree>
    <p:extLst>
      <p:ext uri="{BB962C8B-B14F-4D97-AF65-F5344CB8AC3E}">
        <p14:creationId xmlns:p14="http://schemas.microsoft.com/office/powerpoint/2010/main" val="266929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BF84631-D555-4EBD-9D0A-013207ABEEA3}"/>
              </a:ext>
            </a:extLst>
          </p:cNvPr>
          <p:cNvSpPr txBox="1"/>
          <p:nvPr/>
        </p:nvSpPr>
        <p:spPr>
          <a:xfrm>
            <a:off x="-109057" y="203137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E6E820A-030E-4ED6-A3C8-3C3347E9B012}"/>
              </a:ext>
            </a:extLst>
          </p:cNvPr>
          <p:cNvSpPr/>
          <p:nvPr/>
        </p:nvSpPr>
        <p:spPr>
          <a:xfrm>
            <a:off x="1835940" y="1501628"/>
            <a:ext cx="8520120" cy="4882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3200" b="1" strike="noStrike" spc="-1" dirty="0">
                <a:solidFill>
                  <a:schemeClr val="accent5">
                    <a:lumMod val="50000"/>
                  </a:schemeClr>
                </a:solidFill>
                <a:latin typeface="Roboto"/>
              </a:rPr>
              <a:t>What we are </a:t>
            </a:r>
            <a:r>
              <a:rPr lang="en-US" sz="3200" b="1" strike="noStrike" spc="-1" dirty="0">
                <a:solidFill>
                  <a:srgbClr val="FF0000"/>
                </a:solidFill>
                <a:latin typeface="Roboto"/>
              </a:rPr>
              <a:t>NOT</a:t>
            </a:r>
            <a:r>
              <a:rPr lang="en-US" sz="3200" b="1" strike="noStrike" spc="-1" dirty="0">
                <a:solidFill>
                  <a:schemeClr val="accent5">
                    <a:lumMod val="50000"/>
                  </a:schemeClr>
                </a:solidFill>
                <a:latin typeface="Roboto"/>
              </a:rPr>
              <a:t> focusing at:</a:t>
            </a:r>
            <a:endParaRPr lang="en-US" sz="3200" b="1" spc="-1" dirty="0">
              <a:solidFill>
                <a:schemeClr val="accent5">
                  <a:lumMod val="50000"/>
                </a:schemeClr>
              </a:solidFill>
              <a:latin typeface="Roboto"/>
            </a:endParaRP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OOP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Exception Handling</a:t>
            </a:r>
          </a:p>
          <a:p>
            <a:pPr marL="1028880" lvl="1" indent="-457200">
              <a:lnSpc>
                <a:spcPct val="20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33499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BF84631-D555-4EBD-9D0A-013207ABEEA3}"/>
              </a:ext>
            </a:extLst>
          </p:cNvPr>
          <p:cNvSpPr txBox="1"/>
          <p:nvPr/>
        </p:nvSpPr>
        <p:spPr>
          <a:xfrm>
            <a:off x="-159391" y="1821788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E6E820A-030E-4ED6-A3C8-3C3347E9B012}"/>
              </a:ext>
            </a:extLst>
          </p:cNvPr>
          <p:cNvSpPr/>
          <p:nvPr/>
        </p:nvSpPr>
        <p:spPr>
          <a:xfrm>
            <a:off x="1835940" y="3103927"/>
            <a:ext cx="8520120" cy="1342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rgbClr val="434343"/>
                </a:solidFill>
                <a:latin typeface="Roboto"/>
              </a:rPr>
              <a:t> </a:t>
            </a:r>
            <a:r>
              <a:rPr lang="en-US" sz="4000" b="0" strike="noStrike" spc="-1" dirty="0">
                <a:solidFill>
                  <a:srgbClr val="434343"/>
                </a:solidFill>
                <a:latin typeface="Roboto"/>
              </a:rPr>
              <a:t>Should you take this course?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413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Roboto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user</cp:lastModifiedBy>
  <cp:revision>252</cp:revision>
  <dcterms:created xsi:type="dcterms:W3CDTF">2019-01-15T19:27:36Z</dcterms:created>
  <dcterms:modified xsi:type="dcterms:W3CDTF">2020-04-21T22:33:58Z</dcterms:modified>
</cp:coreProperties>
</file>