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629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784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18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401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721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984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9090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273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784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325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7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Introduction to Data Understanding and Visualization for Beginners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Packages Covered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Bokeh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Plotly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Folium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11806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Engaging Examples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164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Engaging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Real Data sets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2892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Packages Covered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NumPy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47495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Packages Covered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Pandas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38043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Packages Covered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Matplotlib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05042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Packages Covered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Seaborn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148859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Packages Covered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Bokeh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99599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Packages Covered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Bokeh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Plotly</a:t>
            </a:r>
            <a:endParaRPr lang="en-US" sz="2800" dirty="0"/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89794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6" ma:contentTypeDescription="Crée un document." ma:contentTypeScope="" ma:versionID="dcf5e962d7b9c5a100dc38a817aae443">
  <xsd:schema xmlns:xsd="http://www.w3.org/2001/XMLSchema" xmlns:xs="http://www.w3.org/2001/XMLSchema" xmlns:p="http://schemas.microsoft.com/office/2006/metadata/properties" xmlns:ns2="1590dd7d-2097-4575-862a-b5a566a9ca4c" targetNamespace="http://schemas.microsoft.com/office/2006/metadata/properties" ma:root="true" ma:fieldsID="5e486b43da763ad24ddd80faa5bceae1" ns2:_="">
    <xsd:import namespace="1590dd7d-2097-4575-862a-b5a566a9ca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D4A8CE-B748-4B90-BA15-1F007E2ECA25}"/>
</file>

<file path=customXml/itemProps2.xml><?xml version="1.0" encoding="utf-8"?>
<ds:datastoreItem xmlns:ds="http://schemas.openxmlformats.org/officeDocument/2006/customXml" ds:itemID="{098062A4-780E-48CC-9D33-0B7EA82BA713}"/>
</file>

<file path=customXml/itemProps3.xml><?xml version="1.0" encoding="utf-8"?>
<ds:datastoreItem xmlns:ds="http://schemas.openxmlformats.org/officeDocument/2006/customXml" ds:itemID="{4B8D17F9-965B-4E3C-899B-D1AAA944377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3910</TotalTime>
  <Words>75</Words>
  <Application>Microsoft Office PowerPoint</Application>
  <PresentationFormat>Widescreen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DeLL</cp:lastModifiedBy>
  <cp:revision>187</cp:revision>
  <dcterms:created xsi:type="dcterms:W3CDTF">2019-01-15T19:27:36Z</dcterms:created>
  <dcterms:modified xsi:type="dcterms:W3CDTF">2020-05-22T16:36:18Z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