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4" r:id="rId5"/>
    <p:sldId id="265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6BF80E-69C7-4E8A-84B7-C9BCB49F4F7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4C8B60-E088-4660-A34E-D831936BC9B0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731D95-A68D-4931-A450-EA03140CA31D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731D95-A68D-4931-A450-EA03140CA31D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9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731D95-A68D-4931-A450-EA03140CA31D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8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F4DA2-1D38-4907-BCA1-8746F734410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696D3E-7EB3-493C-8F74-F8BEBABC2E0F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2DED6CE3-BA90-4BE8-B7E9-85FE955F48B1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2409317-E248-43D8-B210-09BA8390CF7C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97108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4480" y="12261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Course introduction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15800" y="220212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Tutor’s introduction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About the course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Why you should take this course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4480" y="12261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A3990"/>
                </a:solidFill>
                <a:latin typeface="Roboto"/>
                <a:ea typeface="Roboto"/>
              </a:rPr>
              <a:t>Course introduction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B5C9A-7BC1-4E56-BA33-DBF03E50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75" y="1759245"/>
            <a:ext cx="59436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4479" y="1226159"/>
            <a:ext cx="10515240" cy="4855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en-US" sz="11500" b="0" strike="noStrike" spc="-1" dirty="0">
              <a:solidFill>
                <a:schemeClr val="accent6">
                  <a:lumMod val="50000"/>
                </a:schemeClr>
              </a:solidFill>
              <a:latin typeface="Roboto"/>
              <a:ea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11500" b="0" strike="noStrike" spc="-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</a:rPr>
              <a:t>Why </a:t>
            </a:r>
            <a:r>
              <a:rPr lang="en-US" sz="11500" spc="-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</a:rPr>
              <a:t>DNN</a:t>
            </a:r>
            <a:r>
              <a:rPr lang="en-US" sz="11500" b="0" strike="noStrike" spc="-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</a:rPr>
              <a:t>?</a:t>
            </a:r>
            <a:endParaRPr lang="en-US" sz="115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36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Course importance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46320" y="21510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Curtains of machine learning will be lifted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Practical implementation of projects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Most widely used programming language(python)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6320" y="12549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Overview of course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1760" y="2220479"/>
            <a:ext cx="8520120" cy="3576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Introduction to python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Introduction to Machine Learning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Deep Neural Networks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pc="-1" dirty="0">
                <a:solidFill>
                  <a:srgbClr val="434343"/>
                </a:solidFill>
                <a:latin typeface="Roboto"/>
              </a:rPr>
              <a:t>COVID-19 Data analysis</a:t>
            </a:r>
            <a:endParaRPr lang="en-US" sz="1800" b="0" strike="noStrike" spc="-1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Live implementation </a:t>
            </a:r>
            <a:r>
              <a:rPr lang="en-US" spc="-1" dirty="0">
                <a:solidFill>
                  <a:srgbClr val="434343"/>
                </a:solidFill>
                <a:latin typeface="Roboto"/>
                <a:ea typeface="Roboto"/>
              </a:rPr>
              <a:t>in TensorFlow</a:t>
            </a: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Optional part containing in-depth mathematics behind </a:t>
            </a:r>
            <a:r>
              <a:rPr lang="en-US" spc="-1" dirty="0">
                <a:solidFill>
                  <a:srgbClr val="434343"/>
                </a:solidFill>
                <a:latin typeface="Roboto"/>
                <a:ea typeface="Roboto"/>
              </a:rPr>
              <a:t>DNN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0" ma:contentTypeDescription="Create a new document." ma:contentTypeScope="" ma:versionID="103e56ecd1d6515f6dca84117d864d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ECA15D-213E-4611-B9C3-2650EED5903B}"/>
</file>

<file path=customXml/itemProps2.xml><?xml version="1.0" encoding="utf-8"?>
<ds:datastoreItem xmlns:ds="http://schemas.openxmlformats.org/officeDocument/2006/customXml" ds:itemID="{E151D9C8-96AD-4D6F-AC2F-DEEA51E99039}"/>
</file>

<file path=customXml/itemProps3.xml><?xml version="1.0" encoding="utf-8"?>
<ds:datastoreItem xmlns:ds="http://schemas.openxmlformats.org/officeDocument/2006/customXml" ds:itemID="{6D2A3D8B-3D00-4C49-A9A8-B38483DCE4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96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user</cp:lastModifiedBy>
  <cp:revision>13</cp:revision>
  <dcterms:created xsi:type="dcterms:W3CDTF">2019-01-15T19:27:36Z</dcterms:created>
  <dcterms:modified xsi:type="dcterms:W3CDTF">2020-03-24T02:20:10Z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