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9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9A39"/>
    <a:srgbClr val="FA3FFF"/>
    <a:srgbClr val="E6B254"/>
    <a:srgbClr val="FE9202"/>
    <a:srgbClr val="CC0000"/>
    <a:srgbClr val="1D3A00"/>
    <a:srgbClr val="CC0066"/>
    <a:srgbClr val="D47A02"/>
    <a:srgbClr val="5EEC3C"/>
    <a:srgbClr val="BF7E3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18" autoAdjust="0"/>
  </p:normalViewPr>
  <p:slideViewPr>
    <p:cSldViewPr>
      <p:cViewPr>
        <p:scale>
          <a:sx n="80" d="100"/>
          <a:sy n="80" d="100"/>
        </p:scale>
        <p:origin x="-876" y="-1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6B2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02443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90551"/>
            <a:ext cx="4572000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Applications of Stack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Parenthesis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76350"/>
            <a:ext cx="6324599" cy="31273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Given </a:t>
            </a:r>
            <a:r>
              <a:rPr lang="en-US" sz="2400" dirty="0" smtClean="0"/>
              <a:t>a parenthesized expression, </a:t>
            </a:r>
            <a:r>
              <a:rPr lang="en-US" sz="2400" dirty="0" smtClean="0"/>
              <a:t>to </a:t>
            </a:r>
            <a:r>
              <a:rPr lang="en-US" sz="2400" dirty="0" smtClean="0"/>
              <a:t>test </a:t>
            </a:r>
            <a:r>
              <a:rPr lang="en-US" sz="2400" dirty="0" smtClean="0"/>
              <a:t>whether the expression </a:t>
            </a:r>
            <a:r>
              <a:rPr lang="en-US" sz="2400" dirty="0" smtClean="0"/>
              <a:t>is </a:t>
            </a:r>
            <a:r>
              <a:rPr lang="en-US" sz="2400" dirty="0" smtClean="0"/>
              <a:t>properly parenthesized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Parenthesis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81150"/>
            <a:ext cx="7024430" cy="3127316"/>
          </a:xfrm>
        </p:spPr>
        <p:txBody>
          <a:bodyPr/>
          <a:lstStyle/>
          <a:p>
            <a:r>
              <a:rPr lang="en-US" dirty="0" smtClean="0"/>
              <a:t>Works for multiple types of parentheses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[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Parenthesis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790035" cy="35110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Whenever a left parenthesis is encountered,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 smtClean="0"/>
              <a:t>is pushed in the </a:t>
            </a:r>
            <a:r>
              <a:rPr lang="en-US" sz="2000" dirty="0" smtClean="0"/>
              <a:t>stack.</a:t>
            </a:r>
          </a:p>
          <a:p>
            <a:endParaRPr lang="en-US" sz="2000" dirty="0" smtClean="0"/>
          </a:p>
          <a:p>
            <a:r>
              <a:rPr lang="en-US" sz="2000" dirty="0" smtClean="0"/>
              <a:t>Whenever a right parenthesis is encountered, </a:t>
            </a:r>
            <a:endParaRPr lang="en-US" sz="2000" dirty="0" smtClean="0"/>
          </a:p>
          <a:p>
            <a:pPr lvl="1"/>
            <a:r>
              <a:rPr lang="en-US" sz="2000" dirty="0" smtClean="0"/>
              <a:t>pop </a:t>
            </a:r>
            <a:r>
              <a:rPr lang="en-US" sz="2000" dirty="0" smtClean="0"/>
              <a:t>from stack and check if the </a:t>
            </a:r>
            <a:r>
              <a:rPr lang="en-US" sz="2000" dirty="0" smtClean="0"/>
              <a:t>parenthesis </a:t>
            </a:r>
            <a:r>
              <a:rPr lang="en-US" sz="2000" dirty="0" smtClean="0"/>
              <a:t>match.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39A39"/>
                </a:solidFill>
              </a:rPr>
              <a:t>Parenthesis </a:t>
            </a:r>
            <a:r>
              <a:rPr lang="en-US" dirty="0" smtClean="0">
                <a:solidFill>
                  <a:srgbClr val="E39A39"/>
                </a:solidFill>
              </a:rPr>
              <a:t>Matching : Example</a:t>
            </a:r>
            <a:endParaRPr lang="en-US" dirty="0">
              <a:solidFill>
                <a:srgbClr val="E39A3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19150"/>
            <a:ext cx="354475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024430" cy="916229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60A1534-9C97-4AD0-AC72-27D49243B4A3}"/>
</file>

<file path=customXml/itemProps2.xml><?xml version="1.0" encoding="utf-8"?>
<ds:datastoreItem xmlns:ds="http://schemas.openxmlformats.org/officeDocument/2006/customXml" ds:itemID="{3A3F12B4-832D-4724-95EB-8DD700601133}"/>
</file>

<file path=customXml/itemProps3.xml><?xml version="1.0" encoding="utf-8"?>
<ds:datastoreItem xmlns:ds="http://schemas.openxmlformats.org/officeDocument/2006/customXml" ds:itemID="{35381733-8150-40C6-A6CA-131BE13C946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Applications of Stack </vt:lpstr>
      <vt:lpstr>Parenthesis Matching</vt:lpstr>
      <vt:lpstr>Parenthesis Matching</vt:lpstr>
      <vt:lpstr>Parenthesis Matching</vt:lpstr>
      <vt:lpstr>Parenthesis Matching : Example</vt:lpstr>
      <vt:lpstr>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2023-05-26T06:20:20Z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20295900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