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B254"/>
    <a:srgbClr val="FA3FFF"/>
    <a:srgbClr val="FE9202"/>
    <a:srgbClr val="CC0000"/>
    <a:srgbClr val="1D3A00"/>
    <a:srgbClr val="CC0066"/>
    <a:srgbClr val="D47A02"/>
    <a:srgbClr val="5EEC3C"/>
    <a:srgbClr val="BF7E37"/>
    <a:srgbClr val="E39A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118" autoAdjust="0"/>
  </p:normalViewPr>
  <p:slideViewPr>
    <p:cSldViewPr>
      <p:cViewPr>
        <p:scale>
          <a:sx n="80" d="100"/>
          <a:sy n="80" d="100"/>
        </p:scale>
        <p:origin x="-876" y="-1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0933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8093365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E6B2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10447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702443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702443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10447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197405"/>
            <a:ext cx="6789730" cy="22905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Stack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</a:t>
            </a:r>
            <a:r>
              <a:rPr lang="en-US" dirty="0" err="1" smtClean="0"/>
              <a:t>isempty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8750"/>
            <a:ext cx="6863795" cy="33559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begin procedure </a:t>
            </a:r>
            <a:r>
              <a:rPr lang="en-US" dirty="0" err="1" smtClean="0"/>
              <a:t>isempty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if </a:t>
            </a:r>
            <a:r>
              <a:rPr lang="en-US" dirty="0" smtClean="0"/>
              <a:t>top </a:t>
            </a:r>
            <a:r>
              <a:rPr lang="en-US" dirty="0" smtClean="0"/>
              <a:t>= -1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return </a:t>
            </a:r>
            <a:r>
              <a:rPr lang="en-US" dirty="0" smtClean="0"/>
              <a:t>true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else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return </a:t>
            </a:r>
            <a:r>
              <a:rPr lang="en-US" dirty="0" smtClean="0"/>
              <a:t>false </a:t>
            </a: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endif </a:t>
            </a:r>
          </a:p>
          <a:p>
            <a:pPr>
              <a:buNone/>
            </a:pPr>
            <a:r>
              <a:rPr lang="en-US" dirty="0" smtClean="0"/>
              <a:t>end </a:t>
            </a:r>
            <a:r>
              <a:rPr lang="en-US" dirty="0" smtClean="0"/>
              <a:t>procedure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122408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Stack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657349"/>
            <a:ext cx="7940660" cy="320497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t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09750"/>
            <a:ext cx="4283364" cy="3200400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381000" y="1962150"/>
            <a:ext cx="4267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LIFO(Last In First Out)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Operations on Stack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Push()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8093365" cy="130028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Push Operation</a:t>
            </a:r>
            <a:endParaRPr lang="en-US" sz="4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14550"/>
            <a:ext cx="441333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85750"/>
            <a:ext cx="7024430" cy="91622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Algorithm for </a:t>
            </a:r>
            <a:r>
              <a:rPr lang="en-US" sz="4400" dirty="0" smtClean="0"/>
              <a:t>Push Operation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428750"/>
            <a:ext cx="7162799" cy="32797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begin procedure push: stack, data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if </a:t>
            </a:r>
            <a:r>
              <a:rPr lang="en-US" dirty="0" smtClean="0"/>
              <a:t>stack is full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return </a:t>
            </a:r>
            <a:r>
              <a:rPr lang="en-US" dirty="0" smtClean="0"/>
              <a:t>null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endif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top </a:t>
            </a:r>
            <a:r>
              <a:rPr lang="en-US" dirty="0" smtClean="0"/>
              <a:t>← top + 1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stack[top</a:t>
            </a:r>
            <a:r>
              <a:rPr lang="en-US" dirty="0" smtClean="0"/>
              <a:t>] ← data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 </a:t>
            </a:r>
            <a:r>
              <a:rPr lang="en-US" dirty="0" smtClean="0"/>
              <a:t>procedure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38350"/>
            <a:ext cx="279974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85750"/>
            <a:ext cx="7024430" cy="91622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Algorithm for </a:t>
            </a:r>
            <a:r>
              <a:rPr lang="en-US" sz="4400" dirty="0" smtClean="0"/>
              <a:t>Pop Operation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428750"/>
            <a:ext cx="7162799" cy="32797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begin procedure </a:t>
            </a:r>
            <a:r>
              <a:rPr lang="en-US" dirty="0" smtClean="0"/>
              <a:t>pop: </a:t>
            </a:r>
            <a:r>
              <a:rPr lang="en-US" dirty="0" smtClean="0"/>
              <a:t>stack, data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if </a:t>
            </a:r>
            <a:r>
              <a:rPr lang="en-US" dirty="0" smtClean="0"/>
              <a:t>stack is empty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return </a:t>
            </a:r>
            <a:r>
              <a:rPr lang="en-US" dirty="0" smtClean="0"/>
              <a:t>null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endif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data </a:t>
            </a:r>
            <a:r>
              <a:rPr lang="en-US" dirty="0" smtClean="0"/>
              <a:t>← stack[top]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top </a:t>
            </a:r>
            <a:r>
              <a:rPr lang="en-US" dirty="0" smtClean="0"/>
              <a:t>← top - 1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return </a:t>
            </a:r>
            <a:r>
              <a:rPr lang="en-US" dirty="0" smtClean="0"/>
              <a:t>data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 </a:t>
            </a:r>
            <a:r>
              <a:rPr lang="en-US" dirty="0" smtClean="0"/>
              <a:t>procedure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085435" cy="916229"/>
          </a:xfrm>
        </p:spPr>
        <p:txBody>
          <a:bodyPr/>
          <a:lstStyle/>
          <a:p>
            <a:pPr algn="ctr"/>
            <a:r>
              <a:rPr lang="en-US" dirty="0" smtClean="0"/>
              <a:t>S</a:t>
            </a:r>
            <a:r>
              <a:rPr lang="en-US" dirty="0" smtClean="0"/>
              <a:t>upporting Stack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4950"/>
            <a:ext cx="7024430" cy="3203516"/>
          </a:xfrm>
        </p:spPr>
        <p:txBody>
          <a:bodyPr/>
          <a:lstStyle/>
          <a:p>
            <a:r>
              <a:rPr lang="en-US" dirty="0" smtClean="0"/>
              <a:t>peek() − get the top data element of the stack, without removing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isFull</a:t>
            </a:r>
            <a:r>
              <a:rPr lang="en-US" dirty="0" smtClean="0"/>
              <a:t>() − check if stack is full. </a:t>
            </a:r>
          </a:p>
          <a:p>
            <a:endParaRPr lang="en-US" dirty="0" smtClean="0"/>
          </a:p>
          <a:p>
            <a:r>
              <a:rPr lang="en-US" dirty="0" err="1" smtClean="0"/>
              <a:t>isEmpty</a:t>
            </a:r>
            <a:r>
              <a:rPr lang="en-US" dirty="0" smtClean="0"/>
              <a:t>() − check if stack is empty.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peek()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81150"/>
            <a:ext cx="6863795" cy="312731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begin procedure peek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return </a:t>
            </a:r>
            <a:r>
              <a:rPr lang="en-US" dirty="0" smtClean="0"/>
              <a:t>stack[top]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 </a:t>
            </a:r>
            <a:r>
              <a:rPr lang="en-US" dirty="0" smtClean="0"/>
              <a:t>procedure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</a:t>
            </a:r>
            <a:r>
              <a:rPr lang="en-US" dirty="0" err="1" smtClean="0"/>
              <a:t>isfull</a:t>
            </a:r>
            <a:r>
              <a:rPr lang="en-US" dirty="0" smtClean="0"/>
              <a:t>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81150"/>
            <a:ext cx="6863795" cy="31273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begin procedure </a:t>
            </a:r>
            <a:r>
              <a:rPr lang="en-US" dirty="0" err="1" smtClean="0"/>
              <a:t>isfull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if </a:t>
            </a:r>
            <a:r>
              <a:rPr lang="en-US" dirty="0" smtClean="0"/>
              <a:t>top equals to MAXSIZE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return </a:t>
            </a:r>
            <a:r>
              <a:rPr lang="en-US" dirty="0" smtClean="0"/>
              <a:t>true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else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return </a:t>
            </a:r>
            <a:r>
              <a:rPr lang="en-US" dirty="0" smtClean="0"/>
              <a:t>false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endif </a:t>
            </a:r>
          </a:p>
          <a:p>
            <a:pPr>
              <a:buNone/>
            </a:pPr>
            <a:r>
              <a:rPr lang="en-US" dirty="0" smtClean="0"/>
              <a:t>end </a:t>
            </a:r>
            <a:r>
              <a:rPr lang="en-US" dirty="0" smtClean="0"/>
              <a:t>procedure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CA7E08D-6AB9-45C8-AF43-DCEF695BEA78}"/>
</file>

<file path=customXml/itemProps2.xml><?xml version="1.0" encoding="utf-8"?>
<ds:datastoreItem xmlns:ds="http://schemas.openxmlformats.org/officeDocument/2006/customXml" ds:itemID="{EFB4EADF-6872-4908-8FA1-D9B62C6916A4}"/>
</file>

<file path=customXml/itemProps3.xml><?xml version="1.0" encoding="utf-8"?>
<ds:datastoreItem xmlns:ds="http://schemas.openxmlformats.org/officeDocument/2006/customXml" ds:itemID="{D6DCB092-B6D4-4842-966F-51C45FF894F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(16:9)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Stack </vt:lpstr>
      <vt:lpstr>Stack</vt:lpstr>
      <vt:lpstr>Push Operation</vt:lpstr>
      <vt:lpstr>Algorithm for Push Operation</vt:lpstr>
      <vt:lpstr>Pop Operation</vt:lpstr>
      <vt:lpstr>Algorithm for Pop Operation</vt:lpstr>
      <vt:lpstr>Supporting Stack Functions</vt:lpstr>
      <vt:lpstr>Algorithm of peek() function</vt:lpstr>
      <vt:lpstr>Algorithm of isfull() function</vt:lpstr>
      <vt:lpstr>Algorithm of isempty()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2023-05-25T12:15:50Z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20297000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