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9A39"/>
    <a:srgbClr val="BF7E37"/>
    <a:srgbClr val="E6B254"/>
    <a:srgbClr val="FA3FFF"/>
    <a:srgbClr val="FE9202"/>
    <a:srgbClr val="CC0000"/>
    <a:srgbClr val="1D3A00"/>
    <a:srgbClr val="CC0066"/>
    <a:srgbClr val="D47A02"/>
    <a:srgbClr val="5EEC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18" autoAdjust="0"/>
  </p:normalViewPr>
  <p:slideViewPr>
    <p:cSldViewPr>
      <p:cViewPr>
        <p:scale>
          <a:sx n="80" d="100"/>
          <a:sy n="80" d="100"/>
        </p:scale>
        <p:origin x="-87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6B2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02443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23950"/>
            <a:ext cx="6789730" cy="22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Circular Queue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12240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Queue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7349"/>
            <a:ext cx="7940660" cy="32049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9750"/>
            <a:ext cx="3409949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Inserting an Element in a Circular Queue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4551"/>
            <a:ext cx="251819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038350"/>
            <a:ext cx="277856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038350"/>
            <a:ext cx="278623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for Inserting an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33550"/>
            <a:ext cx="59682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95550"/>
            <a:ext cx="251819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Deleting an Element in a Circular Queue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62150"/>
            <a:ext cx="7362061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for Deleting an Element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7350"/>
            <a:ext cx="4137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95550"/>
            <a:ext cx="251819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945AF9C-A6CD-4C56-A454-3336F1AE1F34}"/>
</file>

<file path=customXml/itemProps2.xml><?xml version="1.0" encoding="utf-8"?>
<ds:datastoreItem xmlns:ds="http://schemas.openxmlformats.org/officeDocument/2006/customXml" ds:itemID="{E9C228BA-FFA7-4854-BBCD-F1EA0A82941A}"/>
</file>

<file path=customXml/itemProps3.xml><?xml version="1.0" encoding="utf-8"?>
<ds:datastoreItem xmlns:ds="http://schemas.openxmlformats.org/officeDocument/2006/customXml" ds:itemID="{0000AC85-F15E-4235-B85A-4C5F2162BC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Circular Queue</vt:lpstr>
      <vt:lpstr>Queue</vt:lpstr>
      <vt:lpstr>Inserting an Element in a Circular Queue</vt:lpstr>
      <vt:lpstr>Algorithm for Inserting an Element</vt:lpstr>
      <vt:lpstr>Deleting an Element in a Circular Queue</vt:lpstr>
      <vt:lpstr>Algorithm for Deleting an Element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2023-05-26T12:58:08Z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20303900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