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39A39"/>
    <a:srgbClr val="BF7E37"/>
    <a:srgbClr val="E6B254"/>
    <a:srgbClr val="FA3FFF"/>
    <a:srgbClr val="FE9202"/>
    <a:srgbClr val="CC0000"/>
    <a:srgbClr val="1D3A00"/>
    <a:srgbClr val="CC0066"/>
    <a:srgbClr val="D47A02"/>
    <a:srgbClr val="5EEC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118" autoAdjust="0"/>
  </p:normalViewPr>
  <p:slideViewPr>
    <p:cSldViewPr>
      <p:cViewPr>
        <p:scale>
          <a:sx n="80" d="100"/>
          <a:sy n="80" d="100"/>
        </p:scale>
        <p:origin x="-876" y="-1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0933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8093365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E6B2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10447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702443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702443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10447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197405"/>
            <a:ext cx="6789730" cy="22905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Queue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39A39"/>
                </a:solidFill>
              </a:rPr>
              <a:t>Deletion in Linked Queues</a:t>
            </a:r>
            <a:endParaRPr lang="en-US" dirty="0">
              <a:solidFill>
                <a:srgbClr val="E39A39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09750"/>
            <a:ext cx="5343525" cy="89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638550"/>
            <a:ext cx="4114800" cy="85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2057400" y="2876550"/>
            <a:ext cx="228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7E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39A39"/>
                </a:solidFill>
              </a:rPr>
              <a:t>Algorithm for Deleting an Element</a:t>
            </a:r>
            <a:endParaRPr lang="en-US" dirty="0">
              <a:solidFill>
                <a:srgbClr val="E39A39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733551"/>
            <a:ext cx="4379864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122408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Queue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657349"/>
            <a:ext cx="7940660" cy="320497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81000" y="1962150"/>
            <a:ext cx="3581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FIFO(First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First Out)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Ends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 End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Rear End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114550"/>
            <a:ext cx="3908311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39A39"/>
                </a:solidFill>
              </a:rPr>
              <a:t>IMPLEMENTATION OF A QUEUE</a:t>
            </a:r>
            <a:endParaRPr lang="en-US" dirty="0">
              <a:solidFill>
                <a:srgbClr val="E39A3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962151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Queues can be implemented using two data structures: 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Arrays/Lists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Linked lists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E39A39"/>
                </a:solidFill>
              </a:rPr>
              <a:t>Implementation of Queues Using Arrays</a:t>
            </a:r>
            <a:endParaRPr lang="en-US" sz="3600" dirty="0">
              <a:solidFill>
                <a:srgbClr val="E39A39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14550"/>
            <a:ext cx="6400800" cy="175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990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E39A39"/>
                </a:solidFill>
              </a:rPr>
              <a:t>Algorithm for Inserting a New Element in a Queue</a:t>
            </a:r>
            <a:endParaRPr lang="en-US" sz="3200" dirty="0">
              <a:solidFill>
                <a:srgbClr val="E39A3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733551"/>
            <a:ext cx="400643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990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E39A39"/>
                </a:solidFill>
              </a:rPr>
              <a:t>Algorithm for Deleting a Element from a Queue</a:t>
            </a:r>
            <a:endParaRPr lang="en-US" sz="3200" dirty="0">
              <a:solidFill>
                <a:srgbClr val="E39A39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657351"/>
            <a:ext cx="49624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00350"/>
            <a:ext cx="4114800" cy="93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350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E39A39"/>
                </a:solidFill>
              </a:rPr>
              <a:t>Implementation of Queues Using Linked Lists</a:t>
            </a:r>
            <a:endParaRPr lang="en-US" sz="3200" dirty="0">
              <a:solidFill>
                <a:srgbClr val="E39A39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38350"/>
            <a:ext cx="7791450" cy="93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39A39"/>
                </a:solidFill>
              </a:rPr>
              <a:t>Insertion in Linked Queues</a:t>
            </a:r>
            <a:endParaRPr lang="en-US" dirty="0">
              <a:solidFill>
                <a:srgbClr val="E39A39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85950"/>
            <a:ext cx="5348287" cy="77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562350"/>
            <a:ext cx="6096000" cy="83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6553200" y="287655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7E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39A39"/>
                </a:solidFill>
              </a:rPr>
              <a:t>Algorithm for Inserting a New Element</a:t>
            </a:r>
            <a:endParaRPr lang="en-US" dirty="0">
              <a:solidFill>
                <a:srgbClr val="E39A39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09750"/>
            <a:ext cx="6336243" cy="26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082E8FB-0206-415C-A37B-E2C8462836F5}"/>
</file>

<file path=customXml/itemProps2.xml><?xml version="1.0" encoding="utf-8"?>
<ds:datastoreItem xmlns:ds="http://schemas.openxmlformats.org/officeDocument/2006/customXml" ds:itemID="{586CDE4B-2CC3-441B-92D3-543DC6E39436}"/>
</file>

<file path=customXml/itemProps3.xml><?xml version="1.0" encoding="utf-8"?>
<ds:datastoreItem xmlns:ds="http://schemas.openxmlformats.org/officeDocument/2006/customXml" ds:itemID="{FF6D9233-50AD-4A0B-8603-30A2951DB9B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(16:9)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Queue</vt:lpstr>
      <vt:lpstr>Queue</vt:lpstr>
      <vt:lpstr>IMPLEMENTATION OF A QUEUE</vt:lpstr>
      <vt:lpstr>Implementation of Queues Using Arrays</vt:lpstr>
      <vt:lpstr>Algorithm for Inserting a New Element in a Queue</vt:lpstr>
      <vt:lpstr>Algorithm for Deleting a Element from a Queue</vt:lpstr>
      <vt:lpstr>Implementation of Queues Using Linked Lists</vt:lpstr>
      <vt:lpstr>Insertion in Linked Queues</vt:lpstr>
      <vt:lpstr>Algorithm for Inserting a New Element</vt:lpstr>
      <vt:lpstr>Deletion in Linked Queues</vt:lpstr>
      <vt:lpstr>Algorithm for Deleting an Element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2023-05-27T04:11:54Z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20304500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