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5" r:id="rId4"/>
    <p:sldId id="266" r:id="rId5"/>
    <p:sldId id="267" r:id="rId6"/>
    <p:sldId id="296" r:id="rId7"/>
    <p:sldId id="268" r:id="rId8"/>
    <p:sldId id="298" r:id="rId9"/>
    <p:sldId id="269" r:id="rId10"/>
    <p:sldId id="270" r:id="rId11"/>
    <p:sldId id="271" r:id="rId12"/>
    <p:sldId id="272" r:id="rId13"/>
    <p:sldId id="273" r:id="rId14"/>
    <p:sldId id="295" r:id="rId15"/>
    <p:sldId id="274" r:id="rId16"/>
    <p:sldId id="275" r:id="rId17"/>
    <p:sldId id="301"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59" r:id="rId32"/>
    <p:sldId id="260" r:id="rId33"/>
  </p:sldIdLst>
  <p:sldSz cx="13825538" cy="7666038"/>
  <p:notesSz cx="6858000" cy="9144000"/>
  <p:defaultTextStyle>
    <a:defPPr>
      <a:defRPr lang="en-US"/>
    </a:defPPr>
    <a:lvl1pPr marL="0" algn="l" defTabSz="1017270" rtl="0" eaLnBrk="1" latinLnBrk="0" hangingPunct="1">
      <a:defRPr sz="2000" kern="1200">
        <a:solidFill>
          <a:schemeClr val="tx1"/>
        </a:solidFill>
        <a:latin typeface="+mn-lt"/>
        <a:ea typeface="+mn-ea"/>
        <a:cs typeface="+mn-cs"/>
      </a:defRPr>
    </a:lvl1pPr>
    <a:lvl2pPr marL="508635" algn="l" defTabSz="1017270" rtl="0" eaLnBrk="1" latinLnBrk="0" hangingPunct="1">
      <a:defRPr sz="2000" kern="1200">
        <a:solidFill>
          <a:schemeClr val="tx1"/>
        </a:solidFill>
        <a:latin typeface="+mn-lt"/>
        <a:ea typeface="+mn-ea"/>
        <a:cs typeface="+mn-cs"/>
      </a:defRPr>
    </a:lvl2pPr>
    <a:lvl3pPr marL="1017270" algn="l" defTabSz="1017270" rtl="0" eaLnBrk="1" latinLnBrk="0" hangingPunct="1">
      <a:defRPr sz="2000" kern="1200">
        <a:solidFill>
          <a:schemeClr val="tx1"/>
        </a:solidFill>
        <a:latin typeface="+mn-lt"/>
        <a:ea typeface="+mn-ea"/>
        <a:cs typeface="+mn-cs"/>
      </a:defRPr>
    </a:lvl3pPr>
    <a:lvl4pPr marL="1525905" algn="l" defTabSz="1017270" rtl="0" eaLnBrk="1" latinLnBrk="0" hangingPunct="1">
      <a:defRPr sz="2000" kern="1200">
        <a:solidFill>
          <a:schemeClr val="tx1"/>
        </a:solidFill>
        <a:latin typeface="+mn-lt"/>
        <a:ea typeface="+mn-ea"/>
        <a:cs typeface="+mn-cs"/>
      </a:defRPr>
    </a:lvl4pPr>
    <a:lvl5pPr marL="2034540" algn="l" defTabSz="1017270" rtl="0" eaLnBrk="1" latinLnBrk="0" hangingPunct="1">
      <a:defRPr sz="2000" kern="1200">
        <a:solidFill>
          <a:schemeClr val="tx1"/>
        </a:solidFill>
        <a:latin typeface="+mn-lt"/>
        <a:ea typeface="+mn-ea"/>
        <a:cs typeface="+mn-cs"/>
      </a:defRPr>
    </a:lvl5pPr>
    <a:lvl6pPr marL="2543175" algn="l" defTabSz="1017270" rtl="0" eaLnBrk="1" latinLnBrk="0" hangingPunct="1">
      <a:defRPr sz="2000" kern="1200">
        <a:solidFill>
          <a:schemeClr val="tx1"/>
        </a:solidFill>
        <a:latin typeface="+mn-lt"/>
        <a:ea typeface="+mn-ea"/>
        <a:cs typeface="+mn-cs"/>
      </a:defRPr>
    </a:lvl6pPr>
    <a:lvl7pPr marL="3051810" algn="l" defTabSz="1017270" rtl="0" eaLnBrk="1" latinLnBrk="0" hangingPunct="1">
      <a:defRPr sz="2000" kern="1200">
        <a:solidFill>
          <a:schemeClr val="tx1"/>
        </a:solidFill>
        <a:latin typeface="+mn-lt"/>
        <a:ea typeface="+mn-ea"/>
        <a:cs typeface="+mn-cs"/>
      </a:defRPr>
    </a:lvl7pPr>
    <a:lvl8pPr marL="3560445" algn="l" defTabSz="1017270" rtl="0" eaLnBrk="1" latinLnBrk="0" hangingPunct="1">
      <a:defRPr sz="2000" kern="1200">
        <a:solidFill>
          <a:schemeClr val="tx1"/>
        </a:solidFill>
        <a:latin typeface="+mn-lt"/>
        <a:ea typeface="+mn-ea"/>
        <a:cs typeface="+mn-cs"/>
      </a:defRPr>
    </a:lvl8pPr>
    <a:lvl9pPr marL="4069080" algn="l" defTabSz="101727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7" d="100"/>
          <a:sy n="57" d="100"/>
        </p:scale>
        <p:origin x="-696" y="-76"/>
      </p:cViewPr>
      <p:guideLst>
        <p:guide orient="horz" pos="2415"/>
        <p:guide pos="435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857F2E-4210-4AFE-8D77-62BEBF40C047}" type="datetimeFigureOut">
              <a:rPr lang="en-US" smtClean="0"/>
              <a:pPr/>
              <a:t>10/7/2022</a:t>
            </a:fld>
            <a:endParaRPr lang="en-US"/>
          </a:p>
        </p:txBody>
      </p:sp>
      <p:sp>
        <p:nvSpPr>
          <p:cNvPr id="4" name="Slide Image Placeholder 3"/>
          <p:cNvSpPr>
            <a:spLocks noGrp="1" noRot="1" noChangeAspect="1"/>
          </p:cNvSpPr>
          <p:nvPr>
            <p:ph type="sldImg" idx="2"/>
          </p:nvPr>
        </p:nvSpPr>
        <p:spPr>
          <a:xfrm>
            <a:off x="336550" y="685800"/>
            <a:ext cx="618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91B6B-19CB-47C5-AAAF-09B56A0D26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17270" rtl="0" eaLnBrk="1" latinLnBrk="0" hangingPunct="1">
      <a:defRPr sz="1300" kern="1200">
        <a:solidFill>
          <a:schemeClr val="tx1"/>
        </a:solidFill>
        <a:latin typeface="+mn-lt"/>
        <a:ea typeface="+mn-ea"/>
        <a:cs typeface="+mn-cs"/>
      </a:defRPr>
    </a:lvl1pPr>
    <a:lvl2pPr marL="508635" algn="l" defTabSz="1017270" rtl="0" eaLnBrk="1" latinLnBrk="0" hangingPunct="1">
      <a:defRPr sz="1300" kern="1200">
        <a:solidFill>
          <a:schemeClr val="tx1"/>
        </a:solidFill>
        <a:latin typeface="+mn-lt"/>
        <a:ea typeface="+mn-ea"/>
        <a:cs typeface="+mn-cs"/>
      </a:defRPr>
    </a:lvl2pPr>
    <a:lvl3pPr marL="1017270" algn="l" defTabSz="1017270" rtl="0" eaLnBrk="1" latinLnBrk="0" hangingPunct="1">
      <a:defRPr sz="1300" kern="1200">
        <a:solidFill>
          <a:schemeClr val="tx1"/>
        </a:solidFill>
        <a:latin typeface="+mn-lt"/>
        <a:ea typeface="+mn-ea"/>
        <a:cs typeface="+mn-cs"/>
      </a:defRPr>
    </a:lvl3pPr>
    <a:lvl4pPr marL="1525905" algn="l" defTabSz="1017270" rtl="0" eaLnBrk="1" latinLnBrk="0" hangingPunct="1">
      <a:defRPr sz="1300" kern="1200">
        <a:solidFill>
          <a:schemeClr val="tx1"/>
        </a:solidFill>
        <a:latin typeface="+mn-lt"/>
        <a:ea typeface="+mn-ea"/>
        <a:cs typeface="+mn-cs"/>
      </a:defRPr>
    </a:lvl4pPr>
    <a:lvl5pPr marL="2034540" algn="l" defTabSz="1017270" rtl="0" eaLnBrk="1" latinLnBrk="0" hangingPunct="1">
      <a:defRPr sz="1300" kern="1200">
        <a:solidFill>
          <a:schemeClr val="tx1"/>
        </a:solidFill>
        <a:latin typeface="+mn-lt"/>
        <a:ea typeface="+mn-ea"/>
        <a:cs typeface="+mn-cs"/>
      </a:defRPr>
    </a:lvl5pPr>
    <a:lvl6pPr marL="2543175" algn="l" defTabSz="1017270" rtl="0" eaLnBrk="1" latinLnBrk="0" hangingPunct="1">
      <a:defRPr sz="1300" kern="1200">
        <a:solidFill>
          <a:schemeClr val="tx1"/>
        </a:solidFill>
        <a:latin typeface="+mn-lt"/>
        <a:ea typeface="+mn-ea"/>
        <a:cs typeface="+mn-cs"/>
      </a:defRPr>
    </a:lvl6pPr>
    <a:lvl7pPr marL="3051810" algn="l" defTabSz="1017270" rtl="0" eaLnBrk="1" latinLnBrk="0" hangingPunct="1">
      <a:defRPr sz="1300" kern="1200">
        <a:solidFill>
          <a:schemeClr val="tx1"/>
        </a:solidFill>
        <a:latin typeface="+mn-lt"/>
        <a:ea typeface="+mn-ea"/>
        <a:cs typeface="+mn-cs"/>
      </a:defRPr>
    </a:lvl7pPr>
    <a:lvl8pPr marL="3560445" algn="l" defTabSz="1017270" rtl="0" eaLnBrk="1" latinLnBrk="0" hangingPunct="1">
      <a:defRPr sz="1300" kern="1200">
        <a:solidFill>
          <a:schemeClr val="tx1"/>
        </a:solidFill>
        <a:latin typeface="+mn-lt"/>
        <a:ea typeface="+mn-ea"/>
        <a:cs typeface="+mn-cs"/>
      </a:defRPr>
    </a:lvl8pPr>
    <a:lvl9pPr marL="4069080" algn="l" defTabSz="10172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925451469_0_0:notes"/>
          <p:cNvSpPr>
            <a:spLocks noGrp="1" noRot="1" noChangeAspect="1"/>
          </p:cNvSpPr>
          <p:nvPr>
            <p:ph type="sldImg" idx="2"/>
          </p:nvPr>
        </p:nvSpPr>
        <p:spPr>
          <a:xfrm>
            <a:off x="336550" y="685800"/>
            <a:ext cx="618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9254514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36917" y="2381443"/>
            <a:ext cx="11751708" cy="16432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73835" y="4344094"/>
            <a:ext cx="9677877" cy="1959098"/>
          </a:xfrm>
        </p:spPr>
        <p:txBody>
          <a:bodyPr/>
          <a:lstStyle>
            <a:lvl1pPr marL="0" indent="0" algn="ctr">
              <a:buNone/>
              <a:defRPr>
                <a:solidFill>
                  <a:schemeClr val="tx1">
                    <a:tint val="75000"/>
                  </a:schemeClr>
                </a:solidFill>
              </a:defRPr>
            </a:lvl1pPr>
            <a:lvl2pPr marL="508635" indent="0" algn="ctr">
              <a:buNone/>
              <a:defRPr>
                <a:solidFill>
                  <a:schemeClr val="tx1">
                    <a:tint val="75000"/>
                  </a:schemeClr>
                </a:solidFill>
              </a:defRPr>
            </a:lvl2pPr>
            <a:lvl3pPr marL="1017270" indent="0" algn="ctr">
              <a:buNone/>
              <a:defRPr>
                <a:solidFill>
                  <a:schemeClr val="tx1">
                    <a:tint val="75000"/>
                  </a:schemeClr>
                </a:solidFill>
              </a:defRPr>
            </a:lvl3pPr>
            <a:lvl4pPr marL="1525905" indent="0" algn="ctr">
              <a:buNone/>
              <a:defRPr>
                <a:solidFill>
                  <a:schemeClr val="tx1">
                    <a:tint val="75000"/>
                  </a:schemeClr>
                </a:solidFill>
              </a:defRPr>
            </a:lvl4pPr>
            <a:lvl5pPr marL="2034540" indent="0" algn="ctr">
              <a:buNone/>
              <a:defRPr>
                <a:solidFill>
                  <a:schemeClr val="tx1">
                    <a:tint val="75000"/>
                  </a:schemeClr>
                </a:solidFill>
              </a:defRPr>
            </a:lvl5pPr>
            <a:lvl6pPr marL="2543175" indent="0" algn="ctr">
              <a:buNone/>
              <a:defRPr>
                <a:solidFill>
                  <a:schemeClr val="tx1">
                    <a:tint val="75000"/>
                  </a:schemeClr>
                </a:solidFill>
              </a:defRPr>
            </a:lvl6pPr>
            <a:lvl7pPr marL="3051810" indent="0" algn="ctr">
              <a:buNone/>
              <a:defRPr>
                <a:solidFill>
                  <a:schemeClr val="tx1">
                    <a:tint val="75000"/>
                  </a:schemeClr>
                </a:solidFill>
              </a:defRPr>
            </a:lvl7pPr>
            <a:lvl8pPr marL="3560445" indent="0" algn="ctr">
              <a:buNone/>
              <a:defRPr>
                <a:solidFill>
                  <a:schemeClr val="tx1">
                    <a:tint val="75000"/>
                  </a:schemeClr>
                </a:solidFill>
              </a:defRPr>
            </a:lvl8pPr>
            <a:lvl9pPr marL="40690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21" y="307003"/>
            <a:ext cx="3110747" cy="654097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279" y="307003"/>
            <a:ext cx="9101812" cy="65409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1285" y="3104128"/>
            <a:ext cx="12882970" cy="1457796"/>
          </a:xfrm>
          <a:prstGeom prst="rect">
            <a:avLst/>
          </a:prstGeom>
        </p:spPr>
        <p:txBody>
          <a:bodyPr spcFirstLastPara="1" wrap="square" lIns="111988" tIns="111988" rIns="111988" bIns="111988" anchor="b" anchorCtr="0">
            <a:normAutofit/>
          </a:bodyPr>
          <a:lstStyle>
            <a:lvl1pPr lvl="0" algn="ctr">
              <a:spcBef>
                <a:spcPts val="0"/>
              </a:spcBef>
              <a:spcAft>
                <a:spcPts val="0"/>
              </a:spcAft>
              <a:buSzPts val="5200"/>
              <a:buNone/>
              <a:defRPr sz="5300" b="1">
                <a:latin typeface="Calibri" panose="020F0502020204030204" pitchFamily="34" charset="0"/>
                <a:cs typeface="Calibri" panose="020F0502020204030204" pitchFamily="34" charset="0"/>
              </a:defRPr>
            </a:lvl1pPr>
            <a:lvl2pPr lvl="1" algn="ctr">
              <a:spcBef>
                <a:spcPts val="0"/>
              </a:spcBef>
              <a:spcAft>
                <a:spcPts val="0"/>
              </a:spcAft>
              <a:buSzPts val="5200"/>
              <a:buNone/>
              <a:defRPr sz="6300"/>
            </a:lvl2pPr>
            <a:lvl3pPr lvl="2" algn="ctr">
              <a:spcBef>
                <a:spcPts val="0"/>
              </a:spcBef>
              <a:spcAft>
                <a:spcPts val="0"/>
              </a:spcAft>
              <a:buSzPts val="5200"/>
              <a:buNone/>
              <a:defRPr sz="6300"/>
            </a:lvl3pPr>
            <a:lvl4pPr lvl="3" algn="ctr">
              <a:spcBef>
                <a:spcPts val="0"/>
              </a:spcBef>
              <a:spcAft>
                <a:spcPts val="0"/>
              </a:spcAft>
              <a:buSzPts val="5200"/>
              <a:buNone/>
              <a:defRPr sz="6300"/>
            </a:lvl4pPr>
            <a:lvl5pPr lvl="4" algn="ctr">
              <a:spcBef>
                <a:spcPts val="0"/>
              </a:spcBef>
              <a:spcAft>
                <a:spcPts val="0"/>
              </a:spcAft>
              <a:buSzPts val="5200"/>
              <a:buNone/>
              <a:defRPr sz="6300"/>
            </a:lvl5pPr>
            <a:lvl6pPr lvl="5" algn="ctr">
              <a:spcBef>
                <a:spcPts val="0"/>
              </a:spcBef>
              <a:spcAft>
                <a:spcPts val="0"/>
              </a:spcAft>
              <a:buSzPts val="5200"/>
              <a:buNone/>
              <a:defRPr sz="6300"/>
            </a:lvl6pPr>
            <a:lvl7pPr lvl="6" algn="ctr">
              <a:spcBef>
                <a:spcPts val="0"/>
              </a:spcBef>
              <a:spcAft>
                <a:spcPts val="0"/>
              </a:spcAft>
              <a:buSzPts val="5200"/>
              <a:buNone/>
              <a:defRPr sz="6300"/>
            </a:lvl7pPr>
            <a:lvl8pPr lvl="7" algn="ctr">
              <a:spcBef>
                <a:spcPts val="0"/>
              </a:spcBef>
              <a:spcAft>
                <a:spcPts val="0"/>
              </a:spcAft>
              <a:buSzPts val="5200"/>
              <a:buNone/>
              <a:defRPr sz="6300"/>
            </a:lvl8pPr>
            <a:lvl9pPr lvl="8" algn="ctr">
              <a:spcBef>
                <a:spcPts val="0"/>
              </a:spcBef>
              <a:spcAft>
                <a:spcPts val="0"/>
              </a:spcAft>
              <a:buSzPts val="5200"/>
              <a:buNone/>
              <a:defRPr sz="6300"/>
            </a:lvl9pPr>
          </a:lstStyle>
          <a:p>
            <a:endParaRPr dirty="0"/>
          </a:p>
        </p:txBody>
      </p:sp>
      <p:sp>
        <p:nvSpPr>
          <p:cNvPr id="12" name="Google Shape;12;p2"/>
          <p:cNvSpPr txBox="1">
            <a:spLocks noGrp="1"/>
          </p:cNvSpPr>
          <p:nvPr>
            <p:ph type="sldNum" idx="12"/>
          </p:nvPr>
        </p:nvSpPr>
        <p:spPr>
          <a:xfrm>
            <a:off x="12810182" y="6950215"/>
            <a:ext cx="829622" cy="586635"/>
          </a:xfrm>
          <a:prstGeom prst="rect">
            <a:avLst/>
          </a:prstGeom>
        </p:spPr>
        <p:txBody>
          <a:bodyPr spcFirstLastPara="1" wrap="square" lIns="111988" tIns="111988" rIns="111988" bIns="111988"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5" name="Google Shape;15;p27"/>
          <p:cNvSpPr txBox="1"/>
          <p:nvPr userDrawn="1"/>
        </p:nvSpPr>
        <p:spPr>
          <a:xfrm>
            <a:off x="3" y="6"/>
            <a:ext cx="576064" cy="766605"/>
          </a:xfrm>
          <a:prstGeom prst="rect">
            <a:avLst/>
          </a:prstGeom>
          <a:solidFill>
            <a:srgbClr val="0F75BD"/>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
        <p:nvSpPr>
          <p:cNvPr id="6" name="Google Shape;16;p27"/>
          <p:cNvSpPr txBox="1"/>
          <p:nvPr userDrawn="1"/>
        </p:nvSpPr>
        <p:spPr>
          <a:xfrm>
            <a:off x="3" y="766608"/>
            <a:ext cx="576064" cy="766605"/>
          </a:xfrm>
          <a:prstGeom prst="rect">
            <a:avLst/>
          </a:prstGeom>
          <a:solidFill>
            <a:srgbClr val="25AAE2"/>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91279" y="431302"/>
            <a:ext cx="11648750" cy="853571"/>
          </a:xfrm>
          <a:prstGeom prst="rect">
            <a:avLst/>
          </a:prstGeom>
        </p:spPr>
        <p:txBody>
          <a:bodyPr spcFirstLastPara="1" wrap="square" lIns="111988" tIns="111988" rIns="111988" bIns="111988" anchor="t" anchorCtr="0">
            <a:noAutofit/>
          </a:bodyPr>
          <a:lstStyle>
            <a:lvl1pPr lvl="0">
              <a:spcBef>
                <a:spcPts val="0"/>
              </a:spcBef>
              <a:spcAft>
                <a:spcPts val="0"/>
              </a:spcAft>
              <a:buSzPts val="2800"/>
              <a:buNone/>
              <a:defRPr sz="3900" b="1" i="0" u="none" strike="noStrike" cap="none">
                <a:solidFill>
                  <a:srgbClr val="095A82"/>
                </a:solidFill>
                <a:latin typeface="Calibri" charset="0"/>
                <a:ea typeface="Calibri" charset="0"/>
                <a:cs typeface="Calibri" charset="0"/>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691277" y="1717687"/>
            <a:ext cx="12662978" cy="5091913"/>
          </a:xfrm>
          <a:prstGeom prst="rect">
            <a:avLst/>
          </a:prstGeom>
        </p:spPr>
        <p:txBody>
          <a:bodyPr spcFirstLastPara="1" wrap="square" lIns="111988" tIns="111988" rIns="111988" bIns="111988" anchor="t" anchorCtr="0">
            <a:normAutofit/>
          </a:bodyPr>
          <a:lstStyle>
            <a:lvl1pPr marL="560029" lvl="0" indent="-420022">
              <a:spcBef>
                <a:spcPts val="0"/>
              </a:spcBef>
              <a:spcAft>
                <a:spcPts val="0"/>
              </a:spcAft>
              <a:buSzPts val="1800"/>
              <a:buChar char="●"/>
              <a:defRPr>
                <a:latin typeface="Calibri" panose="020F0502020204030204" pitchFamily="34" charset="0"/>
                <a:cs typeface="Calibri" panose="020F0502020204030204" pitchFamily="34" charset="0"/>
              </a:defRPr>
            </a:lvl1pPr>
            <a:lvl2pPr marL="1120058" lvl="1" indent="-388909">
              <a:spcBef>
                <a:spcPts val="0"/>
              </a:spcBef>
              <a:spcAft>
                <a:spcPts val="0"/>
              </a:spcAft>
              <a:buSzPts val="1400"/>
              <a:buChar char="○"/>
              <a:defRPr/>
            </a:lvl2pPr>
            <a:lvl3pPr marL="1680087" lvl="2" indent="-388909">
              <a:spcBef>
                <a:spcPts val="0"/>
              </a:spcBef>
              <a:spcAft>
                <a:spcPts val="0"/>
              </a:spcAft>
              <a:buSzPts val="1400"/>
              <a:buChar char="■"/>
              <a:defRPr/>
            </a:lvl3pPr>
            <a:lvl4pPr marL="2240117" lvl="3" indent="-388909">
              <a:spcBef>
                <a:spcPts val="0"/>
              </a:spcBef>
              <a:spcAft>
                <a:spcPts val="0"/>
              </a:spcAft>
              <a:buSzPts val="1400"/>
              <a:buChar char="●"/>
              <a:defRPr/>
            </a:lvl4pPr>
            <a:lvl5pPr marL="2800146" lvl="4" indent="-388909">
              <a:spcBef>
                <a:spcPts val="0"/>
              </a:spcBef>
              <a:spcAft>
                <a:spcPts val="0"/>
              </a:spcAft>
              <a:buSzPts val="1400"/>
              <a:buChar char="○"/>
              <a:defRPr/>
            </a:lvl5pPr>
            <a:lvl6pPr marL="3360175" lvl="5" indent="-388909">
              <a:spcBef>
                <a:spcPts val="0"/>
              </a:spcBef>
              <a:spcAft>
                <a:spcPts val="0"/>
              </a:spcAft>
              <a:buSzPts val="1400"/>
              <a:buChar char="■"/>
              <a:defRPr/>
            </a:lvl6pPr>
            <a:lvl7pPr marL="3920204" lvl="6" indent="-388909">
              <a:spcBef>
                <a:spcPts val="0"/>
              </a:spcBef>
              <a:spcAft>
                <a:spcPts val="0"/>
              </a:spcAft>
              <a:buSzPts val="1400"/>
              <a:buChar char="●"/>
              <a:defRPr/>
            </a:lvl7pPr>
            <a:lvl8pPr marL="4480232" lvl="7" indent="-388909">
              <a:spcBef>
                <a:spcPts val="0"/>
              </a:spcBef>
              <a:spcAft>
                <a:spcPts val="0"/>
              </a:spcAft>
              <a:buSzPts val="1400"/>
              <a:buChar char="○"/>
              <a:defRPr/>
            </a:lvl8pPr>
            <a:lvl9pPr marL="5040261" lvl="8" indent="-388909">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12810182" y="6950215"/>
            <a:ext cx="829622" cy="586635"/>
          </a:xfrm>
          <a:prstGeom prst="rect">
            <a:avLst/>
          </a:prstGeom>
        </p:spPr>
        <p:txBody>
          <a:bodyPr spcFirstLastPara="1" wrap="square" lIns="111988" tIns="111988" rIns="111988" bIns="111988"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5" name="Google Shape;15;p27"/>
          <p:cNvSpPr txBox="1"/>
          <p:nvPr userDrawn="1"/>
        </p:nvSpPr>
        <p:spPr>
          <a:xfrm>
            <a:off x="3" y="6"/>
            <a:ext cx="576064" cy="766605"/>
          </a:xfrm>
          <a:prstGeom prst="rect">
            <a:avLst/>
          </a:prstGeom>
          <a:solidFill>
            <a:srgbClr val="0F75BD"/>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sp>
        <p:nvSpPr>
          <p:cNvPr id="6" name="Google Shape;16;p27"/>
          <p:cNvSpPr txBox="1"/>
          <p:nvPr userDrawn="1"/>
        </p:nvSpPr>
        <p:spPr>
          <a:xfrm>
            <a:off x="3" y="766608"/>
            <a:ext cx="576064" cy="766605"/>
          </a:xfrm>
          <a:prstGeom prst="rect">
            <a:avLst/>
          </a:prstGeom>
          <a:solidFill>
            <a:srgbClr val="25AAE2"/>
          </a:solidFill>
          <a:ln>
            <a:noFill/>
          </a:ln>
        </p:spPr>
        <p:txBody>
          <a:bodyPr spcFirstLastPara="1" wrap="square" lIns="83992" tIns="41985" rIns="83992" bIns="4198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700" b="0" i="0" u="none" strike="noStrike" cap="none">
              <a:solidFill>
                <a:schemeClr val="dk1"/>
              </a:solidFill>
              <a:latin typeface="Calibri"/>
              <a:ea typeface="Calibri"/>
              <a:cs typeface="Calibri"/>
              <a:sym typeface="Calibri"/>
            </a:endParaRPr>
          </a:p>
        </p:txBody>
      </p:sp>
      <p:cxnSp>
        <p:nvCxnSpPr>
          <p:cNvPr id="7" name="Straight Connector 6"/>
          <p:cNvCxnSpPr/>
          <p:nvPr userDrawn="1"/>
        </p:nvCxnSpPr>
        <p:spPr bwMode="auto">
          <a:xfrm>
            <a:off x="691277" y="1284868"/>
            <a:ext cx="12662978" cy="0"/>
          </a:xfrm>
          <a:prstGeom prst="line">
            <a:avLst/>
          </a:prstGeom>
          <a:noFill/>
          <a:ln w="28575" cap="flat" cmpd="sng" algn="ctr">
            <a:solidFill>
              <a:srgbClr val="095A82"/>
            </a:solidFill>
            <a:prstDash val="solid"/>
            <a:round/>
            <a:headEnd type="none" w="sm" len="sm"/>
            <a:tailEnd type="none" w="sm" len="sm"/>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2123" y="4926147"/>
            <a:ext cx="11751708" cy="152256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1092123" y="3249196"/>
            <a:ext cx="11751708" cy="1676946"/>
          </a:xfrm>
        </p:spPr>
        <p:txBody>
          <a:bodyPr anchor="b"/>
          <a:lstStyle>
            <a:lvl1pPr marL="0" indent="0">
              <a:buNone/>
              <a:defRPr sz="2200">
                <a:solidFill>
                  <a:schemeClr val="tx1">
                    <a:tint val="75000"/>
                  </a:schemeClr>
                </a:solidFill>
              </a:defRPr>
            </a:lvl1pPr>
            <a:lvl2pPr marL="508635" indent="0">
              <a:buNone/>
              <a:defRPr sz="2000">
                <a:solidFill>
                  <a:schemeClr val="tx1">
                    <a:tint val="75000"/>
                  </a:schemeClr>
                </a:solidFill>
              </a:defRPr>
            </a:lvl2pPr>
            <a:lvl3pPr marL="1017270" indent="0">
              <a:buNone/>
              <a:defRPr sz="1800">
                <a:solidFill>
                  <a:schemeClr val="tx1">
                    <a:tint val="75000"/>
                  </a:schemeClr>
                </a:solidFill>
              </a:defRPr>
            </a:lvl3pPr>
            <a:lvl4pPr marL="1525905" indent="0">
              <a:buNone/>
              <a:defRPr sz="1600">
                <a:solidFill>
                  <a:schemeClr val="tx1">
                    <a:tint val="75000"/>
                  </a:schemeClr>
                </a:solidFill>
              </a:defRPr>
            </a:lvl4pPr>
            <a:lvl5pPr marL="2034540" indent="0">
              <a:buNone/>
              <a:defRPr sz="1600">
                <a:solidFill>
                  <a:schemeClr val="tx1">
                    <a:tint val="75000"/>
                  </a:schemeClr>
                </a:solidFill>
              </a:defRPr>
            </a:lvl5pPr>
            <a:lvl6pPr marL="2543175" indent="0">
              <a:buNone/>
              <a:defRPr sz="1600">
                <a:solidFill>
                  <a:schemeClr val="tx1">
                    <a:tint val="75000"/>
                  </a:schemeClr>
                </a:solidFill>
              </a:defRPr>
            </a:lvl6pPr>
            <a:lvl7pPr marL="3051810" indent="0">
              <a:buNone/>
              <a:defRPr sz="1600">
                <a:solidFill>
                  <a:schemeClr val="tx1">
                    <a:tint val="75000"/>
                  </a:schemeClr>
                </a:solidFill>
              </a:defRPr>
            </a:lvl7pPr>
            <a:lvl8pPr marL="3560445" indent="0">
              <a:buNone/>
              <a:defRPr sz="1600">
                <a:solidFill>
                  <a:schemeClr val="tx1">
                    <a:tint val="75000"/>
                  </a:schemeClr>
                </a:solidFill>
              </a:defRPr>
            </a:lvl8pPr>
            <a:lvl9pPr marL="406908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278" y="1788743"/>
            <a:ext cx="6106280" cy="505923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27982" y="1788743"/>
            <a:ext cx="6106280" cy="5059231"/>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91278" y="1715986"/>
            <a:ext cx="6108680" cy="715141"/>
          </a:xfrm>
        </p:spPr>
        <p:txBody>
          <a:bodyPr anchor="b"/>
          <a:lstStyle>
            <a:lvl1pPr marL="0" indent="0">
              <a:buNone/>
              <a:defRPr sz="2700" b="1"/>
            </a:lvl1pPr>
            <a:lvl2pPr marL="508635" indent="0">
              <a:buNone/>
              <a:defRPr sz="2200" b="1"/>
            </a:lvl2pPr>
            <a:lvl3pPr marL="1017270" indent="0">
              <a:buNone/>
              <a:defRPr sz="2000" b="1"/>
            </a:lvl3pPr>
            <a:lvl4pPr marL="1525905" indent="0">
              <a:buNone/>
              <a:defRPr sz="1800" b="1"/>
            </a:lvl4pPr>
            <a:lvl5pPr marL="2034540" indent="0">
              <a:buNone/>
              <a:defRPr sz="1800" b="1"/>
            </a:lvl5pPr>
            <a:lvl6pPr marL="2543175" indent="0">
              <a:buNone/>
              <a:defRPr sz="1800" b="1"/>
            </a:lvl6pPr>
            <a:lvl7pPr marL="3051810" indent="0">
              <a:buNone/>
              <a:defRPr sz="1800" b="1"/>
            </a:lvl7pPr>
            <a:lvl8pPr marL="3560445" indent="0">
              <a:buNone/>
              <a:defRPr sz="1800" b="1"/>
            </a:lvl8pPr>
            <a:lvl9pPr marL="406908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91278" y="2431132"/>
            <a:ext cx="6108680" cy="441684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023183" y="1715986"/>
            <a:ext cx="6111080" cy="715141"/>
          </a:xfrm>
        </p:spPr>
        <p:txBody>
          <a:bodyPr anchor="b"/>
          <a:lstStyle>
            <a:lvl1pPr marL="0" indent="0">
              <a:buNone/>
              <a:defRPr sz="2700" b="1"/>
            </a:lvl1pPr>
            <a:lvl2pPr marL="508635" indent="0">
              <a:buNone/>
              <a:defRPr sz="2200" b="1"/>
            </a:lvl2pPr>
            <a:lvl3pPr marL="1017270" indent="0">
              <a:buNone/>
              <a:defRPr sz="2000" b="1"/>
            </a:lvl3pPr>
            <a:lvl4pPr marL="1525905" indent="0">
              <a:buNone/>
              <a:defRPr sz="1800" b="1"/>
            </a:lvl4pPr>
            <a:lvl5pPr marL="2034540" indent="0">
              <a:buNone/>
              <a:defRPr sz="1800" b="1"/>
            </a:lvl5pPr>
            <a:lvl6pPr marL="2543175" indent="0">
              <a:buNone/>
              <a:defRPr sz="1800" b="1"/>
            </a:lvl6pPr>
            <a:lvl7pPr marL="3051810" indent="0">
              <a:buNone/>
              <a:defRPr sz="1800" b="1"/>
            </a:lvl7pPr>
            <a:lvl8pPr marL="3560445" indent="0">
              <a:buNone/>
              <a:defRPr sz="1800" b="1"/>
            </a:lvl8pPr>
            <a:lvl9pPr marL="406908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7023183" y="2431132"/>
            <a:ext cx="6111080" cy="441684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285" y="305225"/>
            <a:ext cx="4548507" cy="1298968"/>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5405407" y="305223"/>
            <a:ext cx="7728859" cy="6542751"/>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1285" y="1604195"/>
            <a:ext cx="4548507" cy="5243783"/>
          </a:xfrm>
        </p:spPr>
        <p:txBody>
          <a:bodyPr/>
          <a:lstStyle>
            <a:lvl1pPr marL="0" indent="0">
              <a:buNone/>
              <a:defRPr sz="1600"/>
            </a:lvl1pPr>
            <a:lvl2pPr marL="508635" indent="0">
              <a:buNone/>
              <a:defRPr sz="1300"/>
            </a:lvl2pPr>
            <a:lvl3pPr marL="1017270" indent="0">
              <a:buNone/>
              <a:defRPr sz="1100"/>
            </a:lvl3pPr>
            <a:lvl4pPr marL="1525905" indent="0">
              <a:buNone/>
              <a:defRPr sz="1000"/>
            </a:lvl4pPr>
            <a:lvl5pPr marL="2034540" indent="0">
              <a:buNone/>
              <a:defRPr sz="1000"/>
            </a:lvl5pPr>
            <a:lvl6pPr marL="2543175" indent="0">
              <a:buNone/>
              <a:defRPr sz="1000"/>
            </a:lvl6pPr>
            <a:lvl7pPr marL="3051810" indent="0">
              <a:buNone/>
              <a:defRPr sz="1000"/>
            </a:lvl7pPr>
            <a:lvl8pPr marL="3560445" indent="0">
              <a:buNone/>
              <a:defRPr sz="1000"/>
            </a:lvl8pPr>
            <a:lvl9pPr marL="406908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09909" y="5366226"/>
            <a:ext cx="8295323" cy="63351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709909" y="684980"/>
            <a:ext cx="8295323" cy="4599623"/>
          </a:xfrm>
        </p:spPr>
        <p:txBody>
          <a:bodyPr/>
          <a:lstStyle>
            <a:lvl1pPr marL="0" indent="0">
              <a:buNone/>
              <a:defRPr sz="3600"/>
            </a:lvl1pPr>
            <a:lvl2pPr marL="508635" indent="0">
              <a:buNone/>
              <a:defRPr sz="3100"/>
            </a:lvl2pPr>
            <a:lvl3pPr marL="1017270" indent="0">
              <a:buNone/>
              <a:defRPr sz="2700"/>
            </a:lvl3pPr>
            <a:lvl4pPr marL="1525905" indent="0">
              <a:buNone/>
              <a:defRPr sz="2200"/>
            </a:lvl4pPr>
            <a:lvl5pPr marL="2034540" indent="0">
              <a:buNone/>
              <a:defRPr sz="2200"/>
            </a:lvl5pPr>
            <a:lvl6pPr marL="2543175" indent="0">
              <a:buNone/>
              <a:defRPr sz="2200"/>
            </a:lvl6pPr>
            <a:lvl7pPr marL="3051810" indent="0">
              <a:buNone/>
              <a:defRPr sz="2200"/>
            </a:lvl7pPr>
            <a:lvl8pPr marL="3560445" indent="0">
              <a:buNone/>
              <a:defRPr sz="2200"/>
            </a:lvl8pPr>
            <a:lvl9pPr marL="4069080" indent="0">
              <a:buNone/>
              <a:defRPr sz="2200"/>
            </a:lvl9pPr>
          </a:lstStyle>
          <a:p>
            <a:endParaRPr lang="en-US"/>
          </a:p>
        </p:txBody>
      </p:sp>
      <p:sp>
        <p:nvSpPr>
          <p:cNvPr id="4" name="Text Placeholder 3"/>
          <p:cNvSpPr>
            <a:spLocks noGrp="1"/>
          </p:cNvSpPr>
          <p:nvPr>
            <p:ph type="body" sz="half" idx="2"/>
          </p:nvPr>
        </p:nvSpPr>
        <p:spPr>
          <a:xfrm>
            <a:off x="2709909" y="5999743"/>
            <a:ext cx="8295323" cy="899695"/>
          </a:xfrm>
        </p:spPr>
        <p:txBody>
          <a:bodyPr/>
          <a:lstStyle>
            <a:lvl1pPr marL="0" indent="0">
              <a:buNone/>
              <a:defRPr sz="1600"/>
            </a:lvl1pPr>
            <a:lvl2pPr marL="508635" indent="0">
              <a:buNone/>
              <a:defRPr sz="1300"/>
            </a:lvl2pPr>
            <a:lvl3pPr marL="1017270" indent="0">
              <a:buNone/>
              <a:defRPr sz="1100"/>
            </a:lvl3pPr>
            <a:lvl4pPr marL="1525905" indent="0">
              <a:buNone/>
              <a:defRPr sz="1000"/>
            </a:lvl4pPr>
            <a:lvl5pPr marL="2034540" indent="0">
              <a:buNone/>
              <a:defRPr sz="1000"/>
            </a:lvl5pPr>
            <a:lvl6pPr marL="2543175" indent="0">
              <a:buNone/>
              <a:defRPr sz="1000"/>
            </a:lvl6pPr>
            <a:lvl7pPr marL="3051810" indent="0">
              <a:buNone/>
              <a:defRPr sz="1000"/>
            </a:lvl7pPr>
            <a:lvl8pPr marL="3560445" indent="0">
              <a:buNone/>
              <a:defRPr sz="1000"/>
            </a:lvl8pPr>
            <a:lvl9pPr marL="406908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278" y="307001"/>
            <a:ext cx="12442984" cy="1277674"/>
          </a:xfrm>
          <a:prstGeom prst="rect">
            <a:avLst/>
          </a:prstGeom>
        </p:spPr>
        <p:txBody>
          <a:bodyPr vert="horz" lIns="101727" tIns="50864" rIns="101727" bIns="50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1278" y="1788743"/>
            <a:ext cx="12442984" cy="5059231"/>
          </a:xfrm>
          <a:prstGeom prst="rect">
            <a:avLst/>
          </a:prstGeom>
        </p:spPr>
        <p:txBody>
          <a:bodyPr vert="horz" lIns="101727" tIns="50864" rIns="101727" bIns="50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1282" y="7105288"/>
            <a:ext cx="3225959" cy="408146"/>
          </a:xfrm>
          <a:prstGeom prst="rect">
            <a:avLst/>
          </a:prstGeom>
        </p:spPr>
        <p:txBody>
          <a:bodyPr vert="horz" lIns="101727" tIns="50864" rIns="101727" bIns="50864" rtlCol="0" anchor="ctr"/>
          <a:lstStyle>
            <a:lvl1pPr algn="l">
              <a:defRPr sz="1300">
                <a:solidFill>
                  <a:schemeClr val="tx1">
                    <a:tint val="75000"/>
                  </a:schemeClr>
                </a:solidFill>
              </a:defRPr>
            </a:lvl1pPr>
          </a:lstStyle>
          <a:p>
            <a:fld id="{1D8BD707-D9CF-40AE-B4C6-C98DA3205C09}" type="datetimeFigureOut">
              <a:rPr lang="en-US" smtClean="0"/>
              <a:pPr/>
              <a:t>10/7/2022</a:t>
            </a:fld>
            <a:endParaRPr lang="en-US"/>
          </a:p>
        </p:txBody>
      </p:sp>
      <p:sp>
        <p:nvSpPr>
          <p:cNvPr id="5" name="Footer Placeholder 4"/>
          <p:cNvSpPr>
            <a:spLocks noGrp="1"/>
          </p:cNvSpPr>
          <p:nvPr>
            <p:ph type="ftr" sz="quarter" idx="3"/>
          </p:nvPr>
        </p:nvSpPr>
        <p:spPr>
          <a:xfrm>
            <a:off x="4723727" y="7105288"/>
            <a:ext cx="4378088" cy="408146"/>
          </a:xfrm>
          <a:prstGeom prst="rect">
            <a:avLst/>
          </a:prstGeom>
        </p:spPr>
        <p:txBody>
          <a:bodyPr vert="horz" lIns="101727" tIns="50864" rIns="101727" bIns="50864"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08309" y="7105288"/>
            <a:ext cx="3225959" cy="408146"/>
          </a:xfrm>
          <a:prstGeom prst="rect">
            <a:avLst/>
          </a:prstGeom>
        </p:spPr>
        <p:txBody>
          <a:bodyPr vert="horz" lIns="101727" tIns="50864" rIns="101727" bIns="50864"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017270" rtl="0" eaLnBrk="1" latinLnBrk="0" hangingPunct="1">
        <a:spcBef>
          <a:spcPct val="0"/>
        </a:spcBef>
        <a:buNone/>
        <a:defRPr sz="4900" kern="1200">
          <a:solidFill>
            <a:schemeClr val="tx1"/>
          </a:solidFill>
          <a:latin typeface="+mj-lt"/>
          <a:ea typeface="+mj-ea"/>
          <a:cs typeface="+mj-cs"/>
        </a:defRPr>
      </a:lvl1pPr>
    </p:titleStyle>
    <p:bodyStyle>
      <a:lvl1pPr marL="381476" indent="-381476" algn="l" defTabSz="101727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532" indent="-317897" algn="l" defTabSz="101727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588" indent="-254318" algn="l" defTabSz="101727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022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85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749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612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4763"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3398" indent="-254318" algn="l" defTabSz="101727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7270" rtl="0" eaLnBrk="1" latinLnBrk="0" hangingPunct="1">
        <a:defRPr sz="2000" kern="1200">
          <a:solidFill>
            <a:schemeClr val="tx1"/>
          </a:solidFill>
          <a:latin typeface="+mn-lt"/>
          <a:ea typeface="+mn-ea"/>
          <a:cs typeface="+mn-cs"/>
        </a:defRPr>
      </a:lvl1pPr>
      <a:lvl2pPr marL="508635" algn="l" defTabSz="1017270" rtl="0" eaLnBrk="1" latinLnBrk="0" hangingPunct="1">
        <a:defRPr sz="2000" kern="1200">
          <a:solidFill>
            <a:schemeClr val="tx1"/>
          </a:solidFill>
          <a:latin typeface="+mn-lt"/>
          <a:ea typeface="+mn-ea"/>
          <a:cs typeface="+mn-cs"/>
        </a:defRPr>
      </a:lvl2pPr>
      <a:lvl3pPr marL="1017270" algn="l" defTabSz="1017270" rtl="0" eaLnBrk="1" latinLnBrk="0" hangingPunct="1">
        <a:defRPr sz="2000" kern="1200">
          <a:solidFill>
            <a:schemeClr val="tx1"/>
          </a:solidFill>
          <a:latin typeface="+mn-lt"/>
          <a:ea typeface="+mn-ea"/>
          <a:cs typeface="+mn-cs"/>
        </a:defRPr>
      </a:lvl3pPr>
      <a:lvl4pPr marL="1525905" algn="l" defTabSz="1017270" rtl="0" eaLnBrk="1" latinLnBrk="0" hangingPunct="1">
        <a:defRPr sz="2000" kern="1200">
          <a:solidFill>
            <a:schemeClr val="tx1"/>
          </a:solidFill>
          <a:latin typeface="+mn-lt"/>
          <a:ea typeface="+mn-ea"/>
          <a:cs typeface="+mn-cs"/>
        </a:defRPr>
      </a:lvl4pPr>
      <a:lvl5pPr marL="2034540" algn="l" defTabSz="1017270" rtl="0" eaLnBrk="1" latinLnBrk="0" hangingPunct="1">
        <a:defRPr sz="2000" kern="1200">
          <a:solidFill>
            <a:schemeClr val="tx1"/>
          </a:solidFill>
          <a:latin typeface="+mn-lt"/>
          <a:ea typeface="+mn-ea"/>
          <a:cs typeface="+mn-cs"/>
        </a:defRPr>
      </a:lvl5pPr>
      <a:lvl6pPr marL="2543175" algn="l" defTabSz="1017270" rtl="0" eaLnBrk="1" latinLnBrk="0" hangingPunct="1">
        <a:defRPr sz="2000" kern="1200">
          <a:solidFill>
            <a:schemeClr val="tx1"/>
          </a:solidFill>
          <a:latin typeface="+mn-lt"/>
          <a:ea typeface="+mn-ea"/>
          <a:cs typeface="+mn-cs"/>
        </a:defRPr>
      </a:lvl6pPr>
      <a:lvl7pPr marL="3051810" algn="l" defTabSz="1017270" rtl="0" eaLnBrk="1" latinLnBrk="0" hangingPunct="1">
        <a:defRPr sz="2000" kern="1200">
          <a:solidFill>
            <a:schemeClr val="tx1"/>
          </a:solidFill>
          <a:latin typeface="+mn-lt"/>
          <a:ea typeface="+mn-ea"/>
          <a:cs typeface="+mn-cs"/>
        </a:defRPr>
      </a:lvl7pPr>
      <a:lvl8pPr marL="3560445" algn="l" defTabSz="1017270" rtl="0" eaLnBrk="1" latinLnBrk="0" hangingPunct="1">
        <a:defRPr sz="2000" kern="1200">
          <a:solidFill>
            <a:schemeClr val="tx1"/>
          </a:solidFill>
          <a:latin typeface="+mn-lt"/>
          <a:ea typeface="+mn-ea"/>
          <a:cs typeface="+mn-cs"/>
        </a:defRPr>
      </a:lvl8pPr>
      <a:lvl9pPr marL="4069080" algn="l" defTabSz="101727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1297" y="2592748"/>
            <a:ext cx="12882970" cy="1576258"/>
          </a:xfrm>
          <a:prstGeom prst="rect">
            <a:avLst/>
          </a:prstGeom>
        </p:spPr>
        <p:txBody>
          <a:bodyPr spcFirstLastPara="1" wrap="square" lIns="111988" tIns="111988" rIns="111988" bIns="111988" anchor="b" anchorCtr="0">
            <a:normAutofit/>
          </a:bodyPr>
          <a:lstStyle/>
          <a:p>
            <a:r>
              <a:rPr lang="en" dirty="0" smtClean="0"/>
              <a:t>Advanced Trees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 Example</a:t>
            </a:r>
            <a:endParaRPr lang="en-US" dirty="0"/>
          </a:p>
        </p:txBody>
      </p:sp>
      <p:sp>
        <p:nvSpPr>
          <p:cNvPr id="3" name="Text Placeholder 2"/>
          <p:cNvSpPr>
            <a:spLocks noGrp="1"/>
          </p:cNvSpPr>
          <p:nvPr>
            <p:ph type="body" idx="1"/>
          </p:nvPr>
        </p:nvSpPr>
        <p:spPr/>
        <p:txBody>
          <a:bodyPr>
            <a:normAutofit/>
          </a:bodyPr>
          <a:lstStyle/>
          <a:p>
            <a:r>
              <a:rPr lang="en-US" sz="2000" dirty="0" smtClean="0"/>
              <a:t>Insert the node 8 into the B Tree of order 5 shown in the following image.</a:t>
            </a:r>
            <a:endParaRPr lang="en-US" sz="2000" dirty="0"/>
          </a:p>
        </p:txBody>
      </p:sp>
      <p:pic>
        <p:nvPicPr>
          <p:cNvPr id="4" name="Picture 3" descr="b-tree-inserting.png"/>
          <p:cNvPicPr>
            <a:picLocks noChangeAspect="1"/>
          </p:cNvPicPr>
          <p:nvPr/>
        </p:nvPicPr>
        <p:blipFill>
          <a:blip r:embed="rId2"/>
          <a:stretch>
            <a:fillRect/>
          </a:stretch>
        </p:blipFill>
        <p:spPr>
          <a:xfrm>
            <a:off x="1273969" y="2862901"/>
            <a:ext cx="11049000" cy="263345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 </a:t>
            </a:r>
            <a:endParaRPr lang="en-US" dirty="0"/>
          </a:p>
        </p:txBody>
      </p:sp>
      <p:sp>
        <p:nvSpPr>
          <p:cNvPr id="3" name="Text Placeholder 2"/>
          <p:cNvSpPr>
            <a:spLocks noGrp="1"/>
          </p:cNvSpPr>
          <p:nvPr>
            <p:ph type="body" idx="1"/>
          </p:nvPr>
        </p:nvSpPr>
        <p:spPr/>
        <p:txBody>
          <a:bodyPr>
            <a:normAutofit/>
          </a:bodyPr>
          <a:lstStyle/>
          <a:p>
            <a:r>
              <a:rPr lang="en-US" sz="2000" dirty="0" smtClean="0"/>
              <a:t>8 will be inserted to the right of 5, therefore insert 8.</a:t>
            </a:r>
            <a:endParaRPr lang="en-US" sz="2000" dirty="0"/>
          </a:p>
        </p:txBody>
      </p:sp>
      <p:pic>
        <p:nvPicPr>
          <p:cNvPr id="4" name="Picture 3" descr="b-tree-inserting2.png"/>
          <p:cNvPicPr>
            <a:picLocks noChangeAspect="1"/>
          </p:cNvPicPr>
          <p:nvPr/>
        </p:nvPicPr>
        <p:blipFill>
          <a:blip r:embed="rId2"/>
          <a:stretch>
            <a:fillRect/>
          </a:stretch>
        </p:blipFill>
        <p:spPr>
          <a:xfrm>
            <a:off x="1176670" y="2985162"/>
            <a:ext cx="11583568" cy="20040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a:t>
            </a:r>
            <a:endParaRPr lang="en-US" dirty="0"/>
          </a:p>
        </p:txBody>
      </p:sp>
      <p:sp>
        <p:nvSpPr>
          <p:cNvPr id="3" name="Text Placeholder 2"/>
          <p:cNvSpPr>
            <a:spLocks noGrp="1"/>
          </p:cNvSpPr>
          <p:nvPr>
            <p:ph type="body" idx="1"/>
          </p:nvPr>
        </p:nvSpPr>
        <p:spPr/>
        <p:txBody>
          <a:bodyPr>
            <a:normAutofit/>
          </a:bodyPr>
          <a:lstStyle/>
          <a:p>
            <a:r>
              <a:rPr lang="en-US" sz="2000" dirty="0" smtClean="0"/>
              <a:t>The node, now contain 5 keys which is greater than (5 -1 = 4 ) keys. Therefore split the node from the median i.e. 8 and push it up to its parent node shown as follows.</a:t>
            </a:r>
          </a:p>
          <a:p>
            <a:pPr>
              <a:buNone/>
            </a:pPr>
            <a:endParaRPr lang="en-US" sz="2000" dirty="0"/>
          </a:p>
        </p:txBody>
      </p:sp>
      <p:pic>
        <p:nvPicPr>
          <p:cNvPr id="4" name="Picture 3" descr="b-tree-inserting3.png"/>
          <p:cNvPicPr>
            <a:picLocks noChangeAspect="1"/>
          </p:cNvPicPr>
          <p:nvPr/>
        </p:nvPicPr>
        <p:blipFill>
          <a:blip r:embed="rId2"/>
          <a:stretch>
            <a:fillRect/>
          </a:stretch>
        </p:blipFill>
        <p:spPr>
          <a:xfrm>
            <a:off x="588169" y="3370551"/>
            <a:ext cx="12351990" cy="21581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a:t>
            </a:r>
            <a:endParaRPr lang="en-US" dirty="0"/>
          </a:p>
        </p:txBody>
      </p:sp>
      <p:sp>
        <p:nvSpPr>
          <p:cNvPr id="3" name="Text Placeholder 2"/>
          <p:cNvSpPr>
            <a:spLocks noGrp="1"/>
          </p:cNvSpPr>
          <p:nvPr>
            <p:ph type="body" idx="1"/>
          </p:nvPr>
        </p:nvSpPr>
        <p:spPr/>
        <p:txBody>
          <a:bodyPr>
            <a:normAutofit/>
          </a:bodyPr>
          <a:lstStyle/>
          <a:p>
            <a:r>
              <a:rPr lang="en-US" sz="2000" dirty="0" smtClean="0"/>
              <a:t>Deletion is also performed at the leaf nodes. The node which is to be deleted can either be a leaf node or an internal node. Following algorithm needs to be followed in order to delete a node from a B tree.</a:t>
            </a:r>
          </a:p>
          <a:p>
            <a:pPr>
              <a:buNone/>
            </a:pPr>
            <a:endParaRPr lang="en-US" sz="2000" dirty="0" smtClean="0"/>
          </a:p>
          <a:p>
            <a:pPr lvl="1"/>
            <a:r>
              <a:rPr lang="en-US" sz="1800" dirty="0" smtClean="0"/>
              <a:t>Locate the leaf node.</a:t>
            </a:r>
          </a:p>
          <a:p>
            <a:pPr lvl="1">
              <a:buNone/>
            </a:pPr>
            <a:endParaRPr lang="en-US" sz="1800" dirty="0" smtClean="0"/>
          </a:p>
          <a:p>
            <a:pPr lvl="1"/>
            <a:r>
              <a:rPr lang="en-US" sz="1800" dirty="0" smtClean="0"/>
              <a:t>If there are more than m/2 keys in the leaf node then delete the desired key from the node.</a:t>
            </a:r>
          </a:p>
          <a:p>
            <a:pPr lvl="1">
              <a:buNone/>
            </a:pPr>
            <a:endParaRPr lang="en-US" sz="1800" dirty="0" smtClean="0"/>
          </a:p>
          <a:p>
            <a:pPr lvl="1"/>
            <a:r>
              <a:rPr lang="en-US" sz="1800" dirty="0" smtClean="0"/>
              <a:t>If the leaf node doesn't contain m/2 keys then complete the keys by taking the element from Right or left sibling.</a:t>
            </a:r>
          </a:p>
          <a:p>
            <a:pPr lvl="1">
              <a:buNone/>
            </a:pPr>
            <a:endParaRPr lang="en-US" sz="1800" dirty="0" smtClean="0"/>
          </a:p>
          <a:p>
            <a:pPr lvl="2"/>
            <a:r>
              <a:rPr lang="en-US" sz="1800" dirty="0" smtClean="0"/>
              <a:t>If the left sibling contains more than m/2 elements then push its largest element up to its parent and move the intervening element down to the node where the key is deleted.</a:t>
            </a:r>
          </a:p>
          <a:p>
            <a:pPr lvl="2">
              <a:buNone/>
            </a:pPr>
            <a:endParaRPr lang="en-US" sz="1800" dirty="0" smtClean="0"/>
          </a:p>
          <a:p>
            <a:pPr lvl="2"/>
            <a:r>
              <a:rPr lang="en-US" sz="1800" dirty="0" smtClean="0"/>
              <a:t>If the right sibling contains more than m/2 elements then push its smallest element up to the parent and move intervening element down to the node where the key is deleted.</a:t>
            </a:r>
          </a:p>
          <a:p>
            <a:pPr lvl="2">
              <a:buNone/>
            </a:pPr>
            <a:endParaRPr lang="en-US" sz="1800"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a:t>
            </a:r>
            <a:endParaRPr lang="en-US" dirty="0"/>
          </a:p>
        </p:txBody>
      </p:sp>
      <p:sp>
        <p:nvSpPr>
          <p:cNvPr id="3" name="Text Placeholder 2"/>
          <p:cNvSpPr>
            <a:spLocks noGrp="1"/>
          </p:cNvSpPr>
          <p:nvPr>
            <p:ph type="body" idx="1"/>
          </p:nvPr>
        </p:nvSpPr>
        <p:spPr/>
        <p:txBody>
          <a:bodyPr/>
          <a:lstStyle/>
          <a:p>
            <a:pPr lvl="1"/>
            <a:r>
              <a:rPr lang="en-US" sz="1800" dirty="0" smtClean="0"/>
              <a:t>If neither of the sibling contain more than m/2 elements then create a new leaf node by joining two leaf nodes and the intervening element of the parent node.</a:t>
            </a:r>
          </a:p>
          <a:p>
            <a:pPr lvl="1">
              <a:buNone/>
            </a:pPr>
            <a:endParaRPr lang="en-US" sz="1800" dirty="0" smtClean="0"/>
          </a:p>
          <a:p>
            <a:pPr lvl="1"/>
            <a:r>
              <a:rPr lang="en-US" sz="1800" dirty="0" smtClean="0"/>
              <a:t>If parent is left with less than m/2 nodes then, apply the above process on the parent too.</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 Example</a:t>
            </a:r>
            <a:endParaRPr lang="en-US" dirty="0"/>
          </a:p>
        </p:txBody>
      </p:sp>
      <p:sp>
        <p:nvSpPr>
          <p:cNvPr id="3" name="Text Placeholder 2"/>
          <p:cNvSpPr>
            <a:spLocks noGrp="1"/>
          </p:cNvSpPr>
          <p:nvPr>
            <p:ph type="body" idx="1"/>
          </p:nvPr>
        </p:nvSpPr>
        <p:spPr/>
        <p:txBody>
          <a:bodyPr>
            <a:normAutofit/>
          </a:bodyPr>
          <a:lstStyle/>
          <a:p>
            <a:r>
              <a:rPr lang="en-US" sz="2000" dirty="0" smtClean="0"/>
              <a:t>Delete the node 53 from the B Tree of order 5 shown in the following  figure.</a:t>
            </a:r>
            <a:endParaRPr lang="en-US" sz="2000" dirty="0"/>
          </a:p>
        </p:txBody>
      </p:sp>
      <p:pic>
        <p:nvPicPr>
          <p:cNvPr id="4" name="Picture 3" descr="b-tree-deletion.png"/>
          <p:cNvPicPr>
            <a:picLocks noChangeAspect="1"/>
          </p:cNvPicPr>
          <p:nvPr/>
        </p:nvPicPr>
        <p:blipFill>
          <a:blip r:embed="rId2"/>
          <a:stretch>
            <a:fillRect/>
          </a:stretch>
        </p:blipFill>
        <p:spPr>
          <a:xfrm>
            <a:off x="588174" y="2985164"/>
            <a:ext cx="12746427" cy="22256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 Example</a:t>
            </a:r>
            <a:endParaRPr lang="en-US" dirty="0"/>
          </a:p>
        </p:txBody>
      </p:sp>
      <p:sp>
        <p:nvSpPr>
          <p:cNvPr id="3" name="Text Placeholder 2"/>
          <p:cNvSpPr>
            <a:spLocks noGrp="1"/>
          </p:cNvSpPr>
          <p:nvPr>
            <p:ph type="body" idx="1"/>
          </p:nvPr>
        </p:nvSpPr>
        <p:spPr/>
        <p:txBody>
          <a:bodyPr>
            <a:normAutofit/>
          </a:bodyPr>
          <a:lstStyle/>
          <a:p>
            <a:r>
              <a:rPr lang="en-US" sz="2000" dirty="0" smtClean="0"/>
              <a:t>53 is present in the right child of element 49. Delete it.</a:t>
            </a:r>
          </a:p>
          <a:p>
            <a:endParaRPr lang="en-US" sz="2000" dirty="0" smtClean="0"/>
          </a:p>
          <a:p>
            <a:pPr>
              <a:buNone/>
            </a:pPr>
            <a:endParaRPr lang="en-US" sz="2000" dirty="0"/>
          </a:p>
        </p:txBody>
      </p:sp>
      <p:pic>
        <p:nvPicPr>
          <p:cNvPr id="4" name="Picture 3" descr="b-tree-deletion2.png"/>
          <p:cNvPicPr>
            <a:picLocks noChangeAspect="1"/>
          </p:cNvPicPr>
          <p:nvPr/>
        </p:nvPicPr>
        <p:blipFill>
          <a:blip r:embed="rId2"/>
          <a:stretch>
            <a:fillRect/>
          </a:stretch>
        </p:blipFill>
        <p:spPr>
          <a:xfrm>
            <a:off x="350773" y="2994798"/>
            <a:ext cx="13179139" cy="23027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 Example</a:t>
            </a:r>
            <a:endParaRPr lang="en-US" dirty="0"/>
          </a:p>
        </p:txBody>
      </p:sp>
      <p:sp>
        <p:nvSpPr>
          <p:cNvPr id="3" name="Text Placeholder 2"/>
          <p:cNvSpPr>
            <a:spLocks noGrp="1"/>
          </p:cNvSpPr>
          <p:nvPr>
            <p:ph type="body" idx="1"/>
          </p:nvPr>
        </p:nvSpPr>
        <p:spPr/>
        <p:txBody>
          <a:bodyPr/>
          <a:lstStyle/>
          <a:p>
            <a:r>
              <a:rPr lang="en-US" sz="1800" dirty="0" smtClean="0"/>
              <a:t>Now, 57 is the only element which is left in the node, the minimum number of elements that must be present in a B tree of order 5, is 2. it is less than that, the elements in its left and right sub-tree are also not sufficient therefore, merge it with the left sibling and intervening element of parent i.e. 49.</a:t>
            </a:r>
          </a:p>
          <a:p>
            <a:pPr>
              <a:buNone/>
            </a:pPr>
            <a:endParaRPr lang="en-US" sz="1800" dirty="0" smtClean="0"/>
          </a:p>
          <a:p>
            <a:r>
              <a:rPr lang="en-US" sz="1800" dirty="0" smtClean="0"/>
              <a:t>The final B tree is shown as follows.</a:t>
            </a:r>
          </a:p>
          <a:p>
            <a:pPr>
              <a:buNone/>
            </a:pPr>
            <a:endParaRPr lang="en-US" dirty="0"/>
          </a:p>
        </p:txBody>
      </p:sp>
      <p:pic>
        <p:nvPicPr>
          <p:cNvPr id="4" name="Picture 3" descr="b-tree-deletion3.png"/>
          <p:cNvPicPr>
            <a:picLocks noChangeAspect="1"/>
          </p:cNvPicPr>
          <p:nvPr/>
        </p:nvPicPr>
        <p:blipFill>
          <a:blip r:embed="rId2"/>
          <a:stretch>
            <a:fillRect/>
          </a:stretch>
        </p:blipFill>
        <p:spPr>
          <a:xfrm>
            <a:off x="951069" y="3833019"/>
            <a:ext cx="11755602" cy="26479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Application of B-Tree</a:t>
            </a:r>
            <a:endParaRPr lang="en-US" dirty="0"/>
          </a:p>
        </p:txBody>
      </p:sp>
      <p:sp>
        <p:nvSpPr>
          <p:cNvPr id="3" name="Text Placeholder 2"/>
          <p:cNvSpPr>
            <a:spLocks noGrp="1"/>
          </p:cNvSpPr>
          <p:nvPr>
            <p:ph type="body" idx="1"/>
          </p:nvPr>
        </p:nvSpPr>
        <p:spPr/>
        <p:txBody>
          <a:bodyPr/>
          <a:lstStyle/>
          <a:p>
            <a:r>
              <a:rPr lang="en-US" sz="2000" dirty="0" smtClean="0"/>
              <a:t>B-tree is used to index the data and provides fast access to the actual data stored on the disks since, the access to value stored in a large database that is stored on a disk is a very time consuming process.</a:t>
            </a:r>
          </a:p>
          <a:p>
            <a:pPr>
              <a:buNone/>
            </a:pPr>
            <a:endParaRPr lang="en-US" sz="2000" dirty="0" smtClean="0"/>
          </a:p>
          <a:p>
            <a:r>
              <a:rPr lang="en-US" sz="2000" dirty="0" smtClean="0"/>
              <a:t>Searching an un-indexed and unsorted database containing n key values needs O(n) running time in worst case. However, if we use B Tree to index this database, it will be searched in O(log n) time in worst case.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 Tree</a:t>
            </a:r>
            <a:endParaRPr lang="en-US" dirty="0"/>
          </a:p>
        </p:txBody>
      </p:sp>
      <p:sp>
        <p:nvSpPr>
          <p:cNvPr id="3" name="Text Placeholder 2"/>
          <p:cNvSpPr>
            <a:spLocks noGrp="1"/>
          </p:cNvSpPr>
          <p:nvPr>
            <p:ph type="body" idx="1"/>
          </p:nvPr>
        </p:nvSpPr>
        <p:spPr/>
        <p:txBody>
          <a:bodyPr/>
          <a:lstStyle/>
          <a:p>
            <a:r>
              <a:rPr lang="en-US" sz="2000" dirty="0" smtClean="0"/>
              <a:t>B+ Tree is an extension of B Tree which allows efficient insertion, deletion and search operations.</a:t>
            </a:r>
          </a:p>
          <a:p>
            <a:pPr>
              <a:buNone/>
            </a:pPr>
            <a:endParaRPr lang="en-US" sz="2000" dirty="0" smtClean="0"/>
          </a:p>
          <a:p>
            <a:r>
              <a:rPr lang="en-US" sz="2000" dirty="0" smtClean="0"/>
              <a:t>In B Tree, Keys and records both can be stored in the internal as well as leaf nodes. Whereas, in B+ tree, records (data) can only be stored on the leaf nodes while internal nodes can only store the key values.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6" name="Rectangle 5">
            <a:extLst>
              <a:ext uri="{FF2B5EF4-FFF2-40B4-BE49-F238E27FC236}">
                <a16:creationId xmlns:a16="http://schemas.microsoft.com/office/drawing/2014/main" xmlns="" id="{52FB5F97-C0A1-644E-A0BC-4880A965BD94}"/>
              </a:ext>
            </a:extLst>
          </p:cNvPr>
          <p:cNvSpPr/>
          <p:nvPr/>
        </p:nvSpPr>
        <p:spPr>
          <a:xfrm>
            <a:off x="517255" y="1814874"/>
            <a:ext cx="11925737" cy="642473"/>
          </a:xfrm>
          <a:prstGeom prst="rect">
            <a:avLst/>
          </a:prstGeom>
        </p:spPr>
        <p:txBody>
          <a:bodyPr wrap="square" lIns="112005" tIns="56002" rIns="112005" bIns="56002">
            <a:spAutoFit/>
          </a:bodyPr>
          <a:lstStyle/>
          <a:p>
            <a:pPr marL="420022" indent="-420022">
              <a:lnSpc>
                <a:spcPct val="200000"/>
              </a:lnSpc>
              <a:buAutoNum type="arabicPeriod"/>
            </a:pPr>
            <a:r>
              <a:rPr lang="en-US" dirty="0" smtClean="0">
                <a:latin typeface="Calibri" panose="020F0502020204030204" pitchFamily="34" charset="0"/>
                <a:cs typeface="Calibri" panose="020F0502020204030204" pitchFamily="34" charset="0"/>
              </a:rPr>
              <a:t>To discuss about B-trees and B+ trees.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544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 Tree</a:t>
            </a:r>
            <a:endParaRPr lang="en-US" dirty="0"/>
          </a:p>
        </p:txBody>
      </p:sp>
      <p:sp>
        <p:nvSpPr>
          <p:cNvPr id="3" name="Text Placeholder 2"/>
          <p:cNvSpPr>
            <a:spLocks noGrp="1"/>
          </p:cNvSpPr>
          <p:nvPr>
            <p:ph type="body" idx="1"/>
          </p:nvPr>
        </p:nvSpPr>
        <p:spPr/>
        <p:txBody>
          <a:bodyPr/>
          <a:lstStyle/>
          <a:p>
            <a:r>
              <a:rPr lang="en-US" sz="2000" dirty="0" smtClean="0"/>
              <a:t>The leaf nodes of a B+ tree are linked together in the form of a singly linked lists to make the search queries more efficient.</a:t>
            </a:r>
          </a:p>
          <a:p>
            <a:endParaRPr lang="en-US" sz="2000" dirty="0" smtClean="0"/>
          </a:p>
          <a:p>
            <a:r>
              <a:rPr lang="en-US" sz="2000" dirty="0" smtClean="0"/>
              <a:t>The internal nodes of B+ tree are often called index nodes. A B+ tree of order 3 is shown in the following figure.</a:t>
            </a:r>
          </a:p>
          <a:p>
            <a:pPr>
              <a:buNone/>
            </a:pPr>
            <a:endParaRPr lang="en-US" sz="2000" dirty="0" smtClean="0"/>
          </a:p>
          <a:p>
            <a:pPr>
              <a:buNone/>
            </a:pPr>
            <a:endParaRPr lang="en-US" sz="2000" dirty="0" smtClean="0"/>
          </a:p>
          <a:p>
            <a:pPr>
              <a:buNone/>
            </a:pPr>
            <a:endParaRPr lang="en-US" dirty="0"/>
          </a:p>
        </p:txBody>
      </p:sp>
      <p:pic>
        <p:nvPicPr>
          <p:cNvPr id="4" name="Picture 3" descr="b-plus-tree.png"/>
          <p:cNvPicPr>
            <a:picLocks noChangeAspect="1"/>
          </p:cNvPicPr>
          <p:nvPr/>
        </p:nvPicPr>
        <p:blipFill>
          <a:blip r:embed="rId2"/>
          <a:stretch>
            <a:fillRect/>
          </a:stretch>
        </p:blipFill>
        <p:spPr>
          <a:xfrm>
            <a:off x="664374" y="3678867"/>
            <a:ext cx="12628727" cy="23797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in B+ Tree</a:t>
            </a:r>
            <a:r>
              <a:rPr lang="en-US" b="0" dirty="0" smtClean="0"/>
              <a:t/>
            </a:r>
            <a:br>
              <a:rPr lang="en-US" b="0" dirty="0" smtClean="0"/>
            </a:br>
            <a:endParaRPr lang="en-US" dirty="0"/>
          </a:p>
        </p:txBody>
      </p:sp>
      <p:sp>
        <p:nvSpPr>
          <p:cNvPr id="3" name="Text Placeholder 2"/>
          <p:cNvSpPr>
            <a:spLocks noGrp="1"/>
          </p:cNvSpPr>
          <p:nvPr>
            <p:ph type="body" idx="1"/>
          </p:nvPr>
        </p:nvSpPr>
        <p:spPr/>
        <p:txBody>
          <a:bodyPr/>
          <a:lstStyle/>
          <a:p>
            <a:r>
              <a:rPr lang="en-US" sz="2000" b="1" dirty="0" smtClean="0"/>
              <a:t>Step 1:</a:t>
            </a:r>
            <a:r>
              <a:rPr lang="en-US" sz="2000" dirty="0" smtClean="0"/>
              <a:t> Insert the new node as a leaf node</a:t>
            </a:r>
          </a:p>
          <a:p>
            <a:pPr>
              <a:buNone/>
            </a:pPr>
            <a:endParaRPr lang="en-US" sz="2000" dirty="0" smtClean="0"/>
          </a:p>
          <a:p>
            <a:r>
              <a:rPr lang="en-US" sz="2000" b="1" dirty="0" smtClean="0"/>
              <a:t>Step 2:</a:t>
            </a:r>
            <a:r>
              <a:rPr lang="en-US" sz="2000" dirty="0" smtClean="0"/>
              <a:t> If the leaf doesn't have required space, split the node and copy the middle node to the next index node.</a:t>
            </a:r>
          </a:p>
          <a:p>
            <a:pPr>
              <a:buNone/>
            </a:pPr>
            <a:endParaRPr lang="en-US" sz="2000" dirty="0" smtClean="0"/>
          </a:p>
          <a:p>
            <a:r>
              <a:rPr lang="en-US" sz="2000" b="1" dirty="0" smtClean="0"/>
              <a:t>Step 3:</a:t>
            </a:r>
            <a:r>
              <a:rPr lang="en-US" sz="2000" dirty="0" smtClean="0"/>
              <a:t> If the index node doesn't have required space, split the node and copy the middle element to the next index page.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in B+ Tree </a:t>
            </a:r>
            <a:br>
              <a:rPr lang="en-US" dirty="0" smtClean="0"/>
            </a:br>
            <a:endParaRPr lang="en-US" dirty="0"/>
          </a:p>
        </p:txBody>
      </p:sp>
      <p:sp>
        <p:nvSpPr>
          <p:cNvPr id="3" name="Text Placeholder 2"/>
          <p:cNvSpPr>
            <a:spLocks noGrp="1"/>
          </p:cNvSpPr>
          <p:nvPr>
            <p:ph type="body" idx="1"/>
          </p:nvPr>
        </p:nvSpPr>
        <p:spPr/>
        <p:txBody>
          <a:bodyPr/>
          <a:lstStyle/>
          <a:p>
            <a:r>
              <a:rPr lang="en-US" sz="2000" dirty="0" smtClean="0"/>
              <a:t>Insert the value 195 into the B+ tree of order 5 shown in the following  figure.</a:t>
            </a:r>
          </a:p>
          <a:p>
            <a:pPr>
              <a:buNone/>
            </a:pPr>
            <a:r>
              <a:rPr lang="en-US" dirty="0" smtClean="0"/>
              <a:t/>
            </a:r>
            <a:br>
              <a:rPr lang="en-US" dirty="0" smtClean="0"/>
            </a:br>
            <a:endParaRPr lang="en-US" dirty="0"/>
          </a:p>
        </p:txBody>
      </p:sp>
      <p:pic>
        <p:nvPicPr>
          <p:cNvPr id="4" name="Picture 3" descr="b-plus-tree-insertion.png"/>
          <p:cNvPicPr>
            <a:picLocks noChangeAspect="1"/>
          </p:cNvPicPr>
          <p:nvPr/>
        </p:nvPicPr>
        <p:blipFill>
          <a:blip r:embed="rId2"/>
          <a:stretch>
            <a:fillRect/>
          </a:stretch>
        </p:blipFill>
        <p:spPr>
          <a:xfrm>
            <a:off x="1883571" y="3139318"/>
            <a:ext cx="10519719" cy="167895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195 will be inserted in the right sub-tree of 120 after 190. Insert it at the desired position.</a:t>
            </a:r>
          </a:p>
          <a:p>
            <a:endParaRPr lang="en-US" sz="2000" dirty="0" smtClean="0"/>
          </a:p>
          <a:p>
            <a:pPr>
              <a:buNone/>
            </a:pPr>
            <a:endParaRPr lang="en-US" sz="2000" dirty="0"/>
          </a:p>
        </p:txBody>
      </p:sp>
      <p:pic>
        <p:nvPicPr>
          <p:cNvPr id="4" name="Picture 3" descr="b-plus-tree-insertion2.png"/>
          <p:cNvPicPr>
            <a:picLocks noChangeAspect="1"/>
          </p:cNvPicPr>
          <p:nvPr/>
        </p:nvPicPr>
        <p:blipFill>
          <a:blip r:embed="rId2"/>
          <a:stretch>
            <a:fillRect/>
          </a:stretch>
        </p:blipFill>
        <p:spPr>
          <a:xfrm>
            <a:off x="1350170" y="3370552"/>
            <a:ext cx="11611661" cy="163148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The node contains greater than the maximum number of elements i.e. 4, therefore split it and place the median node up to the parent.</a:t>
            </a:r>
            <a:endParaRPr lang="en-US" sz="2000" dirty="0"/>
          </a:p>
        </p:txBody>
      </p:sp>
      <p:pic>
        <p:nvPicPr>
          <p:cNvPr id="4" name="Picture 3" descr="b-plus-tree-insertion3.png"/>
          <p:cNvPicPr>
            <a:picLocks noChangeAspect="1"/>
          </p:cNvPicPr>
          <p:nvPr/>
        </p:nvPicPr>
        <p:blipFill>
          <a:blip r:embed="rId2"/>
          <a:stretch>
            <a:fillRect/>
          </a:stretch>
        </p:blipFill>
        <p:spPr>
          <a:xfrm>
            <a:off x="969175" y="3370551"/>
            <a:ext cx="11658535" cy="169571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Now, the index node contains 6 children and 5 keys which violates the B+ tree properties, therefore we need to split it, shown as follows.</a:t>
            </a:r>
            <a:endParaRPr lang="en-US" sz="2000" dirty="0"/>
          </a:p>
        </p:txBody>
      </p:sp>
      <p:pic>
        <p:nvPicPr>
          <p:cNvPr id="4" name="Picture 3" descr="b-plus-tree-insertion4.png"/>
          <p:cNvPicPr>
            <a:picLocks noChangeAspect="1"/>
          </p:cNvPicPr>
          <p:nvPr/>
        </p:nvPicPr>
        <p:blipFill>
          <a:blip r:embed="rId2"/>
          <a:stretch>
            <a:fillRect/>
          </a:stretch>
        </p:blipFill>
        <p:spPr>
          <a:xfrm>
            <a:off x="892975" y="2985162"/>
            <a:ext cx="11935687" cy="216781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in B+ Tree</a:t>
            </a:r>
            <a:r>
              <a:rPr lang="en-US" b="0" dirty="0" smtClean="0"/>
              <a:t/>
            </a:r>
            <a:br>
              <a:rPr lang="en-US" b="0" dirty="0" smtClean="0"/>
            </a:br>
            <a:endParaRPr lang="en-US" dirty="0"/>
          </a:p>
        </p:txBody>
      </p:sp>
      <p:sp>
        <p:nvSpPr>
          <p:cNvPr id="3" name="Text Placeholder 2"/>
          <p:cNvSpPr>
            <a:spLocks noGrp="1"/>
          </p:cNvSpPr>
          <p:nvPr>
            <p:ph type="body" idx="1"/>
          </p:nvPr>
        </p:nvSpPr>
        <p:spPr/>
        <p:txBody>
          <a:bodyPr/>
          <a:lstStyle/>
          <a:p>
            <a:r>
              <a:rPr lang="en-US" sz="2000" b="1" dirty="0" smtClean="0"/>
              <a:t>Step 1:</a:t>
            </a:r>
            <a:r>
              <a:rPr lang="en-US" sz="2000" dirty="0" smtClean="0"/>
              <a:t> Delete the key and data from the leaves.</a:t>
            </a:r>
          </a:p>
          <a:p>
            <a:pPr>
              <a:buNone/>
            </a:pPr>
            <a:endParaRPr lang="en-US" sz="2000" dirty="0" smtClean="0"/>
          </a:p>
          <a:p>
            <a:r>
              <a:rPr lang="en-US" sz="2000" b="1" dirty="0" smtClean="0"/>
              <a:t>Step 2:</a:t>
            </a:r>
            <a:r>
              <a:rPr lang="en-US" sz="2000" dirty="0" smtClean="0"/>
              <a:t> if the leaf node contains less than minimum number of elements, merge down the node with its sibling and delete the key in between them.</a:t>
            </a:r>
          </a:p>
          <a:p>
            <a:pPr>
              <a:buNone/>
            </a:pPr>
            <a:endParaRPr lang="en-US" sz="2000" dirty="0" smtClean="0"/>
          </a:p>
          <a:p>
            <a:r>
              <a:rPr lang="en-US" sz="2000" b="1" dirty="0" smtClean="0"/>
              <a:t>Step 3:</a:t>
            </a:r>
            <a:r>
              <a:rPr lang="en-US" sz="2000" dirty="0" smtClean="0"/>
              <a:t> if the index node contains less than minimum number of elements, merge the node with the sibling and move down the key in between them.</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Delete the key 200 from the B+ Tree shown in the following figure.</a:t>
            </a:r>
            <a:endParaRPr lang="en-US" sz="2000" dirty="0"/>
          </a:p>
        </p:txBody>
      </p:sp>
      <p:pic>
        <p:nvPicPr>
          <p:cNvPr id="4" name="Picture 3" descr="b-plus-tree-deletion.png"/>
          <p:cNvPicPr>
            <a:picLocks noChangeAspect="1"/>
          </p:cNvPicPr>
          <p:nvPr/>
        </p:nvPicPr>
        <p:blipFill>
          <a:blip r:embed="rId2"/>
          <a:stretch>
            <a:fillRect/>
          </a:stretch>
        </p:blipFill>
        <p:spPr>
          <a:xfrm>
            <a:off x="892975" y="2985165"/>
            <a:ext cx="11511301" cy="209073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200 is present in the right sub-tree of 190, after 195. delete it.</a:t>
            </a:r>
            <a:endParaRPr lang="en-US" sz="2000" dirty="0"/>
          </a:p>
        </p:txBody>
      </p:sp>
      <p:pic>
        <p:nvPicPr>
          <p:cNvPr id="4" name="Picture 3" descr="b-plus-tree-deletion2.png"/>
          <p:cNvPicPr>
            <a:picLocks noChangeAspect="1"/>
          </p:cNvPicPr>
          <p:nvPr/>
        </p:nvPicPr>
        <p:blipFill>
          <a:blip r:embed="rId2"/>
          <a:stretch>
            <a:fillRect/>
          </a:stretch>
        </p:blipFill>
        <p:spPr>
          <a:xfrm>
            <a:off x="511969" y="2985162"/>
            <a:ext cx="12607268" cy="241998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in B+ Tree</a:t>
            </a:r>
            <a:endParaRPr lang="en-US" dirty="0"/>
          </a:p>
        </p:txBody>
      </p:sp>
      <p:sp>
        <p:nvSpPr>
          <p:cNvPr id="3" name="Text Placeholder 2"/>
          <p:cNvSpPr>
            <a:spLocks noGrp="1"/>
          </p:cNvSpPr>
          <p:nvPr>
            <p:ph type="body" idx="1"/>
          </p:nvPr>
        </p:nvSpPr>
        <p:spPr/>
        <p:txBody>
          <a:bodyPr>
            <a:normAutofit/>
          </a:bodyPr>
          <a:lstStyle/>
          <a:p>
            <a:r>
              <a:rPr lang="en-US" sz="2000" dirty="0" smtClean="0"/>
              <a:t>Merge the two nodes by using 195, 190, 154 and 129.</a:t>
            </a:r>
            <a:endParaRPr lang="en-US" sz="2000" dirty="0"/>
          </a:p>
        </p:txBody>
      </p:sp>
      <p:pic>
        <p:nvPicPr>
          <p:cNvPr id="4" name="Picture 3" descr="b-plus-tree-deletion3.png"/>
          <p:cNvPicPr>
            <a:picLocks noChangeAspect="1"/>
          </p:cNvPicPr>
          <p:nvPr/>
        </p:nvPicPr>
        <p:blipFill>
          <a:blip r:embed="rId2"/>
          <a:stretch>
            <a:fillRect/>
          </a:stretch>
        </p:blipFill>
        <p:spPr>
          <a:xfrm>
            <a:off x="1273970" y="2985167"/>
            <a:ext cx="11695095" cy="224489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B-Trees</a:t>
            </a:r>
            <a:endParaRPr lang="en-US" dirty="0"/>
          </a:p>
        </p:txBody>
      </p:sp>
      <p:sp>
        <p:nvSpPr>
          <p:cNvPr id="3" name="Text Placeholder 2"/>
          <p:cNvSpPr>
            <a:spLocks noGrp="1"/>
          </p:cNvSpPr>
          <p:nvPr>
            <p:ph type="body" idx="1"/>
          </p:nvPr>
        </p:nvSpPr>
        <p:spPr/>
        <p:txBody>
          <a:bodyPr>
            <a:normAutofit/>
          </a:bodyPr>
          <a:lstStyle/>
          <a:p>
            <a:r>
              <a:rPr lang="en-US" sz="1800" dirty="0" smtClean="0"/>
              <a:t>B Tree is a specialized m-way tree that can be widely used for disk access. A B-Tree of order m can have at most m-1 keys and m children.</a:t>
            </a: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Deletion in B+ Tree</a:t>
            </a:r>
            <a:endParaRPr lang="en-US" dirty="0"/>
          </a:p>
        </p:txBody>
      </p:sp>
      <p:sp>
        <p:nvSpPr>
          <p:cNvPr id="3" name="Text Placeholder 2"/>
          <p:cNvSpPr>
            <a:spLocks noGrp="1"/>
          </p:cNvSpPr>
          <p:nvPr>
            <p:ph type="body" idx="1"/>
          </p:nvPr>
        </p:nvSpPr>
        <p:spPr/>
        <p:txBody>
          <a:bodyPr/>
          <a:lstStyle/>
          <a:p>
            <a:r>
              <a:rPr lang="en-US" sz="2000" dirty="0" smtClean="0"/>
              <a:t>Now, element 120 is the single element present in the node which is violating the B+ Tree properties. Therefore, we need to merge it by using 60, 78, 108 and 120.</a:t>
            </a:r>
          </a:p>
          <a:p>
            <a:pPr>
              <a:buNone/>
            </a:pPr>
            <a:endParaRPr lang="en-US" sz="2000" dirty="0" smtClean="0"/>
          </a:p>
          <a:p>
            <a:r>
              <a:rPr lang="en-US" sz="2000" dirty="0" smtClean="0"/>
              <a:t>Now, the height of B+ tree will be decreased by 1.</a:t>
            </a:r>
          </a:p>
          <a:p>
            <a:endParaRPr lang="en-US" dirty="0"/>
          </a:p>
        </p:txBody>
      </p:sp>
      <p:pic>
        <p:nvPicPr>
          <p:cNvPr id="4" name="Picture 3" descr="b-plus-tree-deletion4 (1).png"/>
          <p:cNvPicPr>
            <a:picLocks noChangeAspect="1"/>
          </p:cNvPicPr>
          <p:nvPr/>
        </p:nvPicPr>
        <p:blipFill>
          <a:blip r:embed="rId2"/>
          <a:stretch>
            <a:fillRect/>
          </a:stretch>
        </p:blipFill>
        <p:spPr>
          <a:xfrm>
            <a:off x="606201" y="3833020"/>
            <a:ext cx="12398828" cy="13103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4" name="Rectangle 3">
            <a:extLst>
              <a:ext uri="{FF2B5EF4-FFF2-40B4-BE49-F238E27FC236}">
                <a16:creationId xmlns:a16="http://schemas.microsoft.com/office/drawing/2014/main" xmlns="" id="{AC8963DB-1A81-A14F-862F-B86F989E7E56}"/>
              </a:ext>
            </a:extLst>
          </p:cNvPr>
          <p:cNvSpPr/>
          <p:nvPr/>
        </p:nvSpPr>
        <p:spPr>
          <a:xfrm>
            <a:off x="517247" y="1814875"/>
            <a:ext cx="10485174" cy="642473"/>
          </a:xfrm>
          <a:prstGeom prst="rect">
            <a:avLst/>
          </a:prstGeom>
        </p:spPr>
        <p:txBody>
          <a:bodyPr wrap="square" lIns="112005" tIns="56002" rIns="112005" bIns="56002">
            <a:spAutoFit/>
          </a:bodyPr>
          <a:lstStyle/>
          <a:p>
            <a:pPr marL="420022" indent="-420022">
              <a:lnSpc>
                <a:spcPct val="200000"/>
              </a:lnSpc>
              <a:buAutoNum type="arabicPeriod"/>
            </a:pPr>
            <a:r>
              <a:rPr lang="en-IN" dirty="0" smtClean="0">
                <a:latin typeface="Calibri" panose="020F0502020204030204" pitchFamily="34" charset="0"/>
                <a:cs typeface="Calibri" panose="020F0502020204030204" pitchFamily="34" charset="0"/>
              </a:rPr>
              <a:t>You </a:t>
            </a:r>
            <a:r>
              <a:rPr lang="en-IN" dirty="0">
                <a:latin typeface="Calibri" panose="020F0502020204030204" pitchFamily="34" charset="0"/>
                <a:cs typeface="Calibri" panose="020F0502020204030204" pitchFamily="34" charset="0"/>
              </a:rPr>
              <a:t>have learnt </a:t>
            </a:r>
            <a:r>
              <a:rPr lang="en-IN" dirty="0" smtClean="0">
                <a:latin typeface="Calibri" panose="020F0502020204030204" pitchFamily="34" charset="0"/>
                <a:cs typeface="Calibri" panose="020F0502020204030204" pitchFamily="34" charset="0"/>
              </a:rPr>
              <a:t>basics of </a:t>
            </a:r>
            <a:r>
              <a:rPr lang="en-US" dirty="0" smtClean="0">
                <a:latin typeface="Calibri" panose="020F0502020204030204" pitchFamily="34" charset="0"/>
                <a:cs typeface="Calibri" panose="020F0502020204030204" pitchFamily="34" charset="0"/>
              </a:rPr>
              <a:t>B trees and B+ trees.</a:t>
            </a:r>
            <a:r>
              <a:rPr lang="en-IN" dirty="0" smtClean="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97669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0;p15"/>
          <p:cNvSpPr txBox="1">
            <a:spLocks/>
          </p:cNvSpPr>
          <p:nvPr/>
        </p:nvSpPr>
        <p:spPr>
          <a:xfrm>
            <a:off x="4384404" y="3118479"/>
            <a:ext cx="5056738" cy="1429087"/>
          </a:xfrm>
          <a:prstGeom prst="rect">
            <a:avLst/>
          </a:prstGeom>
          <a:noFill/>
          <a:ln>
            <a:noFill/>
          </a:ln>
        </p:spPr>
        <p:txBody>
          <a:bodyPr spcFirstLastPara="1" wrap="square" lIns="111988" tIns="111988" rIns="111988" bIns="11198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3200" b="1" i="0" u="none" strike="noStrike" cap="none" dirty="0">
                <a:solidFill>
                  <a:srgbClr val="095A82"/>
                </a:solidFill>
                <a:latin typeface="Calibri" charset="0"/>
                <a:ea typeface="Calibri" charset="0"/>
                <a:cs typeface="Calibri" charset="0"/>
                <a:sym typeface="Corbe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1120058">
              <a:buClr>
                <a:srgbClr val="000000"/>
              </a:buClr>
              <a:defRPr/>
            </a:pPr>
            <a:r>
              <a:rPr lang="en-US" sz="5300" dirty="0"/>
              <a:t>Thank You</a:t>
            </a:r>
          </a:p>
        </p:txBody>
      </p:sp>
    </p:spTree>
    <p:extLst>
      <p:ext uri="{BB962C8B-B14F-4D97-AF65-F5344CB8AC3E}">
        <p14:creationId xmlns:p14="http://schemas.microsoft.com/office/powerpoint/2010/main" xmlns="" val="147653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Properties of B-Trees</a:t>
            </a:r>
            <a:endParaRPr lang="en-US" dirty="0"/>
          </a:p>
        </p:txBody>
      </p:sp>
      <p:sp>
        <p:nvSpPr>
          <p:cNvPr id="3" name="Text Placeholder 2"/>
          <p:cNvSpPr>
            <a:spLocks noGrp="1"/>
          </p:cNvSpPr>
          <p:nvPr>
            <p:ph type="body" idx="1"/>
          </p:nvPr>
        </p:nvSpPr>
        <p:spPr/>
        <p:txBody>
          <a:bodyPr/>
          <a:lstStyle/>
          <a:p>
            <a:r>
              <a:rPr lang="en-US" sz="2400" dirty="0" smtClean="0"/>
              <a:t>A B-tree of order m contains all the properties of an M way tree. In addition, it contains the following properties.</a:t>
            </a:r>
          </a:p>
          <a:p>
            <a:pPr lvl="1"/>
            <a:r>
              <a:rPr lang="en-US" sz="2000" dirty="0" smtClean="0"/>
              <a:t>Every node in a B-Tree contains at most m children.</a:t>
            </a:r>
          </a:p>
          <a:p>
            <a:pPr lvl="1"/>
            <a:r>
              <a:rPr lang="en-US" sz="2000" dirty="0" smtClean="0"/>
              <a:t>Every node in a B-Tree except the root node and the leaf node contain at least m/2 children.</a:t>
            </a:r>
          </a:p>
          <a:p>
            <a:pPr lvl="1"/>
            <a:r>
              <a:rPr lang="en-US" sz="2000" dirty="0" smtClean="0"/>
              <a:t>The root nodes must have at least 2 nodes.</a:t>
            </a:r>
          </a:p>
          <a:p>
            <a:pPr lvl="1"/>
            <a:r>
              <a:rPr lang="en-US" sz="2000" dirty="0" smtClean="0"/>
              <a:t>All leaf nodes must be at the same level.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B-Trees</a:t>
            </a:r>
            <a:endParaRPr lang="en-US" dirty="0"/>
          </a:p>
        </p:txBody>
      </p:sp>
      <p:pic>
        <p:nvPicPr>
          <p:cNvPr id="4" name="Picture 3" descr="b-tree.png"/>
          <p:cNvPicPr>
            <a:picLocks noChangeAspect="1"/>
          </p:cNvPicPr>
          <p:nvPr/>
        </p:nvPicPr>
        <p:blipFill>
          <a:blip r:embed="rId2"/>
          <a:stretch>
            <a:fillRect/>
          </a:stretch>
        </p:blipFill>
        <p:spPr>
          <a:xfrm>
            <a:off x="1578770" y="1828994"/>
            <a:ext cx="10930434" cy="44534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Traversal in B-Tree</a:t>
            </a:r>
            <a:endParaRPr lang="en-US" dirty="0"/>
          </a:p>
        </p:txBody>
      </p:sp>
      <p:sp>
        <p:nvSpPr>
          <p:cNvPr id="3" name="Text Placeholder 2"/>
          <p:cNvSpPr>
            <a:spLocks noGrp="1"/>
          </p:cNvSpPr>
          <p:nvPr>
            <p:ph type="body" idx="1"/>
          </p:nvPr>
        </p:nvSpPr>
        <p:spPr/>
        <p:txBody>
          <a:bodyPr/>
          <a:lstStyle/>
          <a:p>
            <a:r>
              <a:rPr lang="en-US" sz="2000" dirty="0" smtClean="0"/>
              <a:t>Traversal is also similar to Inorder traversal of Binary Tree. We start from the leftmost child, recursively print the leftmost child, then repeat the same process for remaining children and keys. In the end, recursively print the rightmost child.</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Searching in B-Trees</a:t>
            </a:r>
            <a:endParaRPr lang="en-US" dirty="0"/>
          </a:p>
        </p:txBody>
      </p:sp>
      <p:sp>
        <p:nvSpPr>
          <p:cNvPr id="3" name="Text Placeholder 2"/>
          <p:cNvSpPr>
            <a:spLocks noGrp="1"/>
          </p:cNvSpPr>
          <p:nvPr>
            <p:ph type="body" idx="1"/>
          </p:nvPr>
        </p:nvSpPr>
        <p:spPr/>
        <p:txBody>
          <a:bodyPr/>
          <a:lstStyle/>
          <a:p>
            <a:r>
              <a:rPr lang="en-US" sz="2000" dirty="0" smtClean="0"/>
              <a:t>Searching in B Trees is similar to that in Binary search tree. For example, if we search for an item 49 in the following B Tree. The process will something like following :</a:t>
            </a:r>
          </a:p>
          <a:p>
            <a:pPr lvl="1"/>
            <a:r>
              <a:rPr lang="en-US" sz="1800" dirty="0" smtClean="0"/>
              <a:t>Compare item 49 with root node 78. since 49 &lt; 78 hence, move to its left sub-tree.</a:t>
            </a:r>
          </a:p>
          <a:p>
            <a:pPr lvl="1"/>
            <a:r>
              <a:rPr lang="en-US" sz="1800" dirty="0" smtClean="0"/>
              <a:t>Since, 40&lt;49&lt;56, traverse right sub-tree of 40.</a:t>
            </a:r>
          </a:p>
          <a:p>
            <a:pPr lvl="1"/>
            <a:r>
              <a:rPr lang="en-US" sz="1800" dirty="0" smtClean="0"/>
              <a:t>49&gt;45, move to right. Compare 49.</a:t>
            </a:r>
          </a:p>
          <a:p>
            <a:pPr lvl="1"/>
            <a:r>
              <a:rPr lang="en-US" sz="1800" dirty="0" smtClean="0"/>
              <a:t>match found, return.</a:t>
            </a:r>
          </a:p>
          <a:p>
            <a:pPr>
              <a:buNone/>
            </a:pPr>
            <a:endParaRPr lang="en-US" dirty="0"/>
          </a:p>
        </p:txBody>
      </p:sp>
      <p:pic>
        <p:nvPicPr>
          <p:cNvPr id="4" name="Picture 3" descr="b-tree-searching.png"/>
          <p:cNvPicPr>
            <a:picLocks noChangeAspect="1"/>
          </p:cNvPicPr>
          <p:nvPr/>
        </p:nvPicPr>
        <p:blipFill>
          <a:blip r:embed="rId2"/>
          <a:stretch>
            <a:fillRect/>
          </a:stretch>
        </p:blipFill>
        <p:spPr>
          <a:xfrm>
            <a:off x="4398169" y="3370555"/>
            <a:ext cx="9183914" cy="40642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Searching in B-Tree</a:t>
            </a:r>
            <a:endParaRPr lang="en-US" dirty="0"/>
          </a:p>
        </p:txBody>
      </p:sp>
      <p:pic>
        <p:nvPicPr>
          <p:cNvPr id="4" name="Picture 3" descr="tree-search.gif"/>
          <p:cNvPicPr>
            <a:picLocks noChangeAspect="1"/>
          </p:cNvPicPr>
          <p:nvPr/>
        </p:nvPicPr>
        <p:blipFill>
          <a:blip r:embed="rId2"/>
          <a:stretch>
            <a:fillRect/>
          </a:stretch>
        </p:blipFill>
        <p:spPr>
          <a:xfrm>
            <a:off x="1350169" y="1928019"/>
            <a:ext cx="11316074" cy="3476625"/>
          </a:xfrm>
          <a:prstGeom prst="rect">
            <a:avLst/>
          </a:prstGeom>
        </p:spPr>
      </p:pic>
      <p:sp>
        <p:nvSpPr>
          <p:cNvPr id="5" name="Rectangle 4"/>
          <p:cNvSpPr/>
          <p:nvPr/>
        </p:nvSpPr>
        <p:spPr>
          <a:xfrm>
            <a:off x="3407569" y="1851819"/>
            <a:ext cx="6553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Inserting</a:t>
            </a:r>
            <a:r>
              <a:rPr lang="en-US" b="0" dirty="0" smtClean="0"/>
              <a:t/>
            </a:r>
            <a:br>
              <a:rPr lang="en-US" b="0" dirty="0" smtClean="0"/>
            </a:br>
            <a:endParaRPr lang="en-US" dirty="0"/>
          </a:p>
        </p:txBody>
      </p:sp>
      <p:sp>
        <p:nvSpPr>
          <p:cNvPr id="3" name="Text Placeholder 2"/>
          <p:cNvSpPr>
            <a:spLocks noGrp="1"/>
          </p:cNvSpPr>
          <p:nvPr>
            <p:ph type="body" idx="1"/>
          </p:nvPr>
        </p:nvSpPr>
        <p:spPr/>
        <p:txBody>
          <a:bodyPr>
            <a:normAutofit/>
          </a:bodyPr>
          <a:lstStyle/>
          <a:p>
            <a:r>
              <a:rPr lang="en-US" sz="2400" dirty="0" smtClean="0"/>
              <a:t>Insertions are done at the leaf node level. The following algorithm needs to be followed in order to insert an item into B Tree.</a:t>
            </a:r>
          </a:p>
          <a:p>
            <a:pPr>
              <a:buNone/>
            </a:pPr>
            <a:endParaRPr lang="en-US" sz="2400" dirty="0" smtClean="0"/>
          </a:p>
          <a:p>
            <a:pPr lvl="1"/>
            <a:r>
              <a:rPr lang="en-US" sz="2000" dirty="0" smtClean="0"/>
              <a:t>Traverse the B Tree in order to find the appropriate leaf node at which the node can be inserted.</a:t>
            </a:r>
          </a:p>
          <a:p>
            <a:pPr lvl="1">
              <a:buNone/>
            </a:pPr>
            <a:endParaRPr lang="en-US" sz="2000" dirty="0" smtClean="0"/>
          </a:p>
          <a:p>
            <a:pPr lvl="1"/>
            <a:r>
              <a:rPr lang="en-US" sz="2000" dirty="0" smtClean="0"/>
              <a:t>If the leaf node contain less than m-1 keys then insert the element in the increasing order.</a:t>
            </a:r>
          </a:p>
          <a:p>
            <a:pPr lvl="1">
              <a:buNone/>
            </a:pPr>
            <a:endParaRPr lang="en-US" sz="2000" dirty="0" smtClean="0"/>
          </a:p>
          <a:p>
            <a:pPr lvl="1"/>
            <a:r>
              <a:rPr lang="en-US" sz="2000" dirty="0" smtClean="0"/>
              <a:t>Else, if the leaf node contains m-1 keys, then follow the following steps.</a:t>
            </a:r>
          </a:p>
          <a:p>
            <a:pPr lvl="2"/>
            <a:r>
              <a:rPr lang="en-US" sz="1800" dirty="0" smtClean="0"/>
              <a:t>Insert the new element in the increasing order of elements.</a:t>
            </a:r>
          </a:p>
          <a:p>
            <a:pPr lvl="2"/>
            <a:r>
              <a:rPr lang="en-US" sz="1800" dirty="0" smtClean="0"/>
              <a:t>Split the node into the two nodes at the median.</a:t>
            </a:r>
          </a:p>
          <a:p>
            <a:pPr lvl="2"/>
            <a:r>
              <a:rPr lang="en-US" sz="1800" dirty="0" smtClean="0"/>
              <a:t>Push the median element </a:t>
            </a:r>
            <a:r>
              <a:rPr lang="en-US" sz="1800" dirty="0" err="1" smtClean="0"/>
              <a:t>upto</a:t>
            </a:r>
            <a:r>
              <a:rPr lang="en-US" sz="1800" dirty="0" smtClean="0"/>
              <a:t> its parent node.</a:t>
            </a:r>
          </a:p>
          <a:p>
            <a:pPr lvl="2"/>
            <a:r>
              <a:rPr lang="en-US" sz="1800" dirty="0" smtClean="0"/>
              <a:t>If the parent node also contain m-1 number of keys, then split it too by following the same steps.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MediaLengthInSeconds xmlns="92b31412-8c8f-44f1-a883-141cef3f34cc" xsi:nil="true"/>
  </documentManagement>
</p:properties>
</file>

<file path=customXml/itemProps1.xml><?xml version="1.0" encoding="utf-8"?>
<ds:datastoreItem xmlns:ds="http://schemas.openxmlformats.org/officeDocument/2006/customXml" ds:itemID="{D5F826DD-2622-4874-A84C-53175D738820}"/>
</file>

<file path=customXml/itemProps2.xml><?xml version="1.0" encoding="utf-8"?>
<ds:datastoreItem xmlns:ds="http://schemas.openxmlformats.org/officeDocument/2006/customXml" ds:itemID="{753AD149-49D6-429F-BF7B-7790A38633FF}"/>
</file>

<file path=customXml/itemProps3.xml><?xml version="1.0" encoding="utf-8"?>
<ds:datastoreItem xmlns:ds="http://schemas.openxmlformats.org/officeDocument/2006/customXml" ds:itemID="{05845E2D-AE03-4107-819B-F3458FD11F65}"/>
</file>

<file path=docProps/app.xml><?xml version="1.0" encoding="utf-8"?>
<Properties xmlns="http://schemas.openxmlformats.org/officeDocument/2006/extended-properties" xmlns:vt="http://schemas.openxmlformats.org/officeDocument/2006/docPropsVTypes">
  <TotalTime>215</TotalTime>
  <Words>1274</Words>
  <Application>Microsoft Office PowerPoint</Application>
  <PresentationFormat>Custom</PresentationFormat>
  <Paragraphs>110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Advanced Trees</vt:lpstr>
      <vt:lpstr>Agenda</vt:lpstr>
      <vt:lpstr>B-Trees</vt:lpstr>
      <vt:lpstr>Properties of B-Trees</vt:lpstr>
      <vt:lpstr>B-Trees</vt:lpstr>
      <vt:lpstr>Traversal in B-Tree</vt:lpstr>
      <vt:lpstr>Searching in B-Trees</vt:lpstr>
      <vt:lpstr>Searching in B-Tree</vt:lpstr>
      <vt:lpstr>Inserting </vt:lpstr>
      <vt:lpstr>Insertion - Example</vt:lpstr>
      <vt:lpstr>Example </vt:lpstr>
      <vt:lpstr>Example</vt:lpstr>
      <vt:lpstr>Deletion </vt:lpstr>
      <vt:lpstr>Deletion</vt:lpstr>
      <vt:lpstr>Deletion - Example</vt:lpstr>
      <vt:lpstr>Deletion - Example</vt:lpstr>
      <vt:lpstr>Deletion - Example</vt:lpstr>
      <vt:lpstr>Application of B-Tree</vt:lpstr>
      <vt:lpstr>B+ Tree</vt:lpstr>
      <vt:lpstr>B+ Tree</vt:lpstr>
      <vt:lpstr>Insertion in B+ Tree </vt:lpstr>
      <vt:lpstr>Insertion in B+ Tree  </vt:lpstr>
      <vt:lpstr>Insertion in B+ Tree</vt:lpstr>
      <vt:lpstr>Insertion in B+ Tree</vt:lpstr>
      <vt:lpstr>Insertion in B+ Tree</vt:lpstr>
      <vt:lpstr>Deletion in B+ Tree </vt:lpstr>
      <vt:lpstr>Deletion in B+ Tree</vt:lpstr>
      <vt:lpstr>Deletion in B+ Tree</vt:lpstr>
      <vt:lpstr>Deletion in B+ Tree</vt:lpstr>
      <vt:lpstr>Deletion in B+ Tree</vt:lpstr>
      <vt:lpstr>summary</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20</cp:revision>
  <dcterms:created xsi:type="dcterms:W3CDTF">2006-08-16T00:00:00Z</dcterms:created>
  <dcterms:modified xsi:type="dcterms:W3CDTF">2022-10-07T05:34:26Z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20297100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