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8" r:id="rId16"/>
    <p:sldId id="277" r:id="rId17"/>
    <p:sldId id="282" r:id="rId18"/>
    <p:sldId id="279" r:id="rId19"/>
    <p:sldId id="280" r:id="rId20"/>
    <p:sldId id="281" r:id="rId21"/>
    <p:sldId id="259" r:id="rId22"/>
    <p:sldId id="260" r:id="rId23"/>
  </p:sldIdLst>
  <p:sldSz cx="13825538" cy="7666038"/>
  <p:notesSz cx="6858000" cy="9144000"/>
  <p:defaultTextStyle>
    <a:defPPr>
      <a:defRPr lang="en-US"/>
    </a:defPPr>
    <a:lvl1pPr marL="0" algn="l" defTabSz="1017270" rtl="0" eaLnBrk="1" latinLnBrk="0" hangingPunct="1">
      <a:defRPr sz="2000" kern="1200">
        <a:solidFill>
          <a:schemeClr val="tx1"/>
        </a:solidFill>
        <a:latin typeface="+mn-lt"/>
        <a:ea typeface="+mn-ea"/>
        <a:cs typeface="+mn-cs"/>
      </a:defRPr>
    </a:lvl1pPr>
    <a:lvl2pPr marL="508635" algn="l" defTabSz="1017270" rtl="0" eaLnBrk="1" latinLnBrk="0" hangingPunct="1">
      <a:defRPr sz="2000" kern="1200">
        <a:solidFill>
          <a:schemeClr val="tx1"/>
        </a:solidFill>
        <a:latin typeface="+mn-lt"/>
        <a:ea typeface="+mn-ea"/>
        <a:cs typeface="+mn-cs"/>
      </a:defRPr>
    </a:lvl2pPr>
    <a:lvl3pPr marL="1017270" algn="l" defTabSz="1017270" rtl="0" eaLnBrk="1" latinLnBrk="0" hangingPunct="1">
      <a:defRPr sz="2000" kern="1200">
        <a:solidFill>
          <a:schemeClr val="tx1"/>
        </a:solidFill>
        <a:latin typeface="+mn-lt"/>
        <a:ea typeface="+mn-ea"/>
        <a:cs typeface="+mn-cs"/>
      </a:defRPr>
    </a:lvl3pPr>
    <a:lvl4pPr marL="1525905" algn="l" defTabSz="1017270" rtl="0" eaLnBrk="1" latinLnBrk="0" hangingPunct="1">
      <a:defRPr sz="2000" kern="1200">
        <a:solidFill>
          <a:schemeClr val="tx1"/>
        </a:solidFill>
        <a:latin typeface="+mn-lt"/>
        <a:ea typeface="+mn-ea"/>
        <a:cs typeface="+mn-cs"/>
      </a:defRPr>
    </a:lvl4pPr>
    <a:lvl5pPr marL="2034540" algn="l" defTabSz="1017270" rtl="0" eaLnBrk="1" latinLnBrk="0" hangingPunct="1">
      <a:defRPr sz="2000" kern="1200">
        <a:solidFill>
          <a:schemeClr val="tx1"/>
        </a:solidFill>
        <a:latin typeface="+mn-lt"/>
        <a:ea typeface="+mn-ea"/>
        <a:cs typeface="+mn-cs"/>
      </a:defRPr>
    </a:lvl5pPr>
    <a:lvl6pPr marL="2543175" algn="l" defTabSz="1017270" rtl="0" eaLnBrk="1" latinLnBrk="0" hangingPunct="1">
      <a:defRPr sz="2000" kern="1200">
        <a:solidFill>
          <a:schemeClr val="tx1"/>
        </a:solidFill>
        <a:latin typeface="+mn-lt"/>
        <a:ea typeface="+mn-ea"/>
        <a:cs typeface="+mn-cs"/>
      </a:defRPr>
    </a:lvl6pPr>
    <a:lvl7pPr marL="3051810" algn="l" defTabSz="1017270" rtl="0" eaLnBrk="1" latinLnBrk="0" hangingPunct="1">
      <a:defRPr sz="2000" kern="1200">
        <a:solidFill>
          <a:schemeClr val="tx1"/>
        </a:solidFill>
        <a:latin typeface="+mn-lt"/>
        <a:ea typeface="+mn-ea"/>
        <a:cs typeface="+mn-cs"/>
      </a:defRPr>
    </a:lvl7pPr>
    <a:lvl8pPr marL="3560445" algn="l" defTabSz="1017270" rtl="0" eaLnBrk="1" latinLnBrk="0" hangingPunct="1">
      <a:defRPr sz="2000" kern="1200">
        <a:solidFill>
          <a:schemeClr val="tx1"/>
        </a:solidFill>
        <a:latin typeface="+mn-lt"/>
        <a:ea typeface="+mn-ea"/>
        <a:cs typeface="+mn-cs"/>
      </a:defRPr>
    </a:lvl8pPr>
    <a:lvl9pPr marL="4069080" algn="l" defTabSz="101727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8" d="100"/>
          <a:sy n="58" d="100"/>
        </p:scale>
        <p:origin x="-636" y="-64"/>
      </p:cViewPr>
      <p:guideLst>
        <p:guide orient="horz" pos="2415"/>
        <p:guide pos="435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857F2E-4210-4AFE-8D77-62BEBF40C047}" type="datetimeFigureOut">
              <a:rPr lang="en-US" smtClean="0"/>
              <a:pPr/>
              <a:t>3/6/2022</a:t>
            </a:fld>
            <a:endParaRPr lang="en-US"/>
          </a:p>
        </p:txBody>
      </p:sp>
      <p:sp>
        <p:nvSpPr>
          <p:cNvPr id="4" name="Slide Image Placeholder 3"/>
          <p:cNvSpPr>
            <a:spLocks noGrp="1" noRot="1" noChangeAspect="1"/>
          </p:cNvSpPr>
          <p:nvPr>
            <p:ph type="sldImg" idx="2"/>
          </p:nvPr>
        </p:nvSpPr>
        <p:spPr>
          <a:xfrm>
            <a:off x="336550" y="685800"/>
            <a:ext cx="618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91B6B-19CB-47C5-AAAF-09B56A0D26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17270" rtl="0" eaLnBrk="1" latinLnBrk="0" hangingPunct="1">
      <a:defRPr sz="1300" kern="1200">
        <a:solidFill>
          <a:schemeClr val="tx1"/>
        </a:solidFill>
        <a:latin typeface="+mn-lt"/>
        <a:ea typeface="+mn-ea"/>
        <a:cs typeface="+mn-cs"/>
      </a:defRPr>
    </a:lvl1pPr>
    <a:lvl2pPr marL="508635" algn="l" defTabSz="1017270" rtl="0" eaLnBrk="1" latinLnBrk="0" hangingPunct="1">
      <a:defRPr sz="1300" kern="1200">
        <a:solidFill>
          <a:schemeClr val="tx1"/>
        </a:solidFill>
        <a:latin typeface="+mn-lt"/>
        <a:ea typeface="+mn-ea"/>
        <a:cs typeface="+mn-cs"/>
      </a:defRPr>
    </a:lvl2pPr>
    <a:lvl3pPr marL="1017270" algn="l" defTabSz="1017270" rtl="0" eaLnBrk="1" latinLnBrk="0" hangingPunct="1">
      <a:defRPr sz="1300" kern="1200">
        <a:solidFill>
          <a:schemeClr val="tx1"/>
        </a:solidFill>
        <a:latin typeface="+mn-lt"/>
        <a:ea typeface="+mn-ea"/>
        <a:cs typeface="+mn-cs"/>
      </a:defRPr>
    </a:lvl3pPr>
    <a:lvl4pPr marL="1525905" algn="l" defTabSz="1017270" rtl="0" eaLnBrk="1" latinLnBrk="0" hangingPunct="1">
      <a:defRPr sz="1300" kern="1200">
        <a:solidFill>
          <a:schemeClr val="tx1"/>
        </a:solidFill>
        <a:latin typeface="+mn-lt"/>
        <a:ea typeface="+mn-ea"/>
        <a:cs typeface="+mn-cs"/>
      </a:defRPr>
    </a:lvl4pPr>
    <a:lvl5pPr marL="2034540" algn="l" defTabSz="1017270" rtl="0" eaLnBrk="1" latinLnBrk="0" hangingPunct="1">
      <a:defRPr sz="1300" kern="1200">
        <a:solidFill>
          <a:schemeClr val="tx1"/>
        </a:solidFill>
        <a:latin typeface="+mn-lt"/>
        <a:ea typeface="+mn-ea"/>
        <a:cs typeface="+mn-cs"/>
      </a:defRPr>
    </a:lvl5pPr>
    <a:lvl6pPr marL="2543175" algn="l" defTabSz="1017270" rtl="0" eaLnBrk="1" latinLnBrk="0" hangingPunct="1">
      <a:defRPr sz="1300" kern="1200">
        <a:solidFill>
          <a:schemeClr val="tx1"/>
        </a:solidFill>
        <a:latin typeface="+mn-lt"/>
        <a:ea typeface="+mn-ea"/>
        <a:cs typeface="+mn-cs"/>
      </a:defRPr>
    </a:lvl6pPr>
    <a:lvl7pPr marL="3051810" algn="l" defTabSz="1017270" rtl="0" eaLnBrk="1" latinLnBrk="0" hangingPunct="1">
      <a:defRPr sz="1300" kern="1200">
        <a:solidFill>
          <a:schemeClr val="tx1"/>
        </a:solidFill>
        <a:latin typeface="+mn-lt"/>
        <a:ea typeface="+mn-ea"/>
        <a:cs typeface="+mn-cs"/>
      </a:defRPr>
    </a:lvl7pPr>
    <a:lvl8pPr marL="3560445" algn="l" defTabSz="1017270" rtl="0" eaLnBrk="1" latinLnBrk="0" hangingPunct="1">
      <a:defRPr sz="1300" kern="1200">
        <a:solidFill>
          <a:schemeClr val="tx1"/>
        </a:solidFill>
        <a:latin typeface="+mn-lt"/>
        <a:ea typeface="+mn-ea"/>
        <a:cs typeface="+mn-cs"/>
      </a:defRPr>
    </a:lvl8pPr>
    <a:lvl9pPr marL="4069080" algn="l" defTabSz="10172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925451469_0_0:notes"/>
          <p:cNvSpPr>
            <a:spLocks noGrp="1" noRot="1" noChangeAspect="1"/>
          </p:cNvSpPr>
          <p:nvPr>
            <p:ph type="sldImg" idx="2"/>
          </p:nvPr>
        </p:nvSpPr>
        <p:spPr>
          <a:xfrm>
            <a:off x="336550" y="685800"/>
            <a:ext cx="618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9254514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36917" y="2381443"/>
            <a:ext cx="11751708" cy="16432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73835" y="4344094"/>
            <a:ext cx="9677877" cy="1959098"/>
          </a:xfrm>
        </p:spPr>
        <p:txBody>
          <a:bodyPr/>
          <a:lstStyle>
            <a:lvl1pPr marL="0" indent="0" algn="ctr">
              <a:buNone/>
              <a:defRPr>
                <a:solidFill>
                  <a:schemeClr val="tx1">
                    <a:tint val="75000"/>
                  </a:schemeClr>
                </a:solidFill>
              </a:defRPr>
            </a:lvl1pPr>
            <a:lvl2pPr marL="508635" indent="0" algn="ctr">
              <a:buNone/>
              <a:defRPr>
                <a:solidFill>
                  <a:schemeClr val="tx1">
                    <a:tint val="75000"/>
                  </a:schemeClr>
                </a:solidFill>
              </a:defRPr>
            </a:lvl2pPr>
            <a:lvl3pPr marL="1017270" indent="0" algn="ctr">
              <a:buNone/>
              <a:defRPr>
                <a:solidFill>
                  <a:schemeClr val="tx1">
                    <a:tint val="75000"/>
                  </a:schemeClr>
                </a:solidFill>
              </a:defRPr>
            </a:lvl3pPr>
            <a:lvl4pPr marL="1525905" indent="0" algn="ctr">
              <a:buNone/>
              <a:defRPr>
                <a:solidFill>
                  <a:schemeClr val="tx1">
                    <a:tint val="75000"/>
                  </a:schemeClr>
                </a:solidFill>
              </a:defRPr>
            </a:lvl4pPr>
            <a:lvl5pPr marL="2034540" indent="0" algn="ctr">
              <a:buNone/>
              <a:defRPr>
                <a:solidFill>
                  <a:schemeClr val="tx1">
                    <a:tint val="75000"/>
                  </a:schemeClr>
                </a:solidFill>
              </a:defRPr>
            </a:lvl5pPr>
            <a:lvl6pPr marL="2543175" indent="0" algn="ctr">
              <a:buNone/>
              <a:defRPr>
                <a:solidFill>
                  <a:schemeClr val="tx1">
                    <a:tint val="75000"/>
                  </a:schemeClr>
                </a:solidFill>
              </a:defRPr>
            </a:lvl6pPr>
            <a:lvl7pPr marL="3051810" indent="0" algn="ctr">
              <a:buNone/>
              <a:defRPr>
                <a:solidFill>
                  <a:schemeClr val="tx1">
                    <a:tint val="75000"/>
                  </a:schemeClr>
                </a:solidFill>
              </a:defRPr>
            </a:lvl7pPr>
            <a:lvl8pPr marL="3560445" indent="0" algn="ctr">
              <a:buNone/>
              <a:defRPr>
                <a:solidFill>
                  <a:schemeClr val="tx1">
                    <a:tint val="75000"/>
                  </a:schemeClr>
                </a:solidFill>
              </a:defRPr>
            </a:lvl8pPr>
            <a:lvl9pPr marL="40690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21" y="307003"/>
            <a:ext cx="3110747" cy="654097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279" y="307003"/>
            <a:ext cx="9101812" cy="65409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1285" y="3104128"/>
            <a:ext cx="12882970" cy="1457796"/>
          </a:xfrm>
          <a:prstGeom prst="rect">
            <a:avLst/>
          </a:prstGeom>
        </p:spPr>
        <p:txBody>
          <a:bodyPr spcFirstLastPara="1" wrap="square" lIns="111988" tIns="111988" rIns="111988" bIns="111988" anchor="b" anchorCtr="0">
            <a:normAutofit/>
          </a:bodyPr>
          <a:lstStyle>
            <a:lvl1pPr lvl="0" algn="ctr">
              <a:spcBef>
                <a:spcPts val="0"/>
              </a:spcBef>
              <a:spcAft>
                <a:spcPts val="0"/>
              </a:spcAft>
              <a:buSzPts val="5200"/>
              <a:buNone/>
              <a:defRPr sz="5300" b="1">
                <a:latin typeface="Calibri" panose="020F0502020204030204" pitchFamily="34" charset="0"/>
                <a:cs typeface="Calibri" panose="020F0502020204030204" pitchFamily="34" charset="0"/>
              </a:defRPr>
            </a:lvl1pPr>
            <a:lvl2pPr lvl="1" algn="ctr">
              <a:spcBef>
                <a:spcPts val="0"/>
              </a:spcBef>
              <a:spcAft>
                <a:spcPts val="0"/>
              </a:spcAft>
              <a:buSzPts val="5200"/>
              <a:buNone/>
              <a:defRPr sz="6300"/>
            </a:lvl2pPr>
            <a:lvl3pPr lvl="2" algn="ctr">
              <a:spcBef>
                <a:spcPts val="0"/>
              </a:spcBef>
              <a:spcAft>
                <a:spcPts val="0"/>
              </a:spcAft>
              <a:buSzPts val="5200"/>
              <a:buNone/>
              <a:defRPr sz="6300"/>
            </a:lvl3pPr>
            <a:lvl4pPr lvl="3" algn="ctr">
              <a:spcBef>
                <a:spcPts val="0"/>
              </a:spcBef>
              <a:spcAft>
                <a:spcPts val="0"/>
              </a:spcAft>
              <a:buSzPts val="5200"/>
              <a:buNone/>
              <a:defRPr sz="6300"/>
            </a:lvl4pPr>
            <a:lvl5pPr lvl="4" algn="ctr">
              <a:spcBef>
                <a:spcPts val="0"/>
              </a:spcBef>
              <a:spcAft>
                <a:spcPts val="0"/>
              </a:spcAft>
              <a:buSzPts val="5200"/>
              <a:buNone/>
              <a:defRPr sz="6300"/>
            </a:lvl5pPr>
            <a:lvl6pPr lvl="5" algn="ctr">
              <a:spcBef>
                <a:spcPts val="0"/>
              </a:spcBef>
              <a:spcAft>
                <a:spcPts val="0"/>
              </a:spcAft>
              <a:buSzPts val="5200"/>
              <a:buNone/>
              <a:defRPr sz="6300"/>
            </a:lvl6pPr>
            <a:lvl7pPr lvl="6" algn="ctr">
              <a:spcBef>
                <a:spcPts val="0"/>
              </a:spcBef>
              <a:spcAft>
                <a:spcPts val="0"/>
              </a:spcAft>
              <a:buSzPts val="5200"/>
              <a:buNone/>
              <a:defRPr sz="6300"/>
            </a:lvl7pPr>
            <a:lvl8pPr lvl="7" algn="ctr">
              <a:spcBef>
                <a:spcPts val="0"/>
              </a:spcBef>
              <a:spcAft>
                <a:spcPts val="0"/>
              </a:spcAft>
              <a:buSzPts val="5200"/>
              <a:buNone/>
              <a:defRPr sz="6300"/>
            </a:lvl8pPr>
            <a:lvl9pPr lvl="8" algn="ctr">
              <a:spcBef>
                <a:spcPts val="0"/>
              </a:spcBef>
              <a:spcAft>
                <a:spcPts val="0"/>
              </a:spcAft>
              <a:buSzPts val="5200"/>
              <a:buNone/>
              <a:defRPr sz="6300"/>
            </a:lvl9pPr>
          </a:lstStyle>
          <a:p>
            <a:endParaRPr dirty="0"/>
          </a:p>
        </p:txBody>
      </p:sp>
      <p:sp>
        <p:nvSpPr>
          <p:cNvPr id="12" name="Google Shape;12;p2"/>
          <p:cNvSpPr txBox="1">
            <a:spLocks noGrp="1"/>
          </p:cNvSpPr>
          <p:nvPr>
            <p:ph type="sldNum" idx="12"/>
          </p:nvPr>
        </p:nvSpPr>
        <p:spPr>
          <a:xfrm>
            <a:off x="12810182" y="6950215"/>
            <a:ext cx="829622" cy="586635"/>
          </a:xfrm>
          <a:prstGeom prst="rect">
            <a:avLst/>
          </a:prstGeom>
        </p:spPr>
        <p:txBody>
          <a:bodyPr spcFirstLastPara="1" wrap="square" lIns="111988" tIns="111988" rIns="111988" bIns="111988"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5" name="Google Shape;15;p27"/>
          <p:cNvSpPr txBox="1"/>
          <p:nvPr userDrawn="1"/>
        </p:nvSpPr>
        <p:spPr>
          <a:xfrm>
            <a:off x="3" y="6"/>
            <a:ext cx="576064" cy="766605"/>
          </a:xfrm>
          <a:prstGeom prst="rect">
            <a:avLst/>
          </a:prstGeom>
          <a:solidFill>
            <a:srgbClr val="0F75BD"/>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sp>
        <p:nvSpPr>
          <p:cNvPr id="6" name="Google Shape;16;p27"/>
          <p:cNvSpPr txBox="1"/>
          <p:nvPr userDrawn="1"/>
        </p:nvSpPr>
        <p:spPr>
          <a:xfrm>
            <a:off x="3" y="766608"/>
            <a:ext cx="576064" cy="766605"/>
          </a:xfrm>
          <a:prstGeom prst="rect">
            <a:avLst/>
          </a:prstGeom>
          <a:solidFill>
            <a:srgbClr val="25AAE2"/>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91279" y="431302"/>
            <a:ext cx="11648750" cy="853571"/>
          </a:xfrm>
          <a:prstGeom prst="rect">
            <a:avLst/>
          </a:prstGeom>
        </p:spPr>
        <p:txBody>
          <a:bodyPr spcFirstLastPara="1" wrap="square" lIns="111988" tIns="111988" rIns="111988" bIns="111988" anchor="t" anchorCtr="0">
            <a:noAutofit/>
          </a:bodyPr>
          <a:lstStyle>
            <a:lvl1pPr lvl="0">
              <a:spcBef>
                <a:spcPts val="0"/>
              </a:spcBef>
              <a:spcAft>
                <a:spcPts val="0"/>
              </a:spcAft>
              <a:buSzPts val="2800"/>
              <a:buNone/>
              <a:defRPr sz="3900" b="1" i="0" u="none" strike="noStrike" cap="none">
                <a:solidFill>
                  <a:srgbClr val="095A82"/>
                </a:solidFill>
                <a:latin typeface="Calibri" charset="0"/>
                <a:ea typeface="Calibri" charset="0"/>
                <a:cs typeface="Calibri" charset="0"/>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691277" y="1717687"/>
            <a:ext cx="12662978" cy="5091913"/>
          </a:xfrm>
          <a:prstGeom prst="rect">
            <a:avLst/>
          </a:prstGeom>
        </p:spPr>
        <p:txBody>
          <a:bodyPr spcFirstLastPara="1" wrap="square" lIns="111988" tIns="111988" rIns="111988" bIns="111988" anchor="t" anchorCtr="0">
            <a:normAutofit/>
          </a:bodyPr>
          <a:lstStyle>
            <a:lvl1pPr marL="560029" lvl="0" indent="-420022">
              <a:spcBef>
                <a:spcPts val="0"/>
              </a:spcBef>
              <a:spcAft>
                <a:spcPts val="0"/>
              </a:spcAft>
              <a:buSzPts val="1800"/>
              <a:buChar char="●"/>
              <a:defRPr>
                <a:latin typeface="Calibri" panose="020F0502020204030204" pitchFamily="34" charset="0"/>
                <a:cs typeface="Calibri" panose="020F0502020204030204" pitchFamily="34" charset="0"/>
              </a:defRPr>
            </a:lvl1pPr>
            <a:lvl2pPr marL="1120058" lvl="1" indent="-388909">
              <a:spcBef>
                <a:spcPts val="0"/>
              </a:spcBef>
              <a:spcAft>
                <a:spcPts val="0"/>
              </a:spcAft>
              <a:buSzPts val="1400"/>
              <a:buChar char="○"/>
              <a:defRPr/>
            </a:lvl2pPr>
            <a:lvl3pPr marL="1680087" lvl="2" indent="-388909">
              <a:spcBef>
                <a:spcPts val="0"/>
              </a:spcBef>
              <a:spcAft>
                <a:spcPts val="0"/>
              </a:spcAft>
              <a:buSzPts val="1400"/>
              <a:buChar char="■"/>
              <a:defRPr/>
            </a:lvl3pPr>
            <a:lvl4pPr marL="2240117" lvl="3" indent="-388909">
              <a:spcBef>
                <a:spcPts val="0"/>
              </a:spcBef>
              <a:spcAft>
                <a:spcPts val="0"/>
              </a:spcAft>
              <a:buSzPts val="1400"/>
              <a:buChar char="●"/>
              <a:defRPr/>
            </a:lvl4pPr>
            <a:lvl5pPr marL="2800146" lvl="4" indent="-388909">
              <a:spcBef>
                <a:spcPts val="0"/>
              </a:spcBef>
              <a:spcAft>
                <a:spcPts val="0"/>
              </a:spcAft>
              <a:buSzPts val="1400"/>
              <a:buChar char="○"/>
              <a:defRPr/>
            </a:lvl5pPr>
            <a:lvl6pPr marL="3360175" lvl="5" indent="-388909">
              <a:spcBef>
                <a:spcPts val="0"/>
              </a:spcBef>
              <a:spcAft>
                <a:spcPts val="0"/>
              </a:spcAft>
              <a:buSzPts val="1400"/>
              <a:buChar char="■"/>
              <a:defRPr/>
            </a:lvl6pPr>
            <a:lvl7pPr marL="3920204" lvl="6" indent="-388909">
              <a:spcBef>
                <a:spcPts val="0"/>
              </a:spcBef>
              <a:spcAft>
                <a:spcPts val="0"/>
              </a:spcAft>
              <a:buSzPts val="1400"/>
              <a:buChar char="●"/>
              <a:defRPr/>
            </a:lvl7pPr>
            <a:lvl8pPr marL="4480232" lvl="7" indent="-388909">
              <a:spcBef>
                <a:spcPts val="0"/>
              </a:spcBef>
              <a:spcAft>
                <a:spcPts val="0"/>
              </a:spcAft>
              <a:buSzPts val="1400"/>
              <a:buChar char="○"/>
              <a:defRPr/>
            </a:lvl8pPr>
            <a:lvl9pPr marL="5040261" lvl="8" indent="-388909">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12810182" y="6950215"/>
            <a:ext cx="829622" cy="586635"/>
          </a:xfrm>
          <a:prstGeom prst="rect">
            <a:avLst/>
          </a:prstGeom>
        </p:spPr>
        <p:txBody>
          <a:bodyPr spcFirstLastPara="1" wrap="square" lIns="111988" tIns="111988" rIns="111988" bIns="111988"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5" name="Google Shape;15;p27"/>
          <p:cNvSpPr txBox="1"/>
          <p:nvPr userDrawn="1"/>
        </p:nvSpPr>
        <p:spPr>
          <a:xfrm>
            <a:off x="3" y="6"/>
            <a:ext cx="576064" cy="766605"/>
          </a:xfrm>
          <a:prstGeom prst="rect">
            <a:avLst/>
          </a:prstGeom>
          <a:solidFill>
            <a:srgbClr val="0F75BD"/>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sp>
        <p:nvSpPr>
          <p:cNvPr id="6" name="Google Shape;16;p27"/>
          <p:cNvSpPr txBox="1"/>
          <p:nvPr userDrawn="1"/>
        </p:nvSpPr>
        <p:spPr>
          <a:xfrm>
            <a:off x="3" y="766608"/>
            <a:ext cx="576064" cy="766605"/>
          </a:xfrm>
          <a:prstGeom prst="rect">
            <a:avLst/>
          </a:prstGeom>
          <a:solidFill>
            <a:srgbClr val="25AAE2"/>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cxnSp>
        <p:nvCxnSpPr>
          <p:cNvPr id="7" name="Straight Connector 6"/>
          <p:cNvCxnSpPr/>
          <p:nvPr userDrawn="1"/>
        </p:nvCxnSpPr>
        <p:spPr bwMode="auto">
          <a:xfrm>
            <a:off x="691277" y="1284868"/>
            <a:ext cx="12662978" cy="0"/>
          </a:xfrm>
          <a:prstGeom prst="line">
            <a:avLst/>
          </a:prstGeom>
          <a:noFill/>
          <a:ln w="28575" cap="flat" cmpd="sng" algn="ctr">
            <a:solidFill>
              <a:srgbClr val="095A82"/>
            </a:solidFill>
            <a:prstDash val="solid"/>
            <a:round/>
            <a:headEnd type="none" w="sm" len="sm"/>
            <a:tailEnd type="none" w="sm" len="sm"/>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2123" y="4926147"/>
            <a:ext cx="11751708" cy="152256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1092123" y="3249196"/>
            <a:ext cx="11751708" cy="1676946"/>
          </a:xfrm>
        </p:spPr>
        <p:txBody>
          <a:bodyPr anchor="b"/>
          <a:lstStyle>
            <a:lvl1pPr marL="0" indent="0">
              <a:buNone/>
              <a:defRPr sz="2200">
                <a:solidFill>
                  <a:schemeClr val="tx1">
                    <a:tint val="75000"/>
                  </a:schemeClr>
                </a:solidFill>
              </a:defRPr>
            </a:lvl1pPr>
            <a:lvl2pPr marL="508635" indent="0">
              <a:buNone/>
              <a:defRPr sz="2000">
                <a:solidFill>
                  <a:schemeClr val="tx1">
                    <a:tint val="75000"/>
                  </a:schemeClr>
                </a:solidFill>
              </a:defRPr>
            </a:lvl2pPr>
            <a:lvl3pPr marL="1017270" indent="0">
              <a:buNone/>
              <a:defRPr sz="1800">
                <a:solidFill>
                  <a:schemeClr val="tx1">
                    <a:tint val="75000"/>
                  </a:schemeClr>
                </a:solidFill>
              </a:defRPr>
            </a:lvl3pPr>
            <a:lvl4pPr marL="1525905" indent="0">
              <a:buNone/>
              <a:defRPr sz="1600">
                <a:solidFill>
                  <a:schemeClr val="tx1">
                    <a:tint val="75000"/>
                  </a:schemeClr>
                </a:solidFill>
              </a:defRPr>
            </a:lvl4pPr>
            <a:lvl5pPr marL="2034540" indent="0">
              <a:buNone/>
              <a:defRPr sz="1600">
                <a:solidFill>
                  <a:schemeClr val="tx1">
                    <a:tint val="75000"/>
                  </a:schemeClr>
                </a:solidFill>
              </a:defRPr>
            </a:lvl5pPr>
            <a:lvl6pPr marL="2543175" indent="0">
              <a:buNone/>
              <a:defRPr sz="1600">
                <a:solidFill>
                  <a:schemeClr val="tx1">
                    <a:tint val="75000"/>
                  </a:schemeClr>
                </a:solidFill>
              </a:defRPr>
            </a:lvl6pPr>
            <a:lvl7pPr marL="3051810" indent="0">
              <a:buNone/>
              <a:defRPr sz="1600">
                <a:solidFill>
                  <a:schemeClr val="tx1">
                    <a:tint val="75000"/>
                  </a:schemeClr>
                </a:solidFill>
              </a:defRPr>
            </a:lvl7pPr>
            <a:lvl8pPr marL="3560445" indent="0">
              <a:buNone/>
              <a:defRPr sz="1600">
                <a:solidFill>
                  <a:schemeClr val="tx1">
                    <a:tint val="75000"/>
                  </a:schemeClr>
                </a:solidFill>
              </a:defRPr>
            </a:lvl8pPr>
            <a:lvl9pPr marL="406908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278" y="1788743"/>
            <a:ext cx="6106280" cy="5059231"/>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027982" y="1788743"/>
            <a:ext cx="6106280" cy="5059231"/>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91278" y="1715986"/>
            <a:ext cx="6108680" cy="715141"/>
          </a:xfrm>
        </p:spPr>
        <p:txBody>
          <a:bodyPr anchor="b"/>
          <a:lstStyle>
            <a:lvl1pPr marL="0" indent="0">
              <a:buNone/>
              <a:defRPr sz="2700" b="1"/>
            </a:lvl1pPr>
            <a:lvl2pPr marL="508635" indent="0">
              <a:buNone/>
              <a:defRPr sz="2200" b="1"/>
            </a:lvl2pPr>
            <a:lvl3pPr marL="1017270" indent="0">
              <a:buNone/>
              <a:defRPr sz="2000" b="1"/>
            </a:lvl3pPr>
            <a:lvl4pPr marL="1525905" indent="0">
              <a:buNone/>
              <a:defRPr sz="1800" b="1"/>
            </a:lvl4pPr>
            <a:lvl5pPr marL="2034540" indent="0">
              <a:buNone/>
              <a:defRPr sz="1800" b="1"/>
            </a:lvl5pPr>
            <a:lvl6pPr marL="2543175" indent="0">
              <a:buNone/>
              <a:defRPr sz="1800" b="1"/>
            </a:lvl6pPr>
            <a:lvl7pPr marL="3051810" indent="0">
              <a:buNone/>
              <a:defRPr sz="1800" b="1"/>
            </a:lvl7pPr>
            <a:lvl8pPr marL="3560445" indent="0">
              <a:buNone/>
              <a:defRPr sz="1800" b="1"/>
            </a:lvl8pPr>
            <a:lvl9pPr marL="406908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691278" y="2431132"/>
            <a:ext cx="6108680" cy="441684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023183" y="1715986"/>
            <a:ext cx="6111080" cy="715141"/>
          </a:xfrm>
        </p:spPr>
        <p:txBody>
          <a:bodyPr anchor="b"/>
          <a:lstStyle>
            <a:lvl1pPr marL="0" indent="0">
              <a:buNone/>
              <a:defRPr sz="2700" b="1"/>
            </a:lvl1pPr>
            <a:lvl2pPr marL="508635" indent="0">
              <a:buNone/>
              <a:defRPr sz="2200" b="1"/>
            </a:lvl2pPr>
            <a:lvl3pPr marL="1017270" indent="0">
              <a:buNone/>
              <a:defRPr sz="2000" b="1"/>
            </a:lvl3pPr>
            <a:lvl4pPr marL="1525905" indent="0">
              <a:buNone/>
              <a:defRPr sz="1800" b="1"/>
            </a:lvl4pPr>
            <a:lvl5pPr marL="2034540" indent="0">
              <a:buNone/>
              <a:defRPr sz="1800" b="1"/>
            </a:lvl5pPr>
            <a:lvl6pPr marL="2543175" indent="0">
              <a:buNone/>
              <a:defRPr sz="1800" b="1"/>
            </a:lvl6pPr>
            <a:lvl7pPr marL="3051810" indent="0">
              <a:buNone/>
              <a:defRPr sz="1800" b="1"/>
            </a:lvl7pPr>
            <a:lvl8pPr marL="3560445" indent="0">
              <a:buNone/>
              <a:defRPr sz="1800" b="1"/>
            </a:lvl8pPr>
            <a:lvl9pPr marL="406908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7023183" y="2431132"/>
            <a:ext cx="6111080" cy="441684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285" y="305225"/>
            <a:ext cx="4548507" cy="1298968"/>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5405407" y="305223"/>
            <a:ext cx="7728859" cy="6542751"/>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1285" y="1604195"/>
            <a:ext cx="4548507" cy="5243783"/>
          </a:xfrm>
        </p:spPr>
        <p:txBody>
          <a:bodyPr/>
          <a:lstStyle>
            <a:lvl1pPr marL="0" indent="0">
              <a:buNone/>
              <a:defRPr sz="1600"/>
            </a:lvl1pPr>
            <a:lvl2pPr marL="508635" indent="0">
              <a:buNone/>
              <a:defRPr sz="1300"/>
            </a:lvl2pPr>
            <a:lvl3pPr marL="1017270" indent="0">
              <a:buNone/>
              <a:defRPr sz="1100"/>
            </a:lvl3pPr>
            <a:lvl4pPr marL="1525905" indent="0">
              <a:buNone/>
              <a:defRPr sz="1000"/>
            </a:lvl4pPr>
            <a:lvl5pPr marL="2034540" indent="0">
              <a:buNone/>
              <a:defRPr sz="1000"/>
            </a:lvl5pPr>
            <a:lvl6pPr marL="2543175" indent="0">
              <a:buNone/>
              <a:defRPr sz="1000"/>
            </a:lvl6pPr>
            <a:lvl7pPr marL="3051810" indent="0">
              <a:buNone/>
              <a:defRPr sz="1000"/>
            </a:lvl7pPr>
            <a:lvl8pPr marL="3560445" indent="0">
              <a:buNone/>
              <a:defRPr sz="1000"/>
            </a:lvl8pPr>
            <a:lvl9pPr marL="406908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09909" y="5366226"/>
            <a:ext cx="8295323" cy="63351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2709909" y="684980"/>
            <a:ext cx="8295323" cy="4599623"/>
          </a:xfrm>
        </p:spPr>
        <p:txBody>
          <a:bodyPr/>
          <a:lstStyle>
            <a:lvl1pPr marL="0" indent="0">
              <a:buNone/>
              <a:defRPr sz="3600"/>
            </a:lvl1pPr>
            <a:lvl2pPr marL="508635" indent="0">
              <a:buNone/>
              <a:defRPr sz="3100"/>
            </a:lvl2pPr>
            <a:lvl3pPr marL="1017270" indent="0">
              <a:buNone/>
              <a:defRPr sz="2700"/>
            </a:lvl3pPr>
            <a:lvl4pPr marL="1525905" indent="0">
              <a:buNone/>
              <a:defRPr sz="2200"/>
            </a:lvl4pPr>
            <a:lvl5pPr marL="2034540" indent="0">
              <a:buNone/>
              <a:defRPr sz="2200"/>
            </a:lvl5pPr>
            <a:lvl6pPr marL="2543175" indent="0">
              <a:buNone/>
              <a:defRPr sz="2200"/>
            </a:lvl6pPr>
            <a:lvl7pPr marL="3051810" indent="0">
              <a:buNone/>
              <a:defRPr sz="2200"/>
            </a:lvl7pPr>
            <a:lvl8pPr marL="3560445" indent="0">
              <a:buNone/>
              <a:defRPr sz="2200"/>
            </a:lvl8pPr>
            <a:lvl9pPr marL="4069080" indent="0">
              <a:buNone/>
              <a:defRPr sz="2200"/>
            </a:lvl9pPr>
          </a:lstStyle>
          <a:p>
            <a:endParaRPr lang="en-US"/>
          </a:p>
        </p:txBody>
      </p:sp>
      <p:sp>
        <p:nvSpPr>
          <p:cNvPr id="4" name="Text Placeholder 3"/>
          <p:cNvSpPr>
            <a:spLocks noGrp="1"/>
          </p:cNvSpPr>
          <p:nvPr>
            <p:ph type="body" sz="half" idx="2"/>
          </p:nvPr>
        </p:nvSpPr>
        <p:spPr>
          <a:xfrm>
            <a:off x="2709909" y="5999743"/>
            <a:ext cx="8295323" cy="899695"/>
          </a:xfrm>
        </p:spPr>
        <p:txBody>
          <a:bodyPr/>
          <a:lstStyle>
            <a:lvl1pPr marL="0" indent="0">
              <a:buNone/>
              <a:defRPr sz="1600"/>
            </a:lvl1pPr>
            <a:lvl2pPr marL="508635" indent="0">
              <a:buNone/>
              <a:defRPr sz="1300"/>
            </a:lvl2pPr>
            <a:lvl3pPr marL="1017270" indent="0">
              <a:buNone/>
              <a:defRPr sz="1100"/>
            </a:lvl3pPr>
            <a:lvl4pPr marL="1525905" indent="0">
              <a:buNone/>
              <a:defRPr sz="1000"/>
            </a:lvl4pPr>
            <a:lvl5pPr marL="2034540" indent="0">
              <a:buNone/>
              <a:defRPr sz="1000"/>
            </a:lvl5pPr>
            <a:lvl6pPr marL="2543175" indent="0">
              <a:buNone/>
              <a:defRPr sz="1000"/>
            </a:lvl6pPr>
            <a:lvl7pPr marL="3051810" indent="0">
              <a:buNone/>
              <a:defRPr sz="1000"/>
            </a:lvl7pPr>
            <a:lvl8pPr marL="3560445" indent="0">
              <a:buNone/>
              <a:defRPr sz="1000"/>
            </a:lvl8pPr>
            <a:lvl9pPr marL="406908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278" y="307001"/>
            <a:ext cx="12442984" cy="1277674"/>
          </a:xfrm>
          <a:prstGeom prst="rect">
            <a:avLst/>
          </a:prstGeom>
        </p:spPr>
        <p:txBody>
          <a:bodyPr vert="horz" lIns="101727" tIns="50864" rIns="101727" bIns="50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1278" y="1788743"/>
            <a:ext cx="12442984" cy="5059231"/>
          </a:xfrm>
          <a:prstGeom prst="rect">
            <a:avLst/>
          </a:prstGeom>
        </p:spPr>
        <p:txBody>
          <a:bodyPr vert="horz" lIns="101727" tIns="50864" rIns="101727" bIns="50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1282" y="7105288"/>
            <a:ext cx="3225959" cy="408146"/>
          </a:xfrm>
          <a:prstGeom prst="rect">
            <a:avLst/>
          </a:prstGeom>
        </p:spPr>
        <p:txBody>
          <a:bodyPr vert="horz" lIns="101727" tIns="50864" rIns="101727" bIns="50864" rtlCol="0" anchor="ctr"/>
          <a:lstStyle>
            <a:lvl1pPr algn="l">
              <a:defRPr sz="1300">
                <a:solidFill>
                  <a:schemeClr val="tx1">
                    <a:tint val="75000"/>
                  </a:schemeClr>
                </a:solidFill>
              </a:defRPr>
            </a:lvl1pPr>
          </a:lstStyle>
          <a:p>
            <a:fld id="{1D8BD707-D9CF-40AE-B4C6-C98DA3205C09}" type="datetimeFigureOut">
              <a:rPr lang="en-US" smtClean="0"/>
              <a:pPr/>
              <a:t>3/6/2022</a:t>
            </a:fld>
            <a:endParaRPr lang="en-US"/>
          </a:p>
        </p:txBody>
      </p:sp>
      <p:sp>
        <p:nvSpPr>
          <p:cNvPr id="5" name="Footer Placeholder 4"/>
          <p:cNvSpPr>
            <a:spLocks noGrp="1"/>
          </p:cNvSpPr>
          <p:nvPr>
            <p:ph type="ftr" sz="quarter" idx="3"/>
          </p:nvPr>
        </p:nvSpPr>
        <p:spPr>
          <a:xfrm>
            <a:off x="4723727" y="7105288"/>
            <a:ext cx="4378088" cy="408146"/>
          </a:xfrm>
          <a:prstGeom prst="rect">
            <a:avLst/>
          </a:prstGeom>
        </p:spPr>
        <p:txBody>
          <a:bodyPr vert="horz" lIns="101727" tIns="50864" rIns="101727" bIns="50864"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08309" y="7105288"/>
            <a:ext cx="3225959" cy="408146"/>
          </a:xfrm>
          <a:prstGeom prst="rect">
            <a:avLst/>
          </a:prstGeom>
        </p:spPr>
        <p:txBody>
          <a:bodyPr vert="horz" lIns="101727" tIns="50864" rIns="101727" bIns="50864"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1017270" rtl="0" eaLnBrk="1" latinLnBrk="0" hangingPunct="1">
        <a:spcBef>
          <a:spcPct val="0"/>
        </a:spcBef>
        <a:buNone/>
        <a:defRPr sz="4900" kern="1200">
          <a:solidFill>
            <a:schemeClr val="tx1"/>
          </a:solidFill>
          <a:latin typeface="+mj-lt"/>
          <a:ea typeface="+mj-ea"/>
          <a:cs typeface="+mj-cs"/>
        </a:defRPr>
      </a:lvl1pPr>
    </p:titleStyle>
    <p:bodyStyle>
      <a:lvl1pPr marL="381476" indent="-381476" algn="l" defTabSz="101727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6532" indent="-317897" algn="l" defTabSz="101727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588" indent="-254318" algn="l" defTabSz="101727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0223"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858"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7493"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6128"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4763"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3398"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7270" rtl="0" eaLnBrk="1" latinLnBrk="0" hangingPunct="1">
        <a:defRPr sz="2000" kern="1200">
          <a:solidFill>
            <a:schemeClr val="tx1"/>
          </a:solidFill>
          <a:latin typeface="+mn-lt"/>
          <a:ea typeface="+mn-ea"/>
          <a:cs typeface="+mn-cs"/>
        </a:defRPr>
      </a:lvl1pPr>
      <a:lvl2pPr marL="508635" algn="l" defTabSz="1017270" rtl="0" eaLnBrk="1" latinLnBrk="0" hangingPunct="1">
        <a:defRPr sz="2000" kern="1200">
          <a:solidFill>
            <a:schemeClr val="tx1"/>
          </a:solidFill>
          <a:latin typeface="+mn-lt"/>
          <a:ea typeface="+mn-ea"/>
          <a:cs typeface="+mn-cs"/>
        </a:defRPr>
      </a:lvl2pPr>
      <a:lvl3pPr marL="1017270" algn="l" defTabSz="1017270" rtl="0" eaLnBrk="1" latinLnBrk="0" hangingPunct="1">
        <a:defRPr sz="2000" kern="1200">
          <a:solidFill>
            <a:schemeClr val="tx1"/>
          </a:solidFill>
          <a:latin typeface="+mn-lt"/>
          <a:ea typeface="+mn-ea"/>
          <a:cs typeface="+mn-cs"/>
        </a:defRPr>
      </a:lvl3pPr>
      <a:lvl4pPr marL="1525905" algn="l" defTabSz="1017270" rtl="0" eaLnBrk="1" latinLnBrk="0" hangingPunct="1">
        <a:defRPr sz="2000" kern="1200">
          <a:solidFill>
            <a:schemeClr val="tx1"/>
          </a:solidFill>
          <a:latin typeface="+mn-lt"/>
          <a:ea typeface="+mn-ea"/>
          <a:cs typeface="+mn-cs"/>
        </a:defRPr>
      </a:lvl4pPr>
      <a:lvl5pPr marL="2034540" algn="l" defTabSz="1017270" rtl="0" eaLnBrk="1" latinLnBrk="0" hangingPunct="1">
        <a:defRPr sz="2000" kern="1200">
          <a:solidFill>
            <a:schemeClr val="tx1"/>
          </a:solidFill>
          <a:latin typeface="+mn-lt"/>
          <a:ea typeface="+mn-ea"/>
          <a:cs typeface="+mn-cs"/>
        </a:defRPr>
      </a:lvl5pPr>
      <a:lvl6pPr marL="2543175" algn="l" defTabSz="1017270" rtl="0" eaLnBrk="1" latinLnBrk="0" hangingPunct="1">
        <a:defRPr sz="2000" kern="1200">
          <a:solidFill>
            <a:schemeClr val="tx1"/>
          </a:solidFill>
          <a:latin typeface="+mn-lt"/>
          <a:ea typeface="+mn-ea"/>
          <a:cs typeface="+mn-cs"/>
        </a:defRPr>
      </a:lvl6pPr>
      <a:lvl7pPr marL="3051810" algn="l" defTabSz="1017270" rtl="0" eaLnBrk="1" latinLnBrk="0" hangingPunct="1">
        <a:defRPr sz="2000" kern="1200">
          <a:solidFill>
            <a:schemeClr val="tx1"/>
          </a:solidFill>
          <a:latin typeface="+mn-lt"/>
          <a:ea typeface="+mn-ea"/>
          <a:cs typeface="+mn-cs"/>
        </a:defRPr>
      </a:lvl7pPr>
      <a:lvl8pPr marL="3560445" algn="l" defTabSz="1017270" rtl="0" eaLnBrk="1" latinLnBrk="0" hangingPunct="1">
        <a:defRPr sz="2000" kern="1200">
          <a:solidFill>
            <a:schemeClr val="tx1"/>
          </a:solidFill>
          <a:latin typeface="+mn-lt"/>
          <a:ea typeface="+mn-ea"/>
          <a:cs typeface="+mn-cs"/>
        </a:defRPr>
      </a:lvl8pPr>
      <a:lvl9pPr marL="4069080" algn="l" defTabSz="101727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1297" y="2592748"/>
            <a:ext cx="12882970" cy="1576258"/>
          </a:xfrm>
          <a:prstGeom prst="rect">
            <a:avLst/>
          </a:prstGeom>
        </p:spPr>
        <p:txBody>
          <a:bodyPr spcFirstLastPara="1" wrap="square" lIns="111988" tIns="111988" rIns="111988" bIns="111988" anchor="b" anchorCtr="0">
            <a:normAutofit/>
          </a:bodyPr>
          <a:lstStyle/>
          <a:p>
            <a:r>
              <a:rPr lang="en" dirty="0" smtClean="0"/>
              <a:t>Heaps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Memory representation</a:t>
            </a:r>
            <a:endParaRPr lang="en-US" dirty="0"/>
          </a:p>
        </p:txBody>
      </p:sp>
      <p:pic>
        <p:nvPicPr>
          <p:cNvPr id="3074" name="Picture 2"/>
          <p:cNvPicPr>
            <a:picLocks noChangeAspect="1" noChangeArrowheads="1"/>
          </p:cNvPicPr>
          <p:nvPr/>
        </p:nvPicPr>
        <p:blipFill>
          <a:blip r:embed="rId2"/>
          <a:srcRect/>
          <a:stretch>
            <a:fillRect/>
          </a:stretch>
        </p:blipFill>
        <p:spPr bwMode="auto">
          <a:xfrm>
            <a:off x="5541169" y="3223419"/>
            <a:ext cx="7667625" cy="7143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35769" y="2004219"/>
            <a:ext cx="3771900" cy="2514600"/>
          </a:xfrm>
          <a:prstGeom prst="rect">
            <a:avLst/>
          </a:prstGeom>
          <a:noFill/>
          <a:ln w="9525">
            <a:noFill/>
            <a:miter lim="800000"/>
            <a:headEnd/>
            <a:tailEnd/>
          </a:ln>
          <a:effectLst/>
        </p:spPr>
      </p:pic>
      <p:sp>
        <p:nvSpPr>
          <p:cNvPr id="6" name="Circular Arrow 5"/>
          <p:cNvSpPr/>
          <p:nvPr/>
        </p:nvSpPr>
        <p:spPr>
          <a:xfrm>
            <a:off x="3407569" y="1470819"/>
            <a:ext cx="1905000" cy="2590800"/>
          </a:xfrm>
          <a:prstGeom prst="circularArrow">
            <a:avLst>
              <a:gd name="adj1" fmla="val 12500"/>
              <a:gd name="adj2" fmla="val 1071774"/>
              <a:gd name="adj3" fmla="val 20457681"/>
              <a:gd name="adj4" fmla="val 11920416"/>
              <a:gd name="adj5" fmla="val 17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Deleting an element from Max heap</a:t>
            </a:r>
            <a:endParaRPr lang="en-US" dirty="0"/>
          </a:p>
        </p:txBody>
      </p:sp>
      <p:sp>
        <p:nvSpPr>
          <p:cNvPr id="3" name="Text Placeholder 2"/>
          <p:cNvSpPr>
            <a:spLocks noGrp="1"/>
          </p:cNvSpPr>
          <p:nvPr>
            <p:ph type="body" idx="1"/>
          </p:nvPr>
        </p:nvSpPr>
        <p:spPr/>
        <p:txBody>
          <a:bodyPr>
            <a:noAutofit/>
          </a:bodyPr>
          <a:lstStyle/>
          <a:p>
            <a:pPr>
              <a:buNone/>
            </a:pPr>
            <a:r>
              <a:rPr lang="en-US" sz="1800" dirty="0" smtClean="0"/>
              <a:t>Consider a max heap H having n elements. An element is always deleted from the root of the heap. So, deleting an element from</a:t>
            </a:r>
          </a:p>
          <a:p>
            <a:pPr>
              <a:buNone/>
            </a:pPr>
            <a:r>
              <a:rPr lang="en-US" sz="1800" dirty="0" smtClean="0"/>
              <a:t>the heap is done in the following three steps:</a:t>
            </a:r>
          </a:p>
          <a:p>
            <a:pPr>
              <a:buNone/>
            </a:pPr>
            <a:endParaRPr lang="en-US" sz="1800" dirty="0" smtClean="0"/>
          </a:p>
          <a:p>
            <a:pPr>
              <a:buNone/>
            </a:pPr>
            <a:r>
              <a:rPr lang="en-US" sz="1800" dirty="0" smtClean="0"/>
              <a:t>1.  Replace the root node’s value with the last node’s value so that H is still a complete binary tree but not necessarily</a:t>
            </a:r>
          </a:p>
          <a:p>
            <a:pPr>
              <a:buNone/>
            </a:pPr>
            <a:r>
              <a:rPr lang="en-US" sz="1800" dirty="0" smtClean="0"/>
              <a:t>a heap.</a:t>
            </a:r>
          </a:p>
          <a:p>
            <a:pPr>
              <a:buNone/>
            </a:pPr>
            <a:endParaRPr lang="en-US" sz="1800" dirty="0" smtClean="0"/>
          </a:p>
          <a:p>
            <a:pPr>
              <a:buNone/>
            </a:pPr>
            <a:r>
              <a:rPr lang="en-US" sz="1800" dirty="0" smtClean="0"/>
              <a:t>2.  Delete the last node.</a:t>
            </a:r>
          </a:p>
          <a:p>
            <a:pPr>
              <a:buNone/>
            </a:pPr>
            <a:endParaRPr lang="en-US" sz="1800" dirty="0" smtClean="0"/>
          </a:p>
          <a:p>
            <a:pPr>
              <a:buNone/>
            </a:pPr>
            <a:r>
              <a:rPr lang="en-US" sz="1800" dirty="0" smtClean="0"/>
              <a:t>3.  Sink down the new root node’s value so that H satisfies the heap property. In this step, interchange the root node’s value</a:t>
            </a:r>
          </a:p>
          <a:p>
            <a:pPr>
              <a:buNone/>
            </a:pPr>
            <a:r>
              <a:rPr lang="en-US" sz="1800" dirty="0" smtClean="0"/>
              <a:t>with its child node’s value (whichever is largest among its children).</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Delete the root node</a:t>
            </a:r>
            <a:endParaRPr lang="en-US" dirty="0"/>
          </a:p>
        </p:txBody>
      </p:sp>
      <p:pic>
        <p:nvPicPr>
          <p:cNvPr id="4098" name="Picture 2"/>
          <p:cNvPicPr>
            <a:picLocks noChangeAspect="1" noChangeArrowheads="1"/>
          </p:cNvPicPr>
          <p:nvPr/>
        </p:nvPicPr>
        <p:blipFill>
          <a:blip r:embed="rId2"/>
          <a:srcRect/>
          <a:stretch>
            <a:fillRect/>
          </a:stretch>
        </p:blipFill>
        <p:spPr bwMode="auto">
          <a:xfrm>
            <a:off x="740569" y="2156619"/>
            <a:ext cx="3234828" cy="2209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494439" y="4671219"/>
            <a:ext cx="10033212" cy="2318329"/>
          </a:xfrm>
          <a:prstGeom prst="rect">
            <a:avLst/>
          </a:prstGeom>
          <a:noFill/>
          <a:ln w="9525">
            <a:noFill/>
            <a:miter lim="800000"/>
            <a:headEnd/>
            <a:tailEnd/>
          </a:ln>
          <a:effectLst/>
        </p:spPr>
      </p:pic>
      <p:sp>
        <p:nvSpPr>
          <p:cNvPr id="6" name="Circular Arrow 5"/>
          <p:cNvSpPr/>
          <p:nvPr/>
        </p:nvSpPr>
        <p:spPr>
          <a:xfrm>
            <a:off x="3636169" y="2232819"/>
            <a:ext cx="1905000" cy="2590800"/>
          </a:xfrm>
          <a:prstGeom prst="circularArrow">
            <a:avLst>
              <a:gd name="adj1" fmla="val 12500"/>
              <a:gd name="adj2" fmla="val 3038157"/>
              <a:gd name="adj3" fmla="val 20457681"/>
              <a:gd name="adj4" fmla="val 15450911"/>
              <a:gd name="adj5" fmla="val 19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to “</a:t>
            </a:r>
            <a:r>
              <a:rPr lang="en-US" dirty="0" err="1" smtClean="0"/>
              <a:t>heapify</a:t>
            </a:r>
            <a:r>
              <a:rPr lang="en-US" dirty="0" smtClean="0"/>
              <a:t>” a tree?</a:t>
            </a:r>
            <a:endParaRPr lang="en-US" dirty="0"/>
          </a:p>
        </p:txBody>
      </p:sp>
      <p:sp>
        <p:nvSpPr>
          <p:cNvPr id="3" name="Text Placeholder 2"/>
          <p:cNvSpPr>
            <a:spLocks noGrp="1"/>
          </p:cNvSpPr>
          <p:nvPr>
            <p:ph type="body" idx="1"/>
          </p:nvPr>
        </p:nvSpPr>
        <p:spPr/>
        <p:txBody>
          <a:bodyPr>
            <a:normAutofit/>
          </a:bodyPr>
          <a:lstStyle/>
          <a:p>
            <a:r>
              <a:rPr lang="en-US" sz="2000" dirty="0" smtClean="0"/>
              <a:t>The process of reshaping a binary tree into a Heap data structure is known as ‘</a:t>
            </a:r>
            <a:r>
              <a:rPr lang="en-US" sz="2000" dirty="0" err="1" smtClean="0"/>
              <a:t>heapify</a:t>
            </a:r>
            <a:r>
              <a:rPr lang="en-US" sz="2000" dirty="0" smtClean="0"/>
              <a:t>’. A binary tree is a tree data structure that has two child nodes at max. If a node’s children nodes are ‘</a:t>
            </a:r>
            <a:r>
              <a:rPr lang="en-US" sz="2000" dirty="0" err="1" smtClean="0"/>
              <a:t>heapified</a:t>
            </a:r>
            <a:r>
              <a:rPr lang="en-US" sz="2000" dirty="0" smtClean="0"/>
              <a:t>’, then only ‘</a:t>
            </a:r>
            <a:r>
              <a:rPr lang="en-US" sz="2000" dirty="0" err="1" smtClean="0"/>
              <a:t>heapify</a:t>
            </a:r>
            <a:r>
              <a:rPr lang="en-US" sz="2000" dirty="0" smtClean="0"/>
              <a:t>’ process can be applied over that node. A heap should always be a complete binary tree.</a:t>
            </a:r>
          </a:p>
          <a:p>
            <a:endParaRPr lang="en-IN" sz="2000" dirty="0" smtClean="0"/>
          </a:p>
          <a:p>
            <a:r>
              <a:rPr lang="en-US" sz="2000" dirty="0" smtClean="0"/>
              <a:t>Starting from a complete binary tree, we can modify it to become a Max-Heap by running a function called ‘</a:t>
            </a:r>
            <a:r>
              <a:rPr lang="en-US" sz="2000" dirty="0" err="1" smtClean="0"/>
              <a:t>heapify</a:t>
            </a:r>
            <a:r>
              <a:rPr lang="en-US" sz="2000" dirty="0" smtClean="0"/>
              <a:t>’ on all the non-leaf elements of the heap. i.e. ‘</a:t>
            </a:r>
            <a:r>
              <a:rPr lang="en-US" sz="2000" dirty="0" err="1" smtClean="0"/>
              <a:t>heapify</a:t>
            </a:r>
            <a:r>
              <a:rPr lang="en-US" sz="2000" dirty="0" smtClean="0"/>
              <a:t>’ uses recursion.</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a:t>
            </a:r>
            <a:r>
              <a:rPr lang="en-US" dirty="0" err="1" smtClean="0"/>
              <a:t>heapify</a:t>
            </a:r>
            <a:r>
              <a:rPr lang="en-US" dirty="0" smtClean="0"/>
              <a:t>”</a:t>
            </a:r>
            <a:endParaRPr lang="en-US" dirty="0"/>
          </a:p>
        </p:txBody>
      </p:sp>
      <p:sp>
        <p:nvSpPr>
          <p:cNvPr id="3" name="Text Placeholder 2"/>
          <p:cNvSpPr>
            <a:spLocks noGrp="1"/>
          </p:cNvSpPr>
          <p:nvPr>
            <p:ph type="body" idx="1"/>
          </p:nvPr>
        </p:nvSpPr>
        <p:spPr/>
        <p:txBody>
          <a:bodyPr>
            <a:normAutofit/>
          </a:bodyPr>
          <a:lstStyle/>
          <a:p>
            <a:pPr>
              <a:buNone/>
            </a:pPr>
            <a:r>
              <a:rPr lang="en-US" sz="2000" b="1" dirty="0" err="1" smtClean="0"/>
              <a:t>heapify</a:t>
            </a:r>
            <a:r>
              <a:rPr lang="en-US" sz="2000" b="1" dirty="0" smtClean="0"/>
              <a:t>(array) </a:t>
            </a:r>
          </a:p>
          <a:p>
            <a:pPr>
              <a:buNone/>
            </a:pPr>
            <a:r>
              <a:rPr lang="en-US" sz="2000" dirty="0" smtClean="0"/>
              <a:t>	Root = array[0] </a:t>
            </a:r>
          </a:p>
          <a:p>
            <a:pPr>
              <a:buNone/>
            </a:pPr>
            <a:r>
              <a:rPr lang="en-US" sz="2000" dirty="0" smtClean="0"/>
              <a:t>	Largest = largest( array[0] , array [2 * 0 + 1], array[2 * 0 + 2]) </a:t>
            </a:r>
          </a:p>
          <a:p>
            <a:pPr>
              <a:buNone/>
            </a:pPr>
            <a:r>
              <a:rPr lang="en-US" sz="2000" dirty="0" smtClean="0"/>
              <a:t>if(Root != Largest) </a:t>
            </a:r>
          </a:p>
          <a:p>
            <a:pPr>
              <a:buNone/>
            </a:pPr>
            <a:r>
              <a:rPr lang="en-US" sz="2000" dirty="0" smtClean="0"/>
              <a:t>		Swap(Root, Largest)</a:t>
            </a:r>
          </a:p>
          <a:p>
            <a:pPr>
              <a:buNone/>
            </a:pPr>
            <a:endParaRPr lang="en-IN" sz="2000" dirty="0" smtClean="0"/>
          </a:p>
          <a:p>
            <a:pPr>
              <a:buNone/>
            </a:pPr>
            <a:endParaRPr lang="en-IN" sz="2000" dirty="0" smtClean="0"/>
          </a:p>
          <a:p>
            <a:pPr>
              <a:buNone/>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smtClean="0"/>
              <a:t>Heapify</a:t>
            </a:r>
            <a:r>
              <a:rPr lang="en-IN" dirty="0" smtClean="0"/>
              <a:t> implementation</a:t>
            </a:r>
            <a:endParaRPr lang="en-US" dirty="0"/>
          </a:p>
        </p:txBody>
      </p:sp>
      <p:sp>
        <p:nvSpPr>
          <p:cNvPr id="3" name="Text Placeholder 2"/>
          <p:cNvSpPr>
            <a:spLocks noGrp="1"/>
          </p:cNvSpPr>
          <p:nvPr>
            <p:ph type="body" idx="1"/>
          </p:nvPr>
        </p:nvSpPr>
        <p:spPr>
          <a:xfrm>
            <a:off x="691277" y="1717687"/>
            <a:ext cx="12662978" cy="5620532"/>
          </a:xfrm>
        </p:spPr>
        <p:txBody>
          <a:bodyPr>
            <a:normAutofit fontScale="47500" lnSpcReduction="20000"/>
          </a:bodyPr>
          <a:lstStyle/>
          <a:p>
            <a:pPr fontAlgn="base">
              <a:buNone/>
            </a:pPr>
            <a:r>
              <a:rPr lang="en-US" dirty="0" smtClean="0"/>
              <a:t>// To </a:t>
            </a:r>
            <a:r>
              <a:rPr lang="en-US" dirty="0" err="1" smtClean="0"/>
              <a:t>heapify</a:t>
            </a:r>
            <a:r>
              <a:rPr lang="en-US" dirty="0" smtClean="0"/>
              <a:t> a </a:t>
            </a:r>
            <a:r>
              <a:rPr lang="en-US" dirty="0" err="1" smtClean="0"/>
              <a:t>subtree</a:t>
            </a:r>
            <a:r>
              <a:rPr lang="en-US" dirty="0" smtClean="0"/>
              <a:t> rooted with node </a:t>
            </a:r>
            <a:r>
              <a:rPr lang="en-US" dirty="0" err="1" smtClean="0"/>
              <a:t>i</a:t>
            </a:r>
            <a:r>
              <a:rPr lang="en-US" dirty="0" smtClean="0"/>
              <a:t> which is an index in </a:t>
            </a:r>
            <a:r>
              <a:rPr lang="en-US" dirty="0" err="1" smtClean="0"/>
              <a:t>arr</a:t>
            </a:r>
            <a:r>
              <a:rPr lang="en-US" dirty="0" smtClean="0"/>
              <a:t>[]. n is size of heap</a:t>
            </a:r>
          </a:p>
          <a:p>
            <a:pPr fontAlgn="base">
              <a:buNone/>
            </a:pPr>
            <a:endParaRPr lang="en-US" dirty="0" smtClean="0"/>
          </a:p>
          <a:p>
            <a:pPr fontAlgn="base">
              <a:buNone/>
            </a:pPr>
            <a:r>
              <a:rPr lang="en-US" dirty="0" smtClean="0"/>
              <a:t>    void </a:t>
            </a:r>
            <a:r>
              <a:rPr lang="en-US" dirty="0" err="1" smtClean="0"/>
              <a:t>heapify</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n, </a:t>
            </a:r>
            <a:r>
              <a:rPr lang="en-US" dirty="0" err="1" smtClean="0"/>
              <a:t>int</a:t>
            </a:r>
            <a:r>
              <a:rPr lang="en-US" dirty="0" smtClean="0"/>
              <a:t> </a:t>
            </a:r>
            <a:r>
              <a:rPr lang="en-US" dirty="0" err="1" smtClean="0"/>
              <a:t>i</a:t>
            </a:r>
            <a:r>
              <a:rPr lang="en-US" dirty="0" smtClean="0"/>
              <a:t>)</a:t>
            </a:r>
          </a:p>
          <a:p>
            <a:pPr fontAlgn="base">
              <a:buNone/>
            </a:pPr>
            <a:r>
              <a:rPr lang="en-US" dirty="0" smtClean="0"/>
              <a:t>    {</a:t>
            </a:r>
          </a:p>
          <a:p>
            <a:pPr fontAlgn="base">
              <a:buNone/>
            </a:pPr>
            <a:r>
              <a:rPr lang="en-US" dirty="0" smtClean="0"/>
              <a:t>        </a:t>
            </a:r>
            <a:r>
              <a:rPr lang="en-US" dirty="0" err="1" smtClean="0"/>
              <a:t>int</a:t>
            </a:r>
            <a:r>
              <a:rPr lang="en-US" dirty="0" smtClean="0"/>
              <a:t> largest = </a:t>
            </a:r>
            <a:r>
              <a:rPr lang="en-US" dirty="0" err="1" smtClean="0"/>
              <a:t>i</a:t>
            </a:r>
            <a:r>
              <a:rPr lang="en-US" dirty="0" smtClean="0"/>
              <a:t>; 			// Initialize largest as root</a:t>
            </a:r>
          </a:p>
          <a:p>
            <a:pPr fontAlgn="base">
              <a:buNone/>
            </a:pPr>
            <a:r>
              <a:rPr lang="en-US" dirty="0" smtClean="0"/>
              <a:t>        </a:t>
            </a:r>
            <a:r>
              <a:rPr lang="en-US" dirty="0" err="1" smtClean="0"/>
              <a:t>int</a:t>
            </a:r>
            <a:r>
              <a:rPr lang="en-US" dirty="0" smtClean="0"/>
              <a:t> l = 2 * </a:t>
            </a:r>
            <a:r>
              <a:rPr lang="en-US" dirty="0" err="1" smtClean="0"/>
              <a:t>i</a:t>
            </a:r>
            <a:r>
              <a:rPr lang="en-US" dirty="0" smtClean="0"/>
              <a:t> + 1; 			// left = 2*</a:t>
            </a:r>
            <a:r>
              <a:rPr lang="en-US" dirty="0" err="1" smtClean="0"/>
              <a:t>i</a:t>
            </a:r>
            <a:r>
              <a:rPr lang="en-US" dirty="0" smtClean="0"/>
              <a:t> + 1</a:t>
            </a:r>
          </a:p>
          <a:p>
            <a:pPr fontAlgn="base">
              <a:buNone/>
            </a:pPr>
            <a:r>
              <a:rPr lang="en-US" dirty="0" smtClean="0"/>
              <a:t>        </a:t>
            </a:r>
            <a:r>
              <a:rPr lang="en-US" dirty="0" err="1" smtClean="0"/>
              <a:t>int</a:t>
            </a:r>
            <a:r>
              <a:rPr lang="en-US" dirty="0" smtClean="0"/>
              <a:t> r = 2 * </a:t>
            </a:r>
            <a:r>
              <a:rPr lang="en-US" dirty="0" err="1" smtClean="0"/>
              <a:t>i</a:t>
            </a:r>
            <a:r>
              <a:rPr lang="en-US" dirty="0" smtClean="0"/>
              <a:t> + 2; 			// right = 2*</a:t>
            </a:r>
            <a:r>
              <a:rPr lang="en-US" dirty="0" err="1" smtClean="0"/>
              <a:t>i</a:t>
            </a:r>
            <a:r>
              <a:rPr lang="en-US" dirty="0" smtClean="0"/>
              <a:t> + 2</a:t>
            </a:r>
          </a:p>
          <a:p>
            <a:pPr fontAlgn="base">
              <a:buNone/>
            </a:pPr>
            <a:r>
              <a:rPr lang="en-US" dirty="0" smtClean="0"/>
              <a:t> </a:t>
            </a:r>
          </a:p>
          <a:p>
            <a:pPr fontAlgn="base">
              <a:buNone/>
            </a:pPr>
            <a:r>
              <a:rPr lang="en-US" dirty="0" smtClean="0"/>
              <a:t>        // If left child is larger than root</a:t>
            </a:r>
          </a:p>
          <a:p>
            <a:pPr fontAlgn="base">
              <a:buNone/>
            </a:pPr>
            <a:r>
              <a:rPr lang="en-US" dirty="0" smtClean="0"/>
              <a:t>        if (l &lt; n &amp;&amp; </a:t>
            </a:r>
            <a:r>
              <a:rPr lang="en-US" dirty="0" err="1" smtClean="0"/>
              <a:t>arr</a:t>
            </a:r>
            <a:r>
              <a:rPr lang="en-US" dirty="0" smtClean="0"/>
              <a:t>[l] &gt; </a:t>
            </a:r>
            <a:r>
              <a:rPr lang="en-US" dirty="0" err="1" smtClean="0"/>
              <a:t>arr</a:t>
            </a:r>
            <a:r>
              <a:rPr lang="en-US" dirty="0" smtClean="0"/>
              <a:t>[largest])</a:t>
            </a:r>
          </a:p>
          <a:p>
            <a:pPr fontAlgn="base">
              <a:buNone/>
            </a:pPr>
            <a:r>
              <a:rPr lang="en-US" dirty="0" smtClean="0"/>
              <a:t>            largest = l;</a:t>
            </a:r>
          </a:p>
          <a:p>
            <a:pPr fontAlgn="base">
              <a:buNone/>
            </a:pPr>
            <a:r>
              <a:rPr lang="en-US" dirty="0" smtClean="0"/>
              <a:t> </a:t>
            </a:r>
          </a:p>
          <a:p>
            <a:pPr fontAlgn="base">
              <a:buNone/>
            </a:pPr>
            <a:r>
              <a:rPr lang="en-US" dirty="0" smtClean="0"/>
              <a:t>        // If right child is larger than largest so far</a:t>
            </a:r>
          </a:p>
          <a:p>
            <a:pPr fontAlgn="base">
              <a:buNone/>
            </a:pPr>
            <a:r>
              <a:rPr lang="en-US" dirty="0" smtClean="0"/>
              <a:t>        if (r &lt; n &amp;&amp; </a:t>
            </a:r>
            <a:r>
              <a:rPr lang="en-US" dirty="0" err="1" smtClean="0"/>
              <a:t>arr</a:t>
            </a:r>
            <a:r>
              <a:rPr lang="en-US" dirty="0" smtClean="0"/>
              <a:t>[r] &gt; </a:t>
            </a:r>
            <a:r>
              <a:rPr lang="en-US" dirty="0" err="1" smtClean="0"/>
              <a:t>arr</a:t>
            </a:r>
            <a:r>
              <a:rPr lang="en-US" dirty="0" smtClean="0"/>
              <a:t>[largest])</a:t>
            </a:r>
          </a:p>
          <a:p>
            <a:pPr fontAlgn="base">
              <a:buNone/>
            </a:pPr>
            <a:r>
              <a:rPr lang="en-US" dirty="0" smtClean="0"/>
              <a:t>            largest = r;</a:t>
            </a:r>
          </a:p>
          <a:p>
            <a:pPr fontAlgn="base">
              <a:buNone/>
            </a:pPr>
            <a:r>
              <a:rPr lang="en-US" dirty="0" smtClean="0"/>
              <a:t> </a:t>
            </a:r>
          </a:p>
          <a:p>
            <a:pPr fontAlgn="base">
              <a:buNone/>
            </a:pPr>
            <a:r>
              <a:rPr lang="en-US" dirty="0" smtClean="0"/>
              <a:t>        // If largest is not root</a:t>
            </a:r>
          </a:p>
          <a:p>
            <a:pPr fontAlgn="base">
              <a:buNone/>
            </a:pPr>
            <a:r>
              <a:rPr lang="en-US" dirty="0" smtClean="0"/>
              <a:t>        if (largest != </a:t>
            </a:r>
            <a:r>
              <a:rPr lang="en-US" dirty="0" err="1" smtClean="0"/>
              <a:t>i</a:t>
            </a:r>
            <a:r>
              <a:rPr lang="en-US" dirty="0" smtClean="0"/>
              <a:t>) {</a:t>
            </a:r>
          </a:p>
          <a:p>
            <a:pPr fontAlgn="base">
              <a:buNone/>
            </a:pPr>
            <a:r>
              <a:rPr lang="en-US" dirty="0" smtClean="0"/>
              <a:t>            </a:t>
            </a:r>
            <a:r>
              <a:rPr lang="en-US" dirty="0" err="1" smtClean="0"/>
              <a:t>int</a:t>
            </a:r>
            <a:r>
              <a:rPr lang="en-US" dirty="0" smtClean="0"/>
              <a:t> swap = </a:t>
            </a:r>
            <a:r>
              <a:rPr lang="en-US" dirty="0" err="1" smtClean="0"/>
              <a:t>arr</a:t>
            </a:r>
            <a:r>
              <a:rPr lang="en-US" dirty="0" smtClean="0"/>
              <a:t>[</a:t>
            </a:r>
            <a:r>
              <a:rPr lang="en-US" dirty="0" err="1" smtClean="0"/>
              <a:t>i</a:t>
            </a:r>
            <a:r>
              <a:rPr lang="en-US" dirty="0" smtClean="0"/>
              <a:t>];</a:t>
            </a:r>
          </a:p>
          <a:p>
            <a:pPr fontAlgn="base">
              <a:buNone/>
            </a:pPr>
            <a:r>
              <a:rPr lang="en-US" dirty="0" smtClean="0"/>
              <a:t>            </a:t>
            </a:r>
            <a:r>
              <a:rPr lang="en-US" dirty="0" err="1" smtClean="0"/>
              <a:t>arr</a:t>
            </a:r>
            <a:r>
              <a:rPr lang="en-US" dirty="0" smtClean="0"/>
              <a:t>[</a:t>
            </a:r>
            <a:r>
              <a:rPr lang="en-US" dirty="0" err="1" smtClean="0"/>
              <a:t>i</a:t>
            </a:r>
            <a:r>
              <a:rPr lang="en-US" dirty="0" smtClean="0"/>
              <a:t>] = </a:t>
            </a:r>
            <a:r>
              <a:rPr lang="en-US" dirty="0" err="1" smtClean="0"/>
              <a:t>arr</a:t>
            </a:r>
            <a:r>
              <a:rPr lang="en-US" dirty="0" smtClean="0"/>
              <a:t>[largest];</a:t>
            </a:r>
          </a:p>
          <a:p>
            <a:pPr fontAlgn="base">
              <a:buNone/>
            </a:pPr>
            <a:r>
              <a:rPr lang="en-US" dirty="0" smtClean="0"/>
              <a:t>            </a:t>
            </a:r>
            <a:r>
              <a:rPr lang="en-US" dirty="0" err="1" smtClean="0"/>
              <a:t>arr</a:t>
            </a:r>
            <a:r>
              <a:rPr lang="en-US" dirty="0" smtClean="0"/>
              <a:t>[largest] = swap;</a:t>
            </a:r>
          </a:p>
          <a:p>
            <a:pPr fontAlgn="base">
              <a:buNone/>
            </a:pPr>
            <a:r>
              <a:rPr lang="en-US" dirty="0" smtClean="0"/>
              <a:t> </a:t>
            </a:r>
          </a:p>
          <a:p>
            <a:pPr fontAlgn="base">
              <a:buNone/>
            </a:pPr>
            <a:r>
              <a:rPr lang="en-US" dirty="0" smtClean="0"/>
              <a:t>            // Recursively </a:t>
            </a:r>
            <a:r>
              <a:rPr lang="en-US" dirty="0" err="1" smtClean="0"/>
              <a:t>heapify</a:t>
            </a:r>
            <a:r>
              <a:rPr lang="en-US" dirty="0" smtClean="0"/>
              <a:t> the affected sub-tree</a:t>
            </a:r>
          </a:p>
          <a:p>
            <a:pPr fontAlgn="base">
              <a:buNone/>
            </a:pPr>
            <a:r>
              <a:rPr lang="en-US" dirty="0" smtClean="0"/>
              <a:t>            </a:t>
            </a:r>
            <a:r>
              <a:rPr lang="en-US" dirty="0" err="1" smtClean="0"/>
              <a:t>heapify</a:t>
            </a:r>
            <a:r>
              <a:rPr lang="en-US" dirty="0" smtClean="0"/>
              <a:t>(</a:t>
            </a:r>
            <a:r>
              <a:rPr lang="en-US" dirty="0" err="1" smtClean="0"/>
              <a:t>arr</a:t>
            </a:r>
            <a:r>
              <a:rPr lang="en-US" dirty="0" smtClean="0"/>
              <a:t>, n, largest);</a:t>
            </a:r>
          </a:p>
          <a:p>
            <a:pPr fontAlgn="base">
              <a:buNone/>
            </a:pPr>
            <a:r>
              <a:rPr lang="en-US" dirty="0" smtClean="0"/>
              <a:t>        }</a:t>
            </a:r>
          </a:p>
          <a:p>
            <a:pPr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Heap sort</a:t>
            </a:r>
            <a:endParaRPr lang="en-US" dirty="0"/>
          </a:p>
        </p:txBody>
      </p:sp>
      <p:sp>
        <p:nvSpPr>
          <p:cNvPr id="3" name="Text Placeholder 2"/>
          <p:cNvSpPr>
            <a:spLocks noGrp="1"/>
          </p:cNvSpPr>
          <p:nvPr>
            <p:ph type="body" idx="1"/>
          </p:nvPr>
        </p:nvSpPr>
        <p:spPr/>
        <p:txBody>
          <a:bodyPr>
            <a:normAutofit/>
          </a:bodyPr>
          <a:lstStyle/>
          <a:p>
            <a:pPr>
              <a:buNone/>
            </a:pPr>
            <a:r>
              <a:rPr lang="en-US" sz="2000" b="1" dirty="0" smtClean="0"/>
              <a:t>Heap Sort Algorithm for sorting in increasing order:</a:t>
            </a:r>
            <a:r>
              <a:rPr lang="en-US" sz="2000" dirty="0" smtClean="0"/>
              <a:t> </a:t>
            </a:r>
            <a:endParaRPr lang="en-US" sz="2000" b="1" dirty="0" smtClean="0"/>
          </a:p>
          <a:p>
            <a:pPr>
              <a:buNone/>
            </a:pPr>
            <a:endParaRPr lang="en-US" sz="2000" b="1" dirty="0" smtClean="0"/>
          </a:p>
          <a:p>
            <a:pPr>
              <a:buNone/>
            </a:pPr>
            <a:endParaRPr lang="en-US" sz="2000" b="1" dirty="0" smtClean="0"/>
          </a:p>
          <a:p>
            <a:pPr>
              <a:buNone/>
            </a:pPr>
            <a:r>
              <a:rPr lang="en-US" sz="2000" b="1" dirty="0" smtClean="0"/>
              <a:t>1.</a:t>
            </a:r>
            <a:r>
              <a:rPr lang="en-US" sz="2000" dirty="0" smtClean="0"/>
              <a:t> Build a max heap from the input data. </a:t>
            </a:r>
            <a:br>
              <a:rPr lang="en-US" sz="2000" dirty="0" smtClean="0"/>
            </a:br>
            <a:endParaRPr lang="en-US" sz="2000" dirty="0" smtClean="0"/>
          </a:p>
          <a:p>
            <a:pPr>
              <a:buNone/>
            </a:pPr>
            <a:r>
              <a:rPr lang="en-US" sz="2000" b="1" dirty="0" smtClean="0"/>
              <a:t>2.</a:t>
            </a:r>
            <a:r>
              <a:rPr lang="en-US" sz="2000" dirty="0" smtClean="0"/>
              <a:t> At this point, the largest item is stored at the root of the heap. Replace it with the last item of the heap followed by reducing the size of heap by 1. Finally, </a:t>
            </a:r>
            <a:r>
              <a:rPr lang="en-US" sz="2000" dirty="0" err="1" smtClean="0"/>
              <a:t>heapify</a:t>
            </a:r>
            <a:r>
              <a:rPr lang="en-US" sz="2000" dirty="0" smtClean="0"/>
              <a:t> the root of the tree. </a:t>
            </a:r>
            <a:br>
              <a:rPr lang="en-US" sz="2000" dirty="0" smtClean="0"/>
            </a:br>
            <a:endParaRPr lang="en-US" sz="2000" dirty="0" smtClean="0"/>
          </a:p>
          <a:p>
            <a:pPr>
              <a:buNone/>
            </a:pPr>
            <a:r>
              <a:rPr lang="en-US" sz="2000" b="1" dirty="0" smtClean="0"/>
              <a:t>3.</a:t>
            </a:r>
            <a:r>
              <a:rPr lang="en-US" sz="2000" dirty="0" smtClean="0"/>
              <a:t> Repeat step 2 while the size of the heap is greater than 1.</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sort example</a:t>
            </a:r>
            <a:endParaRPr lang="en-US" dirty="0"/>
          </a:p>
        </p:txBody>
      </p:sp>
      <p:pic>
        <p:nvPicPr>
          <p:cNvPr id="4" name="Picture 3" descr="minheap.gif"/>
          <p:cNvPicPr>
            <a:picLocks noChangeAspect="1"/>
          </p:cNvPicPr>
          <p:nvPr/>
        </p:nvPicPr>
        <p:blipFill>
          <a:blip r:embed="rId2"/>
          <a:stretch>
            <a:fillRect/>
          </a:stretch>
        </p:blipFill>
        <p:spPr>
          <a:xfrm>
            <a:off x="1959769" y="1699419"/>
            <a:ext cx="8415338" cy="4724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Heap sort implementation</a:t>
            </a:r>
            <a:endParaRPr lang="en-US" dirty="0"/>
          </a:p>
        </p:txBody>
      </p:sp>
      <p:sp>
        <p:nvSpPr>
          <p:cNvPr id="3" name="Text Placeholder 2"/>
          <p:cNvSpPr>
            <a:spLocks noGrp="1"/>
          </p:cNvSpPr>
          <p:nvPr>
            <p:ph type="body" idx="1"/>
          </p:nvPr>
        </p:nvSpPr>
        <p:spPr/>
        <p:txBody>
          <a:bodyPr>
            <a:normAutofit fontScale="55000" lnSpcReduction="20000"/>
          </a:bodyPr>
          <a:lstStyle/>
          <a:p>
            <a:pPr fontAlgn="base">
              <a:buNone/>
            </a:pPr>
            <a:r>
              <a:rPr lang="en-US" dirty="0" smtClean="0"/>
              <a:t>public void sort(</a:t>
            </a:r>
            <a:r>
              <a:rPr lang="en-US" dirty="0" err="1" smtClean="0"/>
              <a:t>int</a:t>
            </a:r>
            <a:r>
              <a:rPr lang="en-US" dirty="0" smtClean="0"/>
              <a:t> </a:t>
            </a:r>
            <a:r>
              <a:rPr lang="en-US" dirty="0" err="1" smtClean="0"/>
              <a:t>arr</a:t>
            </a:r>
            <a:r>
              <a:rPr lang="en-US" dirty="0" smtClean="0"/>
              <a:t>[])</a:t>
            </a:r>
          </a:p>
          <a:p>
            <a:pPr fontAlgn="base">
              <a:buNone/>
            </a:pPr>
            <a:r>
              <a:rPr lang="en-US" dirty="0" smtClean="0"/>
              <a:t>    {</a:t>
            </a:r>
          </a:p>
          <a:p>
            <a:pPr fontAlgn="base">
              <a:buNone/>
            </a:pPr>
            <a:r>
              <a:rPr lang="en-US" dirty="0" smtClean="0"/>
              <a:t>        </a:t>
            </a:r>
            <a:r>
              <a:rPr lang="en-US" dirty="0" err="1" smtClean="0"/>
              <a:t>int</a:t>
            </a:r>
            <a:r>
              <a:rPr lang="en-US" dirty="0" smtClean="0"/>
              <a:t> n = </a:t>
            </a:r>
            <a:r>
              <a:rPr lang="en-US" dirty="0" err="1" smtClean="0"/>
              <a:t>arr.length</a:t>
            </a:r>
            <a:r>
              <a:rPr lang="en-US" dirty="0" smtClean="0"/>
              <a:t>;</a:t>
            </a:r>
          </a:p>
          <a:p>
            <a:pPr fontAlgn="base">
              <a:buNone/>
            </a:pPr>
            <a:r>
              <a:rPr lang="en-US" dirty="0" smtClean="0"/>
              <a:t> </a:t>
            </a:r>
          </a:p>
          <a:p>
            <a:pPr fontAlgn="base">
              <a:buNone/>
            </a:pPr>
            <a:r>
              <a:rPr lang="en-US" dirty="0" smtClean="0"/>
              <a:t>        // Build heap (rearrange array)</a:t>
            </a:r>
          </a:p>
          <a:p>
            <a:pPr fontAlgn="base">
              <a:buNone/>
            </a:pPr>
            <a:r>
              <a:rPr lang="en-US" dirty="0" smtClean="0"/>
              <a:t>        for (</a:t>
            </a:r>
            <a:r>
              <a:rPr lang="en-US" dirty="0" err="1" smtClean="0"/>
              <a:t>int</a:t>
            </a:r>
            <a:r>
              <a:rPr lang="en-US" dirty="0" smtClean="0"/>
              <a:t> </a:t>
            </a:r>
            <a:r>
              <a:rPr lang="en-US" dirty="0" err="1" smtClean="0"/>
              <a:t>i</a:t>
            </a:r>
            <a:r>
              <a:rPr lang="en-US" dirty="0" smtClean="0"/>
              <a:t> = n / 2 - 1; </a:t>
            </a:r>
            <a:r>
              <a:rPr lang="en-US" dirty="0" err="1" smtClean="0"/>
              <a:t>i</a:t>
            </a:r>
            <a:r>
              <a:rPr lang="en-US" dirty="0" smtClean="0"/>
              <a:t> &gt;= 0; </a:t>
            </a:r>
            <a:r>
              <a:rPr lang="en-US" dirty="0" err="1" smtClean="0"/>
              <a:t>i</a:t>
            </a:r>
            <a:r>
              <a:rPr lang="en-US" dirty="0" smtClean="0"/>
              <a:t>--)</a:t>
            </a:r>
          </a:p>
          <a:p>
            <a:pPr fontAlgn="base">
              <a:buNone/>
            </a:pPr>
            <a:r>
              <a:rPr lang="en-US" dirty="0" smtClean="0"/>
              <a:t>            </a:t>
            </a:r>
            <a:r>
              <a:rPr lang="en-US" dirty="0" err="1" smtClean="0"/>
              <a:t>heapify</a:t>
            </a:r>
            <a:r>
              <a:rPr lang="en-US" dirty="0" smtClean="0"/>
              <a:t>(</a:t>
            </a:r>
            <a:r>
              <a:rPr lang="en-US" dirty="0" err="1" smtClean="0"/>
              <a:t>arr</a:t>
            </a:r>
            <a:r>
              <a:rPr lang="en-US" dirty="0" smtClean="0"/>
              <a:t>, n, </a:t>
            </a:r>
            <a:r>
              <a:rPr lang="en-US" dirty="0" err="1" smtClean="0"/>
              <a:t>i</a:t>
            </a:r>
            <a:r>
              <a:rPr lang="en-US" dirty="0" smtClean="0"/>
              <a:t>);</a:t>
            </a:r>
          </a:p>
          <a:p>
            <a:pPr fontAlgn="base">
              <a:buNone/>
            </a:pPr>
            <a:r>
              <a:rPr lang="en-US" dirty="0" smtClean="0"/>
              <a:t> </a:t>
            </a:r>
          </a:p>
          <a:p>
            <a:pPr fontAlgn="base">
              <a:buNone/>
            </a:pPr>
            <a:r>
              <a:rPr lang="en-US" dirty="0" smtClean="0"/>
              <a:t>        // One by one extract an element from heap</a:t>
            </a:r>
          </a:p>
          <a:p>
            <a:pPr fontAlgn="base">
              <a:buNone/>
            </a:pPr>
            <a:r>
              <a:rPr lang="en-US" dirty="0" smtClean="0"/>
              <a:t>        for (</a:t>
            </a:r>
            <a:r>
              <a:rPr lang="en-US" dirty="0" err="1" smtClean="0"/>
              <a:t>int</a:t>
            </a:r>
            <a:r>
              <a:rPr lang="en-US" dirty="0" smtClean="0"/>
              <a:t> </a:t>
            </a:r>
            <a:r>
              <a:rPr lang="en-US" dirty="0" err="1" smtClean="0"/>
              <a:t>i</a:t>
            </a:r>
            <a:r>
              <a:rPr lang="en-US" dirty="0" smtClean="0"/>
              <a:t> = n - 1; </a:t>
            </a:r>
            <a:r>
              <a:rPr lang="en-US" dirty="0" err="1" smtClean="0"/>
              <a:t>i</a:t>
            </a:r>
            <a:r>
              <a:rPr lang="en-US" dirty="0" smtClean="0"/>
              <a:t> &gt; 0; </a:t>
            </a:r>
            <a:r>
              <a:rPr lang="en-US" dirty="0" err="1" smtClean="0"/>
              <a:t>i</a:t>
            </a:r>
            <a:r>
              <a:rPr lang="en-US" dirty="0" smtClean="0"/>
              <a:t>--) {</a:t>
            </a:r>
          </a:p>
          <a:p>
            <a:pPr fontAlgn="base">
              <a:buNone/>
            </a:pPr>
            <a:r>
              <a:rPr lang="en-US" dirty="0" smtClean="0"/>
              <a:t>            // Move current root to end</a:t>
            </a:r>
          </a:p>
          <a:p>
            <a:pPr fontAlgn="base">
              <a:buNone/>
            </a:pPr>
            <a:r>
              <a:rPr lang="en-US" dirty="0" smtClean="0"/>
              <a:t>            </a:t>
            </a:r>
            <a:r>
              <a:rPr lang="en-US" dirty="0" err="1" smtClean="0"/>
              <a:t>int</a:t>
            </a:r>
            <a:r>
              <a:rPr lang="en-US" dirty="0" smtClean="0"/>
              <a:t> temp = </a:t>
            </a:r>
            <a:r>
              <a:rPr lang="en-US" dirty="0" err="1" smtClean="0"/>
              <a:t>arr</a:t>
            </a:r>
            <a:r>
              <a:rPr lang="en-US" dirty="0" smtClean="0"/>
              <a:t>[0];</a:t>
            </a:r>
          </a:p>
          <a:p>
            <a:pPr fontAlgn="base">
              <a:buNone/>
            </a:pPr>
            <a:r>
              <a:rPr lang="en-US" dirty="0" smtClean="0"/>
              <a:t>            </a:t>
            </a:r>
            <a:r>
              <a:rPr lang="en-US" dirty="0" err="1" smtClean="0"/>
              <a:t>arr</a:t>
            </a:r>
            <a:r>
              <a:rPr lang="en-US" dirty="0" smtClean="0"/>
              <a:t>[0] = </a:t>
            </a:r>
            <a:r>
              <a:rPr lang="en-US" dirty="0" err="1" smtClean="0"/>
              <a:t>arr</a:t>
            </a:r>
            <a:r>
              <a:rPr lang="en-US" dirty="0" smtClean="0"/>
              <a:t>[</a:t>
            </a:r>
            <a:r>
              <a:rPr lang="en-US" dirty="0" err="1" smtClean="0"/>
              <a:t>i</a:t>
            </a:r>
            <a:r>
              <a:rPr lang="en-US" dirty="0" smtClean="0"/>
              <a:t>];</a:t>
            </a:r>
          </a:p>
          <a:p>
            <a:pPr fontAlgn="base">
              <a:buNone/>
            </a:pPr>
            <a:r>
              <a:rPr lang="en-US" dirty="0" smtClean="0"/>
              <a:t>            </a:t>
            </a:r>
            <a:r>
              <a:rPr lang="en-US" dirty="0" err="1" smtClean="0"/>
              <a:t>arr</a:t>
            </a:r>
            <a:r>
              <a:rPr lang="en-US" dirty="0" smtClean="0"/>
              <a:t>[</a:t>
            </a:r>
            <a:r>
              <a:rPr lang="en-US" dirty="0" err="1" smtClean="0"/>
              <a:t>i</a:t>
            </a:r>
            <a:r>
              <a:rPr lang="en-US" dirty="0" smtClean="0"/>
              <a:t>] = temp;</a:t>
            </a:r>
          </a:p>
          <a:p>
            <a:pPr fontAlgn="base">
              <a:buNone/>
            </a:pPr>
            <a:r>
              <a:rPr lang="en-US" dirty="0" smtClean="0"/>
              <a:t> </a:t>
            </a:r>
          </a:p>
          <a:p>
            <a:pPr fontAlgn="base">
              <a:buNone/>
            </a:pPr>
            <a:r>
              <a:rPr lang="en-US" dirty="0" smtClean="0"/>
              <a:t>            // call max </a:t>
            </a:r>
            <a:r>
              <a:rPr lang="en-US" dirty="0" err="1" smtClean="0"/>
              <a:t>heapify</a:t>
            </a:r>
            <a:r>
              <a:rPr lang="en-US" dirty="0" smtClean="0"/>
              <a:t> on the reduced heap</a:t>
            </a:r>
          </a:p>
          <a:p>
            <a:pPr fontAlgn="base">
              <a:buNone/>
            </a:pPr>
            <a:r>
              <a:rPr lang="en-US" dirty="0" smtClean="0"/>
              <a:t>            </a:t>
            </a:r>
            <a:r>
              <a:rPr lang="en-US" dirty="0" err="1" smtClean="0"/>
              <a:t>heapify</a:t>
            </a:r>
            <a:r>
              <a:rPr lang="en-US" dirty="0" smtClean="0"/>
              <a:t>(</a:t>
            </a:r>
            <a:r>
              <a:rPr lang="en-US" dirty="0" err="1" smtClean="0"/>
              <a:t>arr</a:t>
            </a:r>
            <a:r>
              <a:rPr lang="en-US" dirty="0" smtClean="0"/>
              <a:t>, </a:t>
            </a:r>
            <a:r>
              <a:rPr lang="en-US" dirty="0" err="1" smtClean="0"/>
              <a:t>i</a:t>
            </a:r>
            <a:r>
              <a:rPr lang="en-US" dirty="0" smtClean="0"/>
              <a:t>, 0);</a:t>
            </a:r>
          </a:p>
          <a:p>
            <a:pPr fontAlgn="base">
              <a:buNone/>
            </a:pPr>
            <a:r>
              <a:rPr lang="en-US" dirty="0" smtClean="0"/>
              <a:t>        }</a:t>
            </a:r>
          </a:p>
          <a:p>
            <a:pPr fontAlgn="base">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Text Placeholder 2"/>
          <p:cNvSpPr>
            <a:spLocks noGrp="1"/>
          </p:cNvSpPr>
          <p:nvPr>
            <p:ph type="body" idx="1"/>
          </p:nvPr>
        </p:nvSpPr>
        <p:spPr/>
        <p:txBody>
          <a:bodyPr>
            <a:normAutofit/>
          </a:bodyPr>
          <a:lstStyle/>
          <a:p>
            <a:r>
              <a:rPr lang="en-US" sz="2000" dirty="0" smtClean="0"/>
              <a:t>Time complexity of </a:t>
            </a:r>
            <a:r>
              <a:rPr lang="en-US" sz="2000" dirty="0" err="1" smtClean="0"/>
              <a:t>heapify</a:t>
            </a:r>
            <a:r>
              <a:rPr lang="en-US" sz="2000" dirty="0" smtClean="0"/>
              <a:t> is O(</a:t>
            </a:r>
            <a:r>
              <a:rPr lang="en-US" sz="2000" dirty="0" err="1" smtClean="0"/>
              <a:t>Logn</a:t>
            </a:r>
            <a:r>
              <a:rPr lang="en-US" sz="2000" dirty="0" smtClean="0"/>
              <a:t>). Time complexity of </a:t>
            </a:r>
            <a:r>
              <a:rPr lang="en-US" sz="2000" dirty="0" err="1" smtClean="0"/>
              <a:t>createAndBuildHeap</a:t>
            </a:r>
            <a:r>
              <a:rPr lang="en-US" sz="2000" dirty="0" smtClean="0"/>
              <a:t>() is O(n) and the overall time complexity of Heap Sort is O(</a:t>
            </a:r>
            <a:r>
              <a:rPr lang="en-US" sz="2000" dirty="0" err="1" smtClean="0"/>
              <a:t>nLogn</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6" name="Rectangle 5">
            <a:extLst>
              <a:ext uri="{FF2B5EF4-FFF2-40B4-BE49-F238E27FC236}">
                <a16:creationId xmlns="" xmlns:a16="http://schemas.microsoft.com/office/drawing/2014/main" id="{52FB5F97-C0A1-644E-A0BC-4880A965BD94}"/>
              </a:ext>
            </a:extLst>
          </p:cNvPr>
          <p:cNvSpPr/>
          <p:nvPr/>
        </p:nvSpPr>
        <p:spPr>
          <a:xfrm>
            <a:off x="517255" y="1814874"/>
            <a:ext cx="11925737" cy="728651"/>
          </a:xfrm>
          <a:prstGeom prst="rect">
            <a:avLst/>
          </a:prstGeom>
        </p:spPr>
        <p:txBody>
          <a:bodyPr wrap="square" lIns="112005" tIns="56002" rIns="112005" bIns="56002">
            <a:spAutoFit/>
          </a:bodyPr>
          <a:lstStyle/>
          <a:p>
            <a:pPr marL="420022" indent="-420022">
              <a:lnSpc>
                <a:spcPct val="200000"/>
              </a:lnSpc>
              <a:buAutoNum type="arabicPeriod"/>
            </a:pPr>
            <a:r>
              <a:rPr lang="en-US" dirty="0" smtClean="0">
                <a:latin typeface="Calibri" panose="020F0502020204030204" pitchFamily="34" charset="0"/>
                <a:cs typeface="Calibri" panose="020F0502020204030204" pitchFamily="34" charset="0"/>
              </a:rPr>
              <a:t>To discuss about heaps and heap sort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5449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Advantages of </a:t>
            </a:r>
            <a:r>
              <a:rPr lang="en-IN" dirty="0" err="1" smtClean="0"/>
              <a:t>heapsort</a:t>
            </a:r>
            <a:endParaRPr lang="en-US" dirty="0"/>
          </a:p>
        </p:txBody>
      </p:sp>
      <p:sp>
        <p:nvSpPr>
          <p:cNvPr id="3" name="Text Placeholder 2"/>
          <p:cNvSpPr>
            <a:spLocks noGrp="1"/>
          </p:cNvSpPr>
          <p:nvPr>
            <p:ph type="body" idx="1"/>
          </p:nvPr>
        </p:nvSpPr>
        <p:spPr/>
        <p:txBody>
          <a:bodyPr>
            <a:normAutofit/>
          </a:bodyPr>
          <a:lstStyle/>
          <a:p>
            <a:pPr fontAlgn="base"/>
            <a:r>
              <a:rPr lang="en-US" sz="2000" b="1" dirty="0" smtClean="0"/>
              <a:t>Efficiency – </a:t>
            </a:r>
            <a:r>
              <a:rPr lang="en-US" sz="2000" dirty="0" smtClean="0"/>
              <a:t> The time required to perform Heap sort increases logarithmically while other algorithms may grow exponentially slower as the number of items to sort increases. This sorting algorithm is very efficient.</a:t>
            </a:r>
          </a:p>
          <a:p>
            <a:pPr fontAlgn="base">
              <a:buNone/>
            </a:pPr>
            <a:endParaRPr lang="en-US" sz="2000" dirty="0" smtClean="0"/>
          </a:p>
          <a:p>
            <a:pPr fontAlgn="base"/>
            <a:r>
              <a:rPr lang="en-US" sz="2000" b="1" dirty="0" smtClean="0"/>
              <a:t>Memory Usage – </a:t>
            </a:r>
            <a:r>
              <a:rPr lang="en-US" sz="2000" dirty="0" smtClean="0"/>
              <a:t>Memory usage is minimal because apart from what is necessary to hold the initial list of items to be sorted, it needs no additional memory space to work.</a:t>
            </a:r>
          </a:p>
          <a:p>
            <a:pPr fontAlgn="base">
              <a:buNone/>
            </a:pPr>
            <a:endParaRPr lang="en-US" sz="2000" dirty="0" smtClean="0"/>
          </a:p>
          <a:p>
            <a:pPr fontAlgn="base"/>
            <a:r>
              <a:rPr lang="en-US" sz="2000" b="1" dirty="0" smtClean="0"/>
              <a:t>Simplicity – </a:t>
            </a:r>
            <a:r>
              <a:rPr lang="en-US" sz="2000" dirty="0" smtClean="0"/>
              <a:t> It is simpler to understand than other equally efficient sorting algorithms because it does not use advanced computer science concepts such as recursion.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4" name="Rectangle 3">
            <a:extLst>
              <a:ext uri="{FF2B5EF4-FFF2-40B4-BE49-F238E27FC236}">
                <a16:creationId xmlns="" xmlns:a16="http://schemas.microsoft.com/office/drawing/2014/main" id="{AC8963DB-1A81-A14F-862F-B86F989E7E56}"/>
              </a:ext>
            </a:extLst>
          </p:cNvPr>
          <p:cNvSpPr/>
          <p:nvPr/>
        </p:nvSpPr>
        <p:spPr>
          <a:xfrm>
            <a:off x="517247" y="1814875"/>
            <a:ext cx="10485174" cy="728651"/>
          </a:xfrm>
          <a:prstGeom prst="rect">
            <a:avLst/>
          </a:prstGeom>
        </p:spPr>
        <p:txBody>
          <a:bodyPr wrap="square" lIns="112005" tIns="56002" rIns="112005" bIns="56002">
            <a:spAutoFit/>
          </a:bodyPr>
          <a:lstStyle/>
          <a:p>
            <a:pPr marL="420022" indent="-420022">
              <a:lnSpc>
                <a:spcPct val="200000"/>
              </a:lnSpc>
              <a:buAutoNum type="arabicPeriod"/>
            </a:pPr>
            <a:r>
              <a:rPr lang="en-IN" dirty="0" smtClean="0">
                <a:latin typeface="Calibri" panose="020F0502020204030204" pitchFamily="34" charset="0"/>
                <a:cs typeface="Calibri" panose="020F0502020204030204" pitchFamily="34" charset="0"/>
              </a:rPr>
              <a:t>You </a:t>
            </a:r>
            <a:r>
              <a:rPr lang="en-IN" dirty="0">
                <a:latin typeface="Calibri" panose="020F0502020204030204" pitchFamily="34" charset="0"/>
                <a:cs typeface="Calibri" panose="020F0502020204030204" pitchFamily="34" charset="0"/>
              </a:rPr>
              <a:t>have learnt </a:t>
            </a:r>
            <a:r>
              <a:rPr lang="en-IN" dirty="0" smtClean="0">
                <a:latin typeface="Calibri" panose="020F0502020204030204" pitchFamily="34" charset="0"/>
                <a:cs typeface="Calibri" panose="020F0502020204030204" pitchFamily="34" charset="0"/>
              </a:rPr>
              <a:t>basics of heaps and heap sort.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997669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5"/>
          <p:cNvSpPr txBox="1">
            <a:spLocks/>
          </p:cNvSpPr>
          <p:nvPr/>
        </p:nvSpPr>
        <p:spPr>
          <a:xfrm>
            <a:off x="4384404" y="3118479"/>
            <a:ext cx="5056738" cy="1429087"/>
          </a:xfrm>
          <a:prstGeom prst="rect">
            <a:avLst/>
          </a:prstGeom>
          <a:noFill/>
          <a:ln>
            <a:noFill/>
          </a:ln>
        </p:spPr>
        <p:txBody>
          <a:bodyPr spcFirstLastPara="1" wrap="square" lIns="111988" tIns="111988" rIns="111988" bIns="111988"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3200" b="1" i="0" u="none" strike="noStrike" cap="none" dirty="0">
                <a:solidFill>
                  <a:srgbClr val="095A82"/>
                </a:solidFill>
                <a:latin typeface="Calibri" charset="0"/>
                <a:ea typeface="Calibri" charset="0"/>
                <a:cs typeface="Calibri" charset="0"/>
                <a:sym typeface="Corbe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1120058">
              <a:buClr>
                <a:srgbClr val="000000"/>
              </a:buClr>
              <a:defRPr/>
            </a:pPr>
            <a:r>
              <a:rPr lang="en-US" sz="5300" dirty="0"/>
              <a:t>Thank You</a:t>
            </a:r>
          </a:p>
        </p:txBody>
      </p:sp>
    </p:spTree>
    <p:extLst>
      <p:ext uri="{BB962C8B-B14F-4D97-AF65-F5344CB8AC3E}">
        <p14:creationId xmlns="" xmlns:p14="http://schemas.microsoft.com/office/powerpoint/2010/main" val="1476533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Heaps</a:t>
            </a:r>
            <a:endParaRPr lang="en-US" dirty="0"/>
          </a:p>
        </p:txBody>
      </p:sp>
      <p:sp>
        <p:nvSpPr>
          <p:cNvPr id="3" name="Text Placeholder 2"/>
          <p:cNvSpPr>
            <a:spLocks noGrp="1"/>
          </p:cNvSpPr>
          <p:nvPr>
            <p:ph type="body" idx="1"/>
          </p:nvPr>
        </p:nvSpPr>
        <p:spPr/>
        <p:txBody>
          <a:bodyPr>
            <a:normAutofit/>
          </a:bodyPr>
          <a:lstStyle/>
          <a:p>
            <a:r>
              <a:rPr lang="en-US" sz="2000" dirty="0" smtClean="0"/>
              <a:t>A heap is a complete binary tree, and the binary tree is a tree in which the node can have utmost two children.</a:t>
            </a:r>
          </a:p>
          <a:p>
            <a:endParaRPr lang="en-IN" sz="2000" dirty="0" smtClean="0"/>
          </a:p>
          <a:p>
            <a:r>
              <a:rPr lang="en-US" sz="2000" dirty="0" smtClean="0"/>
              <a:t>A complete binary tree is a binary tree in which all the levels except the last level, i.e., leaf node should be completely filled, and all the nodes should be left-justified.</a:t>
            </a:r>
          </a:p>
          <a:p>
            <a:pPr>
              <a:buNone/>
            </a:pPr>
            <a:endParaRPr lang="en-I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heap</a:t>
            </a:r>
            <a:endParaRPr lang="en-US" dirty="0"/>
          </a:p>
        </p:txBody>
      </p:sp>
      <p:sp>
        <p:nvSpPr>
          <p:cNvPr id="3" name="Text Placeholder 2"/>
          <p:cNvSpPr>
            <a:spLocks noGrp="1"/>
          </p:cNvSpPr>
          <p:nvPr>
            <p:ph type="body" idx="1"/>
          </p:nvPr>
        </p:nvSpPr>
        <p:spPr/>
        <p:txBody>
          <a:bodyPr>
            <a:normAutofit/>
          </a:bodyPr>
          <a:lstStyle/>
          <a:p>
            <a:r>
              <a:rPr lang="en-IN" sz="2000" dirty="0" smtClean="0"/>
              <a:t>Min Heap</a:t>
            </a:r>
          </a:p>
          <a:p>
            <a:pPr>
              <a:buNone/>
            </a:pPr>
            <a:endParaRPr lang="en-IN" sz="2000" dirty="0" smtClean="0"/>
          </a:p>
          <a:p>
            <a:r>
              <a:rPr lang="en-IN" sz="2000" dirty="0" smtClean="0"/>
              <a:t>Max Heap</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Min Heap &amp; Max Heap</a:t>
            </a:r>
            <a:endParaRPr lang="en-US" dirty="0"/>
          </a:p>
        </p:txBody>
      </p:sp>
      <p:sp>
        <p:nvSpPr>
          <p:cNvPr id="3" name="Text Placeholder 2"/>
          <p:cNvSpPr>
            <a:spLocks noGrp="1"/>
          </p:cNvSpPr>
          <p:nvPr>
            <p:ph type="body" idx="1"/>
          </p:nvPr>
        </p:nvSpPr>
        <p:spPr/>
        <p:txBody>
          <a:bodyPr>
            <a:normAutofit/>
          </a:bodyPr>
          <a:lstStyle/>
          <a:p>
            <a:r>
              <a:rPr lang="en-US" sz="2000" dirty="0" smtClean="0"/>
              <a:t>In a Min-Heap the key present at the root node must be minimum among the keys present at all of it’s children. The same property must be recursively true for all sub-trees in that Binary Tree.</a:t>
            </a:r>
          </a:p>
          <a:p>
            <a:endParaRPr lang="en-IN" sz="2000" dirty="0" smtClean="0"/>
          </a:p>
          <a:p>
            <a:r>
              <a:rPr lang="en-US" sz="2000" dirty="0" smtClean="0"/>
              <a:t>In a Max-Heap the key present at the root node must be greatest among the keys present at all of it’s children. The same property must be recursively true for all sub-trees in that Binary Tree.</a:t>
            </a:r>
          </a:p>
          <a:p>
            <a:endParaRPr lang="en-US" sz="2000" dirty="0"/>
          </a:p>
        </p:txBody>
      </p:sp>
      <p:pic>
        <p:nvPicPr>
          <p:cNvPr id="5" name="Picture 4" descr="MinHeapAndMaxHeap.png"/>
          <p:cNvPicPr>
            <a:picLocks noChangeAspect="1"/>
          </p:cNvPicPr>
          <p:nvPr/>
        </p:nvPicPr>
        <p:blipFill>
          <a:blip r:embed="rId2"/>
          <a:stretch>
            <a:fillRect/>
          </a:stretch>
        </p:blipFill>
        <p:spPr>
          <a:xfrm>
            <a:off x="3636169" y="3909218"/>
            <a:ext cx="5105400" cy="3058135"/>
          </a:xfrm>
          <a:prstGeom prst="rect">
            <a:avLst/>
          </a:prstGeom>
        </p:spPr>
      </p:pic>
      <p:sp>
        <p:nvSpPr>
          <p:cNvPr id="6" name="Rectangle 5"/>
          <p:cNvSpPr/>
          <p:nvPr/>
        </p:nvSpPr>
        <p:spPr>
          <a:xfrm>
            <a:off x="8284369" y="6576219"/>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Applications of Heaps</a:t>
            </a:r>
            <a:endParaRPr lang="en-US" dirty="0"/>
          </a:p>
        </p:txBody>
      </p:sp>
      <p:sp>
        <p:nvSpPr>
          <p:cNvPr id="3" name="Text Placeholder 2"/>
          <p:cNvSpPr>
            <a:spLocks noGrp="1"/>
          </p:cNvSpPr>
          <p:nvPr>
            <p:ph type="body" idx="1"/>
          </p:nvPr>
        </p:nvSpPr>
        <p:spPr/>
        <p:txBody>
          <a:bodyPr>
            <a:normAutofit/>
          </a:bodyPr>
          <a:lstStyle/>
          <a:p>
            <a:r>
              <a:rPr lang="en-IN" sz="2400" dirty="0" smtClean="0"/>
              <a:t>Heap sort</a:t>
            </a:r>
          </a:p>
          <a:p>
            <a:endParaRPr lang="en-IN" sz="2400" dirty="0" smtClean="0"/>
          </a:p>
          <a:p>
            <a:r>
              <a:rPr lang="en-IN" sz="2400" dirty="0" smtClean="0"/>
              <a:t>Implementing Priority Queues </a:t>
            </a:r>
          </a:p>
          <a:p>
            <a:endParaRPr lang="en-IN" sz="2400" dirty="0" smtClean="0"/>
          </a:p>
          <a:p>
            <a:r>
              <a:rPr lang="en-US" sz="2400" dirty="0" smtClean="0"/>
              <a:t>Selection algorithms : These algorithms are used to find the maximum and minimum values.</a:t>
            </a:r>
          </a:p>
          <a:p>
            <a:endParaRPr lang="en-IN" sz="2400" dirty="0" smtClean="0"/>
          </a:p>
          <a:p>
            <a:r>
              <a:rPr lang="en-IN" sz="2400" dirty="0" smtClean="0"/>
              <a:t>Graph algorithms : Used for implementing Prim’s MST and </a:t>
            </a:r>
            <a:r>
              <a:rPr lang="en-IN" sz="2400" dirty="0" err="1" smtClean="0"/>
              <a:t>Dijkstra’s</a:t>
            </a:r>
            <a:r>
              <a:rPr lang="en-IN" sz="2400" dirty="0" smtClean="0"/>
              <a:t> shortest path problem.</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Inserting a New Element in a </a:t>
            </a:r>
            <a:r>
              <a:rPr lang="en-IN" dirty="0" smtClean="0"/>
              <a:t>Max Heap</a:t>
            </a:r>
            <a:endParaRPr lang="en-US" dirty="0"/>
          </a:p>
        </p:txBody>
      </p:sp>
      <p:sp>
        <p:nvSpPr>
          <p:cNvPr id="3" name="Text Placeholder 2"/>
          <p:cNvSpPr>
            <a:spLocks noGrp="1"/>
          </p:cNvSpPr>
          <p:nvPr>
            <p:ph type="body" idx="1"/>
          </p:nvPr>
        </p:nvSpPr>
        <p:spPr/>
        <p:txBody>
          <a:bodyPr>
            <a:normAutofit/>
          </a:bodyPr>
          <a:lstStyle/>
          <a:p>
            <a:pPr>
              <a:buNone/>
            </a:pPr>
            <a:r>
              <a:rPr lang="en-US" sz="1800" dirty="0" smtClean="0"/>
              <a:t>Consider a max heap H with n elements. Inserting a new value into the heap is done in the following</a:t>
            </a:r>
          </a:p>
          <a:p>
            <a:pPr>
              <a:buNone/>
            </a:pPr>
            <a:r>
              <a:rPr lang="en-US" sz="1800" dirty="0" smtClean="0"/>
              <a:t>two steps:</a:t>
            </a:r>
          </a:p>
          <a:p>
            <a:pPr>
              <a:buNone/>
            </a:pPr>
            <a:endParaRPr lang="en-US" sz="1800" dirty="0" smtClean="0"/>
          </a:p>
          <a:p>
            <a:pPr>
              <a:buNone/>
            </a:pPr>
            <a:r>
              <a:rPr lang="en-US" sz="1800" dirty="0" smtClean="0"/>
              <a:t>1.  Add the new value at the bottom of H in such a way that H is still a complete binary tree but</a:t>
            </a:r>
          </a:p>
          <a:p>
            <a:pPr>
              <a:buNone/>
            </a:pPr>
            <a:r>
              <a:rPr lang="en-US" sz="1800" dirty="0" smtClean="0"/>
              <a:t>not necessarily a heap.</a:t>
            </a:r>
          </a:p>
          <a:p>
            <a:pPr>
              <a:buNone/>
            </a:pPr>
            <a:endParaRPr lang="en-US" sz="1800" dirty="0" smtClean="0"/>
          </a:p>
          <a:p>
            <a:pPr>
              <a:buNone/>
            </a:pPr>
            <a:r>
              <a:rPr lang="en-US" sz="1800" dirty="0" smtClean="0"/>
              <a:t>2.  Let the new value rise to its appropriate place in H so that H now becomes a heap as well.</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Insertion in Max heap</a:t>
            </a:r>
            <a:endParaRPr lang="en-US" dirty="0"/>
          </a:p>
        </p:txBody>
      </p:sp>
      <p:pic>
        <p:nvPicPr>
          <p:cNvPr id="1026" name="Picture 2"/>
          <p:cNvPicPr>
            <a:picLocks noChangeAspect="1" noChangeArrowheads="1"/>
          </p:cNvPicPr>
          <p:nvPr/>
        </p:nvPicPr>
        <p:blipFill>
          <a:blip r:embed="rId2"/>
          <a:srcRect/>
          <a:stretch>
            <a:fillRect/>
          </a:stretch>
        </p:blipFill>
        <p:spPr bwMode="auto">
          <a:xfrm>
            <a:off x="435769" y="1394619"/>
            <a:ext cx="3505200" cy="257785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262188" y="4671219"/>
            <a:ext cx="11563350" cy="2457450"/>
          </a:xfrm>
          <a:prstGeom prst="rect">
            <a:avLst/>
          </a:prstGeom>
          <a:noFill/>
          <a:ln w="9525">
            <a:noFill/>
            <a:miter lim="800000"/>
            <a:headEnd/>
            <a:tailEnd/>
          </a:ln>
          <a:effectLst/>
        </p:spPr>
      </p:pic>
      <p:sp>
        <p:nvSpPr>
          <p:cNvPr id="7" name="Circular Arrow 6"/>
          <p:cNvSpPr/>
          <p:nvPr/>
        </p:nvSpPr>
        <p:spPr>
          <a:xfrm>
            <a:off x="3483769" y="2309019"/>
            <a:ext cx="1905000" cy="2590800"/>
          </a:xfrm>
          <a:prstGeom prst="circularArrow">
            <a:avLst>
              <a:gd name="adj1" fmla="val 12500"/>
              <a:gd name="adj2" fmla="val 3239184"/>
              <a:gd name="adj3" fmla="val 20457681"/>
              <a:gd name="adj4" fmla="val 13857944"/>
              <a:gd name="adj5" fmla="val 17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5236369" y="2613819"/>
            <a:ext cx="2816027" cy="400110"/>
          </a:xfrm>
          <a:prstGeom prst="rect">
            <a:avLst/>
          </a:prstGeom>
        </p:spPr>
        <p:txBody>
          <a:bodyPr wrap="none">
            <a:spAutoFit/>
          </a:bodyPr>
          <a:lstStyle/>
          <a:p>
            <a:r>
              <a:rPr lang="en-IN" b="1" dirty="0" smtClean="0"/>
              <a:t>Inserting 99 in Max heap</a:t>
            </a:r>
            <a:endParaRPr lang="en-US" b="1" dirty="0"/>
          </a:p>
        </p:txBody>
      </p:sp>
      <p:pic>
        <p:nvPicPr>
          <p:cNvPr id="1029" name="Picture 5"/>
          <p:cNvPicPr>
            <a:picLocks noChangeAspect="1" noChangeArrowheads="1"/>
          </p:cNvPicPr>
          <p:nvPr/>
        </p:nvPicPr>
        <p:blipFill>
          <a:blip r:embed="rId4"/>
          <a:srcRect/>
          <a:stretch>
            <a:fillRect/>
          </a:stretch>
        </p:blipFill>
        <p:spPr bwMode="auto">
          <a:xfrm>
            <a:off x="3712369" y="7033419"/>
            <a:ext cx="2800350" cy="43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Building Max heap</a:t>
            </a:r>
            <a:endParaRPr lang="en-US" dirty="0"/>
          </a:p>
        </p:txBody>
      </p:sp>
      <p:pic>
        <p:nvPicPr>
          <p:cNvPr id="2050" name="Picture 2"/>
          <p:cNvPicPr>
            <a:picLocks noChangeAspect="1" noChangeArrowheads="1"/>
          </p:cNvPicPr>
          <p:nvPr/>
        </p:nvPicPr>
        <p:blipFill>
          <a:blip r:embed="rId2"/>
          <a:srcRect/>
          <a:stretch>
            <a:fillRect/>
          </a:stretch>
        </p:blipFill>
        <p:spPr bwMode="auto">
          <a:xfrm>
            <a:off x="892969" y="1470819"/>
            <a:ext cx="8382000" cy="6071917"/>
          </a:xfrm>
          <a:prstGeom prst="rect">
            <a:avLst/>
          </a:prstGeom>
          <a:noFill/>
          <a:ln w="9525">
            <a:noFill/>
            <a:miter lim="800000"/>
            <a:headEnd/>
            <a:tailEnd/>
          </a:ln>
          <a:effectLst/>
        </p:spPr>
      </p:pic>
      <p:sp>
        <p:nvSpPr>
          <p:cNvPr id="5" name="Rectangle 4"/>
          <p:cNvSpPr/>
          <p:nvPr/>
        </p:nvSpPr>
        <p:spPr>
          <a:xfrm>
            <a:off x="1883569" y="1623219"/>
            <a:ext cx="45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MediaLengthInSeconds xmlns="92b31412-8c8f-44f1-a883-141cef3f34cc" xsi:nil="true"/>
  </documentManagement>
</p:properties>
</file>

<file path=customXml/itemProps1.xml><?xml version="1.0" encoding="utf-8"?>
<ds:datastoreItem xmlns:ds="http://schemas.openxmlformats.org/officeDocument/2006/customXml" ds:itemID="{20D9953C-C719-4C4C-B534-CE0BCB57D9B7}"/>
</file>

<file path=customXml/itemProps2.xml><?xml version="1.0" encoding="utf-8"?>
<ds:datastoreItem xmlns:ds="http://schemas.openxmlformats.org/officeDocument/2006/customXml" ds:itemID="{78127710-12AC-4D0A-BE06-A6D7C66326F3}"/>
</file>

<file path=customXml/itemProps3.xml><?xml version="1.0" encoding="utf-8"?>
<ds:datastoreItem xmlns:ds="http://schemas.openxmlformats.org/officeDocument/2006/customXml" ds:itemID="{C6E5EBDB-01B0-4004-BFB0-5AE2907B76F0}"/>
</file>

<file path=docProps/app.xml><?xml version="1.0" encoding="utf-8"?>
<Properties xmlns="http://schemas.openxmlformats.org/officeDocument/2006/extended-properties" xmlns:vt="http://schemas.openxmlformats.org/officeDocument/2006/docPropsVTypes">
  <TotalTime>301</TotalTime>
  <Words>596</Words>
  <Application>Microsoft Office PowerPoint</Application>
  <PresentationFormat>Custom</PresentationFormat>
  <Paragraphs>124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Heaps</vt:lpstr>
      <vt:lpstr>Agenda</vt:lpstr>
      <vt:lpstr>Heaps</vt:lpstr>
      <vt:lpstr>Types of heap</vt:lpstr>
      <vt:lpstr>Min Heap &amp; Max Heap</vt:lpstr>
      <vt:lpstr>Applications of Heaps</vt:lpstr>
      <vt:lpstr>Inserting a New Element in a Max Heap</vt:lpstr>
      <vt:lpstr>Insertion in Max heap</vt:lpstr>
      <vt:lpstr>Building Max heap</vt:lpstr>
      <vt:lpstr>Memory representation</vt:lpstr>
      <vt:lpstr>Deleting an element from Max heap</vt:lpstr>
      <vt:lpstr>Delete the root node</vt:lpstr>
      <vt:lpstr>How to “heapify” a tree?</vt:lpstr>
      <vt:lpstr>Algorithm for “heapify”</vt:lpstr>
      <vt:lpstr>Heapify implementation</vt:lpstr>
      <vt:lpstr>Heap sort</vt:lpstr>
      <vt:lpstr>Heap sort example</vt:lpstr>
      <vt:lpstr>Heap sort implementation</vt:lpstr>
      <vt:lpstr>Time Complexity</vt:lpstr>
      <vt:lpstr>Advantages of heapsort</vt:lpstr>
      <vt:lpstr>Summary</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29</cp:revision>
  <dcterms:created xsi:type="dcterms:W3CDTF">2006-08-16T00:00:00Z</dcterms:created>
  <dcterms:modified xsi:type="dcterms:W3CDTF">2022-03-06T10:30:28Z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20297500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