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iew"/>
          <p:cNvSpPr/>
          <p:nvPr/>
        </p:nvSpPr>
        <p:spPr>
          <a:xfrm>
            <a:off x="9937292" y="5067435"/>
            <a:ext cx="2721011" cy="27038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20" name="Model"/>
          <p:cNvSpPr/>
          <p:nvPr/>
        </p:nvSpPr>
        <p:spPr>
          <a:xfrm>
            <a:off x="15260811" y="1026962"/>
            <a:ext cx="2721010" cy="270380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21" name="Template"/>
          <p:cNvSpPr/>
          <p:nvPr/>
        </p:nvSpPr>
        <p:spPr>
          <a:xfrm>
            <a:off x="15260811" y="8870602"/>
            <a:ext cx="2721010" cy="270380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Template</a:t>
            </a:r>
          </a:p>
        </p:txBody>
      </p:sp>
      <p:sp>
        <p:nvSpPr>
          <p:cNvPr id="122" name="urls.py"/>
          <p:cNvSpPr txBox="1"/>
          <p:nvPr/>
        </p:nvSpPr>
        <p:spPr>
          <a:xfrm>
            <a:off x="9301641" y="8428708"/>
            <a:ext cx="31440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urls.py</a:t>
            </a:r>
          </a:p>
        </p:txBody>
      </p:sp>
      <p:sp>
        <p:nvSpPr>
          <p:cNvPr id="123" name="Client…"/>
          <p:cNvSpPr/>
          <p:nvPr/>
        </p:nvSpPr>
        <p:spPr>
          <a:xfrm>
            <a:off x="1914006" y="6784129"/>
            <a:ext cx="2721010" cy="27038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Client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Browser</a:t>
            </a:r>
          </a:p>
        </p:txBody>
      </p:sp>
      <p:sp>
        <p:nvSpPr>
          <p:cNvPr id="124" name="DB"/>
          <p:cNvSpPr/>
          <p:nvPr/>
        </p:nvSpPr>
        <p:spPr>
          <a:xfrm>
            <a:off x="20847938" y="1159954"/>
            <a:ext cx="2356706" cy="2703805"/>
          </a:xfrm>
          <a:prstGeom prst="roundRect">
            <a:avLst>
              <a:gd name="adj" fmla="val 8083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25" name="Line"/>
          <p:cNvSpPr/>
          <p:nvPr/>
        </p:nvSpPr>
        <p:spPr>
          <a:xfrm>
            <a:off x="18081369" y="2586953"/>
            <a:ext cx="266702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Line"/>
          <p:cNvSpPr/>
          <p:nvPr/>
        </p:nvSpPr>
        <p:spPr>
          <a:xfrm flipH="1" flipV="1">
            <a:off x="9179457" y="12252092"/>
            <a:ext cx="148837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Line"/>
          <p:cNvSpPr/>
          <p:nvPr/>
        </p:nvSpPr>
        <p:spPr>
          <a:xfrm flipV="1">
            <a:off x="24037225" y="584711"/>
            <a:ext cx="1" cy="116692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 flipV="1">
            <a:off x="9205407" y="584711"/>
            <a:ext cx="1" cy="116692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Line"/>
          <p:cNvSpPr/>
          <p:nvPr/>
        </p:nvSpPr>
        <p:spPr>
          <a:xfrm flipH="1" flipV="1">
            <a:off x="9179457" y="586581"/>
            <a:ext cx="148837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Django Server"/>
          <p:cNvSpPr txBox="1"/>
          <p:nvPr/>
        </p:nvSpPr>
        <p:spPr>
          <a:xfrm>
            <a:off x="15067099" y="5660858"/>
            <a:ext cx="65486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Django Server</a:t>
            </a:r>
          </a:p>
        </p:txBody>
      </p:sp>
      <p:sp>
        <p:nvSpPr>
          <p:cNvPr id="131" name="Line"/>
          <p:cNvSpPr/>
          <p:nvPr/>
        </p:nvSpPr>
        <p:spPr>
          <a:xfrm flipV="1">
            <a:off x="4861563" y="6367175"/>
            <a:ext cx="5106692" cy="124833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>
            <a:off x="11783355" y="7825669"/>
            <a:ext cx="3519431" cy="251160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Line"/>
          <p:cNvSpPr/>
          <p:nvPr/>
        </p:nvSpPr>
        <p:spPr>
          <a:xfrm flipV="1">
            <a:off x="10984273" y="3759672"/>
            <a:ext cx="5106692" cy="124833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whole" bldLvl="1" animBg="1" rev="0" advAuto="0" spid="12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USER"/>
          <p:cNvSpPr txBox="1"/>
          <p:nvPr/>
        </p:nvSpPr>
        <p:spPr>
          <a:xfrm>
            <a:off x="9217966" y="6109295"/>
            <a:ext cx="282295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USER</a:t>
            </a:r>
          </a:p>
        </p:txBody>
      </p:sp>
      <p:sp>
        <p:nvSpPr>
          <p:cNvPr id="199" name="PASSWORD"/>
          <p:cNvSpPr txBox="1"/>
          <p:nvPr/>
        </p:nvSpPr>
        <p:spPr>
          <a:xfrm>
            <a:off x="9293605" y="7818770"/>
            <a:ext cx="57967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PASSWORD</a:t>
            </a:r>
          </a:p>
        </p:txBody>
      </p:sp>
      <p:sp>
        <p:nvSpPr>
          <p:cNvPr id="200" name="HOST"/>
          <p:cNvSpPr txBox="1"/>
          <p:nvPr/>
        </p:nvSpPr>
        <p:spPr>
          <a:xfrm>
            <a:off x="9198662" y="9528247"/>
            <a:ext cx="28615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HOST</a:t>
            </a:r>
          </a:p>
        </p:txBody>
      </p:sp>
      <p:sp>
        <p:nvSpPr>
          <p:cNvPr id="201" name="PORT"/>
          <p:cNvSpPr txBox="1"/>
          <p:nvPr/>
        </p:nvSpPr>
        <p:spPr>
          <a:xfrm>
            <a:off x="9226603" y="11485574"/>
            <a:ext cx="280568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PORT</a:t>
            </a:r>
          </a:p>
        </p:txBody>
      </p:sp>
      <p:sp>
        <p:nvSpPr>
          <p:cNvPr id="202" name="NAME"/>
          <p:cNvSpPr txBox="1"/>
          <p:nvPr/>
        </p:nvSpPr>
        <p:spPr>
          <a:xfrm>
            <a:off x="9123479" y="4355935"/>
            <a:ext cx="301193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NAME</a:t>
            </a:r>
          </a:p>
        </p:txBody>
      </p:sp>
      <p:sp>
        <p:nvSpPr>
          <p:cNvPr id="203" name="ENGINE"/>
          <p:cNvSpPr txBox="1"/>
          <p:nvPr/>
        </p:nvSpPr>
        <p:spPr>
          <a:xfrm>
            <a:off x="9110564" y="2602576"/>
            <a:ext cx="385724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ENGINE</a:t>
            </a:r>
          </a:p>
        </p:txBody>
      </p:sp>
      <p:sp>
        <p:nvSpPr>
          <p:cNvPr id="204" name="DB Configuration"/>
          <p:cNvSpPr txBox="1"/>
          <p:nvPr/>
        </p:nvSpPr>
        <p:spPr>
          <a:xfrm>
            <a:off x="999082" y="498900"/>
            <a:ext cx="79415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DB Configuration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  <p:bldP build="whole" bldLvl="1" animBg="1" rev="0" advAuto="0" spid="202" grpId="3"/>
      <p:bldP build="whole" bldLvl="1" animBg="1" rev="0" advAuto="0" spid="199" grpId="5"/>
      <p:bldP build="whole" bldLvl="1" animBg="1" rev="0" advAuto="0" spid="200" grpId="6"/>
      <p:bldP build="whole" bldLvl="1" animBg="1" rev="0" advAuto="0" spid="203" grpId="2"/>
      <p:bldP build="whole" bldLvl="1" animBg="1" rev="0" advAuto="0" spid="198" grpId="4"/>
      <p:bldP build="whole" bldLvl="1" animBg="1" rev="0" advAuto="0" spid="201" grpId="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Validations"/>
          <p:cNvSpPr txBox="1"/>
          <p:nvPr/>
        </p:nvSpPr>
        <p:spPr>
          <a:xfrm>
            <a:off x="6406202" y="7083621"/>
            <a:ext cx="502564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Validations</a:t>
            </a:r>
          </a:p>
        </p:txBody>
      </p:sp>
      <p:sp>
        <p:nvSpPr>
          <p:cNvPr id="207" name="List,Set etc"/>
          <p:cNvSpPr txBox="1"/>
          <p:nvPr/>
        </p:nvSpPr>
        <p:spPr>
          <a:xfrm>
            <a:off x="6526536" y="9102912"/>
            <a:ext cx="52329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List,Set etc</a:t>
            </a:r>
          </a:p>
        </p:txBody>
      </p:sp>
      <p:sp>
        <p:nvSpPr>
          <p:cNvPr id="208" name="Model based"/>
          <p:cNvSpPr txBox="1"/>
          <p:nvPr/>
        </p:nvSpPr>
        <p:spPr>
          <a:xfrm>
            <a:off x="6486396" y="11122204"/>
            <a:ext cx="604266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Model based</a:t>
            </a:r>
          </a:p>
        </p:txBody>
      </p:sp>
      <p:sp>
        <p:nvSpPr>
          <p:cNvPr id="209" name="Generate HTML Forms"/>
          <p:cNvSpPr txBox="1"/>
          <p:nvPr/>
        </p:nvSpPr>
        <p:spPr>
          <a:xfrm>
            <a:off x="6309707" y="5064328"/>
            <a:ext cx="1050188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Generate HTML Forms</a:t>
            </a:r>
          </a:p>
        </p:txBody>
      </p:sp>
      <p:sp>
        <p:nvSpPr>
          <p:cNvPr id="210" name="Easy"/>
          <p:cNvSpPr txBox="1"/>
          <p:nvPr/>
        </p:nvSpPr>
        <p:spPr>
          <a:xfrm>
            <a:off x="6306038" y="3354852"/>
            <a:ext cx="229666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Easy</a:t>
            </a:r>
          </a:p>
        </p:txBody>
      </p:sp>
      <p:sp>
        <p:nvSpPr>
          <p:cNvPr id="211" name="Django Forms"/>
          <p:cNvSpPr txBox="1"/>
          <p:nvPr/>
        </p:nvSpPr>
        <p:spPr>
          <a:xfrm>
            <a:off x="390773" y="702033"/>
            <a:ext cx="64937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Django Forms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6"/>
      <p:bldP build="whole" bldLvl="1" animBg="1" rev="0" advAuto="0" spid="209" grpId="3"/>
      <p:bldP build="whole" bldLvl="1" animBg="1" rev="0" advAuto="0" spid="211" grpId="1"/>
      <p:bldP build="whole" bldLvl="1" animBg="1" rev="0" advAuto="0" spid="206" grpId="4"/>
      <p:bldP build="whole" bldLvl="1" animBg="1" rev="0" advAuto="0" spid="207" grpId="5"/>
      <p:bldP build="whole" bldLvl="1" animBg="1" rev="0" advAuto="0" spid="210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reate the html that uses the form"/>
          <p:cNvSpPr txBox="1"/>
          <p:nvPr/>
        </p:nvSpPr>
        <p:spPr>
          <a:xfrm>
            <a:off x="3127490" y="6388129"/>
            <a:ext cx="1562354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html that uses the form</a:t>
            </a:r>
          </a:p>
        </p:txBody>
      </p:sp>
      <p:sp>
        <p:nvSpPr>
          <p:cNvPr id="214" name="Configure CSRF Token"/>
          <p:cNvSpPr txBox="1"/>
          <p:nvPr/>
        </p:nvSpPr>
        <p:spPr>
          <a:xfrm>
            <a:off x="3149624" y="8407421"/>
            <a:ext cx="104632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CSRF Token</a:t>
            </a:r>
          </a:p>
        </p:txBody>
      </p:sp>
      <p:sp>
        <p:nvSpPr>
          <p:cNvPr id="215" name="Forms in action"/>
          <p:cNvSpPr txBox="1"/>
          <p:nvPr/>
        </p:nvSpPr>
        <p:spPr>
          <a:xfrm>
            <a:off x="3158840" y="10116897"/>
            <a:ext cx="713384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Forms in action</a:t>
            </a:r>
          </a:p>
        </p:txBody>
      </p:sp>
      <p:sp>
        <p:nvSpPr>
          <p:cNvPr id="216" name="Collecting form data in the View"/>
          <p:cNvSpPr txBox="1"/>
          <p:nvPr/>
        </p:nvSpPr>
        <p:spPr>
          <a:xfrm>
            <a:off x="3108301" y="11826373"/>
            <a:ext cx="145465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Collecting form data in the View</a:t>
            </a:r>
          </a:p>
        </p:txBody>
      </p:sp>
      <p:sp>
        <p:nvSpPr>
          <p:cNvPr id="217" name="Use the form in the view"/>
          <p:cNvSpPr txBox="1"/>
          <p:nvPr/>
        </p:nvSpPr>
        <p:spPr>
          <a:xfrm>
            <a:off x="3156907" y="4368838"/>
            <a:ext cx="1110335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Use the form in the view</a:t>
            </a:r>
          </a:p>
        </p:txBody>
      </p:sp>
      <p:sp>
        <p:nvSpPr>
          <p:cNvPr id="218" name="Create the Form"/>
          <p:cNvSpPr txBox="1"/>
          <p:nvPr/>
        </p:nvSpPr>
        <p:spPr>
          <a:xfrm>
            <a:off x="2980024" y="2659362"/>
            <a:ext cx="74914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Form</a:t>
            </a:r>
          </a:p>
        </p:txBody>
      </p:sp>
      <p:sp>
        <p:nvSpPr>
          <p:cNvPr id="219" name="Using Forms"/>
          <p:cNvSpPr txBox="1"/>
          <p:nvPr/>
        </p:nvSpPr>
        <p:spPr>
          <a:xfrm>
            <a:off x="692017" y="702033"/>
            <a:ext cx="58912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Using Forms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  <p:bldP build="whole" bldLvl="1" animBg="1" rev="0" advAuto="0" spid="215" grpId="6"/>
      <p:bldP build="whole" bldLvl="1" animBg="1" rev="0" advAuto="0" spid="218" grpId="2"/>
      <p:bldP build="whole" bldLvl="1" animBg="1" rev="0" advAuto="0" spid="213" grpId="4"/>
      <p:bldP build="whole" bldLvl="1" animBg="1" rev="0" advAuto="0" spid="214" grpId="5"/>
      <p:bldP build="whole" bldLvl="1" animBg="1" rev="0" advAuto="0" spid="217" grpId="3"/>
      <p:bldP build="whole" bldLvl="1" animBg="1" rev="0" advAuto="0" spid="216" grpId="7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🙏"/>
          <p:cNvSpPr txBox="1"/>
          <p:nvPr/>
        </p:nvSpPr>
        <p:spPr>
          <a:xfrm>
            <a:off x="12026900" y="6673850"/>
            <a:ext cx="33020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100"/>
              </a:lnSpc>
              <a:defRPr b="0" sz="13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🙏</a:t>
            </a:r>
          </a:p>
        </p:txBody>
      </p:sp>
      <p:sp>
        <p:nvSpPr>
          <p:cNvPr id="222" name="firstName"/>
          <p:cNvSpPr txBox="1"/>
          <p:nvPr/>
        </p:nvSpPr>
        <p:spPr>
          <a:xfrm>
            <a:off x="8703565" y="3202511"/>
            <a:ext cx="449834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firstName</a:t>
            </a:r>
          </a:p>
        </p:txBody>
      </p:sp>
      <p:sp>
        <p:nvSpPr>
          <p:cNvPr id="223" name="lastName"/>
          <p:cNvSpPr txBox="1"/>
          <p:nvPr/>
        </p:nvSpPr>
        <p:spPr>
          <a:xfrm>
            <a:off x="8750301" y="5157426"/>
            <a:ext cx="44048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lastName</a:t>
            </a:r>
          </a:p>
        </p:txBody>
      </p:sp>
      <p:sp>
        <p:nvSpPr>
          <p:cNvPr id="224" name="Email"/>
          <p:cNvSpPr txBox="1"/>
          <p:nvPr/>
        </p:nvSpPr>
        <p:spPr>
          <a:xfrm>
            <a:off x="8786040" y="7112341"/>
            <a:ext cx="259842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Email</a:t>
            </a:r>
          </a:p>
        </p:txBody>
      </p:sp>
      <p:sp>
        <p:nvSpPr>
          <p:cNvPr id="225" name="User Registration"/>
          <p:cNvSpPr txBox="1"/>
          <p:nvPr/>
        </p:nvSpPr>
        <p:spPr>
          <a:xfrm>
            <a:off x="3279927" y="1247596"/>
            <a:ext cx="797814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User Registration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1"/>
      <p:bldP build="whole" bldLvl="1" animBg="1" rev="0" advAuto="0" spid="224" grpId="3"/>
      <p:bldP build="whole" bldLvl="1" animBg="1" rev="0" advAuto="0" spid="223" grpId="2"/>
      <p:bldP build="whole" bldLvl="1" animBg="1" rev="0" advAuto="0" spid="225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🙏"/>
          <p:cNvSpPr txBox="1"/>
          <p:nvPr/>
        </p:nvSpPr>
        <p:spPr>
          <a:xfrm>
            <a:off x="12552178" y="8470856"/>
            <a:ext cx="3302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100"/>
              </a:lnSpc>
              <a:defRPr b="0" sz="13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🙏</a:t>
            </a:r>
          </a:p>
        </p:txBody>
      </p:sp>
      <p:sp>
        <p:nvSpPr>
          <p:cNvPr id="228" name="userName"/>
          <p:cNvSpPr txBox="1"/>
          <p:nvPr/>
        </p:nvSpPr>
        <p:spPr>
          <a:xfrm>
            <a:off x="9096764" y="4999518"/>
            <a:ext cx="476250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userName</a:t>
            </a:r>
          </a:p>
        </p:txBody>
      </p:sp>
      <p:sp>
        <p:nvSpPr>
          <p:cNvPr id="229" name="password"/>
          <p:cNvSpPr txBox="1"/>
          <p:nvPr/>
        </p:nvSpPr>
        <p:spPr>
          <a:xfrm>
            <a:off x="9200904" y="6967132"/>
            <a:ext cx="455422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password</a:t>
            </a:r>
          </a:p>
        </p:txBody>
      </p:sp>
      <p:sp>
        <p:nvSpPr>
          <p:cNvPr id="230" name="Login"/>
          <p:cNvSpPr txBox="1"/>
          <p:nvPr/>
        </p:nvSpPr>
        <p:spPr>
          <a:xfrm>
            <a:off x="6476270" y="3044603"/>
            <a:ext cx="26360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Login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3"/>
      <p:bldP build="whole" bldLvl="1" animBg="1" rev="0" advAuto="0" spid="228" grpId="1"/>
      <p:bldP build="whole" bldLvl="1" animBg="1" rev="0" advAuto="0" spid="22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🙏"/>
          <p:cNvSpPr txBox="1"/>
          <p:nvPr/>
        </p:nvSpPr>
        <p:spPr>
          <a:xfrm>
            <a:off x="12026900" y="6673850"/>
            <a:ext cx="33020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100"/>
              </a:lnSpc>
              <a:defRPr b="0" sz="13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🙏</a:t>
            </a:r>
          </a:p>
        </p:txBody>
      </p:sp>
      <p:sp>
        <p:nvSpPr>
          <p:cNvPr id="233" name="form.as_p"/>
          <p:cNvSpPr txBox="1"/>
          <p:nvPr/>
        </p:nvSpPr>
        <p:spPr>
          <a:xfrm>
            <a:off x="8627873" y="4100978"/>
            <a:ext cx="46497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form.as_p</a:t>
            </a:r>
          </a:p>
        </p:txBody>
      </p:sp>
      <p:sp>
        <p:nvSpPr>
          <p:cNvPr id="234" name="form.as_table"/>
          <p:cNvSpPr txBox="1"/>
          <p:nvPr/>
        </p:nvSpPr>
        <p:spPr>
          <a:xfrm>
            <a:off x="8615007" y="6396690"/>
            <a:ext cx="628650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form.as_table</a:t>
            </a:r>
          </a:p>
        </p:txBody>
      </p:sp>
      <p:sp>
        <p:nvSpPr>
          <p:cNvPr id="235" name="form.as_ul"/>
          <p:cNvSpPr txBox="1"/>
          <p:nvPr/>
        </p:nvSpPr>
        <p:spPr>
          <a:xfrm>
            <a:off x="8750764" y="8909274"/>
            <a:ext cx="48376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form.as_ul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2"/>
      <p:bldP build="whole" bldLvl="1" animBg="1" rev="0" advAuto="0" spid="233" grpId="1"/>
      <p:bldP build="whole" bldLvl="1" animBg="1" rev="0" advAuto="0" spid="235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model = Employee"/>
          <p:cNvSpPr txBox="1"/>
          <p:nvPr/>
        </p:nvSpPr>
        <p:spPr>
          <a:xfrm>
            <a:off x="7150278" y="6635982"/>
            <a:ext cx="86100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model = Employee</a:t>
            </a:r>
          </a:p>
        </p:txBody>
      </p:sp>
      <p:sp>
        <p:nvSpPr>
          <p:cNvPr id="238" name="fields=‘__all__’"/>
          <p:cNvSpPr txBox="1"/>
          <p:nvPr/>
        </p:nvSpPr>
        <p:spPr>
          <a:xfrm>
            <a:off x="7141246" y="8525767"/>
            <a:ext cx="67254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fields=‘__all__’</a:t>
            </a:r>
          </a:p>
        </p:txBody>
      </p:sp>
      <p:sp>
        <p:nvSpPr>
          <p:cNvPr id="239" name="class Meta:"/>
          <p:cNvSpPr txBox="1"/>
          <p:nvPr/>
        </p:nvSpPr>
        <p:spPr>
          <a:xfrm>
            <a:off x="5721246" y="4771599"/>
            <a:ext cx="53080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class Meta:</a:t>
            </a:r>
          </a:p>
        </p:txBody>
      </p:sp>
      <p:sp>
        <p:nvSpPr>
          <p:cNvPr id="240" name="MyForm(forms.ModelForm)"/>
          <p:cNvSpPr txBox="1"/>
          <p:nvPr/>
        </p:nvSpPr>
        <p:spPr>
          <a:xfrm>
            <a:off x="2475984" y="2907214"/>
            <a:ext cx="124973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MyForm(forms.ModelForm)</a:t>
            </a:r>
          </a:p>
        </p:txBody>
      </p:sp>
      <p:sp>
        <p:nvSpPr>
          <p:cNvPr id="241" name="Model Forms"/>
          <p:cNvSpPr txBox="1"/>
          <p:nvPr/>
        </p:nvSpPr>
        <p:spPr>
          <a:xfrm>
            <a:off x="578733" y="702033"/>
            <a:ext cx="611784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Model Forms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3"/>
      <p:bldP build="whole" bldLvl="1" animBg="1" rev="0" advAuto="0" spid="237" grpId="4"/>
      <p:bldP build="whole" bldLvl="1" animBg="1" rev="0" advAuto="0" spid="238" grpId="5"/>
      <p:bldP build="whole" bldLvl="1" animBg="1" rev="0" advAuto="0" spid="241" grpId="1"/>
      <p:bldP build="whole" bldLvl="1" animBg="1" rev="0" advAuto="0" spid="240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reate the View"/>
          <p:cNvSpPr txBox="1"/>
          <p:nvPr/>
        </p:nvSpPr>
        <p:spPr>
          <a:xfrm>
            <a:off x="2226331" y="6635982"/>
            <a:ext cx="72638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View</a:t>
            </a:r>
          </a:p>
        </p:txBody>
      </p:sp>
      <p:sp>
        <p:nvSpPr>
          <p:cNvPr id="244" name="Create the templates"/>
          <p:cNvSpPr txBox="1"/>
          <p:nvPr/>
        </p:nvSpPr>
        <p:spPr>
          <a:xfrm>
            <a:off x="2280196" y="8593311"/>
            <a:ext cx="959967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templates</a:t>
            </a:r>
          </a:p>
        </p:txBody>
      </p:sp>
      <p:sp>
        <p:nvSpPr>
          <p:cNvPr id="245" name="Configure the URLs and TEST"/>
          <p:cNvSpPr txBox="1"/>
          <p:nvPr/>
        </p:nvSpPr>
        <p:spPr>
          <a:xfrm>
            <a:off x="2170809" y="10550640"/>
            <a:ext cx="137571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the URLs and TEST</a:t>
            </a:r>
          </a:p>
        </p:txBody>
      </p:sp>
      <p:sp>
        <p:nvSpPr>
          <p:cNvPr id="246" name="Create the Form"/>
          <p:cNvSpPr txBox="1"/>
          <p:nvPr/>
        </p:nvSpPr>
        <p:spPr>
          <a:xfrm>
            <a:off x="2112539" y="4771599"/>
            <a:ext cx="74914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Form</a:t>
            </a:r>
          </a:p>
        </p:txBody>
      </p:sp>
      <p:sp>
        <p:nvSpPr>
          <p:cNvPr id="247" name="Create the Model"/>
          <p:cNvSpPr txBox="1"/>
          <p:nvPr/>
        </p:nvSpPr>
        <p:spPr>
          <a:xfrm>
            <a:off x="2094206" y="2907214"/>
            <a:ext cx="79618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Model</a:t>
            </a:r>
          </a:p>
        </p:txBody>
      </p:sp>
      <p:sp>
        <p:nvSpPr>
          <p:cNvPr id="248" name="Model Forms"/>
          <p:cNvSpPr txBox="1"/>
          <p:nvPr/>
        </p:nvSpPr>
        <p:spPr>
          <a:xfrm>
            <a:off x="578733" y="702033"/>
            <a:ext cx="611784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Model Forms</a:t>
            </a:r>
          </a:p>
        </p:txBody>
      </p:sp>
      <p:sp>
        <p:nvSpPr>
          <p:cNvPr id="249" name="Project"/>
          <p:cNvSpPr txBox="1"/>
          <p:nvPr/>
        </p:nvSpPr>
        <p:spPr>
          <a:xfrm>
            <a:off x="17041456" y="578228"/>
            <a:ext cx="33126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Project</a:t>
            </a:r>
          </a:p>
        </p:txBody>
      </p:sp>
      <p:sp>
        <p:nvSpPr>
          <p:cNvPr id="250" name="startDate"/>
          <p:cNvSpPr txBox="1"/>
          <p:nvPr/>
        </p:nvSpPr>
        <p:spPr>
          <a:xfrm>
            <a:off x="18082568" y="2136964"/>
            <a:ext cx="42727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startDate</a:t>
            </a:r>
          </a:p>
        </p:txBody>
      </p:sp>
      <p:sp>
        <p:nvSpPr>
          <p:cNvPr id="251" name="endDate"/>
          <p:cNvSpPr txBox="1"/>
          <p:nvPr/>
        </p:nvSpPr>
        <p:spPr>
          <a:xfrm>
            <a:off x="18056191" y="3905989"/>
            <a:ext cx="39537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endDate</a:t>
            </a:r>
          </a:p>
        </p:txBody>
      </p:sp>
      <p:sp>
        <p:nvSpPr>
          <p:cNvPr id="252" name="name"/>
          <p:cNvSpPr txBox="1"/>
          <p:nvPr/>
        </p:nvSpPr>
        <p:spPr>
          <a:xfrm>
            <a:off x="18125908" y="5664022"/>
            <a:ext cx="26370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name</a:t>
            </a:r>
          </a:p>
        </p:txBody>
      </p:sp>
      <p:sp>
        <p:nvSpPr>
          <p:cNvPr id="253" name="assignedTo"/>
          <p:cNvSpPr txBox="1"/>
          <p:nvPr/>
        </p:nvSpPr>
        <p:spPr>
          <a:xfrm>
            <a:off x="18151033" y="7233750"/>
            <a:ext cx="52511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assignedTo</a:t>
            </a:r>
          </a:p>
        </p:txBody>
      </p:sp>
      <p:sp>
        <p:nvSpPr>
          <p:cNvPr id="254" name="priority"/>
          <p:cNvSpPr txBox="1"/>
          <p:nvPr/>
        </p:nvSpPr>
        <p:spPr>
          <a:xfrm>
            <a:off x="18188315" y="8828879"/>
            <a:ext cx="325577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priority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3"/>
      <p:bldP build="whole" bldLvl="1" animBg="1" rev="0" advAuto="0" spid="249" grpId="7"/>
      <p:bldP build="whole" bldLvl="1" animBg="1" rev="0" advAuto="0" spid="243" grpId="4"/>
      <p:bldP build="whole" bldLvl="1" animBg="1" rev="0" advAuto="0" spid="244" grpId="5"/>
      <p:bldP build="whole" bldLvl="1" animBg="1" rev="0" advAuto="0" spid="254" grpId="12"/>
      <p:bldP build="whole" bldLvl="1" animBg="1" rev="0" advAuto="0" spid="245" grpId="6"/>
      <p:bldP build="whole" bldLvl="1" animBg="1" rev="0" advAuto="0" spid="251" grpId="9"/>
      <p:bldP build="whole" bldLvl="1" animBg="1" rev="0" advAuto="0" spid="252" grpId="10"/>
      <p:bldP build="whole" bldLvl="1" animBg="1" rev="0" advAuto="0" spid="250" grpId="8"/>
      <p:bldP build="whole" bldLvl="1" animBg="1" rev="0" advAuto="0" spid="253" grpId="11"/>
      <p:bldP build="whole" bldLvl="1" animBg="1" rev="0" advAuto="0" spid="248" grpId="1"/>
      <p:bldP build="whole" bldLvl="1" animBg="1" rev="0" advAuto="0" spid="247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🙏"/>
          <p:cNvSpPr txBox="1"/>
          <p:nvPr/>
        </p:nvSpPr>
        <p:spPr>
          <a:xfrm>
            <a:off x="15925021" y="8222040"/>
            <a:ext cx="3302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100"/>
              </a:lnSpc>
              <a:defRPr b="0" sz="13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🙏</a:t>
            </a:r>
          </a:p>
        </p:txBody>
      </p:sp>
      <p:sp>
        <p:nvSpPr>
          <p:cNvPr id="257" name="name"/>
          <p:cNvSpPr txBox="1"/>
          <p:nvPr/>
        </p:nvSpPr>
        <p:spPr>
          <a:xfrm>
            <a:off x="10905949" y="4746852"/>
            <a:ext cx="263702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name</a:t>
            </a:r>
          </a:p>
        </p:txBody>
      </p:sp>
      <p:sp>
        <p:nvSpPr>
          <p:cNvPr id="258" name="releaseDate"/>
          <p:cNvSpPr txBox="1"/>
          <p:nvPr/>
        </p:nvSpPr>
        <p:spPr>
          <a:xfrm>
            <a:off x="10896048" y="6263276"/>
            <a:ext cx="54767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releaseDate</a:t>
            </a:r>
          </a:p>
        </p:txBody>
      </p:sp>
      <p:sp>
        <p:nvSpPr>
          <p:cNvPr id="259" name="rating"/>
          <p:cNvSpPr txBox="1"/>
          <p:nvPr/>
        </p:nvSpPr>
        <p:spPr>
          <a:xfrm>
            <a:off x="10878517" y="7969374"/>
            <a:ext cx="26918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rating</a:t>
            </a:r>
          </a:p>
        </p:txBody>
      </p:sp>
      <p:sp>
        <p:nvSpPr>
          <p:cNvPr id="260" name="Movie"/>
          <p:cNvSpPr txBox="1"/>
          <p:nvPr/>
        </p:nvSpPr>
        <p:spPr>
          <a:xfrm>
            <a:off x="9736337" y="2795787"/>
            <a:ext cx="28615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Movie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1"/>
      <p:bldP build="whole" bldLvl="1" animBg="1" rev="0" advAuto="0" spid="259" grpId="3"/>
      <p:bldP build="whole" bldLvl="1" animBg="1" rev="0" advAuto="0" spid="258" grpId="2"/>
      <p:bldP build="whole" bldLvl="1" animBg="1" rev="0" advAuto="0" spid="260" grpId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Model Form Views"/>
          <p:cNvSpPr txBox="1"/>
          <p:nvPr/>
        </p:nvSpPr>
        <p:spPr>
          <a:xfrm>
            <a:off x="604894" y="702033"/>
            <a:ext cx="854405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Model Form Views</a:t>
            </a:r>
          </a:p>
        </p:txBody>
      </p:sp>
      <p:sp>
        <p:nvSpPr>
          <p:cNvPr id="263" name="index.html"/>
          <p:cNvSpPr txBox="1"/>
          <p:nvPr/>
        </p:nvSpPr>
        <p:spPr>
          <a:xfrm>
            <a:off x="8533385" y="4670752"/>
            <a:ext cx="483870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index.html</a:t>
            </a:r>
          </a:p>
        </p:txBody>
      </p:sp>
      <p:sp>
        <p:nvSpPr>
          <p:cNvPr id="264" name="listProjects.html"/>
          <p:cNvSpPr txBox="1"/>
          <p:nvPr/>
        </p:nvSpPr>
        <p:spPr>
          <a:xfrm>
            <a:off x="8512302" y="6594685"/>
            <a:ext cx="73593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listProjects.html</a:t>
            </a:r>
          </a:p>
        </p:txBody>
      </p:sp>
      <p:sp>
        <p:nvSpPr>
          <p:cNvPr id="265" name="addProject.html"/>
          <p:cNvSpPr txBox="1"/>
          <p:nvPr/>
        </p:nvSpPr>
        <p:spPr>
          <a:xfrm>
            <a:off x="8530590" y="8639471"/>
            <a:ext cx="732282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addProject.html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3"/>
      <p:bldP build="whole" bldLvl="1" animBg="1" rev="0" advAuto="0" spid="263" grpId="2"/>
      <p:bldP build="whole" bldLvl="1" animBg="1" rev="0" advAuto="0" spid="262" grpId="1"/>
      <p:bldP build="whole" bldLvl="1" animBg="1" rev="0" advAuto="0" spid="265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ojects and Applications"/>
          <p:cNvSpPr txBox="1"/>
          <p:nvPr/>
        </p:nvSpPr>
        <p:spPr>
          <a:xfrm>
            <a:off x="289158" y="361042"/>
            <a:ext cx="1563370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Projects and Applications</a:t>
            </a:r>
          </a:p>
        </p:txBody>
      </p:sp>
      <p:sp>
        <p:nvSpPr>
          <p:cNvPr id="136" name="Patient…"/>
          <p:cNvSpPr/>
          <p:nvPr/>
        </p:nvSpPr>
        <p:spPr>
          <a:xfrm>
            <a:off x="2885187" y="2980951"/>
            <a:ext cx="5381183" cy="2754398"/>
          </a:xfrm>
          <a:prstGeom prst="roundRect">
            <a:avLst>
              <a:gd name="adj" fmla="val 691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8000"/>
            </a:pPr>
            <a:r>
              <a:t>Patient</a:t>
            </a:r>
          </a:p>
          <a:p>
            <a:pPr>
              <a:defRPr b="0" sz="8000"/>
            </a:pPr>
            <a:r>
              <a:t>Clinicals</a:t>
            </a:r>
          </a:p>
        </p:txBody>
      </p:sp>
      <p:sp>
        <p:nvSpPr>
          <p:cNvPr id="137" name="Patient…"/>
          <p:cNvSpPr/>
          <p:nvPr/>
        </p:nvSpPr>
        <p:spPr>
          <a:xfrm>
            <a:off x="3068688" y="6345146"/>
            <a:ext cx="5381183" cy="2312608"/>
          </a:xfrm>
          <a:prstGeom prst="roundRect">
            <a:avLst>
              <a:gd name="adj" fmla="val 823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Patient</a:t>
            </a:r>
          </a:p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Registration</a:t>
            </a:r>
          </a:p>
        </p:txBody>
      </p:sp>
      <p:sp>
        <p:nvSpPr>
          <p:cNvPr id="138" name="Patient…"/>
          <p:cNvSpPr/>
          <p:nvPr/>
        </p:nvSpPr>
        <p:spPr>
          <a:xfrm>
            <a:off x="3068688" y="9267551"/>
            <a:ext cx="5381183" cy="2348209"/>
          </a:xfrm>
          <a:prstGeom prst="roundRect">
            <a:avLst>
              <a:gd name="adj" fmla="val 811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Patient</a:t>
            </a:r>
          </a:p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Claims</a:t>
            </a:r>
          </a:p>
        </p:txBody>
      </p:sp>
      <p:sp>
        <p:nvSpPr>
          <p:cNvPr id="139" name="Flight…"/>
          <p:cNvSpPr/>
          <p:nvPr/>
        </p:nvSpPr>
        <p:spPr>
          <a:xfrm>
            <a:off x="11759093" y="2980951"/>
            <a:ext cx="5919502" cy="2754398"/>
          </a:xfrm>
          <a:prstGeom prst="roundRect">
            <a:avLst>
              <a:gd name="adj" fmla="val 691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8000"/>
            </a:pPr>
            <a:r>
              <a:t>Flight</a:t>
            </a:r>
          </a:p>
          <a:p>
            <a:pPr>
              <a:defRPr b="0" sz="8000"/>
            </a:pPr>
            <a:r>
              <a:t>Reservation</a:t>
            </a:r>
          </a:p>
        </p:txBody>
      </p:sp>
      <p:sp>
        <p:nvSpPr>
          <p:cNvPr id="140" name="Flight…"/>
          <p:cNvSpPr/>
          <p:nvPr/>
        </p:nvSpPr>
        <p:spPr>
          <a:xfrm>
            <a:off x="11599245" y="6489110"/>
            <a:ext cx="6069314" cy="2754398"/>
          </a:xfrm>
          <a:prstGeom prst="roundRect">
            <a:avLst>
              <a:gd name="adj" fmla="val 691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Flight</a:t>
            </a:r>
          </a:p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CheckIn</a:t>
            </a:r>
          </a:p>
        </p:txBody>
      </p:sp>
      <p:sp>
        <p:nvSpPr>
          <p:cNvPr id="141" name="Reuse"/>
          <p:cNvSpPr txBox="1"/>
          <p:nvPr/>
        </p:nvSpPr>
        <p:spPr>
          <a:xfrm>
            <a:off x="19146549" y="2873562"/>
            <a:ext cx="39243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Reuse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  <p:bldP build="whole" bldLvl="1" animBg="1" rev="0" advAuto="0" spid="138" grpId="4"/>
      <p:bldP build="whole" bldLvl="1" animBg="1" rev="0" advAuto="0" spid="141" grpId="7"/>
      <p:bldP build="whole" bldLvl="1" animBg="1" rev="0" advAuto="0" spid="136" grpId="2"/>
      <p:bldP build="whole" bldLvl="1" animBg="1" rev="0" advAuto="0" spid="139" grpId="5"/>
      <p:bldP build="whole" bldLvl="1" animBg="1" rev="0" advAuto="0" spid="137" grpId="3"/>
      <p:bldP build="whole" bldLvl="1" animBg="1" rev="0" advAuto="0" spid="140" grpId="6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dvance Template Features"/>
          <p:cNvSpPr txBox="1"/>
          <p:nvPr/>
        </p:nvSpPr>
        <p:spPr>
          <a:xfrm>
            <a:off x="511751" y="403965"/>
            <a:ext cx="1270457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Advance Template Features</a:t>
            </a:r>
          </a:p>
        </p:txBody>
      </p:sp>
      <p:sp>
        <p:nvSpPr>
          <p:cNvPr id="268" name="Template Inheritance"/>
          <p:cNvSpPr txBox="1"/>
          <p:nvPr/>
        </p:nvSpPr>
        <p:spPr>
          <a:xfrm>
            <a:off x="7737920" y="3909024"/>
            <a:ext cx="95427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Template Inheritance</a:t>
            </a:r>
          </a:p>
        </p:txBody>
      </p:sp>
      <p:sp>
        <p:nvSpPr>
          <p:cNvPr id="269" name="Filters"/>
          <p:cNvSpPr txBox="1"/>
          <p:nvPr/>
        </p:nvSpPr>
        <p:spPr>
          <a:xfrm>
            <a:off x="7946642" y="5893383"/>
            <a:ext cx="28605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Filters</a:t>
            </a:r>
          </a:p>
        </p:txBody>
      </p:sp>
      <p:sp>
        <p:nvSpPr>
          <p:cNvPr id="270" name="Custom Filters"/>
          <p:cNvSpPr txBox="1"/>
          <p:nvPr/>
        </p:nvSpPr>
        <p:spPr>
          <a:xfrm>
            <a:off x="7772546" y="7877743"/>
            <a:ext cx="67193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Custom Filters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4"/>
      <p:bldP build="whole" bldLvl="1" animBg="1" rev="0" advAuto="0" spid="267" grpId="1"/>
      <p:bldP build="whole" bldLvl="1" animBg="1" rev="0" advAuto="0" spid="269" grpId="3"/>
      <p:bldP build="whole" bldLvl="1" animBg="1" rev="0" advAuto="0" spid="268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t"/>
          <p:cNvSpPr txBox="1"/>
          <p:nvPr/>
        </p:nvSpPr>
        <p:spPr>
          <a:xfrm>
            <a:off x="4430121" y="3240866"/>
            <a:ext cx="10175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gt</a:t>
            </a:r>
          </a:p>
        </p:txBody>
      </p:sp>
      <p:sp>
        <p:nvSpPr>
          <p:cNvPr id="273" name="gte"/>
          <p:cNvSpPr txBox="1"/>
          <p:nvPr/>
        </p:nvSpPr>
        <p:spPr>
          <a:xfrm>
            <a:off x="8807640" y="3240866"/>
            <a:ext cx="15631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gte</a:t>
            </a:r>
          </a:p>
        </p:txBody>
      </p:sp>
      <p:sp>
        <p:nvSpPr>
          <p:cNvPr id="274" name="lt"/>
          <p:cNvSpPr txBox="1"/>
          <p:nvPr/>
        </p:nvSpPr>
        <p:spPr>
          <a:xfrm>
            <a:off x="13135025" y="3240866"/>
            <a:ext cx="6598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lt</a:t>
            </a:r>
          </a:p>
        </p:txBody>
      </p:sp>
      <p:sp>
        <p:nvSpPr>
          <p:cNvPr id="275" name="lte"/>
          <p:cNvSpPr txBox="1"/>
          <p:nvPr/>
        </p:nvSpPr>
        <p:spPr>
          <a:xfrm>
            <a:off x="16892914" y="3240866"/>
            <a:ext cx="12054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lte</a:t>
            </a:r>
          </a:p>
        </p:txBody>
      </p:sp>
      <p:sp>
        <p:nvSpPr>
          <p:cNvPr id="276" name="contains"/>
          <p:cNvSpPr txBox="1"/>
          <p:nvPr/>
        </p:nvSpPr>
        <p:spPr>
          <a:xfrm>
            <a:off x="1837519" y="6218173"/>
            <a:ext cx="397205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contains</a:t>
            </a:r>
          </a:p>
        </p:txBody>
      </p:sp>
      <p:sp>
        <p:nvSpPr>
          <p:cNvPr id="277" name="icontains"/>
          <p:cNvSpPr txBox="1"/>
          <p:nvPr/>
        </p:nvSpPr>
        <p:spPr>
          <a:xfrm>
            <a:off x="8171991" y="5939339"/>
            <a:ext cx="41976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icontains</a:t>
            </a:r>
          </a:p>
        </p:txBody>
      </p:sp>
      <p:sp>
        <p:nvSpPr>
          <p:cNvPr id="278" name="in"/>
          <p:cNvSpPr txBox="1"/>
          <p:nvPr/>
        </p:nvSpPr>
        <p:spPr>
          <a:xfrm>
            <a:off x="13678640" y="5939339"/>
            <a:ext cx="9047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</a:t>
            </a:r>
          </a:p>
        </p:txBody>
      </p:sp>
      <p:sp>
        <p:nvSpPr>
          <p:cNvPr id="279" name="srtartswith"/>
          <p:cNvSpPr txBox="1"/>
          <p:nvPr/>
        </p:nvSpPr>
        <p:spPr>
          <a:xfrm>
            <a:off x="16592560" y="5939339"/>
            <a:ext cx="487324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srtartswith</a:t>
            </a:r>
          </a:p>
        </p:txBody>
      </p:sp>
      <p:sp>
        <p:nvSpPr>
          <p:cNvPr id="280" name="endswith"/>
          <p:cNvSpPr txBox="1"/>
          <p:nvPr/>
        </p:nvSpPr>
        <p:spPr>
          <a:xfrm>
            <a:off x="10758969" y="9195482"/>
            <a:ext cx="42158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endswith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9"/>
      <p:bldP build="whole" bldLvl="1" animBg="1" rev="0" advAuto="0" spid="276" grpId="5"/>
      <p:bldP build="whole" bldLvl="1" animBg="1" rev="0" advAuto="0" spid="274" grpId="3"/>
      <p:bldP build="whole" bldLvl="1" animBg="1" rev="0" advAuto="0" spid="277" grpId="6"/>
      <p:bldP build="whole" bldLvl="1" animBg="1" rev="0" advAuto="0" spid="278" grpId="7"/>
      <p:bldP build="whole" bldLvl="1" animBg="1" rev="0" advAuto="0" spid="275" grpId="4"/>
      <p:bldP build="whole" bldLvl="1" animBg="1" rev="0" advAuto="0" spid="272" grpId="1"/>
      <p:bldP build="whole" bldLvl="1" animBg="1" rev="0" advAuto="0" spid="279" grpId="8"/>
      <p:bldP build="whole" bldLvl="1" animBg="1" rev="0" advAuto="0" spid="273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And"/>
          <p:cNvSpPr txBox="1"/>
          <p:nvPr/>
        </p:nvSpPr>
        <p:spPr>
          <a:xfrm>
            <a:off x="10908737" y="1877675"/>
            <a:ext cx="194005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And</a:t>
            </a:r>
          </a:p>
        </p:txBody>
      </p:sp>
      <p:sp>
        <p:nvSpPr>
          <p:cNvPr id="283" name="Or"/>
          <p:cNvSpPr txBox="1"/>
          <p:nvPr/>
        </p:nvSpPr>
        <p:spPr>
          <a:xfrm>
            <a:off x="11266369" y="5257744"/>
            <a:ext cx="12247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Or</a:t>
            </a:r>
          </a:p>
        </p:txBody>
      </p:sp>
      <p:sp>
        <p:nvSpPr>
          <p:cNvPr id="284" name="Not"/>
          <p:cNvSpPr txBox="1"/>
          <p:nvPr/>
        </p:nvSpPr>
        <p:spPr>
          <a:xfrm>
            <a:off x="11003225" y="9282845"/>
            <a:ext cx="17510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Not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2"/>
      <p:bldP build="whole" bldLvl="1" animBg="1" rev="0" advAuto="0" spid="284" grpId="3"/>
      <p:bldP build="whole" bldLvl="1" animBg="1" rev="0" advAuto="0" spid="28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ookie Support"/>
          <p:cNvSpPr txBox="1"/>
          <p:nvPr/>
        </p:nvSpPr>
        <p:spPr>
          <a:xfrm>
            <a:off x="748760" y="610502"/>
            <a:ext cx="72649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Cookie Support</a:t>
            </a:r>
          </a:p>
        </p:txBody>
      </p:sp>
      <p:sp>
        <p:nvSpPr>
          <p:cNvPr id="287" name="set_test_cookie()"/>
          <p:cNvSpPr txBox="1"/>
          <p:nvPr/>
        </p:nvSpPr>
        <p:spPr>
          <a:xfrm>
            <a:off x="6031864" y="4858056"/>
            <a:ext cx="773430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set_test_cookie()</a:t>
            </a:r>
          </a:p>
        </p:txBody>
      </p:sp>
      <p:sp>
        <p:nvSpPr>
          <p:cNvPr id="288" name="test_cookie_worked()"/>
          <p:cNvSpPr txBox="1"/>
          <p:nvPr/>
        </p:nvSpPr>
        <p:spPr>
          <a:xfrm>
            <a:off x="6026580" y="6658063"/>
            <a:ext cx="97276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test_cookie_worked()</a:t>
            </a:r>
          </a:p>
        </p:txBody>
      </p:sp>
      <p:sp>
        <p:nvSpPr>
          <p:cNvPr id="289" name="delete_test_cookie()"/>
          <p:cNvSpPr txBox="1"/>
          <p:nvPr/>
        </p:nvSpPr>
        <p:spPr>
          <a:xfrm>
            <a:off x="5914902" y="8458070"/>
            <a:ext cx="91455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delete_test_cookie()</a:t>
            </a:r>
          </a:p>
        </p:txBody>
      </p:sp>
      <p:sp>
        <p:nvSpPr>
          <p:cNvPr id="290" name="request.session"/>
          <p:cNvSpPr txBox="1"/>
          <p:nvPr/>
        </p:nvSpPr>
        <p:spPr>
          <a:xfrm>
            <a:off x="2591966" y="3058049"/>
            <a:ext cx="724662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request.session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1"/>
      <p:bldP build="whole" bldLvl="1" animBg="1" rev="0" advAuto="0" spid="287" grpId="3"/>
      <p:bldP build="whole" bldLvl="1" animBg="1" rev="0" advAuto="0" spid="288" grpId="4"/>
      <p:bldP build="whole" bldLvl="1" animBg="1" rev="0" advAuto="0" spid="289" grpId="5"/>
      <p:bldP build="whole" bldLvl="1" animBg="1" rev="0" advAuto="0" spid="290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sponse.set_cookie"/>
          <p:cNvSpPr txBox="1"/>
          <p:nvPr/>
        </p:nvSpPr>
        <p:spPr>
          <a:xfrm>
            <a:off x="7117564" y="4992863"/>
            <a:ext cx="94665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response.set_cookie</a:t>
            </a:r>
          </a:p>
        </p:txBody>
      </p:sp>
      <p:sp>
        <p:nvSpPr>
          <p:cNvPr id="293" name="request.COOKIES"/>
          <p:cNvSpPr txBox="1"/>
          <p:nvPr/>
        </p:nvSpPr>
        <p:spPr>
          <a:xfrm>
            <a:off x="7049627" y="7443484"/>
            <a:ext cx="83012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request.COOKIES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2"/>
      <p:bldP build="whole" bldLvl="1" animBg="1" rev="0" advAuto="0" spid="29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🙏"/>
          <p:cNvSpPr txBox="1"/>
          <p:nvPr/>
        </p:nvSpPr>
        <p:spPr>
          <a:xfrm>
            <a:off x="15252813" y="8222040"/>
            <a:ext cx="3302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100"/>
              </a:lnSpc>
              <a:defRPr b="0" sz="13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🙏</a:t>
            </a:r>
          </a:p>
        </p:txBody>
      </p:sp>
      <p:sp>
        <p:nvSpPr>
          <p:cNvPr id="296" name="name"/>
          <p:cNvSpPr txBox="1"/>
          <p:nvPr/>
        </p:nvSpPr>
        <p:spPr>
          <a:xfrm>
            <a:off x="10201278" y="4576950"/>
            <a:ext cx="26370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name</a:t>
            </a:r>
          </a:p>
        </p:txBody>
      </p:sp>
      <p:sp>
        <p:nvSpPr>
          <p:cNvPr id="297" name="description"/>
          <p:cNvSpPr txBox="1"/>
          <p:nvPr/>
        </p:nvSpPr>
        <p:spPr>
          <a:xfrm>
            <a:off x="10125392" y="6358114"/>
            <a:ext cx="51760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description</a:t>
            </a:r>
          </a:p>
        </p:txBody>
      </p:sp>
      <p:sp>
        <p:nvSpPr>
          <p:cNvPr id="298" name="rating"/>
          <p:cNvSpPr txBox="1"/>
          <p:nvPr/>
        </p:nvSpPr>
        <p:spPr>
          <a:xfrm>
            <a:off x="10206309" y="9075225"/>
            <a:ext cx="26918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rating</a:t>
            </a:r>
          </a:p>
        </p:txBody>
      </p:sp>
      <p:sp>
        <p:nvSpPr>
          <p:cNvPr id="299" name="Course"/>
          <p:cNvSpPr txBox="1"/>
          <p:nvPr/>
        </p:nvSpPr>
        <p:spPr>
          <a:xfrm>
            <a:off x="8800986" y="2795787"/>
            <a:ext cx="338785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Course</a:t>
            </a:r>
          </a:p>
        </p:txBody>
      </p:sp>
      <p:sp>
        <p:nvSpPr>
          <p:cNvPr id="300" name="instructor"/>
          <p:cNvSpPr txBox="1"/>
          <p:nvPr/>
        </p:nvSpPr>
        <p:spPr>
          <a:xfrm>
            <a:off x="10197711" y="7766364"/>
            <a:ext cx="442315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1"/>
      <p:bldP build="whole" bldLvl="1" animBg="1" rev="0" advAuto="0" spid="300" grpId="5"/>
      <p:bldP build="whole" bldLvl="1" animBg="1" rev="0" advAuto="0" spid="297" grpId="2"/>
      <p:bldP build="whole" bldLvl="1" animBg="1" rev="0" advAuto="0" spid="298" grpId="3"/>
      <p:bldP build="whole" bldLvl="1" animBg="1" rev="0" advAuto="0" spid="299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We are down for maintenance.…"/>
          <p:cNvSpPr txBox="1"/>
          <p:nvPr/>
        </p:nvSpPr>
        <p:spPr>
          <a:xfrm>
            <a:off x="4934101" y="2592606"/>
            <a:ext cx="13944093" cy="2486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8000"/>
            </a:pPr>
            <a:r>
              <a:t>We are down for maintenance.</a:t>
            </a:r>
          </a:p>
          <a:p>
            <a:pPr>
              <a:defRPr b="0" sz="8000"/>
            </a:pPr>
            <a:r>
              <a:t>We should be back up soon.</a:t>
            </a:r>
          </a:p>
        </p:txBody>
      </p:sp>
      <p:sp>
        <p:nvSpPr>
          <p:cNvPr id="303" name="process_view"/>
          <p:cNvSpPr txBox="1"/>
          <p:nvPr/>
        </p:nvSpPr>
        <p:spPr>
          <a:xfrm>
            <a:off x="5516601" y="7303917"/>
            <a:ext cx="62844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process_view</a:t>
            </a:r>
          </a:p>
        </p:txBody>
      </p:sp>
      <p:sp>
        <p:nvSpPr>
          <p:cNvPr id="304" name="process_template_response"/>
          <p:cNvSpPr txBox="1"/>
          <p:nvPr/>
        </p:nvSpPr>
        <p:spPr>
          <a:xfrm>
            <a:off x="5447181" y="9200278"/>
            <a:ext cx="1289253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process_template_response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3"/>
      <p:bldP build="whole" bldLvl="1" animBg="1" rev="0" advAuto="0" spid="302" grpId="1"/>
      <p:bldP build="whole" bldLvl="1" animBg="1" rev="0" advAuto="0" spid="303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ecure the views"/>
          <p:cNvSpPr txBox="1"/>
          <p:nvPr/>
        </p:nvSpPr>
        <p:spPr>
          <a:xfrm>
            <a:off x="5358576" y="6839512"/>
            <a:ext cx="78470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Secure the views</a:t>
            </a:r>
          </a:p>
        </p:txBody>
      </p:sp>
      <p:sp>
        <p:nvSpPr>
          <p:cNvPr id="307" name="Create Users"/>
          <p:cNvSpPr txBox="1"/>
          <p:nvPr/>
        </p:nvSpPr>
        <p:spPr>
          <a:xfrm>
            <a:off x="5243187" y="8589596"/>
            <a:ext cx="60406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Users</a:t>
            </a:r>
          </a:p>
        </p:txBody>
      </p:sp>
      <p:sp>
        <p:nvSpPr>
          <p:cNvPr id="308" name="Test"/>
          <p:cNvSpPr txBox="1"/>
          <p:nvPr/>
        </p:nvSpPr>
        <p:spPr>
          <a:xfrm>
            <a:off x="5416172" y="10661225"/>
            <a:ext cx="195834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Test</a:t>
            </a:r>
          </a:p>
        </p:txBody>
      </p:sp>
      <p:sp>
        <p:nvSpPr>
          <p:cNvPr id="309" name="Create the Login Form"/>
          <p:cNvSpPr txBox="1"/>
          <p:nvPr/>
        </p:nvSpPr>
        <p:spPr>
          <a:xfrm>
            <a:off x="5299738" y="4882184"/>
            <a:ext cx="102956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Login Form</a:t>
            </a:r>
          </a:p>
        </p:txBody>
      </p:sp>
      <p:sp>
        <p:nvSpPr>
          <p:cNvPr id="310" name="Add the auth urls"/>
          <p:cNvSpPr txBox="1"/>
          <p:nvPr/>
        </p:nvSpPr>
        <p:spPr>
          <a:xfrm>
            <a:off x="5338256" y="3017800"/>
            <a:ext cx="78877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Add the auth urls</a:t>
            </a:r>
          </a:p>
        </p:txBody>
      </p:sp>
      <p:sp>
        <p:nvSpPr>
          <p:cNvPr id="311" name="Authentication"/>
          <p:cNvSpPr txBox="1"/>
          <p:nvPr/>
        </p:nvSpPr>
        <p:spPr>
          <a:xfrm>
            <a:off x="305937" y="702033"/>
            <a:ext cx="66634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Authentication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2"/>
      <p:bldP build="whole" bldLvl="1" animBg="1" rev="0" advAuto="0" spid="306" grpId="4"/>
      <p:bldP build="whole" bldLvl="1" animBg="1" rev="0" advAuto="0" spid="309" grpId="3"/>
      <p:bldP build="whole" bldLvl="1" animBg="1" rev="0" advAuto="0" spid="308" grpId="6"/>
      <p:bldP build="whole" bldLvl="1" animBg="1" rev="0" advAuto="0" spid="311" grpId="1"/>
      <p:bldP build="whole" bldLvl="1" animBg="1" rev="0" advAuto="0" spid="307" grpId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Middleware"/>
          <p:cNvSpPr txBox="1"/>
          <p:nvPr/>
        </p:nvSpPr>
        <p:spPr>
          <a:xfrm>
            <a:off x="582221" y="503321"/>
            <a:ext cx="538226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Middleware</a:t>
            </a:r>
          </a:p>
        </p:txBody>
      </p:sp>
      <p:sp>
        <p:nvSpPr>
          <p:cNvPr id="314" name="M…"/>
          <p:cNvSpPr/>
          <p:nvPr/>
        </p:nvSpPr>
        <p:spPr>
          <a:xfrm>
            <a:off x="12363023" y="1509094"/>
            <a:ext cx="1270001" cy="1069781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W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</a:t>
            </a:r>
          </a:p>
        </p:txBody>
      </p:sp>
      <p:sp>
        <p:nvSpPr>
          <p:cNvPr id="315" name="View"/>
          <p:cNvSpPr/>
          <p:nvPr/>
        </p:nvSpPr>
        <p:spPr>
          <a:xfrm>
            <a:off x="18313200" y="2596013"/>
            <a:ext cx="2215046" cy="21454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316" name="Template"/>
          <p:cNvSpPr/>
          <p:nvPr/>
        </p:nvSpPr>
        <p:spPr>
          <a:xfrm>
            <a:off x="18809978" y="7690807"/>
            <a:ext cx="2215047" cy="214544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Template</a:t>
            </a:r>
          </a:p>
        </p:txBody>
      </p:sp>
      <p:sp>
        <p:nvSpPr>
          <p:cNvPr id="317" name="View"/>
          <p:cNvSpPr/>
          <p:nvPr/>
        </p:nvSpPr>
        <p:spPr>
          <a:xfrm>
            <a:off x="1847768" y="5785277"/>
            <a:ext cx="2215046" cy="214544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14298255" y="9248286"/>
            <a:ext cx="3843867" cy="31893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Line"/>
          <p:cNvSpPr/>
          <p:nvPr/>
        </p:nvSpPr>
        <p:spPr>
          <a:xfrm flipH="1" flipV="1">
            <a:off x="4446395" y="7447993"/>
            <a:ext cx="7706251" cy="82587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Line"/>
          <p:cNvSpPr/>
          <p:nvPr/>
        </p:nvSpPr>
        <p:spPr>
          <a:xfrm flipV="1">
            <a:off x="14068529" y="3453556"/>
            <a:ext cx="4054007" cy="25844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Line"/>
          <p:cNvSpPr/>
          <p:nvPr/>
        </p:nvSpPr>
        <p:spPr>
          <a:xfrm flipH="1">
            <a:off x="14298255" y="4606205"/>
            <a:ext cx="3843867" cy="31893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Line"/>
          <p:cNvSpPr/>
          <p:nvPr/>
        </p:nvSpPr>
        <p:spPr>
          <a:xfrm flipV="1">
            <a:off x="14195507" y="8349638"/>
            <a:ext cx="4054007" cy="25844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Line"/>
          <p:cNvSpPr/>
          <p:nvPr/>
        </p:nvSpPr>
        <p:spPr>
          <a:xfrm flipV="1">
            <a:off x="4359309" y="4079910"/>
            <a:ext cx="7892552" cy="227610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Django Server"/>
          <p:cNvSpPr txBox="1"/>
          <p:nvPr/>
        </p:nvSpPr>
        <p:spPr>
          <a:xfrm>
            <a:off x="13373486" y="12141872"/>
            <a:ext cx="96177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Django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3"/>
      <p:bldP build="whole" bldLvl="1" animBg="1" rev="0" advAuto="0" spid="317" grpId="6"/>
      <p:bldP build="whole" bldLvl="1" animBg="1" rev="0" advAuto="0" spid="316" grpId="4"/>
      <p:bldP build="whole" bldLvl="1" animBg="1" rev="0" advAuto="0" spid="318" grpId="11"/>
      <p:bldP build="whole" bldLvl="1" animBg="1" rev="0" advAuto="0" spid="319" grpId="12"/>
      <p:bldP build="whole" bldLvl="1" animBg="1" rev="0" advAuto="0" spid="323" grpId="7"/>
      <p:bldP build="whole" bldLvl="1" animBg="1" rev="0" advAuto="0" spid="313" grpId="1"/>
      <p:bldP build="whole" bldLvl="1" animBg="1" rev="0" advAuto="0" spid="321" grpId="9"/>
      <p:bldP build="whole" bldLvl="1" animBg="1" rev="0" advAuto="0" spid="320" grpId="8"/>
      <p:bldP build="whole" bldLvl="1" animBg="1" rev="0" advAuto="0" spid="322" grpId="10"/>
      <p:bldP build="whole" bldLvl="1" animBg="1" rev="0" advAuto="0" spid="314" grpId="5"/>
      <p:bldP build="whole" bldLvl="1" animBg="1" rev="0" advAuto="0" spid="324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__call__(self,request)"/>
          <p:cNvSpPr txBox="1"/>
          <p:nvPr/>
        </p:nvSpPr>
        <p:spPr>
          <a:xfrm>
            <a:off x="5876975" y="6360667"/>
            <a:ext cx="714146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__call__(self,request)</a:t>
            </a:r>
          </a:p>
        </p:txBody>
      </p:sp>
      <p:sp>
        <p:nvSpPr>
          <p:cNvPr id="327" name="process_view(self,request,view_func,…"/>
          <p:cNvSpPr txBox="1"/>
          <p:nvPr/>
        </p:nvSpPr>
        <p:spPr>
          <a:xfrm>
            <a:off x="5834634" y="7960854"/>
            <a:ext cx="12714733" cy="190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000"/>
            </a:pPr>
            <a:r>
              <a:t>process_view(self,request,view_func,</a:t>
            </a:r>
          </a:p>
          <a:p>
            <a:pPr>
              <a:defRPr b="0" sz="6000"/>
            </a:pPr>
            <a:r>
              <a:t>view_args,view_kwargs)</a:t>
            </a:r>
          </a:p>
        </p:txBody>
      </p:sp>
      <p:sp>
        <p:nvSpPr>
          <p:cNvPr id="328" name="process_exception(self,request,exception)"/>
          <p:cNvSpPr txBox="1"/>
          <p:nvPr/>
        </p:nvSpPr>
        <p:spPr>
          <a:xfrm>
            <a:off x="5660547" y="10475440"/>
            <a:ext cx="1445209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process_exception(self,request,exception)</a:t>
            </a:r>
          </a:p>
        </p:txBody>
      </p:sp>
      <p:sp>
        <p:nvSpPr>
          <p:cNvPr id="329" name="__init__(self,get_response)"/>
          <p:cNvSpPr txBox="1"/>
          <p:nvPr/>
        </p:nvSpPr>
        <p:spPr>
          <a:xfrm>
            <a:off x="6063656" y="4440819"/>
            <a:ext cx="90327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__init__(self,get_response)</a:t>
            </a:r>
          </a:p>
        </p:txBody>
      </p:sp>
      <p:sp>
        <p:nvSpPr>
          <p:cNvPr id="330" name="MyMiddleware"/>
          <p:cNvSpPr txBox="1"/>
          <p:nvPr/>
        </p:nvSpPr>
        <p:spPr>
          <a:xfrm>
            <a:off x="4905604" y="3160294"/>
            <a:ext cx="510997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MyMiddleware</a:t>
            </a:r>
          </a:p>
        </p:txBody>
      </p:sp>
      <p:sp>
        <p:nvSpPr>
          <p:cNvPr id="331" name="Custom Middleware"/>
          <p:cNvSpPr txBox="1"/>
          <p:nvPr/>
        </p:nvSpPr>
        <p:spPr>
          <a:xfrm>
            <a:off x="1004259" y="635795"/>
            <a:ext cx="924102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Custom Middleware</a:t>
            </a:r>
          </a:p>
        </p:txBody>
      </p:sp>
      <p:sp>
        <p:nvSpPr>
          <p:cNvPr id="332" name="process_template_response(self,request,response)"/>
          <p:cNvSpPr txBox="1"/>
          <p:nvPr/>
        </p:nvSpPr>
        <p:spPr>
          <a:xfrm>
            <a:off x="5814604" y="12075627"/>
            <a:ext cx="1738960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process_template_response(self,request,response)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4"/>
      <p:bldP build="whole" bldLvl="1" animBg="1" rev="0" advAuto="0" spid="328" grpId="6"/>
      <p:bldP build="whole" bldLvl="1" animBg="1" rev="0" advAuto="0" spid="332" grpId="7"/>
      <p:bldP build="whole" bldLvl="1" animBg="1" rev="0" advAuto="0" spid="331" grpId="1"/>
      <p:bldP build="whole" bldLvl="1" animBg="1" rev="0" advAuto="0" spid="327" grpId="5"/>
      <p:bldP build="whole" bldLvl="1" animBg="1" rev="0" advAuto="0" spid="330" grpId="2"/>
      <p:bldP build="whole" bldLvl="1" animBg="1" rev="0" advAuto="0" spid="329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odel"/>
          <p:cNvSpPr txBox="1"/>
          <p:nvPr/>
        </p:nvSpPr>
        <p:spPr>
          <a:xfrm>
            <a:off x="407657" y="272233"/>
            <a:ext cx="42278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Model </a:t>
            </a:r>
          </a:p>
        </p:txBody>
      </p:sp>
      <p:sp>
        <p:nvSpPr>
          <p:cNvPr id="144" name="Employee"/>
          <p:cNvSpPr txBox="1"/>
          <p:nvPr/>
        </p:nvSpPr>
        <p:spPr>
          <a:xfrm>
            <a:off x="2019168" y="4691072"/>
            <a:ext cx="390829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Employee </a:t>
            </a:r>
          </a:p>
        </p:txBody>
      </p:sp>
      <p:sp>
        <p:nvSpPr>
          <p:cNvPr id="145" name="firstName"/>
          <p:cNvSpPr txBox="1"/>
          <p:nvPr/>
        </p:nvSpPr>
        <p:spPr>
          <a:xfrm>
            <a:off x="2947492" y="6308410"/>
            <a:ext cx="389534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firstName </a:t>
            </a:r>
          </a:p>
        </p:txBody>
      </p:sp>
      <p:sp>
        <p:nvSpPr>
          <p:cNvPr id="146" name="lastName"/>
          <p:cNvSpPr txBox="1"/>
          <p:nvPr/>
        </p:nvSpPr>
        <p:spPr>
          <a:xfrm>
            <a:off x="3011500" y="7561443"/>
            <a:ext cx="376732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lastName </a:t>
            </a:r>
          </a:p>
        </p:txBody>
      </p:sp>
      <p:sp>
        <p:nvSpPr>
          <p:cNvPr id="147" name="salary"/>
          <p:cNvSpPr txBox="1"/>
          <p:nvPr/>
        </p:nvSpPr>
        <p:spPr>
          <a:xfrm>
            <a:off x="3115967" y="8814477"/>
            <a:ext cx="249859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salary </a:t>
            </a:r>
          </a:p>
        </p:txBody>
      </p:sp>
      <p:graphicFrame>
        <p:nvGraphicFramePr>
          <p:cNvPr id="148" name="Table"/>
          <p:cNvGraphicFramePr/>
          <p:nvPr/>
        </p:nvGraphicFramePr>
        <p:xfrm>
          <a:off x="11757162" y="3957329"/>
          <a:ext cx="12143371" cy="47020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4043556"/>
                <a:gridCol w="4043556"/>
                <a:gridCol w="4043556"/>
              </a:tblGrid>
              <a:tr h="93786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firstName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lastName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salary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937861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37861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37861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37861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9" name="django.db.models.Model"/>
          <p:cNvSpPr txBox="1"/>
          <p:nvPr/>
        </p:nvSpPr>
        <p:spPr>
          <a:xfrm>
            <a:off x="239344" y="2785435"/>
            <a:ext cx="931164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django.db.models.Model </a:t>
            </a:r>
          </a:p>
        </p:txBody>
      </p:sp>
      <p:sp>
        <p:nvSpPr>
          <p:cNvPr id="150" name="Line"/>
          <p:cNvSpPr/>
          <p:nvPr/>
        </p:nvSpPr>
        <p:spPr>
          <a:xfrm flipV="1">
            <a:off x="5165105" y="3793363"/>
            <a:ext cx="1" cy="10192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makemigrations"/>
          <p:cNvSpPr txBox="1"/>
          <p:nvPr/>
        </p:nvSpPr>
        <p:spPr>
          <a:xfrm>
            <a:off x="4932714" y="10266221"/>
            <a:ext cx="620649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makemigrations </a:t>
            </a:r>
          </a:p>
        </p:txBody>
      </p:sp>
      <p:sp>
        <p:nvSpPr>
          <p:cNvPr id="152" name="migrate"/>
          <p:cNvSpPr txBox="1"/>
          <p:nvPr/>
        </p:nvSpPr>
        <p:spPr>
          <a:xfrm>
            <a:off x="5019687" y="11717967"/>
            <a:ext cx="311810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migrate </a:t>
            </a:r>
          </a:p>
        </p:txBody>
      </p:sp>
      <p:sp>
        <p:nvSpPr>
          <p:cNvPr id="153" name="security"/>
          <p:cNvSpPr txBox="1"/>
          <p:nvPr/>
        </p:nvSpPr>
        <p:spPr>
          <a:xfrm>
            <a:off x="14568322" y="11430586"/>
            <a:ext cx="321868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security </a:t>
            </a:r>
          </a:p>
        </p:txBody>
      </p:sp>
      <p:sp>
        <p:nvSpPr>
          <p:cNvPr id="154" name="admin"/>
          <p:cNvSpPr txBox="1"/>
          <p:nvPr/>
        </p:nvSpPr>
        <p:spPr>
          <a:xfrm>
            <a:off x="14661865" y="10266221"/>
            <a:ext cx="25679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admin </a:t>
            </a:r>
          </a:p>
        </p:txBody>
      </p:sp>
      <p:sp>
        <p:nvSpPr>
          <p:cNvPr id="155" name="session management"/>
          <p:cNvSpPr txBox="1"/>
          <p:nvPr/>
        </p:nvSpPr>
        <p:spPr>
          <a:xfrm>
            <a:off x="14552915" y="12594950"/>
            <a:ext cx="808482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session management </a:t>
            </a:r>
          </a:p>
        </p:txBody>
      </p:sp>
      <p:sp>
        <p:nvSpPr>
          <p:cNvPr id="156" name="Employee"/>
          <p:cNvSpPr txBox="1"/>
          <p:nvPr/>
        </p:nvSpPr>
        <p:spPr>
          <a:xfrm>
            <a:off x="11684331" y="2599124"/>
            <a:ext cx="390829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Employee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6"/>
      <p:bldP build="whole" bldLvl="1" animBg="1" rev="0" advAuto="0" spid="153" grpId="13"/>
      <p:bldP build="whole" bldLvl="1" animBg="1" rev="0" advAuto="0" spid="150" grpId="5"/>
      <p:bldP build="whole" bldLvl="1" animBg="1" rev="0" advAuto="0" spid="151" grpId="10"/>
      <p:bldP build="whole" bldLvl="1" animBg="1" rev="0" advAuto="0" spid="154" grpId="12"/>
      <p:bldP build="whole" bldLvl="1" animBg="1" rev="0" advAuto="0" spid="156" grpId="2"/>
      <p:bldP build="whole" bldLvl="1" animBg="1" rev="0" advAuto="0" spid="143" grpId="1"/>
      <p:bldP build="whole" bldLvl="1" animBg="1" rev="0" advAuto="0" spid="144" grpId="4"/>
      <p:bldP build="whole" bldLvl="1" animBg="1" rev="0" advAuto="0" spid="148" grpId="3"/>
      <p:bldP build="whole" bldLvl="1" animBg="1" rev="0" advAuto="0" spid="146" grpId="8"/>
      <p:bldP build="whole" bldLvl="1" animBg="1" rev="0" advAuto="0" spid="152" grpId="11"/>
      <p:bldP build="whole" bldLvl="1" animBg="1" rev="0" advAuto="0" spid="145" grpId="7"/>
      <p:bldP build="whole" bldLvl="1" animBg="1" rev="0" advAuto="0" spid="147" grpId="9"/>
      <p:bldP build="whole" bldLvl="1" animBg="1" rev="0" advAuto="0" spid="155" grpId="1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IP"/>
          <p:cNvSpPr txBox="1"/>
          <p:nvPr/>
        </p:nvSpPr>
        <p:spPr>
          <a:xfrm>
            <a:off x="9444503" y="3361960"/>
            <a:ext cx="21831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PIP</a:t>
            </a:r>
          </a:p>
        </p:txBody>
      </p:sp>
      <p:sp>
        <p:nvSpPr>
          <p:cNvPr id="335" name="Python"/>
          <p:cNvSpPr txBox="1"/>
          <p:nvPr/>
        </p:nvSpPr>
        <p:spPr>
          <a:xfrm>
            <a:off x="9420990" y="6044569"/>
            <a:ext cx="434975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Python</a:t>
            </a:r>
          </a:p>
        </p:txBody>
      </p:sp>
      <p:sp>
        <p:nvSpPr>
          <p:cNvPr id="336" name="Django"/>
          <p:cNvSpPr txBox="1"/>
          <p:nvPr/>
        </p:nvSpPr>
        <p:spPr>
          <a:xfrm>
            <a:off x="9142804" y="8948059"/>
            <a:ext cx="44424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Django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SRF"/>
          <p:cNvSpPr txBox="1"/>
          <p:nvPr/>
        </p:nvSpPr>
        <p:spPr>
          <a:xfrm>
            <a:off x="710371" y="558259"/>
            <a:ext cx="354965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CSRF</a:t>
            </a:r>
          </a:p>
        </p:txBody>
      </p:sp>
      <p:sp>
        <p:nvSpPr>
          <p:cNvPr id="339" name="Django APP"/>
          <p:cNvSpPr/>
          <p:nvPr/>
        </p:nvSpPr>
        <p:spPr>
          <a:xfrm>
            <a:off x="16877408" y="2298079"/>
            <a:ext cx="5491796" cy="3050931"/>
          </a:xfrm>
          <a:prstGeom prst="roundRect">
            <a:avLst>
              <a:gd name="adj" fmla="val 543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Django APP</a:t>
            </a:r>
          </a:p>
        </p:txBody>
      </p:sp>
      <p:sp>
        <p:nvSpPr>
          <p:cNvPr id="340" name="Django Server"/>
          <p:cNvSpPr txBox="1"/>
          <p:nvPr/>
        </p:nvSpPr>
        <p:spPr>
          <a:xfrm>
            <a:off x="17268518" y="5941113"/>
            <a:ext cx="52814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Django Server</a:t>
            </a:r>
          </a:p>
        </p:txBody>
      </p:sp>
      <p:sp>
        <p:nvSpPr>
          <p:cNvPr id="341" name="Client"/>
          <p:cNvSpPr/>
          <p:nvPr/>
        </p:nvSpPr>
        <p:spPr>
          <a:xfrm>
            <a:off x="2884863" y="9014200"/>
            <a:ext cx="4841932" cy="3050931"/>
          </a:xfrm>
          <a:prstGeom prst="roundRect">
            <a:avLst>
              <a:gd name="adj" fmla="val 488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342" name="Hacker"/>
          <p:cNvSpPr/>
          <p:nvPr/>
        </p:nvSpPr>
        <p:spPr>
          <a:xfrm>
            <a:off x="3136735" y="3329677"/>
            <a:ext cx="4690217" cy="3050931"/>
          </a:xfrm>
          <a:prstGeom prst="roundRect">
            <a:avLst>
              <a:gd name="adj" fmla="val 624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Hacker</a:t>
            </a:r>
          </a:p>
        </p:txBody>
      </p:sp>
      <p:sp>
        <p:nvSpPr>
          <p:cNvPr id="343" name="Line"/>
          <p:cNvSpPr/>
          <p:nvPr/>
        </p:nvSpPr>
        <p:spPr>
          <a:xfrm flipH="1">
            <a:off x="8912998" y="5528541"/>
            <a:ext cx="8455526" cy="545692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Line"/>
          <p:cNvSpPr/>
          <p:nvPr/>
        </p:nvSpPr>
        <p:spPr>
          <a:xfrm flipV="1">
            <a:off x="8400177" y="4559477"/>
            <a:ext cx="8302180" cy="555702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Line"/>
          <p:cNvSpPr/>
          <p:nvPr/>
        </p:nvSpPr>
        <p:spPr>
          <a:xfrm flipV="1">
            <a:off x="8491755" y="4033032"/>
            <a:ext cx="7976033" cy="76306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POST"/>
          <p:cNvSpPr txBox="1"/>
          <p:nvPr/>
        </p:nvSpPr>
        <p:spPr>
          <a:xfrm>
            <a:off x="11104244" y="5413294"/>
            <a:ext cx="217551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POST</a:t>
            </a:r>
          </a:p>
        </p:txBody>
      </p:sp>
      <p:sp>
        <p:nvSpPr>
          <p:cNvPr id="347" name="csrf_token"/>
          <p:cNvSpPr txBox="1"/>
          <p:nvPr/>
        </p:nvSpPr>
        <p:spPr>
          <a:xfrm>
            <a:off x="13107909" y="8892022"/>
            <a:ext cx="395249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csrf_token</a:t>
            </a:r>
          </a:p>
        </p:txBody>
      </p:sp>
      <p:sp>
        <p:nvSpPr>
          <p:cNvPr id="348" name="{%csrf_token%}"/>
          <p:cNvSpPr txBox="1"/>
          <p:nvPr/>
        </p:nvSpPr>
        <p:spPr>
          <a:xfrm>
            <a:off x="15002145" y="11138323"/>
            <a:ext cx="598398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{%csrf_token%}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2"/>
      <p:bldP build="whole" bldLvl="1" animBg="1" rev="0" advAuto="0" spid="348" grpId="11"/>
      <p:bldP build="whole" bldLvl="1" animBg="1" rev="0" advAuto="0" spid="347" grpId="10"/>
      <p:bldP build="whole" bldLvl="1" animBg="1" rev="0" advAuto="0" spid="340" grpId="3"/>
      <p:bldP build="whole" bldLvl="1" animBg="1" rev="0" advAuto="0" spid="342" grpId="8"/>
      <p:bldP build="whole" bldLvl="1" animBg="1" rev="0" advAuto="0" spid="345" grpId="9"/>
      <p:bldP build="whole" bldLvl="1" animBg="1" rev="0" advAuto="0" spid="343" grpId="7"/>
      <p:bldP build="whole" bldLvl="1" animBg="1" rev="0" advAuto="0" spid="338" grpId="1"/>
      <p:bldP build="whole" bldLvl="1" animBg="1" rev="0" advAuto="0" spid="341" grpId="4"/>
      <p:bldP build="whole" bldLvl="1" animBg="1" rev="0" advAuto="0" spid="346" grpId="6"/>
      <p:bldP build="whole" bldLvl="1" animBg="1" rev="0" advAuto="0" spid="344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reate the project"/>
          <p:cNvSpPr txBox="1"/>
          <p:nvPr/>
        </p:nvSpPr>
        <p:spPr>
          <a:xfrm>
            <a:off x="2717075" y="2903828"/>
            <a:ext cx="826262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project</a:t>
            </a:r>
          </a:p>
        </p:txBody>
      </p:sp>
      <p:sp>
        <p:nvSpPr>
          <p:cNvPr id="159" name="Create a Django App"/>
          <p:cNvSpPr txBox="1"/>
          <p:nvPr/>
        </p:nvSpPr>
        <p:spPr>
          <a:xfrm>
            <a:off x="5145452" y="5224951"/>
            <a:ext cx="959866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Django App</a:t>
            </a:r>
          </a:p>
        </p:txBody>
      </p:sp>
      <p:sp>
        <p:nvSpPr>
          <p:cNvPr id="160" name="Create the View"/>
          <p:cNvSpPr txBox="1"/>
          <p:nvPr/>
        </p:nvSpPr>
        <p:spPr>
          <a:xfrm>
            <a:off x="8446327" y="7330857"/>
            <a:ext cx="726389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View</a:t>
            </a:r>
          </a:p>
        </p:txBody>
      </p:sp>
      <p:sp>
        <p:nvSpPr>
          <p:cNvPr id="161" name="Django Web Application"/>
          <p:cNvSpPr txBox="1"/>
          <p:nvPr/>
        </p:nvSpPr>
        <p:spPr>
          <a:xfrm>
            <a:off x="588125" y="421388"/>
            <a:ext cx="149720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Django Web Application </a:t>
            </a:r>
          </a:p>
        </p:txBody>
      </p:sp>
      <p:sp>
        <p:nvSpPr>
          <p:cNvPr id="162" name="Configure the URLs"/>
          <p:cNvSpPr txBox="1"/>
          <p:nvPr/>
        </p:nvSpPr>
        <p:spPr>
          <a:xfrm>
            <a:off x="8541995" y="9243396"/>
            <a:ext cx="90337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the URLs</a:t>
            </a:r>
          </a:p>
        </p:txBody>
      </p:sp>
      <p:sp>
        <p:nvSpPr>
          <p:cNvPr id="163" name="Run the Application and Test"/>
          <p:cNvSpPr txBox="1"/>
          <p:nvPr/>
        </p:nvSpPr>
        <p:spPr>
          <a:xfrm>
            <a:off x="3089276" y="11564519"/>
            <a:ext cx="131566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Run the Application and Test</a:t>
            </a:r>
          </a:p>
        </p:txBody>
      </p:sp>
      <p:sp>
        <p:nvSpPr>
          <p:cNvPr id="164" name="Run It"/>
          <p:cNvSpPr txBox="1"/>
          <p:nvPr/>
        </p:nvSpPr>
        <p:spPr>
          <a:xfrm>
            <a:off x="18034385" y="2903828"/>
            <a:ext cx="28056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Run 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1"/>
      <p:bldP build="whole" bldLvl="1" animBg="1" rev="0" advAuto="0" spid="163" grpId="7"/>
      <p:bldP build="whole" bldLvl="1" animBg="1" rev="0" advAuto="0" spid="158" grpId="2"/>
      <p:bldP build="whole" bldLvl="1" animBg="1" rev="0" advAuto="0" spid="164" grpId="3"/>
      <p:bldP build="whole" bldLvl="1" animBg="1" rev="0" advAuto="0" spid="160" grpId="5"/>
      <p:bldP build="whole" bldLvl="1" animBg="1" rev="0" advAuto="0" spid="159" grpId="4"/>
      <p:bldP build="whole" bldLvl="1" animBg="1" rev="0" advAuto="0" spid="162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mplates"/>
          <p:cNvSpPr txBox="1"/>
          <p:nvPr/>
        </p:nvSpPr>
        <p:spPr>
          <a:xfrm>
            <a:off x="380574" y="272233"/>
            <a:ext cx="63195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Templates</a:t>
            </a:r>
          </a:p>
        </p:txBody>
      </p:sp>
      <p:sp>
        <p:nvSpPr>
          <p:cNvPr id="167" name="Setup the templates directory"/>
          <p:cNvSpPr txBox="1"/>
          <p:nvPr/>
        </p:nvSpPr>
        <p:spPr>
          <a:xfrm>
            <a:off x="3206801" y="4807639"/>
            <a:ext cx="1355191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Setup the templates directory</a:t>
            </a:r>
          </a:p>
        </p:txBody>
      </p:sp>
      <p:sp>
        <p:nvSpPr>
          <p:cNvPr id="168" name="Create a Template"/>
          <p:cNvSpPr txBox="1"/>
          <p:nvPr/>
        </p:nvSpPr>
        <p:spPr>
          <a:xfrm>
            <a:off x="3160983" y="6518106"/>
            <a:ext cx="83571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Template</a:t>
            </a:r>
          </a:p>
        </p:txBody>
      </p:sp>
      <p:sp>
        <p:nvSpPr>
          <p:cNvPr id="169" name="Create a View and map it to a URL"/>
          <p:cNvSpPr txBox="1"/>
          <p:nvPr/>
        </p:nvSpPr>
        <p:spPr>
          <a:xfrm>
            <a:off x="3097188" y="8592074"/>
            <a:ext cx="157901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View and map it to a URL</a:t>
            </a:r>
          </a:p>
        </p:txBody>
      </p:sp>
      <p:sp>
        <p:nvSpPr>
          <p:cNvPr id="170" name="Templates in action"/>
          <p:cNvSpPr txBox="1"/>
          <p:nvPr/>
        </p:nvSpPr>
        <p:spPr>
          <a:xfrm>
            <a:off x="3130611" y="10432762"/>
            <a:ext cx="88844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Templates in action</a:t>
            </a:r>
          </a:p>
        </p:txBody>
      </p:sp>
      <p:sp>
        <p:nvSpPr>
          <p:cNvPr id="171" name="Create the Project and APP"/>
          <p:cNvSpPr txBox="1"/>
          <p:nvPr/>
        </p:nvSpPr>
        <p:spPr>
          <a:xfrm>
            <a:off x="3163808" y="2713540"/>
            <a:ext cx="1257147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Project and APP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4"/>
      <p:bldP build="whole" bldLvl="1" animBg="1" rev="0" advAuto="0" spid="170" grpId="5"/>
      <p:bldP build="whole" bldLvl="1" animBg="1" rev="0" advAuto="0" spid="171" grpId="6"/>
      <p:bldP build="whole" bldLvl="1" animBg="1" rev="0" advAuto="0" spid="166" grpId="1"/>
      <p:bldP build="whole" bldLvl="1" animBg="1" rev="0" advAuto="0" spid="168" grpId="3"/>
      <p:bldP build="whole" bldLvl="1" animBg="1" rev="0" advAuto="0" spid="16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mplate Tags"/>
          <p:cNvSpPr txBox="1"/>
          <p:nvPr/>
        </p:nvSpPr>
        <p:spPr>
          <a:xfrm>
            <a:off x="500427" y="438862"/>
            <a:ext cx="88125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Template Tags</a:t>
            </a:r>
          </a:p>
        </p:txBody>
      </p:sp>
      <p:sp>
        <p:nvSpPr>
          <p:cNvPr id="174" name="Views.py"/>
          <p:cNvSpPr/>
          <p:nvPr/>
        </p:nvSpPr>
        <p:spPr>
          <a:xfrm>
            <a:off x="3989046" y="5223335"/>
            <a:ext cx="2630762" cy="16268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Views.py</a:t>
            </a:r>
          </a:p>
        </p:txBody>
      </p:sp>
      <p:sp>
        <p:nvSpPr>
          <p:cNvPr id="175" name="template.html"/>
          <p:cNvSpPr/>
          <p:nvPr/>
        </p:nvSpPr>
        <p:spPr>
          <a:xfrm>
            <a:off x="16213315" y="5223335"/>
            <a:ext cx="2630762" cy="16268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template.html</a:t>
            </a:r>
          </a:p>
        </p:txBody>
      </p:sp>
      <p:sp>
        <p:nvSpPr>
          <p:cNvPr id="176" name="Line"/>
          <p:cNvSpPr/>
          <p:nvPr/>
        </p:nvSpPr>
        <p:spPr>
          <a:xfrm>
            <a:off x="6924712" y="5893360"/>
            <a:ext cx="898370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Data"/>
          <p:cNvSpPr txBox="1"/>
          <p:nvPr/>
        </p:nvSpPr>
        <p:spPr>
          <a:xfrm>
            <a:off x="10647894" y="6429059"/>
            <a:ext cx="15373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Data</a:t>
            </a:r>
          </a:p>
        </p:txBody>
      </p:sp>
      <p:sp>
        <p:nvSpPr>
          <p:cNvPr id="178" name="{{data}}"/>
          <p:cNvSpPr txBox="1"/>
          <p:nvPr/>
        </p:nvSpPr>
        <p:spPr>
          <a:xfrm>
            <a:off x="16415500" y="7475125"/>
            <a:ext cx="273786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{{data}}</a:t>
            </a:r>
          </a:p>
        </p:txBody>
      </p:sp>
      <p:sp>
        <p:nvSpPr>
          <p:cNvPr id="179" name="render(request,’template’,data)"/>
          <p:cNvSpPr txBox="1"/>
          <p:nvPr/>
        </p:nvSpPr>
        <p:spPr>
          <a:xfrm>
            <a:off x="1507888" y="7630191"/>
            <a:ext cx="759307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render(request,’template’,data)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1"/>
      <p:bldP build="whole" bldLvl="1" animBg="1" rev="0" advAuto="0" spid="173" grpId="6"/>
      <p:bldP build="whole" bldLvl="1" animBg="1" rev="0" advAuto="0" spid="175" grpId="4"/>
      <p:bldP build="whole" bldLvl="1" animBg="1" rev="0" advAuto="0" spid="178" grpId="7"/>
      <p:bldP build="whole" bldLvl="1" animBg="1" rev="0" advAuto="0" spid="179" grpId="5"/>
      <p:bldP build="whole" bldLvl="1" animBg="1" rev="0" advAuto="0" spid="177" grpId="3"/>
      <p:bldP build="whole" bldLvl="1" animBg="1" rev="0" advAuto="0" spid="17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tatic Files"/>
          <p:cNvSpPr txBox="1"/>
          <p:nvPr/>
        </p:nvSpPr>
        <p:spPr>
          <a:xfrm>
            <a:off x="144988" y="272233"/>
            <a:ext cx="679069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Static Files</a:t>
            </a:r>
          </a:p>
        </p:txBody>
      </p:sp>
      <p:sp>
        <p:nvSpPr>
          <p:cNvPr id="182" name="Setup the static directory"/>
          <p:cNvSpPr txBox="1"/>
          <p:nvPr/>
        </p:nvSpPr>
        <p:spPr>
          <a:xfrm>
            <a:off x="2417158" y="4289871"/>
            <a:ext cx="115371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Setup the static directory</a:t>
            </a:r>
          </a:p>
        </p:txBody>
      </p:sp>
      <p:sp>
        <p:nvSpPr>
          <p:cNvPr id="183" name="Use template tags to insert static content"/>
          <p:cNvSpPr txBox="1"/>
          <p:nvPr/>
        </p:nvSpPr>
        <p:spPr>
          <a:xfrm>
            <a:off x="2429714" y="6656836"/>
            <a:ext cx="188391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Use template tags to insert static 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3"/>
      <p:bldP build="whole" bldLvl="1" animBg="1" rev="0" advAuto="0" spid="182" grpId="2"/>
      <p:bldP build="whole" bldLvl="1" animBg="1" rev="0" advAuto="0" spid="1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roduct Categories"/>
          <p:cNvSpPr txBox="1"/>
          <p:nvPr/>
        </p:nvSpPr>
        <p:spPr>
          <a:xfrm>
            <a:off x="291730" y="636295"/>
            <a:ext cx="118973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Product Categories</a:t>
            </a:r>
          </a:p>
        </p:txBody>
      </p:sp>
      <p:sp>
        <p:nvSpPr>
          <p:cNvPr id="186" name="Electronics"/>
          <p:cNvSpPr/>
          <p:nvPr/>
        </p:nvSpPr>
        <p:spPr>
          <a:xfrm>
            <a:off x="1980637" y="5091219"/>
            <a:ext cx="5381183" cy="3533562"/>
          </a:xfrm>
          <a:prstGeom prst="roundRect">
            <a:avLst>
              <a:gd name="adj" fmla="val 5391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8000"/>
            </a:lvl1pPr>
          </a:lstStyle>
          <a:p>
            <a:pPr/>
            <a:r>
              <a:t>Electronics</a:t>
            </a:r>
          </a:p>
        </p:txBody>
      </p:sp>
      <p:sp>
        <p:nvSpPr>
          <p:cNvPr id="187" name="Toys"/>
          <p:cNvSpPr/>
          <p:nvPr/>
        </p:nvSpPr>
        <p:spPr>
          <a:xfrm>
            <a:off x="9460658" y="5091219"/>
            <a:ext cx="5381183" cy="3533562"/>
          </a:xfrm>
          <a:prstGeom prst="roundRect">
            <a:avLst>
              <a:gd name="adj" fmla="val 5391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Toys</a:t>
            </a:r>
          </a:p>
        </p:txBody>
      </p:sp>
      <p:sp>
        <p:nvSpPr>
          <p:cNvPr id="188" name="Shoes"/>
          <p:cNvSpPr/>
          <p:nvPr/>
        </p:nvSpPr>
        <p:spPr>
          <a:xfrm>
            <a:off x="17411749" y="5091219"/>
            <a:ext cx="5381183" cy="3533562"/>
          </a:xfrm>
          <a:prstGeom prst="roundRect">
            <a:avLst>
              <a:gd name="adj" fmla="val 5391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Shoes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  <p:bldP build="whole" bldLvl="1" animBg="1" rev="0" advAuto="0" spid="187" grpId="3"/>
      <p:bldP build="whole" bldLvl="1" animBg="1" rev="0" advAuto="0" spid="186" grpId="2"/>
      <p:bldP build="whole" bldLvl="1" animBg="1" rev="0" advAuto="0" spid="188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odel"/>
          <p:cNvSpPr txBox="1"/>
          <p:nvPr/>
        </p:nvSpPr>
        <p:spPr>
          <a:xfrm>
            <a:off x="407657" y="272233"/>
            <a:ext cx="42278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Model </a:t>
            </a:r>
          </a:p>
        </p:txBody>
      </p:sp>
      <p:sp>
        <p:nvSpPr>
          <p:cNvPr id="191" name="Create the model class"/>
          <p:cNvSpPr txBox="1"/>
          <p:nvPr/>
        </p:nvSpPr>
        <p:spPr>
          <a:xfrm>
            <a:off x="2344838" y="6171258"/>
            <a:ext cx="1055878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model class</a:t>
            </a:r>
          </a:p>
        </p:txBody>
      </p:sp>
      <p:sp>
        <p:nvSpPr>
          <p:cNvPr id="192" name="Make Migrations"/>
          <p:cNvSpPr txBox="1"/>
          <p:nvPr/>
        </p:nvSpPr>
        <p:spPr>
          <a:xfrm>
            <a:off x="2521245" y="8128587"/>
            <a:ext cx="76794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Make Migrations</a:t>
            </a:r>
          </a:p>
        </p:txBody>
      </p:sp>
      <p:sp>
        <p:nvSpPr>
          <p:cNvPr id="193" name="Migrate"/>
          <p:cNvSpPr txBox="1"/>
          <p:nvPr/>
        </p:nvSpPr>
        <p:spPr>
          <a:xfrm>
            <a:off x="4160449" y="10023952"/>
            <a:ext cx="35575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Migrate</a:t>
            </a:r>
          </a:p>
        </p:txBody>
      </p:sp>
      <p:sp>
        <p:nvSpPr>
          <p:cNvPr id="194" name="Use the model in the view"/>
          <p:cNvSpPr txBox="1"/>
          <p:nvPr/>
        </p:nvSpPr>
        <p:spPr>
          <a:xfrm>
            <a:off x="2590554" y="12043243"/>
            <a:ext cx="1183792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Use the model in the view</a:t>
            </a:r>
          </a:p>
        </p:txBody>
      </p:sp>
      <p:sp>
        <p:nvSpPr>
          <p:cNvPr id="195" name="Configure the database"/>
          <p:cNvSpPr txBox="1"/>
          <p:nvPr/>
        </p:nvSpPr>
        <p:spPr>
          <a:xfrm>
            <a:off x="2250858" y="4213930"/>
            <a:ext cx="1074674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the database</a:t>
            </a:r>
          </a:p>
        </p:txBody>
      </p:sp>
      <p:sp>
        <p:nvSpPr>
          <p:cNvPr id="196" name="Create the project"/>
          <p:cNvSpPr txBox="1"/>
          <p:nvPr/>
        </p:nvSpPr>
        <p:spPr>
          <a:xfrm>
            <a:off x="2229653" y="2447668"/>
            <a:ext cx="826262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