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142533938" r:id="rId5"/>
    <p:sldId id="2142533934" r:id="rId6"/>
    <p:sldId id="2142533937" r:id="rId7"/>
    <p:sldId id="2142533939" r:id="rId8"/>
    <p:sldId id="2142533942" r:id="rId9"/>
    <p:sldId id="2142533941" r:id="rId10"/>
    <p:sldId id="214253394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006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C694A-3526-46E5-8E07-F44A7963F8DF}" v="7" dt="2024-01-18T09:06:55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5"/>
    <p:restoredTop sz="96327"/>
  </p:normalViewPr>
  <p:slideViewPr>
    <p:cSldViewPr snapToGrid="0">
      <p:cViewPr varScale="1">
        <p:scale>
          <a:sx n="86" d="100"/>
          <a:sy n="86" d="100"/>
        </p:scale>
        <p:origin x="8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dhisha Patidar" userId="b271fc51-4a80-4050-9367-adcb0477b0d0" providerId="ADAL" clId="{084C694A-3526-46E5-8E07-F44A7963F8DF}"/>
    <pc:docChg chg="modSld">
      <pc:chgData name="Vidhisha Patidar" userId="b271fc51-4a80-4050-9367-adcb0477b0d0" providerId="ADAL" clId="{084C694A-3526-46E5-8E07-F44A7963F8DF}" dt="2024-01-18T09:07:01.770" v="28" actId="1076"/>
      <pc:docMkLst>
        <pc:docMk/>
      </pc:docMkLst>
      <pc:sldChg chg="addSp modSp mod">
        <pc:chgData name="Vidhisha Patidar" userId="b271fc51-4a80-4050-9367-adcb0477b0d0" providerId="ADAL" clId="{084C694A-3526-46E5-8E07-F44A7963F8DF}" dt="2024-01-18T09:04:26.045" v="8" actId="1076"/>
        <pc:sldMkLst>
          <pc:docMk/>
          <pc:sldMk cId="4036249368" sldId="2142533934"/>
        </pc:sldMkLst>
        <pc:spChg chg="add mod">
          <ac:chgData name="Vidhisha Patidar" userId="b271fc51-4a80-4050-9367-adcb0477b0d0" providerId="ADAL" clId="{084C694A-3526-46E5-8E07-F44A7963F8DF}" dt="2024-01-18T09:04:26.045" v="8" actId="1076"/>
          <ac:spMkLst>
            <pc:docMk/>
            <pc:sldMk cId="4036249368" sldId="2142533934"/>
            <ac:spMk id="2" creationId="{1BF980CF-0DB1-4FC9-CD15-EEBB89843D42}"/>
          </ac:spMkLst>
        </pc:spChg>
      </pc:sldChg>
      <pc:sldChg chg="addSp modSp mod">
        <pc:chgData name="Vidhisha Patidar" userId="b271fc51-4a80-4050-9367-adcb0477b0d0" providerId="ADAL" clId="{084C694A-3526-46E5-8E07-F44A7963F8DF}" dt="2024-01-18T09:04:52.518" v="12" actId="1076"/>
        <pc:sldMkLst>
          <pc:docMk/>
          <pc:sldMk cId="2274283719" sldId="2142533937"/>
        </pc:sldMkLst>
        <pc:spChg chg="add mod">
          <ac:chgData name="Vidhisha Patidar" userId="b271fc51-4a80-4050-9367-adcb0477b0d0" providerId="ADAL" clId="{084C694A-3526-46E5-8E07-F44A7963F8DF}" dt="2024-01-18T09:04:52.518" v="12" actId="1076"/>
          <ac:spMkLst>
            <pc:docMk/>
            <pc:sldMk cId="2274283719" sldId="2142533937"/>
            <ac:spMk id="6" creationId="{99CAFB87-7BFE-C8AD-9B26-C7553F6CC731}"/>
          </ac:spMkLst>
        </pc:spChg>
      </pc:sldChg>
      <pc:sldChg chg="addSp modSp mod">
        <pc:chgData name="Vidhisha Patidar" userId="b271fc51-4a80-4050-9367-adcb0477b0d0" providerId="ADAL" clId="{084C694A-3526-46E5-8E07-F44A7963F8DF}" dt="2024-01-18T09:04:03.663" v="3" actId="1076"/>
        <pc:sldMkLst>
          <pc:docMk/>
          <pc:sldMk cId="448066334" sldId="2142533938"/>
        </pc:sldMkLst>
        <pc:spChg chg="add mod">
          <ac:chgData name="Vidhisha Patidar" userId="b271fc51-4a80-4050-9367-adcb0477b0d0" providerId="ADAL" clId="{084C694A-3526-46E5-8E07-F44A7963F8DF}" dt="2024-01-18T09:04:03.663" v="3" actId="1076"/>
          <ac:spMkLst>
            <pc:docMk/>
            <pc:sldMk cId="448066334" sldId="2142533938"/>
            <ac:spMk id="3" creationId="{3D0D517C-8936-5C65-2EA6-8100593466C4}"/>
          </ac:spMkLst>
        </pc:spChg>
      </pc:sldChg>
      <pc:sldChg chg="addSp modSp mod">
        <pc:chgData name="Vidhisha Patidar" userId="b271fc51-4a80-4050-9367-adcb0477b0d0" providerId="ADAL" clId="{084C694A-3526-46E5-8E07-F44A7963F8DF}" dt="2024-01-18T09:05:17.731" v="16" actId="1076"/>
        <pc:sldMkLst>
          <pc:docMk/>
          <pc:sldMk cId="116016452" sldId="2142533939"/>
        </pc:sldMkLst>
        <pc:spChg chg="add mod">
          <ac:chgData name="Vidhisha Patidar" userId="b271fc51-4a80-4050-9367-adcb0477b0d0" providerId="ADAL" clId="{084C694A-3526-46E5-8E07-F44A7963F8DF}" dt="2024-01-18T09:05:17.731" v="16" actId="1076"/>
          <ac:spMkLst>
            <pc:docMk/>
            <pc:sldMk cId="116016452" sldId="2142533939"/>
            <ac:spMk id="6" creationId="{B4A0C0EB-CC8F-3700-4BC9-4799BB190876}"/>
          </ac:spMkLst>
        </pc:spChg>
      </pc:sldChg>
      <pc:sldChg chg="addSp modSp mod">
        <pc:chgData name="Vidhisha Patidar" userId="b271fc51-4a80-4050-9367-adcb0477b0d0" providerId="ADAL" clId="{084C694A-3526-46E5-8E07-F44A7963F8DF}" dt="2024-01-18T09:07:01.770" v="28" actId="1076"/>
        <pc:sldMkLst>
          <pc:docMk/>
          <pc:sldMk cId="1087677158" sldId="2142533940"/>
        </pc:sldMkLst>
        <pc:spChg chg="add mod">
          <ac:chgData name="Vidhisha Patidar" userId="b271fc51-4a80-4050-9367-adcb0477b0d0" providerId="ADAL" clId="{084C694A-3526-46E5-8E07-F44A7963F8DF}" dt="2024-01-18T09:07:01.770" v="28" actId="1076"/>
          <ac:spMkLst>
            <pc:docMk/>
            <pc:sldMk cId="1087677158" sldId="2142533940"/>
            <ac:spMk id="3" creationId="{70591A9F-8A66-4B47-0D24-1B50C0511438}"/>
          </ac:spMkLst>
        </pc:spChg>
      </pc:sldChg>
      <pc:sldChg chg="addSp modSp mod">
        <pc:chgData name="Vidhisha Patidar" userId="b271fc51-4a80-4050-9367-adcb0477b0d0" providerId="ADAL" clId="{084C694A-3526-46E5-8E07-F44A7963F8DF}" dt="2024-01-18T09:06:26.906" v="24" actId="1076"/>
        <pc:sldMkLst>
          <pc:docMk/>
          <pc:sldMk cId="1953272456" sldId="2142533941"/>
        </pc:sldMkLst>
        <pc:spChg chg="add mod">
          <ac:chgData name="Vidhisha Patidar" userId="b271fc51-4a80-4050-9367-adcb0477b0d0" providerId="ADAL" clId="{084C694A-3526-46E5-8E07-F44A7963F8DF}" dt="2024-01-18T09:06:26.906" v="24" actId="1076"/>
          <ac:spMkLst>
            <pc:docMk/>
            <pc:sldMk cId="1953272456" sldId="2142533941"/>
            <ac:spMk id="3" creationId="{00FE1363-012F-A4AC-DF18-BDDDC7ABE49D}"/>
          </ac:spMkLst>
        </pc:spChg>
      </pc:sldChg>
      <pc:sldChg chg="addSp modSp mod">
        <pc:chgData name="Vidhisha Patidar" userId="b271fc51-4a80-4050-9367-adcb0477b0d0" providerId="ADAL" clId="{084C694A-3526-46E5-8E07-F44A7963F8DF}" dt="2024-01-18T09:05:56.403" v="20" actId="1076"/>
        <pc:sldMkLst>
          <pc:docMk/>
          <pc:sldMk cId="3459390326" sldId="2142533942"/>
        </pc:sldMkLst>
        <pc:spChg chg="add mod">
          <ac:chgData name="Vidhisha Patidar" userId="b271fc51-4a80-4050-9367-adcb0477b0d0" providerId="ADAL" clId="{084C694A-3526-46E5-8E07-F44A7963F8DF}" dt="2024-01-18T09:05:56.403" v="20" actId="1076"/>
          <ac:spMkLst>
            <pc:docMk/>
            <pc:sldMk cId="3459390326" sldId="2142533942"/>
            <ac:spMk id="6" creationId="{413BCD14-8C86-7733-2E24-51629B4684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A031-678C-200E-66E6-501D3146F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8EE36-2C6E-8847-808A-668A12553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CE326-D87A-008F-A136-04BDCB9A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9B67-107C-344F-9AD6-210FC7D4FBF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DF97B-196A-7B05-72B9-AEA577E7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B6B3F-A0D2-E977-485B-B29F0EF0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68FA-9A28-CB40-B42D-B70F32A49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0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951BB-1E52-2F06-FF6D-5420E804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6F474-60C1-D1EB-902B-6BE451CE1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C0D27-AC9A-FAE2-B5EB-577102B4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9B67-107C-344F-9AD6-210FC7D4FBF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E45EA-C5A0-E9BD-C19B-00216881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59AB6-4F30-44AE-2021-2A8E230B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68FA-9A28-CB40-B42D-B70F32A49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3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5CBBB9-0369-994E-68F9-FDF09A71E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B789F-2280-73CB-9E8F-EE9D27147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ABDBD-627E-0798-543C-0924DE64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9B67-107C-344F-9AD6-210FC7D4FBF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E5A53-BDF9-38E2-F93F-130ED5CC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B30E7-A0B9-B3A7-2463-858A42D3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68FA-9A28-CB40-B42D-B70F32A49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36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D999D4-B456-9943-89B7-30D56181CE18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</a:rPr>
              <a:t>Accelerate digital transformation with Cloud &amp; AI / July 2018 / © 2018 IBM Corporation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6C49663-4FBF-8B40-A6B3-11232F4C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057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D18C-3311-439B-7BBD-D313A3E84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4E7B-A967-BDC8-69D9-467E8D1E5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BFEFD-DE75-63B3-D9D9-F1B1DEE31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9B67-107C-344F-9AD6-210FC7D4FBF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9BC83-7C68-F398-D652-F6C2FC5C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4A0EE-077D-EC4C-C26B-28AE4FF9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68FA-9A28-CB40-B42D-B70F32A49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0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B072-A403-9FD8-EFC1-0C49AEBAE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09D73-A27E-8825-C151-3737038F8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82F70-805F-E8D7-AB2C-1BAFA6B3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9B67-107C-344F-9AD6-210FC7D4FBF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73DFA-05CD-3F04-1BC8-5036C1FC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BCF79-75E5-6ECE-8CFC-637B93D2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68FA-9A28-CB40-B42D-B70F32A49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7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B411-448E-4B42-6FA5-AA755C1C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EB0BB-492C-3685-C1FD-B0ABF8ED1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76F92-A26E-8AD4-1DED-C488BCEDB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DBEDF-C805-D137-626B-758601E0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9B67-107C-344F-9AD6-210FC7D4FBF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5AC42-E9C3-335C-FF85-38C6780C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FE0A4-E385-789B-2B36-2ACBEE1A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68FA-9A28-CB40-B42D-B70F32A49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9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F112-71F3-B81D-C33E-8C5243AF3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C5D62-7152-8930-CF0E-AFB635C19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078C8-9FB6-A1B6-99BC-7128241B7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95C36-7DF5-7238-60D3-BE681ED8E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5CFA1-1B5F-2BE9-1FF5-4BCE85504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7C2540-FC71-C14A-83B7-F5A50542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9B67-107C-344F-9AD6-210FC7D4FBF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F9291-3674-C558-B102-2CBC67DA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0EF5B-E96A-99D6-F24F-68AE93B2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68FA-9A28-CB40-B42D-B70F32A49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2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A34B-893E-2959-D52F-881620A1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651C0F-57EB-A294-2C5C-C9A4B0B9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9B67-107C-344F-9AD6-210FC7D4FBF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A1DCA-091F-9DC2-17F3-68F85F1F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BAE3-82D5-F86D-221F-53611FAE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68FA-9A28-CB40-B42D-B70F32A49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1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BC0872-63E3-81CA-992E-070BB513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9B67-107C-344F-9AD6-210FC7D4FBF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F0633-6E9A-B783-1C22-9F503B98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5D39-3467-C0B7-8E06-0489D197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68FA-9A28-CB40-B42D-B70F32A49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9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6AA7A-B004-12EE-F6C1-F629BB92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83F83-0172-D22E-20B5-CD873E8F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59A16-0B29-C2A4-DB4B-B8FB9783B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B1C6A-C4A8-7FF4-8787-FB20B7E3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9B67-107C-344F-9AD6-210FC7D4FBF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F4469-89C0-6017-2326-9D51A0BF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9680E-E166-1F44-8EEA-247DA76E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68FA-9A28-CB40-B42D-B70F32A49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9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77D0-4DED-B9E7-4A80-CFBB02DCD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3B195-0670-B1B4-252F-463A53A00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EBC3F-D1B0-808C-BCF9-FC9F960FD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36455-C8B4-AB68-C736-14686F35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9B67-107C-344F-9AD6-210FC7D4FBF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DA04E-B9FA-6F9D-8885-9F9B8514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CBA5B-C36E-2886-60D3-2DFFE133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68FA-9A28-CB40-B42D-B70F32A49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9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FAF4D-7FC1-4213-EAA4-8A4F3022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A962C-6981-DD01-1224-2002B8306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A5B90-AD24-0471-753A-6A66350A7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029B67-107C-344F-9AD6-210FC7D4FBF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049CC-719C-E224-B996-FD5F922B4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4942-FCAA-A316-C1A0-632E2D3A4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9B68FA-9A28-CB40-B42D-B70F32A49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>
            <a:extLst>
              <a:ext uri="{FF2B5EF4-FFF2-40B4-BE49-F238E27FC236}">
                <a16:creationId xmlns:a16="http://schemas.microsoft.com/office/drawing/2014/main" id="{E22A0A41-0269-6275-CD5A-427EFC06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68224"/>
            <a:ext cx="5486400" cy="508000"/>
          </a:xfrm>
        </p:spPr>
        <p:txBody>
          <a:bodyPr>
            <a:normAutofit fontScale="90000"/>
          </a:bodyPr>
          <a:lstStyle/>
          <a:p>
            <a:r>
              <a:rPr lang="en-US" dirty="0"/>
              <a:t>Edge DevOps 1</a:t>
            </a: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A1A5A9A0-1328-F3C7-038E-93805116D612}"/>
              </a:ext>
            </a:extLst>
          </p:cNvPr>
          <p:cNvSpPr/>
          <p:nvPr/>
        </p:nvSpPr>
        <p:spPr>
          <a:xfrm>
            <a:off x="3320955" y="2194437"/>
            <a:ext cx="1291988" cy="508001"/>
          </a:xfrm>
          <a:prstGeom prst="chevron">
            <a:avLst/>
          </a:prstGeom>
          <a:solidFill>
            <a:srgbClr val="0070C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BA9AA8EE-E770-6C0F-CF92-D9794B606FCA}"/>
              </a:ext>
            </a:extLst>
          </p:cNvPr>
          <p:cNvSpPr/>
          <p:nvPr/>
        </p:nvSpPr>
        <p:spPr>
          <a:xfrm>
            <a:off x="4434006" y="2194437"/>
            <a:ext cx="1291988" cy="508001"/>
          </a:xfrm>
          <a:prstGeom prst="chevron">
            <a:avLst/>
          </a:prstGeom>
          <a:solidFill>
            <a:srgbClr val="0070C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Commit</a:t>
            </a:r>
          </a:p>
        </p:txBody>
      </p:sp>
      <p:sp>
        <p:nvSpPr>
          <p:cNvPr id="11" name="Chevron 10">
            <a:extLst>
              <a:ext uri="{FF2B5EF4-FFF2-40B4-BE49-F238E27FC236}">
                <a16:creationId xmlns:a16="http://schemas.microsoft.com/office/drawing/2014/main" id="{551B9ECA-7D56-8CC7-9D41-C0FA0E57439F}"/>
              </a:ext>
            </a:extLst>
          </p:cNvPr>
          <p:cNvSpPr/>
          <p:nvPr/>
        </p:nvSpPr>
        <p:spPr>
          <a:xfrm>
            <a:off x="5547057" y="2194437"/>
            <a:ext cx="1291988" cy="508001"/>
          </a:xfrm>
          <a:prstGeom prst="chevron">
            <a:avLst/>
          </a:prstGeom>
          <a:solidFill>
            <a:srgbClr val="628D3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Build</a:t>
            </a:r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9FCF779A-0572-E5FF-2A19-8D8D252D1A3D}"/>
              </a:ext>
            </a:extLst>
          </p:cNvPr>
          <p:cNvSpPr/>
          <p:nvPr/>
        </p:nvSpPr>
        <p:spPr>
          <a:xfrm>
            <a:off x="6660107" y="2194437"/>
            <a:ext cx="1291988" cy="508001"/>
          </a:xfrm>
          <a:prstGeom prst="chevron">
            <a:avLst/>
          </a:prstGeom>
          <a:solidFill>
            <a:srgbClr val="628D3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A3B5031A-4051-3DFD-C993-A5ACE69BABD6}"/>
              </a:ext>
            </a:extLst>
          </p:cNvPr>
          <p:cNvSpPr/>
          <p:nvPr/>
        </p:nvSpPr>
        <p:spPr>
          <a:xfrm>
            <a:off x="7773158" y="2185520"/>
            <a:ext cx="1291988" cy="508001"/>
          </a:xfrm>
          <a:prstGeom prst="chevron">
            <a:avLst/>
          </a:prstGeom>
          <a:solidFill>
            <a:srgbClr val="628D3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Deploy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83C64A-C5A6-5372-46C3-A83619AA23FC}"/>
              </a:ext>
            </a:extLst>
          </p:cNvPr>
          <p:cNvSpPr txBox="1"/>
          <p:nvPr/>
        </p:nvSpPr>
        <p:spPr>
          <a:xfrm rot="20161259">
            <a:off x="3382695" y="1615659"/>
            <a:ext cx="101502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Eclipse IDE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EFA795-41F1-5A45-6E2D-E7A29CF367B1}"/>
              </a:ext>
            </a:extLst>
          </p:cNvPr>
          <p:cNvSpPr txBox="1"/>
          <p:nvPr/>
        </p:nvSpPr>
        <p:spPr>
          <a:xfrm rot="20161259">
            <a:off x="4789898" y="1615658"/>
            <a:ext cx="40107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Git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DCAAA1-98C7-43BB-61F2-7CE32105C93B}"/>
              </a:ext>
            </a:extLst>
          </p:cNvPr>
          <p:cNvSpPr txBox="1"/>
          <p:nvPr/>
        </p:nvSpPr>
        <p:spPr>
          <a:xfrm rot="20161259">
            <a:off x="5721977" y="1615659"/>
            <a:ext cx="72648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Jenkins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E10AF7-50D2-9EE7-48C9-4E803396143E}"/>
              </a:ext>
            </a:extLst>
          </p:cNvPr>
          <p:cNvSpPr txBox="1"/>
          <p:nvPr/>
        </p:nvSpPr>
        <p:spPr>
          <a:xfrm rot="20161259">
            <a:off x="6755530" y="1603499"/>
            <a:ext cx="88197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Selenium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1D7549-0E48-997D-D26B-F1B6DFE64DD4}"/>
              </a:ext>
            </a:extLst>
          </p:cNvPr>
          <p:cNvSpPr txBox="1"/>
          <p:nvPr/>
        </p:nvSpPr>
        <p:spPr>
          <a:xfrm rot="20161259">
            <a:off x="7829017" y="1555150"/>
            <a:ext cx="8915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Terraform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F4B2E034-4044-DEF7-28A2-1A96D6DFF330}"/>
              </a:ext>
            </a:extLst>
          </p:cNvPr>
          <p:cNvSpPr/>
          <p:nvPr/>
        </p:nvSpPr>
        <p:spPr>
          <a:xfrm>
            <a:off x="2207905" y="2185518"/>
            <a:ext cx="1291988" cy="508001"/>
          </a:xfrm>
          <a:prstGeom prst="chevron">
            <a:avLst/>
          </a:prstGeom>
          <a:solidFill>
            <a:srgbClr val="0070C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Plan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6C867E-9D10-6FF6-30F6-A3A95389213F}"/>
              </a:ext>
            </a:extLst>
          </p:cNvPr>
          <p:cNvSpPr txBox="1"/>
          <p:nvPr/>
        </p:nvSpPr>
        <p:spPr>
          <a:xfrm rot="20161259">
            <a:off x="2466247" y="1615539"/>
            <a:ext cx="42486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Jira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688AB5-7AF6-7EF0-4C59-783FF4567661}"/>
              </a:ext>
            </a:extLst>
          </p:cNvPr>
          <p:cNvSpPr txBox="1"/>
          <p:nvPr/>
        </p:nvSpPr>
        <p:spPr>
          <a:xfrm rot="20161259">
            <a:off x="9667116" y="1527866"/>
            <a:ext cx="653640" cy="502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Edge</a:t>
            </a:r>
          </a:p>
          <a:p>
            <a:r>
              <a:rPr lang="en-US" sz="1333" dirty="0"/>
              <a:t>Server</a:t>
            </a:r>
          </a:p>
        </p:txBody>
      </p:sp>
      <p:sp>
        <p:nvSpPr>
          <p:cNvPr id="23" name="Direct Access Storage 22">
            <a:extLst>
              <a:ext uri="{FF2B5EF4-FFF2-40B4-BE49-F238E27FC236}">
                <a16:creationId xmlns:a16="http://schemas.microsoft.com/office/drawing/2014/main" id="{F3201DE2-D8E3-067D-5442-B44680A0F2F7}"/>
              </a:ext>
            </a:extLst>
          </p:cNvPr>
          <p:cNvSpPr/>
          <p:nvPr/>
        </p:nvSpPr>
        <p:spPr>
          <a:xfrm>
            <a:off x="9161893" y="2311178"/>
            <a:ext cx="548640" cy="255412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FDD0C0EE-CA1A-B76A-2159-97C02FB11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3661" y="2146337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0D517C-8936-5C65-2EA6-8100593466C4}"/>
              </a:ext>
            </a:extLst>
          </p:cNvPr>
          <p:cNvSpPr txBox="1"/>
          <p:nvPr/>
        </p:nvSpPr>
        <p:spPr>
          <a:xfrm>
            <a:off x="3577717" y="3155412"/>
            <a:ext cx="559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MyriadPro-Regular"/>
              </a:rPr>
              <a:t>Figure 7.1 - DevOps pipeline to deploy edge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6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>
            <a:extLst>
              <a:ext uri="{FF2B5EF4-FFF2-40B4-BE49-F238E27FC236}">
                <a16:creationId xmlns:a16="http://schemas.microsoft.com/office/drawing/2014/main" id="{E22A0A41-0269-6275-CD5A-427EFC06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68224"/>
            <a:ext cx="5486400" cy="508000"/>
          </a:xfrm>
        </p:spPr>
        <p:txBody>
          <a:bodyPr>
            <a:normAutofit fontScale="90000"/>
          </a:bodyPr>
          <a:lstStyle/>
          <a:p>
            <a:r>
              <a:rPr lang="en-US" dirty="0"/>
              <a:t>Edge DevOps 2</a:t>
            </a: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A1A5A9A0-1328-F3C7-038E-93805116D612}"/>
              </a:ext>
            </a:extLst>
          </p:cNvPr>
          <p:cNvSpPr/>
          <p:nvPr/>
        </p:nvSpPr>
        <p:spPr>
          <a:xfrm>
            <a:off x="3320955" y="2194437"/>
            <a:ext cx="1291988" cy="508001"/>
          </a:xfrm>
          <a:prstGeom prst="chevron">
            <a:avLst/>
          </a:prstGeom>
          <a:solidFill>
            <a:srgbClr val="0070C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BA9AA8EE-E770-6C0F-CF92-D9794B606FCA}"/>
              </a:ext>
            </a:extLst>
          </p:cNvPr>
          <p:cNvSpPr/>
          <p:nvPr/>
        </p:nvSpPr>
        <p:spPr>
          <a:xfrm>
            <a:off x="4434006" y="2194437"/>
            <a:ext cx="1291988" cy="508001"/>
          </a:xfrm>
          <a:prstGeom prst="chevron">
            <a:avLst/>
          </a:prstGeom>
          <a:solidFill>
            <a:srgbClr val="0070C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Commit</a:t>
            </a:r>
          </a:p>
        </p:txBody>
      </p:sp>
      <p:sp>
        <p:nvSpPr>
          <p:cNvPr id="11" name="Chevron 10">
            <a:extLst>
              <a:ext uri="{FF2B5EF4-FFF2-40B4-BE49-F238E27FC236}">
                <a16:creationId xmlns:a16="http://schemas.microsoft.com/office/drawing/2014/main" id="{551B9ECA-7D56-8CC7-9D41-C0FA0E57439F}"/>
              </a:ext>
            </a:extLst>
          </p:cNvPr>
          <p:cNvSpPr/>
          <p:nvPr/>
        </p:nvSpPr>
        <p:spPr>
          <a:xfrm>
            <a:off x="5547057" y="2194437"/>
            <a:ext cx="1291988" cy="508001"/>
          </a:xfrm>
          <a:prstGeom prst="chevron">
            <a:avLst/>
          </a:prstGeom>
          <a:solidFill>
            <a:srgbClr val="628D3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Build</a:t>
            </a:r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9FCF779A-0572-E5FF-2A19-8D8D252D1A3D}"/>
              </a:ext>
            </a:extLst>
          </p:cNvPr>
          <p:cNvSpPr/>
          <p:nvPr/>
        </p:nvSpPr>
        <p:spPr>
          <a:xfrm>
            <a:off x="6660107" y="2194437"/>
            <a:ext cx="1291988" cy="508001"/>
          </a:xfrm>
          <a:prstGeom prst="chevron">
            <a:avLst/>
          </a:prstGeom>
          <a:solidFill>
            <a:srgbClr val="628D3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A3B5031A-4051-3DFD-C993-A5ACE69BABD6}"/>
              </a:ext>
            </a:extLst>
          </p:cNvPr>
          <p:cNvSpPr/>
          <p:nvPr/>
        </p:nvSpPr>
        <p:spPr>
          <a:xfrm>
            <a:off x="7773158" y="2185520"/>
            <a:ext cx="1291988" cy="508001"/>
          </a:xfrm>
          <a:prstGeom prst="chevron">
            <a:avLst/>
          </a:prstGeom>
          <a:solidFill>
            <a:srgbClr val="628D3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Deploy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83C64A-C5A6-5372-46C3-A83619AA23FC}"/>
              </a:ext>
            </a:extLst>
          </p:cNvPr>
          <p:cNvSpPr txBox="1"/>
          <p:nvPr/>
        </p:nvSpPr>
        <p:spPr>
          <a:xfrm rot="20161259">
            <a:off x="3382695" y="1615659"/>
            <a:ext cx="101502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Eclipse IDE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EFA795-41F1-5A45-6E2D-E7A29CF367B1}"/>
              </a:ext>
            </a:extLst>
          </p:cNvPr>
          <p:cNvSpPr txBox="1"/>
          <p:nvPr/>
        </p:nvSpPr>
        <p:spPr>
          <a:xfrm rot="20161259">
            <a:off x="4789898" y="1615658"/>
            <a:ext cx="40107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Git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DCAAA1-98C7-43BB-61F2-7CE32105C93B}"/>
              </a:ext>
            </a:extLst>
          </p:cNvPr>
          <p:cNvSpPr txBox="1"/>
          <p:nvPr/>
        </p:nvSpPr>
        <p:spPr>
          <a:xfrm rot="20161259">
            <a:off x="5721977" y="1615659"/>
            <a:ext cx="72648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Jenkins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E10AF7-50D2-9EE7-48C9-4E803396143E}"/>
              </a:ext>
            </a:extLst>
          </p:cNvPr>
          <p:cNvSpPr txBox="1"/>
          <p:nvPr/>
        </p:nvSpPr>
        <p:spPr>
          <a:xfrm rot="20161259">
            <a:off x="6755530" y="1603499"/>
            <a:ext cx="88197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Selenium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1D7549-0E48-997D-D26B-F1B6DFE64DD4}"/>
              </a:ext>
            </a:extLst>
          </p:cNvPr>
          <p:cNvSpPr txBox="1"/>
          <p:nvPr/>
        </p:nvSpPr>
        <p:spPr>
          <a:xfrm rot="20161259">
            <a:off x="7911541" y="1555150"/>
            <a:ext cx="72648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Jenkins</a:t>
            </a:r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F4B2E034-4044-DEF7-28A2-1A96D6DFF330}"/>
              </a:ext>
            </a:extLst>
          </p:cNvPr>
          <p:cNvSpPr/>
          <p:nvPr/>
        </p:nvSpPr>
        <p:spPr>
          <a:xfrm>
            <a:off x="2207905" y="2185518"/>
            <a:ext cx="1291988" cy="508001"/>
          </a:xfrm>
          <a:prstGeom prst="chevron">
            <a:avLst/>
          </a:prstGeom>
          <a:solidFill>
            <a:srgbClr val="0070C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Plan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6C867E-9D10-6FF6-30F6-A3A95389213F}"/>
              </a:ext>
            </a:extLst>
          </p:cNvPr>
          <p:cNvSpPr txBox="1"/>
          <p:nvPr/>
        </p:nvSpPr>
        <p:spPr>
          <a:xfrm rot="20161259">
            <a:off x="2466247" y="1615539"/>
            <a:ext cx="42486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Jira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688AB5-7AF6-7EF0-4C59-783FF4567661}"/>
              </a:ext>
            </a:extLst>
          </p:cNvPr>
          <p:cNvSpPr txBox="1"/>
          <p:nvPr/>
        </p:nvSpPr>
        <p:spPr>
          <a:xfrm rot="20161259">
            <a:off x="9667116" y="1093194"/>
            <a:ext cx="653640" cy="502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Edge</a:t>
            </a:r>
          </a:p>
          <a:p>
            <a:r>
              <a:rPr lang="en-US" sz="1333" dirty="0"/>
              <a:t>Server</a:t>
            </a:r>
          </a:p>
        </p:txBody>
      </p:sp>
      <p:sp>
        <p:nvSpPr>
          <p:cNvPr id="23" name="Direct Access Storage 22">
            <a:extLst>
              <a:ext uri="{FF2B5EF4-FFF2-40B4-BE49-F238E27FC236}">
                <a16:creationId xmlns:a16="http://schemas.microsoft.com/office/drawing/2014/main" id="{F3201DE2-D8E3-067D-5442-B44680A0F2F7}"/>
              </a:ext>
            </a:extLst>
          </p:cNvPr>
          <p:cNvSpPr/>
          <p:nvPr/>
        </p:nvSpPr>
        <p:spPr>
          <a:xfrm rot="20332529">
            <a:off x="9117895" y="2060723"/>
            <a:ext cx="548640" cy="255412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4" name="Direct Access Storage 23">
            <a:extLst>
              <a:ext uri="{FF2B5EF4-FFF2-40B4-BE49-F238E27FC236}">
                <a16:creationId xmlns:a16="http://schemas.microsoft.com/office/drawing/2014/main" id="{C219144B-24F0-C15E-1FEC-BEFEF278E358}"/>
              </a:ext>
            </a:extLst>
          </p:cNvPr>
          <p:cNvSpPr/>
          <p:nvPr/>
        </p:nvSpPr>
        <p:spPr>
          <a:xfrm rot="1307409">
            <a:off x="9118109" y="2528865"/>
            <a:ext cx="548640" cy="255412"/>
          </a:xfrm>
          <a:prstGeom prst="flowChartMagneticDrum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27" name="Graphic 26" descr="Security camera with solid fill">
            <a:extLst>
              <a:ext uri="{FF2B5EF4-FFF2-40B4-BE49-F238E27FC236}">
                <a16:creationId xmlns:a16="http://schemas.microsoft.com/office/drawing/2014/main" id="{C917AD04-93CF-16BA-F02D-5E8A006C3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3661" y="2501417"/>
            <a:ext cx="609600" cy="609600"/>
          </a:xfrm>
          <a:prstGeom prst="rect">
            <a:avLst/>
          </a:prstGeom>
        </p:spPr>
      </p:pic>
      <p:pic>
        <p:nvPicPr>
          <p:cNvPr id="29" name="Graphic 28" descr="Server with solid fill">
            <a:extLst>
              <a:ext uri="{FF2B5EF4-FFF2-40B4-BE49-F238E27FC236}">
                <a16:creationId xmlns:a16="http://schemas.microsoft.com/office/drawing/2014/main" id="{11593370-5204-45C8-00AD-A60AE56AF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3661" y="1690460"/>
            <a:ext cx="609600" cy="6096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648F4D6-263C-2275-0CEC-C6089D56D0A7}"/>
              </a:ext>
            </a:extLst>
          </p:cNvPr>
          <p:cNvSpPr txBox="1"/>
          <p:nvPr/>
        </p:nvSpPr>
        <p:spPr>
          <a:xfrm rot="1236430">
            <a:off x="9684554" y="3090298"/>
            <a:ext cx="687817" cy="502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Edge</a:t>
            </a:r>
          </a:p>
          <a:p>
            <a:r>
              <a:rPr lang="en-US" sz="1333" dirty="0"/>
              <a:t>Device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F980CF-0DB1-4FC9-CD15-EEBB89843D42}"/>
              </a:ext>
            </a:extLst>
          </p:cNvPr>
          <p:cNvSpPr txBox="1"/>
          <p:nvPr/>
        </p:nvSpPr>
        <p:spPr>
          <a:xfrm>
            <a:off x="3346112" y="3918147"/>
            <a:ext cx="574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MyriadPro-Regular"/>
              </a:rPr>
              <a:t>Figure 7.2 - DevOps pipeline to deploy an edge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4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43BC66-5C29-E629-30B8-559DDDC8EA06}"/>
              </a:ext>
            </a:extLst>
          </p:cNvPr>
          <p:cNvSpPr/>
          <p:nvPr/>
        </p:nvSpPr>
        <p:spPr>
          <a:xfrm>
            <a:off x="4661633" y="2577432"/>
            <a:ext cx="3828716" cy="2892651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1600" dirty="0">
                <a:latin typeface="Arial"/>
                <a:cs typeface="Arial"/>
              </a:rPr>
              <a:t> Edge Device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7762E-85E9-EB4D-8DDB-27819DC8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68224"/>
            <a:ext cx="5486400" cy="508000"/>
          </a:xfrm>
        </p:spPr>
        <p:txBody>
          <a:bodyPr>
            <a:normAutofit fontScale="90000"/>
          </a:bodyPr>
          <a:lstStyle/>
          <a:p>
            <a:r>
              <a:rPr lang="en-US" dirty="0"/>
              <a:t>Device onboarding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5ED25C-6220-0F9C-C4A3-ECF2C87F5AC0}"/>
              </a:ext>
            </a:extLst>
          </p:cNvPr>
          <p:cNvSpPr/>
          <p:nvPr/>
        </p:nvSpPr>
        <p:spPr>
          <a:xfrm>
            <a:off x="4931301" y="3860088"/>
            <a:ext cx="3284161" cy="655001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Operating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FD8EA4-EA5F-315C-ECD3-AF04525C8623}"/>
              </a:ext>
            </a:extLst>
          </p:cNvPr>
          <p:cNvSpPr/>
          <p:nvPr/>
        </p:nvSpPr>
        <p:spPr>
          <a:xfrm>
            <a:off x="4942292" y="3082294"/>
            <a:ext cx="3284161" cy="655001"/>
          </a:xfrm>
          <a:prstGeom prst="rect">
            <a:avLst/>
          </a:prstGeom>
          <a:solidFill>
            <a:srgbClr val="4AACC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Edge Agent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0B88C2-52E4-9CA2-1F4D-F78B347A93AB}"/>
              </a:ext>
            </a:extLst>
          </p:cNvPr>
          <p:cNvSpPr/>
          <p:nvPr/>
        </p:nvSpPr>
        <p:spPr>
          <a:xfrm>
            <a:off x="4924628" y="4637881"/>
            <a:ext cx="3284161" cy="655001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Hardware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00F76D-DEF1-4B73-72D6-E609176C6B28}"/>
              </a:ext>
            </a:extLst>
          </p:cNvPr>
          <p:cNvSpPr txBox="1"/>
          <p:nvPr/>
        </p:nvSpPr>
        <p:spPr>
          <a:xfrm>
            <a:off x="1482291" y="4882512"/>
            <a:ext cx="173489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1. Select edge device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671284-E1F5-AE83-AE21-9C68D7FC712C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217190" y="5031239"/>
            <a:ext cx="1707437" cy="15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0EEE654-7D75-96EF-74FC-3B9815421AA5}"/>
              </a:ext>
            </a:extLst>
          </p:cNvPr>
          <p:cNvSpPr txBox="1"/>
          <p:nvPr/>
        </p:nvSpPr>
        <p:spPr>
          <a:xfrm>
            <a:off x="1482291" y="4142151"/>
            <a:ext cx="184563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2. Prepare edge device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2BF195-48F2-0FA9-65C1-DE82E0B5C654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327924" y="4290878"/>
            <a:ext cx="1596703" cy="226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503E879-FAEC-E9E3-D7BF-1E7653DA6DD5}"/>
              </a:ext>
            </a:extLst>
          </p:cNvPr>
          <p:cNvSpPr txBox="1"/>
          <p:nvPr/>
        </p:nvSpPr>
        <p:spPr>
          <a:xfrm>
            <a:off x="1482291" y="3108687"/>
            <a:ext cx="165680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4. Install edge agent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EB4C96-AF31-EF44-A669-93AEED5633C1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3139091" y="3257414"/>
            <a:ext cx="1803200" cy="99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3AD7149-6BA0-5272-9F64-8D6A056A8102}"/>
              </a:ext>
            </a:extLst>
          </p:cNvPr>
          <p:cNvSpPr txBox="1"/>
          <p:nvPr/>
        </p:nvSpPr>
        <p:spPr>
          <a:xfrm>
            <a:off x="1482291" y="3631183"/>
            <a:ext cx="227126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3. Set environment variables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905C1C-A976-07D8-9C7A-2AB810384B48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3753554" y="3779910"/>
            <a:ext cx="908079" cy="10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BBE9FFC-3511-958D-EDF3-C81409F4B47F}"/>
              </a:ext>
            </a:extLst>
          </p:cNvPr>
          <p:cNvSpPr/>
          <p:nvPr/>
        </p:nvSpPr>
        <p:spPr>
          <a:xfrm>
            <a:off x="9356231" y="1278504"/>
            <a:ext cx="1551021" cy="988305"/>
          </a:xfrm>
          <a:prstGeom prst="rect">
            <a:avLst/>
          </a:prstGeom>
          <a:solidFill>
            <a:srgbClr val="628D3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Management Hub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F524AE6-460C-E082-83AF-A35BAFBF64D9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742830" y="1772656"/>
            <a:ext cx="1613401" cy="804776"/>
          </a:xfrm>
          <a:prstGeom prst="bentConnector3">
            <a:avLst>
              <a:gd name="adj1" fmla="val 374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8D6529D-3765-77D0-9A2A-430CE5DAF60D}"/>
              </a:ext>
            </a:extLst>
          </p:cNvPr>
          <p:cNvSpPr txBox="1"/>
          <p:nvPr/>
        </p:nvSpPr>
        <p:spPr>
          <a:xfrm>
            <a:off x="4024694" y="1608508"/>
            <a:ext cx="382871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dirty="0"/>
              <a:t>5. Register edge device with management hub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454CBF-04E4-FF3C-5F40-6C90FB69F43E}"/>
              </a:ext>
            </a:extLst>
          </p:cNvPr>
          <p:cNvCxnSpPr>
            <a:cxnSpLocks/>
          </p:cNvCxnSpPr>
          <p:nvPr/>
        </p:nvCxnSpPr>
        <p:spPr>
          <a:xfrm flipV="1">
            <a:off x="1034888" y="1262198"/>
            <a:ext cx="0" cy="4134556"/>
          </a:xfrm>
          <a:prstGeom prst="straightConnector1">
            <a:avLst/>
          </a:prstGeom>
          <a:ln w="25400">
            <a:solidFill>
              <a:srgbClr val="0063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250B136-CD4E-C339-9DA3-14691FDC4669}"/>
              </a:ext>
            </a:extLst>
          </p:cNvPr>
          <p:cNvSpPr txBox="1"/>
          <p:nvPr/>
        </p:nvSpPr>
        <p:spPr>
          <a:xfrm rot="16200000">
            <a:off x="465363" y="3388062"/>
            <a:ext cx="5927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Tasks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AFB87-7BFE-C8AD-9B26-C7553F6CC731}"/>
              </a:ext>
            </a:extLst>
          </p:cNvPr>
          <p:cNvSpPr txBox="1"/>
          <p:nvPr/>
        </p:nvSpPr>
        <p:spPr>
          <a:xfrm>
            <a:off x="4116279" y="5905527"/>
            <a:ext cx="39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MyriadPro-Regular"/>
              </a:rPr>
              <a:t>Figure 7.3 - Steps to prep an edge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8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43BC66-5C29-E629-30B8-559DDDC8EA06}"/>
              </a:ext>
            </a:extLst>
          </p:cNvPr>
          <p:cNvSpPr/>
          <p:nvPr/>
        </p:nvSpPr>
        <p:spPr>
          <a:xfrm>
            <a:off x="4661633" y="2577432"/>
            <a:ext cx="3828716" cy="2892651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1600" dirty="0">
                <a:latin typeface="Arial"/>
                <a:cs typeface="Arial"/>
              </a:rPr>
              <a:t> Kubernetes Edge Cluster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7762E-85E9-EB4D-8DDB-27819DC8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68224"/>
            <a:ext cx="5486400" cy="508000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 onboarding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FD8EA4-EA5F-315C-ECD3-AF04525C8623}"/>
              </a:ext>
            </a:extLst>
          </p:cNvPr>
          <p:cNvSpPr/>
          <p:nvPr/>
        </p:nvSpPr>
        <p:spPr>
          <a:xfrm>
            <a:off x="4942292" y="3082294"/>
            <a:ext cx="3284161" cy="655001"/>
          </a:xfrm>
          <a:prstGeom prst="rect">
            <a:avLst/>
          </a:prstGeom>
          <a:solidFill>
            <a:srgbClr val="4AACC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Edge Agent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00F76D-DEF1-4B73-72D6-E609176C6B28}"/>
              </a:ext>
            </a:extLst>
          </p:cNvPr>
          <p:cNvSpPr txBox="1"/>
          <p:nvPr/>
        </p:nvSpPr>
        <p:spPr>
          <a:xfrm>
            <a:off x="1482291" y="4882512"/>
            <a:ext cx="175881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1. Install edge cluster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671284-E1F5-AE83-AE21-9C68D7FC712C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241106" y="5031239"/>
            <a:ext cx="1420527" cy="15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0EEE654-7D75-96EF-74FC-3B9815421AA5}"/>
              </a:ext>
            </a:extLst>
          </p:cNvPr>
          <p:cNvSpPr txBox="1"/>
          <p:nvPr/>
        </p:nvSpPr>
        <p:spPr>
          <a:xfrm>
            <a:off x="1482291" y="4142151"/>
            <a:ext cx="187763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2. Prepare edge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2BF195-48F2-0FA9-65C1-DE82E0B5C654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359921" y="4290878"/>
            <a:ext cx="1301711" cy="269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503E879-FAEC-E9E3-D7BF-1E7653DA6DD5}"/>
              </a:ext>
            </a:extLst>
          </p:cNvPr>
          <p:cNvSpPr txBox="1"/>
          <p:nvPr/>
        </p:nvSpPr>
        <p:spPr>
          <a:xfrm>
            <a:off x="1482291" y="3108687"/>
            <a:ext cx="237013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4. Install edge agent as admin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EB4C96-AF31-EF44-A669-93AEED5633C1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3852427" y="3257414"/>
            <a:ext cx="1089864" cy="99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3AD7149-6BA0-5272-9F64-8D6A056A8102}"/>
              </a:ext>
            </a:extLst>
          </p:cNvPr>
          <p:cNvSpPr txBox="1"/>
          <p:nvPr/>
        </p:nvSpPr>
        <p:spPr>
          <a:xfrm>
            <a:off x="1482291" y="3631183"/>
            <a:ext cx="247657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3. Get agent &amp; login credentials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905C1C-A976-07D8-9C7A-2AB810384B48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3958866" y="3779910"/>
            <a:ext cx="702767" cy="15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BBE9FFC-3511-958D-EDF3-C81409F4B47F}"/>
              </a:ext>
            </a:extLst>
          </p:cNvPr>
          <p:cNvSpPr/>
          <p:nvPr/>
        </p:nvSpPr>
        <p:spPr>
          <a:xfrm>
            <a:off x="9356231" y="1278504"/>
            <a:ext cx="1551021" cy="988305"/>
          </a:xfrm>
          <a:prstGeom prst="rect">
            <a:avLst/>
          </a:prstGeom>
          <a:solidFill>
            <a:srgbClr val="628D3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Management Hub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F524AE6-460C-E082-83AF-A35BAFBF64D9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742830" y="1772656"/>
            <a:ext cx="1613401" cy="804776"/>
          </a:xfrm>
          <a:prstGeom prst="bentConnector3">
            <a:avLst>
              <a:gd name="adj1" fmla="val 374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8D6529D-3765-77D0-9A2A-430CE5DAF60D}"/>
              </a:ext>
            </a:extLst>
          </p:cNvPr>
          <p:cNvSpPr txBox="1"/>
          <p:nvPr/>
        </p:nvSpPr>
        <p:spPr>
          <a:xfrm>
            <a:off x="4024694" y="1608508"/>
            <a:ext cx="382871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dirty="0"/>
              <a:t>5. Register edge cluster with management hub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DF3069-324C-4B5E-D3D5-4F598987755E}"/>
              </a:ext>
            </a:extLst>
          </p:cNvPr>
          <p:cNvCxnSpPr>
            <a:cxnSpLocks/>
          </p:cNvCxnSpPr>
          <p:nvPr/>
        </p:nvCxnSpPr>
        <p:spPr>
          <a:xfrm flipV="1">
            <a:off x="1034888" y="1262198"/>
            <a:ext cx="0" cy="4134556"/>
          </a:xfrm>
          <a:prstGeom prst="straightConnector1">
            <a:avLst/>
          </a:prstGeom>
          <a:ln w="25400">
            <a:solidFill>
              <a:srgbClr val="0063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BDB4E03-7F3C-FC9A-B4DD-4F050DF7B17A}"/>
              </a:ext>
            </a:extLst>
          </p:cNvPr>
          <p:cNvSpPr txBox="1"/>
          <p:nvPr/>
        </p:nvSpPr>
        <p:spPr>
          <a:xfrm rot="16200000">
            <a:off x="465363" y="3388062"/>
            <a:ext cx="5927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Tasks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0C0EB-CC8F-3700-4BC9-4799BB190876}"/>
              </a:ext>
            </a:extLst>
          </p:cNvPr>
          <p:cNvSpPr txBox="1"/>
          <p:nvPr/>
        </p:nvSpPr>
        <p:spPr>
          <a:xfrm>
            <a:off x="4010776" y="5877051"/>
            <a:ext cx="397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MyriadPro-Regular"/>
              </a:rPr>
              <a:t>Figure 7.4 - Steps to prep an edge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7A074F-D40C-FA85-1698-B0349E0649C6}"/>
              </a:ext>
            </a:extLst>
          </p:cNvPr>
          <p:cNvSpPr/>
          <p:nvPr/>
        </p:nvSpPr>
        <p:spPr>
          <a:xfrm>
            <a:off x="1359138" y="1262197"/>
            <a:ext cx="5645007" cy="4243396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1600" dirty="0">
                <a:latin typeface="Arial"/>
                <a:cs typeface="Arial"/>
              </a:rPr>
              <a:t> Project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43BC66-5C29-E629-30B8-559DDDC8EA06}"/>
              </a:ext>
            </a:extLst>
          </p:cNvPr>
          <p:cNvSpPr/>
          <p:nvPr/>
        </p:nvSpPr>
        <p:spPr>
          <a:xfrm>
            <a:off x="1638234" y="1751494"/>
            <a:ext cx="5105129" cy="35395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Cluster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7762E-85E9-EB4D-8DDB-27819DC8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68224"/>
            <a:ext cx="5486400" cy="508000"/>
          </a:xfrm>
        </p:spPr>
        <p:txBody>
          <a:bodyPr>
            <a:normAutofit fontScale="90000"/>
          </a:bodyPr>
          <a:lstStyle/>
          <a:p>
            <a:r>
              <a:rPr lang="en-US" dirty="0"/>
              <a:t>TEC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FD8EA4-EA5F-315C-ECD3-AF04525C8623}"/>
              </a:ext>
            </a:extLst>
          </p:cNvPr>
          <p:cNvSpPr/>
          <p:nvPr/>
        </p:nvSpPr>
        <p:spPr>
          <a:xfrm>
            <a:off x="3042605" y="2278266"/>
            <a:ext cx="3448192" cy="2799761"/>
          </a:xfrm>
          <a:prstGeom prst="rect">
            <a:avLst/>
          </a:prstGeom>
          <a:solidFill>
            <a:srgbClr val="4AACC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Node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DF3069-324C-4B5E-D3D5-4F598987755E}"/>
              </a:ext>
            </a:extLst>
          </p:cNvPr>
          <p:cNvCxnSpPr>
            <a:cxnSpLocks/>
          </p:cNvCxnSpPr>
          <p:nvPr/>
        </p:nvCxnSpPr>
        <p:spPr>
          <a:xfrm flipV="1">
            <a:off x="1034888" y="1262198"/>
            <a:ext cx="0" cy="4134556"/>
          </a:xfrm>
          <a:prstGeom prst="straightConnector1">
            <a:avLst/>
          </a:prstGeom>
          <a:ln w="25400">
            <a:solidFill>
              <a:srgbClr val="0063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BDB4E03-7F3C-FC9A-B4DD-4F050DF7B17A}"/>
              </a:ext>
            </a:extLst>
          </p:cNvPr>
          <p:cNvSpPr txBox="1"/>
          <p:nvPr/>
        </p:nvSpPr>
        <p:spPr>
          <a:xfrm rot="16200000">
            <a:off x="-394798" y="3388062"/>
            <a:ext cx="231306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Increasing Levels of Isolation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42CFFEC-848D-DF91-28BC-9D7B528F4073}"/>
              </a:ext>
            </a:extLst>
          </p:cNvPr>
          <p:cNvSpPr/>
          <p:nvPr/>
        </p:nvSpPr>
        <p:spPr>
          <a:xfrm>
            <a:off x="1805688" y="2783662"/>
            <a:ext cx="4387417" cy="2022117"/>
          </a:xfrm>
          <a:prstGeom prst="roundRect">
            <a:avLst/>
          </a:prstGeom>
          <a:solidFill>
            <a:srgbClr val="92D051">
              <a:alpha val="65000"/>
            </a:srgbClr>
          </a:solidFill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dirty="0">
                <a:latin typeface="Arial"/>
                <a:cs typeface="Arial"/>
              </a:rPr>
              <a:t>Namespace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03FA31-5C52-F482-5162-2E8E91DF13C6}"/>
              </a:ext>
            </a:extLst>
          </p:cNvPr>
          <p:cNvSpPr/>
          <p:nvPr/>
        </p:nvSpPr>
        <p:spPr>
          <a:xfrm>
            <a:off x="3414910" y="3213568"/>
            <a:ext cx="2520332" cy="136282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Pod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03BEDC-C0A0-39F7-5CF1-C43B247E3616}"/>
              </a:ext>
            </a:extLst>
          </p:cNvPr>
          <p:cNvSpPr/>
          <p:nvPr/>
        </p:nvSpPr>
        <p:spPr>
          <a:xfrm>
            <a:off x="4501660" y="3396801"/>
            <a:ext cx="1017973" cy="488068"/>
          </a:xfrm>
          <a:prstGeom prst="rect">
            <a:avLst/>
          </a:prstGeom>
          <a:solidFill>
            <a:srgbClr val="628D3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Container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F3DD23-BCFF-4840-C71F-F571876B795B}"/>
              </a:ext>
            </a:extLst>
          </p:cNvPr>
          <p:cNvSpPr/>
          <p:nvPr/>
        </p:nvSpPr>
        <p:spPr>
          <a:xfrm>
            <a:off x="4499964" y="3967105"/>
            <a:ext cx="1017973" cy="488068"/>
          </a:xfrm>
          <a:prstGeom prst="rect">
            <a:avLst/>
          </a:prstGeom>
          <a:solidFill>
            <a:srgbClr val="628D3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Container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BCD14-8C86-7733-2E24-51629B4684E1}"/>
              </a:ext>
            </a:extLst>
          </p:cNvPr>
          <p:cNvSpPr txBox="1"/>
          <p:nvPr/>
        </p:nvSpPr>
        <p:spPr>
          <a:xfrm>
            <a:off x="1429685" y="5889798"/>
            <a:ext cx="506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MyriadPro-Regular"/>
              </a:rPr>
              <a:t>Figure 7.6 - Isolation provided by Kubernetes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9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762E-85E9-EB4D-8DDB-27819DC8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68224"/>
            <a:ext cx="5486400" cy="508000"/>
          </a:xfrm>
        </p:spPr>
        <p:txBody>
          <a:bodyPr>
            <a:normAutofit fontScale="90000"/>
          </a:bodyPr>
          <a:lstStyle/>
          <a:p>
            <a:r>
              <a:rPr lang="en-US" dirty="0"/>
              <a:t>Tactical Edge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0DF9D2C-C283-B8CE-1007-62C02BA18B1D}"/>
              </a:ext>
            </a:extLst>
          </p:cNvPr>
          <p:cNvSpPr/>
          <p:nvPr/>
        </p:nvSpPr>
        <p:spPr>
          <a:xfrm>
            <a:off x="4979893" y="2777846"/>
            <a:ext cx="1622612" cy="696901"/>
          </a:xfrm>
          <a:prstGeom prst="roundRect">
            <a:avLst/>
          </a:prstGeom>
          <a:solidFill>
            <a:srgbClr val="05B050"/>
          </a:solidFill>
          <a:ln w="3810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Tactical Edge Server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912AF0-5849-FF39-663E-67A35D3DE2B8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>
            <a:off x="5791199" y="1776042"/>
            <a:ext cx="0" cy="100180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81FB90-ABCE-9EBF-3BF2-40F39B59D11B}"/>
              </a:ext>
            </a:extLst>
          </p:cNvPr>
          <p:cNvCxnSpPr>
            <a:cxnSpLocks/>
          </p:cNvCxnSpPr>
          <p:nvPr/>
        </p:nvCxnSpPr>
        <p:spPr>
          <a:xfrm>
            <a:off x="6516038" y="3605353"/>
            <a:ext cx="1380193" cy="12022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AE8603-5D7E-C4BD-8B66-4A92775EE7E2}"/>
              </a:ext>
            </a:extLst>
          </p:cNvPr>
          <p:cNvCxnSpPr>
            <a:cxnSpLocks/>
          </p:cNvCxnSpPr>
          <p:nvPr/>
        </p:nvCxnSpPr>
        <p:spPr>
          <a:xfrm flipH="1">
            <a:off x="5791198" y="3637019"/>
            <a:ext cx="1" cy="1105799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33FB39-9204-80F4-0A2A-15ADC79DE45F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686164" y="3605353"/>
            <a:ext cx="1495433" cy="1137465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B189B91A-937F-C597-4276-F33CA5B11E95}"/>
              </a:ext>
            </a:extLst>
          </p:cNvPr>
          <p:cNvSpPr/>
          <p:nvPr/>
        </p:nvSpPr>
        <p:spPr>
          <a:xfrm>
            <a:off x="4979893" y="844987"/>
            <a:ext cx="1622612" cy="932047"/>
          </a:xfrm>
          <a:prstGeom prst="cloud">
            <a:avLst/>
          </a:prstGeom>
          <a:solidFill>
            <a:srgbClr val="4AACC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Data Center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E7708C-F9F4-B9CB-9308-57BFE4FEC6DB}"/>
              </a:ext>
            </a:extLst>
          </p:cNvPr>
          <p:cNvSpPr/>
          <p:nvPr/>
        </p:nvSpPr>
        <p:spPr>
          <a:xfrm>
            <a:off x="3076563" y="4742818"/>
            <a:ext cx="1219200" cy="36462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9050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28" name="Graphic 27" descr="Laptop outline">
            <a:extLst>
              <a:ext uri="{FF2B5EF4-FFF2-40B4-BE49-F238E27FC236}">
                <a16:creationId xmlns:a16="http://schemas.microsoft.com/office/drawing/2014/main" id="{89522C4F-6D0F-2EC0-B068-609A0E37E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597" y="4637830"/>
            <a:ext cx="1219200" cy="696903"/>
          </a:xfrm>
          <a:prstGeom prst="rect">
            <a:avLst/>
          </a:prstGeom>
        </p:spPr>
      </p:pic>
      <p:pic>
        <p:nvPicPr>
          <p:cNvPr id="30" name="Graphic 29" descr="Smart Phone with solid fill">
            <a:extLst>
              <a:ext uri="{FF2B5EF4-FFF2-40B4-BE49-F238E27FC236}">
                <a16:creationId xmlns:a16="http://schemas.microsoft.com/office/drawing/2014/main" id="{79CC7F78-E4ED-F96C-843E-FA7FC7A124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7547780" y="4376680"/>
            <a:ext cx="696904" cy="12192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B9FA7F4-E4D4-85C6-6F6D-8E6248E1E4E6}"/>
              </a:ext>
            </a:extLst>
          </p:cNvPr>
          <p:cNvSpPr txBox="1"/>
          <p:nvPr/>
        </p:nvSpPr>
        <p:spPr>
          <a:xfrm>
            <a:off x="5051204" y="5481084"/>
            <a:ext cx="141679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Edge Computers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2BD51DC8-5B40-CB11-6CC0-5537EE72E5C2}"/>
              </a:ext>
            </a:extLst>
          </p:cNvPr>
          <p:cNvSpPr/>
          <p:nvPr/>
        </p:nvSpPr>
        <p:spPr>
          <a:xfrm rot="5400000">
            <a:off x="5682123" y="3206558"/>
            <a:ext cx="218143" cy="4382997"/>
          </a:xfrm>
          <a:prstGeom prst="rightBrac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E1363-012F-A4AC-DF18-BDDDC7ABE49D}"/>
              </a:ext>
            </a:extLst>
          </p:cNvPr>
          <p:cNvSpPr txBox="1"/>
          <p:nvPr/>
        </p:nvSpPr>
        <p:spPr>
          <a:xfrm>
            <a:off x="3944638" y="6060238"/>
            <a:ext cx="369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MyriadPro-Regular"/>
              </a:rPr>
              <a:t>Figure 7.7 - Tactical Edge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7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D255DAD9-D9AE-F510-504D-BCDF7754E107}"/>
              </a:ext>
            </a:extLst>
          </p:cNvPr>
          <p:cNvSpPr/>
          <p:nvPr/>
        </p:nvSpPr>
        <p:spPr>
          <a:xfrm rot="20763546">
            <a:off x="3901348" y="3744686"/>
            <a:ext cx="5218739" cy="2504671"/>
          </a:xfrm>
          <a:prstGeom prst="ellipse">
            <a:avLst/>
          </a:prstGeom>
          <a:solidFill>
            <a:srgbClr val="D9D9D9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  <a:p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  <a:p>
            <a:pPr algn="ctr"/>
            <a:endParaRPr lang="en-US" sz="1600" dirty="0">
              <a:latin typeface="Arial"/>
              <a:cs typeface="Arial"/>
            </a:endParaRPr>
          </a:p>
          <a:p>
            <a:pPr algn="ctr"/>
            <a:r>
              <a:rPr lang="en-US" sz="1600" dirty="0">
                <a:latin typeface="Arial"/>
                <a:cs typeface="Arial"/>
              </a:rPr>
              <a:t>Edge Computing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7762E-85E9-EB4D-8DDB-27819DC8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268224"/>
            <a:ext cx="5486400" cy="508000"/>
          </a:xfrm>
        </p:spPr>
        <p:txBody>
          <a:bodyPr>
            <a:normAutofit fontScale="90000"/>
          </a:bodyPr>
          <a:lstStyle/>
          <a:p>
            <a:r>
              <a:rPr lang="en-US" dirty="0"/>
              <a:t>LLM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76EB5B-76FA-7D30-0AC3-6CFFB623FAC5}"/>
              </a:ext>
            </a:extLst>
          </p:cNvPr>
          <p:cNvSpPr/>
          <p:nvPr/>
        </p:nvSpPr>
        <p:spPr>
          <a:xfrm>
            <a:off x="4737358" y="1150692"/>
            <a:ext cx="2107687" cy="696901"/>
          </a:xfrm>
          <a:prstGeom prst="rect">
            <a:avLst/>
          </a:prstGeom>
          <a:solidFill>
            <a:srgbClr val="628D3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Arial"/>
                <a:cs typeface="Arial"/>
              </a:rPr>
              <a:t>Generative AI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0DF9D2C-C283-B8CE-1007-62C02BA18B1D}"/>
              </a:ext>
            </a:extLst>
          </p:cNvPr>
          <p:cNvSpPr/>
          <p:nvPr/>
        </p:nvSpPr>
        <p:spPr>
          <a:xfrm>
            <a:off x="4979893" y="2547226"/>
            <a:ext cx="1622612" cy="927521"/>
          </a:xfrm>
          <a:prstGeom prst="roundRect">
            <a:avLst/>
          </a:prstGeom>
          <a:solidFill>
            <a:srgbClr val="05B05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Foundation Models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BB619D8-636B-8867-5C53-58302F578B73}"/>
              </a:ext>
            </a:extLst>
          </p:cNvPr>
          <p:cNvSpPr/>
          <p:nvPr/>
        </p:nvSpPr>
        <p:spPr>
          <a:xfrm>
            <a:off x="5931944" y="4489861"/>
            <a:ext cx="1341120" cy="1341120"/>
          </a:xfrm>
          <a:prstGeom prst="ellipse">
            <a:avLst/>
          </a:prstGeom>
          <a:solidFill>
            <a:srgbClr val="4BACC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Vision Models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862599-F606-5A00-F532-8238F345B16F}"/>
              </a:ext>
            </a:extLst>
          </p:cNvPr>
          <p:cNvSpPr/>
          <p:nvPr/>
        </p:nvSpPr>
        <p:spPr>
          <a:xfrm>
            <a:off x="7369479" y="3819301"/>
            <a:ext cx="1341120" cy="1341120"/>
          </a:xfrm>
          <a:prstGeom prst="ellipse">
            <a:avLst/>
          </a:prstGeom>
          <a:solidFill>
            <a:srgbClr val="4BACC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Audio Models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1E30DF9-E39F-EFB5-13B8-F9AA7E70899F}"/>
              </a:ext>
            </a:extLst>
          </p:cNvPr>
          <p:cNvSpPr/>
          <p:nvPr/>
        </p:nvSpPr>
        <p:spPr>
          <a:xfrm>
            <a:off x="4309332" y="4489861"/>
            <a:ext cx="1341120" cy="1341120"/>
          </a:xfrm>
          <a:prstGeom prst="ellipse">
            <a:avLst/>
          </a:prstGeom>
          <a:solidFill>
            <a:srgbClr val="4BACC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Large Language Models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D3A099D-63ED-084C-E952-F330C03D90AB}"/>
              </a:ext>
            </a:extLst>
          </p:cNvPr>
          <p:cNvSpPr/>
          <p:nvPr/>
        </p:nvSpPr>
        <p:spPr>
          <a:xfrm>
            <a:off x="2871797" y="3819301"/>
            <a:ext cx="1341120" cy="1341120"/>
          </a:xfrm>
          <a:prstGeom prst="ellipse">
            <a:avLst/>
          </a:prstGeom>
          <a:solidFill>
            <a:srgbClr val="4BACC6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Climate Models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912AF0-5849-FF39-663E-67A35D3DE2B8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5791199" y="1847593"/>
            <a:ext cx="3" cy="69963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CC8170-4D80-3F5E-E51C-6B39143D8A0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791200" y="3474747"/>
            <a:ext cx="811305" cy="101511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81FB90-ABCE-9EBF-3BF2-40F39B59D11B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>
            <a:off x="5791199" y="3474747"/>
            <a:ext cx="1774683" cy="54095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AE8603-5D7E-C4BD-8B66-4A92775EE7E2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4979892" y="3474747"/>
            <a:ext cx="811307" cy="101511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33FB39-9204-80F4-0A2A-15ADC79DE45F}"/>
              </a:ext>
            </a:extLst>
          </p:cNvPr>
          <p:cNvCxnSpPr>
            <a:cxnSpLocks/>
            <a:stCxn id="12" idx="2"/>
            <a:endCxn id="17" idx="7"/>
          </p:cNvCxnSpPr>
          <p:nvPr/>
        </p:nvCxnSpPr>
        <p:spPr>
          <a:xfrm flipH="1">
            <a:off x="4016515" y="3474747"/>
            <a:ext cx="1774684" cy="54095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591A9F-8A66-4B47-0D24-1B50C0511438}"/>
              </a:ext>
            </a:extLst>
          </p:cNvPr>
          <p:cNvSpPr txBox="1"/>
          <p:nvPr/>
        </p:nvSpPr>
        <p:spPr>
          <a:xfrm>
            <a:off x="3676493" y="6405110"/>
            <a:ext cx="466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MyriadPro-Regular"/>
              </a:rPr>
              <a:t>Figure 7.8 - FMs and LLMs in Edge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7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arly_x0020_Access xmlns="f4287df7-c0e0-444d-ba8d-6c830a3079b3">false</Early_x0020_Access>
    <DaysAllocated xmlns="f4287df7-c0e0-444d-ba8d-6c830a3079b3">1</DaysAllocated>
    <ReviewerNames xmlns="f4287df7-c0e0-444d-ba8d-6c830a3079b3" xsi:nil="true"/>
    <Notes xmlns="f4287df7-c0e0-444d-ba8d-6c830a3079b3" xsi:nil="true"/>
    <AssetType xmlns="f4287df7-c0e0-444d-ba8d-6c830a3079b3" xsi:nil="true"/>
    <AssetNumber xmlns="f4287df7-c0e0-444d-ba8d-6c830a3079b3" xsi:nil="true"/>
    <lcf76f155ced4ddcb4097134ff3c332f xmlns="f4287df7-c0e0-444d-ba8d-6c830a3079b3">
      <Terms xmlns="http://schemas.microsoft.com/office/infopath/2007/PartnerControls"/>
    </lcf76f155ced4ddcb4097134ff3c332f>
    <TaxCatchAll xmlns="c866c9ed-2f7a-4860-bf57-8153ff3a210a" xsi:nil="true"/>
    <ReviewerName1 xmlns="f4287df7-c0e0-444d-ba8d-6c830a3079b3" xsi:nil="true"/>
    <Editorial_x0020_Score xmlns="f4287df7-c0e0-444d-ba8d-6c830a3079b3" xsi:nil="true"/>
    <NameoftheTR xmlns="f4287df7-c0e0-444d-ba8d-6c830a3079b3">
      <UserInfo>
        <DisplayName/>
        <AccountId xsi:nil="true"/>
        <AccountType/>
      </UserInfo>
    </NameoftheTR>
    <ReviewerName10 xmlns="f4287df7-c0e0-444d-ba8d-6c830a3079b3" xsi:nil="true"/>
    <ReviewerName xmlns="f4287df7-c0e0-444d-ba8d-6c830a3079b3" xsi:nil="true"/>
    <AssetStage xmlns="f4287df7-c0e0-444d-ba8d-6c830a3079b3" xsi:nil="true"/>
    <PageCount xmlns="f4287df7-c0e0-444d-ba8d-6c830a3079b3" xsi:nil="true"/>
    <NoteforSelf xmlns="f4287df7-c0e0-444d-ba8d-6c830a3079b3" xsi:nil="true"/>
    <Category xmlns="f4287df7-c0e0-444d-ba8d-6c830a3079b3" xsi:nil="true"/>
    <Trial xmlns="f4287df7-c0e0-444d-ba8d-6c830a3079b3" xsi:nil="true"/>
    <PlagiarismOriginality xmlns="f4287df7-c0e0-444d-ba8d-6c830a3079b3" xsi:nil="true"/>
    <TRName xmlns="f4287df7-c0e0-444d-ba8d-6c830a3079b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722B58C1B4F6479F5D6A8E069F2686" ma:contentTypeVersion="41" ma:contentTypeDescription="Create a new document." ma:contentTypeScope="" ma:versionID="45a6f1d268d1f4dd678e1042a4807295">
  <xsd:schema xmlns:xsd="http://www.w3.org/2001/XMLSchema" xmlns:xs="http://www.w3.org/2001/XMLSchema" xmlns:p="http://schemas.microsoft.com/office/2006/metadata/properties" xmlns:ns2="f4287df7-c0e0-444d-ba8d-6c830a3079b3" xmlns:ns3="c866c9ed-2f7a-4860-bf57-8153ff3a210a" targetNamespace="http://schemas.microsoft.com/office/2006/metadata/properties" ma:root="true" ma:fieldsID="da0e4f92210c0bf838099be9d18a1d63" ns2:_="" ns3:_="">
    <xsd:import namespace="f4287df7-c0e0-444d-ba8d-6c830a3079b3"/>
    <xsd:import namespace="c866c9ed-2f7a-4860-bf57-8153ff3a210a"/>
    <xsd:element name="properties">
      <xsd:complexType>
        <xsd:sequence>
          <xsd:element name="documentManagement">
            <xsd:complexType>
              <xsd:all>
                <xsd:element ref="ns2:AssetNumber" minOccurs="0"/>
                <xsd:element ref="ns2:AssetStage" minOccurs="0"/>
                <xsd:element ref="ns2:AssetType" minOccurs="0"/>
                <xsd:element ref="ns2:Category" minOccurs="0"/>
                <xsd:element ref="ns2:Early_x0020_Access" minOccurs="0"/>
                <xsd:element ref="ns2:PlagiarismOriginality" minOccurs="0"/>
                <xsd:element ref="ns2:PageCount" minOccurs="0"/>
                <xsd:element ref="ns2:DaysAllocated" minOccurs="0"/>
                <xsd:element ref="ns2:Editorial_x0020_Score" minOccurs="0"/>
                <xsd:element ref="ns2:Notes" minOccurs="0"/>
                <xsd:element ref="ns2:ReviewerName" minOccurs="0"/>
                <xsd:element ref="ns2:NoteforSelf" minOccurs="0"/>
                <xsd:element ref="ns2:Trial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TRName" minOccurs="0"/>
                <xsd:element ref="ns2:NameoftheTR" minOccurs="0"/>
                <xsd:element ref="ns2:ReviewerNames" minOccurs="0"/>
                <xsd:element ref="ns2:ReviewerName1" minOccurs="0"/>
                <xsd:element ref="ns2:ReviewerName1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287df7-c0e0-444d-ba8d-6c830a3079b3" elementFormDefault="qualified">
    <xsd:import namespace="http://schemas.microsoft.com/office/2006/documentManagement/types"/>
    <xsd:import namespace="http://schemas.microsoft.com/office/infopath/2007/PartnerControls"/>
    <xsd:element name="AssetNumber" ma:index="2" nillable="true" ma:displayName="Asset Number" ma:description="This is the asset number of the project and no asset type should have same numbers" ma:format="Dropdown" ma:internalName="AssetNumber" ma:readOnly="false">
      <xsd:simpleType>
        <xsd:union memberTypes="dms:Text">
          <xsd:simpleType>
            <xsd:restriction base="dms:Choice">
              <xsd:enumeration value="1"/>
              <xsd:enumeration value="2"/>
              <xsd:enumeration value="3"/>
              <xsd:enumeration value="4"/>
              <xsd:enumeration value="5"/>
              <xsd:enumeration value="6"/>
              <xsd:enumeration value="7"/>
              <xsd:enumeration value="8"/>
              <xsd:enumeration value="9"/>
              <xsd:enumeration value="10"/>
              <xsd:enumeration value="11"/>
              <xsd:enumeration value="12"/>
              <xsd:enumeration value="13"/>
              <xsd:enumeration value="14"/>
              <xsd:enumeration value="15"/>
              <xsd:enumeration value="16"/>
              <xsd:enumeration value="17"/>
              <xsd:enumeration value="18"/>
              <xsd:enumeration value="19"/>
              <xsd:enumeration value="20"/>
              <xsd:enumeration value="21"/>
              <xsd:enumeration value="22"/>
              <xsd:enumeration value="23"/>
              <xsd:enumeration value="24"/>
              <xsd:enumeration value="25"/>
              <xsd:enumeration value="26"/>
              <xsd:enumeration value="27"/>
              <xsd:enumeration value="28"/>
              <xsd:enumeration value="29"/>
              <xsd:enumeration value="30"/>
              <xsd:enumeration value="31"/>
              <xsd:enumeration value="32"/>
              <xsd:enumeration value="33"/>
              <xsd:enumeration value="34"/>
              <xsd:enumeration value="35"/>
              <xsd:enumeration value="36"/>
              <xsd:enumeration value="37"/>
              <xsd:enumeration value="38"/>
              <xsd:enumeration value="39"/>
              <xsd:enumeration value="40"/>
            </xsd:restriction>
          </xsd:simpleType>
        </xsd:union>
      </xsd:simpleType>
    </xsd:element>
    <xsd:element name="AssetStage" ma:index="3" nillable="true" ma:displayName="Asset Stage" ma:description="This is the current stage of the asset." ma:format="Dropdown" ma:internalName="AssetStage" ma:readOnly="false">
      <xsd:simpleType>
        <xsd:union memberTypes="dms:Text">
          <xsd:simpleType>
            <xsd:restriction base="dms:Choice">
              <xsd:enumeration value="Draft Submission"/>
              <xsd:enumeration value="Preliminary Draft Acceptance"/>
              <xsd:enumeration value="Technical Review Sent"/>
              <xsd:enumeration value="Technical Review Received"/>
              <xsd:enumeration value="Rewrites Sent"/>
              <xsd:enumeration value="Final Draft Submission"/>
              <xsd:enumeration value="Final Draft Revision"/>
              <xsd:enumeration value="Final Draft Revision Received"/>
              <xsd:enumeration value="Final Draft Acceptance"/>
              <xsd:enumeration value="Technical Editing"/>
              <xsd:enumeration value="Copy Edit Submission"/>
              <xsd:enumeration value="Copy Editing Done"/>
              <xsd:enumeration value="Placed for Image Checks"/>
              <xsd:enumeration value="Placed for Indexing"/>
              <xsd:enumeration value="Indexing Done"/>
              <xsd:enumeration value="Layout Done"/>
              <xsd:enumeration value="Proof Read Submission"/>
              <xsd:enumeration value="Proof Reading Done"/>
              <xsd:enumeration value="PR - CDE Checks"/>
              <xsd:enumeration value="Pre Final"/>
              <xsd:enumeration value="Prefinal Submission"/>
              <xsd:enumeration value="Prefinal Review"/>
              <xsd:enumeration value="Author - CDE Checks"/>
              <xsd:enumeration value="Finals Completed"/>
              <xsd:enumeration value="Editor Finalization"/>
              <xsd:enumeration value="Indexer Finalization"/>
              <xsd:enumeration value="Production Designer Finalization"/>
              <xsd:enumeration value="Portfolio Director Checks"/>
              <xsd:enumeration value="Upload"/>
              <xsd:enumeration value="Graphic and Code Bundle"/>
              <xsd:enumeration value="Post Upload"/>
              <xsd:enumeration value="Published"/>
              <xsd:enumeration value="1st Preliminary Draft Revision"/>
              <xsd:enumeration value="1st Revision Submission"/>
              <xsd:enumeration value="2nd Preliminary Draft Revision"/>
              <xsd:enumeration value="2nd Revision Submission"/>
              <xsd:enumeration value="3rd Preliminary Draft Revision"/>
              <xsd:enumeration value="3rd Revision Submission"/>
              <xsd:enumeration value="Draft Ready for Review"/>
              <xsd:enumeration value="Rewrites Ready"/>
              <xsd:enumeration value="Finalization Started"/>
              <xsd:enumeration value="Book Clubbed"/>
              <xsd:enumeration value="LSE Submission"/>
              <xsd:enumeration value="LSE Done"/>
              <xsd:enumeration value="Image Received"/>
              <xsd:enumeration value="Image Accepted"/>
              <xsd:enumeration value="Image Rejected"/>
              <xsd:enumeration value="Image Needs Redraw"/>
              <xsd:enumeration value="Image Redrawn"/>
              <xsd:enumeration value="Image Finalized"/>
            </xsd:restriction>
          </xsd:simpleType>
        </xsd:union>
      </xsd:simpleType>
    </xsd:element>
    <xsd:element name="AssetType" ma:index="4" nillable="true" ma:displayName="Asset Type" ma:description="This is the type of Asset related to the product development" ma:format="Dropdown" ma:internalName="AssetType" ma:readOnly="false">
      <xsd:simpleType>
        <xsd:restriction base="dms:Choice">
          <xsd:enumeration value="Chapter"/>
          <xsd:enumeration value="Video"/>
          <xsd:enumeration value="Index"/>
          <xsd:enumeration value="Front Matter"/>
          <xsd:enumeration value="Back Matter"/>
          <xsd:enumeration value="Code"/>
          <xsd:enumeration value="Book"/>
          <xsd:enumeration value="Graphic"/>
          <xsd:enumeration value="Other"/>
        </xsd:restriction>
      </xsd:simpleType>
    </xsd:element>
    <xsd:element name="Category" ma:index="5" nillable="true" ma:displayName="Category" ma:format="Dropdown" ma:internalName="Category" ma:readOnly="false">
      <xsd:simpleType>
        <xsd:union memberTypes="dms:Text">
          <xsd:simpleType>
            <xsd:restriction base="dms:Choice">
              <xsd:enumeration value="A&amp;C"/>
              <xsd:enumeration value="C&amp;T"/>
              <xsd:enumeration value="Programming"/>
              <xsd:enumeration value="Data"/>
            </xsd:restriction>
          </xsd:simpleType>
        </xsd:union>
      </xsd:simpleType>
    </xsd:element>
    <xsd:element name="Early_x0020_Access" ma:index="6" nillable="true" ma:displayName="Early Access" ma:default="0" ma:description="This is an option which you select when you want the chapter to be a part of the Early Access" ma:internalName="Early_x0020_Access" ma:readOnly="false">
      <xsd:simpleType>
        <xsd:restriction base="dms:Boolean"/>
      </xsd:simpleType>
    </xsd:element>
    <xsd:element name="PlagiarismOriginality" ma:index="7" nillable="true" ma:displayName="Plagiarism Originality" ma:description="This is a column to fill the plagiarism originality scores" ma:format="Dropdown" ma:internalName="PlagiarismOriginality" ma:readOnly="false" ma:percentage="FALSE">
      <xsd:simpleType>
        <xsd:restriction base="dms:Number"/>
      </xsd:simpleType>
    </xsd:element>
    <xsd:element name="PageCount" ma:index="8" nillable="true" ma:displayName="Page Count" ma:format="Dropdown" ma:internalName="PageCount" ma:readOnly="false" ma:percentage="FALSE">
      <xsd:simpleType>
        <xsd:restriction base="dms:Number"/>
      </xsd:simpleType>
    </xsd:element>
    <xsd:element name="DaysAllocated" ma:index="9" nillable="true" ma:displayName="Days Allocated" ma:decimals="0" ma:default="1" ma:format="Dropdown" ma:internalName="DaysAllocated" ma:readOnly="false" ma:percentage="FALSE">
      <xsd:simpleType>
        <xsd:restriction base="dms:Number"/>
      </xsd:simpleType>
    </xsd:element>
    <xsd:element name="Editorial_x0020_Score" ma:index="10" nillable="true" ma:displayName="TR Score" ma:decimals="1" ma:format="Dropdown" ma:internalName="Editorial_x0020_Score" ma:readOnly="false" ma:percentage="FALSE">
      <xsd:simpleType>
        <xsd:restriction base="dms:Number">
          <xsd:maxInclusive value="10"/>
          <xsd:minInclusive value="1"/>
        </xsd:restriction>
      </xsd:simpleType>
    </xsd:element>
    <xsd:element name="Notes" ma:index="11" nillable="true" ma:displayName="Notes" ma:format="Dropdown" ma:internalName="Notes" ma:readOnly="false">
      <xsd:simpleType>
        <xsd:restriction base="dms:Text">
          <xsd:maxLength value="255"/>
        </xsd:restriction>
      </xsd:simpleType>
    </xsd:element>
    <xsd:element name="ReviewerName" ma:index="12" nillable="true" ma:displayName="Reviewer Name" ma:format="Dropdown" ma:internalName="ReviewerName" ma:readOnly="false">
      <xsd:simpleType>
        <xsd:restriction base="dms:Text">
          <xsd:maxLength value="255"/>
        </xsd:restriction>
      </xsd:simpleType>
    </xsd:element>
    <xsd:element name="NoteforSelf" ma:index="13" nillable="true" ma:displayName="TR Name 1" ma:description="&quot;attack&quot; in &quot;Compressor&quot; bullet point&#10;&#10;I am keeping this highlighted so that I can explain what Attack (technical sound term) means in the Glossary." ma:format="Dropdown" ma:hidden="true" ma:internalName="NoteforSelf" ma:readOnly="false">
      <xsd:simpleType>
        <xsd:restriction base="dms:Note"/>
      </xsd:simpleType>
    </xsd:element>
    <xsd:element name="Trial" ma:index="14" nillable="true" ma:displayName="Trial" ma:description="TR Names here" ma:format="Dropdown" ma:hidden="true" ma:internalName="Trial" ma:readOnly="false">
      <xsd:simpleType>
        <xsd:restriction base="dms:Text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hidden="true" ma:internalName="MediaServiceKeyPoints" ma:readOnly="true">
      <xsd:simpleType>
        <xsd:restriction base="dms:Note"/>
      </xsd:simpleType>
    </xsd:element>
    <xsd:element name="MediaServiceAutoTags" ma:index="17" nillable="true" ma:displayName="Tags" ma:hidden="true" ma:internalName="MediaServiceAutoTags" ma:readOnly="true">
      <xsd:simpleType>
        <xsd:restriction base="dms:Text"/>
      </xsd:simpleType>
    </xsd:element>
    <xsd:element name="MediaServiceOCR" ma:index="18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5" nillable="true" ma:displayName="Length (seconds)" ma:hidden="true" ma:internalName="MediaLengthInSeconds" ma:readOnly="true">
      <xsd:simpleType>
        <xsd:restriction base="dms:Unknown"/>
      </xsd:simpleType>
    </xsd:element>
    <xsd:element name="lcf76f155ced4ddcb4097134ff3c332f" ma:index="29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3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Metadata" ma:index="3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3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TRName" ma:index="39" nillable="true" ma:displayName="TR Name" ma:description="Alesandr" ma:format="Dropdown" ma:hidden="true" ma:internalName="TRName">
      <xsd:simpleType>
        <xsd:restriction base="dms:Text">
          <xsd:maxLength value="255"/>
        </xsd:restriction>
      </xsd:simpleType>
    </xsd:element>
    <xsd:element name="NameoftheTR" ma:index="40" nillable="true" ma:displayName="Name of the TR" ma:format="Dropdown" ma:hidden="true" ma:list="UserInfo" ma:SharePointGroup="0" ma:internalName="NameoftheT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viewerNames" ma:index="41" nillable="true" ma:displayName="Reviewer Names" ma:format="Dropdown" ma:hidden="true" ma:internalName="ReviewerNames" ma:readOnly="false">
      <xsd:simpleType>
        <xsd:restriction base="dms:Text">
          <xsd:maxLength value="255"/>
        </xsd:restriction>
      </xsd:simpleType>
    </xsd:element>
    <xsd:element name="ReviewerName1" ma:index="42" nillable="true" ma:displayName="Reviewer Name1" ma:format="Dropdown" ma:hidden="true" ma:internalName="ReviewerName1" ma:readOnly="false">
      <xsd:simpleType>
        <xsd:restriction base="dms:Text">
          <xsd:maxLength value="255"/>
        </xsd:restriction>
      </xsd:simpleType>
    </xsd:element>
    <xsd:element name="ReviewerName10" ma:index="43" nillable="true" ma:displayName="Reviewer Name 1" ma:format="Dropdown" ma:hidden="true" ma:internalName="ReviewerName10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66c9ed-2f7a-4860-bf57-8153ff3a210a" elementFormDefault="qualified">
    <xsd:import namespace="http://schemas.microsoft.com/office/2006/documentManagement/types"/>
    <xsd:import namespace="http://schemas.microsoft.com/office/infopath/2007/PartnerControls"/>
    <xsd:element name="TaxCatchAll" ma:index="30" nillable="true" ma:displayName="Taxonomy Catch All Column" ma:hidden="true" ma:list="{b0b99e7b-2d5c-4d76-8978-e279b984ef45}" ma:internalName="TaxCatchAll" ma:readOnly="false" ma:showField="CatchAllData" ma:web="c866c9ed-2f7a-4860-bf57-8153ff3a21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37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hidden="true" ma:internalName="SharedWithDetail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EB18C4-18FA-4372-94F9-4E379A689581}">
  <ds:schemaRefs>
    <ds:schemaRef ds:uri="http://schemas.microsoft.com/office/2006/metadata/properties"/>
    <ds:schemaRef ds:uri="http://schemas.microsoft.com/office/infopath/2007/PartnerControls"/>
    <ds:schemaRef ds:uri="f4287df7-c0e0-444d-ba8d-6c830a3079b3"/>
    <ds:schemaRef ds:uri="c866c9ed-2f7a-4860-bf57-8153ff3a210a"/>
  </ds:schemaRefs>
</ds:datastoreItem>
</file>

<file path=customXml/itemProps2.xml><?xml version="1.0" encoding="utf-8"?>
<ds:datastoreItem xmlns:ds="http://schemas.openxmlformats.org/officeDocument/2006/customXml" ds:itemID="{DDF9CB01-E7D4-49D8-BF5E-35CC332BF1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B8E67C-3637-4E9E-9284-CFE52E875B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287df7-c0e0-444d-ba8d-6c830a3079b3"/>
    <ds:schemaRef ds:uri="c866c9ed-2f7a-4860-bf57-8153ff3a21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221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MyriadPro-Regular</vt:lpstr>
      <vt:lpstr>Office Theme</vt:lpstr>
      <vt:lpstr>Edge DevOps 1</vt:lpstr>
      <vt:lpstr>Edge DevOps 2</vt:lpstr>
      <vt:lpstr>Device onboarding</vt:lpstr>
      <vt:lpstr>Cluster onboarding</vt:lpstr>
      <vt:lpstr>TEC</vt:lpstr>
      <vt:lpstr>Tactical Edge</vt:lpstr>
      <vt:lpstr>LLM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DevOps 1</dc:title>
  <dc:creator>Ashok Iyengar</dc:creator>
  <cp:lastModifiedBy>Vidhisha Patidar</cp:lastModifiedBy>
  <cp:revision>1</cp:revision>
  <dcterms:created xsi:type="dcterms:W3CDTF">2024-01-17T22:03:56Z</dcterms:created>
  <dcterms:modified xsi:type="dcterms:W3CDTF">2024-01-18T09:07:06Z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0x010100F0722B58C1B4F6479F5D6A8E069F2686</vt:lpwstr>
  </property>
</Properties>
</file>