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142533942" r:id="rId5"/>
    <p:sldId id="2142533943" r:id="rId6"/>
    <p:sldId id="2142533944" r:id="rId7"/>
    <p:sldId id="214253394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9BE03-9F7B-4C46-9E9F-EB7EBE883FBF}" v="4" dt="2024-01-18T09:17:14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hisha Patidar" userId="b271fc51-4a80-4050-9367-adcb0477b0d0" providerId="ADAL" clId="{54E9BE03-9F7B-4C46-9E9F-EB7EBE883FBF}"/>
    <pc:docChg chg="modSld">
      <pc:chgData name="Vidhisha Patidar" userId="b271fc51-4a80-4050-9367-adcb0477b0d0" providerId="ADAL" clId="{54E9BE03-9F7B-4C46-9E9F-EB7EBE883FBF}" dt="2024-01-18T09:17:20.355" v="16" actId="1076"/>
      <pc:docMkLst>
        <pc:docMk/>
      </pc:docMkLst>
      <pc:sldChg chg="addSp modSp mod">
        <pc:chgData name="Vidhisha Patidar" userId="b271fc51-4a80-4050-9367-adcb0477b0d0" providerId="ADAL" clId="{54E9BE03-9F7B-4C46-9E9F-EB7EBE883FBF}" dt="2024-01-18T09:15:56.624" v="5" actId="1076"/>
        <pc:sldMkLst>
          <pc:docMk/>
          <pc:sldMk cId="3459390326" sldId="2142533942"/>
        </pc:sldMkLst>
        <pc:spChg chg="add mod">
          <ac:chgData name="Vidhisha Patidar" userId="b271fc51-4a80-4050-9367-adcb0477b0d0" providerId="ADAL" clId="{54E9BE03-9F7B-4C46-9E9F-EB7EBE883FBF}" dt="2024-01-18T09:15:56.624" v="5" actId="1076"/>
          <ac:spMkLst>
            <pc:docMk/>
            <pc:sldMk cId="3459390326" sldId="2142533942"/>
            <ac:spMk id="3" creationId="{6AC74BA4-227D-35F5-616B-D2514166B05B}"/>
          </ac:spMkLst>
        </pc:spChg>
      </pc:sldChg>
      <pc:sldChg chg="addSp modSp mod">
        <pc:chgData name="Vidhisha Patidar" userId="b271fc51-4a80-4050-9367-adcb0477b0d0" providerId="ADAL" clId="{54E9BE03-9F7B-4C46-9E9F-EB7EBE883FBF}" dt="2024-01-18T09:16:27.375" v="10" actId="1076"/>
        <pc:sldMkLst>
          <pc:docMk/>
          <pc:sldMk cId="3824970396" sldId="2142533943"/>
        </pc:sldMkLst>
        <pc:spChg chg="add mod">
          <ac:chgData name="Vidhisha Patidar" userId="b271fc51-4a80-4050-9367-adcb0477b0d0" providerId="ADAL" clId="{54E9BE03-9F7B-4C46-9E9F-EB7EBE883FBF}" dt="2024-01-18T09:16:27.375" v="10" actId="1076"/>
          <ac:spMkLst>
            <pc:docMk/>
            <pc:sldMk cId="3824970396" sldId="2142533943"/>
            <ac:spMk id="7" creationId="{8F2A105D-7E27-1C3E-9EB8-7E46C00857DC}"/>
          </ac:spMkLst>
        </pc:spChg>
      </pc:sldChg>
      <pc:sldChg chg="addSp modSp mod">
        <pc:chgData name="Vidhisha Patidar" userId="b271fc51-4a80-4050-9367-adcb0477b0d0" providerId="ADAL" clId="{54E9BE03-9F7B-4C46-9E9F-EB7EBE883FBF}" dt="2024-01-18T09:16:57.292" v="13" actId="1076"/>
        <pc:sldMkLst>
          <pc:docMk/>
          <pc:sldMk cId="1575264579" sldId="2142533944"/>
        </pc:sldMkLst>
        <pc:spChg chg="add mod">
          <ac:chgData name="Vidhisha Patidar" userId="b271fc51-4a80-4050-9367-adcb0477b0d0" providerId="ADAL" clId="{54E9BE03-9F7B-4C46-9E9F-EB7EBE883FBF}" dt="2024-01-18T09:16:57.292" v="13" actId="1076"/>
          <ac:spMkLst>
            <pc:docMk/>
            <pc:sldMk cId="1575264579" sldId="2142533944"/>
            <ac:spMk id="4" creationId="{FFC3D668-7F95-69A6-1150-72D77E3243AD}"/>
          </ac:spMkLst>
        </pc:spChg>
      </pc:sldChg>
      <pc:sldChg chg="addSp modSp mod">
        <pc:chgData name="Vidhisha Patidar" userId="b271fc51-4a80-4050-9367-adcb0477b0d0" providerId="ADAL" clId="{54E9BE03-9F7B-4C46-9E9F-EB7EBE883FBF}" dt="2024-01-18T09:17:20.355" v="16" actId="1076"/>
        <pc:sldMkLst>
          <pc:docMk/>
          <pc:sldMk cId="1890581252" sldId="2142533945"/>
        </pc:sldMkLst>
        <pc:spChg chg="add mod">
          <ac:chgData name="Vidhisha Patidar" userId="b271fc51-4a80-4050-9367-adcb0477b0d0" providerId="ADAL" clId="{54E9BE03-9F7B-4C46-9E9F-EB7EBE883FBF}" dt="2024-01-18T09:17:20.355" v="16" actId="1076"/>
          <ac:spMkLst>
            <pc:docMk/>
            <pc:sldMk cId="1890581252" sldId="2142533945"/>
            <ac:spMk id="3" creationId="{DFC9F3E7-9077-C28A-2B38-B28FA6EF0F9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EAC798-358C-1F47-807E-7DEF4644A3B3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2FB40D-74D2-C84F-B563-A3C9D59D7FF9}">
      <dgm:prSet phldrT="[Text]"/>
      <dgm:spPr>
        <a:solidFill>
          <a:srgbClr val="628D36"/>
        </a:solidFill>
      </dgm:spPr>
      <dgm:t>
        <a:bodyPr/>
        <a:lstStyle/>
        <a:p>
          <a:r>
            <a:rPr lang="en-US" dirty="0">
              <a:solidFill>
                <a:schemeClr val="bg2"/>
              </a:solidFill>
            </a:rPr>
            <a:t>Observability</a:t>
          </a:r>
        </a:p>
      </dgm:t>
    </dgm:pt>
    <dgm:pt modelId="{95841D95-B5EB-2D4F-B002-33D2FF1EEAA0}" type="parTrans" cxnId="{E0E40816-E827-4540-B9A4-98F365FD6F4B}">
      <dgm:prSet/>
      <dgm:spPr/>
      <dgm:t>
        <a:bodyPr/>
        <a:lstStyle/>
        <a:p>
          <a:endParaRPr lang="en-US"/>
        </a:p>
      </dgm:t>
    </dgm:pt>
    <dgm:pt modelId="{AC8D358B-5551-4C41-B925-9E509A1E2B1E}" type="sibTrans" cxnId="{E0E40816-E827-4540-B9A4-98F365FD6F4B}">
      <dgm:prSet/>
      <dgm:spPr/>
      <dgm:t>
        <a:bodyPr/>
        <a:lstStyle/>
        <a:p>
          <a:endParaRPr lang="en-US"/>
        </a:p>
      </dgm:t>
    </dgm:pt>
    <dgm:pt modelId="{70D58212-8FDF-DD42-939B-380391061DBB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Logs</a:t>
          </a:r>
        </a:p>
      </dgm:t>
    </dgm:pt>
    <dgm:pt modelId="{C63B8902-74EE-5D45-B911-AB07DBB180C3}" type="parTrans" cxnId="{AB834AF2-395C-2748-BA62-8F474A80EF73}">
      <dgm:prSet/>
      <dgm:spPr/>
      <dgm:t>
        <a:bodyPr/>
        <a:lstStyle/>
        <a:p>
          <a:endParaRPr lang="en-US"/>
        </a:p>
      </dgm:t>
    </dgm:pt>
    <dgm:pt modelId="{70B989D5-80D9-8D44-8992-876E870458FB}" type="sibTrans" cxnId="{AB834AF2-395C-2748-BA62-8F474A80EF73}">
      <dgm:prSet/>
      <dgm:spPr/>
      <dgm:t>
        <a:bodyPr/>
        <a:lstStyle/>
        <a:p>
          <a:endParaRPr lang="en-US"/>
        </a:p>
      </dgm:t>
    </dgm:pt>
    <dgm:pt modelId="{1A9ED554-41EA-484F-873F-1273A8985B9E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>
              <a:solidFill>
                <a:schemeClr val="bg2"/>
              </a:solidFill>
            </a:rPr>
            <a:t>Traces</a:t>
          </a:r>
        </a:p>
      </dgm:t>
    </dgm:pt>
    <dgm:pt modelId="{A2C849A1-2222-6D43-BF5A-49DC7BBD9142}" type="parTrans" cxnId="{790314F6-48EA-2D4E-93AC-632017D0DE1B}">
      <dgm:prSet/>
      <dgm:spPr/>
      <dgm:t>
        <a:bodyPr/>
        <a:lstStyle/>
        <a:p>
          <a:endParaRPr lang="en-US"/>
        </a:p>
      </dgm:t>
    </dgm:pt>
    <dgm:pt modelId="{D0394E2E-0B34-0A41-9F32-06169B220C20}" type="sibTrans" cxnId="{790314F6-48EA-2D4E-93AC-632017D0DE1B}">
      <dgm:prSet/>
      <dgm:spPr/>
      <dgm:t>
        <a:bodyPr/>
        <a:lstStyle/>
        <a:p>
          <a:endParaRPr lang="en-US"/>
        </a:p>
      </dgm:t>
    </dgm:pt>
    <dgm:pt modelId="{567D2A2C-FA9A-344F-B6B8-63FC7E511951}">
      <dgm:prSet phldrT="[Text]"/>
      <dgm:spPr>
        <a:solidFill>
          <a:srgbClr val="4AACC6"/>
        </a:solidFill>
      </dgm:spPr>
      <dgm:t>
        <a:bodyPr/>
        <a:lstStyle/>
        <a:p>
          <a:r>
            <a:rPr lang="en-US" dirty="0">
              <a:solidFill>
                <a:schemeClr val="bg2"/>
              </a:solidFill>
            </a:rPr>
            <a:t>Metrics</a:t>
          </a:r>
        </a:p>
      </dgm:t>
    </dgm:pt>
    <dgm:pt modelId="{679DEC94-0A97-0B42-99E3-02E4A915A743}" type="parTrans" cxnId="{5D5686ED-7817-DA4F-8EE7-BE2BE1D5E088}">
      <dgm:prSet/>
      <dgm:spPr/>
      <dgm:t>
        <a:bodyPr/>
        <a:lstStyle/>
        <a:p>
          <a:endParaRPr lang="en-US"/>
        </a:p>
      </dgm:t>
    </dgm:pt>
    <dgm:pt modelId="{9BD926E1-E772-B140-8D1E-94923DBB3320}" type="sibTrans" cxnId="{5D5686ED-7817-DA4F-8EE7-BE2BE1D5E088}">
      <dgm:prSet/>
      <dgm:spPr/>
      <dgm:t>
        <a:bodyPr/>
        <a:lstStyle/>
        <a:p>
          <a:endParaRPr lang="en-US"/>
        </a:p>
      </dgm:t>
    </dgm:pt>
    <dgm:pt modelId="{2D17E7B3-9355-A144-A573-4B96D5E6B9E3}" type="pres">
      <dgm:prSet presAssocID="{AFEAC798-358C-1F47-807E-7DEF4644A3B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E8AFBFD-9BE8-8E4A-AA1C-0ABB43E4AE08}" type="pres">
      <dgm:prSet presAssocID="{192FB40D-74D2-C84F-B563-A3C9D59D7FF9}" presName="singleCycle" presStyleCnt="0"/>
      <dgm:spPr/>
    </dgm:pt>
    <dgm:pt modelId="{D2B35C52-A09A-7D42-9680-57733050BA30}" type="pres">
      <dgm:prSet presAssocID="{192FB40D-74D2-C84F-B563-A3C9D59D7FF9}" presName="singleCenter" presStyleLbl="node1" presStyleIdx="0" presStyleCnt="4" custScaleX="145909" custScaleY="65870" custLinFactNeighborY="-6660">
        <dgm:presLayoutVars>
          <dgm:chMax val="7"/>
          <dgm:chPref val="7"/>
        </dgm:presLayoutVars>
      </dgm:prSet>
      <dgm:spPr/>
    </dgm:pt>
    <dgm:pt modelId="{15DCC8D0-CA90-3A41-B9DB-2C986D07A41E}" type="pres">
      <dgm:prSet presAssocID="{C63B8902-74EE-5D45-B911-AB07DBB180C3}" presName="Name56" presStyleLbl="parChTrans1D2" presStyleIdx="0" presStyleCnt="3"/>
      <dgm:spPr/>
    </dgm:pt>
    <dgm:pt modelId="{208FE68E-2947-1947-BA82-5CD1A4A0C885}" type="pres">
      <dgm:prSet presAssocID="{70D58212-8FDF-DD42-939B-380391061DBB}" presName="text0" presStyleLbl="node1" presStyleIdx="1" presStyleCnt="4">
        <dgm:presLayoutVars>
          <dgm:bulletEnabled val="1"/>
        </dgm:presLayoutVars>
      </dgm:prSet>
      <dgm:spPr/>
    </dgm:pt>
    <dgm:pt modelId="{AC551086-5BD3-9B4F-B96A-9A9344631FDC}" type="pres">
      <dgm:prSet presAssocID="{A2C849A1-2222-6D43-BF5A-49DC7BBD9142}" presName="Name56" presStyleLbl="parChTrans1D2" presStyleIdx="1" presStyleCnt="3"/>
      <dgm:spPr/>
    </dgm:pt>
    <dgm:pt modelId="{D7866B46-4F28-AE49-8878-9DF95FA27A2C}" type="pres">
      <dgm:prSet presAssocID="{1A9ED554-41EA-484F-873F-1273A8985B9E}" presName="text0" presStyleLbl="node1" presStyleIdx="2" presStyleCnt="4">
        <dgm:presLayoutVars>
          <dgm:bulletEnabled val="1"/>
        </dgm:presLayoutVars>
      </dgm:prSet>
      <dgm:spPr/>
    </dgm:pt>
    <dgm:pt modelId="{37B66E89-10ED-464C-8FC3-3C1F49BEA2AC}" type="pres">
      <dgm:prSet presAssocID="{679DEC94-0A97-0B42-99E3-02E4A915A743}" presName="Name56" presStyleLbl="parChTrans1D2" presStyleIdx="2" presStyleCnt="3"/>
      <dgm:spPr/>
    </dgm:pt>
    <dgm:pt modelId="{F2ACA712-155B-EC4D-B08D-DDC564D22EBB}" type="pres">
      <dgm:prSet presAssocID="{567D2A2C-FA9A-344F-B6B8-63FC7E511951}" presName="text0" presStyleLbl="node1" presStyleIdx="3" presStyleCnt="4" custScaleX="111622">
        <dgm:presLayoutVars>
          <dgm:bulletEnabled val="1"/>
        </dgm:presLayoutVars>
      </dgm:prSet>
      <dgm:spPr/>
    </dgm:pt>
  </dgm:ptLst>
  <dgm:cxnLst>
    <dgm:cxn modelId="{E0E40816-E827-4540-B9A4-98F365FD6F4B}" srcId="{AFEAC798-358C-1F47-807E-7DEF4644A3B3}" destId="{192FB40D-74D2-C84F-B563-A3C9D59D7FF9}" srcOrd="0" destOrd="0" parTransId="{95841D95-B5EB-2D4F-B002-33D2FF1EEAA0}" sibTransId="{AC8D358B-5551-4C41-B925-9E509A1E2B1E}"/>
    <dgm:cxn modelId="{997E0027-C9EB-2244-9C4C-1E04314E8ADD}" type="presOf" srcId="{1A9ED554-41EA-484F-873F-1273A8985B9E}" destId="{D7866B46-4F28-AE49-8878-9DF95FA27A2C}" srcOrd="0" destOrd="0" presId="urn:microsoft.com/office/officeart/2008/layout/RadialCluster"/>
    <dgm:cxn modelId="{6D03B53B-D34C-1048-BCED-27CCD3AF1F71}" type="presOf" srcId="{567D2A2C-FA9A-344F-B6B8-63FC7E511951}" destId="{F2ACA712-155B-EC4D-B08D-DDC564D22EBB}" srcOrd="0" destOrd="0" presId="urn:microsoft.com/office/officeart/2008/layout/RadialCluster"/>
    <dgm:cxn modelId="{B6D0D33C-F310-A142-8A18-A30FCE44AB69}" type="presOf" srcId="{192FB40D-74D2-C84F-B563-A3C9D59D7FF9}" destId="{D2B35C52-A09A-7D42-9680-57733050BA30}" srcOrd="0" destOrd="0" presId="urn:microsoft.com/office/officeart/2008/layout/RadialCluster"/>
    <dgm:cxn modelId="{8966484D-DBDE-3B4D-A0C2-58F52334BE0E}" type="presOf" srcId="{AFEAC798-358C-1F47-807E-7DEF4644A3B3}" destId="{2D17E7B3-9355-A144-A573-4B96D5E6B9E3}" srcOrd="0" destOrd="0" presId="urn:microsoft.com/office/officeart/2008/layout/RadialCluster"/>
    <dgm:cxn modelId="{C0FDE94D-9182-C64E-BD90-CC25CF941A5B}" type="presOf" srcId="{679DEC94-0A97-0B42-99E3-02E4A915A743}" destId="{37B66E89-10ED-464C-8FC3-3C1F49BEA2AC}" srcOrd="0" destOrd="0" presId="urn:microsoft.com/office/officeart/2008/layout/RadialCluster"/>
    <dgm:cxn modelId="{961DB655-9B75-9049-B1B8-085D354AF444}" type="presOf" srcId="{A2C849A1-2222-6D43-BF5A-49DC7BBD9142}" destId="{AC551086-5BD3-9B4F-B96A-9A9344631FDC}" srcOrd="0" destOrd="0" presId="urn:microsoft.com/office/officeart/2008/layout/RadialCluster"/>
    <dgm:cxn modelId="{59A64593-8990-784A-8C6B-8133B67B0ED4}" type="presOf" srcId="{C63B8902-74EE-5D45-B911-AB07DBB180C3}" destId="{15DCC8D0-CA90-3A41-B9DB-2C986D07A41E}" srcOrd="0" destOrd="0" presId="urn:microsoft.com/office/officeart/2008/layout/RadialCluster"/>
    <dgm:cxn modelId="{43BC6AAF-637C-8B4D-8D09-EB753D3B01D2}" type="presOf" srcId="{70D58212-8FDF-DD42-939B-380391061DBB}" destId="{208FE68E-2947-1947-BA82-5CD1A4A0C885}" srcOrd="0" destOrd="0" presId="urn:microsoft.com/office/officeart/2008/layout/RadialCluster"/>
    <dgm:cxn modelId="{5D5686ED-7817-DA4F-8EE7-BE2BE1D5E088}" srcId="{192FB40D-74D2-C84F-B563-A3C9D59D7FF9}" destId="{567D2A2C-FA9A-344F-B6B8-63FC7E511951}" srcOrd="2" destOrd="0" parTransId="{679DEC94-0A97-0B42-99E3-02E4A915A743}" sibTransId="{9BD926E1-E772-B140-8D1E-94923DBB3320}"/>
    <dgm:cxn modelId="{AB834AF2-395C-2748-BA62-8F474A80EF73}" srcId="{192FB40D-74D2-C84F-B563-A3C9D59D7FF9}" destId="{70D58212-8FDF-DD42-939B-380391061DBB}" srcOrd="0" destOrd="0" parTransId="{C63B8902-74EE-5D45-B911-AB07DBB180C3}" sibTransId="{70B989D5-80D9-8D44-8992-876E870458FB}"/>
    <dgm:cxn modelId="{790314F6-48EA-2D4E-93AC-632017D0DE1B}" srcId="{192FB40D-74D2-C84F-B563-A3C9D59D7FF9}" destId="{1A9ED554-41EA-484F-873F-1273A8985B9E}" srcOrd="1" destOrd="0" parTransId="{A2C849A1-2222-6D43-BF5A-49DC7BBD9142}" sibTransId="{D0394E2E-0B34-0A41-9F32-06169B220C20}"/>
    <dgm:cxn modelId="{FC7AC182-2BB0-E748-81D9-1D0310AF3CA4}" type="presParOf" srcId="{2D17E7B3-9355-A144-A573-4B96D5E6B9E3}" destId="{CE8AFBFD-9BE8-8E4A-AA1C-0ABB43E4AE08}" srcOrd="0" destOrd="0" presId="urn:microsoft.com/office/officeart/2008/layout/RadialCluster"/>
    <dgm:cxn modelId="{2D24A017-8E56-3449-918B-52CA265277FF}" type="presParOf" srcId="{CE8AFBFD-9BE8-8E4A-AA1C-0ABB43E4AE08}" destId="{D2B35C52-A09A-7D42-9680-57733050BA30}" srcOrd="0" destOrd="0" presId="urn:microsoft.com/office/officeart/2008/layout/RadialCluster"/>
    <dgm:cxn modelId="{2C4AC561-6D04-CC4D-9255-2F9F1EBA9D0A}" type="presParOf" srcId="{CE8AFBFD-9BE8-8E4A-AA1C-0ABB43E4AE08}" destId="{15DCC8D0-CA90-3A41-B9DB-2C986D07A41E}" srcOrd="1" destOrd="0" presId="urn:microsoft.com/office/officeart/2008/layout/RadialCluster"/>
    <dgm:cxn modelId="{B1F146B8-2AB1-D240-BFAE-97E634565156}" type="presParOf" srcId="{CE8AFBFD-9BE8-8E4A-AA1C-0ABB43E4AE08}" destId="{208FE68E-2947-1947-BA82-5CD1A4A0C885}" srcOrd="2" destOrd="0" presId="urn:microsoft.com/office/officeart/2008/layout/RadialCluster"/>
    <dgm:cxn modelId="{DD387712-F582-0B48-9989-E97710D40386}" type="presParOf" srcId="{CE8AFBFD-9BE8-8E4A-AA1C-0ABB43E4AE08}" destId="{AC551086-5BD3-9B4F-B96A-9A9344631FDC}" srcOrd="3" destOrd="0" presId="urn:microsoft.com/office/officeart/2008/layout/RadialCluster"/>
    <dgm:cxn modelId="{1F4C8C61-71E5-BD48-8100-78B853BE9BA4}" type="presParOf" srcId="{CE8AFBFD-9BE8-8E4A-AA1C-0ABB43E4AE08}" destId="{D7866B46-4F28-AE49-8878-9DF95FA27A2C}" srcOrd="4" destOrd="0" presId="urn:microsoft.com/office/officeart/2008/layout/RadialCluster"/>
    <dgm:cxn modelId="{78F0D074-02E5-3C4C-ABF2-728827CB734A}" type="presParOf" srcId="{CE8AFBFD-9BE8-8E4A-AA1C-0ABB43E4AE08}" destId="{37B66E89-10ED-464C-8FC3-3C1F49BEA2AC}" srcOrd="5" destOrd="0" presId="urn:microsoft.com/office/officeart/2008/layout/RadialCluster"/>
    <dgm:cxn modelId="{C0080CDA-B8C3-FF42-B26D-8C9765ECCBB9}" type="presParOf" srcId="{CE8AFBFD-9BE8-8E4A-AA1C-0ABB43E4AE08}" destId="{F2ACA712-155B-EC4D-B08D-DDC564D22EB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EAC798-358C-1F47-807E-7DEF4644A3B3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2FB40D-74D2-C84F-B563-A3C9D59D7FF9}">
      <dgm:prSet phldrT="[Text]"/>
      <dgm:spPr>
        <a:solidFill>
          <a:srgbClr val="628D36"/>
        </a:solidFill>
      </dgm:spPr>
      <dgm:t>
        <a:bodyPr/>
        <a:lstStyle/>
        <a:p>
          <a:r>
            <a:rPr lang="en-US" dirty="0">
              <a:solidFill>
                <a:schemeClr val="bg2"/>
              </a:solidFill>
            </a:rPr>
            <a:t>Network Observability</a:t>
          </a:r>
        </a:p>
      </dgm:t>
    </dgm:pt>
    <dgm:pt modelId="{95841D95-B5EB-2D4F-B002-33D2FF1EEAA0}" type="parTrans" cxnId="{E0E40816-E827-4540-B9A4-98F365FD6F4B}">
      <dgm:prSet/>
      <dgm:spPr/>
      <dgm:t>
        <a:bodyPr/>
        <a:lstStyle/>
        <a:p>
          <a:endParaRPr lang="en-US"/>
        </a:p>
      </dgm:t>
    </dgm:pt>
    <dgm:pt modelId="{AC8D358B-5551-4C41-B925-9E509A1E2B1E}" type="sibTrans" cxnId="{E0E40816-E827-4540-B9A4-98F365FD6F4B}">
      <dgm:prSet/>
      <dgm:spPr/>
      <dgm:t>
        <a:bodyPr/>
        <a:lstStyle/>
        <a:p>
          <a:endParaRPr lang="en-US"/>
        </a:p>
      </dgm:t>
    </dgm:pt>
    <dgm:pt modelId="{70D58212-8FDF-DD42-939B-380391061DBB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Telemetry Data</a:t>
          </a:r>
        </a:p>
      </dgm:t>
    </dgm:pt>
    <dgm:pt modelId="{C63B8902-74EE-5D45-B911-AB07DBB180C3}" type="parTrans" cxnId="{AB834AF2-395C-2748-BA62-8F474A80EF73}">
      <dgm:prSet/>
      <dgm:spPr/>
      <dgm:t>
        <a:bodyPr/>
        <a:lstStyle/>
        <a:p>
          <a:endParaRPr lang="en-US"/>
        </a:p>
      </dgm:t>
    </dgm:pt>
    <dgm:pt modelId="{70B989D5-80D9-8D44-8992-876E870458FB}" type="sibTrans" cxnId="{AB834AF2-395C-2748-BA62-8F474A80EF73}">
      <dgm:prSet/>
      <dgm:spPr/>
      <dgm:t>
        <a:bodyPr/>
        <a:lstStyle/>
        <a:p>
          <a:endParaRPr lang="en-US"/>
        </a:p>
      </dgm:t>
    </dgm:pt>
    <dgm:pt modelId="{1A9ED554-41EA-484F-873F-1273A8985B9E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>
              <a:solidFill>
                <a:schemeClr val="bg2"/>
              </a:solidFill>
            </a:rPr>
            <a:t>Action</a:t>
          </a:r>
        </a:p>
      </dgm:t>
    </dgm:pt>
    <dgm:pt modelId="{A2C849A1-2222-6D43-BF5A-49DC7BBD9142}" type="parTrans" cxnId="{790314F6-48EA-2D4E-93AC-632017D0DE1B}">
      <dgm:prSet/>
      <dgm:spPr/>
      <dgm:t>
        <a:bodyPr/>
        <a:lstStyle/>
        <a:p>
          <a:endParaRPr lang="en-US"/>
        </a:p>
      </dgm:t>
    </dgm:pt>
    <dgm:pt modelId="{D0394E2E-0B34-0A41-9F32-06169B220C20}" type="sibTrans" cxnId="{790314F6-48EA-2D4E-93AC-632017D0DE1B}">
      <dgm:prSet/>
      <dgm:spPr/>
      <dgm:t>
        <a:bodyPr/>
        <a:lstStyle/>
        <a:p>
          <a:endParaRPr lang="en-US"/>
        </a:p>
      </dgm:t>
    </dgm:pt>
    <dgm:pt modelId="{567D2A2C-FA9A-344F-B6B8-63FC7E511951}">
      <dgm:prSet phldrT="[Text]"/>
      <dgm:spPr>
        <a:solidFill>
          <a:srgbClr val="4AACC6"/>
        </a:solidFill>
      </dgm:spPr>
      <dgm:t>
        <a:bodyPr/>
        <a:lstStyle/>
        <a:p>
          <a:r>
            <a:rPr lang="en-US" dirty="0">
              <a:solidFill>
                <a:schemeClr val="bg2"/>
              </a:solidFill>
            </a:rPr>
            <a:t>Data platform</a:t>
          </a:r>
        </a:p>
      </dgm:t>
    </dgm:pt>
    <dgm:pt modelId="{679DEC94-0A97-0B42-99E3-02E4A915A743}" type="parTrans" cxnId="{5D5686ED-7817-DA4F-8EE7-BE2BE1D5E088}">
      <dgm:prSet/>
      <dgm:spPr/>
      <dgm:t>
        <a:bodyPr/>
        <a:lstStyle/>
        <a:p>
          <a:endParaRPr lang="en-US"/>
        </a:p>
      </dgm:t>
    </dgm:pt>
    <dgm:pt modelId="{9BD926E1-E772-B140-8D1E-94923DBB3320}" type="sibTrans" cxnId="{5D5686ED-7817-DA4F-8EE7-BE2BE1D5E088}">
      <dgm:prSet/>
      <dgm:spPr/>
      <dgm:t>
        <a:bodyPr/>
        <a:lstStyle/>
        <a:p>
          <a:endParaRPr lang="en-US"/>
        </a:p>
      </dgm:t>
    </dgm:pt>
    <dgm:pt modelId="{2D17E7B3-9355-A144-A573-4B96D5E6B9E3}" type="pres">
      <dgm:prSet presAssocID="{AFEAC798-358C-1F47-807E-7DEF4644A3B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E8AFBFD-9BE8-8E4A-AA1C-0ABB43E4AE08}" type="pres">
      <dgm:prSet presAssocID="{192FB40D-74D2-C84F-B563-A3C9D59D7FF9}" presName="singleCycle" presStyleCnt="0"/>
      <dgm:spPr/>
    </dgm:pt>
    <dgm:pt modelId="{D2B35C52-A09A-7D42-9680-57733050BA30}" type="pres">
      <dgm:prSet presAssocID="{192FB40D-74D2-C84F-B563-A3C9D59D7FF9}" presName="singleCenter" presStyleLbl="node1" presStyleIdx="0" presStyleCnt="4" custScaleX="145909" custScaleY="65870" custLinFactNeighborY="-6660">
        <dgm:presLayoutVars>
          <dgm:chMax val="7"/>
          <dgm:chPref val="7"/>
        </dgm:presLayoutVars>
      </dgm:prSet>
      <dgm:spPr/>
    </dgm:pt>
    <dgm:pt modelId="{15DCC8D0-CA90-3A41-B9DB-2C986D07A41E}" type="pres">
      <dgm:prSet presAssocID="{C63B8902-74EE-5D45-B911-AB07DBB180C3}" presName="Name56" presStyleLbl="parChTrans1D2" presStyleIdx="0" presStyleCnt="3"/>
      <dgm:spPr/>
    </dgm:pt>
    <dgm:pt modelId="{208FE68E-2947-1947-BA82-5CD1A4A0C885}" type="pres">
      <dgm:prSet presAssocID="{70D58212-8FDF-DD42-939B-380391061DBB}" presName="text0" presStyleLbl="node1" presStyleIdx="1" presStyleCnt="4" custScaleX="121778" custRadScaleRad="94033">
        <dgm:presLayoutVars>
          <dgm:bulletEnabled val="1"/>
        </dgm:presLayoutVars>
      </dgm:prSet>
      <dgm:spPr/>
    </dgm:pt>
    <dgm:pt modelId="{AC551086-5BD3-9B4F-B96A-9A9344631FDC}" type="pres">
      <dgm:prSet presAssocID="{A2C849A1-2222-6D43-BF5A-49DC7BBD9142}" presName="Name56" presStyleLbl="parChTrans1D2" presStyleIdx="1" presStyleCnt="3"/>
      <dgm:spPr/>
    </dgm:pt>
    <dgm:pt modelId="{D7866B46-4F28-AE49-8878-9DF95FA27A2C}" type="pres">
      <dgm:prSet presAssocID="{1A9ED554-41EA-484F-873F-1273A8985B9E}" presName="text0" presStyleLbl="node1" presStyleIdx="2" presStyleCnt="4">
        <dgm:presLayoutVars>
          <dgm:bulletEnabled val="1"/>
        </dgm:presLayoutVars>
      </dgm:prSet>
      <dgm:spPr/>
    </dgm:pt>
    <dgm:pt modelId="{37B66E89-10ED-464C-8FC3-3C1F49BEA2AC}" type="pres">
      <dgm:prSet presAssocID="{679DEC94-0A97-0B42-99E3-02E4A915A743}" presName="Name56" presStyleLbl="parChTrans1D2" presStyleIdx="2" presStyleCnt="3"/>
      <dgm:spPr/>
    </dgm:pt>
    <dgm:pt modelId="{F2ACA712-155B-EC4D-B08D-DDC564D22EBB}" type="pres">
      <dgm:prSet presAssocID="{567D2A2C-FA9A-344F-B6B8-63FC7E511951}" presName="text0" presStyleLbl="node1" presStyleIdx="3" presStyleCnt="4" custScaleX="111622">
        <dgm:presLayoutVars>
          <dgm:bulletEnabled val="1"/>
        </dgm:presLayoutVars>
      </dgm:prSet>
      <dgm:spPr/>
    </dgm:pt>
  </dgm:ptLst>
  <dgm:cxnLst>
    <dgm:cxn modelId="{E0E40816-E827-4540-B9A4-98F365FD6F4B}" srcId="{AFEAC798-358C-1F47-807E-7DEF4644A3B3}" destId="{192FB40D-74D2-C84F-B563-A3C9D59D7FF9}" srcOrd="0" destOrd="0" parTransId="{95841D95-B5EB-2D4F-B002-33D2FF1EEAA0}" sibTransId="{AC8D358B-5551-4C41-B925-9E509A1E2B1E}"/>
    <dgm:cxn modelId="{997E0027-C9EB-2244-9C4C-1E04314E8ADD}" type="presOf" srcId="{1A9ED554-41EA-484F-873F-1273A8985B9E}" destId="{D7866B46-4F28-AE49-8878-9DF95FA27A2C}" srcOrd="0" destOrd="0" presId="urn:microsoft.com/office/officeart/2008/layout/RadialCluster"/>
    <dgm:cxn modelId="{6D03B53B-D34C-1048-BCED-27CCD3AF1F71}" type="presOf" srcId="{567D2A2C-FA9A-344F-B6B8-63FC7E511951}" destId="{F2ACA712-155B-EC4D-B08D-DDC564D22EBB}" srcOrd="0" destOrd="0" presId="urn:microsoft.com/office/officeart/2008/layout/RadialCluster"/>
    <dgm:cxn modelId="{B6D0D33C-F310-A142-8A18-A30FCE44AB69}" type="presOf" srcId="{192FB40D-74D2-C84F-B563-A3C9D59D7FF9}" destId="{D2B35C52-A09A-7D42-9680-57733050BA30}" srcOrd="0" destOrd="0" presId="urn:microsoft.com/office/officeart/2008/layout/RadialCluster"/>
    <dgm:cxn modelId="{8966484D-DBDE-3B4D-A0C2-58F52334BE0E}" type="presOf" srcId="{AFEAC798-358C-1F47-807E-7DEF4644A3B3}" destId="{2D17E7B3-9355-A144-A573-4B96D5E6B9E3}" srcOrd="0" destOrd="0" presId="urn:microsoft.com/office/officeart/2008/layout/RadialCluster"/>
    <dgm:cxn modelId="{C0FDE94D-9182-C64E-BD90-CC25CF941A5B}" type="presOf" srcId="{679DEC94-0A97-0B42-99E3-02E4A915A743}" destId="{37B66E89-10ED-464C-8FC3-3C1F49BEA2AC}" srcOrd="0" destOrd="0" presId="urn:microsoft.com/office/officeart/2008/layout/RadialCluster"/>
    <dgm:cxn modelId="{961DB655-9B75-9049-B1B8-085D354AF444}" type="presOf" srcId="{A2C849A1-2222-6D43-BF5A-49DC7BBD9142}" destId="{AC551086-5BD3-9B4F-B96A-9A9344631FDC}" srcOrd="0" destOrd="0" presId="urn:microsoft.com/office/officeart/2008/layout/RadialCluster"/>
    <dgm:cxn modelId="{59A64593-8990-784A-8C6B-8133B67B0ED4}" type="presOf" srcId="{C63B8902-74EE-5D45-B911-AB07DBB180C3}" destId="{15DCC8D0-CA90-3A41-B9DB-2C986D07A41E}" srcOrd="0" destOrd="0" presId="urn:microsoft.com/office/officeart/2008/layout/RadialCluster"/>
    <dgm:cxn modelId="{43BC6AAF-637C-8B4D-8D09-EB753D3B01D2}" type="presOf" srcId="{70D58212-8FDF-DD42-939B-380391061DBB}" destId="{208FE68E-2947-1947-BA82-5CD1A4A0C885}" srcOrd="0" destOrd="0" presId="urn:microsoft.com/office/officeart/2008/layout/RadialCluster"/>
    <dgm:cxn modelId="{5D5686ED-7817-DA4F-8EE7-BE2BE1D5E088}" srcId="{192FB40D-74D2-C84F-B563-A3C9D59D7FF9}" destId="{567D2A2C-FA9A-344F-B6B8-63FC7E511951}" srcOrd="2" destOrd="0" parTransId="{679DEC94-0A97-0B42-99E3-02E4A915A743}" sibTransId="{9BD926E1-E772-B140-8D1E-94923DBB3320}"/>
    <dgm:cxn modelId="{AB834AF2-395C-2748-BA62-8F474A80EF73}" srcId="{192FB40D-74D2-C84F-B563-A3C9D59D7FF9}" destId="{70D58212-8FDF-DD42-939B-380391061DBB}" srcOrd="0" destOrd="0" parTransId="{C63B8902-74EE-5D45-B911-AB07DBB180C3}" sibTransId="{70B989D5-80D9-8D44-8992-876E870458FB}"/>
    <dgm:cxn modelId="{790314F6-48EA-2D4E-93AC-632017D0DE1B}" srcId="{192FB40D-74D2-C84F-B563-A3C9D59D7FF9}" destId="{1A9ED554-41EA-484F-873F-1273A8985B9E}" srcOrd="1" destOrd="0" parTransId="{A2C849A1-2222-6D43-BF5A-49DC7BBD9142}" sibTransId="{D0394E2E-0B34-0A41-9F32-06169B220C20}"/>
    <dgm:cxn modelId="{FC7AC182-2BB0-E748-81D9-1D0310AF3CA4}" type="presParOf" srcId="{2D17E7B3-9355-A144-A573-4B96D5E6B9E3}" destId="{CE8AFBFD-9BE8-8E4A-AA1C-0ABB43E4AE08}" srcOrd="0" destOrd="0" presId="urn:microsoft.com/office/officeart/2008/layout/RadialCluster"/>
    <dgm:cxn modelId="{2D24A017-8E56-3449-918B-52CA265277FF}" type="presParOf" srcId="{CE8AFBFD-9BE8-8E4A-AA1C-0ABB43E4AE08}" destId="{D2B35C52-A09A-7D42-9680-57733050BA30}" srcOrd="0" destOrd="0" presId="urn:microsoft.com/office/officeart/2008/layout/RadialCluster"/>
    <dgm:cxn modelId="{2C4AC561-6D04-CC4D-9255-2F9F1EBA9D0A}" type="presParOf" srcId="{CE8AFBFD-9BE8-8E4A-AA1C-0ABB43E4AE08}" destId="{15DCC8D0-CA90-3A41-B9DB-2C986D07A41E}" srcOrd="1" destOrd="0" presId="urn:microsoft.com/office/officeart/2008/layout/RadialCluster"/>
    <dgm:cxn modelId="{B1F146B8-2AB1-D240-BFAE-97E634565156}" type="presParOf" srcId="{CE8AFBFD-9BE8-8E4A-AA1C-0ABB43E4AE08}" destId="{208FE68E-2947-1947-BA82-5CD1A4A0C885}" srcOrd="2" destOrd="0" presId="urn:microsoft.com/office/officeart/2008/layout/RadialCluster"/>
    <dgm:cxn modelId="{DD387712-F582-0B48-9989-E97710D40386}" type="presParOf" srcId="{CE8AFBFD-9BE8-8E4A-AA1C-0ABB43E4AE08}" destId="{AC551086-5BD3-9B4F-B96A-9A9344631FDC}" srcOrd="3" destOrd="0" presId="urn:microsoft.com/office/officeart/2008/layout/RadialCluster"/>
    <dgm:cxn modelId="{1F4C8C61-71E5-BD48-8100-78B853BE9BA4}" type="presParOf" srcId="{CE8AFBFD-9BE8-8E4A-AA1C-0ABB43E4AE08}" destId="{D7866B46-4F28-AE49-8878-9DF95FA27A2C}" srcOrd="4" destOrd="0" presId="urn:microsoft.com/office/officeart/2008/layout/RadialCluster"/>
    <dgm:cxn modelId="{78F0D074-02E5-3C4C-ABF2-728827CB734A}" type="presParOf" srcId="{CE8AFBFD-9BE8-8E4A-AA1C-0ABB43E4AE08}" destId="{37B66E89-10ED-464C-8FC3-3C1F49BEA2AC}" srcOrd="5" destOrd="0" presId="urn:microsoft.com/office/officeart/2008/layout/RadialCluster"/>
    <dgm:cxn modelId="{C0080CDA-B8C3-FF42-B26D-8C9765ECCBB9}" type="presParOf" srcId="{CE8AFBFD-9BE8-8E4A-AA1C-0ABB43E4AE08}" destId="{F2ACA712-155B-EC4D-B08D-DDC564D22EB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35C52-A09A-7D42-9680-57733050BA30}">
      <dsp:nvSpPr>
        <dsp:cNvPr id="0" name=""/>
        <dsp:cNvSpPr/>
      </dsp:nvSpPr>
      <dsp:spPr>
        <a:xfrm>
          <a:off x="2909696" y="2465669"/>
          <a:ext cx="2371896" cy="1070782"/>
        </a:xfrm>
        <a:prstGeom prst="roundRect">
          <a:avLst/>
        </a:prstGeom>
        <a:solidFill>
          <a:srgbClr val="628D3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2"/>
              </a:solidFill>
            </a:rPr>
            <a:t>Observability</a:t>
          </a:r>
        </a:p>
      </dsp:txBody>
      <dsp:txXfrm>
        <a:off x="2961967" y="2517940"/>
        <a:ext cx="2267354" cy="966240"/>
      </dsp:txXfrm>
    </dsp:sp>
    <dsp:sp modelId="{15DCC8D0-CA90-3A41-B9DB-2C986D07A41E}">
      <dsp:nvSpPr>
        <dsp:cNvPr id="0" name=""/>
        <dsp:cNvSpPr/>
      </dsp:nvSpPr>
      <dsp:spPr>
        <a:xfrm rot="16200000">
          <a:off x="3553140" y="1923164"/>
          <a:ext cx="10850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5010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FE68E-2947-1947-BA82-5CD1A4A0C885}">
      <dsp:nvSpPr>
        <dsp:cNvPr id="0" name=""/>
        <dsp:cNvSpPr/>
      </dsp:nvSpPr>
      <dsp:spPr>
        <a:xfrm>
          <a:off x="3551069" y="291507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bg2"/>
              </a:solidFill>
            </a:rPr>
            <a:t>Logs</a:t>
          </a:r>
        </a:p>
      </dsp:txBody>
      <dsp:txXfrm>
        <a:off x="3604237" y="344675"/>
        <a:ext cx="982816" cy="982816"/>
      </dsp:txXfrm>
    </dsp:sp>
    <dsp:sp modelId="{AC551086-5BD3-9B4F-B96A-9A9344631FDC}">
      <dsp:nvSpPr>
        <dsp:cNvPr id="0" name=""/>
        <dsp:cNvSpPr/>
      </dsp:nvSpPr>
      <dsp:spPr>
        <a:xfrm rot="2170359">
          <a:off x="4722090" y="3860432"/>
          <a:ext cx="10978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7829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66B46-4F28-AE49-8878-9DF95FA27A2C}">
      <dsp:nvSpPr>
        <dsp:cNvPr id="0" name=""/>
        <dsp:cNvSpPr/>
      </dsp:nvSpPr>
      <dsp:spPr>
        <a:xfrm>
          <a:off x="5714112" y="4038007"/>
          <a:ext cx="1089152" cy="1089152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2"/>
              </a:solidFill>
            </a:rPr>
            <a:t>Traces</a:t>
          </a:r>
        </a:p>
      </dsp:txBody>
      <dsp:txXfrm>
        <a:off x="5767280" y="4091175"/>
        <a:ext cx="982816" cy="982816"/>
      </dsp:txXfrm>
    </dsp:sp>
    <dsp:sp modelId="{37B66E89-10ED-464C-8FC3-3C1F49BEA2AC}">
      <dsp:nvSpPr>
        <dsp:cNvPr id="0" name=""/>
        <dsp:cNvSpPr/>
      </dsp:nvSpPr>
      <dsp:spPr>
        <a:xfrm rot="8629641">
          <a:off x="2442217" y="3837295"/>
          <a:ext cx="1019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9425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CA712-155B-EC4D-B08D-DDC564D22EBB}">
      <dsp:nvSpPr>
        <dsp:cNvPr id="0" name=""/>
        <dsp:cNvSpPr/>
      </dsp:nvSpPr>
      <dsp:spPr>
        <a:xfrm>
          <a:off x="1324735" y="4038007"/>
          <a:ext cx="1215733" cy="1089152"/>
        </a:xfrm>
        <a:prstGeom prst="roundRect">
          <a:avLst/>
        </a:prstGeom>
        <a:solidFill>
          <a:srgbClr val="4AACC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2"/>
              </a:solidFill>
            </a:rPr>
            <a:t>Metrics</a:t>
          </a:r>
        </a:p>
      </dsp:txBody>
      <dsp:txXfrm>
        <a:off x="1377903" y="4091175"/>
        <a:ext cx="1109397" cy="98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35C52-A09A-7D42-9680-57733050BA30}">
      <dsp:nvSpPr>
        <dsp:cNvPr id="0" name=""/>
        <dsp:cNvSpPr/>
      </dsp:nvSpPr>
      <dsp:spPr>
        <a:xfrm>
          <a:off x="2909696" y="2465669"/>
          <a:ext cx="2371896" cy="1070782"/>
        </a:xfrm>
        <a:prstGeom prst="roundRect">
          <a:avLst/>
        </a:prstGeom>
        <a:solidFill>
          <a:srgbClr val="628D3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2"/>
              </a:solidFill>
            </a:rPr>
            <a:t>Network Observability</a:t>
          </a:r>
        </a:p>
      </dsp:txBody>
      <dsp:txXfrm>
        <a:off x="2961967" y="2517940"/>
        <a:ext cx="2267354" cy="966240"/>
      </dsp:txXfrm>
    </dsp:sp>
    <dsp:sp modelId="{15DCC8D0-CA90-3A41-B9DB-2C986D07A41E}">
      <dsp:nvSpPr>
        <dsp:cNvPr id="0" name=""/>
        <dsp:cNvSpPr/>
      </dsp:nvSpPr>
      <dsp:spPr>
        <a:xfrm rot="16200000">
          <a:off x="3627658" y="1997682"/>
          <a:ext cx="9359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974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FE68E-2947-1947-BA82-5CD1A4A0C885}">
      <dsp:nvSpPr>
        <dsp:cNvPr id="0" name=""/>
        <dsp:cNvSpPr/>
      </dsp:nvSpPr>
      <dsp:spPr>
        <a:xfrm>
          <a:off x="3432471" y="440543"/>
          <a:ext cx="1326347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/>
              </a:solidFill>
            </a:rPr>
            <a:t>Telemetry Data</a:t>
          </a:r>
        </a:p>
      </dsp:txBody>
      <dsp:txXfrm>
        <a:off x="3485639" y="493711"/>
        <a:ext cx="1220011" cy="982816"/>
      </dsp:txXfrm>
    </dsp:sp>
    <dsp:sp modelId="{AC551086-5BD3-9B4F-B96A-9A9344631FDC}">
      <dsp:nvSpPr>
        <dsp:cNvPr id="0" name=""/>
        <dsp:cNvSpPr/>
      </dsp:nvSpPr>
      <dsp:spPr>
        <a:xfrm rot="2170359">
          <a:off x="4722090" y="3860432"/>
          <a:ext cx="10978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7829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66B46-4F28-AE49-8878-9DF95FA27A2C}">
      <dsp:nvSpPr>
        <dsp:cNvPr id="0" name=""/>
        <dsp:cNvSpPr/>
      </dsp:nvSpPr>
      <dsp:spPr>
        <a:xfrm>
          <a:off x="5714112" y="4038007"/>
          <a:ext cx="1089152" cy="1089152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2"/>
              </a:solidFill>
            </a:rPr>
            <a:t>Action</a:t>
          </a:r>
        </a:p>
      </dsp:txBody>
      <dsp:txXfrm>
        <a:off x="5767280" y="4091175"/>
        <a:ext cx="982816" cy="982816"/>
      </dsp:txXfrm>
    </dsp:sp>
    <dsp:sp modelId="{37B66E89-10ED-464C-8FC3-3C1F49BEA2AC}">
      <dsp:nvSpPr>
        <dsp:cNvPr id="0" name=""/>
        <dsp:cNvSpPr/>
      </dsp:nvSpPr>
      <dsp:spPr>
        <a:xfrm rot="8629641">
          <a:off x="2442217" y="3837295"/>
          <a:ext cx="1019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9425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CA712-155B-EC4D-B08D-DDC564D22EBB}">
      <dsp:nvSpPr>
        <dsp:cNvPr id="0" name=""/>
        <dsp:cNvSpPr/>
      </dsp:nvSpPr>
      <dsp:spPr>
        <a:xfrm>
          <a:off x="1324735" y="4038007"/>
          <a:ext cx="1215733" cy="1089152"/>
        </a:xfrm>
        <a:prstGeom prst="roundRect">
          <a:avLst/>
        </a:prstGeom>
        <a:solidFill>
          <a:srgbClr val="4AACC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/>
              </a:solidFill>
            </a:rPr>
            <a:t>Data platform</a:t>
          </a:r>
        </a:p>
      </dsp:txBody>
      <dsp:txXfrm>
        <a:off x="1377903" y="4091175"/>
        <a:ext cx="1109397" cy="98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CC39-79A3-09AC-E880-A08D19F81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4C02C-E975-2638-8D15-6678DF033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5D48A-EF31-C704-CFB6-9C4900F1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9E68-170C-0141-B752-FCDD16E645B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121A-B1F6-3512-F7FB-479F9D86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CFFC1-B3F7-5A28-B068-ABC8A476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6E8E-4A82-764D-88BC-F3E07C7F5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0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77CC-CE60-96AD-956F-A795F0CB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A6F0A-30FC-4092-118D-734A52627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B424E-1E8C-B80B-E2E0-7F343AFD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9E68-170C-0141-B752-FCDD16E645B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37BB-9F5F-09A2-B63A-01F22F9C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70EF-1CB2-A063-B790-9BF59BC5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6E8E-4A82-764D-88BC-F3E07C7F5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38C15-BD2E-12C5-DD13-2ACBA1450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165EE-E3CD-7F75-6851-E440F2C86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149F0-5530-81B9-A8E8-75043AB8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9E68-170C-0141-B752-FCDD16E645B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D0E90-4628-55AC-4A7F-25FB78F3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69F82-0229-DC06-31E5-A2314CB2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6E8E-4A82-764D-88BC-F3E07C7F5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0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D999D4-B456-9943-89B7-30D56181CE1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</a:rPr>
              <a:t>Accelerate digital transformation with Cloud &amp; AI / July 2018 / © 2018 IBM Corporation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C49663-4FBF-8B40-A6B3-11232F4C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46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656-6602-5481-8BE2-409C8F66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6A69F-0269-82D0-AB45-2470DDF2C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ACB15-D1B8-C99D-7EED-7A13EB78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9E68-170C-0141-B752-FCDD16E645B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C72D0-ACD3-CC71-A978-8910A8D6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04DF-0716-9A81-4A1C-262308BF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6E8E-4A82-764D-88BC-F3E07C7F5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1F1B-7ACE-DD22-F250-848B38DE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5E101-EE2D-D2AF-FB2A-4ADDBF598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5CA9B-4CB9-00C6-850F-E392D75C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9E68-170C-0141-B752-FCDD16E645B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EB7C-4118-9199-C1C5-B250BC0D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9DD03-5CB8-2858-19F7-E72EA703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6E8E-4A82-764D-88BC-F3E07C7F5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5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E5E4-2C0B-EEAE-8166-61F8CA0D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40BA-7B5C-C39C-23B1-28345FBA8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5E52C-F9C4-5D27-7E75-51A99FA63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CA16B-FACA-722C-E359-78FF7112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9E68-170C-0141-B752-FCDD16E645B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F2613-E327-FEF6-EF6A-F949B158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EA42F-E3C6-A8AD-A918-B34D7530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6E8E-4A82-764D-88BC-F3E07C7F5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9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22E6-95E9-9F05-67A7-FEEFA667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FEBB1-AE04-16F3-05B4-531E4E8CE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6942B-3D80-5155-8B9F-B80646567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CD6F0-BB98-35C4-FEE9-CA2C28C4B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55CF0-8E26-0ACB-1E2D-F5BF5A59F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175FE-E832-1ADE-DFAC-A96CE588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9E68-170C-0141-B752-FCDD16E645B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CAA44-7B0F-C414-FABF-A1FCE6A1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09166-D2D4-C0C9-7BE7-0B802864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6E8E-4A82-764D-88BC-F3E07C7F5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5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2614-0F15-7991-FACF-48E40A0B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637B3-4B81-50DE-4291-0BAD77E4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9E68-170C-0141-B752-FCDD16E645B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DB487-9717-67C7-C15D-3D33B72A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1459E-0A13-7621-F8D2-81F2431F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6E8E-4A82-764D-88BC-F3E07C7F5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6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B5429-2E26-7820-008D-93C626B5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9E68-170C-0141-B752-FCDD16E645B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56E99-EE31-5933-59AD-CB511EE2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E3472-B07C-650E-BAFF-649FDB60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6E8E-4A82-764D-88BC-F3E07C7F5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7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B5E8-1FE4-2488-EB30-B4FD29C5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FA4F-733F-4892-EDC7-49BF9919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C9916-CBD5-5C50-3664-ACB94EE86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8AF66-7B31-B5F5-25DB-67141386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9E68-170C-0141-B752-FCDD16E645B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C6B38-3C52-9F1B-C2BA-365E4E32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CBC66-5E42-2FC8-DD61-AE10CE2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6E8E-4A82-764D-88BC-F3E07C7F5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581D-0C60-EA51-84D0-6FEA57A0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DEA87-59A5-8F5E-98EB-162F3CE4E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8A414-1E8E-0D7E-C5C2-06D229114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F4194-C374-662A-A4BE-8C77758D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9E68-170C-0141-B752-FCDD16E645B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72BC7-E54B-D8CE-9D5C-987F6907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6BCBF-E849-0F76-4C35-14202F53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6E8E-4A82-764D-88BC-F3E07C7F5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8F078-6C94-7DD5-EACA-246023A3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A8EBF-1CB2-EA12-1233-8661B2CE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5EA1F-03C1-CE2C-8590-02C76F230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4A9E68-170C-0141-B752-FCDD16E645B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002B2-01BA-9CF5-A3A1-1C982B67A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66DDB-9AF3-2EEB-3FE8-1BA42B4B1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646E8E-4A82-764D-88BC-F3E07C7F5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3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762E-85E9-EB4D-8DDB-27819DC8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Observability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82F5E2E-DA1F-F886-2E8F-CC58447AA898}"/>
              </a:ext>
            </a:extLst>
          </p:cNvPr>
          <p:cNvGraphicFramePr/>
          <p:nvPr/>
        </p:nvGraphicFramePr>
        <p:xfrm>
          <a:off x="203200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AC74BA4-227D-35F5-616B-D2514166B05B}"/>
              </a:ext>
            </a:extLst>
          </p:cNvPr>
          <p:cNvSpPr txBox="1"/>
          <p:nvPr/>
        </p:nvSpPr>
        <p:spPr>
          <a:xfrm>
            <a:off x="3628007" y="6138333"/>
            <a:ext cx="493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8.1 – The three components of observability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9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762E-85E9-EB4D-8DDB-27819DC8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/>
              <a:t>Network Observability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82F5E2E-DA1F-F886-2E8F-CC58447AA898}"/>
              </a:ext>
            </a:extLst>
          </p:cNvPr>
          <p:cNvGraphicFramePr/>
          <p:nvPr/>
        </p:nvGraphicFramePr>
        <p:xfrm>
          <a:off x="203200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4A5437-A8F9-1DA6-A20F-139E3160C8E5}"/>
              </a:ext>
            </a:extLst>
          </p:cNvPr>
          <p:cNvSpPr txBox="1"/>
          <p:nvPr/>
        </p:nvSpPr>
        <p:spPr>
          <a:xfrm>
            <a:off x="5496990" y="609845"/>
            <a:ext cx="1198020" cy="502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33" dirty="0"/>
              <a:t>Flow logs, </a:t>
            </a:r>
          </a:p>
          <a:p>
            <a:pPr algn="ctr"/>
            <a:r>
              <a:rPr lang="en-US" sz="1333" dirty="0"/>
              <a:t>routing 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3F8A5-795D-E454-4A6C-71980BD11ABA}"/>
              </a:ext>
            </a:extLst>
          </p:cNvPr>
          <p:cNvSpPr txBox="1"/>
          <p:nvPr/>
        </p:nvSpPr>
        <p:spPr>
          <a:xfrm>
            <a:off x="3043615" y="5871594"/>
            <a:ext cx="190335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/>
              <a:t>Ingest telemetry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0D78C-5F7A-EE8E-81D8-0F7C5B48C214}"/>
              </a:ext>
            </a:extLst>
          </p:cNvPr>
          <p:cNvSpPr txBox="1"/>
          <p:nvPr/>
        </p:nvSpPr>
        <p:spPr>
          <a:xfrm>
            <a:off x="7562257" y="5871594"/>
            <a:ext cx="15861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/>
              <a:t>Auto remediation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A105D-7E27-1C3E-9EB8-7E46C00857DC}"/>
              </a:ext>
            </a:extLst>
          </p:cNvPr>
          <p:cNvSpPr txBox="1"/>
          <p:nvPr/>
        </p:nvSpPr>
        <p:spPr>
          <a:xfrm>
            <a:off x="3266982" y="6246430"/>
            <a:ext cx="597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8.2 – The three components of network observability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7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a 8">
            <a:extLst>
              <a:ext uri="{FF2B5EF4-FFF2-40B4-BE49-F238E27FC236}">
                <a16:creationId xmlns:a16="http://schemas.microsoft.com/office/drawing/2014/main" id="{D5CBF332-98B0-C0BB-F7F1-15BF755EC732}"/>
              </a:ext>
            </a:extLst>
          </p:cNvPr>
          <p:cNvSpPr/>
          <p:nvPr/>
        </p:nvSpPr>
        <p:spPr>
          <a:xfrm>
            <a:off x="7318534" y="2544530"/>
            <a:ext cx="1929669" cy="369532"/>
          </a:xfrm>
          <a:prstGeom prst="flowChartInputOutput">
            <a:avLst/>
          </a:prstGeom>
          <a:solidFill>
            <a:srgbClr val="618D3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Data 9">
            <a:extLst>
              <a:ext uri="{FF2B5EF4-FFF2-40B4-BE49-F238E27FC236}">
                <a16:creationId xmlns:a16="http://schemas.microsoft.com/office/drawing/2014/main" id="{18F056C3-C7B2-F983-BBAC-683D617C0405}"/>
              </a:ext>
            </a:extLst>
          </p:cNvPr>
          <p:cNvSpPr/>
          <p:nvPr/>
        </p:nvSpPr>
        <p:spPr>
          <a:xfrm>
            <a:off x="7318534" y="2205101"/>
            <a:ext cx="1929669" cy="369532"/>
          </a:xfrm>
          <a:prstGeom prst="flowChartInputOutput">
            <a:avLst/>
          </a:prstGeom>
          <a:solidFill>
            <a:srgbClr val="4AACC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Data 7">
            <a:extLst>
              <a:ext uri="{FF2B5EF4-FFF2-40B4-BE49-F238E27FC236}">
                <a16:creationId xmlns:a16="http://schemas.microsoft.com/office/drawing/2014/main" id="{579AF871-7349-80D4-C2D3-C632A64EFDB2}"/>
              </a:ext>
            </a:extLst>
          </p:cNvPr>
          <p:cNvSpPr/>
          <p:nvPr/>
        </p:nvSpPr>
        <p:spPr>
          <a:xfrm>
            <a:off x="7318534" y="1835569"/>
            <a:ext cx="1929669" cy="369532"/>
          </a:xfrm>
          <a:prstGeom prst="flowChartInputOutput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7762E-85E9-EB4D-8DDB-27819DC8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Stadium Scenario</a:t>
            </a:r>
          </a:p>
        </p:txBody>
      </p:sp>
      <p:sp>
        <p:nvSpPr>
          <p:cNvPr id="7" name="Data 6">
            <a:extLst>
              <a:ext uri="{FF2B5EF4-FFF2-40B4-BE49-F238E27FC236}">
                <a16:creationId xmlns:a16="http://schemas.microsoft.com/office/drawing/2014/main" id="{DF389842-7EC0-2BF5-61D2-1D34DBB162FF}"/>
              </a:ext>
            </a:extLst>
          </p:cNvPr>
          <p:cNvSpPr/>
          <p:nvPr/>
        </p:nvSpPr>
        <p:spPr>
          <a:xfrm>
            <a:off x="7318534" y="1496139"/>
            <a:ext cx="1929669" cy="369532"/>
          </a:xfrm>
          <a:prstGeom prst="flowChartInputOutput">
            <a:avLst/>
          </a:prstGeom>
          <a:solidFill>
            <a:srgbClr val="B17058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84D43D-9C70-BFC7-AC89-B074C00F05C5}"/>
              </a:ext>
            </a:extLst>
          </p:cNvPr>
          <p:cNvSpPr txBox="1"/>
          <p:nvPr/>
        </p:nvSpPr>
        <p:spPr>
          <a:xfrm>
            <a:off x="7704686" y="1531222"/>
            <a:ext cx="1044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Broadband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311FC-7C3B-3790-C59E-A2AA103B548E}"/>
              </a:ext>
            </a:extLst>
          </p:cNvPr>
          <p:cNvSpPr txBox="1"/>
          <p:nvPr/>
        </p:nvSpPr>
        <p:spPr>
          <a:xfrm>
            <a:off x="7668349" y="1883448"/>
            <a:ext cx="1067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Massive IoT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65C57-E9CE-561E-9335-27F6C142D8FF}"/>
              </a:ext>
            </a:extLst>
          </p:cNvPr>
          <p:cNvSpPr txBox="1"/>
          <p:nvPr/>
        </p:nvSpPr>
        <p:spPr>
          <a:xfrm>
            <a:off x="7844806" y="2260954"/>
            <a:ext cx="614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Voice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34D410-4C3F-201F-547E-85E57F856560}"/>
              </a:ext>
            </a:extLst>
          </p:cNvPr>
          <p:cNvSpPr txBox="1"/>
          <p:nvPr/>
        </p:nvSpPr>
        <p:spPr>
          <a:xfrm>
            <a:off x="7544724" y="3031676"/>
            <a:ext cx="1385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5G Core Slice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8743E3-050E-C3E0-D77A-1ABDF806EB0D}"/>
              </a:ext>
            </a:extLst>
          </p:cNvPr>
          <p:cNvSpPr txBox="1"/>
          <p:nvPr/>
        </p:nvSpPr>
        <p:spPr>
          <a:xfrm>
            <a:off x="7844805" y="2587509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Other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3A8E4B-F91F-9A76-5681-EA7DE716FAF5}"/>
              </a:ext>
            </a:extLst>
          </p:cNvPr>
          <p:cNvSpPr/>
          <p:nvPr/>
        </p:nvSpPr>
        <p:spPr>
          <a:xfrm>
            <a:off x="452063" y="2336801"/>
            <a:ext cx="3274035" cy="2349452"/>
          </a:xfrm>
          <a:prstGeom prst="ellipse">
            <a:avLst/>
          </a:prstGeom>
          <a:solidFill>
            <a:srgbClr val="92D050"/>
          </a:solidFill>
          <a:ln w="57150">
            <a:solidFill>
              <a:srgbClr val="C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D45175-6314-FCE4-ACE3-367B9958B09F}"/>
              </a:ext>
            </a:extLst>
          </p:cNvPr>
          <p:cNvSpPr/>
          <p:nvPr/>
        </p:nvSpPr>
        <p:spPr>
          <a:xfrm>
            <a:off x="995289" y="2767173"/>
            <a:ext cx="2187583" cy="1479479"/>
          </a:xfrm>
          <a:prstGeom prst="rect">
            <a:avLst/>
          </a:prstGeom>
          <a:solidFill>
            <a:srgbClr val="92D050"/>
          </a:solidFill>
          <a:ln>
            <a:solidFill>
              <a:schemeClr val="bg2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42A2C-4671-6FB1-B713-8379BDCF708A}"/>
              </a:ext>
            </a:extLst>
          </p:cNvPr>
          <p:cNvGrpSpPr/>
          <p:nvPr/>
        </p:nvGrpSpPr>
        <p:grpSpPr>
          <a:xfrm>
            <a:off x="2735643" y="3120726"/>
            <a:ext cx="450180" cy="723141"/>
            <a:chOff x="2051732" y="2340544"/>
            <a:chExt cx="337635" cy="54235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8C1DD1-3F12-7690-C422-071BB35179D4}"/>
                </a:ext>
              </a:extLst>
            </p:cNvPr>
            <p:cNvSpPr/>
            <p:nvPr/>
          </p:nvSpPr>
          <p:spPr>
            <a:xfrm>
              <a:off x="2137026" y="2340544"/>
              <a:ext cx="250127" cy="542356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6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1723A75-8451-DC93-1442-7C570DE0670A}"/>
                </a:ext>
              </a:extLst>
            </p:cNvPr>
            <p:cNvSpPr/>
            <p:nvPr/>
          </p:nvSpPr>
          <p:spPr>
            <a:xfrm>
              <a:off x="2295061" y="2467037"/>
              <a:ext cx="94306" cy="277149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6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7" name="Pie 26">
              <a:extLst>
                <a:ext uri="{FF2B5EF4-FFF2-40B4-BE49-F238E27FC236}">
                  <a16:creationId xmlns:a16="http://schemas.microsoft.com/office/drawing/2014/main" id="{E7F9AE99-4717-A8D4-752B-A44B5DDA3B61}"/>
                </a:ext>
              </a:extLst>
            </p:cNvPr>
            <p:cNvSpPr/>
            <p:nvPr/>
          </p:nvSpPr>
          <p:spPr>
            <a:xfrm>
              <a:off x="2051732" y="2513343"/>
              <a:ext cx="168169" cy="182880"/>
            </a:xfrm>
            <a:prstGeom prst="pie">
              <a:avLst>
                <a:gd name="adj1" fmla="val 5400000"/>
                <a:gd name="adj2" fmla="val 16200000"/>
              </a:avLst>
            </a:prstGeom>
            <a:ln>
              <a:solidFill>
                <a:schemeClr val="bg2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6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F6E1B9-17F7-C1B1-FCEB-58930A1B4EE8}"/>
              </a:ext>
            </a:extLst>
          </p:cNvPr>
          <p:cNvGrpSpPr/>
          <p:nvPr/>
        </p:nvGrpSpPr>
        <p:grpSpPr>
          <a:xfrm rot="10800000">
            <a:off x="992337" y="3125823"/>
            <a:ext cx="450180" cy="723141"/>
            <a:chOff x="3010582" y="2492944"/>
            <a:chExt cx="337635" cy="54235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BD67B30-D068-A6B5-72AA-FB0DC5660BD3}"/>
                </a:ext>
              </a:extLst>
            </p:cNvPr>
            <p:cNvSpPr/>
            <p:nvPr/>
          </p:nvSpPr>
          <p:spPr>
            <a:xfrm>
              <a:off x="3095876" y="2492944"/>
              <a:ext cx="250127" cy="542356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6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D748E4-B82D-B18B-FF18-BFB14A45388E}"/>
                </a:ext>
              </a:extLst>
            </p:cNvPr>
            <p:cNvSpPr/>
            <p:nvPr/>
          </p:nvSpPr>
          <p:spPr>
            <a:xfrm>
              <a:off x="3253911" y="2619437"/>
              <a:ext cx="94306" cy="277149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6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34" name="Pie 33">
              <a:extLst>
                <a:ext uri="{FF2B5EF4-FFF2-40B4-BE49-F238E27FC236}">
                  <a16:creationId xmlns:a16="http://schemas.microsoft.com/office/drawing/2014/main" id="{A75AAA94-A52E-9425-46DB-58CA70CDD308}"/>
                </a:ext>
              </a:extLst>
            </p:cNvPr>
            <p:cNvSpPr/>
            <p:nvPr/>
          </p:nvSpPr>
          <p:spPr>
            <a:xfrm>
              <a:off x="3010582" y="2665743"/>
              <a:ext cx="168169" cy="182880"/>
            </a:xfrm>
            <a:prstGeom prst="pie">
              <a:avLst>
                <a:gd name="adj1" fmla="val 5400000"/>
                <a:gd name="adj2" fmla="val 16200000"/>
              </a:avLst>
            </a:prstGeom>
            <a:ln>
              <a:solidFill>
                <a:schemeClr val="bg2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6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339EF603-9A78-C0AC-EBA6-9F3250F70869}"/>
              </a:ext>
            </a:extLst>
          </p:cNvPr>
          <p:cNvSpPr/>
          <p:nvPr/>
        </p:nvSpPr>
        <p:spPr>
          <a:xfrm>
            <a:off x="1897797" y="3314547"/>
            <a:ext cx="365760" cy="365760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6E302FE-E94C-21E0-EF2E-A1FCA4517869}"/>
              </a:ext>
            </a:extLst>
          </p:cNvPr>
          <p:cNvCxnSpPr>
            <a:stCxn id="23" idx="0"/>
          </p:cNvCxnSpPr>
          <p:nvPr/>
        </p:nvCxnSpPr>
        <p:spPr>
          <a:xfrm flipH="1">
            <a:off x="2089080" y="2767172"/>
            <a:ext cx="1" cy="1495232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Cell Tower outline">
            <a:extLst>
              <a:ext uri="{FF2B5EF4-FFF2-40B4-BE49-F238E27FC236}">
                <a16:creationId xmlns:a16="http://schemas.microsoft.com/office/drawing/2014/main" id="{8B733B99-204D-7D64-652B-04E02F9DE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872" y="3544633"/>
            <a:ext cx="304801" cy="609600"/>
          </a:xfrm>
          <a:prstGeom prst="rect">
            <a:avLst/>
          </a:prstGeom>
        </p:spPr>
      </p:pic>
      <p:pic>
        <p:nvPicPr>
          <p:cNvPr id="44" name="Graphic 43" descr="Cell Tower outline">
            <a:extLst>
              <a:ext uri="{FF2B5EF4-FFF2-40B4-BE49-F238E27FC236}">
                <a16:creationId xmlns:a16="http://schemas.microsoft.com/office/drawing/2014/main" id="{0F9BBB2D-64D2-63B8-AC06-971B89F53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060" y="2819400"/>
            <a:ext cx="304801" cy="609600"/>
          </a:xfrm>
          <a:prstGeom prst="rect">
            <a:avLst/>
          </a:prstGeom>
        </p:spPr>
      </p:pic>
      <p:pic>
        <p:nvPicPr>
          <p:cNvPr id="46" name="Graphic 45" descr="Video camera outline">
            <a:extLst>
              <a:ext uri="{FF2B5EF4-FFF2-40B4-BE49-F238E27FC236}">
                <a16:creationId xmlns:a16="http://schemas.microsoft.com/office/drawing/2014/main" id="{37754221-6388-CDFD-ED54-08E014570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77390">
            <a:off x="1198906" y="2579778"/>
            <a:ext cx="478749" cy="478749"/>
          </a:xfrm>
          <a:prstGeom prst="rect">
            <a:avLst/>
          </a:prstGeom>
        </p:spPr>
      </p:pic>
      <p:pic>
        <p:nvPicPr>
          <p:cNvPr id="47" name="Graphic 46" descr="Video camera outline">
            <a:extLst>
              <a:ext uri="{FF2B5EF4-FFF2-40B4-BE49-F238E27FC236}">
                <a16:creationId xmlns:a16="http://schemas.microsoft.com/office/drawing/2014/main" id="{7AD6E935-DB75-C927-43F6-504CDDCC8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441828">
            <a:off x="1415798" y="3808696"/>
            <a:ext cx="478749" cy="478749"/>
          </a:xfrm>
          <a:prstGeom prst="rect">
            <a:avLst/>
          </a:prstGeom>
        </p:spPr>
      </p:pic>
      <p:pic>
        <p:nvPicPr>
          <p:cNvPr id="48" name="Graphic 47" descr="Video camera outline">
            <a:extLst>
              <a:ext uri="{FF2B5EF4-FFF2-40B4-BE49-F238E27FC236}">
                <a16:creationId xmlns:a16="http://schemas.microsoft.com/office/drawing/2014/main" id="{E2AE1C81-AF82-0BAA-57E1-82BF81409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22610" flipH="1">
            <a:off x="2466452" y="2608910"/>
            <a:ext cx="478749" cy="478749"/>
          </a:xfrm>
          <a:prstGeom prst="rect">
            <a:avLst/>
          </a:prstGeom>
        </p:spPr>
      </p:pic>
      <p:pic>
        <p:nvPicPr>
          <p:cNvPr id="50" name="Graphic 49" descr="Video camera outline">
            <a:extLst>
              <a:ext uri="{FF2B5EF4-FFF2-40B4-BE49-F238E27FC236}">
                <a16:creationId xmlns:a16="http://schemas.microsoft.com/office/drawing/2014/main" id="{19719A7D-D818-BB5F-4BD5-C9859E0EB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17355" flipH="1">
            <a:off x="2669652" y="3953899"/>
            <a:ext cx="478749" cy="478749"/>
          </a:xfrm>
          <a:prstGeom prst="rect">
            <a:avLst/>
          </a:prstGeom>
        </p:spPr>
      </p:pic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16BDC8A-899F-351B-3423-598D42273699}"/>
              </a:ext>
            </a:extLst>
          </p:cNvPr>
          <p:cNvCxnSpPr>
            <a:cxnSpLocks/>
            <a:stCxn id="72" idx="3"/>
            <a:endCxn id="7" idx="2"/>
          </p:cNvCxnSpPr>
          <p:nvPr/>
        </p:nvCxnSpPr>
        <p:spPr>
          <a:xfrm flipV="1">
            <a:off x="3879422" y="1680906"/>
            <a:ext cx="3632079" cy="2716271"/>
          </a:xfrm>
          <a:prstGeom prst="bentConnector3">
            <a:avLst>
              <a:gd name="adj1" fmla="val 46270"/>
            </a:avLst>
          </a:prstGeom>
          <a:ln>
            <a:solidFill>
              <a:srgbClr val="B1705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C5447ED-2A5D-A74E-EBDC-FA545DBAF3AA}"/>
              </a:ext>
            </a:extLst>
          </p:cNvPr>
          <p:cNvSpPr/>
          <p:nvPr/>
        </p:nvSpPr>
        <p:spPr>
          <a:xfrm>
            <a:off x="251245" y="2115241"/>
            <a:ext cx="3686964" cy="2811683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286A7D-010A-A93C-57FC-4505B0269B26}"/>
              </a:ext>
            </a:extLst>
          </p:cNvPr>
          <p:cNvSpPr txBox="1"/>
          <p:nvPr/>
        </p:nvSpPr>
        <p:spPr>
          <a:xfrm>
            <a:off x="3200360" y="4493732"/>
            <a:ext cx="737835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/>
              <a:t>5G RAN</a:t>
            </a:r>
          </a:p>
          <a:p>
            <a:r>
              <a:rPr lang="en-US" sz="1067" dirty="0"/>
              <a:t>+ UPF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026708-C23A-FB63-1A1D-17FBAFD1949E}"/>
              </a:ext>
            </a:extLst>
          </p:cNvPr>
          <p:cNvSpPr txBox="1"/>
          <p:nvPr/>
        </p:nvSpPr>
        <p:spPr>
          <a:xfrm>
            <a:off x="3075239" y="3277224"/>
            <a:ext cx="633877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/>
              <a:t>5G RU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29D3D2-D39B-5FBF-D5E9-3EE2C844E340}"/>
              </a:ext>
            </a:extLst>
          </p:cNvPr>
          <p:cNvSpPr txBox="1"/>
          <p:nvPr/>
        </p:nvSpPr>
        <p:spPr>
          <a:xfrm>
            <a:off x="513772" y="3308796"/>
            <a:ext cx="63439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/>
              <a:t>5G RU</a:t>
            </a:r>
          </a:p>
        </p:txBody>
      </p:sp>
      <p:pic>
        <p:nvPicPr>
          <p:cNvPr id="69" name="Graphic 68" descr="Cell Tower outline">
            <a:extLst>
              <a:ext uri="{FF2B5EF4-FFF2-40B4-BE49-F238E27FC236}">
                <a16:creationId xmlns:a16="http://schemas.microsoft.com/office/drawing/2014/main" id="{70995537-1FD9-8B54-7F9F-AF03C88C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1083" y="1285685"/>
            <a:ext cx="459711" cy="1051115"/>
          </a:xfrm>
          <a:prstGeom prst="rect">
            <a:avLst/>
          </a:prstGeom>
        </p:spPr>
      </p:pic>
      <p:pic>
        <p:nvPicPr>
          <p:cNvPr id="72" name="Graphic 71" descr="Wireless router outline">
            <a:extLst>
              <a:ext uri="{FF2B5EF4-FFF2-40B4-BE49-F238E27FC236}">
                <a16:creationId xmlns:a16="http://schemas.microsoft.com/office/drawing/2014/main" id="{EE3B4577-3156-7D10-DFB8-251870F195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786" y="4175358"/>
            <a:ext cx="443636" cy="443636"/>
          </a:xfrm>
          <a:prstGeom prst="rect">
            <a:avLst/>
          </a:prstGeom>
        </p:spPr>
      </p:pic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D491A678-C40E-0A35-4AD9-F558BC22766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855308" y="2020335"/>
            <a:ext cx="3656193" cy="2511368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57E5F529-05E7-C9E9-80F2-BC78E9AA0C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95191" y="3830859"/>
            <a:ext cx="437469" cy="287360"/>
          </a:xfrm>
          <a:prstGeom prst="curved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B5BD9850-4311-76AB-E466-F44069CA6B26}"/>
              </a:ext>
            </a:extLst>
          </p:cNvPr>
          <p:cNvCxnSpPr>
            <a:cxnSpLocks/>
            <a:stCxn id="62" idx="0"/>
            <a:endCxn id="44" idx="1"/>
          </p:cNvCxnSpPr>
          <p:nvPr/>
        </p:nvCxnSpPr>
        <p:spPr>
          <a:xfrm rot="16200000" flipV="1">
            <a:off x="1442903" y="2367357"/>
            <a:ext cx="1369532" cy="2883218"/>
          </a:xfrm>
          <a:prstGeom prst="curvedConnector4">
            <a:avLst>
              <a:gd name="adj1" fmla="val 38872"/>
              <a:gd name="adj2" fmla="val 107929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Graphic 98" descr="Satellite dish outline">
            <a:extLst>
              <a:ext uri="{FF2B5EF4-FFF2-40B4-BE49-F238E27FC236}">
                <a16:creationId xmlns:a16="http://schemas.microsoft.com/office/drawing/2014/main" id="{E3BC90FD-2BC3-13E8-0650-2961B4C598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99243" y="3185785"/>
            <a:ext cx="231888" cy="231888"/>
          </a:xfrm>
          <a:prstGeom prst="rect">
            <a:avLst/>
          </a:prstGeom>
        </p:spPr>
      </p:pic>
      <p:pic>
        <p:nvPicPr>
          <p:cNvPr id="103" name="Graphic 102" descr="Truck with solid fill">
            <a:extLst>
              <a:ext uri="{FF2B5EF4-FFF2-40B4-BE49-F238E27FC236}">
                <a16:creationId xmlns:a16="http://schemas.microsoft.com/office/drawing/2014/main" id="{F1689E77-A8E7-7699-5934-FF19F1FC55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08515" y="3214814"/>
            <a:ext cx="492651" cy="608044"/>
          </a:xfrm>
          <a:prstGeom prst="rect">
            <a:avLst/>
          </a:prstGeom>
        </p:spPr>
      </p:pic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66AD5991-BE22-32A2-6C49-D0BE09E918AD}"/>
              </a:ext>
            </a:extLst>
          </p:cNvPr>
          <p:cNvCxnSpPr>
            <a:cxnSpLocks/>
            <a:stCxn id="99" idx="0"/>
            <a:endCxn id="46" idx="0"/>
          </p:cNvCxnSpPr>
          <p:nvPr/>
        </p:nvCxnSpPr>
        <p:spPr>
          <a:xfrm rot="16200000" flipV="1">
            <a:off x="2579893" y="1550490"/>
            <a:ext cx="587049" cy="2683543"/>
          </a:xfrm>
          <a:prstGeom prst="curvedConnector3">
            <a:avLst>
              <a:gd name="adj1" fmla="val 15515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7DDBE03F-B806-F2C1-C311-6F507CA83F85}"/>
              </a:ext>
            </a:extLst>
          </p:cNvPr>
          <p:cNvCxnSpPr>
            <a:cxnSpLocks/>
            <a:stCxn id="99" idx="0"/>
            <a:endCxn id="48" idx="1"/>
          </p:cNvCxnSpPr>
          <p:nvPr/>
        </p:nvCxnSpPr>
        <p:spPr>
          <a:xfrm rot="16200000" flipV="1">
            <a:off x="3355284" y="2325881"/>
            <a:ext cx="430865" cy="1288944"/>
          </a:xfrm>
          <a:prstGeom prst="curved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578B292-81C2-1B6B-612D-539B8D250361}"/>
              </a:ext>
            </a:extLst>
          </p:cNvPr>
          <p:cNvSpPr/>
          <p:nvPr/>
        </p:nvSpPr>
        <p:spPr>
          <a:xfrm>
            <a:off x="7248366" y="1241772"/>
            <a:ext cx="2105092" cy="214508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3D668-7F95-69A6-1150-72D77E3243AD}"/>
              </a:ext>
            </a:extLst>
          </p:cNvPr>
          <p:cNvSpPr txBox="1"/>
          <p:nvPr/>
        </p:nvSpPr>
        <p:spPr>
          <a:xfrm>
            <a:off x="1796018" y="5318879"/>
            <a:ext cx="587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8.3 – CSP offering network services at a stadium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6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762E-85E9-EB4D-8DDB-27819DC8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Edge Disconnected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E7601-F14C-97DF-306D-162CB1698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946" y="1154546"/>
            <a:ext cx="5872809" cy="46675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C9F3E7-9077-C28A-2B38-B28FA6EF0F91}"/>
              </a:ext>
            </a:extLst>
          </p:cNvPr>
          <p:cNvSpPr txBox="1"/>
          <p:nvPr/>
        </p:nvSpPr>
        <p:spPr>
          <a:xfrm>
            <a:off x="3728621" y="6161103"/>
            <a:ext cx="507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8.4 – Edge monitoring in disconnected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8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722B58C1B4F6479F5D6A8E069F2686" ma:contentTypeVersion="41" ma:contentTypeDescription="Create a new document." ma:contentTypeScope="" ma:versionID="45a6f1d268d1f4dd678e1042a4807295">
  <xsd:schema xmlns:xsd="http://www.w3.org/2001/XMLSchema" xmlns:xs="http://www.w3.org/2001/XMLSchema" xmlns:p="http://schemas.microsoft.com/office/2006/metadata/properties" xmlns:ns2="f4287df7-c0e0-444d-ba8d-6c830a3079b3" xmlns:ns3="c866c9ed-2f7a-4860-bf57-8153ff3a210a" targetNamespace="http://schemas.microsoft.com/office/2006/metadata/properties" ma:root="true" ma:fieldsID="da0e4f92210c0bf838099be9d18a1d63" ns2:_="" ns3:_="">
    <xsd:import namespace="f4287df7-c0e0-444d-ba8d-6c830a3079b3"/>
    <xsd:import namespace="c866c9ed-2f7a-4860-bf57-8153ff3a210a"/>
    <xsd:element name="properties">
      <xsd:complexType>
        <xsd:sequence>
          <xsd:element name="documentManagement">
            <xsd:complexType>
              <xsd:all>
                <xsd:element ref="ns2:AssetNumber" minOccurs="0"/>
                <xsd:element ref="ns2:AssetStage" minOccurs="0"/>
                <xsd:element ref="ns2:AssetType" minOccurs="0"/>
                <xsd:element ref="ns2:Category" minOccurs="0"/>
                <xsd:element ref="ns2:Early_x0020_Access" minOccurs="0"/>
                <xsd:element ref="ns2:PlagiarismOriginality" minOccurs="0"/>
                <xsd:element ref="ns2:PageCount" minOccurs="0"/>
                <xsd:element ref="ns2:DaysAllocated" minOccurs="0"/>
                <xsd:element ref="ns2:Editorial_x0020_Score" minOccurs="0"/>
                <xsd:element ref="ns2:Notes" minOccurs="0"/>
                <xsd:element ref="ns2:ReviewerName" minOccurs="0"/>
                <xsd:element ref="ns2:NoteforSelf" minOccurs="0"/>
                <xsd:element ref="ns2:Trial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TRName" minOccurs="0"/>
                <xsd:element ref="ns2:NameoftheTR" minOccurs="0"/>
                <xsd:element ref="ns2:ReviewerNames" minOccurs="0"/>
                <xsd:element ref="ns2:ReviewerName1" minOccurs="0"/>
                <xsd:element ref="ns2:ReviewerName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287df7-c0e0-444d-ba8d-6c830a3079b3" elementFormDefault="qualified">
    <xsd:import namespace="http://schemas.microsoft.com/office/2006/documentManagement/types"/>
    <xsd:import namespace="http://schemas.microsoft.com/office/infopath/2007/PartnerControls"/>
    <xsd:element name="AssetNumber" ma:index="2" nillable="true" ma:displayName="Asset Number" ma:description="This is the asset number of the project and no asset type should have same numbers" ma:format="Dropdown" ma:internalName="AssetNumber" ma:readOnly="false">
      <xsd:simpleType>
        <xsd:union memberTypes="dms:Text">
          <xsd:simpleType>
            <xsd:restriction base="dms:Choice">
              <xsd:enumeration value="1"/>
              <xsd:enumeration value="2"/>
              <xsd:enumeration value="3"/>
              <xsd:enumeration value="4"/>
              <xsd:enumeration value="5"/>
              <xsd:enumeration value="6"/>
              <xsd:enumeration value="7"/>
              <xsd:enumeration value="8"/>
              <xsd:enumeration value="9"/>
              <xsd:enumeration value="10"/>
              <xsd:enumeration value="11"/>
              <xsd:enumeration value="12"/>
              <xsd:enumeration value="13"/>
              <xsd:enumeration value="14"/>
              <xsd:enumeration value="15"/>
              <xsd:enumeration value="16"/>
              <xsd:enumeration value="17"/>
              <xsd:enumeration value="18"/>
              <xsd:enumeration value="19"/>
              <xsd:enumeration value="20"/>
              <xsd:enumeration value="21"/>
              <xsd:enumeration value="22"/>
              <xsd:enumeration value="23"/>
              <xsd:enumeration value="24"/>
              <xsd:enumeration value="25"/>
              <xsd:enumeration value="26"/>
              <xsd:enumeration value="27"/>
              <xsd:enumeration value="28"/>
              <xsd:enumeration value="29"/>
              <xsd:enumeration value="30"/>
              <xsd:enumeration value="31"/>
              <xsd:enumeration value="32"/>
              <xsd:enumeration value="33"/>
              <xsd:enumeration value="34"/>
              <xsd:enumeration value="35"/>
              <xsd:enumeration value="36"/>
              <xsd:enumeration value="37"/>
              <xsd:enumeration value="38"/>
              <xsd:enumeration value="39"/>
              <xsd:enumeration value="40"/>
            </xsd:restriction>
          </xsd:simpleType>
        </xsd:union>
      </xsd:simpleType>
    </xsd:element>
    <xsd:element name="AssetStage" ma:index="3" nillable="true" ma:displayName="Asset Stage" ma:description="This is the current stage of the asset." ma:format="Dropdown" ma:internalName="AssetStage" ma:readOnly="false">
      <xsd:simpleType>
        <xsd:union memberTypes="dms:Text">
          <xsd:simpleType>
            <xsd:restriction base="dms:Choice">
              <xsd:enumeration value="Draft Submission"/>
              <xsd:enumeration value="Preliminary Draft Acceptance"/>
              <xsd:enumeration value="Technical Review Sent"/>
              <xsd:enumeration value="Technical Review Received"/>
              <xsd:enumeration value="Rewrites Sent"/>
              <xsd:enumeration value="Final Draft Submission"/>
              <xsd:enumeration value="Final Draft Revision"/>
              <xsd:enumeration value="Final Draft Revision Received"/>
              <xsd:enumeration value="Final Draft Acceptance"/>
              <xsd:enumeration value="Technical Editing"/>
              <xsd:enumeration value="Copy Edit Submission"/>
              <xsd:enumeration value="Copy Editing Done"/>
              <xsd:enumeration value="Placed for Image Checks"/>
              <xsd:enumeration value="Placed for Indexing"/>
              <xsd:enumeration value="Indexing Done"/>
              <xsd:enumeration value="Layout Done"/>
              <xsd:enumeration value="Proof Read Submission"/>
              <xsd:enumeration value="Proof Reading Done"/>
              <xsd:enumeration value="PR - CDE Checks"/>
              <xsd:enumeration value="Pre Final"/>
              <xsd:enumeration value="Prefinal Submission"/>
              <xsd:enumeration value="Prefinal Review"/>
              <xsd:enumeration value="Author - CDE Checks"/>
              <xsd:enumeration value="Finals Completed"/>
              <xsd:enumeration value="Editor Finalization"/>
              <xsd:enumeration value="Indexer Finalization"/>
              <xsd:enumeration value="Production Designer Finalization"/>
              <xsd:enumeration value="Portfolio Director Checks"/>
              <xsd:enumeration value="Upload"/>
              <xsd:enumeration value="Graphic and Code Bundle"/>
              <xsd:enumeration value="Post Upload"/>
              <xsd:enumeration value="Published"/>
              <xsd:enumeration value="1st Preliminary Draft Revision"/>
              <xsd:enumeration value="1st Revision Submission"/>
              <xsd:enumeration value="2nd Preliminary Draft Revision"/>
              <xsd:enumeration value="2nd Revision Submission"/>
              <xsd:enumeration value="3rd Preliminary Draft Revision"/>
              <xsd:enumeration value="3rd Revision Submission"/>
              <xsd:enumeration value="Draft Ready for Review"/>
              <xsd:enumeration value="Rewrites Ready"/>
              <xsd:enumeration value="Finalization Started"/>
              <xsd:enumeration value="Book Clubbed"/>
              <xsd:enumeration value="LSE Submission"/>
              <xsd:enumeration value="LSE Done"/>
              <xsd:enumeration value="Image Received"/>
              <xsd:enumeration value="Image Accepted"/>
              <xsd:enumeration value="Image Rejected"/>
              <xsd:enumeration value="Image Needs Redraw"/>
              <xsd:enumeration value="Image Redrawn"/>
              <xsd:enumeration value="Image Finalized"/>
            </xsd:restriction>
          </xsd:simpleType>
        </xsd:union>
      </xsd:simpleType>
    </xsd:element>
    <xsd:element name="AssetType" ma:index="4" nillable="true" ma:displayName="Asset Type" ma:description="This is the type of Asset related to the product development" ma:format="Dropdown" ma:internalName="AssetType" ma:readOnly="false">
      <xsd:simpleType>
        <xsd:restriction base="dms:Choice">
          <xsd:enumeration value="Chapter"/>
          <xsd:enumeration value="Video"/>
          <xsd:enumeration value="Index"/>
          <xsd:enumeration value="Front Matter"/>
          <xsd:enumeration value="Back Matter"/>
          <xsd:enumeration value="Code"/>
          <xsd:enumeration value="Book"/>
          <xsd:enumeration value="Graphic"/>
          <xsd:enumeration value="Other"/>
        </xsd:restriction>
      </xsd:simpleType>
    </xsd:element>
    <xsd:element name="Category" ma:index="5" nillable="true" ma:displayName="Category" ma:format="Dropdown" ma:internalName="Category" ma:readOnly="false">
      <xsd:simpleType>
        <xsd:union memberTypes="dms:Text">
          <xsd:simpleType>
            <xsd:restriction base="dms:Choice">
              <xsd:enumeration value="A&amp;C"/>
              <xsd:enumeration value="C&amp;T"/>
              <xsd:enumeration value="Programming"/>
              <xsd:enumeration value="Data"/>
            </xsd:restriction>
          </xsd:simpleType>
        </xsd:union>
      </xsd:simpleType>
    </xsd:element>
    <xsd:element name="Early_x0020_Access" ma:index="6" nillable="true" ma:displayName="Early Access" ma:default="0" ma:description="This is an option which you select when you want the chapter to be a part of the Early Access" ma:internalName="Early_x0020_Access" ma:readOnly="false">
      <xsd:simpleType>
        <xsd:restriction base="dms:Boolean"/>
      </xsd:simpleType>
    </xsd:element>
    <xsd:element name="PlagiarismOriginality" ma:index="7" nillable="true" ma:displayName="Plagiarism Originality" ma:description="This is a column to fill the plagiarism originality scores" ma:format="Dropdown" ma:internalName="PlagiarismOriginality" ma:readOnly="false" ma:percentage="FALSE">
      <xsd:simpleType>
        <xsd:restriction base="dms:Number"/>
      </xsd:simpleType>
    </xsd:element>
    <xsd:element name="PageCount" ma:index="8" nillable="true" ma:displayName="Page Count" ma:format="Dropdown" ma:internalName="PageCount" ma:readOnly="false" ma:percentage="FALSE">
      <xsd:simpleType>
        <xsd:restriction base="dms:Number"/>
      </xsd:simpleType>
    </xsd:element>
    <xsd:element name="DaysAllocated" ma:index="9" nillable="true" ma:displayName="Days Allocated" ma:decimals="0" ma:default="1" ma:format="Dropdown" ma:internalName="DaysAllocated" ma:readOnly="false" ma:percentage="FALSE">
      <xsd:simpleType>
        <xsd:restriction base="dms:Number"/>
      </xsd:simpleType>
    </xsd:element>
    <xsd:element name="Editorial_x0020_Score" ma:index="10" nillable="true" ma:displayName="TR Score" ma:decimals="1" ma:format="Dropdown" ma:internalName="Editorial_x0020_Score" ma:readOnly="false" ma:percentage="FALSE">
      <xsd:simpleType>
        <xsd:restriction base="dms:Number">
          <xsd:maxInclusive value="10"/>
          <xsd:minInclusive value="1"/>
        </xsd:restriction>
      </xsd:simpleType>
    </xsd:element>
    <xsd:element name="Notes" ma:index="11" nillable="true" ma:displayName="Notes" ma:format="Dropdown" ma:internalName="Notes" ma:readOnly="false">
      <xsd:simpleType>
        <xsd:restriction base="dms:Text">
          <xsd:maxLength value="255"/>
        </xsd:restriction>
      </xsd:simpleType>
    </xsd:element>
    <xsd:element name="ReviewerName" ma:index="12" nillable="true" ma:displayName="Reviewer Name" ma:format="Dropdown" ma:internalName="ReviewerName" ma:readOnly="false">
      <xsd:simpleType>
        <xsd:restriction base="dms:Text">
          <xsd:maxLength value="255"/>
        </xsd:restriction>
      </xsd:simpleType>
    </xsd:element>
    <xsd:element name="NoteforSelf" ma:index="13" nillable="true" ma:displayName="TR Name 1" ma:description="&quot;attack&quot; in &quot;Compressor&quot; bullet point&#10;&#10;I am keeping this highlighted so that I can explain what Attack (technical sound term) means in the Glossary." ma:format="Dropdown" ma:hidden="true" ma:internalName="NoteforSelf" ma:readOnly="false">
      <xsd:simpleType>
        <xsd:restriction base="dms:Note"/>
      </xsd:simpleType>
    </xsd:element>
    <xsd:element name="Trial" ma:index="14" nillable="true" ma:displayName="Trial" ma:description="TR Names here" ma:format="Dropdown" ma:hidden="true" ma:internalName="Trial" ma:readOnly="false">
      <xsd:simpleType>
        <xsd:restriction base="dms:Text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7" nillable="true" ma:displayName="Tags" ma:hidden="true" ma:internalName="MediaServiceAutoTags" ma:readOnly="true">
      <xsd:simpleType>
        <xsd:restriction base="dms:Text"/>
      </xsd:simpleType>
    </xsd:element>
    <xsd:element name="MediaServiceOCR" ma:index="18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hidden="true" ma:internalName="MediaLengthInSeconds" ma:readOnly="true">
      <xsd:simpleType>
        <xsd:restriction base="dms:Unknown"/>
      </xsd:simpleType>
    </xsd:element>
    <xsd:element name="lcf76f155ced4ddcb4097134ff3c332f" ma:index="29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Metadata" ma:index="3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3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TRName" ma:index="39" nillable="true" ma:displayName="TR Name" ma:description="Alesandr" ma:format="Dropdown" ma:hidden="true" ma:internalName="TRName">
      <xsd:simpleType>
        <xsd:restriction base="dms:Text">
          <xsd:maxLength value="255"/>
        </xsd:restriction>
      </xsd:simpleType>
    </xsd:element>
    <xsd:element name="NameoftheTR" ma:index="40" nillable="true" ma:displayName="Name of the TR" ma:format="Dropdown" ma:hidden="true" ma:list="UserInfo" ma:SharePointGroup="0" ma:internalName="NameoftheT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iewerNames" ma:index="41" nillable="true" ma:displayName="Reviewer Names" ma:format="Dropdown" ma:hidden="true" ma:internalName="ReviewerNames" ma:readOnly="false">
      <xsd:simpleType>
        <xsd:restriction base="dms:Text">
          <xsd:maxLength value="255"/>
        </xsd:restriction>
      </xsd:simpleType>
    </xsd:element>
    <xsd:element name="ReviewerName1" ma:index="42" nillable="true" ma:displayName="Reviewer Name1" ma:format="Dropdown" ma:hidden="true" ma:internalName="ReviewerName1" ma:readOnly="false">
      <xsd:simpleType>
        <xsd:restriction base="dms:Text">
          <xsd:maxLength value="255"/>
        </xsd:restriction>
      </xsd:simpleType>
    </xsd:element>
    <xsd:element name="ReviewerName10" ma:index="43" nillable="true" ma:displayName="Reviewer Name 1" ma:format="Dropdown" ma:hidden="true" ma:internalName="ReviewerName10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66c9ed-2f7a-4860-bf57-8153ff3a210a" elementFormDefault="qualified">
    <xsd:import namespace="http://schemas.microsoft.com/office/2006/documentManagement/types"/>
    <xsd:import namespace="http://schemas.microsoft.com/office/infopath/2007/PartnerControls"/>
    <xsd:element name="TaxCatchAll" ma:index="30" nillable="true" ma:displayName="Taxonomy Catch All Column" ma:hidden="true" ma:list="{b0b99e7b-2d5c-4d76-8978-e279b984ef45}" ma:internalName="TaxCatchAll" ma:readOnly="false" ma:showField="CatchAllData" ma:web="c866c9ed-2f7a-4860-bf57-8153ff3a21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37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hidden="true" ma:internalName="SharedWithDetail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arly_x0020_Access xmlns="f4287df7-c0e0-444d-ba8d-6c830a3079b3">false</Early_x0020_Access>
    <DaysAllocated xmlns="f4287df7-c0e0-444d-ba8d-6c830a3079b3">1</DaysAllocated>
    <ReviewerNames xmlns="f4287df7-c0e0-444d-ba8d-6c830a3079b3" xsi:nil="true"/>
    <Notes xmlns="f4287df7-c0e0-444d-ba8d-6c830a3079b3" xsi:nil="true"/>
    <AssetType xmlns="f4287df7-c0e0-444d-ba8d-6c830a3079b3" xsi:nil="true"/>
    <AssetNumber xmlns="f4287df7-c0e0-444d-ba8d-6c830a3079b3" xsi:nil="true"/>
    <lcf76f155ced4ddcb4097134ff3c332f xmlns="f4287df7-c0e0-444d-ba8d-6c830a3079b3">
      <Terms xmlns="http://schemas.microsoft.com/office/infopath/2007/PartnerControls"/>
    </lcf76f155ced4ddcb4097134ff3c332f>
    <TaxCatchAll xmlns="c866c9ed-2f7a-4860-bf57-8153ff3a210a" xsi:nil="true"/>
    <ReviewerName1 xmlns="f4287df7-c0e0-444d-ba8d-6c830a3079b3" xsi:nil="true"/>
    <Editorial_x0020_Score xmlns="f4287df7-c0e0-444d-ba8d-6c830a3079b3" xsi:nil="true"/>
    <NameoftheTR xmlns="f4287df7-c0e0-444d-ba8d-6c830a3079b3">
      <UserInfo>
        <DisplayName/>
        <AccountId xsi:nil="true"/>
        <AccountType/>
      </UserInfo>
    </NameoftheTR>
    <ReviewerName10 xmlns="f4287df7-c0e0-444d-ba8d-6c830a3079b3" xsi:nil="true"/>
    <ReviewerName xmlns="f4287df7-c0e0-444d-ba8d-6c830a3079b3" xsi:nil="true"/>
    <AssetStage xmlns="f4287df7-c0e0-444d-ba8d-6c830a3079b3" xsi:nil="true"/>
    <PageCount xmlns="f4287df7-c0e0-444d-ba8d-6c830a3079b3" xsi:nil="true"/>
    <NoteforSelf xmlns="f4287df7-c0e0-444d-ba8d-6c830a3079b3" xsi:nil="true"/>
    <Category xmlns="f4287df7-c0e0-444d-ba8d-6c830a3079b3" xsi:nil="true"/>
    <Trial xmlns="f4287df7-c0e0-444d-ba8d-6c830a3079b3" xsi:nil="true"/>
    <PlagiarismOriginality xmlns="f4287df7-c0e0-444d-ba8d-6c830a3079b3" xsi:nil="true"/>
    <TRName xmlns="f4287df7-c0e0-444d-ba8d-6c830a3079b3" xsi:nil="true"/>
  </documentManagement>
</p:properties>
</file>

<file path=customXml/itemProps1.xml><?xml version="1.0" encoding="utf-8"?>
<ds:datastoreItem xmlns:ds="http://schemas.openxmlformats.org/officeDocument/2006/customXml" ds:itemID="{42C1E671-AE1B-450A-AECA-6253741BAF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AF3585-1907-450B-80BB-E6A2938D5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287df7-c0e0-444d-ba8d-6c830a3079b3"/>
    <ds:schemaRef ds:uri="c866c9ed-2f7a-4860-bf57-8153ff3a21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82DE97-3C99-4AD1-9278-61FF2A8E06B1}">
  <ds:schemaRefs>
    <ds:schemaRef ds:uri="http://schemas.microsoft.com/office/2006/metadata/properties"/>
    <ds:schemaRef ds:uri="http://schemas.microsoft.com/office/infopath/2007/PartnerControls"/>
    <ds:schemaRef ds:uri="f4287df7-c0e0-444d-ba8d-6c830a3079b3"/>
    <ds:schemaRef ds:uri="c866c9ed-2f7a-4860-bf57-8153ff3a210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MyriadPro-Regular</vt:lpstr>
      <vt:lpstr>Office Theme</vt:lpstr>
      <vt:lpstr>Observability</vt:lpstr>
      <vt:lpstr>Network Observability</vt:lpstr>
      <vt:lpstr>Stadium Scenario</vt:lpstr>
      <vt:lpstr>Edge Disconnected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>Ashok Iyengar</dc:creator>
  <cp:lastModifiedBy>Vidhisha Patidar</cp:lastModifiedBy>
  <cp:revision>1</cp:revision>
  <dcterms:created xsi:type="dcterms:W3CDTF">2024-01-17T19:58:14Z</dcterms:created>
  <dcterms:modified xsi:type="dcterms:W3CDTF">2024-01-18T09:17:25Z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0x010100F0722B58C1B4F6479F5D6A8E069F2686</vt:lpwstr>
  </property>
</Properties>
</file>