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44" r:id="rId5"/>
    <p:sldId id="2142533943" r:id="rId6"/>
    <p:sldId id="21425339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C6"/>
    <a:srgbClr val="00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33D2E-6EBB-449C-95A2-3E65A53A0379}" v="3" dt="2024-01-18T09:48:0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8"/>
    <p:restoredTop sz="96327"/>
  </p:normalViewPr>
  <p:slideViewPr>
    <p:cSldViewPr snapToGrid="0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00233D2E-6EBB-449C-95A2-3E65A53A0379}"/>
    <pc:docChg chg="modSld sldOrd">
      <pc:chgData name="Vidhisha Patidar" userId="b271fc51-4a80-4050-9367-adcb0477b0d0" providerId="ADAL" clId="{00233D2E-6EBB-449C-95A2-3E65A53A0379}" dt="2024-01-18T09:48:13.611" v="12" actId="1076"/>
      <pc:docMkLst>
        <pc:docMk/>
      </pc:docMkLst>
      <pc:sldChg chg="addSp modSp mod">
        <pc:chgData name="Vidhisha Patidar" userId="b271fc51-4a80-4050-9367-adcb0477b0d0" providerId="ADAL" clId="{00233D2E-6EBB-449C-95A2-3E65A53A0379}" dt="2024-01-18T09:48:13.611" v="12" actId="1076"/>
        <pc:sldMkLst>
          <pc:docMk/>
          <pc:sldMk cId="448066334" sldId="2142533938"/>
        </pc:sldMkLst>
        <pc:spChg chg="add mod">
          <ac:chgData name="Vidhisha Patidar" userId="b271fc51-4a80-4050-9367-adcb0477b0d0" providerId="ADAL" clId="{00233D2E-6EBB-449C-95A2-3E65A53A0379}" dt="2024-01-18T09:48:13.611" v="12" actId="1076"/>
          <ac:spMkLst>
            <pc:docMk/>
            <pc:sldMk cId="448066334" sldId="2142533938"/>
            <ac:spMk id="2" creationId="{06894340-4A36-AC00-6E5F-378F97E4C81F}"/>
          </ac:spMkLst>
        </pc:spChg>
      </pc:sldChg>
      <pc:sldChg chg="addSp modSp mod">
        <pc:chgData name="Vidhisha Patidar" userId="b271fc51-4a80-4050-9367-adcb0477b0d0" providerId="ADAL" clId="{00233D2E-6EBB-449C-95A2-3E65A53A0379}" dt="2024-01-18T09:47:50.796" v="8" actId="1076"/>
        <pc:sldMkLst>
          <pc:docMk/>
          <pc:sldMk cId="274480175" sldId="2142533943"/>
        </pc:sldMkLst>
        <pc:spChg chg="add mod">
          <ac:chgData name="Vidhisha Patidar" userId="b271fc51-4a80-4050-9367-adcb0477b0d0" providerId="ADAL" clId="{00233D2E-6EBB-449C-95A2-3E65A53A0379}" dt="2024-01-18T09:47:50.796" v="8" actId="1076"/>
          <ac:spMkLst>
            <pc:docMk/>
            <pc:sldMk cId="274480175" sldId="2142533943"/>
            <ac:spMk id="3" creationId="{248F2D79-CD11-CFFD-39B4-B1CBDC0750E6}"/>
          </ac:spMkLst>
        </pc:spChg>
      </pc:sldChg>
      <pc:sldChg chg="addSp modSp mod ord">
        <pc:chgData name="Vidhisha Patidar" userId="b271fc51-4a80-4050-9367-adcb0477b0d0" providerId="ADAL" clId="{00233D2E-6EBB-449C-95A2-3E65A53A0379}" dt="2024-01-18T09:46:40.084" v="5" actId="1076"/>
        <pc:sldMkLst>
          <pc:docMk/>
          <pc:sldMk cId="3901135207" sldId="2142533944"/>
        </pc:sldMkLst>
        <pc:spChg chg="add mod">
          <ac:chgData name="Vidhisha Patidar" userId="b271fc51-4a80-4050-9367-adcb0477b0d0" providerId="ADAL" clId="{00233D2E-6EBB-449C-95A2-3E65A53A0379}" dt="2024-01-18T09:46:40.084" v="5" actId="1076"/>
          <ac:spMkLst>
            <pc:docMk/>
            <pc:sldMk cId="3901135207" sldId="2142533944"/>
            <ac:spMk id="3" creationId="{86101ACB-5FEC-B522-DDB3-E2ED01D921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AC798-358C-1F47-807E-7DEF4644A3B3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B40D-74D2-C84F-B563-A3C9D59D7FF9}">
      <dgm:prSet phldrT="[Text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ZTNA</a:t>
          </a:r>
          <a:endParaRPr lang="en-US" sz="1800" b="1" dirty="0">
            <a:solidFill>
              <a:schemeClr val="bg1"/>
            </a:solidFill>
          </a:endParaRPr>
        </a:p>
      </dgm:t>
    </dgm:pt>
    <dgm:pt modelId="{95841D95-B5EB-2D4F-B002-33D2FF1EEAA0}" type="parTrans" cxnId="{E0E40816-E827-4540-B9A4-98F365FD6F4B}">
      <dgm:prSet/>
      <dgm:spPr/>
      <dgm:t>
        <a:bodyPr/>
        <a:lstStyle/>
        <a:p>
          <a:endParaRPr lang="en-US"/>
        </a:p>
      </dgm:t>
    </dgm:pt>
    <dgm:pt modelId="{AC8D358B-5551-4C41-B925-9E509A1E2B1E}" type="sibTrans" cxnId="{E0E40816-E827-4540-B9A4-98F365FD6F4B}">
      <dgm:prSet/>
      <dgm:spPr/>
      <dgm:t>
        <a:bodyPr/>
        <a:lstStyle/>
        <a:p>
          <a:endParaRPr lang="en-US"/>
        </a:p>
      </dgm:t>
    </dgm:pt>
    <dgm:pt modelId="{1A9ED554-41EA-484F-873F-1273A8985B9E}">
      <dgm:prSet phldrT="[Text]" custT="1"/>
      <dgm:spPr>
        <a:solidFill>
          <a:srgbClr val="618D35"/>
        </a:solidFill>
        <a:ln>
          <a:noFill/>
        </a:ln>
      </dgm:spPr>
      <dgm:t>
        <a:bodyPr/>
        <a:lstStyle/>
        <a:p>
          <a:r>
            <a:rPr lang="en-US" sz="1300" b="1" dirty="0">
              <a:solidFill>
                <a:schemeClr val="bg1"/>
              </a:solidFill>
            </a:rPr>
            <a:t>Access</a:t>
          </a:r>
        </a:p>
      </dgm:t>
    </dgm:pt>
    <dgm:pt modelId="{A2C849A1-2222-6D43-BF5A-49DC7BBD9142}" type="parTrans" cxnId="{790314F6-48EA-2D4E-93AC-632017D0DE1B}">
      <dgm:prSet/>
      <dgm:spPr/>
      <dgm:t>
        <a:bodyPr/>
        <a:lstStyle/>
        <a:p>
          <a:endParaRPr lang="en-US"/>
        </a:p>
      </dgm:t>
    </dgm:pt>
    <dgm:pt modelId="{D0394E2E-0B34-0A41-9F32-06169B220C20}" type="sibTrans" cxnId="{790314F6-48EA-2D4E-93AC-632017D0DE1B}">
      <dgm:prSet/>
      <dgm:spPr/>
      <dgm:t>
        <a:bodyPr/>
        <a:lstStyle/>
        <a:p>
          <a:endParaRPr lang="en-US"/>
        </a:p>
      </dgm:t>
    </dgm:pt>
    <dgm:pt modelId="{567D2A2C-FA9A-344F-B6B8-63FC7E511951}">
      <dgm:prSet phldrT="[Text]" custT="1"/>
      <dgm:spPr>
        <a:solidFill>
          <a:srgbClr val="4AACC6"/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User</a:t>
          </a:r>
        </a:p>
      </dgm:t>
    </dgm:pt>
    <dgm:pt modelId="{679DEC94-0A97-0B42-99E3-02E4A915A743}" type="parTrans" cxnId="{5D5686ED-7817-DA4F-8EE7-BE2BE1D5E088}">
      <dgm:prSet/>
      <dgm:spPr/>
      <dgm:t>
        <a:bodyPr/>
        <a:lstStyle/>
        <a:p>
          <a:endParaRPr lang="en-US"/>
        </a:p>
      </dgm:t>
    </dgm:pt>
    <dgm:pt modelId="{9BD926E1-E772-B140-8D1E-94923DBB3320}" type="sibTrans" cxnId="{5D5686ED-7817-DA4F-8EE7-BE2BE1D5E088}">
      <dgm:prSet/>
      <dgm:spPr/>
      <dgm:t>
        <a:bodyPr/>
        <a:lstStyle/>
        <a:p>
          <a:endParaRPr lang="en-US"/>
        </a:p>
      </dgm:t>
    </dgm:pt>
    <dgm:pt modelId="{70D58212-8FDF-DD42-939B-380391061DB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Device</a:t>
          </a:r>
        </a:p>
      </dgm:t>
    </dgm:pt>
    <dgm:pt modelId="{70B989D5-80D9-8D44-8992-876E870458FB}" type="sibTrans" cxnId="{AB834AF2-395C-2748-BA62-8F474A80EF73}">
      <dgm:prSet/>
      <dgm:spPr/>
      <dgm:t>
        <a:bodyPr/>
        <a:lstStyle/>
        <a:p>
          <a:endParaRPr lang="en-US"/>
        </a:p>
      </dgm:t>
    </dgm:pt>
    <dgm:pt modelId="{C63B8902-74EE-5D45-B911-AB07DBB180C3}" type="parTrans" cxnId="{AB834AF2-395C-2748-BA62-8F474A80EF73}">
      <dgm:prSet/>
      <dgm:spPr/>
      <dgm:t>
        <a:bodyPr/>
        <a:lstStyle/>
        <a:p>
          <a:endParaRPr lang="en-US"/>
        </a:p>
      </dgm:t>
    </dgm:pt>
    <dgm:pt modelId="{2D17E7B3-9355-A144-A573-4B96D5E6B9E3}" type="pres">
      <dgm:prSet presAssocID="{AFEAC798-358C-1F47-807E-7DEF4644A3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8AFBFD-9BE8-8E4A-AA1C-0ABB43E4AE08}" type="pres">
      <dgm:prSet presAssocID="{192FB40D-74D2-C84F-B563-A3C9D59D7FF9}" presName="singleCycle" presStyleCnt="0"/>
      <dgm:spPr/>
    </dgm:pt>
    <dgm:pt modelId="{D2B35C52-A09A-7D42-9680-57733050BA30}" type="pres">
      <dgm:prSet presAssocID="{192FB40D-74D2-C84F-B563-A3C9D59D7FF9}" presName="singleCenter" presStyleLbl="node1" presStyleIdx="0" presStyleCnt="4" custScaleX="127500" custScaleY="52500" custLinFactNeighborY="-6660">
        <dgm:presLayoutVars>
          <dgm:chMax val="7"/>
          <dgm:chPref val="7"/>
        </dgm:presLayoutVars>
      </dgm:prSet>
      <dgm:spPr/>
    </dgm:pt>
    <dgm:pt modelId="{15DCC8D0-CA90-3A41-B9DB-2C986D07A41E}" type="pres">
      <dgm:prSet presAssocID="{C63B8902-74EE-5D45-B911-AB07DBB180C3}" presName="Name56" presStyleLbl="parChTrans1D2" presStyleIdx="0" presStyleCnt="3"/>
      <dgm:spPr/>
    </dgm:pt>
    <dgm:pt modelId="{208FE68E-2947-1947-BA82-5CD1A4A0C885}" type="pres">
      <dgm:prSet presAssocID="{70D58212-8FDF-DD42-939B-380391061DBB}" presName="text0" presStyleLbl="node1" presStyleIdx="1" presStyleCnt="4" custScaleX="111940" custScaleY="111940">
        <dgm:presLayoutVars>
          <dgm:bulletEnabled val="1"/>
        </dgm:presLayoutVars>
      </dgm:prSet>
      <dgm:spPr>
        <a:prstGeom prst="ellipse">
          <a:avLst/>
        </a:prstGeom>
      </dgm:spPr>
    </dgm:pt>
    <dgm:pt modelId="{AC551086-5BD3-9B4F-B96A-9A9344631FDC}" type="pres">
      <dgm:prSet presAssocID="{A2C849A1-2222-6D43-BF5A-49DC7BBD9142}" presName="Name56" presStyleLbl="parChTrans1D2" presStyleIdx="1" presStyleCnt="3"/>
      <dgm:spPr/>
    </dgm:pt>
    <dgm:pt modelId="{D7866B46-4F28-AE49-8878-9DF95FA27A2C}" type="pres">
      <dgm:prSet presAssocID="{1A9ED554-41EA-484F-873F-1273A8985B9E}" presName="text0" presStyleLbl="node1" presStyleIdx="2" presStyleCnt="4" custScaleX="106343" custScaleY="104104">
        <dgm:presLayoutVars>
          <dgm:bulletEnabled val="1"/>
        </dgm:presLayoutVars>
      </dgm:prSet>
      <dgm:spPr>
        <a:prstGeom prst="ellipse">
          <a:avLst/>
        </a:prstGeom>
      </dgm:spPr>
    </dgm:pt>
    <dgm:pt modelId="{37B66E89-10ED-464C-8FC3-3C1F49BEA2AC}" type="pres">
      <dgm:prSet presAssocID="{679DEC94-0A97-0B42-99E3-02E4A915A743}" presName="Name56" presStyleLbl="parChTrans1D2" presStyleIdx="2" presStyleCnt="3"/>
      <dgm:spPr/>
    </dgm:pt>
    <dgm:pt modelId="{F2ACA712-155B-EC4D-B08D-DDC564D22EBB}" type="pres">
      <dgm:prSet presAssocID="{567D2A2C-FA9A-344F-B6B8-63FC7E511951}" presName="text0" presStyleLbl="node1" presStyleIdx="3" presStyleCnt="4" custScaleX="106343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E0E40816-E827-4540-B9A4-98F365FD6F4B}" srcId="{AFEAC798-358C-1F47-807E-7DEF4644A3B3}" destId="{192FB40D-74D2-C84F-B563-A3C9D59D7FF9}" srcOrd="0" destOrd="0" parTransId="{95841D95-B5EB-2D4F-B002-33D2FF1EEAA0}" sibTransId="{AC8D358B-5551-4C41-B925-9E509A1E2B1E}"/>
    <dgm:cxn modelId="{997E0027-C9EB-2244-9C4C-1E04314E8ADD}" type="presOf" srcId="{1A9ED554-41EA-484F-873F-1273A8985B9E}" destId="{D7866B46-4F28-AE49-8878-9DF95FA27A2C}" srcOrd="0" destOrd="0" presId="urn:microsoft.com/office/officeart/2008/layout/RadialCluster"/>
    <dgm:cxn modelId="{6D03B53B-D34C-1048-BCED-27CCD3AF1F71}" type="presOf" srcId="{567D2A2C-FA9A-344F-B6B8-63FC7E511951}" destId="{F2ACA712-155B-EC4D-B08D-DDC564D22EBB}" srcOrd="0" destOrd="0" presId="urn:microsoft.com/office/officeart/2008/layout/RadialCluster"/>
    <dgm:cxn modelId="{B6D0D33C-F310-A142-8A18-A30FCE44AB69}" type="presOf" srcId="{192FB40D-74D2-C84F-B563-A3C9D59D7FF9}" destId="{D2B35C52-A09A-7D42-9680-57733050BA30}" srcOrd="0" destOrd="0" presId="urn:microsoft.com/office/officeart/2008/layout/RadialCluster"/>
    <dgm:cxn modelId="{8966484D-DBDE-3B4D-A0C2-58F52334BE0E}" type="presOf" srcId="{AFEAC798-358C-1F47-807E-7DEF4644A3B3}" destId="{2D17E7B3-9355-A144-A573-4B96D5E6B9E3}" srcOrd="0" destOrd="0" presId="urn:microsoft.com/office/officeart/2008/layout/RadialCluster"/>
    <dgm:cxn modelId="{C0FDE94D-9182-C64E-BD90-CC25CF941A5B}" type="presOf" srcId="{679DEC94-0A97-0B42-99E3-02E4A915A743}" destId="{37B66E89-10ED-464C-8FC3-3C1F49BEA2AC}" srcOrd="0" destOrd="0" presId="urn:microsoft.com/office/officeart/2008/layout/RadialCluster"/>
    <dgm:cxn modelId="{961DB655-9B75-9049-B1B8-085D354AF444}" type="presOf" srcId="{A2C849A1-2222-6D43-BF5A-49DC7BBD9142}" destId="{AC551086-5BD3-9B4F-B96A-9A9344631FDC}" srcOrd="0" destOrd="0" presId="urn:microsoft.com/office/officeart/2008/layout/RadialCluster"/>
    <dgm:cxn modelId="{59A64593-8990-784A-8C6B-8133B67B0ED4}" type="presOf" srcId="{C63B8902-74EE-5D45-B911-AB07DBB180C3}" destId="{15DCC8D0-CA90-3A41-B9DB-2C986D07A41E}" srcOrd="0" destOrd="0" presId="urn:microsoft.com/office/officeart/2008/layout/RadialCluster"/>
    <dgm:cxn modelId="{43BC6AAF-637C-8B4D-8D09-EB753D3B01D2}" type="presOf" srcId="{70D58212-8FDF-DD42-939B-380391061DBB}" destId="{208FE68E-2947-1947-BA82-5CD1A4A0C885}" srcOrd="0" destOrd="0" presId="urn:microsoft.com/office/officeart/2008/layout/RadialCluster"/>
    <dgm:cxn modelId="{5D5686ED-7817-DA4F-8EE7-BE2BE1D5E088}" srcId="{192FB40D-74D2-C84F-B563-A3C9D59D7FF9}" destId="{567D2A2C-FA9A-344F-B6B8-63FC7E511951}" srcOrd="2" destOrd="0" parTransId="{679DEC94-0A97-0B42-99E3-02E4A915A743}" sibTransId="{9BD926E1-E772-B140-8D1E-94923DBB3320}"/>
    <dgm:cxn modelId="{AB834AF2-395C-2748-BA62-8F474A80EF73}" srcId="{192FB40D-74D2-C84F-B563-A3C9D59D7FF9}" destId="{70D58212-8FDF-DD42-939B-380391061DBB}" srcOrd="0" destOrd="0" parTransId="{C63B8902-74EE-5D45-B911-AB07DBB180C3}" sibTransId="{70B989D5-80D9-8D44-8992-876E870458FB}"/>
    <dgm:cxn modelId="{790314F6-48EA-2D4E-93AC-632017D0DE1B}" srcId="{192FB40D-74D2-C84F-B563-A3C9D59D7FF9}" destId="{1A9ED554-41EA-484F-873F-1273A8985B9E}" srcOrd="1" destOrd="0" parTransId="{A2C849A1-2222-6D43-BF5A-49DC7BBD9142}" sibTransId="{D0394E2E-0B34-0A41-9F32-06169B220C20}"/>
    <dgm:cxn modelId="{FC7AC182-2BB0-E748-81D9-1D0310AF3CA4}" type="presParOf" srcId="{2D17E7B3-9355-A144-A573-4B96D5E6B9E3}" destId="{CE8AFBFD-9BE8-8E4A-AA1C-0ABB43E4AE08}" srcOrd="0" destOrd="0" presId="urn:microsoft.com/office/officeart/2008/layout/RadialCluster"/>
    <dgm:cxn modelId="{2D24A017-8E56-3449-918B-52CA265277FF}" type="presParOf" srcId="{CE8AFBFD-9BE8-8E4A-AA1C-0ABB43E4AE08}" destId="{D2B35C52-A09A-7D42-9680-57733050BA30}" srcOrd="0" destOrd="0" presId="urn:microsoft.com/office/officeart/2008/layout/RadialCluster"/>
    <dgm:cxn modelId="{2C4AC561-6D04-CC4D-9255-2F9F1EBA9D0A}" type="presParOf" srcId="{CE8AFBFD-9BE8-8E4A-AA1C-0ABB43E4AE08}" destId="{15DCC8D0-CA90-3A41-B9DB-2C986D07A41E}" srcOrd="1" destOrd="0" presId="urn:microsoft.com/office/officeart/2008/layout/RadialCluster"/>
    <dgm:cxn modelId="{B1F146B8-2AB1-D240-BFAE-97E634565156}" type="presParOf" srcId="{CE8AFBFD-9BE8-8E4A-AA1C-0ABB43E4AE08}" destId="{208FE68E-2947-1947-BA82-5CD1A4A0C885}" srcOrd="2" destOrd="0" presId="urn:microsoft.com/office/officeart/2008/layout/RadialCluster"/>
    <dgm:cxn modelId="{DD387712-F582-0B48-9989-E97710D40386}" type="presParOf" srcId="{CE8AFBFD-9BE8-8E4A-AA1C-0ABB43E4AE08}" destId="{AC551086-5BD3-9B4F-B96A-9A9344631FDC}" srcOrd="3" destOrd="0" presId="urn:microsoft.com/office/officeart/2008/layout/RadialCluster"/>
    <dgm:cxn modelId="{1F4C8C61-71E5-BD48-8100-78B853BE9BA4}" type="presParOf" srcId="{CE8AFBFD-9BE8-8E4A-AA1C-0ABB43E4AE08}" destId="{D7866B46-4F28-AE49-8878-9DF95FA27A2C}" srcOrd="4" destOrd="0" presId="urn:microsoft.com/office/officeart/2008/layout/RadialCluster"/>
    <dgm:cxn modelId="{78F0D074-02E5-3C4C-ABF2-728827CB734A}" type="presParOf" srcId="{CE8AFBFD-9BE8-8E4A-AA1C-0ABB43E4AE08}" destId="{37B66E89-10ED-464C-8FC3-3C1F49BEA2AC}" srcOrd="5" destOrd="0" presId="urn:microsoft.com/office/officeart/2008/layout/RadialCluster"/>
    <dgm:cxn modelId="{C0080CDA-B8C3-FF42-B26D-8C9765ECCBB9}" type="presParOf" srcId="{CE8AFBFD-9BE8-8E4A-AA1C-0ABB43E4AE08}" destId="{F2ACA712-155B-EC4D-B08D-DDC564D22EB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35C52-A09A-7D42-9680-57733050BA30}">
      <dsp:nvSpPr>
        <dsp:cNvPr id="0" name=""/>
        <dsp:cNvSpPr/>
      </dsp:nvSpPr>
      <dsp:spPr>
        <a:xfrm>
          <a:off x="3027679" y="2595677"/>
          <a:ext cx="2072640" cy="853440"/>
        </a:xfrm>
        <a:prstGeom prst="roundRect">
          <a:avLst/>
        </a:prstGeom>
        <a:solidFill>
          <a:srgbClr val="FF0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ZTNA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069341" y="2637339"/>
        <a:ext cx="1989316" cy="770116"/>
      </dsp:txXfrm>
    </dsp:sp>
    <dsp:sp modelId="{15DCC8D0-CA90-3A41-B9DB-2C986D07A41E}">
      <dsp:nvSpPr>
        <dsp:cNvPr id="0" name=""/>
        <dsp:cNvSpPr/>
      </dsp:nvSpPr>
      <dsp:spPr>
        <a:xfrm rot="16200000">
          <a:off x="3499670" y="2031347"/>
          <a:ext cx="11286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865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FE68E-2947-1947-BA82-5CD1A4A0C885}">
      <dsp:nvSpPr>
        <dsp:cNvPr id="0" name=""/>
        <dsp:cNvSpPr/>
      </dsp:nvSpPr>
      <dsp:spPr>
        <a:xfrm>
          <a:off x="3454401" y="247821"/>
          <a:ext cx="1219196" cy="1219196"/>
        </a:xfrm>
        <a:prstGeom prst="ellipse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Device</a:t>
          </a:r>
        </a:p>
      </dsp:txBody>
      <dsp:txXfrm>
        <a:off x="3632948" y="426368"/>
        <a:ext cx="862102" cy="862102"/>
      </dsp:txXfrm>
    </dsp:sp>
    <dsp:sp modelId="{AC551086-5BD3-9B4F-B96A-9A9344631FDC}">
      <dsp:nvSpPr>
        <dsp:cNvPr id="0" name=""/>
        <dsp:cNvSpPr/>
      </dsp:nvSpPr>
      <dsp:spPr>
        <a:xfrm rot="2170359">
          <a:off x="4528194" y="3814805"/>
          <a:ext cx="12391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15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6B46-4F28-AE49-8878-9DF95FA27A2C}">
      <dsp:nvSpPr>
        <dsp:cNvPr id="0" name=""/>
        <dsp:cNvSpPr/>
      </dsp:nvSpPr>
      <dsp:spPr>
        <a:xfrm>
          <a:off x="5647924" y="4036994"/>
          <a:ext cx="1158236" cy="1133850"/>
        </a:xfrm>
        <a:prstGeom prst="ellipse">
          <a:avLst/>
        </a:prstGeom>
        <a:solidFill>
          <a:srgbClr val="618D3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Access</a:t>
          </a:r>
        </a:p>
      </dsp:txBody>
      <dsp:txXfrm>
        <a:off x="5817544" y="4203042"/>
        <a:ext cx="818996" cy="801754"/>
      </dsp:txXfrm>
    </dsp:sp>
    <dsp:sp modelId="{37B66E89-10ED-464C-8FC3-3C1F49BEA2AC}">
      <dsp:nvSpPr>
        <dsp:cNvPr id="0" name=""/>
        <dsp:cNvSpPr/>
      </dsp:nvSpPr>
      <dsp:spPr>
        <a:xfrm rot="8629641">
          <a:off x="2360646" y="3814805"/>
          <a:ext cx="12391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15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CA712-155B-EC4D-B08D-DDC564D22EBB}">
      <dsp:nvSpPr>
        <dsp:cNvPr id="0" name=""/>
        <dsp:cNvSpPr/>
      </dsp:nvSpPr>
      <dsp:spPr>
        <a:xfrm>
          <a:off x="1321838" y="4059344"/>
          <a:ext cx="1158236" cy="1089152"/>
        </a:xfrm>
        <a:prstGeom prst="ellipse">
          <a:avLst/>
        </a:prstGeom>
        <a:solidFill>
          <a:srgbClr val="4AACC6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User</a:t>
          </a:r>
        </a:p>
      </dsp:txBody>
      <dsp:txXfrm>
        <a:off x="1491458" y="4218847"/>
        <a:ext cx="818996" cy="77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495-1B03-CC00-DDAC-20392DBB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8225-1772-7E62-67B8-384583E76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9C7C-35B6-D0C9-7CC0-FBCC9DE8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4713-E050-CA9A-4BAF-C45CDDA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17C5-3C35-08AA-08B9-4558AB52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AEED-4F1C-8FF0-A8DF-58E90924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D5D7E-3046-067F-8FCE-20384157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5961-BFFE-EF0E-91CA-11574756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CC87-5D13-DFA6-F9E6-BA4B06E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328E-8761-3487-49C6-FBAC37F1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CC377-2015-9A2B-70DB-EC8B7CB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09C4A-097A-1BB1-0E17-B999E0C9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9BB5-6A3E-1205-469E-D9B24DBF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6F3A-4853-DE67-A22C-B6606B0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9F2B-F4D0-E199-75C1-F6652004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81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69D-8698-D0BD-F4A8-F1D742B2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5994-A7B7-39AF-5D73-5C00A7F4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D698-BE29-CE71-A2F1-65075102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2351-F95C-4D63-1D08-3DC28001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49AC-D6E4-1939-FCA1-749FB4B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38E9-6870-1342-8AE1-F67429F8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E8BC-96AF-FD7B-4C12-608FD1C1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BBE0-57B2-94DA-EEF4-63D3F6E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DF66-C571-0E16-7F39-E545A6E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A74C-DD9A-352D-E649-773AFC5F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475-44F6-F5E0-A4C8-0112188F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6CF9-0EF9-4EC0-D9E3-16F9D00E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690C9-A15B-587A-B1C2-1013E624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D08C-1362-098A-2837-612EF24E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A1B62-990D-B019-BC50-3845D90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A9A9-93F4-DC03-63D7-644FBFD7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8AC6-F10D-195C-EFD1-B9B2F2C2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B5BB-BBE3-560D-BBF8-FA775EC0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E458-B6D7-DCC9-39BB-721F82AE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AFF3C-FECA-F03D-3E6F-80232786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47CE1-1ED4-CF07-7558-77FC107E8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633E8-7A55-1190-EC44-799D423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2642-A765-B2A6-5148-B8409E77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9E3C-5370-B475-1A36-4624C006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A318-0E0B-9356-B981-A6E0D0CF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B9A38-ACFE-3377-58C8-DDE3025A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83C0-8FE0-9C23-89B4-B7CF37CC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A7B18-DA31-CE1F-CD65-88697333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613D-EE9D-C621-9806-2FB8D37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D9A73-AACE-D9DC-E22D-E440D5C8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3E24F-E6A1-5A4F-82DC-C77D69B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464A-B3AE-10D1-74F3-15511903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7E03-FA4F-7C31-EE4E-75C240F5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0C5BD-5FD0-0EB6-0A78-78328BAE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E5FB-E1A0-8A01-B76C-0725527F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5705-ED85-55FD-EF8C-070815B7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4054-DFCA-584B-3AE2-BF35489C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780-A419-81F1-0013-795EEEF3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92C23-8FA4-19D4-A983-CE0E28D8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A902D-39FF-FF82-40EC-4821A7CD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91439-EA45-57AD-777E-72D55D3F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EC3B-568C-884D-C716-FCFF01FC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311F1-7278-5C88-902B-1FA94432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BBABB-5D41-8055-DDB4-A43FD368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273-946E-3249-039B-8FC75AD2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3CAD-BD6C-AA94-E2D9-9BF89E0D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35664-8D42-F24C-A548-E6A3707D78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F255-5808-039E-9378-F7C6431B6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FF5-127A-F2BF-D8AC-A15066525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6E4A4-22BF-434D-AFE7-51BA5CF7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SASE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A4BB1-5257-A806-6C9C-A5885AF11F3A}"/>
              </a:ext>
            </a:extLst>
          </p:cNvPr>
          <p:cNvSpPr txBox="1"/>
          <p:nvPr/>
        </p:nvSpPr>
        <p:spPr>
          <a:xfrm>
            <a:off x="7788637" y="1943435"/>
            <a:ext cx="80528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IoT/Edge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6058D-1D8E-6885-D7AD-A72EAE9803E0}"/>
              </a:ext>
            </a:extLst>
          </p:cNvPr>
          <p:cNvSpPr txBox="1"/>
          <p:nvPr/>
        </p:nvSpPr>
        <p:spPr>
          <a:xfrm>
            <a:off x="4063922" y="5467588"/>
            <a:ext cx="71019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C692-B7FE-FA72-8355-0140954F17DA}"/>
              </a:ext>
            </a:extLst>
          </p:cNvPr>
          <p:cNvSpPr txBox="1"/>
          <p:nvPr/>
        </p:nvSpPr>
        <p:spPr>
          <a:xfrm>
            <a:off x="7537497" y="5467590"/>
            <a:ext cx="107600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Data Center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AECB648F-3A62-5BEF-500C-2701306BF26E}"/>
              </a:ext>
            </a:extLst>
          </p:cNvPr>
          <p:cNvSpPr/>
          <p:nvPr/>
        </p:nvSpPr>
        <p:spPr>
          <a:xfrm rot="5400000">
            <a:off x="4459331" y="1867504"/>
            <a:ext cx="3657600" cy="365760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4A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F8EAD110-84FD-2EF4-4B9C-3E31AD6E68E9}"/>
              </a:ext>
            </a:extLst>
          </p:cNvPr>
          <p:cNvSpPr/>
          <p:nvPr/>
        </p:nvSpPr>
        <p:spPr>
          <a:xfrm rot="16200000">
            <a:off x="4459331" y="1867504"/>
            <a:ext cx="3657600" cy="365760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905A9-83AF-9943-CEB0-66220847F1DE}"/>
              </a:ext>
            </a:extLst>
          </p:cNvPr>
          <p:cNvSpPr txBox="1"/>
          <p:nvPr/>
        </p:nvSpPr>
        <p:spPr>
          <a:xfrm>
            <a:off x="6829989" y="2301050"/>
            <a:ext cx="928459" cy="2758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CASB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WAF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    ZTNA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NGFW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RBI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CBC9-0F04-8AD3-A79E-662C9F10E5CB}"/>
              </a:ext>
            </a:extLst>
          </p:cNvPr>
          <p:cNvSpPr txBox="1"/>
          <p:nvPr/>
        </p:nvSpPr>
        <p:spPr>
          <a:xfrm>
            <a:off x="4057971" y="1943435"/>
            <a:ext cx="63511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89C24-8C27-F032-2FBD-C69BBB611145}"/>
              </a:ext>
            </a:extLst>
          </p:cNvPr>
          <p:cNvSpPr txBox="1"/>
          <p:nvPr/>
        </p:nvSpPr>
        <p:spPr>
          <a:xfrm>
            <a:off x="4550414" y="2301050"/>
            <a:ext cx="998991" cy="2758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             CDN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</a:t>
            </a:r>
            <a:r>
              <a:rPr lang="en-US" sz="1333" dirty="0" err="1">
                <a:solidFill>
                  <a:schemeClr val="bg1"/>
                </a:solidFill>
              </a:rPr>
              <a:t>NaaS</a:t>
            </a:r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SD-WAN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DNS</a:t>
            </a:r>
          </a:p>
          <a:p>
            <a:endParaRPr lang="en-US" sz="1333" dirty="0">
              <a:solidFill>
                <a:schemeClr val="bg1"/>
              </a:solidFill>
            </a:endParaRPr>
          </a:p>
          <a:p>
            <a:endParaRPr lang="en-US" sz="1333" dirty="0">
              <a:solidFill>
                <a:schemeClr val="bg1"/>
              </a:solidFill>
            </a:endParaRPr>
          </a:p>
          <a:p>
            <a:r>
              <a:rPr lang="en-US" sz="1333" dirty="0">
                <a:solidFill>
                  <a:schemeClr val="bg1"/>
                </a:solidFill>
              </a:rPr>
              <a:t>             VPN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5E601C-9904-7723-819E-3BC7DB28E23E}"/>
              </a:ext>
            </a:extLst>
          </p:cNvPr>
          <p:cNvSpPr/>
          <p:nvPr/>
        </p:nvSpPr>
        <p:spPr>
          <a:xfrm>
            <a:off x="5678531" y="3086701"/>
            <a:ext cx="1219200" cy="1219200"/>
          </a:xfrm>
          <a:prstGeom prst="ellipse">
            <a:avLst/>
          </a:prstGeom>
          <a:solidFill>
            <a:srgbClr val="618D3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SASE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51591D-E6F5-DE21-05A4-29219C4DDBAA}"/>
              </a:ext>
            </a:extLst>
          </p:cNvPr>
          <p:cNvSpPr txBox="1"/>
          <p:nvPr/>
        </p:nvSpPr>
        <p:spPr>
          <a:xfrm rot="16200000">
            <a:off x="5494558" y="2371785"/>
            <a:ext cx="1219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445D7-E5B4-BAC4-6B23-2B1E51F84989}"/>
              </a:ext>
            </a:extLst>
          </p:cNvPr>
          <p:cNvSpPr txBox="1"/>
          <p:nvPr/>
        </p:nvSpPr>
        <p:spPr>
          <a:xfrm rot="5400000">
            <a:off x="5847309" y="4660643"/>
            <a:ext cx="12753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01ACB-5FEC-B522-DDB3-E2ED01D921F9}"/>
              </a:ext>
            </a:extLst>
          </p:cNvPr>
          <p:cNvSpPr txBox="1"/>
          <p:nvPr/>
        </p:nvSpPr>
        <p:spPr>
          <a:xfrm>
            <a:off x="4459331" y="5988017"/>
            <a:ext cx="33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9.3 – The SASE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ZTNA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2F5E2E-DA1F-F886-2E8F-CC58447AA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07812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3A4BB1-5257-A806-6C9C-A5885AF11F3A}"/>
              </a:ext>
            </a:extLst>
          </p:cNvPr>
          <p:cNvSpPr txBox="1"/>
          <p:nvPr/>
        </p:nvSpPr>
        <p:spPr>
          <a:xfrm>
            <a:off x="5379777" y="522224"/>
            <a:ext cx="1319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Validate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6058D-1D8E-6885-D7AD-A72EAE9803E0}"/>
              </a:ext>
            </a:extLst>
          </p:cNvPr>
          <p:cNvSpPr txBox="1"/>
          <p:nvPr/>
        </p:nvSpPr>
        <p:spPr>
          <a:xfrm>
            <a:off x="3373135" y="5951634"/>
            <a:ext cx="9780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Verify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C692-B7FE-FA72-8355-0140954F17DA}"/>
              </a:ext>
            </a:extLst>
          </p:cNvPr>
          <p:cNvSpPr txBox="1"/>
          <p:nvPr/>
        </p:nvSpPr>
        <p:spPr>
          <a:xfrm>
            <a:off x="7663282" y="5951634"/>
            <a:ext cx="112242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Limit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F2D79-CD11-CFFD-39B4-B1CBDC0750E6}"/>
              </a:ext>
            </a:extLst>
          </p:cNvPr>
          <p:cNvSpPr txBox="1"/>
          <p:nvPr/>
        </p:nvSpPr>
        <p:spPr>
          <a:xfrm>
            <a:off x="2349623" y="6266843"/>
            <a:ext cx="749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9.6 – ZTNA in edge computing and how it relates to system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E2EE</a:t>
            </a:r>
          </a:p>
        </p:txBody>
      </p:sp>
      <p:pic>
        <p:nvPicPr>
          <p:cNvPr id="6" name="Graphic 5" descr="Security camera with solid fill">
            <a:extLst>
              <a:ext uri="{FF2B5EF4-FFF2-40B4-BE49-F238E27FC236}">
                <a16:creationId xmlns:a16="http://schemas.microsoft.com/office/drawing/2014/main" id="{3FADB866-F312-9546-234A-B5BFAF9A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853192" y="2657521"/>
            <a:ext cx="922867" cy="922867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2B522C57-9E40-AD3E-F197-B7766B633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4703" y="2949431"/>
            <a:ext cx="801700" cy="801700"/>
          </a:xfrm>
          <a:prstGeom prst="rect">
            <a:avLst/>
          </a:prstGeom>
        </p:spPr>
      </p:pic>
      <p:pic>
        <p:nvPicPr>
          <p:cNvPr id="24" name="Graphic 23" descr="Syncing cloud with solid fill">
            <a:extLst>
              <a:ext uri="{FF2B5EF4-FFF2-40B4-BE49-F238E27FC236}">
                <a16:creationId xmlns:a16="http://schemas.microsoft.com/office/drawing/2014/main" id="{83399636-C24B-3EB0-F14D-AF8A0A27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9936" y="1875765"/>
            <a:ext cx="922867" cy="922867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275AB53E-6DBD-D498-5A0D-8FEFC0D09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1103" y="3763833"/>
            <a:ext cx="680533" cy="56303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E8B981-36A3-00E9-3D49-2181C8548EFE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>
            <a:off x="2776059" y="3118955"/>
            <a:ext cx="2418644" cy="23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5F3B8-E549-6AE9-757D-DEB230369990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5996403" y="2337199"/>
            <a:ext cx="2023533" cy="1013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E94C1-40F7-F637-037E-7B0551A4F946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996403" y="3350282"/>
            <a:ext cx="2144700" cy="695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35D41-5962-10C8-85CF-F90153C89A2D}"/>
              </a:ext>
            </a:extLst>
          </p:cNvPr>
          <p:cNvSpPr txBox="1"/>
          <p:nvPr/>
        </p:nvSpPr>
        <p:spPr>
          <a:xfrm rot="277518">
            <a:off x="3446612" y="2884048"/>
            <a:ext cx="107753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encrypted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8D10D-843A-FAA4-DCD0-69F9415B02E6}"/>
              </a:ext>
            </a:extLst>
          </p:cNvPr>
          <p:cNvSpPr txBox="1"/>
          <p:nvPr/>
        </p:nvSpPr>
        <p:spPr>
          <a:xfrm>
            <a:off x="4894291" y="3827238"/>
            <a:ext cx="137608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 hub/server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7EFCD-475C-E863-2009-67CC8197F47D}"/>
              </a:ext>
            </a:extLst>
          </p:cNvPr>
          <p:cNvSpPr txBox="1"/>
          <p:nvPr/>
        </p:nvSpPr>
        <p:spPr>
          <a:xfrm>
            <a:off x="1730918" y="3545311"/>
            <a:ext cx="10648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 device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713-9815-5DAC-7687-19AFD8E81C1D}"/>
              </a:ext>
            </a:extLst>
          </p:cNvPr>
          <p:cNvSpPr txBox="1"/>
          <p:nvPr/>
        </p:nvSpPr>
        <p:spPr>
          <a:xfrm rot="19930930">
            <a:off x="6314180" y="2551826"/>
            <a:ext cx="107753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encrypted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9CA56-FEFC-3B4E-D7A5-6F10F42E3949}"/>
              </a:ext>
            </a:extLst>
          </p:cNvPr>
          <p:cNvSpPr txBox="1"/>
          <p:nvPr/>
        </p:nvSpPr>
        <p:spPr>
          <a:xfrm rot="1133361">
            <a:off x="6670419" y="3417036"/>
            <a:ext cx="107753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encrypted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69D0B-9DAB-EABC-ABEB-FACE7B706450}"/>
              </a:ext>
            </a:extLst>
          </p:cNvPr>
          <p:cNvSpPr txBox="1"/>
          <p:nvPr/>
        </p:nvSpPr>
        <p:spPr>
          <a:xfrm>
            <a:off x="9197044" y="2977595"/>
            <a:ext cx="114190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Use private key to decrypt</a:t>
            </a:r>
          </a:p>
        </p:txBody>
      </p:sp>
      <p:cxnSp>
        <p:nvCxnSpPr>
          <p:cNvPr id="45" name="Straight Arrow Connector 52">
            <a:extLst>
              <a:ext uri="{FF2B5EF4-FFF2-40B4-BE49-F238E27FC236}">
                <a16:creationId xmlns:a16="http://schemas.microsoft.com/office/drawing/2014/main" id="{51400735-108F-7181-2939-3459FF1691AF}"/>
              </a:ext>
            </a:extLst>
          </p:cNvPr>
          <p:cNvCxnSpPr>
            <a:cxnSpLocks/>
            <a:stCxn id="44" idx="0"/>
            <a:endCxn id="24" idx="3"/>
          </p:cNvCxnSpPr>
          <p:nvPr/>
        </p:nvCxnSpPr>
        <p:spPr>
          <a:xfrm rot="16200000" flipV="1">
            <a:off x="9035203" y="2244799"/>
            <a:ext cx="640396" cy="8251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2">
            <a:extLst>
              <a:ext uri="{FF2B5EF4-FFF2-40B4-BE49-F238E27FC236}">
                <a16:creationId xmlns:a16="http://schemas.microsoft.com/office/drawing/2014/main" id="{45B76FE9-F320-603F-F99B-C7A33D944F9E}"/>
              </a:ext>
            </a:extLst>
          </p:cNvPr>
          <p:cNvCxnSpPr>
            <a:cxnSpLocks/>
            <a:stCxn id="44" idx="2"/>
            <a:endCxn id="26" idx="3"/>
          </p:cNvCxnSpPr>
          <p:nvPr/>
        </p:nvCxnSpPr>
        <p:spPr>
          <a:xfrm rot="5400000">
            <a:off x="8971318" y="3248669"/>
            <a:ext cx="646999" cy="9463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894340-4A36-AC00-6E5F-378F97E4C81F}"/>
              </a:ext>
            </a:extLst>
          </p:cNvPr>
          <p:cNvSpPr txBox="1"/>
          <p:nvPr/>
        </p:nvSpPr>
        <p:spPr>
          <a:xfrm>
            <a:off x="4198675" y="4987497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9.7 – E2EE in edge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6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BE487-821D-45A6-9FD1-6003BCD902CD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customXml/itemProps2.xml><?xml version="1.0" encoding="utf-8"?>
<ds:datastoreItem xmlns:ds="http://schemas.openxmlformats.org/officeDocument/2006/customXml" ds:itemID="{B7236AA4-DE63-44D7-8FA7-342CA2564F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63E61E-791C-427F-8882-C88A4FE6E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MyriadPro-Regular</vt:lpstr>
      <vt:lpstr>Office Theme</vt:lpstr>
      <vt:lpstr>SASE</vt:lpstr>
      <vt:lpstr>ZTNA</vt:lpstr>
      <vt:lpstr>E2EE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ZTNA</dc:title>
  <dc:creator>Ashok Iyengar</dc:creator>
  <cp:lastModifiedBy>Vidhisha Patidar</cp:lastModifiedBy>
  <cp:revision>1</cp:revision>
  <dcterms:created xsi:type="dcterms:W3CDTF">2024-01-17T22:12:55Z</dcterms:created>
  <dcterms:modified xsi:type="dcterms:W3CDTF">2024-01-18T09:48:18Z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