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142533925" r:id="rId5"/>
    <p:sldId id="2142531991" r:id="rId6"/>
    <p:sldId id="2142533923" r:id="rId7"/>
    <p:sldId id="21425339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EFEFEF"/>
    <a:srgbClr val="609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BAA80-FBE7-4C21-B3E0-A91AE36C66CD}" v="4" dt="2024-01-18T07:16:42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/>
    <p:restoredTop sz="96327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sha Patidar" userId="b271fc51-4a80-4050-9367-adcb0477b0d0" providerId="ADAL" clId="{8F3BAA80-FBE7-4C21-B3E0-A91AE36C66CD}"/>
    <pc:docChg chg="delSld modSld sldOrd">
      <pc:chgData name="Vidhisha Patidar" userId="b271fc51-4a80-4050-9367-adcb0477b0d0" providerId="ADAL" clId="{8F3BAA80-FBE7-4C21-B3E0-A91AE36C66CD}" dt="2024-01-18T07:17:08.274" v="22" actId="2696"/>
      <pc:docMkLst>
        <pc:docMk/>
      </pc:docMkLst>
      <pc:sldChg chg="addSp modSp mod ord">
        <pc:chgData name="Vidhisha Patidar" userId="b271fc51-4a80-4050-9367-adcb0477b0d0" providerId="ADAL" clId="{8F3BAA80-FBE7-4C21-B3E0-A91AE36C66CD}" dt="2024-01-18T07:15:31.493" v="13" actId="1076"/>
        <pc:sldMkLst>
          <pc:docMk/>
          <pc:sldMk cId="3318224522" sldId="2142531991"/>
        </pc:sldMkLst>
        <pc:spChg chg="add mod">
          <ac:chgData name="Vidhisha Patidar" userId="b271fc51-4a80-4050-9367-adcb0477b0d0" providerId="ADAL" clId="{8F3BAA80-FBE7-4C21-B3E0-A91AE36C66CD}" dt="2024-01-18T07:15:31.493" v="13" actId="1076"/>
          <ac:spMkLst>
            <pc:docMk/>
            <pc:sldMk cId="3318224522" sldId="2142531991"/>
            <ac:spMk id="3" creationId="{DC3C9A66-1DA4-0F01-A723-90FAFE9DF311}"/>
          </ac:spMkLst>
        </pc:spChg>
      </pc:sldChg>
      <pc:sldChg chg="addSp modSp mod">
        <pc:chgData name="Vidhisha Patidar" userId="b271fc51-4a80-4050-9367-adcb0477b0d0" providerId="ADAL" clId="{8F3BAA80-FBE7-4C21-B3E0-A91AE36C66CD}" dt="2024-01-18T07:16:12.661" v="17" actId="1076"/>
        <pc:sldMkLst>
          <pc:docMk/>
          <pc:sldMk cId="4023521523" sldId="2142533923"/>
        </pc:sldMkLst>
        <pc:spChg chg="add mod">
          <ac:chgData name="Vidhisha Patidar" userId="b271fc51-4a80-4050-9367-adcb0477b0d0" providerId="ADAL" clId="{8F3BAA80-FBE7-4C21-B3E0-A91AE36C66CD}" dt="2024-01-18T07:16:12.661" v="17" actId="1076"/>
          <ac:spMkLst>
            <pc:docMk/>
            <pc:sldMk cId="4023521523" sldId="2142533923"/>
            <ac:spMk id="4" creationId="{B71DF932-7349-92C6-7390-92256048844C}"/>
          </ac:spMkLst>
        </pc:spChg>
      </pc:sldChg>
      <pc:sldChg chg="addSp modSp mod">
        <pc:chgData name="Vidhisha Patidar" userId="b271fc51-4a80-4050-9367-adcb0477b0d0" providerId="ADAL" clId="{8F3BAA80-FBE7-4C21-B3E0-A91AE36C66CD}" dt="2024-01-18T07:16:51.535" v="21" actId="1076"/>
        <pc:sldMkLst>
          <pc:docMk/>
          <pc:sldMk cId="2704003686" sldId="2142533924"/>
        </pc:sldMkLst>
        <pc:spChg chg="add mod">
          <ac:chgData name="Vidhisha Patidar" userId="b271fc51-4a80-4050-9367-adcb0477b0d0" providerId="ADAL" clId="{8F3BAA80-FBE7-4C21-B3E0-A91AE36C66CD}" dt="2024-01-18T07:16:51.535" v="21" actId="1076"/>
          <ac:spMkLst>
            <pc:docMk/>
            <pc:sldMk cId="2704003686" sldId="2142533924"/>
            <ac:spMk id="3" creationId="{BFD9881A-9677-485F-8FE0-D96EFDEEDF51}"/>
          </ac:spMkLst>
        </pc:spChg>
      </pc:sldChg>
      <pc:sldChg chg="addSp modSp mod ord">
        <pc:chgData name="Vidhisha Patidar" userId="b271fc51-4a80-4050-9367-adcb0477b0d0" providerId="ADAL" clId="{8F3BAA80-FBE7-4C21-B3E0-A91AE36C66CD}" dt="2024-01-18T07:14:50.524" v="5" actId="1076"/>
        <pc:sldMkLst>
          <pc:docMk/>
          <pc:sldMk cId="4118983703" sldId="2142533925"/>
        </pc:sldMkLst>
        <pc:spChg chg="add mod">
          <ac:chgData name="Vidhisha Patidar" userId="b271fc51-4a80-4050-9367-adcb0477b0d0" providerId="ADAL" clId="{8F3BAA80-FBE7-4C21-B3E0-A91AE36C66CD}" dt="2024-01-18T07:14:50.524" v="5" actId="1076"/>
          <ac:spMkLst>
            <pc:docMk/>
            <pc:sldMk cId="4118983703" sldId="2142533925"/>
            <ac:spMk id="2" creationId="{BC80DB9A-0A87-5835-F70E-918AD47FDA10}"/>
          </ac:spMkLst>
        </pc:spChg>
      </pc:sldChg>
      <pc:sldChg chg="del">
        <pc:chgData name="Vidhisha Patidar" userId="b271fc51-4a80-4050-9367-adcb0477b0d0" providerId="ADAL" clId="{8F3BAA80-FBE7-4C21-B3E0-A91AE36C66CD}" dt="2024-01-18T07:17:08.274" v="22" actId="2696"/>
        <pc:sldMkLst>
          <pc:docMk/>
          <pc:sldMk cId="3048498395" sldId="214253392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C57BA-F548-FD4F-922A-1D0C65AF4196}" type="doc">
      <dgm:prSet loTypeId="urn:microsoft.com/office/officeart/2005/8/layout/radial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CA0716-87B6-934E-AD57-543941A4EF65}">
      <dgm:prSet custT="1"/>
      <dgm:spPr>
        <a:xfrm>
          <a:off x="2141697" y="1723168"/>
          <a:ext cx="2720612" cy="1830073"/>
        </a:xfrm>
        <a:prstGeom prst="diamond">
          <a:avLst/>
        </a:prstGeom>
        <a:solidFill>
          <a:srgbClr val="EAEAEA">
            <a:lumMod val="90000"/>
          </a:srgbClr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000000"/>
              </a:solidFill>
              <a:latin typeface="IBM Plex Sans"/>
              <a:ea typeface="+mn-ea"/>
              <a:cs typeface="+mn-cs"/>
            </a:rPr>
            <a:t>Decision Points in an Edge</a:t>
          </a:r>
        </a:p>
        <a:p>
          <a:pPr>
            <a:buNone/>
          </a:pPr>
          <a:r>
            <a:rPr lang="en-US" sz="1600" dirty="0">
              <a:solidFill>
                <a:srgbClr val="000000"/>
              </a:solidFill>
              <a:latin typeface="IBM Plex Sans"/>
              <a:ea typeface="+mn-ea"/>
              <a:cs typeface="+mn-cs"/>
            </a:rPr>
            <a:t>Architecture</a:t>
          </a:r>
        </a:p>
      </dgm:t>
    </dgm:pt>
    <dgm:pt modelId="{0907CD03-3557-BF4F-9BA6-81F1B7DA32DB}" type="parTrans" cxnId="{E37B6FD3-21E7-B34F-BA77-1F89CF155E08}">
      <dgm:prSet/>
      <dgm:spPr/>
      <dgm:t>
        <a:bodyPr/>
        <a:lstStyle/>
        <a:p>
          <a:endParaRPr lang="en-US"/>
        </a:p>
      </dgm:t>
    </dgm:pt>
    <dgm:pt modelId="{BA69F93A-DBAB-C24A-8493-D71C24B88EA0}" type="sibTrans" cxnId="{E37B6FD3-21E7-B34F-BA77-1F89CF155E08}">
      <dgm:prSet/>
      <dgm:spPr/>
      <dgm:t>
        <a:bodyPr/>
        <a:lstStyle/>
        <a:p>
          <a:endParaRPr lang="en-US"/>
        </a:p>
      </dgm:t>
    </dgm:pt>
    <dgm:pt modelId="{EBD91DA3-F99E-A84F-BB41-7F9C9C7876B4}">
      <dgm:prSet custT="1"/>
      <dgm:spPr>
        <a:xfrm>
          <a:off x="331132" y="1199902"/>
          <a:ext cx="1006349" cy="888026"/>
        </a:xfrm>
        <a:prstGeom prst="flowChartOffpageConnector">
          <a:avLst/>
        </a:prstGeom>
        <a:solidFill>
          <a:srgbClr val="7030A0"/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Device</a:t>
          </a:r>
        </a:p>
      </dgm:t>
    </dgm:pt>
    <dgm:pt modelId="{DB74B7FF-E4E9-E849-A6D8-BE9EB5F69BDE}" type="parTrans" cxnId="{B8306816-C782-F946-B00F-9A57AD5B03C2}">
      <dgm:prSet/>
      <dgm:spPr>
        <a:xfrm rot="12026470">
          <a:off x="1001523" y="1739665"/>
          <a:ext cx="1490399" cy="520068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7707E34-22B6-5341-A0AC-4C03D3B7FAAF}" type="sibTrans" cxnId="{B8306816-C782-F946-B00F-9A57AD5B03C2}">
      <dgm:prSet/>
      <dgm:spPr/>
      <dgm:t>
        <a:bodyPr/>
        <a:lstStyle/>
        <a:p>
          <a:endParaRPr lang="en-US"/>
        </a:p>
      </dgm:t>
    </dgm:pt>
    <dgm:pt modelId="{0FEB6F19-168D-B845-B83B-9C071BCA72FF}">
      <dgm:prSet custT="1"/>
      <dgm:spPr>
        <a:xfrm>
          <a:off x="3871743" y="225426"/>
          <a:ext cx="1248163" cy="685796"/>
        </a:xfrm>
        <a:prstGeom prst="roundRect">
          <a:avLst>
            <a:gd name="adj" fmla="val 10000"/>
          </a:avLst>
        </a:prstGeom>
        <a:solidFill>
          <a:srgbClr val="000E5E">
            <a:lumMod val="50000"/>
            <a:lumOff val="50000"/>
          </a:srgbClr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Network</a:t>
          </a:r>
        </a:p>
      </dgm:t>
    </dgm:pt>
    <dgm:pt modelId="{FEAD9DA0-3990-1E4A-B440-6F92054DCB10}" type="parTrans" cxnId="{98B59732-8A53-A543-8C2E-A7A3FF6D1353}">
      <dgm:prSet/>
      <dgm:spPr>
        <a:xfrm rot="17738837">
          <a:off x="3595271" y="1011346"/>
          <a:ext cx="1257028" cy="520068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8A047DF-8EB9-974B-B812-ABD0FA73F77A}" type="sibTrans" cxnId="{98B59732-8A53-A543-8C2E-A7A3FF6D1353}">
      <dgm:prSet/>
      <dgm:spPr/>
      <dgm:t>
        <a:bodyPr/>
        <a:lstStyle/>
        <a:p>
          <a:endParaRPr lang="en-US"/>
        </a:p>
      </dgm:t>
    </dgm:pt>
    <dgm:pt modelId="{65EF629C-5C51-7349-ACF0-F978E0AF4B28}">
      <dgm:prSet custT="1"/>
      <dgm:spPr>
        <a:xfrm>
          <a:off x="2075268" y="123901"/>
          <a:ext cx="865826" cy="888844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Cluster</a:t>
          </a:r>
        </a:p>
      </dgm:t>
    </dgm:pt>
    <dgm:pt modelId="{E81C7322-C818-CB45-B96D-C6AC36C87768}" type="parTrans" cxnId="{C211E0B7-7A13-E343-B0CC-096C20683481}">
      <dgm:prSet/>
      <dgm:spPr>
        <a:xfrm rot="14661163">
          <a:off x="2151707" y="1024992"/>
          <a:ext cx="1257028" cy="520068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00430597-3D08-8644-93B5-D0050F3A96D6}" type="sibTrans" cxnId="{C211E0B7-7A13-E343-B0CC-096C20683481}">
      <dgm:prSet/>
      <dgm:spPr/>
      <dgm:t>
        <a:bodyPr/>
        <a:lstStyle/>
        <a:p>
          <a:endParaRPr lang="en-US"/>
        </a:p>
      </dgm:t>
    </dgm:pt>
    <dgm:pt modelId="{D25373BD-2268-BF4E-82B0-D1478E47C509}">
      <dgm:prSet custT="1"/>
      <dgm:spPr>
        <a:xfrm>
          <a:off x="5463581" y="1270533"/>
          <a:ext cx="1371592" cy="685796"/>
        </a:xfrm>
        <a:prstGeom prst="cloud">
          <a:avLst/>
        </a:prstGeom>
        <a:solidFill>
          <a:srgbClr val="69A6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Cloud</a:t>
          </a:r>
        </a:p>
      </dgm:t>
    </dgm:pt>
    <dgm:pt modelId="{FAB49FAC-3816-6841-846C-1568E2762CBC}" type="parTrans" cxnId="{1BA997AF-CF69-1D4E-A2D6-3986F9B70DC5}">
      <dgm:prSet/>
      <dgm:spPr>
        <a:xfrm rot="20330342">
          <a:off x="4524146" y="1737954"/>
          <a:ext cx="1487919" cy="520068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EB3C0A4B-644D-2C49-B093-15CA6A88B0FE}" type="sibTrans" cxnId="{1BA997AF-CF69-1D4E-A2D6-3986F9B70DC5}">
      <dgm:prSet/>
      <dgm:spPr/>
      <dgm:t>
        <a:bodyPr/>
        <a:lstStyle/>
        <a:p>
          <a:endParaRPr lang="en-US"/>
        </a:p>
      </dgm:t>
    </dgm:pt>
    <dgm:pt modelId="{5E2449EE-E16C-FB46-A2F9-860194095A02}" type="pres">
      <dgm:prSet presAssocID="{FFBC57BA-F548-FD4F-922A-1D0C65AF41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F534ABE-17D4-1745-B97E-4077D0BD8D6D}" type="pres">
      <dgm:prSet presAssocID="{15CA0716-87B6-934E-AD57-543941A4EF65}" presName="centerShape" presStyleLbl="node0" presStyleIdx="0" presStyleCnt="1" custScaleX="149091" custScaleY="100289" custLinFactNeighborY="-1305"/>
      <dgm:spPr>
        <a:prstGeom prst="diamond">
          <a:avLst/>
        </a:prstGeom>
      </dgm:spPr>
    </dgm:pt>
    <dgm:pt modelId="{1D5C675E-53B6-404A-A0DD-07824C77D2D3}" type="pres">
      <dgm:prSet presAssocID="{DB74B7FF-E4E9-E849-A6D8-BE9EB5F69BDE}" presName="parTrans" presStyleLbl="bgSibTrans2D1" presStyleIdx="0" presStyleCnt="4" custLinFactNeighborX="14368" custLinFactNeighborY="18368"/>
      <dgm:spPr/>
    </dgm:pt>
    <dgm:pt modelId="{C04F11F0-B224-3644-A0BB-791061ED301E}" type="pres">
      <dgm:prSet presAssocID="{EBD91DA3-F99E-A84F-BB41-7F9C9C7876B4}" presName="node" presStyleLbl="node1" presStyleIdx="0" presStyleCnt="4" custScaleX="58051" custScaleY="64032" custRadScaleRad="122002" custRadScaleInc="14644">
        <dgm:presLayoutVars>
          <dgm:bulletEnabled val="1"/>
        </dgm:presLayoutVars>
      </dgm:prSet>
      <dgm:spPr>
        <a:prstGeom prst="flowChartOffpageConnector">
          <a:avLst/>
        </a:prstGeom>
      </dgm:spPr>
    </dgm:pt>
    <dgm:pt modelId="{B268C8D0-84EB-B044-AFE5-5CA627C22252}" type="pres">
      <dgm:prSet presAssocID="{E81C7322-C818-CB45-B96D-C6AC36C87768}" presName="parTrans" presStyleLbl="bgSibTrans2D1" presStyleIdx="1" presStyleCnt="4" custLinFactNeighborY="28864"/>
      <dgm:spPr/>
    </dgm:pt>
    <dgm:pt modelId="{CF8AA40D-7A8C-AD46-9DA7-67B9B8DC1F0C}" type="pres">
      <dgm:prSet presAssocID="{65EF629C-5C51-7349-ACF0-F978E0AF4B28}" presName="node" presStyleLbl="node1" presStyleIdx="1" presStyleCnt="4" custScaleX="49945" custScaleY="64091">
        <dgm:presLayoutVars>
          <dgm:bulletEnabled val="1"/>
        </dgm:presLayoutVars>
      </dgm:prSet>
      <dgm:spPr>
        <a:prstGeom prst="rect">
          <a:avLst/>
        </a:prstGeom>
      </dgm:spPr>
    </dgm:pt>
    <dgm:pt modelId="{14B9A672-AF2E-9E45-8732-693974F4AC17}" type="pres">
      <dgm:prSet presAssocID="{FEAD9DA0-3990-1E4A-B440-6F92054DCB10}" presName="parTrans" presStyleLbl="bgSibTrans2D1" presStyleIdx="2" presStyleCnt="4" custLinFactNeighborY="26240"/>
      <dgm:spPr/>
    </dgm:pt>
    <dgm:pt modelId="{AF8E12F8-AAF9-C94F-813E-7373502FACFB}" type="pres">
      <dgm:prSet presAssocID="{0FEB6F19-168D-B845-B83B-9C071BCA72FF}" presName="node" presStyleLbl="node1" presStyleIdx="2" presStyleCnt="4" custScaleX="72000" custScaleY="49450">
        <dgm:presLayoutVars>
          <dgm:bulletEnabled val="1"/>
        </dgm:presLayoutVars>
      </dgm:prSet>
      <dgm:spPr/>
    </dgm:pt>
    <dgm:pt modelId="{C88D2CF2-E47E-8942-8A2F-B5EA9C3D99BE}" type="pres">
      <dgm:prSet presAssocID="{FAB49FAC-3816-6841-846C-1568E2762CBC}" presName="parTrans" presStyleLbl="bgSibTrans2D1" presStyleIdx="3" presStyleCnt="4" custLinFactNeighborX="-12600" custLinFactNeighborY="22304"/>
      <dgm:spPr/>
    </dgm:pt>
    <dgm:pt modelId="{EC3FF0CB-9CE2-6C41-9A5C-1862AFFD78FF}" type="pres">
      <dgm:prSet presAssocID="{D25373BD-2268-BF4E-82B0-D1478E47C509}" presName="node" presStyleLbl="node1" presStyleIdx="3" presStyleCnt="4" custScaleX="79120" custScaleY="49450" custRadScaleRad="121685" custRadScaleInc="-16238">
        <dgm:presLayoutVars>
          <dgm:bulletEnabled val="1"/>
        </dgm:presLayoutVars>
      </dgm:prSet>
      <dgm:spPr>
        <a:prstGeom prst="cloud">
          <a:avLst/>
        </a:prstGeom>
      </dgm:spPr>
    </dgm:pt>
  </dgm:ptLst>
  <dgm:cxnLst>
    <dgm:cxn modelId="{B8306816-C782-F946-B00F-9A57AD5B03C2}" srcId="{15CA0716-87B6-934E-AD57-543941A4EF65}" destId="{EBD91DA3-F99E-A84F-BB41-7F9C9C7876B4}" srcOrd="0" destOrd="0" parTransId="{DB74B7FF-E4E9-E849-A6D8-BE9EB5F69BDE}" sibTransId="{37707E34-22B6-5341-A0AC-4C03D3B7FAAF}"/>
    <dgm:cxn modelId="{5171651B-9DF8-BA4A-A610-42E0E7F7D26C}" type="presOf" srcId="{DB74B7FF-E4E9-E849-A6D8-BE9EB5F69BDE}" destId="{1D5C675E-53B6-404A-A0DD-07824C77D2D3}" srcOrd="0" destOrd="0" presId="urn:microsoft.com/office/officeart/2005/8/layout/radial4"/>
    <dgm:cxn modelId="{47FA872A-2A38-754D-B946-23AB841AAE5E}" type="presOf" srcId="{FEAD9DA0-3990-1E4A-B440-6F92054DCB10}" destId="{14B9A672-AF2E-9E45-8732-693974F4AC17}" srcOrd="0" destOrd="0" presId="urn:microsoft.com/office/officeart/2005/8/layout/radial4"/>
    <dgm:cxn modelId="{98B59732-8A53-A543-8C2E-A7A3FF6D1353}" srcId="{15CA0716-87B6-934E-AD57-543941A4EF65}" destId="{0FEB6F19-168D-B845-B83B-9C071BCA72FF}" srcOrd="2" destOrd="0" parTransId="{FEAD9DA0-3990-1E4A-B440-6F92054DCB10}" sibTransId="{28A047DF-8EB9-974B-B812-ABD0FA73F77A}"/>
    <dgm:cxn modelId="{7CB58240-40FF-064C-8DAA-3445EA4F0373}" type="presOf" srcId="{0FEB6F19-168D-B845-B83B-9C071BCA72FF}" destId="{AF8E12F8-AAF9-C94F-813E-7373502FACFB}" srcOrd="0" destOrd="0" presId="urn:microsoft.com/office/officeart/2005/8/layout/radial4"/>
    <dgm:cxn modelId="{477A8A4B-2C33-084E-A0E6-689C43541DC0}" type="presOf" srcId="{FAB49FAC-3816-6841-846C-1568E2762CBC}" destId="{C88D2CF2-E47E-8942-8A2F-B5EA9C3D99BE}" srcOrd="0" destOrd="0" presId="urn:microsoft.com/office/officeart/2005/8/layout/radial4"/>
    <dgm:cxn modelId="{D1498172-FADF-A948-AAA7-BB88F9F1CE82}" type="presOf" srcId="{FFBC57BA-F548-FD4F-922A-1D0C65AF4196}" destId="{5E2449EE-E16C-FB46-A2F9-860194095A02}" srcOrd="0" destOrd="0" presId="urn:microsoft.com/office/officeart/2005/8/layout/radial4"/>
    <dgm:cxn modelId="{03CB178D-FA77-464A-98CC-E6B2A4C5FA07}" type="presOf" srcId="{D25373BD-2268-BF4E-82B0-D1478E47C509}" destId="{EC3FF0CB-9CE2-6C41-9A5C-1862AFFD78FF}" srcOrd="0" destOrd="0" presId="urn:microsoft.com/office/officeart/2005/8/layout/radial4"/>
    <dgm:cxn modelId="{74E02DA5-B6B6-0240-8029-C593AFF35AAF}" type="presOf" srcId="{EBD91DA3-F99E-A84F-BB41-7F9C9C7876B4}" destId="{C04F11F0-B224-3644-A0BB-791061ED301E}" srcOrd="0" destOrd="0" presId="urn:microsoft.com/office/officeart/2005/8/layout/radial4"/>
    <dgm:cxn modelId="{1BA997AF-CF69-1D4E-A2D6-3986F9B70DC5}" srcId="{15CA0716-87B6-934E-AD57-543941A4EF65}" destId="{D25373BD-2268-BF4E-82B0-D1478E47C509}" srcOrd="3" destOrd="0" parTransId="{FAB49FAC-3816-6841-846C-1568E2762CBC}" sibTransId="{EB3C0A4B-644D-2C49-B093-15CA6A88B0FE}"/>
    <dgm:cxn modelId="{C211E0B7-7A13-E343-B0CC-096C20683481}" srcId="{15CA0716-87B6-934E-AD57-543941A4EF65}" destId="{65EF629C-5C51-7349-ACF0-F978E0AF4B28}" srcOrd="1" destOrd="0" parTransId="{E81C7322-C818-CB45-B96D-C6AC36C87768}" sibTransId="{00430597-3D08-8644-93B5-D0050F3A96D6}"/>
    <dgm:cxn modelId="{27D0BCC7-D4BD-6F43-A4C8-881189BF2978}" type="presOf" srcId="{65EF629C-5C51-7349-ACF0-F978E0AF4B28}" destId="{CF8AA40D-7A8C-AD46-9DA7-67B9B8DC1F0C}" srcOrd="0" destOrd="0" presId="urn:microsoft.com/office/officeart/2005/8/layout/radial4"/>
    <dgm:cxn modelId="{E37B6FD3-21E7-B34F-BA77-1F89CF155E08}" srcId="{FFBC57BA-F548-FD4F-922A-1D0C65AF4196}" destId="{15CA0716-87B6-934E-AD57-543941A4EF65}" srcOrd="0" destOrd="0" parTransId="{0907CD03-3557-BF4F-9BA6-81F1B7DA32DB}" sibTransId="{BA69F93A-DBAB-C24A-8493-D71C24B88EA0}"/>
    <dgm:cxn modelId="{7E3059DC-AF34-8B4C-86B8-493F2449148C}" type="presOf" srcId="{15CA0716-87B6-934E-AD57-543941A4EF65}" destId="{FF534ABE-17D4-1745-B97E-4077D0BD8D6D}" srcOrd="0" destOrd="0" presId="urn:microsoft.com/office/officeart/2005/8/layout/radial4"/>
    <dgm:cxn modelId="{BBB85BF4-28DE-E84C-BABB-FD004A7E2E57}" type="presOf" srcId="{E81C7322-C818-CB45-B96D-C6AC36C87768}" destId="{B268C8D0-84EB-B044-AFE5-5CA627C22252}" srcOrd="0" destOrd="0" presId="urn:microsoft.com/office/officeart/2005/8/layout/radial4"/>
    <dgm:cxn modelId="{78A118F6-3388-BC4A-831C-2BF0FAF5A4D0}" type="presParOf" srcId="{5E2449EE-E16C-FB46-A2F9-860194095A02}" destId="{FF534ABE-17D4-1745-B97E-4077D0BD8D6D}" srcOrd="0" destOrd="0" presId="urn:microsoft.com/office/officeart/2005/8/layout/radial4"/>
    <dgm:cxn modelId="{9232E5FB-4D11-3E43-8173-4CE8A22DFA4A}" type="presParOf" srcId="{5E2449EE-E16C-FB46-A2F9-860194095A02}" destId="{1D5C675E-53B6-404A-A0DD-07824C77D2D3}" srcOrd="1" destOrd="0" presId="urn:microsoft.com/office/officeart/2005/8/layout/radial4"/>
    <dgm:cxn modelId="{6F523843-1C65-3642-A157-E8C61F8DD246}" type="presParOf" srcId="{5E2449EE-E16C-FB46-A2F9-860194095A02}" destId="{C04F11F0-B224-3644-A0BB-791061ED301E}" srcOrd="2" destOrd="0" presId="urn:microsoft.com/office/officeart/2005/8/layout/radial4"/>
    <dgm:cxn modelId="{C040C941-5A6A-A44E-B3E4-6995ACC4DAC8}" type="presParOf" srcId="{5E2449EE-E16C-FB46-A2F9-860194095A02}" destId="{B268C8D0-84EB-B044-AFE5-5CA627C22252}" srcOrd="3" destOrd="0" presId="urn:microsoft.com/office/officeart/2005/8/layout/radial4"/>
    <dgm:cxn modelId="{79DD155F-A67F-4A48-9606-F8E5B3488939}" type="presParOf" srcId="{5E2449EE-E16C-FB46-A2F9-860194095A02}" destId="{CF8AA40D-7A8C-AD46-9DA7-67B9B8DC1F0C}" srcOrd="4" destOrd="0" presId="urn:microsoft.com/office/officeart/2005/8/layout/radial4"/>
    <dgm:cxn modelId="{376EC697-3BCA-7B44-A49F-CBF279208C87}" type="presParOf" srcId="{5E2449EE-E16C-FB46-A2F9-860194095A02}" destId="{14B9A672-AF2E-9E45-8732-693974F4AC17}" srcOrd="5" destOrd="0" presId="urn:microsoft.com/office/officeart/2005/8/layout/radial4"/>
    <dgm:cxn modelId="{1609DC2B-E8B6-0448-851E-78C157082514}" type="presParOf" srcId="{5E2449EE-E16C-FB46-A2F9-860194095A02}" destId="{AF8E12F8-AAF9-C94F-813E-7373502FACFB}" srcOrd="6" destOrd="0" presId="urn:microsoft.com/office/officeart/2005/8/layout/radial4"/>
    <dgm:cxn modelId="{0899DC8A-8162-4E45-994E-8DA081D7F65E}" type="presParOf" srcId="{5E2449EE-E16C-FB46-A2F9-860194095A02}" destId="{C88D2CF2-E47E-8942-8A2F-B5EA9C3D99BE}" srcOrd="7" destOrd="0" presId="urn:microsoft.com/office/officeart/2005/8/layout/radial4"/>
    <dgm:cxn modelId="{551AD866-31E0-7841-8F10-A2915A283ECC}" type="presParOf" srcId="{5E2449EE-E16C-FB46-A2F9-860194095A02}" destId="{EC3FF0CB-9CE2-6C41-9A5C-1862AFFD78FF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4ABE-17D4-1745-B97E-4077D0BD8D6D}">
      <dsp:nvSpPr>
        <dsp:cNvPr id="0" name=""/>
        <dsp:cNvSpPr/>
      </dsp:nvSpPr>
      <dsp:spPr>
        <a:xfrm>
          <a:off x="2588473" y="2449172"/>
          <a:ext cx="3653289" cy="2457457"/>
        </a:xfrm>
        <a:prstGeom prst="diamond">
          <a:avLst/>
        </a:prstGeom>
        <a:solidFill>
          <a:srgbClr val="EAEAEA">
            <a:lumMod val="90000"/>
          </a:srgbClr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BM Plex Sans"/>
              <a:ea typeface="+mn-ea"/>
              <a:cs typeface="+mn-cs"/>
            </a:rPr>
            <a:t>Decision Points in an Edge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BM Plex Sans"/>
              <a:ea typeface="+mn-ea"/>
              <a:cs typeface="+mn-cs"/>
            </a:rPr>
            <a:t>Architecture</a:t>
          </a:r>
        </a:p>
      </dsp:txBody>
      <dsp:txXfrm>
        <a:off x="3501795" y="3063536"/>
        <a:ext cx="1826645" cy="1228729"/>
      </dsp:txXfrm>
    </dsp:sp>
    <dsp:sp modelId="{1D5C675E-53B6-404A-A0DD-07824C77D2D3}">
      <dsp:nvSpPr>
        <dsp:cNvPr id="0" name=""/>
        <dsp:cNvSpPr/>
      </dsp:nvSpPr>
      <dsp:spPr>
        <a:xfrm rot="12031923">
          <a:off x="917751" y="2435806"/>
          <a:ext cx="2163005" cy="698357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F11F0-B224-3644-A0BB-791061ED301E}">
      <dsp:nvSpPr>
        <dsp:cNvPr id="0" name=""/>
        <dsp:cNvSpPr/>
      </dsp:nvSpPr>
      <dsp:spPr>
        <a:xfrm>
          <a:off x="0" y="1681164"/>
          <a:ext cx="1351344" cy="1192458"/>
        </a:xfrm>
        <a:prstGeom prst="flowChartOffpageConnector">
          <a:avLst/>
        </a:prstGeom>
        <a:solidFill>
          <a:srgbClr val="7030A0"/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Device</a:t>
          </a:r>
        </a:p>
      </dsp:txBody>
      <dsp:txXfrm>
        <a:off x="0" y="1681164"/>
        <a:ext cx="1351344" cy="953966"/>
      </dsp:txXfrm>
    </dsp:sp>
    <dsp:sp modelId="{B268C8D0-84EB-B044-AFE5-5CA627C22252}">
      <dsp:nvSpPr>
        <dsp:cNvPr id="0" name=""/>
        <dsp:cNvSpPr/>
      </dsp:nvSpPr>
      <dsp:spPr>
        <a:xfrm rot="14661163">
          <a:off x="2496144" y="1439879"/>
          <a:ext cx="1830584" cy="698357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AA40D-7A8C-AD46-9DA7-67B9B8DC1F0C}">
      <dsp:nvSpPr>
        <dsp:cNvPr id="0" name=""/>
        <dsp:cNvSpPr/>
      </dsp:nvSpPr>
      <dsp:spPr>
        <a:xfrm>
          <a:off x="2433947" y="165591"/>
          <a:ext cx="1162648" cy="1193557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Cluster</a:t>
          </a:r>
        </a:p>
      </dsp:txBody>
      <dsp:txXfrm>
        <a:off x="2433947" y="165591"/>
        <a:ext cx="1162648" cy="1193557"/>
      </dsp:txXfrm>
    </dsp:sp>
    <dsp:sp modelId="{14B9A672-AF2E-9E45-8732-693974F4AC17}">
      <dsp:nvSpPr>
        <dsp:cNvPr id="0" name=""/>
        <dsp:cNvSpPr/>
      </dsp:nvSpPr>
      <dsp:spPr>
        <a:xfrm rot="17738837">
          <a:off x="4503507" y="1421554"/>
          <a:ext cx="1830584" cy="698357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E12F8-AAF9-C94F-813E-7373502FACFB}">
      <dsp:nvSpPr>
        <dsp:cNvPr id="0" name=""/>
        <dsp:cNvSpPr/>
      </dsp:nvSpPr>
      <dsp:spPr>
        <a:xfrm>
          <a:off x="4976937" y="301920"/>
          <a:ext cx="1676056" cy="920900"/>
        </a:xfrm>
        <a:prstGeom prst="roundRect">
          <a:avLst>
            <a:gd name="adj" fmla="val 10000"/>
          </a:avLst>
        </a:prstGeom>
        <a:solidFill>
          <a:srgbClr val="000E5E">
            <a:lumMod val="50000"/>
            <a:lumOff val="50000"/>
          </a:srgbClr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Network</a:t>
          </a:r>
        </a:p>
      </dsp:txBody>
      <dsp:txXfrm>
        <a:off x="5003909" y="328892"/>
        <a:ext cx="1622112" cy="866956"/>
      </dsp:txXfrm>
    </dsp:sp>
    <dsp:sp modelId="{C88D2CF2-E47E-8942-8A2F-B5EA9C3D99BE}">
      <dsp:nvSpPr>
        <dsp:cNvPr id="0" name=""/>
        <dsp:cNvSpPr/>
      </dsp:nvSpPr>
      <dsp:spPr>
        <a:xfrm rot="20330342">
          <a:off x="5769078" y="2433495"/>
          <a:ext cx="2174339" cy="698357"/>
        </a:xfrm>
        <a:prstGeom prst="leftArrow">
          <a:avLst>
            <a:gd name="adj1" fmla="val 60000"/>
            <a:gd name="adj2" fmla="val 50000"/>
          </a:avLst>
        </a:prstGeom>
        <a:solidFill>
          <a:srgbClr val="69A6FF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FF0CB-9CE2-6C41-9A5C-1862AFFD78FF}">
      <dsp:nvSpPr>
        <dsp:cNvPr id="0" name=""/>
        <dsp:cNvSpPr/>
      </dsp:nvSpPr>
      <dsp:spPr>
        <a:xfrm>
          <a:off x="7223176" y="1774005"/>
          <a:ext cx="1841800" cy="920900"/>
        </a:xfrm>
        <a:prstGeom prst="cloud">
          <a:avLst/>
        </a:prstGeom>
        <a:solidFill>
          <a:srgbClr val="69A6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E5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IBM Plex Sans"/>
              <a:ea typeface="+mn-ea"/>
              <a:cs typeface="+mn-cs"/>
            </a:rPr>
            <a:t>Cloud</a:t>
          </a:r>
        </a:p>
      </dsp:txBody>
      <dsp:txXfrm>
        <a:off x="7477020" y="1913078"/>
        <a:ext cx="1203139" cy="600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6BB-6A29-EFCD-B455-E8EB55DA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1C766-3A39-ACC4-5CAC-4A7DBB10D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BC64-860A-3A51-E6BF-635972EA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417E-5414-C7E6-F981-4F83231F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947-5B44-65CB-179E-2A7B617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5B84-2462-DCA5-EFCB-2009BE6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0354-2FDF-64CF-1407-5B36F161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6252-FAAE-09A1-8181-08E5F841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09A4-3896-B708-73C7-D1A0CB16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903B-4A13-2D5A-795C-C4D6A10D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C1D72-DBC6-7E8E-F616-C6E7DFEC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35579-E108-DF58-7C73-FF9B686E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3405-81D6-1F1B-0E50-8F851C0E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339C-0756-C02F-791F-9BE80D75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A1EF-C243-240F-1538-5BBB185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Accelerate digital transformation with Cloud &amp; AI / July 2018 / © 2018 IBM Corporation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C49663-4FBF-8B40-A6B3-11232F4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38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26B-6FAB-8062-F044-0227A48C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E75D-E466-B64C-8692-C18D02F6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CD60-8F2A-EF62-5C14-E6AC7CCE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4DEB-44A9-925A-00F2-2FA65BA3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25C3-BC77-7C13-A777-7D9F2A79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D970-A43C-2AD5-6C8E-D386384F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0153-8F9A-774D-A169-630A67B5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7645-D435-CBA2-F394-3748EBFF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812B-F46C-565A-49A8-DA03D232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5265-ED68-1F99-1C74-3E419A3C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B9D0-1B89-BD41-7BA0-EAB11311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69A3-F967-ABE6-961F-003E2DF9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E774-ECDE-A142-8863-DB0FCB80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A73D-34F3-D4A3-E985-83DCDE3A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C3B4-1C33-353C-E35E-64166D70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4AF80-1470-D2AB-8114-AF071B7A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7797-4C43-12BF-DAE3-CC4330F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885BD-FC47-33D8-F72E-F106B21B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31BE-9AC7-9C25-2000-DFF931D0E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10044-E277-D463-843D-0FFA06B66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D8810-D562-E532-B133-AF2D9E27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64222-595E-3CCE-A06C-DEC47442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F7F50-A2E4-469D-05E7-B7F54F9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1B094-385F-35D3-B7E5-4CEE85D4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5173-1896-3C5E-E135-6CC93171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D9F7F-E850-D24E-951C-92A49B9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4ECC8-F4A6-F88F-2646-6CD753B9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F1580-C0D5-5953-607D-483B2012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44275-4812-3AD1-6B53-AD92CAAC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6F9E5-756A-B302-9B2C-ED7EDEA3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20C6-3C58-C443-54C8-0101FF16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F0B6-2173-AB08-27F0-B3484F03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939F-A071-ADA7-843E-0F44060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1F586-70A3-4A9B-7627-3D658F24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B981-EE30-793C-581B-0D880598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9E6D5-1892-7F12-D54D-1EC1672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59F5-70A5-4538-4167-FC808149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15FB-E576-699F-5ED8-BCD98DE2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06366-193E-2CC7-C568-6ECBD18F9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4DF9-9BD8-D9D2-63E6-11631C0C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BB4A6-0083-1B31-CCB9-3D9856CB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2B537-15E5-38F4-FE6B-03CBA07F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B606-92E8-1C4E-DC40-27E61696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FF34F-5EE8-E67D-6F20-7CB34712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1EFA-2AD4-C4A0-EB10-B1EA8B88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D082-2E0B-1531-BED2-97818DE22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F831B-58F3-5041-883B-C4ABC6F9DD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8AD7-1F97-E3EB-AA3C-95AB08A9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5F96-9D7A-5E93-6B9A-2BA369521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132CB-42D9-CF46-8BE5-50898629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18" Type="http://schemas.openxmlformats.org/officeDocument/2006/relationships/image" Target="../media/image7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70.tiff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8.svg"/><Relationship Id="rId10" Type="http://schemas.openxmlformats.org/officeDocument/2006/relationships/image" Target="../media/image63.png"/><Relationship Id="rId19" Type="http://schemas.openxmlformats.org/officeDocument/2006/relationships/image" Target="../media/image7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B8656B2-08D9-4AFC-D386-4E0F72047574}"/>
              </a:ext>
            </a:extLst>
          </p:cNvPr>
          <p:cNvSpPr/>
          <p:nvPr/>
        </p:nvSpPr>
        <p:spPr>
          <a:xfrm>
            <a:off x="6214516" y="380075"/>
            <a:ext cx="2639315" cy="5908675"/>
          </a:xfrm>
          <a:prstGeom prst="roundRect">
            <a:avLst/>
          </a:prstGeom>
          <a:solidFill>
            <a:srgbClr val="D6F7FF">
              <a:alpha val="4043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0CFF8E6-88BA-E9E2-AC16-B5E4C7D3A2C9}"/>
              </a:ext>
            </a:extLst>
          </p:cNvPr>
          <p:cNvSpPr/>
          <p:nvPr/>
        </p:nvSpPr>
        <p:spPr>
          <a:xfrm>
            <a:off x="3518655" y="353648"/>
            <a:ext cx="2639315" cy="5935101"/>
          </a:xfrm>
          <a:prstGeom prst="roundRect">
            <a:avLst/>
          </a:prstGeom>
          <a:solidFill>
            <a:srgbClr val="D6F7FF">
              <a:alpha val="6018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C49E384D-7CC8-0A3A-F16C-384DE53B3346}"/>
              </a:ext>
            </a:extLst>
          </p:cNvPr>
          <p:cNvSpPr/>
          <p:nvPr/>
        </p:nvSpPr>
        <p:spPr>
          <a:xfrm>
            <a:off x="826557" y="369091"/>
            <a:ext cx="2639315" cy="5935101"/>
          </a:xfrm>
          <a:prstGeom prst="roundRect">
            <a:avLst/>
          </a:prstGeom>
          <a:solidFill>
            <a:srgbClr val="D6F7FF">
              <a:alpha val="80289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2048720C-CCE5-FC84-EAD2-A43DAD0BE200}"/>
              </a:ext>
            </a:extLst>
          </p:cNvPr>
          <p:cNvSpPr/>
          <p:nvPr/>
        </p:nvSpPr>
        <p:spPr>
          <a:xfrm>
            <a:off x="8912816" y="353648"/>
            <a:ext cx="2639313" cy="5908675"/>
          </a:xfrm>
          <a:prstGeom prst="roundRect">
            <a:avLst/>
          </a:prstGeom>
          <a:solidFill>
            <a:srgbClr val="D6F7FF">
              <a:alpha val="2036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6" name="Graphic 75" descr="Wind Turbines outline">
            <a:extLst>
              <a:ext uri="{FF2B5EF4-FFF2-40B4-BE49-F238E27FC236}">
                <a16:creationId xmlns:a16="http://schemas.microsoft.com/office/drawing/2014/main" id="{C363D1F0-6D47-6747-8FC7-BA98ABE12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29" y="4302816"/>
            <a:ext cx="536448" cy="536448"/>
          </a:xfrm>
          <a:prstGeom prst="rect">
            <a:avLst/>
          </a:prstGeom>
        </p:spPr>
      </p:pic>
      <p:pic>
        <p:nvPicPr>
          <p:cNvPr id="78" name="Graphic 77" descr="Robot Hand outline">
            <a:extLst>
              <a:ext uri="{FF2B5EF4-FFF2-40B4-BE49-F238E27FC236}">
                <a16:creationId xmlns:a16="http://schemas.microsoft.com/office/drawing/2014/main" id="{BE8ACC48-8C09-D94B-8255-272C71298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4739" y="2041658"/>
            <a:ext cx="540509" cy="540509"/>
          </a:xfrm>
          <a:prstGeom prst="rect">
            <a:avLst/>
          </a:prstGeom>
        </p:spPr>
      </p:pic>
      <p:pic>
        <p:nvPicPr>
          <p:cNvPr id="80" name="Graphic 79" descr="Security camera outline">
            <a:extLst>
              <a:ext uri="{FF2B5EF4-FFF2-40B4-BE49-F238E27FC236}">
                <a16:creationId xmlns:a16="http://schemas.microsoft.com/office/drawing/2014/main" id="{56D97813-5B18-5B4C-9FDA-4F6A16BD9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220" y="1477559"/>
            <a:ext cx="540509" cy="540509"/>
          </a:xfrm>
          <a:prstGeom prst="rect">
            <a:avLst/>
          </a:prstGeom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5A2FBA32-93D2-6274-3C73-7CBF79F837B9}"/>
              </a:ext>
            </a:extLst>
          </p:cNvPr>
          <p:cNvSpPr/>
          <p:nvPr/>
        </p:nvSpPr>
        <p:spPr>
          <a:xfrm>
            <a:off x="10138033" y="2766328"/>
            <a:ext cx="1341692" cy="710240"/>
          </a:xfrm>
          <a:prstGeom prst="cloud">
            <a:avLst/>
          </a:prstGeom>
          <a:solidFill>
            <a:srgbClr val="6097E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615789-BCEE-0D8E-425C-AF92C5487067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145251" y="3475812"/>
            <a:ext cx="9663628" cy="2631165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Production outline">
            <a:extLst>
              <a:ext uri="{FF2B5EF4-FFF2-40B4-BE49-F238E27FC236}">
                <a16:creationId xmlns:a16="http://schemas.microsoft.com/office/drawing/2014/main" id="{4DEF4C4E-076F-FC64-78E5-6171B0267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7281" y="2779651"/>
            <a:ext cx="536448" cy="5364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674CCD-36EA-87F4-0A39-55FE900891A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1184739" y="877416"/>
            <a:ext cx="9624140" cy="192952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Work from home Wi-Fi outline">
            <a:extLst>
              <a:ext uri="{FF2B5EF4-FFF2-40B4-BE49-F238E27FC236}">
                <a16:creationId xmlns:a16="http://schemas.microsoft.com/office/drawing/2014/main" id="{EF0EA3FD-6A0A-52C2-9FC6-0B726B45CD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220" y="3541233"/>
            <a:ext cx="536448" cy="536448"/>
          </a:xfrm>
          <a:prstGeom prst="rect">
            <a:avLst/>
          </a:prstGeom>
        </p:spPr>
      </p:pic>
      <p:pic>
        <p:nvPicPr>
          <p:cNvPr id="20" name="Graphic 19" descr="Thermometer with solid fill">
            <a:extLst>
              <a:ext uri="{FF2B5EF4-FFF2-40B4-BE49-F238E27FC236}">
                <a16:creationId xmlns:a16="http://schemas.microsoft.com/office/drawing/2014/main" id="{9DC13C19-FFFC-3536-EF7F-A27F73D8AE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5251" y="5006276"/>
            <a:ext cx="536448" cy="536448"/>
          </a:xfrm>
          <a:prstGeom prst="rect">
            <a:avLst/>
          </a:prstGeom>
        </p:spPr>
      </p:pic>
      <p:pic>
        <p:nvPicPr>
          <p:cNvPr id="36" name="Graphic 35" descr="Server outline">
            <a:extLst>
              <a:ext uri="{FF2B5EF4-FFF2-40B4-BE49-F238E27FC236}">
                <a16:creationId xmlns:a16="http://schemas.microsoft.com/office/drawing/2014/main" id="{A48F2466-3FC6-D176-99E2-0BA6A00DFF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2333" y="3704185"/>
            <a:ext cx="694944" cy="536099"/>
          </a:xfrm>
          <a:prstGeom prst="rect">
            <a:avLst/>
          </a:prstGeom>
        </p:spPr>
      </p:pic>
      <p:pic>
        <p:nvPicPr>
          <p:cNvPr id="44" name="Graphic 43" descr="Cell Tower outline">
            <a:extLst>
              <a:ext uri="{FF2B5EF4-FFF2-40B4-BE49-F238E27FC236}">
                <a16:creationId xmlns:a16="http://schemas.microsoft.com/office/drawing/2014/main" id="{791F2947-DF57-BAAC-4612-D72D86A19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26877" y="2361375"/>
            <a:ext cx="536448" cy="536448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6C34C2C1-F285-B99F-A05E-C9E35C83B8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27996" y="3167737"/>
            <a:ext cx="536448" cy="536448"/>
          </a:xfrm>
          <a:prstGeom prst="rect">
            <a:avLst/>
          </a:prstGeom>
        </p:spPr>
      </p:pic>
      <p:pic>
        <p:nvPicPr>
          <p:cNvPr id="53" name="Graphic 52" descr="Quadcopter outline">
            <a:extLst>
              <a:ext uri="{FF2B5EF4-FFF2-40B4-BE49-F238E27FC236}">
                <a16:creationId xmlns:a16="http://schemas.microsoft.com/office/drawing/2014/main" id="{2BA1A310-E57C-7F02-5C2F-5B6D049794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26956" y="3884556"/>
            <a:ext cx="536448" cy="536448"/>
          </a:xfrm>
          <a:prstGeom prst="rect">
            <a:avLst/>
          </a:prstGeom>
        </p:spPr>
      </p:pic>
      <p:pic>
        <p:nvPicPr>
          <p:cNvPr id="56" name="Graphic 55" descr="Robot outline">
            <a:extLst>
              <a:ext uri="{FF2B5EF4-FFF2-40B4-BE49-F238E27FC236}">
                <a16:creationId xmlns:a16="http://schemas.microsoft.com/office/drawing/2014/main" id="{54A40B79-20AB-C779-DFB2-0DEB1E8C01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26956" y="4570821"/>
            <a:ext cx="536448" cy="53644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CA61FA1-651D-31F1-4B10-A427D32A040C}"/>
              </a:ext>
            </a:extLst>
          </p:cNvPr>
          <p:cNvSpPr txBox="1"/>
          <p:nvPr/>
        </p:nvSpPr>
        <p:spPr>
          <a:xfrm>
            <a:off x="9546643" y="404706"/>
            <a:ext cx="1676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Enterprise Cloud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72D247-D26C-D9D8-4920-DA787060EF00}"/>
              </a:ext>
            </a:extLst>
          </p:cNvPr>
          <p:cNvSpPr txBox="1"/>
          <p:nvPr/>
        </p:nvSpPr>
        <p:spPr>
          <a:xfrm>
            <a:off x="1257960" y="404710"/>
            <a:ext cx="1366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Edge Devices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36C1D6-A645-4C4F-6DFD-73A1A370EB20}"/>
              </a:ext>
            </a:extLst>
          </p:cNvPr>
          <p:cNvSpPr txBox="1"/>
          <p:nvPr/>
        </p:nvSpPr>
        <p:spPr>
          <a:xfrm>
            <a:off x="4200951" y="429398"/>
            <a:ext cx="132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Edge Servers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7F0F31-AE64-254F-C408-BC9193426A6C}"/>
              </a:ext>
            </a:extLst>
          </p:cNvPr>
          <p:cNvSpPr txBox="1"/>
          <p:nvPr/>
        </p:nvSpPr>
        <p:spPr>
          <a:xfrm>
            <a:off x="6873796" y="422928"/>
            <a:ext cx="143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Regional Edge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3139D7-CA04-3CA7-C3C3-AD1E7E9F17B5}"/>
              </a:ext>
            </a:extLst>
          </p:cNvPr>
          <p:cNvSpPr txBox="1"/>
          <p:nvPr/>
        </p:nvSpPr>
        <p:spPr>
          <a:xfrm rot="20662239">
            <a:off x="1444754" y="594525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Billions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66373E-5372-9937-08AA-86077B945F6C}"/>
              </a:ext>
            </a:extLst>
          </p:cNvPr>
          <p:cNvSpPr txBox="1"/>
          <p:nvPr/>
        </p:nvSpPr>
        <p:spPr>
          <a:xfrm rot="20738591">
            <a:off x="3974747" y="528943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Millions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6AB150-F487-89FC-A9AE-838EFF3E24AA}"/>
              </a:ext>
            </a:extLst>
          </p:cNvPr>
          <p:cNvSpPr txBox="1"/>
          <p:nvPr/>
        </p:nvSpPr>
        <p:spPr>
          <a:xfrm rot="20687768">
            <a:off x="6444925" y="4574711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Thousands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61030-556E-B6EB-F643-6ED7DF6E6237}"/>
              </a:ext>
            </a:extLst>
          </p:cNvPr>
          <p:cNvSpPr txBox="1"/>
          <p:nvPr/>
        </p:nvSpPr>
        <p:spPr>
          <a:xfrm rot="20707791">
            <a:off x="9247469" y="3840645"/>
            <a:ext cx="106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Hundreds</a:t>
            </a:r>
          </a:p>
        </p:txBody>
      </p:sp>
      <p:pic>
        <p:nvPicPr>
          <p:cNvPr id="96" name="Graphic 95" descr="Good Idea outline">
            <a:extLst>
              <a:ext uri="{FF2B5EF4-FFF2-40B4-BE49-F238E27FC236}">
                <a16:creationId xmlns:a16="http://schemas.microsoft.com/office/drawing/2014/main" id="{31582DED-E959-81C2-9D94-F77254DB51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77508" y="3824495"/>
            <a:ext cx="536448" cy="536448"/>
          </a:xfrm>
          <a:prstGeom prst="rect">
            <a:avLst/>
          </a:prstGeom>
        </p:spPr>
      </p:pic>
      <p:pic>
        <p:nvPicPr>
          <p:cNvPr id="99" name="Graphic 98" descr="Scatterplot outline">
            <a:extLst>
              <a:ext uri="{FF2B5EF4-FFF2-40B4-BE49-F238E27FC236}">
                <a16:creationId xmlns:a16="http://schemas.microsoft.com/office/drawing/2014/main" id="{05A5D201-9A33-FBD0-CBB0-7E7F9B3D62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76663" y="3062480"/>
            <a:ext cx="536448" cy="536448"/>
          </a:xfrm>
          <a:prstGeom prst="rect">
            <a:avLst/>
          </a:prstGeom>
        </p:spPr>
      </p:pic>
      <p:pic>
        <p:nvPicPr>
          <p:cNvPr id="101" name="Graphic 100" descr="Research outline">
            <a:extLst>
              <a:ext uri="{FF2B5EF4-FFF2-40B4-BE49-F238E27FC236}">
                <a16:creationId xmlns:a16="http://schemas.microsoft.com/office/drawing/2014/main" id="{EEF6E259-A4E3-C5D4-9987-BB7567CEEA0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453357" y="2498104"/>
            <a:ext cx="536448" cy="536448"/>
          </a:xfrm>
          <a:prstGeom prst="rect">
            <a:avLst/>
          </a:prstGeom>
        </p:spPr>
      </p:pic>
      <p:pic>
        <p:nvPicPr>
          <p:cNvPr id="103" name="Graphic 102" descr="Statistics outline">
            <a:extLst>
              <a:ext uri="{FF2B5EF4-FFF2-40B4-BE49-F238E27FC236}">
                <a16:creationId xmlns:a16="http://schemas.microsoft.com/office/drawing/2014/main" id="{60CC2985-E53D-1E21-70F4-74AC5A45F84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80928" y="3207588"/>
            <a:ext cx="536448" cy="536448"/>
          </a:xfrm>
          <a:prstGeom prst="rect">
            <a:avLst/>
          </a:prstGeom>
        </p:spPr>
      </p:pic>
      <p:pic>
        <p:nvPicPr>
          <p:cNvPr id="105" name="Graphic 104" descr="Cloud Computing outline">
            <a:extLst>
              <a:ext uri="{FF2B5EF4-FFF2-40B4-BE49-F238E27FC236}">
                <a16:creationId xmlns:a16="http://schemas.microsoft.com/office/drawing/2014/main" id="{7823D9C0-060F-773B-79BF-ED0596F99A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52507" y="3115011"/>
            <a:ext cx="536448" cy="536448"/>
          </a:xfrm>
          <a:prstGeom prst="rect">
            <a:avLst/>
          </a:prstGeom>
        </p:spPr>
      </p:pic>
      <p:pic>
        <p:nvPicPr>
          <p:cNvPr id="107" name="Graphic 106" descr="Database outline">
            <a:extLst>
              <a:ext uri="{FF2B5EF4-FFF2-40B4-BE49-F238E27FC236}">
                <a16:creationId xmlns:a16="http://schemas.microsoft.com/office/drawing/2014/main" id="{3E174321-6E6D-88A3-031C-CEB2FB9CC03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344480" y="3679519"/>
            <a:ext cx="536448" cy="389199"/>
          </a:xfrm>
          <a:prstGeom prst="rect">
            <a:avLst/>
          </a:prstGeom>
        </p:spPr>
      </p:pic>
      <p:pic>
        <p:nvPicPr>
          <p:cNvPr id="108" name="Graphic 107" descr="Database outline">
            <a:extLst>
              <a:ext uri="{FF2B5EF4-FFF2-40B4-BE49-F238E27FC236}">
                <a16:creationId xmlns:a16="http://schemas.microsoft.com/office/drawing/2014/main" id="{0382CE02-CDF2-684C-A675-436D172A3D8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21482" y="4301189"/>
            <a:ext cx="449785" cy="315488"/>
          </a:xfrm>
          <a:prstGeom prst="rect">
            <a:avLst/>
          </a:prstGeom>
        </p:spPr>
      </p:pic>
      <p:pic>
        <p:nvPicPr>
          <p:cNvPr id="109" name="Graphic 108" descr="Database outline">
            <a:extLst>
              <a:ext uri="{FF2B5EF4-FFF2-40B4-BE49-F238E27FC236}">
                <a16:creationId xmlns:a16="http://schemas.microsoft.com/office/drawing/2014/main" id="{02A0B6C5-DAAF-B932-DCC0-617FA9B0383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43788" y="2637415"/>
            <a:ext cx="536448" cy="456240"/>
          </a:xfrm>
          <a:prstGeom prst="rect">
            <a:avLst/>
          </a:prstGeom>
        </p:spPr>
      </p:pic>
      <p:pic>
        <p:nvPicPr>
          <p:cNvPr id="110" name="Graphic 109" descr="Server outline">
            <a:extLst>
              <a:ext uri="{FF2B5EF4-FFF2-40B4-BE49-F238E27FC236}">
                <a16:creationId xmlns:a16="http://schemas.microsoft.com/office/drawing/2014/main" id="{A2E4F3B8-6124-4D24-7E85-AAF29BB54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9577" y="2986315"/>
            <a:ext cx="694944" cy="536099"/>
          </a:xfrm>
          <a:prstGeom prst="rect">
            <a:avLst/>
          </a:prstGeom>
        </p:spPr>
      </p:pic>
      <p:pic>
        <p:nvPicPr>
          <p:cNvPr id="111" name="Graphic 110" descr="Server outline">
            <a:extLst>
              <a:ext uri="{FF2B5EF4-FFF2-40B4-BE49-F238E27FC236}">
                <a16:creationId xmlns:a16="http://schemas.microsoft.com/office/drawing/2014/main" id="{9B5F9387-8064-F363-0E10-CEBB4E5DE1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7833" y="2198923"/>
            <a:ext cx="694944" cy="536099"/>
          </a:xfrm>
          <a:prstGeom prst="rect">
            <a:avLst/>
          </a:prstGeom>
        </p:spPr>
      </p:pic>
      <p:pic>
        <p:nvPicPr>
          <p:cNvPr id="112" name="Graphic 111" descr="Database outline">
            <a:extLst>
              <a:ext uri="{FF2B5EF4-FFF2-40B4-BE49-F238E27FC236}">
                <a16:creationId xmlns:a16="http://schemas.microsoft.com/office/drawing/2014/main" id="{7F92DA0C-FFD7-66FA-951B-ED755A92344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18785" y="2279355"/>
            <a:ext cx="449785" cy="315488"/>
          </a:xfrm>
          <a:prstGeom prst="rect">
            <a:avLst/>
          </a:prstGeom>
        </p:spPr>
      </p:pic>
      <p:pic>
        <p:nvPicPr>
          <p:cNvPr id="113" name="Graphic 112" descr="Statistics outline">
            <a:extLst>
              <a:ext uri="{FF2B5EF4-FFF2-40B4-BE49-F238E27FC236}">
                <a16:creationId xmlns:a16="http://schemas.microsoft.com/office/drawing/2014/main" id="{F5360B97-A8D1-465D-40D7-552B6B9CB92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351749" y="3435787"/>
            <a:ext cx="536448" cy="536448"/>
          </a:xfrm>
          <a:prstGeom prst="rect">
            <a:avLst/>
          </a:prstGeom>
        </p:spPr>
      </p:pic>
      <p:pic>
        <p:nvPicPr>
          <p:cNvPr id="114" name="Graphic 113" descr="Scatterplot outline">
            <a:extLst>
              <a:ext uri="{FF2B5EF4-FFF2-40B4-BE49-F238E27FC236}">
                <a16:creationId xmlns:a16="http://schemas.microsoft.com/office/drawing/2014/main" id="{42087C9F-50A4-7D67-4F6E-FBD23671F1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29179" y="4373391"/>
            <a:ext cx="536448" cy="536448"/>
          </a:xfrm>
          <a:prstGeom prst="rect">
            <a:avLst/>
          </a:prstGeom>
        </p:spPr>
      </p:pic>
      <p:pic>
        <p:nvPicPr>
          <p:cNvPr id="116" name="Graphic 115" descr="Computer outline">
            <a:extLst>
              <a:ext uri="{FF2B5EF4-FFF2-40B4-BE49-F238E27FC236}">
                <a16:creationId xmlns:a16="http://schemas.microsoft.com/office/drawing/2014/main" id="{34721E0E-4B0A-655F-CD99-3BE88AD45C3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988976" y="3248196"/>
            <a:ext cx="536448" cy="536448"/>
          </a:xfrm>
          <a:prstGeom prst="rect">
            <a:avLst/>
          </a:prstGeom>
        </p:spPr>
      </p:pic>
      <p:pic>
        <p:nvPicPr>
          <p:cNvPr id="118" name="Graphic 117" descr="Artificial Intelligence outline">
            <a:extLst>
              <a:ext uri="{FF2B5EF4-FFF2-40B4-BE49-F238E27FC236}">
                <a16:creationId xmlns:a16="http://schemas.microsoft.com/office/drawing/2014/main" id="{873407BC-6767-7EE4-DF8E-282225CB172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483120" y="2961800"/>
            <a:ext cx="536448" cy="536448"/>
          </a:xfrm>
          <a:prstGeom prst="rect">
            <a:avLst/>
          </a:prstGeom>
        </p:spPr>
      </p:pic>
      <p:pic>
        <p:nvPicPr>
          <p:cNvPr id="120" name="Graphic 119" descr="Drawing Figure outline">
            <a:extLst>
              <a:ext uri="{FF2B5EF4-FFF2-40B4-BE49-F238E27FC236}">
                <a16:creationId xmlns:a16="http://schemas.microsoft.com/office/drawing/2014/main" id="{ACCD440F-65EA-2DD2-6636-2504CDD9EF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819768" y="2369096"/>
            <a:ext cx="536448" cy="536448"/>
          </a:xfrm>
          <a:prstGeom prst="rect">
            <a:avLst/>
          </a:prstGeom>
        </p:spPr>
      </p:pic>
      <p:pic>
        <p:nvPicPr>
          <p:cNvPr id="122" name="Graphic 121" descr="Delivery outline">
            <a:extLst>
              <a:ext uri="{FF2B5EF4-FFF2-40B4-BE49-F238E27FC236}">
                <a16:creationId xmlns:a16="http://schemas.microsoft.com/office/drawing/2014/main" id="{EC167C92-FE96-A7C6-EC52-B2E1AB3C59F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510392" y="1408569"/>
            <a:ext cx="536448" cy="536448"/>
          </a:xfrm>
          <a:prstGeom prst="rect">
            <a:avLst/>
          </a:prstGeom>
        </p:spPr>
      </p:pic>
      <p:pic>
        <p:nvPicPr>
          <p:cNvPr id="124" name="Graphic 123" descr="Cruise ship outline">
            <a:extLst>
              <a:ext uri="{FF2B5EF4-FFF2-40B4-BE49-F238E27FC236}">
                <a16:creationId xmlns:a16="http://schemas.microsoft.com/office/drawing/2014/main" id="{4E80792F-1739-8D5D-FA55-1671968E3A8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520004" y="2126789"/>
            <a:ext cx="536448" cy="536448"/>
          </a:xfrm>
          <a:prstGeom prst="rect">
            <a:avLst/>
          </a:prstGeom>
        </p:spPr>
      </p:pic>
      <p:pic>
        <p:nvPicPr>
          <p:cNvPr id="126" name="Graphic 125" descr="Truck outline">
            <a:extLst>
              <a:ext uri="{FF2B5EF4-FFF2-40B4-BE49-F238E27FC236}">
                <a16:creationId xmlns:a16="http://schemas.microsoft.com/office/drawing/2014/main" id="{7D8D5687-3486-3A35-0D88-12B24A8D4EE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510392" y="3016509"/>
            <a:ext cx="536448" cy="536448"/>
          </a:xfrm>
          <a:prstGeom prst="rect">
            <a:avLst/>
          </a:prstGeom>
        </p:spPr>
      </p:pic>
      <p:pic>
        <p:nvPicPr>
          <p:cNvPr id="128" name="Graphic 127" descr="Electric car outline">
            <a:extLst>
              <a:ext uri="{FF2B5EF4-FFF2-40B4-BE49-F238E27FC236}">
                <a16:creationId xmlns:a16="http://schemas.microsoft.com/office/drawing/2014/main" id="{F6188B11-AC13-853C-D449-94464650087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16187" y="3855839"/>
            <a:ext cx="536448" cy="536448"/>
          </a:xfrm>
          <a:prstGeom prst="rect">
            <a:avLst/>
          </a:prstGeom>
        </p:spPr>
      </p:pic>
      <p:pic>
        <p:nvPicPr>
          <p:cNvPr id="130" name="Graphic 129" descr="Ecommerce outline">
            <a:extLst>
              <a:ext uri="{FF2B5EF4-FFF2-40B4-BE49-F238E27FC236}">
                <a16:creationId xmlns:a16="http://schemas.microsoft.com/office/drawing/2014/main" id="{F4397F03-B743-7C9A-6A10-E5D23AB6CFC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386624" y="4794807"/>
            <a:ext cx="536448" cy="536448"/>
          </a:xfrm>
          <a:prstGeom prst="rect">
            <a:avLst/>
          </a:prstGeom>
        </p:spPr>
      </p:pic>
      <p:pic>
        <p:nvPicPr>
          <p:cNvPr id="132" name="Graphic 131" descr="Wireless router outline">
            <a:extLst>
              <a:ext uri="{FF2B5EF4-FFF2-40B4-BE49-F238E27FC236}">
                <a16:creationId xmlns:a16="http://schemas.microsoft.com/office/drawing/2014/main" id="{3E303F09-B5CA-4F63-97C8-F1CCF776011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836328" y="1463355"/>
            <a:ext cx="536448" cy="536448"/>
          </a:xfrm>
          <a:prstGeom prst="rect">
            <a:avLst/>
          </a:prstGeom>
        </p:spPr>
      </p:pic>
      <p:pic>
        <p:nvPicPr>
          <p:cNvPr id="134" name="Graphic 133" descr="Keyboard outline">
            <a:extLst>
              <a:ext uri="{FF2B5EF4-FFF2-40B4-BE49-F238E27FC236}">
                <a16:creationId xmlns:a16="http://schemas.microsoft.com/office/drawing/2014/main" id="{BE00BF47-60C6-94B8-ED06-6E1B5F5A554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471267" y="2617559"/>
            <a:ext cx="536448" cy="536448"/>
          </a:xfrm>
          <a:prstGeom prst="rect">
            <a:avLst/>
          </a:prstGeom>
        </p:spPr>
      </p:pic>
      <p:pic>
        <p:nvPicPr>
          <p:cNvPr id="135" name="Graphic 134" descr="Keyboard outline">
            <a:extLst>
              <a:ext uri="{FF2B5EF4-FFF2-40B4-BE49-F238E27FC236}">
                <a16:creationId xmlns:a16="http://schemas.microsoft.com/office/drawing/2014/main" id="{0B1CD2E2-4481-C7FC-30A2-4513D7B672D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719697" y="3498203"/>
            <a:ext cx="536448" cy="5364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80DB9A-0A87-5835-F70E-918AD47FDA10}"/>
              </a:ext>
            </a:extLst>
          </p:cNvPr>
          <p:cNvSpPr txBox="1"/>
          <p:nvPr/>
        </p:nvSpPr>
        <p:spPr>
          <a:xfrm>
            <a:off x="4434451" y="6372626"/>
            <a:ext cx="357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2.2 – Edge computing at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6661678-0C04-7145-9A1C-63F6FCB06397}"/>
              </a:ext>
            </a:extLst>
          </p:cNvPr>
          <p:cNvCxnSpPr>
            <a:cxnSpLocks/>
          </p:cNvCxnSpPr>
          <p:nvPr/>
        </p:nvCxnSpPr>
        <p:spPr>
          <a:xfrm>
            <a:off x="2436288" y="1326823"/>
            <a:ext cx="0" cy="50144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879460-CBA8-204B-AB14-B7352EF0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DataFlow</a:t>
            </a:r>
            <a:endParaRPr lang="en-US" dirty="0"/>
          </a:p>
        </p:txBody>
      </p:sp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A8464BDF-2FA2-F34A-B95A-B21BB3F9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113" y="3299219"/>
            <a:ext cx="440379" cy="373749"/>
          </a:xfrm>
          <a:prstGeom prst="rect">
            <a:avLst/>
          </a:prstGeom>
        </p:spPr>
      </p:pic>
      <p:pic>
        <p:nvPicPr>
          <p:cNvPr id="12" name="Graphic 11" descr="Store">
            <a:extLst>
              <a:ext uri="{FF2B5EF4-FFF2-40B4-BE49-F238E27FC236}">
                <a16:creationId xmlns:a16="http://schemas.microsoft.com/office/drawing/2014/main" id="{7CC30985-C9FB-834C-824C-DF6A31CA9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789" y="4779380"/>
            <a:ext cx="440379" cy="373749"/>
          </a:xfrm>
          <a:prstGeom prst="rect">
            <a:avLst/>
          </a:prstGeom>
        </p:spPr>
      </p:pic>
      <p:pic>
        <p:nvPicPr>
          <p:cNvPr id="13" name="Graphic 12" descr="Shopping cart">
            <a:extLst>
              <a:ext uri="{FF2B5EF4-FFF2-40B4-BE49-F238E27FC236}">
                <a16:creationId xmlns:a16="http://schemas.microsoft.com/office/drawing/2014/main" id="{C07E8DDA-8E28-4D4F-8956-80DBA6B04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789" y="3834049"/>
            <a:ext cx="333919" cy="283396"/>
          </a:xfrm>
          <a:prstGeom prst="rect">
            <a:avLst/>
          </a:prstGeom>
        </p:spPr>
      </p:pic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0B96D47B-C428-AC49-A5D0-D005FD461F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114" y="1898252"/>
            <a:ext cx="396292" cy="336333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B33CBB5A-B5DE-DA46-A5FF-38275A68F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86" y="4249287"/>
            <a:ext cx="407220" cy="345608"/>
          </a:xfrm>
          <a:prstGeom prst="rect">
            <a:avLst/>
          </a:prstGeom>
        </p:spPr>
      </p:pic>
      <p:pic>
        <p:nvPicPr>
          <p:cNvPr id="17" name="Graphic 16" descr="Electric car">
            <a:extLst>
              <a:ext uri="{FF2B5EF4-FFF2-40B4-BE49-F238E27FC236}">
                <a16:creationId xmlns:a16="http://schemas.microsoft.com/office/drawing/2014/main" id="{8091AF8B-11E7-8348-A429-FE468F56E6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660" y="2787237"/>
            <a:ext cx="547296" cy="464489"/>
          </a:xfrm>
          <a:prstGeom prst="rect">
            <a:avLst/>
          </a:prstGeom>
        </p:spPr>
      </p:pic>
      <p:pic>
        <p:nvPicPr>
          <p:cNvPr id="18" name="Graphic 17" descr="Train">
            <a:extLst>
              <a:ext uri="{FF2B5EF4-FFF2-40B4-BE49-F238E27FC236}">
                <a16:creationId xmlns:a16="http://schemas.microsoft.com/office/drawing/2014/main" id="{1B05F3A4-4221-654A-9610-17932A8EF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114" y="2413446"/>
            <a:ext cx="361593" cy="3068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2A69A2-B944-F64D-B809-F7646BDBC4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2215" y="1533380"/>
            <a:ext cx="266447" cy="2529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C33676-C767-EA4D-BEEF-05F6F69244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05367" y="5337612"/>
            <a:ext cx="370063" cy="351869"/>
          </a:xfrm>
          <a:prstGeom prst="rect">
            <a:avLst/>
          </a:prstGeom>
          <a:noFill/>
        </p:spPr>
      </p:pic>
      <p:pic>
        <p:nvPicPr>
          <p:cNvPr id="23" name="Graphic 22" descr="Cruise ship">
            <a:extLst>
              <a:ext uri="{FF2B5EF4-FFF2-40B4-BE49-F238E27FC236}">
                <a16:creationId xmlns:a16="http://schemas.microsoft.com/office/drawing/2014/main" id="{C9AB0673-BCC9-4344-91EF-6D3A34E51B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3031" y="5797975"/>
            <a:ext cx="391416" cy="319087"/>
          </a:xfrm>
          <a:prstGeom prst="rect">
            <a:avLst/>
          </a:prstGeom>
        </p:spPr>
      </p:pic>
      <p:sp>
        <p:nvSpPr>
          <p:cNvPr id="25" name="Cube 24">
            <a:extLst>
              <a:ext uri="{FF2B5EF4-FFF2-40B4-BE49-F238E27FC236}">
                <a16:creationId xmlns:a16="http://schemas.microsoft.com/office/drawing/2014/main" id="{A0E4791F-4AEE-A44F-A558-9E9271293A12}"/>
              </a:ext>
            </a:extLst>
          </p:cNvPr>
          <p:cNvSpPr/>
          <p:nvPr/>
        </p:nvSpPr>
        <p:spPr>
          <a:xfrm>
            <a:off x="2439210" y="3473296"/>
            <a:ext cx="1046653" cy="599904"/>
          </a:xfrm>
          <a:prstGeom prst="cube">
            <a:avLst>
              <a:gd name="adj" fmla="val 11216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 defTabSz="914377"/>
            <a:r>
              <a:rPr lang="en-US" sz="1200" dirty="0">
                <a:solidFill>
                  <a:srgbClr val="191919"/>
                </a:solidFill>
                <a:latin typeface="Arial"/>
              </a:rPr>
              <a:t>Edge Inference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E03D5B-D29F-DD4B-B752-8C701CD310E7}"/>
              </a:ext>
            </a:extLst>
          </p:cNvPr>
          <p:cNvCxnSpPr>
            <a:cxnSpLocks/>
          </p:cNvCxnSpPr>
          <p:nvPr/>
        </p:nvCxnSpPr>
        <p:spPr>
          <a:xfrm>
            <a:off x="1458766" y="1651820"/>
            <a:ext cx="1100153" cy="16191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3827CA-7053-9E46-852B-D7FBBCE25B03}"/>
              </a:ext>
            </a:extLst>
          </p:cNvPr>
          <p:cNvCxnSpPr>
            <a:cxnSpLocks/>
          </p:cNvCxnSpPr>
          <p:nvPr/>
        </p:nvCxnSpPr>
        <p:spPr>
          <a:xfrm flipV="1">
            <a:off x="1458765" y="4291379"/>
            <a:ext cx="1106040" cy="1711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EEC451-53D1-F348-8BA9-7813A6888FC3}"/>
              </a:ext>
            </a:extLst>
          </p:cNvPr>
          <p:cNvCxnSpPr>
            <a:cxnSpLocks/>
          </p:cNvCxnSpPr>
          <p:nvPr/>
        </p:nvCxnSpPr>
        <p:spPr>
          <a:xfrm flipV="1">
            <a:off x="1469857" y="4213701"/>
            <a:ext cx="1007383" cy="1317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155BF7-EE89-A244-BD05-D037D74545C5}"/>
              </a:ext>
            </a:extLst>
          </p:cNvPr>
          <p:cNvCxnSpPr>
            <a:cxnSpLocks/>
          </p:cNvCxnSpPr>
          <p:nvPr/>
        </p:nvCxnSpPr>
        <p:spPr>
          <a:xfrm>
            <a:off x="1474783" y="2066418"/>
            <a:ext cx="987823" cy="1331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4607C0-6B83-544B-8018-E6BD31173CA8}"/>
              </a:ext>
            </a:extLst>
          </p:cNvPr>
          <p:cNvCxnSpPr>
            <a:cxnSpLocks/>
          </p:cNvCxnSpPr>
          <p:nvPr/>
        </p:nvCxnSpPr>
        <p:spPr>
          <a:xfrm flipV="1">
            <a:off x="1474784" y="4098151"/>
            <a:ext cx="940117" cy="868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02AB8A-65D1-1144-95EC-1E5866D8AE73}"/>
              </a:ext>
            </a:extLst>
          </p:cNvPr>
          <p:cNvCxnSpPr>
            <a:cxnSpLocks/>
          </p:cNvCxnSpPr>
          <p:nvPr/>
        </p:nvCxnSpPr>
        <p:spPr>
          <a:xfrm>
            <a:off x="1458766" y="2563230"/>
            <a:ext cx="939495" cy="9597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06DDE7-AAE1-1F42-B92D-6DB7129F7D60}"/>
              </a:ext>
            </a:extLst>
          </p:cNvPr>
          <p:cNvCxnSpPr>
            <a:cxnSpLocks/>
          </p:cNvCxnSpPr>
          <p:nvPr/>
        </p:nvCxnSpPr>
        <p:spPr>
          <a:xfrm flipV="1">
            <a:off x="1474783" y="4012225"/>
            <a:ext cx="905419" cy="407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0EA36-2616-0146-ABCE-1B2445F98EC9}"/>
              </a:ext>
            </a:extLst>
          </p:cNvPr>
          <p:cNvCxnSpPr>
            <a:cxnSpLocks/>
          </p:cNvCxnSpPr>
          <p:nvPr/>
        </p:nvCxnSpPr>
        <p:spPr>
          <a:xfrm>
            <a:off x="1474783" y="3016715"/>
            <a:ext cx="887327" cy="6467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6D43AD-B008-BE41-A37C-330616CC2E6D}"/>
              </a:ext>
            </a:extLst>
          </p:cNvPr>
          <p:cNvCxnSpPr>
            <a:cxnSpLocks/>
          </p:cNvCxnSpPr>
          <p:nvPr/>
        </p:nvCxnSpPr>
        <p:spPr>
          <a:xfrm flipV="1">
            <a:off x="1458765" y="3904360"/>
            <a:ext cx="885259" cy="118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4DB8F8-F9A8-3549-9E36-51CB64157DA4}"/>
              </a:ext>
            </a:extLst>
          </p:cNvPr>
          <p:cNvCxnSpPr>
            <a:cxnSpLocks/>
          </p:cNvCxnSpPr>
          <p:nvPr/>
        </p:nvCxnSpPr>
        <p:spPr>
          <a:xfrm>
            <a:off x="1455627" y="3546025"/>
            <a:ext cx="894595" cy="239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32">
            <a:extLst>
              <a:ext uri="{FF2B5EF4-FFF2-40B4-BE49-F238E27FC236}">
                <a16:creationId xmlns:a16="http://schemas.microsoft.com/office/drawing/2014/main" id="{98818D18-67A5-A24C-97CF-7A044006C4FC}"/>
              </a:ext>
            </a:extLst>
          </p:cNvPr>
          <p:cNvSpPr/>
          <p:nvPr/>
        </p:nvSpPr>
        <p:spPr>
          <a:xfrm>
            <a:off x="4326390" y="2290786"/>
            <a:ext cx="340431" cy="2924167"/>
          </a:xfrm>
          <a:prstGeom prst="roundRect">
            <a:avLst/>
          </a:prstGeom>
          <a:solidFill>
            <a:srgbClr val="E2E8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189">
              <a:defRPr/>
            </a:pPr>
            <a:endParaRPr lang="en-US" sz="1200" dirty="0">
              <a:solidFill>
                <a:prstClr val="black"/>
              </a:solidFill>
              <a:latin typeface="Trebuchet MS" panose="020B0603020202020204"/>
            </a:endParaRP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E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V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E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N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T</a:t>
            </a:r>
          </a:p>
          <a:p>
            <a:pPr algn="ctr" defTabSz="457189">
              <a:defRPr/>
            </a:pPr>
            <a:endParaRPr lang="en-US" sz="1200" dirty="0">
              <a:solidFill>
                <a:prstClr val="black"/>
              </a:solidFill>
              <a:latin typeface="Trebuchet MS" panose="020B0603020202020204"/>
            </a:endParaRP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B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A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C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K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B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O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N</a:t>
            </a:r>
          </a:p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E</a:t>
            </a:r>
          </a:p>
          <a:p>
            <a:pPr algn="ctr" defTabSz="457189">
              <a:defRPr/>
            </a:pPr>
            <a:endParaRPr lang="en-US" sz="12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70953AA-C5BC-234A-B1B5-3744E16C3977}"/>
              </a:ext>
            </a:extLst>
          </p:cNvPr>
          <p:cNvCxnSpPr/>
          <p:nvPr/>
        </p:nvCxnSpPr>
        <p:spPr>
          <a:xfrm>
            <a:off x="4317245" y="1326823"/>
            <a:ext cx="0" cy="50144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D08CBE7E-58DA-CE41-AEE1-C3DC8C5C5A2E}"/>
              </a:ext>
            </a:extLst>
          </p:cNvPr>
          <p:cNvSpPr/>
          <p:nvPr/>
        </p:nvSpPr>
        <p:spPr>
          <a:xfrm>
            <a:off x="6654341" y="2930924"/>
            <a:ext cx="910676" cy="330293"/>
          </a:xfrm>
          <a:prstGeom prst="roundRect">
            <a:avLst/>
          </a:prstGeom>
          <a:solidFill>
            <a:srgbClr val="A2D09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Collect</a:t>
            </a:r>
          </a:p>
        </p:txBody>
      </p:sp>
      <p:sp>
        <p:nvSpPr>
          <p:cNvPr id="86" name="Rounded Rectangle 32">
            <a:extLst>
              <a:ext uri="{FF2B5EF4-FFF2-40B4-BE49-F238E27FC236}">
                <a16:creationId xmlns:a16="http://schemas.microsoft.com/office/drawing/2014/main" id="{BF9B1BE8-B63C-1843-B21A-88E10EB20C4C}"/>
              </a:ext>
            </a:extLst>
          </p:cNvPr>
          <p:cNvSpPr/>
          <p:nvPr/>
        </p:nvSpPr>
        <p:spPr>
          <a:xfrm>
            <a:off x="6831675" y="3515494"/>
            <a:ext cx="910676" cy="330293"/>
          </a:xfrm>
          <a:prstGeom prst="roundRect">
            <a:avLst/>
          </a:prstGeom>
          <a:solidFill>
            <a:srgbClr val="A2D09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Cleanse</a:t>
            </a:r>
          </a:p>
        </p:txBody>
      </p:sp>
      <p:sp>
        <p:nvSpPr>
          <p:cNvPr id="87" name="Rounded Rectangle 32">
            <a:extLst>
              <a:ext uri="{FF2B5EF4-FFF2-40B4-BE49-F238E27FC236}">
                <a16:creationId xmlns:a16="http://schemas.microsoft.com/office/drawing/2014/main" id="{4F252CEC-63B5-6A49-B77D-BF4BC62337E2}"/>
              </a:ext>
            </a:extLst>
          </p:cNvPr>
          <p:cNvSpPr/>
          <p:nvPr/>
        </p:nvSpPr>
        <p:spPr>
          <a:xfrm>
            <a:off x="6953597" y="4100063"/>
            <a:ext cx="910676" cy="330293"/>
          </a:xfrm>
          <a:prstGeom prst="roundRect">
            <a:avLst/>
          </a:prstGeom>
          <a:solidFill>
            <a:srgbClr val="A2D09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Organize</a:t>
            </a:r>
          </a:p>
        </p:txBody>
      </p:sp>
      <p:sp>
        <p:nvSpPr>
          <p:cNvPr id="88" name="Rounded Rectangle 32">
            <a:extLst>
              <a:ext uri="{FF2B5EF4-FFF2-40B4-BE49-F238E27FC236}">
                <a16:creationId xmlns:a16="http://schemas.microsoft.com/office/drawing/2014/main" id="{12BAB97D-3A0F-CC4F-BBEE-8ED555965760}"/>
              </a:ext>
            </a:extLst>
          </p:cNvPr>
          <p:cNvSpPr/>
          <p:nvPr/>
        </p:nvSpPr>
        <p:spPr>
          <a:xfrm>
            <a:off x="7175267" y="4684631"/>
            <a:ext cx="910676" cy="330293"/>
          </a:xfrm>
          <a:prstGeom prst="roundRect">
            <a:avLst/>
          </a:prstGeom>
          <a:solidFill>
            <a:srgbClr val="A2D09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Analyze</a:t>
            </a:r>
          </a:p>
        </p:txBody>
      </p:sp>
      <p:sp>
        <p:nvSpPr>
          <p:cNvPr id="89" name="Rounded Rectangle 32">
            <a:extLst>
              <a:ext uri="{FF2B5EF4-FFF2-40B4-BE49-F238E27FC236}">
                <a16:creationId xmlns:a16="http://schemas.microsoft.com/office/drawing/2014/main" id="{64D2D81D-3D84-C24C-9743-269B4CE7E142}"/>
              </a:ext>
            </a:extLst>
          </p:cNvPr>
          <p:cNvSpPr/>
          <p:nvPr/>
        </p:nvSpPr>
        <p:spPr>
          <a:xfrm>
            <a:off x="8106986" y="3881454"/>
            <a:ext cx="910676" cy="493009"/>
          </a:xfrm>
          <a:prstGeom prst="roundRect">
            <a:avLst/>
          </a:prstGeom>
          <a:solidFill>
            <a:srgbClr val="A2D09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Train / Retrain</a:t>
            </a:r>
          </a:p>
        </p:txBody>
      </p:sp>
      <p:sp>
        <p:nvSpPr>
          <p:cNvPr id="90" name="Rounded Rectangle 32">
            <a:extLst>
              <a:ext uri="{FF2B5EF4-FFF2-40B4-BE49-F238E27FC236}">
                <a16:creationId xmlns:a16="http://schemas.microsoft.com/office/drawing/2014/main" id="{18B38636-2A9C-8F43-89F8-4C77AA64B6C8}"/>
              </a:ext>
            </a:extLst>
          </p:cNvPr>
          <p:cNvSpPr/>
          <p:nvPr/>
        </p:nvSpPr>
        <p:spPr>
          <a:xfrm>
            <a:off x="8106986" y="3016715"/>
            <a:ext cx="910676" cy="330293"/>
          </a:xfrm>
          <a:prstGeom prst="roundRect">
            <a:avLst/>
          </a:prstGeom>
          <a:solidFill>
            <a:srgbClr val="A2D09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 defTabSz="457189">
              <a:defRPr/>
            </a:pPr>
            <a:r>
              <a:rPr lang="en-US" sz="1200" dirty="0">
                <a:solidFill>
                  <a:prstClr val="black"/>
                </a:solidFill>
                <a:latin typeface="Trebuchet MS" panose="020B0603020202020204"/>
              </a:rPr>
              <a:t>Store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5E4806-7400-2A4B-8CD4-87B64753E89B}"/>
              </a:ext>
            </a:extLst>
          </p:cNvPr>
          <p:cNvCxnSpPr/>
          <p:nvPr/>
        </p:nvCxnSpPr>
        <p:spPr>
          <a:xfrm>
            <a:off x="5966288" y="1299666"/>
            <a:ext cx="0" cy="50144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09A786-BB42-CD46-B57D-624917D4FFA1}"/>
              </a:ext>
            </a:extLst>
          </p:cNvPr>
          <p:cNvSpPr txBox="1"/>
          <p:nvPr/>
        </p:nvSpPr>
        <p:spPr>
          <a:xfrm>
            <a:off x="3037647" y="1259963"/>
            <a:ext cx="627095" cy="3202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 defTabSz="914377"/>
            <a:r>
              <a:rPr lang="en-US" sz="900" dirty="0">
                <a:solidFill>
                  <a:srgbClr val="6D6E70"/>
                </a:solidFill>
                <a:latin typeface="Arial"/>
              </a:rPr>
              <a:t>1 – 3 </a:t>
            </a:r>
            <a:r>
              <a:rPr lang="en-US" sz="900" dirty="0" err="1">
                <a:solidFill>
                  <a:srgbClr val="6D6E70"/>
                </a:solidFill>
                <a:latin typeface="Arial"/>
              </a:rPr>
              <a:t>ms</a:t>
            </a:r>
            <a:endParaRPr lang="en-US" sz="900" dirty="0">
              <a:solidFill>
                <a:srgbClr val="6D6E70"/>
              </a:solidFill>
              <a:latin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C7C32C-2DDB-3048-9B58-61B58DFFB6DB}"/>
              </a:ext>
            </a:extLst>
          </p:cNvPr>
          <p:cNvSpPr txBox="1"/>
          <p:nvPr/>
        </p:nvSpPr>
        <p:spPr>
          <a:xfrm>
            <a:off x="4753589" y="1265625"/>
            <a:ext cx="691215" cy="3202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 defTabSz="914377"/>
            <a:r>
              <a:rPr lang="en-US" sz="900" dirty="0">
                <a:solidFill>
                  <a:srgbClr val="6D6E70"/>
                </a:solidFill>
                <a:latin typeface="Arial"/>
              </a:rPr>
              <a:t>5 – 10 </a:t>
            </a:r>
            <a:r>
              <a:rPr lang="en-US" sz="900" dirty="0" err="1">
                <a:solidFill>
                  <a:srgbClr val="6D6E70"/>
                </a:solidFill>
                <a:latin typeface="Arial"/>
              </a:rPr>
              <a:t>ms</a:t>
            </a:r>
            <a:endParaRPr lang="en-US" sz="900" dirty="0">
              <a:solidFill>
                <a:srgbClr val="6D6E70"/>
              </a:solidFill>
              <a:latin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80385-2D9A-A148-842E-12786DBA1F51}"/>
              </a:ext>
            </a:extLst>
          </p:cNvPr>
          <p:cNvSpPr txBox="1"/>
          <p:nvPr/>
        </p:nvSpPr>
        <p:spPr>
          <a:xfrm>
            <a:off x="6825183" y="1258308"/>
            <a:ext cx="822661" cy="3202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 defTabSz="914377"/>
            <a:r>
              <a:rPr lang="en-US" sz="900" dirty="0">
                <a:solidFill>
                  <a:srgbClr val="6D6E70"/>
                </a:solidFill>
                <a:latin typeface="Arial"/>
              </a:rPr>
              <a:t>30 – 50+ </a:t>
            </a:r>
            <a:r>
              <a:rPr lang="en-US" sz="900" dirty="0" err="1">
                <a:solidFill>
                  <a:srgbClr val="6D6E70"/>
                </a:solidFill>
                <a:latin typeface="Arial"/>
              </a:rPr>
              <a:t>ms</a:t>
            </a:r>
            <a:endParaRPr lang="en-US" sz="900" dirty="0">
              <a:solidFill>
                <a:srgbClr val="6D6E70"/>
              </a:solidFill>
              <a:latin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E90360-11B7-314A-9B56-A48AB76A07A9}"/>
              </a:ext>
            </a:extLst>
          </p:cNvPr>
          <p:cNvSpPr txBox="1"/>
          <p:nvPr/>
        </p:nvSpPr>
        <p:spPr>
          <a:xfrm>
            <a:off x="1399991" y="1254187"/>
            <a:ext cx="639919" cy="320257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 defTabSz="914377"/>
            <a:r>
              <a:rPr lang="en-US" sz="900" dirty="0">
                <a:solidFill>
                  <a:srgbClr val="6D6E70"/>
                </a:solidFill>
                <a:latin typeface="Arial"/>
              </a:rPr>
              <a:t>Realtime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1F3E9C75-C7F0-DAFA-8AB3-993EB19A70A1}"/>
              </a:ext>
            </a:extLst>
          </p:cNvPr>
          <p:cNvSpPr/>
          <p:nvPr/>
        </p:nvSpPr>
        <p:spPr>
          <a:xfrm>
            <a:off x="4788260" y="3467552"/>
            <a:ext cx="1030648" cy="528445"/>
          </a:xfrm>
          <a:prstGeom prst="leftRightArrow">
            <a:avLst/>
          </a:prstGeom>
          <a:solidFill>
            <a:srgbClr val="6D6E70"/>
          </a:solidFill>
          <a:ln w="9525">
            <a:solidFill>
              <a:srgbClr val="D0CF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/>
            <a:endParaRPr lang="en-US" sz="1867" dirty="0" err="1">
              <a:solidFill>
                <a:schemeClr val="tx1"/>
              </a:solidFill>
            </a:endParaRP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484C963B-95D8-683F-153C-3735B6F6C855}"/>
              </a:ext>
            </a:extLst>
          </p:cNvPr>
          <p:cNvSpPr/>
          <p:nvPr/>
        </p:nvSpPr>
        <p:spPr>
          <a:xfrm>
            <a:off x="3562134" y="3494275"/>
            <a:ext cx="695596" cy="528445"/>
          </a:xfrm>
          <a:prstGeom prst="leftRightArrow">
            <a:avLst/>
          </a:prstGeom>
          <a:solidFill>
            <a:srgbClr val="6D6E70"/>
          </a:solidFill>
          <a:ln w="9525">
            <a:solidFill>
              <a:srgbClr val="D0CF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/>
            <a:endParaRPr lang="en-US" sz="1867" dirty="0" err="1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8D49239-1839-4387-2691-42C0D4B069CD}"/>
              </a:ext>
            </a:extLst>
          </p:cNvPr>
          <p:cNvSpPr/>
          <p:nvPr/>
        </p:nvSpPr>
        <p:spPr>
          <a:xfrm>
            <a:off x="6112371" y="2053132"/>
            <a:ext cx="3552560" cy="3636349"/>
          </a:xfrm>
          <a:prstGeom prst="cloud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algn="ctr" defTabSz="1219170">
              <a:defRPr/>
            </a:pPr>
            <a:r>
              <a:rPr lang="en-US" sz="1600" kern="0" dirty="0">
                <a:solidFill>
                  <a:srgbClr val="FFFFFF"/>
                </a:solidFill>
                <a:cs typeface="Arial"/>
              </a:rPr>
              <a:t>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C9A66-1DA4-0F01-A723-90FAFE9DF311}"/>
              </a:ext>
            </a:extLst>
          </p:cNvPr>
          <p:cNvSpPr txBox="1"/>
          <p:nvPr/>
        </p:nvSpPr>
        <p:spPr>
          <a:xfrm>
            <a:off x="2492375" y="6341275"/>
            <a:ext cx="570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2.3 – A representative data flow in edge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2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AD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375D9E-4661-D312-163F-844E5C9CD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374878"/>
              </p:ext>
            </p:extLst>
          </p:nvPr>
        </p:nvGraphicFramePr>
        <p:xfrm>
          <a:off x="1246171" y="784927"/>
          <a:ext cx="9075465" cy="5158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1DF932-7349-92C6-7390-92256048844C}"/>
              </a:ext>
            </a:extLst>
          </p:cNvPr>
          <p:cNvSpPr txBox="1"/>
          <p:nvPr/>
        </p:nvSpPr>
        <p:spPr>
          <a:xfrm>
            <a:off x="2858610" y="6073073"/>
            <a:ext cx="61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2.4 – The four decision points affecting edge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01E28B-9526-634E-A869-DEE836D2E766}"/>
              </a:ext>
            </a:extLst>
          </p:cNvPr>
          <p:cNvSpPr/>
          <p:nvPr/>
        </p:nvSpPr>
        <p:spPr>
          <a:xfrm>
            <a:off x="2572796" y="3580972"/>
            <a:ext cx="1330037" cy="1374369"/>
          </a:xfrm>
          <a:prstGeom prst="round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FDAE7E-7F75-FC44-B8A1-CE3054531AB5}"/>
              </a:ext>
            </a:extLst>
          </p:cNvPr>
          <p:cNvSpPr/>
          <p:nvPr/>
        </p:nvSpPr>
        <p:spPr>
          <a:xfrm>
            <a:off x="4577443" y="3580972"/>
            <a:ext cx="1330037" cy="1374369"/>
          </a:xfrm>
          <a:prstGeom prst="round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NSEW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81D4A-2468-734A-ADF6-C7A6CBCE0D21}"/>
              </a:ext>
            </a:extLst>
          </p:cNvPr>
          <p:cNvSpPr/>
          <p:nvPr/>
        </p:nvSpPr>
        <p:spPr>
          <a:xfrm>
            <a:off x="4740971" y="3687295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CFA6B-4F35-B745-8C8C-1C2618032B1C}"/>
              </a:ext>
            </a:extLst>
          </p:cNvPr>
          <p:cNvSpPr/>
          <p:nvPr/>
        </p:nvSpPr>
        <p:spPr>
          <a:xfrm>
            <a:off x="4740970" y="4431451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843-2200-D449-95D2-2AAF8E2123DC}"/>
              </a:ext>
            </a:extLst>
          </p:cNvPr>
          <p:cNvSpPr/>
          <p:nvPr/>
        </p:nvSpPr>
        <p:spPr>
          <a:xfrm>
            <a:off x="5408297" y="3690154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8FFEF9-05E1-5044-AEA5-005A1F2FCAEE}"/>
              </a:ext>
            </a:extLst>
          </p:cNvPr>
          <p:cNvSpPr/>
          <p:nvPr/>
        </p:nvSpPr>
        <p:spPr>
          <a:xfrm>
            <a:off x="5408295" y="4421058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29C1B-C6F9-5D48-9539-2D00D44E701A}"/>
              </a:ext>
            </a:extLst>
          </p:cNvPr>
          <p:cNvSpPr/>
          <p:nvPr/>
        </p:nvSpPr>
        <p:spPr>
          <a:xfrm>
            <a:off x="2709029" y="3687295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AF832-870C-AF4B-A50F-906B7924D165}"/>
              </a:ext>
            </a:extLst>
          </p:cNvPr>
          <p:cNvSpPr/>
          <p:nvPr/>
        </p:nvSpPr>
        <p:spPr>
          <a:xfrm>
            <a:off x="2709027" y="4431451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431AA7-9F00-0646-9825-6BFFA6C32F1F}"/>
              </a:ext>
            </a:extLst>
          </p:cNvPr>
          <p:cNvSpPr/>
          <p:nvPr/>
        </p:nvSpPr>
        <p:spPr>
          <a:xfrm>
            <a:off x="3376354" y="3676902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E268C-CC36-EA43-AF3F-9CFC820726EF}"/>
              </a:ext>
            </a:extLst>
          </p:cNvPr>
          <p:cNvSpPr/>
          <p:nvPr/>
        </p:nvSpPr>
        <p:spPr>
          <a:xfrm>
            <a:off x="3376353" y="4421058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A8115-971A-C94B-BFE8-A5E66F233ECD}"/>
              </a:ext>
            </a:extLst>
          </p:cNvPr>
          <p:cNvSpPr/>
          <p:nvPr/>
        </p:nvSpPr>
        <p:spPr>
          <a:xfrm>
            <a:off x="2338647" y="2249980"/>
            <a:ext cx="3995424" cy="2892825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highlight>
                <a:srgbClr val="000080"/>
              </a:highlight>
              <a:latin typeface="Arial"/>
              <a:cs typeface="Arial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33F85B-69EB-9045-AC02-FD7CFA0F73D6}"/>
              </a:ext>
            </a:extLst>
          </p:cNvPr>
          <p:cNvCxnSpPr>
            <a:cxnSpLocks/>
          </p:cNvCxnSpPr>
          <p:nvPr/>
        </p:nvCxnSpPr>
        <p:spPr>
          <a:xfrm>
            <a:off x="3234407" y="3162459"/>
            <a:ext cx="2008055" cy="121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0C47C8-E41C-A348-AB6D-956CE260BCF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239053" y="3150344"/>
            <a:ext cx="3408" cy="4306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D166F-5F7F-3F4A-BB91-0D0519EB450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37815" y="3174575"/>
            <a:ext cx="0" cy="40639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EC28E4-A30A-6F46-BA82-31BB6041B2D7}"/>
              </a:ext>
            </a:extLst>
          </p:cNvPr>
          <p:cNvCxnSpPr>
            <a:cxnSpLocks/>
          </p:cNvCxnSpPr>
          <p:nvPr/>
        </p:nvCxnSpPr>
        <p:spPr>
          <a:xfrm>
            <a:off x="4344105" y="2794651"/>
            <a:ext cx="3408" cy="379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D9DA31-D182-4345-A551-D39F2C9905D8}"/>
              </a:ext>
            </a:extLst>
          </p:cNvPr>
          <p:cNvCxnSpPr>
            <a:cxnSpLocks/>
          </p:cNvCxnSpPr>
          <p:nvPr/>
        </p:nvCxnSpPr>
        <p:spPr>
          <a:xfrm flipV="1">
            <a:off x="5127746" y="4150957"/>
            <a:ext cx="280549" cy="27010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1E86EB-783D-C342-9E5D-09C959ED0AF8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3742111" y="4644809"/>
            <a:ext cx="998859" cy="103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7D311-03F1-3347-9DF5-0E06498A3506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3742112" y="3900653"/>
            <a:ext cx="998859" cy="103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B6F15-450B-8B4C-BCC6-0BE75806808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06729" y="4644808"/>
            <a:ext cx="30156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5D7689-1DCD-4440-BDE8-81D3A94541B3}"/>
              </a:ext>
            </a:extLst>
          </p:cNvPr>
          <p:cNvCxnSpPr>
            <a:cxnSpLocks/>
          </p:cNvCxnSpPr>
          <p:nvPr/>
        </p:nvCxnSpPr>
        <p:spPr>
          <a:xfrm>
            <a:off x="3074786" y="4629269"/>
            <a:ext cx="30156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43A17F-ADB1-C44E-9866-6F75B484F967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 flipV="1">
            <a:off x="5106730" y="3911045"/>
            <a:ext cx="301567" cy="285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ACDC6A-A834-424F-B05F-06D83141A7D0}"/>
              </a:ext>
            </a:extLst>
          </p:cNvPr>
          <p:cNvCxnSpPr>
            <a:cxnSpLocks/>
          </p:cNvCxnSpPr>
          <p:nvPr/>
        </p:nvCxnSpPr>
        <p:spPr>
          <a:xfrm flipV="1">
            <a:off x="3057352" y="4096213"/>
            <a:ext cx="319001" cy="3351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9BF0FD-655E-4049-B95D-54E9F2FFA6A4}"/>
              </a:ext>
            </a:extLst>
          </p:cNvPr>
          <p:cNvCxnSpPr>
            <a:cxnSpLocks/>
          </p:cNvCxnSpPr>
          <p:nvPr/>
        </p:nvCxnSpPr>
        <p:spPr>
          <a:xfrm>
            <a:off x="3066067" y="3893220"/>
            <a:ext cx="30156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0E30C950-5948-0D42-A073-3683253E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28" y="2340906"/>
            <a:ext cx="720205" cy="463431"/>
          </a:xfrm>
          <a:prstGeom prst="rect">
            <a:avLst/>
          </a:prstGeom>
        </p:spPr>
      </p:pic>
      <p:pic>
        <p:nvPicPr>
          <p:cNvPr id="76" name="Graphic 75" descr="Wind Turbines outline">
            <a:extLst>
              <a:ext uri="{FF2B5EF4-FFF2-40B4-BE49-F238E27FC236}">
                <a16:creationId xmlns:a16="http://schemas.microsoft.com/office/drawing/2014/main" id="{C363D1F0-6D47-6747-8FC7-BA98ABE1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8483" y="5348472"/>
            <a:ext cx="536448" cy="536448"/>
          </a:xfrm>
          <a:prstGeom prst="rect">
            <a:avLst/>
          </a:prstGeom>
        </p:spPr>
      </p:pic>
      <p:pic>
        <p:nvPicPr>
          <p:cNvPr id="78" name="Graphic 77" descr="Robot Hand outline">
            <a:extLst>
              <a:ext uri="{FF2B5EF4-FFF2-40B4-BE49-F238E27FC236}">
                <a16:creationId xmlns:a16="http://schemas.microsoft.com/office/drawing/2014/main" id="{BE8ACC48-8C09-D94B-8255-272C71298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7644" y="5372062"/>
            <a:ext cx="540509" cy="540509"/>
          </a:xfrm>
          <a:prstGeom prst="rect">
            <a:avLst/>
          </a:prstGeom>
        </p:spPr>
      </p:pic>
      <p:pic>
        <p:nvPicPr>
          <p:cNvPr id="80" name="Graphic 79" descr="Security camera outline">
            <a:extLst>
              <a:ext uri="{FF2B5EF4-FFF2-40B4-BE49-F238E27FC236}">
                <a16:creationId xmlns:a16="http://schemas.microsoft.com/office/drawing/2014/main" id="{56D97813-5B18-5B4C-9FDA-4F6A16BD9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399" y="5387792"/>
            <a:ext cx="540509" cy="540509"/>
          </a:xfrm>
          <a:prstGeom prst="rect">
            <a:avLst/>
          </a:prstGeom>
        </p:spPr>
      </p:pic>
      <p:sp>
        <p:nvSpPr>
          <p:cNvPr id="81" name="Cloud 80">
            <a:extLst>
              <a:ext uri="{FF2B5EF4-FFF2-40B4-BE49-F238E27FC236}">
                <a16:creationId xmlns:a16="http://schemas.microsoft.com/office/drawing/2014/main" id="{7DAB7856-3C17-8242-B2BF-D407456345A0}"/>
              </a:ext>
            </a:extLst>
          </p:cNvPr>
          <p:cNvSpPr/>
          <p:nvPr/>
        </p:nvSpPr>
        <p:spPr>
          <a:xfrm>
            <a:off x="3500566" y="1098147"/>
            <a:ext cx="1631604" cy="710240"/>
          </a:xfrm>
          <a:prstGeom prst="cloud">
            <a:avLst/>
          </a:prstGeom>
          <a:solidFill>
            <a:srgbClr val="8EB4E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7F7BB22-8ABD-0449-97BF-0651D3C6470F}"/>
              </a:ext>
            </a:extLst>
          </p:cNvPr>
          <p:cNvCxnSpPr>
            <a:cxnSpLocks/>
            <a:stCxn id="81" idx="1"/>
            <a:endCxn id="73" idx="0"/>
          </p:cNvCxnSpPr>
          <p:nvPr/>
        </p:nvCxnSpPr>
        <p:spPr>
          <a:xfrm>
            <a:off x="4316369" y="1807631"/>
            <a:ext cx="7063" cy="5332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BEFB9C-26A9-C141-AF0D-A912BDBDC020}"/>
              </a:ext>
            </a:extLst>
          </p:cNvPr>
          <p:cNvCxnSpPr>
            <a:cxnSpLocks/>
          </p:cNvCxnSpPr>
          <p:nvPr/>
        </p:nvCxnSpPr>
        <p:spPr>
          <a:xfrm>
            <a:off x="4919492" y="4960919"/>
            <a:ext cx="3408" cy="4306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41023-B1D9-654C-BC0D-54164DF3A883}"/>
              </a:ext>
            </a:extLst>
          </p:cNvPr>
          <p:cNvCxnSpPr>
            <a:cxnSpLocks/>
          </p:cNvCxnSpPr>
          <p:nvPr/>
        </p:nvCxnSpPr>
        <p:spPr>
          <a:xfrm>
            <a:off x="3223864" y="4951480"/>
            <a:ext cx="3408" cy="4306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33F44FC-274D-C64E-BEA4-C0DE3A28D090}"/>
              </a:ext>
            </a:extLst>
          </p:cNvPr>
          <p:cNvCxnSpPr>
            <a:cxnSpLocks/>
          </p:cNvCxnSpPr>
          <p:nvPr/>
        </p:nvCxnSpPr>
        <p:spPr>
          <a:xfrm>
            <a:off x="5601070" y="4933548"/>
            <a:ext cx="1553" cy="49265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003E4FE-9749-D942-B46E-9BB91E17BD0D}"/>
              </a:ext>
            </a:extLst>
          </p:cNvPr>
          <p:cNvSpPr txBox="1"/>
          <p:nvPr/>
        </p:nvSpPr>
        <p:spPr>
          <a:xfrm>
            <a:off x="3446997" y="524767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BM Plex Sans" panose="020B0503050203000203" pitchFamily="34" charset="0"/>
              </a:rPr>
              <a:t>East-West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0BB2BE-3FF0-144C-9449-3F29D955211A}"/>
              </a:ext>
            </a:extLst>
          </p:cNvPr>
          <p:cNvSpPr txBox="1"/>
          <p:nvPr/>
        </p:nvSpPr>
        <p:spPr>
          <a:xfrm rot="16200000">
            <a:off x="1184312" y="3496338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IBM Plex Sans" panose="020B0503050203000203" pitchFamily="34" charset="0"/>
              </a:rPr>
              <a:t>North-South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060E32-4140-534C-B0B6-382DEAE9258A}"/>
              </a:ext>
            </a:extLst>
          </p:cNvPr>
          <p:cNvCxnSpPr>
            <a:cxnSpLocks/>
          </p:cNvCxnSpPr>
          <p:nvPr/>
        </p:nvCxnSpPr>
        <p:spPr>
          <a:xfrm>
            <a:off x="2177925" y="2686556"/>
            <a:ext cx="0" cy="196864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49CDEC-8FC3-804E-9971-A3D727A03C84}"/>
              </a:ext>
            </a:extLst>
          </p:cNvPr>
          <p:cNvCxnSpPr>
            <a:cxnSpLocks/>
          </p:cNvCxnSpPr>
          <p:nvPr/>
        </p:nvCxnSpPr>
        <p:spPr>
          <a:xfrm flipH="1">
            <a:off x="3449539" y="5279185"/>
            <a:ext cx="126413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9BE3CF5-7E23-764C-9D24-9D32611A424E}"/>
              </a:ext>
            </a:extLst>
          </p:cNvPr>
          <p:cNvSpPr txBox="1"/>
          <p:nvPr/>
        </p:nvSpPr>
        <p:spPr>
          <a:xfrm>
            <a:off x="4968792" y="2226898"/>
            <a:ext cx="133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Datacenter 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A57A88-147E-37E3-AE06-FD828739708E}"/>
              </a:ext>
            </a:extLst>
          </p:cNvPr>
          <p:cNvSpPr/>
          <p:nvPr/>
        </p:nvSpPr>
        <p:spPr>
          <a:xfrm>
            <a:off x="6896936" y="3557890"/>
            <a:ext cx="1330037" cy="1374369"/>
          </a:xfrm>
          <a:prstGeom prst="round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AAE168-901E-98C0-F67E-F8269A3F8B9B}"/>
              </a:ext>
            </a:extLst>
          </p:cNvPr>
          <p:cNvSpPr/>
          <p:nvPr/>
        </p:nvSpPr>
        <p:spPr>
          <a:xfrm>
            <a:off x="7033169" y="3664214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6915F-EFFA-8293-DB2B-7F42F4C9200E}"/>
              </a:ext>
            </a:extLst>
          </p:cNvPr>
          <p:cNvSpPr/>
          <p:nvPr/>
        </p:nvSpPr>
        <p:spPr>
          <a:xfrm>
            <a:off x="7033167" y="4408370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C9F16-CCB2-8885-3BC5-65D377D46DBB}"/>
              </a:ext>
            </a:extLst>
          </p:cNvPr>
          <p:cNvSpPr/>
          <p:nvPr/>
        </p:nvSpPr>
        <p:spPr>
          <a:xfrm>
            <a:off x="7700494" y="3653820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BC51AF-DA01-BC55-A4BB-430AA1445C08}"/>
              </a:ext>
            </a:extLst>
          </p:cNvPr>
          <p:cNvSpPr/>
          <p:nvPr/>
        </p:nvSpPr>
        <p:spPr>
          <a:xfrm>
            <a:off x="7700493" y="4397976"/>
            <a:ext cx="365759" cy="447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FA271-893D-21A1-0287-0B0E3D5CE364}"/>
              </a:ext>
            </a:extLst>
          </p:cNvPr>
          <p:cNvSpPr/>
          <p:nvPr/>
        </p:nvSpPr>
        <p:spPr>
          <a:xfrm>
            <a:off x="6662788" y="2226898"/>
            <a:ext cx="2450217" cy="2892825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highlight>
                <a:srgbClr val="000080"/>
              </a:highlight>
              <a:latin typeface="Arial"/>
              <a:cs typeface="Arial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B18308-D16F-72DF-C5F9-4600C23755A3}"/>
              </a:ext>
            </a:extLst>
          </p:cNvPr>
          <p:cNvCxnSpPr>
            <a:cxnSpLocks/>
          </p:cNvCxnSpPr>
          <p:nvPr/>
        </p:nvCxnSpPr>
        <p:spPr>
          <a:xfrm>
            <a:off x="5910284" y="4660532"/>
            <a:ext cx="998859" cy="103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75681E-473A-E898-7297-308FD36739E4}"/>
              </a:ext>
            </a:extLst>
          </p:cNvPr>
          <p:cNvCxnSpPr>
            <a:cxnSpLocks/>
          </p:cNvCxnSpPr>
          <p:nvPr/>
        </p:nvCxnSpPr>
        <p:spPr>
          <a:xfrm>
            <a:off x="5918904" y="3895456"/>
            <a:ext cx="998859" cy="103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00CB01-4A43-5339-1DA2-7364CB24A534}"/>
              </a:ext>
            </a:extLst>
          </p:cNvPr>
          <p:cNvCxnSpPr>
            <a:cxnSpLocks/>
          </p:cNvCxnSpPr>
          <p:nvPr/>
        </p:nvCxnSpPr>
        <p:spPr>
          <a:xfrm>
            <a:off x="7398926" y="4606188"/>
            <a:ext cx="30156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650705-BAD2-156E-C0F0-446976472E3B}"/>
              </a:ext>
            </a:extLst>
          </p:cNvPr>
          <p:cNvCxnSpPr>
            <a:cxnSpLocks/>
          </p:cNvCxnSpPr>
          <p:nvPr/>
        </p:nvCxnSpPr>
        <p:spPr>
          <a:xfrm flipV="1">
            <a:off x="7381492" y="4073132"/>
            <a:ext cx="319001" cy="3351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A4AD81-04E4-DE68-BEC8-AC0D6BB5695E}"/>
              </a:ext>
            </a:extLst>
          </p:cNvPr>
          <p:cNvCxnSpPr>
            <a:cxnSpLocks/>
          </p:cNvCxnSpPr>
          <p:nvPr/>
        </p:nvCxnSpPr>
        <p:spPr>
          <a:xfrm>
            <a:off x="7390207" y="3870139"/>
            <a:ext cx="30156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363071-BE2F-E241-C147-6D3E15E2833C}"/>
              </a:ext>
            </a:extLst>
          </p:cNvPr>
          <p:cNvCxnSpPr>
            <a:cxnSpLocks/>
          </p:cNvCxnSpPr>
          <p:nvPr/>
        </p:nvCxnSpPr>
        <p:spPr>
          <a:xfrm>
            <a:off x="7548004" y="4928399"/>
            <a:ext cx="3408" cy="4306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266A60-6A80-519B-9253-5C117DA90AD3}"/>
              </a:ext>
            </a:extLst>
          </p:cNvPr>
          <p:cNvSpPr txBox="1"/>
          <p:nvPr/>
        </p:nvSpPr>
        <p:spPr>
          <a:xfrm>
            <a:off x="7742331" y="2203816"/>
            <a:ext cx="1341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Datacenter B</a:t>
            </a:r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5A2FBA32-93D2-6274-3C73-7CBF79F837B9}"/>
              </a:ext>
            </a:extLst>
          </p:cNvPr>
          <p:cNvSpPr/>
          <p:nvPr/>
        </p:nvSpPr>
        <p:spPr>
          <a:xfrm>
            <a:off x="6739165" y="1149997"/>
            <a:ext cx="1631604" cy="710240"/>
          </a:xfrm>
          <a:prstGeom prst="cloud">
            <a:avLst/>
          </a:prstGeom>
          <a:solidFill>
            <a:srgbClr val="8EB4E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615789-BCEE-0D8E-425C-AF92C5487067}"/>
              </a:ext>
            </a:extLst>
          </p:cNvPr>
          <p:cNvCxnSpPr>
            <a:cxnSpLocks/>
            <a:stCxn id="62" idx="1"/>
            <a:endCxn id="8" idx="0"/>
          </p:cNvCxnSpPr>
          <p:nvPr/>
        </p:nvCxnSpPr>
        <p:spPr>
          <a:xfrm>
            <a:off x="7554967" y="1859481"/>
            <a:ext cx="6988" cy="169840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Production outline">
            <a:extLst>
              <a:ext uri="{FF2B5EF4-FFF2-40B4-BE49-F238E27FC236}">
                <a16:creationId xmlns:a16="http://schemas.microsoft.com/office/drawing/2014/main" id="{4DEF4C4E-076F-FC64-78E5-6171B0267B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9791" y="5309916"/>
            <a:ext cx="536448" cy="536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9881A-9677-485F-8FE0-D96EFDEEDF51}"/>
              </a:ext>
            </a:extLst>
          </p:cNvPr>
          <p:cNvSpPr txBox="1"/>
          <p:nvPr/>
        </p:nvSpPr>
        <p:spPr>
          <a:xfrm>
            <a:off x="4103772" y="6114177"/>
            <a:ext cx="32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2.5 – Network traffic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22B58C1B4F6479F5D6A8E069F2686" ma:contentTypeVersion="41" ma:contentTypeDescription="Create a new document." ma:contentTypeScope="" ma:versionID="45a6f1d268d1f4dd678e1042a4807295">
  <xsd:schema xmlns:xsd="http://www.w3.org/2001/XMLSchema" xmlns:xs="http://www.w3.org/2001/XMLSchema" xmlns:p="http://schemas.microsoft.com/office/2006/metadata/properties" xmlns:ns2="f4287df7-c0e0-444d-ba8d-6c830a3079b3" xmlns:ns3="c866c9ed-2f7a-4860-bf57-8153ff3a210a" targetNamespace="http://schemas.microsoft.com/office/2006/metadata/properties" ma:root="true" ma:fieldsID="da0e4f92210c0bf838099be9d18a1d63" ns2:_="" ns3:_="">
    <xsd:import namespace="f4287df7-c0e0-444d-ba8d-6c830a3079b3"/>
    <xsd:import namespace="c866c9ed-2f7a-4860-bf57-8153ff3a210a"/>
    <xsd:element name="properties">
      <xsd:complexType>
        <xsd:sequence>
          <xsd:element name="documentManagement">
            <xsd:complexType>
              <xsd:all>
                <xsd:element ref="ns2:AssetNumber" minOccurs="0"/>
                <xsd:element ref="ns2:AssetStage" minOccurs="0"/>
                <xsd:element ref="ns2:AssetType" minOccurs="0"/>
                <xsd:element ref="ns2:Category" minOccurs="0"/>
                <xsd:element ref="ns2:Early_x0020_Access" minOccurs="0"/>
                <xsd:element ref="ns2:PlagiarismOriginality" minOccurs="0"/>
                <xsd:element ref="ns2:PageCount" minOccurs="0"/>
                <xsd:element ref="ns2:DaysAllocated" minOccurs="0"/>
                <xsd:element ref="ns2:Editorial_x0020_Score" minOccurs="0"/>
                <xsd:element ref="ns2:Notes" minOccurs="0"/>
                <xsd:element ref="ns2:ReviewerName" minOccurs="0"/>
                <xsd:element ref="ns2:NoteforSelf" minOccurs="0"/>
                <xsd:element ref="ns2:Trial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TRName" minOccurs="0"/>
                <xsd:element ref="ns2:NameoftheTR" minOccurs="0"/>
                <xsd:element ref="ns2:ReviewerNames" minOccurs="0"/>
                <xsd:element ref="ns2:ReviewerName1" minOccurs="0"/>
                <xsd:element ref="ns2:ReviewerName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87df7-c0e0-444d-ba8d-6c830a3079b3" elementFormDefault="qualified">
    <xsd:import namespace="http://schemas.microsoft.com/office/2006/documentManagement/types"/>
    <xsd:import namespace="http://schemas.microsoft.com/office/infopath/2007/PartnerControls"/>
    <xsd:element name="AssetNumber" ma:index="2" nillable="true" ma:displayName="Asset Number" ma:description="This is the asset number of the project and no asset type should have same numbers" ma:format="Dropdown" ma:internalName="AssetNumber" ma:readOnly="false">
      <xsd:simpleType>
        <xsd:union memberTypes="dms:Text">
          <xsd:simpleType>
            <xsd:restriction base="dms:Choice">
              <xsd:enumeration value="1"/>
              <xsd:enumeration value="2"/>
              <xsd:enumeration value="3"/>
              <xsd:enumeration value="4"/>
              <xsd:enumeration value="5"/>
              <xsd:enumeration value="6"/>
              <xsd:enumeration value="7"/>
              <xsd:enumeration value="8"/>
              <xsd:enumeration value="9"/>
              <xsd:enumeration value="10"/>
              <xsd:enumeration value="11"/>
              <xsd:enumeration value="12"/>
              <xsd:enumeration value="13"/>
              <xsd:enumeration value="14"/>
              <xsd:enumeration value="15"/>
              <xsd:enumeration value="16"/>
              <xsd:enumeration value="17"/>
              <xsd:enumeration value="18"/>
              <xsd:enumeration value="19"/>
              <xsd:enumeration value="20"/>
              <xsd:enumeration value="21"/>
              <xsd:enumeration value="22"/>
              <xsd:enumeration value="23"/>
              <xsd:enumeration value="24"/>
              <xsd:enumeration value="25"/>
              <xsd:enumeration value="26"/>
              <xsd:enumeration value="27"/>
              <xsd:enumeration value="28"/>
              <xsd:enumeration value="29"/>
              <xsd:enumeration value="30"/>
              <xsd:enumeration value="31"/>
              <xsd:enumeration value="32"/>
              <xsd:enumeration value="33"/>
              <xsd:enumeration value="34"/>
              <xsd:enumeration value="35"/>
              <xsd:enumeration value="36"/>
              <xsd:enumeration value="37"/>
              <xsd:enumeration value="38"/>
              <xsd:enumeration value="39"/>
              <xsd:enumeration value="40"/>
            </xsd:restriction>
          </xsd:simpleType>
        </xsd:union>
      </xsd:simpleType>
    </xsd:element>
    <xsd:element name="AssetStage" ma:index="3" nillable="true" ma:displayName="Asset Stage" ma:description="This is the current stage of the asset." ma:format="Dropdown" ma:internalName="AssetStage" ma:readOnly="false">
      <xsd:simpleType>
        <xsd:union memberTypes="dms:Text">
          <xsd:simpleType>
            <xsd:restriction base="dms:Choice">
              <xsd:enumeration value="Draft Submission"/>
              <xsd:enumeration value="Preliminary Draft Acceptance"/>
              <xsd:enumeration value="Technical Review Sent"/>
              <xsd:enumeration value="Technical Review Received"/>
              <xsd:enumeration value="Rewrites Sent"/>
              <xsd:enumeration value="Final Draft Submission"/>
              <xsd:enumeration value="Final Draft Revision"/>
              <xsd:enumeration value="Final Draft Revision Received"/>
              <xsd:enumeration value="Final Draft Acceptance"/>
              <xsd:enumeration value="Technical Editing"/>
              <xsd:enumeration value="Copy Edit Submission"/>
              <xsd:enumeration value="Copy Editing Done"/>
              <xsd:enumeration value="Placed for Image Checks"/>
              <xsd:enumeration value="Placed for Indexing"/>
              <xsd:enumeration value="Indexing Done"/>
              <xsd:enumeration value="Layout Done"/>
              <xsd:enumeration value="Proof Read Submission"/>
              <xsd:enumeration value="Proof Reading Done"/>
              <xsd:enumeration value="PR - CDE Checks"/>
              <xsd:enumeration value="Pre Final"/>
              <xsd:enumeration value="Prefinal Submission"/>
              <xsd:enumeration value="Prefinal Review"/>
              <xsd:enumeration value="Author - CDE Checks"/>
              <xsd:enumeration value="Finals Completed"/>
              <xsd:enumeration value="Editor Finalization"/>
              <xsd:enumeration value="Indexer Finalization"/>
              <xsd:enumeration value="Production Designer Finalization"/>
              <xsd:enumeration value="Portfolio Director Checks"/>
              <xsd:enumeration value="Upload"/>
              <xsd:enumeration value="Graphic and Code Bundle"/>
              <xsd:enumeration value="Post Upload"/>
              <xsd:enumeration value="Published"/>
              <xsd:enumeration value="1st Preliminary Draft Revision"/>
              <xsd:enumeration value="1st Revision Submission"/>
              <xsd:enumeration value="2nd Preliminary Draft Revision"/>
              <xsd:enumeration value="2nd Revision Submission"/>
              <xsd:enumeration value="3rd Preliminary Draft Revision"/>
              <xsd:enumeration value="3rd Revision Submission"/>
              <xsd:enumeration value="Draft Ready for Review"/>
              <xsd:enumeration value="Rewrites Ready"/>
              <xsd:enumeration value="Finalization Started"/>
              <xsd:enumeration value="Book Clubbed"/>
              <xsd:enumeration value="LSE Submission"/>
              <xsd:enumeration value="LSE Done"/>
              <xsd:enumeration value="Image Received"/>
              <xsd:enumeration value="Image Accepted"/>
              <xsd:enumeration value="Image Rejected"/>
              <xsd:enumeration value="Image Needs Redraw"/>
              <xsd:enumeration value="Image Redrawn"/>
              <xsd:enumeration value="Image Finalized"/>
            </xsd:restriction>
          </xsd:simpleType>
        </xsd:union>
      </xsd:simpleType>
    </xsd:element>
    <xsd:element name="AssetType" ma:index="4" nillable="true" ma:displayName="Asset Type" ma:description="This is the type of Asset related to the product development" ma:format="Dropdown" ma:internalName="AssetType" ma:readOnly="false">
      <xsd:simpleType>
        <xsd:restriction base="dms:Choice">
          <xsd:enumeration value="Chapter"/>
          <xsd:enumeration value="Video"/>
          <xsd:enumeration value="Index"/>
          <xsd:enumeration value="Front Matter"/>
          <xsd:enumeration value="Back Matter"/>
          <xsd:enumeration value="Code"/>
          <xsd:enumeration value="Book"/>
          <xsd:enumeration value="Graphic"/>
          <xsd:enumeration value="Other"/>
        </xsd:restriction>
      </xsd:simpleType>
    </xsd:element>
    <xsd:element name="Category" ma:index="5" nillable="true" ma:displayName="Category" ma:format="Dropdown" ma:internalName="Category" ma:readOnly="false">
      <xsd:simpleType>
        <xsd:union memberTypes="dms:Text">
          <xsd:simpleType>
            <xsd:restriction base="dms:Choice">
              <xsd:enumeration value="A&amp;C"/>
              <xsd:enumeration value="C&amp;T"/>
              <xsd:enumeration value="Programming"/>
              <xsd:enumeration value="Data"/>
            </xsd:restriction>
          </xsd:simpleType>
        </xsd:union>
      </xsd:simpleType>
    </xsd:element>
    <xsd:element name="Early_x0020_Access" ma:index="6" nillable="true" ma:displayName="Early Access" ma:default="0" ma:description="This is an option which you select when you want the chapter to be a part of the Early Access" ma:internalName="Early_x0020_Access" ma:readOnly="false">
      <xsd:simpleType>
        <xsd:restriction base="dms:Boolean"/>
      </xsd:simpleType>
    </xsd:element>
    <xsd:element name="PlagiarismOriginality" ma:index="7" nillable="true" ma:displayName="Plagiarism Originality" ma:description="This is a column to fill the plagiarism originality scores" ma:format="Dropdown" ma:internalName="PlagiarismOriginality" ma:readOnly="false" ma:percentage="FALSE">
      <xsd:simpleType>
        <xsd:restriction base="dms:Number"/>
      </xsd:simpleType>
    </xsd:element>
    <xsd:element name="PageCount" ma:index="8" nillable="true" ma:displayName="Page Count" ma:format="Dropdown" ma:internalName="PageCount" ma:readOnly="false" ma:percentage="FALSE">
      <xsd:simpleType>
        <xsd:restriction base="dms:Number"/>
      </xsd:simpleType>
    </xsd:element>
    <xsd:element name="DaysAllocated" ma:index="9" nillable="true" ma:displayName="Days Allocated" ma:decimals="0" ma:default="1" ma:format="Dropdown" ma:internalName="DaysAllocated" ma:readOnly="false" ma:percentage="FALSE">
      <xsd:simpleType>
        <xsd:restriction base="dms:Number"/>
      </xsd:simpleType>
    </xsd:element>
    <xsd:element name="Editorial_x0020_Score" ma:index="10" nillable="true" ma:displayName="TR Score" ma:decimals="1" ma:format="Dropdown" ma:internalName="Editorial_x0020_Score" ma:readOnly="false" ma:percentage="FALSE">
      <xsd:simpleType>
        <xsd:restriction base="dms:Number">
          <xsd:maxInclusive value="10"/>
          <xsd:minInclusive value="1"/>
        </xsd:restriction>
      </xsd:simpleType>
    </xsd:element>
    <xsd:element name="Notes" ma:index="11" nillable="true" ma:displayName="Notes" ma:format="Dropdown" ma:internalName="Notes" ma:readOnly="false">
      <xsd:simpleType>
        <xsd:restriction base="dms:Text">
          <xsd:maxLength value="255"/>
        </xsd:restriction>
      </xsd:simpleType>
    </xsd:element>
    <xsd:element name="ReviewerName" ma:index="12" nillable="true" ma:displayName="Reviewer Name" ma:format="Dropdown" ma:internalName="ReviewerName" ma:readOnly="false">
      <xsd:simpleType>
        <xsd:restriction base="dms:Text">
          <xsd:maxLength value="255"/>
        </xsd:restriction>
      </xsd:simpleType>
    </xsd:element>
    <xsd:element name="NoteforSelf" ma:index="13" nillable="true" ma:displayName="TR Name 1" ma:description="&quot;attack&quot; in &quot;Compressor&quot; bullet point&#10;&#10;I am keeping this highlighted so that I can explain what Attack (technical sound term) means in the Glossary." ma:format="Dropdown" ma:hidden="true" ma:internalName="NoteforSelf" ma:readOnly="false">
      <xsd:simpleType>
        <xsd:restriction base="dms:Note"/>
      </xsd:simpleType>
    </xsd:element>
    <xsd:element name="Trial" ma:index="14" nillable="true" ma:displayName="Trial" ma:description="TR Names here" ma:format="Dropdown" ma:hidden="true" ma:internalName="Trial" ma:readOnly="fals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7" nillable="true" ma:displayName="Tags" ma:hidden="true" ma:internalName="MediaServiceAutoTags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3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TRName" ma:index="39" nillable="true" ma:displayName="TR Name" ma:description="Alesandr" ma:format="Dropdown" ma:hidden="true" ma:internalName="TRName">
      <xsd:simpleType>
        <xsd:restriction base="dms:Text">
          <xsd:maxLength value="255"/>
        </xsd:restriction>
      </xsd:simpleType>
    </xsd:element>
    <xsd:element name="NameoftheTR" ma:index="40" nillable="true" ma:displayName="Name of the TR" ma:format="Dropdown" ma:hidden="true" ma:list="UserInfo" ma:SharePointGroup="0" ma:internalName="NameoftheT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rNames" ma:index="41" nillable="true" ma:displayName="Reviewer Names" ma:format="Dropdown" ma:hidden="true" ma:internalName="ReviewerNames" ma:readOnly="false">
      <xsd:simpleType>
        <xsd:restriction base="dms:Text">
          <xsd:maxLength value="255"/>
        </xsd:restriction>
      </xsd:simpleType>
    </xsd:element>
    <xsd:element name="ReviewerName1" ma:index="42" nillable="true" ma:displayName="Reviewer Name1" ma:format="Dropdown" ma:hidden="true" ma:internalName="ReviewerName1" ma:readOnly="false">
      <xsd:simpleType>
        <xsd:restriction base="dms:Text">
          <xsd:maxLength value="255"/>
        </xsd:restriction>
      </xsd:simpleType>
    </xsd:element>
    <xsd:element name="ReviewerName10" ma:index="43" nillable="true" ma:displayName="Reviewer Name 1" ma:format="Dropdown" ma:hidden="true" ma:internalName="ReviewerName1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c9ed-2f7a-4860-bf57-8153ff3a210a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b0b99e7b-2d5c-4d76-8978-e279b984ef45}" ma:internalName="TaxCatchAll" ma:readOnly="false" ma:showField="CatchAllData" ma:web="c866c9ed-2f7a-4860-bf57-8153ff3a21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rly_x0020_Access xmlns="f4287df7-c0e0-444d-ba8d-6c830a3079b3">false</Early_x0020_Access>
    <DaysAllocated xmlns="f4287df7-c0e0-444d-ba8d-6c830a3079b3">1</DaysAllocated>
    <ReviewerNames xmlns="f4287df7-c0e0-444d-ba8d-6c830a3079b3" xsi:nil="true"/>
    <Notes xmlns="f4287df7-c0e0-444d-ba8d-6c830a3079b3" xsi:nil="true"/>
    <AssetType xmlns="f4287df7-c0e0-444d-ba8d-6c830a3079b3" xsi:nil="true"/>
    <AssetNumber xmlns="f4287df7-c0e0-444d-ba8d-6c830a3079b3" xsi:nil="true"/>
    <lcf76f155ced4ddcb4097134ff3c332f xmlns="f4287df7-c0e0-444d-ba8d-6c830a3079b3">
      <Terms xmlns="http://schemas.microsoft.com/office/infopath/2007/PartnerControls"/>
    </lcf76f155ced4ddcb4097134ff3c332f>
    <TaxCatchAll xmlns="c866c9ed-2f7a-4860-bf57-8153ff3a210a" xsi:nil="true"/>
    <ReviewerName1 xmlns="f4287df7-c0e0-444d-ba8d-6c830a3079b3" xsi:nil="true"/>
    <Editorial_x0020_Score xmlns="f4287df7-c0e0-444d-ba8d-6c830a3079b3" xsi:nil="true"/>
    <NameoftheTR xmlns="f4287df7-c0e0-444d-ba8d-6c830a3079b3">
      <UserInfo>
        <DisplayName/>
        <AccountId xsi:nil="true"/>
        <AccountType/>
      </UserInfo>
    </NameoftheTR>
    <ReviewerName10 xmlns="f4287df7-c0e0-444d-ba8d-6c830a3079b3" xsi:nil="true"/>
    <ReviewerName xmlns="f4287df7-c0e0-444d-ba8d-6c830a3079b3" xsi:nil="true"/>
    <AssetStage xmlns="f4287df7-c0e0-444d-ba8d-6c830a3079b3" xsi:nil="true"/>
    <PageCount xmlns="f4287df7-c0e0-444d-ba8d-6c830a3079b3" xsi:nil="true"/>
    <NoteforSelf xmlns="f4287df7-c0e0-444d-ba8d-6c830a3079b3" xsi:nil="true"/>
    <Category xmlns="f4287df7-c0e0-444d-ba8d-6c830a3079b3" xsi:nil="true"/>
    <Trial xmlns="f4287df7-c0e0-444d-ba8d-6c830a3079b3" xsi:nil="true"/>
    <PlagiarismOriginality xmlns="f4287df7-c0e0-444d-ba8d-6c830a3079b3" xsi:nil="true"/>
    <TRName xmlns="f4287df7-c0e0-444d-ba8d-6c830a3079b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D72811-2BB4-4BD9-B9EB-CF37C68976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87df7-c0e0-444d-ba8d-6c830a3079b3"/>
    <ds:schemaRef ds:uri="c866c9ed-2f7a-4860-bf57-8153ff3a21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D159F-75DB-4815-B040-B66E5F983102}">
  <ds:schemaRefs>
    <ds:schemaRef ds:uri="http://schemas.microsoft.com/office/2006/metadata/properties"/>
    <ds:schemaRef ds:uri="http://schemas.microsoft.com/office/infopath/2007/PartnerControls"/>
    <ds:schemaRef ds:uri="f4287df7-c0e0-444d-ba8d-6c830a3079b3"/>
    <ds:schemaRef ds:uri="c866c9ed-2f7a-4860-bf57-8153ff3a210a"/>
  </ds:schemaRefs>
</ds:datastoreItem>
</file>

<file path=customXml/itemProps3.xml><?xml version="1.0" encoding="utf-8"?>
<ds:datastoreItem xmlns:ds="http://schemas.openxmlformats.org/officeDocument/2006/customXml" ds:itemID="{60491D62-7752-4589-9742-DBC79EDE30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IBM Plex Sans</vt:lpstr>
      <vt:lpstr>MyriadPro-Regular</vt:lpstr>
      <vt:lpstr>Trebuchet MS</vt:lpstr>
      <vt:lpstr>Office Theme</vt:lpstr>
      <vt:lpstr>PowerPoint Presentation</vt:lpstr>
      <vt:lpstr>DataFlow</vt:lpstr>
      <vt:lpstr>AD</vt:lpstr>
      <vt:lpstr>NSEW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>Ashok Iyengar</dc:creator>
  <cp:lastModifiedBy>Vidhisha Patidar</cp:lastModifiedBy>
  <cp:revision>1</cp:revision>
  <dcterms:created xsi:type="dcterms:W3CDTF">2024-01-17T21:55:03Z</dcterms:created>
  <dcterms:modified xsi:type="dcterms:W3CDTF">2024-01-18T07:17:17Z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0x010100F0722B58C1B4F6479F5D6A8E069F2686</vt:lpwstr>
  </property>
</Properties>
</file>