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142533927" r:id="rId5"/>
    <p:sldId id="2142533937" r:id="rId6"/>
    <p:sldId id="2142533931" r:id="rId7"/>
    <p:sldId id="2142533925" r:id="rId8"/>
    <p:sldId id="2142533933" r:id="rId9"/>
    <p:sldId id="2142533934" r:id="rId10"/>
    <p:sldId id="2142533928" r:id="rId11"/>
    <p:sldId id="21425339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FF"/>
    <a:srgbClr val="ECECEC"/>
    <a:srgbClr val="68A5FD"/>
    <a:srgbClr val="FFFFFF"/>
    <a:srgbClr val="565656"/>
    <a:srgbClr val="E5E5E5"/>
    <a:srgbClr val="D4D4D4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909B3-E195-47F1-A289-661F8A60E886}" v="8" dt="2024-01-18T08:42:40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9"/>
    <p:restoredTop sz="96327"/>
  </p:normalViewPr>
  <p:slideViewPr>
    <p:cSldViewPr snapToGrid="0">
      <p:cViewPr varScale="1">
        <p:scale>
          <a:sx n="86" d="100"/>
          <a:sy n="86" d="100"/>
        </p:scale>
        <p:origin x="8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hisha Patidar" userId="b271fc51-4a80-4050-9367-adcb0477b0d0" providerId="ADAL" clId="{724909B3-E195-47F1-A289-661F8A60E886}"/>
    <pc:docChg chg="modSld sldOrd">
      <pc:chgData name="Vidhisha Patidar" userId="b271fc51-4a80-4050-9367-adcb0477b0d0" providerId="ADAL" clId="{724909B3-E195-47F1-A289-661F8A60E886}" dt="2024-01-18T08:42:49.769" v="34" actId="1076"/>
      <pc:docMkLst>
        <pc:docMk/>
      </pc:docMkLst>
      <pc:sldChg chg="addSp modSp mod">
        <pc:chgData name="Vidhisha Patidar" userId="b271fc51-4a80-4050-9367-adcb0477b0d0" providerId="ADAL" clId="{724909B3-E195-47F1-A289-661F8A60E886}" dt="2024-01-18T08:40:27.299" v="15" actId="1076"/>
        <pc:sldMkLst>
          <pc:docMk/>
          <pc:sldMk cId="4118983703" sldId="2142533925"/>
        </pc:sldMkLst>
        <pc:spChg chg="add mod">
          <ac:chgData name="Vidhisha Patidar" userId="b271fc51-4a80-4050-9367-adcb0477b0d0" providerId="ADAL" clId="{724909B3-E195-47F1-A289-661F8A60E886}" dt="2024-01-18T08:40:27.299" v="15" actId="1076"/>
          <ac:spMkLst>
            <pc:docMk/>
            <pc:sldMk cId="4118983703" sldId="2142533925"/>
            <ac:spMk id="5" creationId="{8DF2DE7D-E381-6EB1-3847-57959F7D7A36}"/>
          </ac:spMkLst>
        </pc:spChg>
      </pc:sldChg>
      <pc:sldChg chg="addSp modSp mod">
        <pc:chgData name="Vidhisha Patidar" userId="b271fc51-4a80-4050-9367-adcb0477b0d0" providerId="ADAL" clId="{724909B3-E195-47F1-A289-661F8A60E886}" dt="2024-01-18T08:37:45.850" v="3" actId="1076"/>
        <pc:sldMkLst>
          <pc:docMk/>
          <pc:sldMk cId="3048498395" sldId="2142533927"/>
        </pc:sldMkLst>
        <pc:spChg chg="add mod">
          <ac:chgData name="Vidhisha Patidar" userId="b271fc51-4a80-4050-9367-adcb0477b0d0" providerId="ADAL" clId="{724909B3-E195-47F1-A289-661F8A60E886}" dt="2024-01-18T08:37:45.850" v="3" actId="1076"/>
          <ac:spMkLst>
            <pc:docMk/>
            <pc:sldMk cId="3048498395" sldId="2142533927"/>
            <ac:spMk id="3" creationId="{25D3591B-BE27-7E68-1C11-708075581A01}"/>
          </ac:spMkLst>
        </pc:spChg>
      </pc:sldChg>
      <pc:sldChg chg="addSp modSp mod ord">
        <pc:chgData name="Vidhisha Patidar" userId="b271fc51-4a80-4050-9367-adcb0477b0d0" providerId="ADAL" clId="{724909B3-E195-47F1-A289-661F8A60E886}" dt="2024-01-18T08:42:22.478" v="30" actId="1076"/>
        <pc:sldMkLst>
          <pc:docMk/>
          <pc:sldMk cId="2907490127" sldId="2142533928"/>
        </pc:sldMkLst>
        <pc:spChg chg="add mod">
          <ac:chgData name="Vidhisha Patidar" userId="b271fc51-4a80-4050-9367-adcb0477b0d0" providerId="ADAL" clId="{724909B3-E195-47F1-A289-661F8A60E886}" dt="2024-01-18T08:42:22.478" v="30" actId="1076"/>
          <ac:spMkLst>
            <pc:docMk/>
            <pc:sldMk cId="2907490127" sldId="2142533928"/>
            <ac:spMk id="6" creationId="{DAFE468A-984D-2B33-BC6D-874C1EBB12BE}"/>
          </ac:spMkLst>
        </pc:spChg>
      </pc:sldChg>
      <pc:sldChg chg="addSp modSp mod">
        <pc:chgData name="Vidhisha Patidar" userId="b271fc51-4a80-4050-9367-adcb0477b0d0" providerId="ADAL" clId="{724909B3-E195-47F1-A289-661F8A60E886}" dt="2024-01-18T08:39:52.484" v="11" actId="1076"/>
        <pc:sldMkLst>
          <pc:docMk/>
          <pc:sldMk cId="2964371207" sldId="2142533931"/>
        </pc:sldMkLst>
        <pc:spChg chg="add mod">
          <ac:chgData name="Vidhisha Patidar" userId="b271fc51-4a80-4050-9367-adcb0477b0d0" providerId="ADAL" clId="{724909B3-E195-47F1-A289-661F8A60E886}" dt="2024-01-18T08:39:52.484" v="11" actId="1076"/>
          <ac:spMkLst>
            <pc:docMk/>
            <pc:sldMk cId="2964371207" sldId="2142533931"/>
            <ac:spMk id="4" creationId="{5B92E958-5E00-2652-F896-12DC9FBAD383}"/>
          </ac:spMkLst>
        </pc:spChg>
      </pc:sldChg>
      <pc:sldChg chg="addSp modSp mod">
        <pc:chgData name="Vidhisha Patidar" userId="b271fc51-4a80-4050-9367-adcb0477b0d0" providerId="ADAL" clId="{724909B3-E195-47F1-A289-661F8A60E886}" dt="2024-01-18T08:41:00.349" v="19" actId="1076"/>
        <pc:sldMkLst>
          <pc:docMk/>
          <pc:sldMk cId="3711908948" sldId="2142533933"/>
        </pc:sldMkLst>
        <pc:spChg chg="add mod">
          <ac:chgData name="Vidhisha Patidar" userId="b271fc51-4a80-4050-9367-adcb0477b0d0" providerId="ADAL" clId="{724909B3-E195-47F1-A289-661F8A60E886}" dt="2024-01-18T08:41:00.349" v="19" actId="1076"/>
          <ac:spMkLst>
            <pc:docMk/>
            <pc:sldMk cId="3711908948" sldId="2142533933"/>
            <ac:spMk id="2" creationId="{5182FB36-B2A4-35B2-DBB5-614DE8507EA6}"/>
          </ac:spMkLst>
        </pc:spChg>
      </pc:sldChg>
      <pc:sldChg chg="addSp modSp mod">
        <pc:chgData name="Vidhisha Patidar" userId="b271fc51-4a80-4050-9367-adcb0477b0d0" providerId="ADAL" clId="{724909B3-E195-47F1-A289-661F8A60E886}" dt="2024-01-18T08:41:40.688" v="24" actId="1076"/>
        <pc:sldMkLst>
          <pc:docMk/>
          <pc:sldMk cId="4036249368" sldId="2142533934"/>
        </pc:sldMkLst>
        <pc:spChg chg="mod">
          <ac:chgData name="Vidhisha Patidar" userId="b271fc51-4a80-4050-9367-adcb0477b0d0" providerId="ADAL" clId="{724909B3-E195-47F1-A289-661F8A60E886}" dt="2024-01-18T08:41:35.672" v="23" actId="1076"/>
          <ac:spMkLst>
            <pc:docMk/>
            <pc:sldMk cId="4036249368" sldId="2142533934"/>
            <ac:spMk id="2" creationId="{107E5D3E-5FFE-5442-E0CC-828AFCF01092}"/>
          </ac:spMkLst>
        </pc:spChg>
        <pc:spChg chg="add mod">
          <ac:chgData name="Vidhisha Patidar" userId="b271fc51-4a80-4050-9367-adcb0477b0d0" providerId="ADAL" clId="{724909B3-E195-47F1-A289-661F8A60E886}" dt="2024-01-18T08:41:40.688" v="24" actId="1076"/>
          <ac:spMkLst>
            <pc:docMk/>
            <pc:sldMk cId="4036249368" sldId="2142533934"/>
            <ac:spMk id="6" creationId="{F0DE66EE-ADD3-F13F-FCD8-7B82DBCF13C2}"/>
          </ac:spMkLst>
        </pc:spChg>
      </pc:sldChg>
      <pc:sldChg chg="addSp modSp mod">
        <pc:chgData name="Vidhisha Patidar" userId="b271fc51-4a80-4050-9367-adcb0477b0d0" providerId="ADAL" clId="{724909B3-E195-47F1-A289-661F8A60E886}" dt="2024-01-18T08:42:49.769" v="34" actId="1076"/>
        <pc:sldMkLst>
          <pc:docMk/>
          <pc:sldMk cId="57223056" sldId="2142533936"/>
        </pc:sldMkLst>
        <pc:spChg chg="add mod">
          <ac:chgData name="Vidhisha Patidar" userId="b271fc51-4a80-4050-9367-adcb0477b0d0" providerId="ADAL" clId="{724909B3-E195-47F1-A289-661F8A60E886}" dt="2024-01-18T08:42:49.769" v="34" actId="1076"/>
          <ac:spMkLst>
            <pc:docMk/>
            <pc:sldMk cId="57223056" sldId="2142533936"/>
            <ac:spMk id="2" creationId="{24C8620D-9D2D-CE10-2F90-55C2D3FFD1F0}"/>
          </ac:spMkLst>
        </pc:spChg>
      </pc:sldChg>
      <pc:sldChg chg="addSp modSp mod">
        <pc:chgData name="Vidhisha Patidar" userId="b271fc51-4a80-4050-9367-adcb0477b0d0" providerId="ADAL" clId="{724909B3-E195-47F1-A289-661F8A60E886}" dt="2024-01-18T08:38:19.123" v="7" actId="1076"/>
        <pc:sldMkLst>
          <pc:docMk/>
          <pc:sldMk cId="2274283719" sldId="2142533937"/>
        </pc:sldMkLst>
        <pc:spChg chg="add mod">
          <ac:chgData name="Vidhisha Patidar" userId="b271fc51-4a80-4050-9367-adcb0477b0d0" providerId="ADAL" clId="{724909B3-E195-47F1-A289-661F8A60E886}" dt="2024-01-18T08:38:19.123" v="7" actId="1076"/>
          <ac:spMkLst>
            <pc:docMk/>
            <pc:sldMk cId="2274283719" sldId="2142533937"/>
            <ac:spMk id="3" creationId="{4F48A09F-7EE5-17A2-C440-E52064961F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3220-4C5C-99B9-65A6-5F0970630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031F9-A286-9BB2-453B-B733C7AC7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2211-A097-3ACD-FFD1-DFA8FABA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19A3-E669-9A40-B117-72AE7E0788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CDE44-8621-B84B-48EB-1EFDF4E2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C28A-D991-23CF-9A3E-458DB046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B7C-A996-C04B-9639-1DD4DF7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4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879F-18AB-87CA-40B6-C5B19532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2AB0-101E-0F90-DC1E-BF67F48A3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AF74-B1C2-5D35-1069-48E3187B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19A3-E669-9A40-B117-72AE7E0788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5E6C-F00E-D0F3-66E0-FA36F830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E844-3381-8343-6C76-7AC7B48E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B7C-A996-C04B-9639-1DD4DF7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2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FB605-93B9-BDEE-6276-7F840DB02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A8ED0-D1FC-891E-F423-55E06C9B3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F754F-ED9B-D1AD-8E50-92EB9571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19A3-E669-9A40-B117-72AE7E0788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54576-E0CB-0A86-0717-3C653D4B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FB864-DDB4-28A0-9DD3-E1E4AD41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B7C-A996-C04B-9639-1DD4DF7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2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D999D4-B456-9943-89B7-30D56181CE1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</a:rPr>
              <a:t>Accelerate digital transformation with Cloud &amp; AI / July 2018 / © 2018 IBM Corporation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C49663-4FBF-8B40-A6B3-11232F4C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298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EBD4-AC90-AA91-0727-6FF52FCF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48D8-210E-7EF5-3D75-18CC7FEDB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D2FC0-689C-8167-ACC5-35A9F55D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19A3-E669-9A40-B117-72AE7E0788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AC42B-1BF4-47EB-B7FB-02BD36AD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7D86-0EE6-DB5D-709E-4BB6E234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B7C-A996-C04B-9639-1DD4DF7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EB6B-A7A3-9E71-8CE9-4096C0E4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3D414-9C5E-EA0B-541F-BA4A7831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47B69-0DDD-18E9-812A-5EA03CDB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19A3-E669-9A40-B117-72AE7E0788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EBB1-E0B5-4BFF-40B2-F6DBE41A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CDD1E-AB6E-169C-6ED1-7EC709BC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B7C-A996-C04B-9639-1DD4DF7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1023-9EBF-EA34-40FA-66D66569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7ECC-EE84-5619-0740-8D6A208CD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6D013-A3FE-F6D6-9BD1-C50E584D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52249-ADEF-5DF5-939F-0D0798D2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19A3-E669-9A40-B117-72AE7E0788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93F00-00D6-FF09-5FB5-CAC76999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96C6D-0E03-12E6-B216-29C97B22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B7C-A996-C04B-9639-1DD4DF7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0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4EBA-C7D2-656D-99A2-DDBB28C4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DE71F-C7A8-F2B3-7539-C26AD1232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B0B75-9DBF-9963-FEA5-88136F8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D3929-E92E-968F-4B89-BFB863C0E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4211D-858B-A9D2-FAC5-0AC04218C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DB573-43CD-92D4-A260-719836A3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19A3-E669-9A40-B117-72AE7E0788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F6C20-DF1A-4F82-E677-B93B4D4E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DDAF5-FC51-12D4-9B8F-0FB3C45D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B7C-A996-C04B-9639-1DD4DF7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2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B0DB-03CF-04C0-2F76-29C69F49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D0FB8-04DF-1443-947A-179B05CA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19A3-E669-9A40-B117-72AE7E0788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810AF-622F-975F-02B1-2CEF58B5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8F6CC-907B-1956-1E01-AEEC3DEB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B7C-A996-C04B-9639-1DD4DF7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9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4DF0F-4BFA-3E34-15F2-2E09113D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19A3-E669-9A40-B117-72AE7E0788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FEE8D-8F8D-4233-0DAC-7F3F6B76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7D5E9-ED27-D6DB-C527-96D64E4C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B7C-A996-C04B-9639-1DD4DF7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A74F-A15E-20A5-ABCF-2FB4DB97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D295-600F-28AB-C6B2-E4834190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228A9-C695-689E-F905-CFFBD0197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719B3-77DB-A62A-AD5E-90574EF2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19A3-E669-9A40-B117-72AE7E0788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57062-FE71-88E0-44FC-C98C143F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B340B-7860-3421-325A-CD1894B5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B7C-A996-C04B-9639-1DD4DF7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16E1-FF6E-DC91-A0F8-75352196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22D97-0705-2AB1-0183-948080341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FC36D-D44B-1585-9B50-0B4E665BF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F6689-BD4A-DB5D-98EF-E7683E1E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19A3-E669-9A40-B117-72AE7E0788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CE63-F62C-61B0-DB3B-DD9404CB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4AE24-B502-992E-7B01-028E4B4D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69B7C-A996-C04B-9639-1DD4DF7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C1BD1-1076-53CA-1068-9EA7C67E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1BB5-4479-F191-6C51-65126FFB2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1384A-344B-F15D-8CC2-419FAEEFB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BB19A3-E669-9A40-B117-72AE7E0788C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C38DB-0F6E-9C33-3F65-D9ECB093A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909B6-873E-4CE6-4610-78CC851ED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69B7C-A996-C04B-9639-1DD4DF7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7.svg"/><Relationship Id="rId21" Type="http://schemas.openxmlformats.org/officeDocument/2006/relationships/image" Target="../media/image33.svg"/><Relationship Id="rId7" Type="http://schemas.openxmlformats.org/officeDocument/2006/relationships/image" Target="../media/image13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6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9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8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F9931-3321-2C34-A4CF-0BF708BB0A5A}"/>
              </a:ext>
            </a:extLst>
          </p:cNvPr>
          <p:cNvSpPr/>
          <p:nvPr/>
        </p:nvSpPr>
        <p:spPr>
          <a:xfrm>
            <a:off x="2202241" y="2730164"/>
            <a:ext cx="5332632" cy="2893429"/>
          </a:xfrm>
          <a:prstGeom prst="rect">
            <a:avLst/>
          </a:prstGeom>
          <a:solidFill>
            <a:srgbClr val="D3D3D3"/>
          </a:solidFill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Network Functions Virtualization Infrastructure (NFVI)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43BC66-5C29-E629-30B8-559DDDC8EA06}"/>
              </a:ext>
            </a:extLst>
          </p:cNvPr>
          <p:cNvSpPr/>
          <p:nvPr/>
        </p:nvSpPr>
        <p:spPr>
          <a:xfrm>
            <a:off x="2202241" y="1447136"/>
            <a:ext cx="5332633" cy="1184816"/>
          </a:xfrm>
          <a:prstGeom prst="rect">
            <a:avLst/>
          </a:prstGeom>
          <a:solidFill>
            <a:srgbClr val="D3D3D3"/>
          </a:solidFill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Virtualized Network Functions (VNFs)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7762E-85E9-EB4D-8DDB-27819DC8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VNF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C0CC5-1093-3451-5400-1C16D94B9C74}"/>
              </a:ext>
            </a:extLst>
          </p:cNvPr>
          <p:cNvSpPr/>
          <p:nvPr/>
        </p:nvSpPr>
        <p:spPr>
          <a:xfrm>
            <a:off x="3811366" y="1775215"/>
            <a:ext cx="966573" cy="696901"/>
          </a:xfrm>
          <a:prstGeom prst="rect">
            <a:avLst/>
          </a:prstGeom>
          <a:solidFill>
            <a:srgbClr val="628D3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VNF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F9DED7-97E3-920A-6EB3-2F452B80C491}"/>
              </a:ext>
            </a:extLst>
          </p:cNvPr>
          <p:cNvSpPr/>
          <p:nvPr/>
        </p:nvSpPr>
        <p:spPr>
          <a:xfrm>
            <a:off x="2652572" y="1775215"/>
            <a:ext cx="966573" cy="696901"/>
          </a:xfrm>
          <a:prstGeom prst="rect">
            <a:avLst/>
          </a:prstGeom>
          <a:solidFill>
            <a:srgbClr val="628D3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VNF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28BB1-FF10-9308-89D2-BED6A9BE944A}"/>
              </a:ext>
            </a:extLst>
          </p:cNvPr>
          <p:cNvSpPr/>
          <p:nvPr/>
        </p:nvSpPr>
        <p:spPr>
          <a:xfrm>
            <a:off x="6128952" y="1775215"/>
            <a:ext cx="966573" cy="696901"/>
          </a:xfrm>
          <a:prstGeom prst="rect">
            <a:avLst/>
          </a:prstGeom>
          <a:solidFill>
            <a:srgbClr val="628D3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CNF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F38A76-C41A-2597-2120-2757E5272447}"/>
              </a:ext>
            </a:extLst>
          </p:cNvPr>
          <p:cNvSpPr/>
          <p:nvPr/>
        </p:nvSpPr>
        <p:spPr>
          <a:xfrm>
            <a:off x="4970159" y="1763168"/>
            <a:ext cx="966573" cy="696901"/>
          </a:xfrm>
          <a:prstGeom prst="rect">
            <a:avLst/>
          </a:prstGeom>
          <a:solidFill>
            <a:srgbClr val="628D3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CNF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CB959B-4C64-2FEC-FCE0-2E367DFC25BF}"/>
              </a:ext>
            </a:extLst>
          </p:cNvPr>
          <p:cNvSpPr/>
          <p:nvPr/>
        </p:nvSpPr>
        <p:spPr>
          <a:xfrm>
            <a:off x="2515288" y="4344850"/>
            <a:ext cx="4766961" cy="1109951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anchor="b" anchorCtr="1">
            <a:no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Hardware 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990CDC-93EC-55AB-FC36-DD2630B38D54}"/>
              </a:ext>
            </a:extLst>
          </p:cNvPr>
          <p:cNvSpPr/>
          <p:nvPr/>
        </p:nvSpPr>
        <p:spPr>
          <a:xfrm>
            <a:off x="2515288" y="3100917"/>
            <a:ext cx="4766961" cy="1123753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anchor="b" anchorCtr="1">
            <a:no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Virtualization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A25CCF-8E78-F43F-4AA5-FA5F8A08BB3C}"/>
              </a:ext>
            </a:extLst>
          </p:cNvPr>
          <p:cNvSpPr/>
          <p:nvPr/>
        </p:nvSpPr>
        <p:spPr>
          <a:xfrm>
            <a:off x="2652571" y="3208588"/>
            <a:ext cx="1345524" cy="696901"/>
          </a:xfrm>
          <a:prstGeom prst="rect">
            <a:avLst/>
          </a:prstGeom>
          <a:solidFill>
            <a:srgbClr val="00B05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Virtual Compute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5ED25C-6220-0F9C-C4A3-ECF2C87F5AC0}"/>
              </a:ext>
            </a:extLst>
          </p:cNvPr>
          <p:cNvSpPr/>
          <p:nvPr/>
        </p:nvSpPr>
        <p:spPr>
          <a:xfrm>
            <a:off x="4217761" y="3208588"/>
            <a:ext cx="1345524" cy="696901"/>
          </a:xfrm>
          <a:prstGeom prst="rect">
            <a:avLst/>
          </a:prstGeom>
          <a:solidFill>
            <a:srgbClr val="00B05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Virtual  Storage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4492EE-9D84-E1A5-82DE-0B5DF7EC465C}"/>
              </a:ext>
            </a:extLst>
          </p:cNvPr>
          <p:cNvSpPr/>
          <p:nvPr/>
        </p:nvSpPr>
        <p:spPr>
          <a:xfrm>
            <a:off x="5782950" y="3208588"/>
            <a:ext cx="1345524" cy="696901"/>
          </a:xfrm>
          <a:prstGeom prst="rect">
            <a:avLst/>
          </a:prstGeom>
          <a:solidFill>
            <a:srgbClr val="00B05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Virtual Network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DFDB75-019D-3DD9-B2A4-3F035E667D30}"/>
              </a:ext>
            </a:extLst>
          </p:cNvPr>
          <p:cNvSpPr/>
          <p:nvPr/>
        </p:nvSpPr>
        <p:spPr>
          <a:xfrm>
            <a:off x="2652571" y="4451891"/>
            <a:ext cx="1345524" cy="696901"/>
          </a:xfrm>
          <a:prstGeom prst="rect">
            <a:avLst/>
          </a:prstGeom>
          <a:solidFill>
            <a:srgbClr val="4BACC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Compute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7C88BF-C45F-6CDA-6146-C2DFDF5AA224}"/>
              </a:ext>
            </a:extLst>
          </p:cNvPr>
          <p:cNvSpPr/>
          <p:nvPr/>
        </p:nvSpPr>
        <p:spPr>
          <a:xfrm>
            <a:off x="4217761" y="4451891"/>
            <a:ext cx="1345524" cy="696901"/>
          </a:xfrm>
          <a:prstGeom prst="rect">
            <a:avLst/>
          </a:prstGeom>
          <a:solidFill>
            <a:srgbClr val="4BACC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Storage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D30AF5-EDC1-66E0-43A3-E165A5D5BD25}"/>
              </a:ext>
            </a:extLst>
          </p:cNvPr>
          <p:cNvSpPr/>
          <p:nvPr/>
        </p:nvSpPr>
        <p:spPr>
          <a:xfrm>
            <a:off x="5782950" y="4451891"/>
            <a:ext cx="1345524" cy="696901"/>
          </a:xfrm>
          <a:prstGeom prst="rect">
            <a:avLst/>
          </a:prstGeom>
          <a:solidFill>
            <a:srgbClr val="4BACC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3591B-BE27-7E68-1C11-708075581A01}"/>
              </a:ext>
            </a:extLst>
          </p:cNvPr>
          <p:cNvSpPr txBox="1"/>
          <p:nvPr/>
        </p:nvSpPr>
        <p:spPr>
          <a:xfrm>
            <a:off x="3193275" y="5921406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4.1 – NFV and VNF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9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43BC66-5C29-E629-30B8-559DDDC8EA06}"/>
              </a:ext>
            </a:extLst>
          </p:cNvPr>
          <p:cNvSpPr/>
          <p:nvPr/>
        </p:nvSpPr>
        <p:spPr>
          <a:xfrm>
            <a:off x="2515287" y="1447136"/>
            <a:ext cx="3580715" cy="1184816"/>
          </a:xfrm>
          <a:prstGeom prst="rect">
            <a:avLst/>
          </a:prstGeom>
          <a:solidFill>
            <a:srgbClr val="D3D3D3"/>
          </a:solidFill>
        </p:spPr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Application Layer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7762E-85E9-EB4D-8DDB-27819DC8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SDN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C0CC5-1093-3451-5400-1C16D94B9C74}"/>
              </a:ext>
            </a:extLst>
          </p:cNvPr>
          <p:cNvSpPr/>
          <p:nvPr/>
        </p:nvSpPr>
        <p:spPr>
          <a:xfrm>
            <a:off x="3811366" y="1775215"/>
            <a:ext cx="966573" cy="696901"/>
          </a:xfrm>
          <a:prstGeom prst="rect">
            <a:avLst/>
          </a:prstGeom>
          <a:solidFill>
            <a:srgbClr val="628D3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App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F9DED7-97E3-920A-6EB3-2F452B80C491}"/>
              </a:ext>
            </a:extLst>
          </p:cNvPr>
          <p:cNvSpPr/>
          <p:nvPr/>
        </p:nvSpPr>
        <p:spPr>
          <a:xfrm>
            <a:off x="2652572" y="1775215"/>
            <a:ext cx="966573" cy="696901"/>
          </a:xfrm>
          <a:prstGeom prst="rect">
            <a:avLst/>
          </a:prstGeom>
          <a:solidFill>
            <a:srgbClr val="628D3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App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F38A76-C41A-2597-2120-2757E5272447}"/>
              </a:ext>
            </a:extLst>
          </p:cNvPr>
          <p:cNvSpPr/>
          <p:nvPr/>
        </p:nvSpPr>
        <p:spPr>
          <a:xfrm>
            <a:off x="4970159" y="1763168"/>
            <a:ext cx="966573" cy="696901"/>
          </a:xfrm>
          <a:prstGeom prst="rect">
            <a:avLst/>
          </a:prstGeom>
          <a:solidFill>
            <a:srgbClr val="628D3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App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CB959B-4C64-2FEC-FCE0-2E367DFC25BF}"/>
              </a:ext>
            </a:extLst>
          </p:cNvPr>
          <p:cNvSpPr/>
          <p:nvPr/>
        </p:nvSpPr>
        <p:spPr>
          <a:xfrm>
            <a:off x="2515288" y="4693633"/>
            <a:ext cx="3580713" cy="150320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bIns="0" rtlCol="0" anchor="b" anchorCtr="1">
            <a:no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Data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990CDC-93EC-55AB-FC36-DD2630B38D54}"/>
              </a:ext>
            </a:extLst>
          </p:cNvPr>
          <p:cNvSpPr/>
          <p:nvPr/>
        </p:nvSpPr>
        <p:spPr>
          <a:xfrm>
            <a:off x="2515288" y="3100917"/>
            <a:ext cx="3580713" cy="112375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0" tIns="0" rIns="0" bIns="0" rtlCol="0" anchor="b" anchorCtr="1">
            <a:no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Control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5ED25C-6220-0F9C-C4A3-ECF2C87F5AC0}"/>
              </a:ext>
            </a:extLst>
          </p:cNvPr>
          <p:cNvSpPr/>
          <p:nvPr/>
        </p:nvSpPr>
        <p:spPr>
          <a:xfrm>
            <a:off x="2652572" y="3250488"/>
            <a:ext cx="3284161" cy="655001"/>
          </a:xfrm>
          <a:prstGeom prst="rect">
            <a:avLst/>
          </a:prstGeom>
          <a:solidFill>
            <a:srgbClr val="00B05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SDN Controller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DFDB75-019D-3DD9-B2A4-3F035E667D30}"/>
              </a:ext>
            </a:extLst>
          </p:cNvPr>
          <p:cNvSpPr/>
          <p:nvPr/>
        </p:nvSpPr>
        <p:spPr>
          <a:xfrm>
            <a:off x="2652571" y="5149440"/>
            <a:ext cx="966575" cy="348136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67" dirty="0">
                <a:solidFill>
                  <a:schemeClr val="bg2"/>
                </a:solidFill>
                <a:latin typeface="Arial"/>
                <a:cs typeface="Arial"/>
              </a:rPr>
              <a:t>Data Plane</a:t>
            </a:r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EE5E6EA7-C704-A2EC-624D-87051A5C8229}"/>
              </a:ext>
            </a:extLst>
          </p:cNvPr>
          <p:cNvSpPr/>
          <p:nvPr/>
        </p:nvSpPr>
        <p:spPr>
          <a:xfrm>
            <a:off x="3002855" y="2645110"/>
            <a:ext cx="233568" cy="455807"/>
          </a:xfrm>
          <a:prstGeom prst="upDownArrow">
            <a:avLst/>
          </a:prstGeom>
          <a:solidFill>
            <a:srgbClr val="56565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1C6DCB41-EB80-0371-7C6B-D83D0E82B96F}"/>
              </a:ext>
            </a:extLst>
          </p:cNvPr>
          <p:cNvSpPr/>
          <p:nvPr/>
        </p:nvSpPr>
        <p:spPr>
          <a:xfrm>
            <a:off x="4177867" y="2627377"/>
            <a:ext cx="233568" cy="455807"/>
          </a:xfrm>
          <a:prstGeom prst="upDownArrow">
            <a:avLst/>
          </a:prstGeom>
          <a:solidFill>
            <a:srgbClr val="56565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2226D53E-7616-D85B-0D93-6640D129DAFE}"/>
              </a:ext>
            </a:extLst>
          </p:cNvPr>
          <p:cNvSpPr/>
          <p:nvPr/>
        </p:nvSpPr>
        <p:spPr>
          <a:xfrm>
            <a:off x="5336660" y="2627375"/>
            <a:ext cx="233568" cy="455807"/>
          </a:xfrm>
          <a:prstGeom prst="upDownArrow">
            <a:avLst/>
          </a:prstGeom>
          <a:solidFill>
            <a:srgbClr val="56565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B9EAAEF2-10BA-7A1E-3BFE-6C1ACD7A482B}"/>
              </a:ext>
            </a:extLst>
          </p:cNvPr>
          <p:cNvSpPr/>
          <p:nvPr/>
        </p:nvSpPr>
        <p:spPr>
          <a:xfrm>
            <a:off x="3009029" y="4242405"/>
            <a:ext cx="233568" cy="455807"/>
          </a:xfrm>
          <a:prstGeom prst="upDownArrow">
            <a:avLst/>
          </a:prstGeom>
          <a:solidFill>
            <a:srgbClr val="56565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7EFBD457-EEEC-B171-66A8-C2874B01F245}"/>
              </a:ext>
            </a:extLst>
          </p:cNvPr>
          <p:cNvSpPr/>
          <p:nvPr/>
        </p:nvSpPr>
        <p:spPr>
          <a:xfrm>
            <a:off x="4184041" y="4224671"/>
            <a:ext cx="233568" cy="455807"/>
          </a:xfrm>
          <a:prstGeom prst="upDownArrow">
            <a:avLst/>
          </a:prstGeom>
          <a:solidFill>
            <a:srgbClr val="56565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C459D357-B10E-A0BC-58BC-DB50803C1795}"/>
              </a:ext>
            </a:extLst>
          </p:cNvPr>
          <p:cNvSpPr/>
          <p:nvPr/>
        </p:nvSpPr>
        <p:spPr>
          <a:xfrm>
            <a:off x="5342835" y="4224670"/>
            <a:ext cx="233568" cy="455807"/>
          </a:xfrm>
          <a:prstGeom prst="upDownArrow">
            <a:avLst/>
          </a:prstGeom>
          <a:solidFill>
            <a:srgbClr val="56565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D9D44-C146-22A0-D13D-17B760A8D970}"/>
              </a:ext>
            </a:extLst>
          </p:cNvPr>
          <p:cNvSpPr txBox="1"/>
          <p:nvPr/>
        </p:nvSpPr>
        <p:spPr>
          <a:xfrm>
            <a:off x="3137398" y="2701720"/>
            <a:ext cx="108395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Northbound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0DEB9D-FFB7-7A2B-54C5-538DEDE5FED8}"/>
              </a:ext>
            </a:extLst>
          </p:cNvPr>
          <p:cNvSpPr txBox="1"/>
          <p:nvPr/>
        </p:nvSpPr>
        <p:spPr>
          <a:xfrm>
            <a:off x="4397208" y="2706527"/>
            <a:ext cx="84439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Interface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A063ED-7EFA-878F-CD87-0C1CB86547F7}"/>
              </a:ext>
            </a:extLst>
          </p:cNvPr>
          <p:cNvSpPr txBox="1"/>
          <p:nvPr/>
        </p:nvSpPr>
        <p:spPr>
          <a:xfrm>
            <a:off x="4411435" y="4306159"/>
            <a:ext cx="84439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Interface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4F78CA-738B-98F3-1784-6364910FCE2C}"/>
              </a:ext>
            </a:extLst>
          </p:cNvPr>
          <p:cNvSpPr txBox="1"/>
          <p:nvPr/>
        </p:nvSpPr>
        <p:spPr>
          <a:xfrm>
            <a:off x="3130464" y="4313052"/>
            <a:ext cx="109837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Southbound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04F85-5466-518E-4E6D-DB3FD359BC3A}"/>
              </a:ext>
            </a:extLst>
          </p:cNvPr>
          <p:cNvSpPr/>
          <p:nvPr/>
        </p:nvSpPr>
        <p:spPr>
          <a:xfrm>
            <a:off x="2652571" y="4784017"/>
            <a:ext cx="966575" cy="348136"/>
          </a:xfrm>
          <a:prstGeom prst="rect">
            <a:avLst/>
          </a:prstGeom>
          <a:solidFill>
            <a:srgbClr val="4BACC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67" dirty="0">
                <a:solidFill>
                  <a:schemeClr val="bg2"/>
                </a:solidFill>
                <a:latin typeface="Arial"/>
                <a:cs typeface="Arial"/>
              </a:rPr>
              <a:t>Controller Agent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37855-5361-B63B-B7FB-F949BBEF87DB}"/>
              </a:ext>
            </a:extLst>
          </p:cNvPr>
          <p:cNvSpPr txBox="1"/>
          <p:nvPr/>
        </p:nvSpPr>
        <p:spPr>
          <a:xfrm>
            <a:off x="2730686" y="5479244"/>
            <a:ext cx="77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Network </a:t>
            </a:r>
          </a:p>
          <a:p>
            <a:pPr algn="ctr"/>
            <a:r>
              <a:rPr lang="en-US" sz="1200" dirty="0"/>
              <a:t>Device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F919C-456B-C500-9AD8-F2871A075F06}"/>
              </a:ext>
            </a:extLst>
          </p:cNvPr>
          <p:cNvSpPr/>
          <p:nvPr/>
        </p:nvSpPr>
        <p:spPr>
          <a:xfrm>
            <a:off x="3811365" y="5149440"/>
            <a:ext cx="966575" cy="348136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67" dirty="0">
                <a:solidFill>
                  <a:schemeClr val="bg2"/>
                </a:solidFill>
                <a:latin typeface="Arial"/>
                <a:cs typeface="Arial"/>
              </a:rPr>
              <a:t>Data Plane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05091-5399-3D17-C18F-827DB08F22E3}"/>
              </a:ext>
            </a:extLst>
          </p:cNvPr>
          <p:cNvSpPr/>
          <p:nvPr/>
        </p:nvSpPr>
        <p:spPr>
          <a:xfrm>
            <a:off x="3811365" y="4784017"/>
            <a:ext cx="966575" cy="348136"/>
          </a:xfrm>
          <a:prstGeom prst="rect">
            <a:avLst/>
          </a:prstGeom>
          <a:solidFill>
            <a:srgbClr val="4BACC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67" dirty="0">
                <a:solidFill>
                  <a:schemeClr val="bg2"/>
                </a:solidFill>
                <a:latin typeface="Arial"/>
                <a:cs typeface="Arial"/>
              </a:rPr>
              <a:t>Controller Agent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B95BA-FE19-A840-FA9A-28201FEF9AF1}"/>
              </a:ext>
            </a:extLst>
          </p:cNvPr>
          <p:cNvSpPr txBox="1"/>
          <p:nvPr/>
        </p:nvSpPr>
        <p:spPr>
          <a:xfrm>
            <a:off x="3889480" y="5479244"/>
            <a:ext cx="77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Network </a:t>
            </a:r>
          </a:p>
          <a:p>
            <a:pPr algn="ctr"/>
            <a:r>
              <a:rPr lang="en-US" sz="1200" dirty="0"/>
              <a:t>Device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64DF11-0C03-FB3D-0599-A71AB6484F9A}"/>
              </a:ext>
            </a:extLst>
          </p:cNvPr>
          <p:cNvSpPr/>
          <p:nvPr/>
        </p:nvSpPr>
        <p:spPr>
          <a:xfrm>
            <a:off x="4967907" y="5148992"/>
            <a:ext cx="966575" cy="348136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67" dirty="0">
                <a:solidFill>
                  <a:schemeClr val="bg2"/>
                </a:solidFill>
                <a:latin typeface="Arial"/>
                <a:cs typeface="Arial"/>
              </a:rPr>
              <a:t>Data Plane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157A64-1F6F-3470-243A-B12233D69ED8}"/>
              </a:ext>
            </a:extLst>
          </p:cNvPr>
          <p:cNvSpPr/>
          <p:nvPr/>
        </p:nvSpPr>
        <p:spPr>
          <a:xfrm>
            <a:off x="4967907" y="4783569"/>
            <a:ext cx="966575" cy="348136"/>
          </a:xfrm>
          <a:prstGeom prst="rect">
            <a:avLst/>
          </a:prstGeom>
          <a:solidFill>
            <a:srgbClr val="4BACC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67" dirty="0">
                <a:solidFill>
                  <a:schemeClr val="bg2"/>
                </a:solidFill>
                <a:latin typeface="Arial"/>
                <a:cs typeface="Arial"/>
              </a:rPr>
              <a:t>Controller Agent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CCDAEC-BC15-60DD-D6ED-3D9EA72BBD18}"/>
              </a:ext>
            </a:extLst>
          </p:cNvPr>
          <p:cNvSpPr txBox="1"/>
          <p:nvPr/>
        </p:nvSpPr>
        <p:spPr>
          <a:xfrm>
            <a:off x="5046022" y="5478796"/>
            <a:ext cx="77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Network </a:t>
            </a:r>
          </a:p>
          <a:p>
            <a:pPr algn="ctr"/>
            <a:r>
              <a:rPr lang="en-US" sz="1200" dirty="0"/>
              <a:t>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8A09F-7EE5-17A2-C440-E52064961FAA}"/>
              </a:ext>
            </a:extLst>
          </p:cNvPr>
          <p:cNvSpPr txBox="1"/>
          <p:nvPr/>
        </p:nvSpPr>
        <p:spPr>
          <a:xfrm>
            <a:off x="2780882" y="6296467"/>
            <a:ext cx="323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4.2 – SDN topology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8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43BC66-5C29-E629-30B8-559DDDC8EA06}"/>
              </a:ext>
            </a:extLst>
          </p:cNvPr>
          <p:cNvSpPr/>
          <p:nvPr/>
        </p:nvSpPr>
        <p:spPr>
          <a:xfrm>
            <a:off x="2975320" y="1360424"/>
            <a:ext cx="1518157" cy="1184816"/>
          </a:xfrm>
          <a:prstGeom prst="rect">
            <a:avLst/>
          </a:prstGeom>
          <a:solidFill>
            <a:srgbClr val="D3D3D3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Network Management 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7762E-85E9-EB4D-8DDB-27819DC8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NMS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DFDB75-019D-3DD9-B2A4-3F035E667D30}"/>
              </a:ext>
            </a:extLst>
          </p:cNvPr>
          <p:cNvSpPr/>
          <p:nvPr/>
        </p:nvSpPr>
        <p:spPr>
          <a:xfrm>
            <a:off x="1965055" y="3712601"/>
            <a:ext cx="966575" cy="948611"/>
          </a:xfrm>
          <a:prstGeom prst="rect">
            <a:avLst/>
          </a:prstGeom>
          <a:solidFill>
            <a:srgbClr val="4BACC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467" dirty="0">
                <a:solidFill>
                  <a:schemeClr val="bg2"/>
                </a:solidFill>
                <a:latin typeface="Arial"/>
                <a:cs typeface="Arial"/>
              </a:rPr>
              <a:t>Network Device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6A528B-F777-935E-3DCE-E8C022F71233}"/>
              </a:ext>
            </a:extLst>
          </p:cNvPr>
          <p:cNvSpPr/>
          <p:nvPr/>
        </p:nvSpPr>
        <p:spPr>
          <a:xfrm>
            <a:off x="4465975" y="3712601"/>
            <a:ext cx="966575" cy="948611"/>
          </a:xfrm>
          <a:prstGeom prst="rect">
            <a:avLst/>
          </a:prstGeom>
          <a:solidFill>
            <a:srgbClr val="4BACC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467" dirty="0">
                <a:solidFill>
                  <a:schemeClr val="bg2"/>
                </a:solidFill>
                <a:latin typeface="Arial"/>
                <a:cs typeface="Arial"/>
              </a:rPr>
              <a:t>Network Device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0A4046-DDBA-A104-2F7B-4F28ABB18DF3}"/>
              </a:ext>
            </a:extLst>
          </p:cNvPr>
          <p:cNvSpPr/>
          <p:nvPr/>
        </p:nvSpPr>
        <p:spPr>
          <a:xfrm>
            <a:off x="3215515" y="3712601"/>
            <a:ext cx="966575" cy="948611"/>
          </a:xfrm>
          <a:prstGeom prst="rect">
            <a:avLst/>
          </a:prstGeom>
          <a:solidFill>
            <a:srgbClr val="4BACC6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467" dirty="0">
                <a:solidFill>
                  <a:schemeClr val="bg2"/>
                </a:solidFill>
                <a:latin typeface="Arial"/>
                <a:cs typeface="Arial"/>
              </a:rPr>
              <a:t>Network Device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858A59-F978-7EC5-6523-B7150F78D18A}"/>
              </a:ext>
            </a:extLst>
          </p:cNvPr>
          <p:cNvCxnSpPr>
            <a:cxnSpLocks/>
          </p:cNvCxnSpPr>
          <p:nvPr/>
        </p:nvCxnSpPr>
        <p:spPr>
          <a:xfrm flipH="1">
            <a:off x="1639986" y="3107585"/>
            <a:ext cx="4067597" cy="2081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EF76C5-804E-3F55-FAA7-82A284D06B1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448343" y="3129441"/>
            <a:ext cx="0" cy="58316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24E1F0-C19D-1706-2317-62C2129A53A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698802" y="3107585"/>
            <a:ext cx="1" cy="60501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D75DC8-F24B-5146-6863-12CAC57BAA9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949262" y="3107585"/>
            <a:ext cx="1" cy="60501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80E00DE-D617-0976-72F1-8F9A1F9E3485}"/>
              </a:ext>
            </a:extLst>
          </p:cNvPr>
          <p:cNvSpPr txBox="1"/>
          <p:nvPr/>
        </p:nvSpPr>
        <p:spPr>
          <a:xfrm>
            <a:off x="1567698" y="2817104"/>
            <a:ext cx="806567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Network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866266-DFF4-14B7-B45F-49EC10B3DFA6}"/>
              </a:ext>
            </a:extLst>
          </p:cNvPr>
          <p:cNvCxnSpPr>
            <a:cxnSpLocks/>
          </p:cNvCxnSpPr>
          <p:nvPr/>
        </p:nvCxnSpPr>
        <p:spPr>
          <a:xfrm flipH="1">
            <a:off x="2632092" y="2545241"/>
            <a:ext cx="655525" cy="11673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383F08-7913-47F9-F3D5-5C0D2C640590}"/>
              </a:ext>
            </a:extLst>
          </p:cNvPr>
          <p:cNvCxnSpPr>
            <a:cxnSpLocks/>
          </p:cNvCxnSpPr>
          <p:nvPr/>
        </p:nvCxnSpPr>
        <p:spPr>
          <a:xfrm>
            <a:off x="4162487" y="2545240"/>
            <a:ext cx="612807" cy="118436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3218877-7879-12A6-4B2A-49B99D791647}"/>
              </a:ext>
            </a:extLst>
          </p:cNvPr>
          <p:cNvCxnSpPr>
            <a:cxnSpLocks/>
          </p:cNvCxnSpPr>
          <p:nvPr/>
        </p:nvCxnSpPr>
        <p:spPr>
          <a:xfrm flipH="1">
            <a:off x="3559459" y="2545241"/>
            <a:ext cx="174940" cy="11673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B584A63-C292-AB40-32D1-84D57CD7A976}"/>
              </a:ext>
            </a:extLst>
          </p:cNvPr>
          <p:cNvSpPr txBox="1"/>
          <p:nvPr/>
        </p:nvSpPr>
        <p:spPr>
          <a:xfrm>
            <a:off x="2506440" y="2699255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SNMP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008CE9-F99B-0BDE-E9E7-F4CA6B1AFF7F}"/>
              </a:ext>
            </a:extLst>
          </p:cNvPr>
          <p:cNvSpPr txBox="1"/>
          <p:nvPr/>
        </p:nvSpPr>
        <p:spPr>
          <a:xfrm>
            <a:off x="3600687" y="2699255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SNMP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82645B-4815-D64C-BDA2-BF5EE4F71092}"/>
              </a:ext>
            </a:extLst>
          </p:cNvPr>
          <p:cNvSpPr txBox="1"/>
          <p:nvPr/>
        </p:nvSpPr>
        <p:spPr>
          <a:xfrm>
            <a:off x="4295540" y="2699421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SNMP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6C1DA9-8172-F641-8940-29665F23BDE8}"/>
              </a:ext>
            </a:extLst>
          </p:cNvPr>
          <p:cNvSpPr txBox="1"/>
          <p:nvPr/>
        </p:nvSpPr>
        <p:spPr>
          <a:xfrm>
            <a:off x="2134999" y="3718809"/>
            <a:ext cx="605293" cy="25654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67" dirty="0"/>
              <a:t>Agent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AD4236-6537-B5DB-0560-8EB5C3B2CA3D}"/>
              </a:ext>
            </a:extLst>
          </p:cNvPr>
          <p:cNvSpPr txBox="1"/>
          <p:nvPr/>
        </p:nvSpPr>
        <p:spPr>
          <a:xfrm>
            <a:off x="3405303" y="3712601"/>
            <a:ext cx="605293" cy="25654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67" dirty="0"/>
              <a:t>Agent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905B18-043D-8DAB-12A0-DA04674B09F5}"/>
              </a:ext>
            </a:extLst>
          </p:cNvPr>
          <p:cNvSpPr txBox="1"/>
          <p:nvPr/>
        </p:nvSpPr>
        <p:spPr>
          <a:xfrm>
            <a:off x="4646615" y="3705281"/>
            <a:ext cx="605293" cy="25654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67" dirty="0"/>
              <a:t>Agent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2E958-5E00-2652-F896-12DC9FBAD383}"/>
              </a:ext>
            </a:extLst>
          </p:cNvPr>
          <p:cNvSpPr txBox="1"/>
          <p:nvPr/>
        </p:nvSpPr>
        <p:spPr>
          <a:xfrm>
            <a:off x="1366589" y="4970772"/>
            <a:ext cx="46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4.4 – Network management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7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B8656B2-08D9-4AFC-D386-4E0F72047574}"/>
              </a:ext>
            </a:extLst>
          </p:cNvPr>
          <p:cNvSpPr/>
          <p:nvPr/>
        </p:nvSpPr>
        <p:spPr>
          <a:xfrm>
            <a:off x="6214516" y="928913"/>
            <a:ext cx="2639315" cy="4905828"/>
          </a:xfrm>
          <a:prstGeom prst="roundRect">
            <a:avLst/>
          </a:prstGeom>
          <a:solidFill>
            <a:srgbClr val="D6F7FF">
              <a:alpha val="4043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914354">
              <a:defRPr/>
            </a:pPr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40CFF8E6-88BA-E9E2-AC16-B5E4C7D3A2C9}"/>
              </a:ext>
            </a:extLst>
          </p:cNvPr>
          <p:cNvSpPr/>
          <p:nvPr/>
        </p:nvSpPr>
        <p:spPr>
          <a:xfrm>
            <a:off x="3518655" y="928913"/>
            <a:ext cx="2639315" cy="4905828"/>
          </a:xfrm>
          <a:prstGeom prst="roundRect">
            <a:avLst/>
          </a:prstGeom>
          <a:solidFill>
            <a:srgbClr val="D6F7FF">
              <a:alpha val="6018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914354">
              <a:defRPr/>
            </a:pPr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C49E384D-7CC8-0A3A-F16C-384DE53B3346}"/>
              </a:ext>
            </a:extLst>
          </p:cNvPr>
          <p:cNvSpPr/>
          <p:nvPr/>
        </p:nvSpPr>
        <p:spPr>
          <a:xfrm>
            <a:off x="826557" y="928914"/>
            <a:ext cx="2639315" cy="4905828"/>
          </a:xfrm>
          <a:prstGeom prst="roundRect">
            <a:avLst/>
          </a:prstGeom>
          <a:solidFill>
            <a:srgbClr val="D6F7FF">
              <a:alpha val="80289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914354">
              <a:defRPr/>
            </a:pPr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2048720C-CCE5-FC84-EAD2-A43DAD0BE200}"/>
              </a:ext>
            </a:extLst>
          </p:cNvPr>
          <p:cNvSpPr/>
          <p:nvPr/>
        </p:nvSpPr>
        <p:spPr>
          <a:xfrm>
            <a:off x="8912816" y="928913"/>
            <a:ext cx="2639313" cy="4905828"/>
          </a:xfrm>
          <a:prstGeom prst="roundRect">
            <a:avLst/>
          </a:prstGeom>
          <a:solidFill>
            <a:srgbClr val="D6F7FF">
              <a:alpha val="2036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914354">
              <a:defRPr/>
            </a:pPr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6" name="Graphic 75" descr="Wind Turbines outline">
            <a:extLst>
              <a:ext uri="{FF2B5EF4-FFF2-40B4-BE49-F238E27FC236}">
                <a16:creationId xmlns:a16="http://schemas.microsoft.com/office/drawing/2014/main" id="{C363D1F0-6D47-6747-8FC7-BA98ABE12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5013" y="4302816"/>
            <a:ext cx="536448" cy="536448"/>
          </a:xfrm>
          <a:prstGeom prst="rect">
            <a:avLst/>
          </a:prstGeom>
        </p:spPr>
      </p:pic>
      <p:pic>
        <p:nvPicPr>
          <p:cNvPr id="78" name="Graphic 77" descr="Robot Hand outline">
            <a:extLst>
              <a:ext uri="{FF2B5EF4-FFF2-40B4-BE49-F238E27FC236}">
                <a16:creationId xmlns:a16="http://schemas.microsoft.com/office/drawing/2014/main" id="{BE8ACC48-8C09-D94B-8255-272C71298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2551" y="2619932"/>
            <a:ext cx="540509" cy="540509"/>
          </a:xfrm>
          <a:prstGeom prst="rect">
            <a:avLst/>
          </a:prstGeom>
        </p:spPr>
      </p:pic>
      <p:pic>
        <p:nvPicPr>
          <p:cNvPr id="80" name="Graphic 79" descr="Security camera outline">
            <a:extLst>
              <a:ext uri="{FF2B5EF4-FFF2-40B4-BE49-F238E27FC236}">
                <a16:creationId xmlns:a16="http://schemas.microsoft.com/office/drawing/2014/main" id="{56D97813-5B18-5B4C-9FDA-4F6A16BD9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2551" y="1806051"/>
            <a:ext cx="540509" cy="540509"/>
          </a:xfrm>
          <a:prstGeom prst="rect">
            <a:avLst/>
          </a:prstGeom>
        </p:spPr>
      </p:pic>
      <p:sp>
        <p:nvSpPr>
          <p:cNvPr id="62" name="Cloud 61">
            <a:extLst>
              <a:ext uri="{FF2B5EF4-FFF2-40B4-BE49-F238E27FC236}">
                <a16:creationId xmlns:a16="http://schemas.microsoft.com/office/drawing/2014/main" id="{5A2FBA32-93D2-6274-3C73-7CBF79F837B9}"/>
              </a:ext>
            </a:extLst>
          </p:cNvPr>
          <p:cNvSpPr/>
          <p:nvPr/>
        </p:nvSpPr>
        <p:spPr>
          <a:xfrm>
            <a:off x="9125801" y="2776003"/>
            <a:ext cx="1276104" cy="1365283"/>
          </a:xfrm>
          <a:prstGeom prst="cloud">
            <a:avLst/>
          </a:prstGeom>
          <a:solidFill>
            <a:srgbClr val="68A5FD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914354">
              <a:defRPr/>
            </a:pPr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</a:p>
        </p:txBody>
      </p:sp>
      <p:pic>
        <p:nvPicPr>
          <p:cNvPr id="13" name="Graphic 12" descr="Work from home Wi-Fi outline">
            <a:extLst>
              <a:ext uri="{FF2B5EF4-FFF2-40B4-BE49-F238E27FC236}">
                <a16:creationId xmlns:a16="http://schemas.microsoft.com/office/drawing/2014/main" id="{EF0EA3FD-6A0A-52C2-9FC6-0B726B45CD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77440" y="3463404"/>
            <a:ext cx="536448" cy="5364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9F145F-E3E4-01B6-A82B-0A48E2490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892" y="2586618"/>
            <a:ext cx="1192669" cy="182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AD7C41-6F5B-71AF-AB42-8423C60BF24C}"/>
              </a:ext>
            </a:extLst>
          </p:cNvPr>
          <p:cNvSpPr txBox="1"/>
          <p:nvPr/>
        </p:nvSpPr>
        <p:spPr>
          <a:xfrm>
            <a:off x="7038241" y="4437685"/>
            <a:ext cx="806566" cy="502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33" dirty="0"/>
              <a:t>Core</a:t>
            </a:r>
          </a:p>
          <a:p>
            <a:pPr algn="ctr"/>
            <a:r>
              <a:rPr lang="en-US" sz="1333" dirty="0"/>
              <a:t>Network</a:t>
            </a:r>
          </a:p>
        </p:txBody>
      </p:sp>
      <p:pic>
        <p:nvPicPr>
          <p:cNvPr id="4" name="Graphic 3" descr="Wireless router with solid fill">
            <a:extLst>
              <a:ext uri="{FF2B5EF4-FFF2-40B4-BE49-F238E27FC236}">
                <a16:creationId xmlns:a16="http://schemas.microsoft.com/office/drawing/2014/main" id="{DFE7A60F-E5E4-1E8B-CFA0-260E148C0C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56921" y="3124200"/>
            <a:ext cx="609600" cy="60960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240B896A-CA5D-00AE-4B54-AEB45E95E3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08536" y="3124200"/>
            <a:ext cx="609600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BC861-5E7A-6E92-A2F2-399D3F579555}"/>
              </a:ext>
            </a:extLst>
          </p:cNvPr>
          <p:cNvSpPr txBox="1"/>
          <p:nvPr/>
        </p:nvSpPr>
        <p:spPr>
          <a:xfrm>
            <a:off x="3511597" y="4213494"/>
            <a:ext cx="83061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Gateway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CC942-6C5F-A3CF-67A0-52698A61EC35}"/>
              </a:ext>
            </a:extLst>
          </p:cNvPr>
          <p:cNvSpPr txBox="1"/>
          <p:nvPr/>
        </p:nvSpPr>
        <p:spPr>
          <a:xfrm>
            <a:off x="4513700" y="2344434"/>
            <a:ext cx="653640" cy="502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33" dirty="0"/>
              <a:t>MEC </a:t>
            </a:r>
          </a:p>
          <a:p>
            <a:pPr algn="ctr"/>
            <a:r>
              <a:rPr lang="en-US" sz="1333" dirty="0"/>
              <a:t>Server</a:t>
            </a:r>
          </a:p>
        </p:txBody>
      </p:sp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F56436F3-70B3-DC70-6168-09865F8EF6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10493" y="3551037"/>
            <a:ext cx="609600" cy="609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1582B2-BFC9-1D50-1123-1EDD501EB859}"/>
              </a:ext>
            </a:extLst>
          </p:cNvPr>
          <p:cNvSpPr txBox="1"/>
          <p:nvPr/>
        </p:nvSpPr>
        <p:spPr>
          <a:xfrm>
            <a:off x="5207291" y="4316371"/>
            <a:ext cx="53662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Data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9156C66-1DA5-74A3-7A9D-DC25FAE5D37D}"/>
              </a:ext>
            </a:extLst>
          </p:cNvPr>
          <p:cNvSpPr/>
          <p:nvPr/>
        </p:nvSpPr>
        <p:spPr>
          <a:xfrm>
            <a:off x="2293258" y="1306286"/>
            <a:ext cx="957943" cy="4170439"/>
          </a:xfrm>
          <a:prstGeom prst="roundRect">
            <a:avLst/>
          </a:prstGeom>
          <a:noFill/>
          <a:ln w="19050">
            <a:solidFill>
              <a:srgbClr val="8EB4E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08A928-154E-0D25-06A1-A8E53E997EA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280228" y="3429000"/>
            <a:ext cx="3766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54F8127-6D19-39CA-8CE6-EED3E378ECF8}"/>
              </a:ext>
            </a:extLst>
          </p:cNvPr>
          <p:cNvSpPr/>
          <p:nvPr/>
        </p:nvSpPr>
        <p:spPr>
          <a:xfrm>
            <a:off x="3650056" y="2872952"/>
            <a:ext cx="2226329" cy="1287685"/>
          </a:xfrm>
          <a:prstGeom prst="roundRect">
            <a:avLst/>
          </a:prstGeom>
          <a:noFill/>
          <a:ln w="19050">
            <a:solidFill>
              <a:srgbClr val="8EB4E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7C7144B-A2D9-EBEC-3FEB-AB0AD9B7A4A4}"/>
              </a:ext>
            </a:extLst>
          </p:cNvPr>
          <p:cNvSpPr/>
          <p:nvPr/>
        </p:nvSpPr>
        <p:spPr>
          <a:xfrm>
            <a:off x="6411767" y="2496457"/>
            <a:ext cx="2155663" cy="1941227"/>
          </a:xfrm>
          <a:prstGeom prst="roundRect">
            <a:avLst/>
          </a:prstGeom>
          <a:noFill/>
          <a:ln w="19050">
            <a:solidFill>
              <a:srgbClr val="8EB4E3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70B6C0-7202-9EA9-9D96-2300EBB6E32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876385" y="3463404"/>
            <a:ext cx="535383" cy="36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F85D1C-E5B1-9B4C-82C7-DF1C08609368}"/>
              </a:ext>
            </a:extLst>
          </p:cNvPr>
          <p:cNvCxnSpPr>
            <a:cxnSpLocks/>
            <a:stCxn id="24" idx="3"/>
            <a:endCxn id="62" idx="2"/>
          </p:cNvCxnSpPr>
          <p:nvPr/>
        </p:nvCxnSpPr>
        <p:spPr>
          <a:xfrm flipV="1">
            <a:off x="8567429" y="3458644"/>
            <a:ext cx="562331" cy="84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EE556118-03B3-E7C8-CDA9-794529A6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MEC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2DE7D-E381-6EB1-3847-57959F7D7A36}"/>
              </a:ext>
            </a:extLst>
          </p:cNvPr>
          <p:cNvSpPr txBox="1"/>
          <p:nvPr/>
        </p:nvSpPr>
        <p:spPr>
          <a:xfrm>
            <a:off x="2411966" y="6074340"/>
            <a:ext cx="503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4.5 – MEC within the larger edge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8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>
            <a:extLst>
              <a:ext uri="{FF2B5EF4-FFF2-40B4-BE49-F238E27FC236}">
                <a16:creationId xmlns:a16="http://schemas.microsoft.com/office/drawing/2014/main" id="{E22A0A41-0269-6275-CD5A-427EFC06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RAN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CCB0860-B9ED-F9C8-EA04-7BA5145266D3}"/>
              </a:ext>
            </a:extLst>
          </p:cNvPr>
          <p:cNvCxnSpPr/>
          <p:nvPr/>
        </p:nvCxnSpPr>
        <p:spPr>
          <a:xfrm flipV="1">
            <a:off x="1259768" y="1186556"/>
            <a:ext cx="0" cy="4358333"/>
          </a:xfrm>
          <a:prstGeom prst="straightConnector1">
            <a:avLst/>
          </a:prstGeom>
          <a:noFill/>
          <a:ln w="25400" cap="flat" cmpd="sng" algn="ctr">
            <a:solidFill>
              <a:srgbClr val="0064FF"/>
            </a:solidFill>
            <a:prstDash val="solid"/>
            <a:tailEnd type="triangle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FCE7F78-BDD7-B4B4-378B-405F479E26EF}"/>
              </a:ext>
            </a:extLst>
          </p:cNvPr>
          <p:cNvSpPr txBox="1"/>
          <p:nvPr/>
        </p:nvSpPr>
        <p:spPr>
          <a:xfrm rot="16200000">
            <a:off x="499571" y="3292887"/>
            <a:ext cx="1007251" cy="308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</a:rPr>
              <a:t>Openness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0694BC2E-BC96-2456-4E0E-6DDE3C1388A5}"/>
              </a:ext>
            </a:extLst>
          </p:cNvPr>
          <p:cNvSpPr/>
          <p:nvPr/>
        </p:nvSpPr>
        <p:spPr>
          <a:xfrm>
            <a:off x="1605169" y="4457104"/>
            <a:ext cx="1030642" cy="1093704"/>
          </a:xfrm>
          <a:prstGeom prst="roundRect">
            <a:avLst/>
          </a:prstGeom>
          <a:ln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41F7862-9542-EAC2-E929-81A1D46EF01E}"/>
              </a:ext>
            </a:extLst>
          </p:cNvPr>
          <p:cNvSpPr/>
          <p:nvPr/>
        </p:nvSpPr>
        <p:spPr>
          <a:xfrm>
            <a:off x="1605169" y="2878739"/>
            <a:ext cx="1030642" cy="1093704"/>
          </a:xfrm>
          <a:prstGeom prst="roundRect">
            <a:avLst/>
          </a:prstGeom>
          <a:ln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07" name="Graphic 106" descr="Server outline">
            <a:extLst>
              <a:ext uri="{FF2B5EF4-FFF2-40B4-BE49-F238E27FC236}">
                <a16:creationId xmlns:a16="http://schemas.microsoft.com/office/drawing/2014/main" id="{C02264D6-3E74-8800-C67C-E96627FE0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3261" y="3067457"/>
            <a:ext cx="687094" cy="726991"/>
          </a:xfrm>
          <a:prstGeom prst="rect">
            <a:avLst/>
          </a:prstGeom>
        </p:spPr>
      </p:pic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D137E7C0-4EBB-9CA3-AE99-37A112603860}"/>
              </a:ext>
            </a:extLst>
          </p:cNvPr>
          <p:cNvSpPr/>
          <p:nvPr/>
        </p:nvSpPr>
        <p:spPr>
          <a:xfrm>
            <a:off x="1607241" y="1300373"/>
            <a:ext cx="1030642" cy="1093704"/>
          </a:xfrm>
          <a:prstGeom prst="roundRect">
            <a:avLst/>
          </a:prstGeom>
          <a:ln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09" name="Graphic 108" descr="Server outline">
            <a:extLst>
              <a:ext uri="{FF2B5EF4-FFF2-40B4-BE49-F238E27FC236}">
                <a16:creationId xmlns:a16="http://schemas.microsoft.com/office/drawing/2014/main" id="{6BBF51FD-2E5E-A1FE-6C11-2F30DF0E5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5332" y="1489091"/>
            <a:ext cx="687094" cy="726991"/>
          </a:xfrm>
          <a:prstGeom prst="rect">
            <a:avLst/>
          </a:prstGeom>
        </p:spPr>
      </p:pic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9EC8BAE5-E06C-7976-161C-0CB2B08A7E99}"/>
              </a:ext>
            </a:extLst>
          </p:cNvPr>
          <p:cNvSpPr/>
          <p:nvPr/>
        </p:nvSpPr>
        <p:spPr>
          <a:xfrm>
            <a:off x="3032561" y="2878739"/>
            <a:ext cx="1030642" cy="1093704"/>
          </a:xfrm>
          <a:prstGeom prst="roundRect">
            <a:avLst/>
          </a:prstGeom>
          <a:ln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83AC5EDB-9165-FFD1-4927-5DCE8DF7D533}"/>
              </a:ext>
            </a:extLst>
          </p:cNvPr>
          <p:cNvSpPr/>
          <p:nvPr/>
        </p:nvSpPr>
        <p:spPr>
          <a:xfrm>
            <a:off x="3034632" y="1300373"/>
            <a:ext cx="1030642" cy="1093704"/>
          </a:xfrm>
          <a:prstGeom prst="roundRect">
            <a:avLst/>
          </a:prstGeom>
          <a:ln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A53F9F7-DEDD-6CB8-7C25-99FB61632C1B}"/>
              </a:ext>
            </a:extLst>
          </p:cNvPr>
          <p:cNvSpPr/>
          <p:nvPr/>
        </p:nvSpPr>
        <p:spPr>
          <a:xfrm>
            <a:off x="4457881" y="4457104"/>
            <a:ext cx="1030642" cy="1093704"/>
          </a:xfrm>
          <a:prstGeom prst="roundRect">
            <a:avLst/>
          </a:prstGeom>
          <a:ln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13" name="Graphic 112" descr="Server with solid fill">
            <a:extLst>
              <a:ext uri="{FF2B5EF4-FFF2-40B4-BE49-F238E27FC236}">
                <a16:creationId xmlns:a16="http://schemas.microsoft.com/office/drawing/2014/main" id="{218D9F21-28B8-4953-89FF-259268EDB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3259" y="4645822"/>
            <a:ext cx="687094" cy="726991"/>
          </a:xfrm>
          <a:prstGeom prst="rect">
            <a:avLst/>
          </a:prstGeom>
        </p:spPr>
      </p:pic>
      <p:pic>
        <p:nvPicPr>
          <p:cNvPr id="114" name="Graphic 113" descr="Cmd Terminal outline">
            <a:extLst>
              <a:ext uri="{FF2B5EF4-FFF2-40B4-BE49-F238E27FC236}">
                <a16:creationId xmlns:a16="http://schemas.microsoft.com/office/drawing/2014/main" id="{171F057A-46DF-089D-978D-ECA4F36783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9655" y="3066561"/>
            <a:ext cx="687094" cy="726991"/>
          </a:xfrm>
          <a:prstGeom prst="rect">
            <a:avLst/>
          </a:prstGeom>
        </p:spPr>
      </p:pic>
      <p:pic>
        <p:nvPicPr>
          <p:cNvPr id="115" name="Graphic 114" descr="Cmd Terminal with solid fill">
            <a:extLst>
              <a:ext uri="{FF2B5EF4-FFF2-40B4-BE49-F238E27FC236}">
                <a16:creationId xmlns:a16="http://schemas.microsoft.com/office/drawing/2014/main" id="{9B83B3B3-7514-2DFA-A18B-6A8A6DE507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05862" y="4645822"/>
            <a:ext cx="687094" cy="766917"/>
          </a:xfrm>
          <a:prstGeom prst="rect">
            <a:avLst/>
          </a:prstGeom>
        </p:spPr>
      </p:pic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DD182D01-E892-48FD-24FB-288753DEDBE4}"/>
              </a:ext>
            </a:extLst>
          </p:cNvPr>
          <p:cNvSpPr/>
          <p:nvPr/>
        </p:nvSpPr>
        <p:spPr>
          <a:xfrm>
            <a:off x="4463546" y="2878433"/>
            <a:ext cx="1030642" cy="1093704"/>
          </a:xfrm>
          <a:prstGeom prst="roundRect">
            <a:avLst/>
          </a:prstGeom>
          <a:ln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17" name="Graphic 116" descr="Remote learning language outline">
            <a:extLst>
              <a:ext uri="{FF2B5EF4-FFF2-40B4-BE49-F238E27FC236}">
                <a16:creationId xmlns:a16="http://schemas.microsoft.com/office/drawing/2014/main" id="{BAB4E3B9-C93E-B3D7-A9E5-1565E94338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86606" y="3066561"/>
            <a:ext cx="687094" cy="726991"/>
          </a:xfrm>
          <a:prstGeom prst="rect">
            <a:avLst/>
          </a:prstGeom>
        </p:spPr>
      </p:pic>
      <p:pic>
        <p:nvPicPr>
          <p:cNvPr id="118" name="Graphic 117" descr="Cmd Terminal outline">
            <a:extLst>
              <a:ext uri="{FF2B5EF4-FFF2-40B4-BE49-F238E27FC236}">
                <a16:creationId xmlns:a16="http://schemas.microsoft.com/office/drawing/2014/main" id="{77230FFA-2B4A-4E39-6BD6-D704AAD496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23315" y="1488502"/>
            <a:ext cx="687094" cy="726991"/>
          </a:xfrm>
          <a:prstGeom prst="rect">
            <a:avLst/>
          </a:prstGeom>
        </p:spPr>
      </p:pic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97995F1E-73E7-2673-0FAB-7C9A8B8089BB}"/>
              </a:ext>
            </a:extLst>
          </p:cNvPr>
          <p:cNvSpPr/>
          <p:nvPr/>
        </p:nvSpPr>
        <p:spPr>
          <a:xfrm>
            <a:off x="4457206" y="1300373"/>
            <a:ext cx="1030642" cy="1093704"/>
          </a:xfrm>
          <a:prstGeom prst="roundRect">
            <a:avLst/>
          </a:prstGeom>
          <a:ln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20" name="Graphic 119" descr="Lock with solid fill">
            <a:extLst>
              <a:ext uri="{FF2B5EF4-FFF2-40B4-BE49-F238E27FC236}">
                <a16:creationId xmlns:a16="http://schemas.microsoft.com/office/drawing/2014/main" id="{328EF523-1EAE-2BFE-DCB4-95B03F3051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73118" y="4305648"/>
            <a:ext cx="286289" cy="302913"/>
          </a:xfrm>
          <a:prstGeom prst="rect">
            <a:avLst/>
          </a:prstGeom>
        </p:spPr>
      </p:pic>
      <p:pic>
        <p:nvPicPr>
          <p:cNvPr id="121" name="Graphic 120" descr="Lock with solid fill">
            <a:extLst>
              <a:ext uri="{FF2B5EF4-FFF2-40B4-BE49-F238E27FC236}">
                <a16:creationId xmlns:a16="http://schemas.microsoft.com/office/drawing/2014/main" id="{01CBD383-5AF8-7F1D-DFAF-900E3AA79F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9629" y="4305036"/>
            <a:ext cx="286289" cy="302913"/>
          </a:xfrm>
          <a:prstGeom prst="rect">
            <a:avLst/>
          </a:prstGeom>
        </p:spPr>
      </p:pic>
      <p:pic>
        <p:nvPicPr>
          <p:cNvPr id="122" name="Graphic 121" descr="Unlock with solid fill">
            <a:extLst>
              <a:ext uri="{FF2B5EF4-FFF2-40B4-BE49-F238E27FC236}">
                <a16:creationId xmlns:a16="http://schemas.microsoft.com/office/drawing/2014/main" id="{E2F761AE-7FF5-3557-3BA1-3F542EE410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29629" y="2726976"/>
            <a:ext cx="286289" cy="302913"/>
          </a:xfrm>
          <a:prstGeom prst="rect">
            <a:avLst/>
          </a:prstGeom>
        </p:spPr>
      </p:pic>
      <p:pic>
        <p:nvPicPr>
          <p:cNvPr id="123" name="Graphic 122" descr="Unlock with solid fill">
            <a:extLst>
              <a:ext uri="{FF2B5EF4-FFF2-40B4-BE49-F238E27FC236}">
                <a16:creationId xmlns:a16="http://schemas.microsoft.com/office/drawing/2014/main" id="{DFB2886F-F628-6932-4639-97093C9D19D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10410" y="1127342"/>
            <a:ext cx="286289" cy="302913"/>
          </a:xfrm>
          <a:prstGeom prst="rect">
            <a:avLst/>
          </a:prstGeom>
        </p:spPr>
      </p:pic>
      <p:pic>
        <p:nvPicPr>
          <p:cNvPr id="124" name="Graphic 123" descr="Unlock with solid fill">
            <a:extLst>
              <a:ext uri="{FF2B5EF4-FFF2-40B4-BE49-F238E27FC236}">
                <a16:creationId xmlns:a16="http://schemas.microsoft.com/office/drawing/2014/main" id="{5A4E8E3D-9E87-4439-944B-2535104C0DB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459517" y="1127342"/>
            <a:ext cx="286289" cy="302913"/>
          </a:xfrm>
          <a:prstGeom prst="rect">
            <a:avLst/>
          </a:prstGeom>
        </p:spPr>
      </p:pic>
      <p:pic>
        <p:nvPicPr>
          <p:cNvPr id="125" name="Graphic 124" descr="Lock with solid fill">
            <a:extLst>
              <a:ext uri="{FF2B5EF4-FFF2-40B4-BE49-F238E27FC236}">
                <a16:creationId xmlns:a16="http://schemas.microsoft.com/office/drawing/2014/main" id="{C168C84D-6FB5-5207-8D01-E83FBB62B3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70622" y="2726976"/>
            <a:ext cx="286289" cy="302913"/>
          </a:xfrm>
          <a:prstGeom prst="rect">
            <a:avLst/>
          </a:prstGeom>
        </p:spPr>
      </p:pic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0CAB3224-5DE6-27BC-0FAD-1377A2D5DAEB}"/>
              </a:ext>
            </a:extLst>
          </p:cNvPr>
          <p:cNvSpPr/>
          <p:nvPr/>
        </p:nvSpPr>
        <p:spPr>
          <a:xfrm>
            <a:off x="3012991" y="4454042"/>
            <a:ext cx="1030642" cy="1093704"/>
          </a:xfrm>
          <a:prstGeom prst="roundRect">
            <a:avLst/>
          </a:prstGeom>
          <a:ln>
            <a:solidFill>
              <a:srgbClr val="00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A57D9D8-BCB6-4063-5CE9-3A69D06637E1}"/>
              </a:ext>
            </a:extLst>
          </p:cNvPr>
          <p:cNvSpPr txBox="1"/>
          <p:nvPr/>
        </p:nvSpPr>
        <p:spPr>
          <a:xfrm>
            <a:off x="5700620" y="4794537"/>
            <a:ext cx="1088487" cy="326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</a:rPr>
              <a:t>Legacy RAN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F7F343E-EFBC-DD5F-325B-289093DA2417}"/>
              </a:ext>
            </a:extLst>
          </p:cNvPr>
          <p:cNvSpPr txBox="1"/>
          <p:nvPr/>
        </p:nvSpPr>
        <p:spPr>
          <a:xfrm>
            <a:off x="5700619" y="3202590"/>
            <a:ext cx="1062388" cy="326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DB2663">
                    <a:lumMod val="60000"/>
                    <a:lumOff val="40000"/>
                  </a:srgbClr>
                </a:solidFill>
                <a:effectLst/>
                <a:uLnTx/>
                <a:uFillTx/>
                <a:latin typeface="IBM Plex Sans"/>
              </a:rPr>
              <a:t>Virtual RAN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967BF02-1734-80BD-A805-CF6E5C9E9A97}"/>
              </a:ext>
            </a:extLst>
          </p:cNvPr>
          <p:cNvSpPr txBox="1"/>
          <p:nvPr/>
        </p:nvSpPr>
        <p:spPr>
          <a:xfrm>
            <a:off x="5674520" y="1684094"/>
            <a:ext cx="974056" cy="326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IBM Plex Sans"/>
              </a:rPr>
              <a:t>Open RAN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74F8791-DEB9-23AD-533F-CAA194F46EAC}"/>
              </a:ext>
            </a:extLst>
          </p:cNvPr>
          <p:cNvCxnSpPr/>
          <p:nvPr/>
        </p:nvCxnSpPr>
        <p:spPr>
          <a:xfrm>
            <a:off x="1605169" y="2612819"/>
            <a:ext cx="5043407" cy="0"/>
          </a:xfrm>
          <a:prstGeom prst="line">
            <a:avLst/>
          </a:prstGeom>
          <a:noFill/>
          <a:ln w="9525" cap="flat" cmpd="sng" algn="ctr">
            <a:solidFill>
              <a:srgbClr val="0063FF"/>
            </a:solidFill>
            <a:prstDash val="dash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DA58AE6-7289-6028-D46F-00C8E6C6DFBA}"/>
              </a:ext>
            </a:extLst>
          </p:cNvPr>
          <p:cNvCxnSpPr/>
          <p:nvPr/>
        </p:nvCxnSpPr>
        <p:spPr>
          <a:xfrm>
            <a:off x="1605169" y="4208697"/>
            <a:ext cx="5043407" cy="0"/>
          </a:xfrm>
          <a:prstGeom prst="line">
            <a:avLst/>
          </a:prstGeom>
          <a:noFill/>
          <a:ln w="9525" cap="flat" cmpd="sng" algn="ctr">
            <a:solidFill>
              <a:srgbClr val="0063FF"/>
            </a:solidFill>
            <a:prstDash val="dash"/>
          </a:ln>
          <a:effectLst/>
        </p:spPr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54F8A8D-9631-B7E4-B8F1-E68FEF0DC18C}"/>
              </a:ext>
            </a:extLst>
          </p:cNvPr>
          <p:cNvSpPr txBox="1"/>
          <p:nvPr/>
        </p:nvSpPr>
        <p:spPr>
          <a:xfrm>
            <a:off x="1628397" y="5648653"/>
            <a:ext cx="937921" cy="326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</a:rPr>
              <a:t>Hardware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1E2B087-B766-0014-C57C-F47809F7585D}"/>
              </a:ext>
            </a:extLst>
          </p:cNvPr>
          <p:cNvSpPr txBox="1"/>
          <p:nvPr/>
        </p:nvSpPr>
        <p:spPr>
          <a:xfrm>
            <a:off x="2956461" y="5648653"/>
            <a:ext cx="1182840" cy="326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</a:rPr>
              <a:t>Virtualization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93FF1FA-CC38-62CC-0A01-2B2B3B12414B}"/>
              </a:ext>
            </a:extLst>
          </p:cNvPr>
          <p:cNvSpPr txBox="1"/>
          <p:nvPr/>
        </p:nvSpPr>
        <p:spPr>
          <a:xfrm>
            <a:off x="4510562" y="5648653"/>
            <a:ext cx="877695" cy="326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</a:rPr>
              <a:t>Software</a:t>
            </a:r>
          </a:p>
        </p:txBody>
      </p:sp>
      <p:pic>
        <p:nvPicPr>
          <p:cNvPr id="135" name="Graphic 134" descr="Remote learning language outline">
            <a:extLst>
              <a:ext uri="{FF2B5EF4-FFF2-40B4-BE49-F238E27FC236}">
                <a16:creationId xmlns:a16="http://schemas.microsoft.com/office/drawing/2014/main" id="{6F404767-3093-C017-4C3A-5E0225D5313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184765" y="1488502"/>
            <a:ext cx="687094" cy="7269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82FB36-B2A4-35B2-DBB5-614DE8507EA6}"/>
              </a:ext>
            </a:extLst>
          </p:cNvPr>
          <p:cNvSpPr txBox="1"/>
          <p:nvPr/>
        </p:nvSpPr>
        <p:spPr>
          <a:xfrm>
            <a:off x="1763259" y="6099394"/>
            <a:ext cx="350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4.6 – Virtualization in a 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0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>
            <a:extLst>
              <a:ext uri="{FF2B5EF4-FFF2-40B4-BE49-F238E27FC236}">
                <a16:creationId xmlns:a16="http://schemas.microsoft.com/office/drawing/2014/main" id="{E22A0A41-0269-6275-CD5A-427EFC06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5G 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7E5D3E-5FFE-5442-E0CC-828AFCF01092}"/>
              </a:ext>
            </a:extLst>
          </p:cNvPr>
          <p:cNvSpPr/>
          <p:nvPr/>
        </p:nvSpPr>
        <p:spPr>
          <a:xfrm>
            <a:off x="2519871" y="4234213"/>
            <a:ext cx="4681231" cy="1610889"/>
          </a:xfrm>
          <a:prstGeom prst="rect">
            <a:avLst/>
          </a:prstGeom>
          <a:solidFill>
            <a:srgbClr val="ECECEC"/>
          </a:solidFill>
        </p:spPr>
        <p:txBody>
          <a:bodyPr wrap="square" lIns="0" tIns="0" rIns="0" bIns="0" rtlCol="0" anchor="b" anchorCtr="1">
            <a:no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5G Network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64574E-35E7-04DF-6F63-5F4A229CBAB4}"/>
              </a:ext>
            </a:extLst>
          </p:cNvPr>
          <p:cNvSpPr/>
          <p:nvPr/>
        </p:nvSpPr>
        <p:spPr>
          <a:xfrm>
            <a:off x="2692422" y="4538206"/>
            <a:ext cx="1197780" cy="1002909"/>
          </a:xfrm>
          <a:prstGeom prst="rect">
            <a:avLst/>
          </a:prstGeom>
          <a:solidFill>
            <a:srgbClr val="4BACC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RAN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EE5C1E-E1F4-5A3F-4B6B-8FDE3A812B86}"/>
              </a:ext>
            </a:extLst>
          </p:cNvPr>
          <p:cNvSpPr/>
          <p:nvPr/>
        </p:nvSpPr>
        <p:spPr>
          <a:xfrm>
            <a:off x="4067337" y="4538205"/>
            <a:ext cx="1586300" cy="1002908"/>
          </a:xfrm>
          <a:prstGeom prst="rect">
            <a:avLst/>
          </a:prstGeom>
          <a:solidFill>
            <a:srgbClr val="4BACC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Transport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39FB3-5E7C-F436-A355-5382E626224B}"/>
              </a:ext>
            </a:extLst>
          </p:cNvPr>
          <p:cNvSpPr/>
          <p:nvPr/>
        </p:nvSpPr>
        <p:spPr>
          <a:xfrm>
            <a:off x="5830771" y="4538204"/>
            <a:ext cx="1197780" cy="1002909"/>
          </a:xfrm>
          <a:prstGeom prst="rect">
            <a:avLst/>
          </a:prstGeom>
          <a:solidFill>
            <a:srgbClr val="4BACC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Core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E66EE-ADD3-F13F-FCD8-7B82DBCF13C2}"/>
              </a:ext>
            </a:extLst>
          </p:cNvPr>
          <p:cNvSpPr txBox="1"/>
          <p:nvPr/>
        </p:nvSpPr>
        <p:spPr>
          <a:xfrm>
            <a:off x="3028700" y="6149093"/>
            <a:ext cx="366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4.7 – 5G network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4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762E-85E9-EB4D-8DDB-27819DC8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CSP and </a:t>
            </a:r>
            <a:r>
              <a:rPr lang="en-US" dirty="0" err="1"/>
              <a:t>Hyperscaler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C0CC5-1093-3451-5400-1C16D94B9C74}"/>
              </a:ext>
            </a:extLst>
          </p:cNvPr>
          <p:cNvSpPr/>
          <p:nvPr/>
        </p:nvSpPr>
        <p:spPr>
          <a:xfrm>
            <a:off x="2346731" y="2954414"/>
            <a:ext cx="1272415" cy="696901"/>
          </a:xfrm>
          <a:prstGeom prst="rect">
            <a:avLst/>
          </a:prstGeom>
          <a:solidFill>
            <a:srgbClr val="628D3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chemeClr val="bg2"/>
                </a:solidFill>
                <a:latin typeface="Arial"/>
                <a:cs typeface="Arial"/>
              </a:rPr>
              <a:t>Hyperscaler</a:t>
            </a:r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F9DED7-97E3-920A-6EB3-2F452B80C491}"/>
              </a:ext>
            </a:extLst>
          </p:cNvPr>
          <p:cNvSpPr/>
          <p:nvPr/>
        </p:nvSpPr>
        <p:spPr>
          <a:xfrm>
            <a:off x="2346731" y="1775215"/>
            <a:ext cx="1272415" cy="696901"/>
          </a:xfrm>
          <a:prstGeom prst="rect">
            <a:avLst/>
          </a:prstGeom>
          <a:solidFill>
            <a:srgbClr val="628D3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chemeClr val="bg2"/>
                </a:solidFill>
                <a:latin typeface="Arial"/>
                <a:cs typeface="Arial"/>
              </a:rPr>
              <a:t>Hyperscaler</a:t>
            </a:r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F38A76-C41A-2597-2120-2757E5272447}"/>
              </a:ext>
            </a:extLst>
          </p:cNvPr>
          <p:cNvSpPr/>
          <p:nvPr/>
        </p:nvSpPr>
        <p:spPr>
          <a:xfrm>
            <a:off x="2346731" y="4133612"/>
            <a:ext cx="1272415" cy="696901"/>
          </a:xfrm>
          <a:prstGeom prst="rect">
            <a:avLst/>
          </a:prstGeom>
          <a:solidFill>
            <a:srgbClr val="628D3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 err="1">
                <a:solidFill>
                  <a:schemeClr val="bg2"/>
                </a:solidFill>
                <a:latin typeface="Arial"/>
                <a:cs typeface="Arial"/>
              </a:rPr>
              <a:t>Hyperscaler</a:t>
            </a:r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 </a:t>
            </a:r>
          </a:p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DFDB75-019D-3DD9-B2A4-3F035E667D30}"/>
              </a:ext>
            </a:extLst>
          </p:cNvPr>
          <p:cNvSpPr/>
          <p:nvPr/>
        </p:nvSpPr>
        <p:spPr>
          <a:xfrm>
            <a:off x="5897659" y="4133612"/>
            <a:ext cx="966575" cy="696901"/>
          </a:xfrm>
          <a:prstGeom prst="rect">
            <a:avLst/>
          </a:prstGeom>
          <a:solidFill>
            <a:srgbClr val="4BACC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CSP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6A528B-F777-935E-3DCE-E8C022F71233}"/>
              </a:ext>
            </a:extLst>
          </p:cNvPr>
          <p:cNvSpPr/>
          <p:nvPr/>
        </p:nvSpPr>
        <p:spPr>
          <a:xfrm>
            <a:off x="5897657" y="1775215"/>
            <a:ext cx="966575" cy="696901"/>
          </a:xfrm>
          <a:prstGeom prst="rect">
            <a:avLst/>
          </a:prstGeom>
          <a:solidFill>
            <a:srgbClr val="4BACC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CSP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0A4046-DDBA-A104-2F7B-4F28ABB18DF3}"/>
              </a:ext>
            </a:extLst>
          </p:cNvPr>
          <p:cNvSpPr/>
          <p:nvPr/>
        </p:nvSpPr>
        <p:spPr>
          <a:xfrm>
            <a:off x="5897658" y="2954414"/>
            <a:ext cx="966575" cy="696901"/>
          </a:xfrm>
          <a:prstGeom prst="rect">
            <a:avLst/>
          </a:prstGeom>
          <a:solidFill>
            <a:srgbClr val="4BACC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CSP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031D25-701D-2AD0-14D4-6B16DD53D6BD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3619146" y="2123666"/>
            <a:ext cx="2278511" cy="1179199"/>
          </a:xfrm>
          <a:prstGeom prst="straightConnector1">
            <a:avLst/>
          </a:prstGeom>
          <a:ln w="12700">
            <a:solidFill>
              <a:srgbClr val="0063FF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834656-7C9B-4DDE-FDFE-1E874BF0337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619145" y="3302864"/>
            <a:ext cx="2278512" cy="0"/>
          </a:xfrm>
          <a:prstGeom prst="straightConnector1">
            <a:avLst/>
          </a:prstGeom>
          <a:ln w="12700">
            <a:solidFill>
              <a:srgbClr val="0063FF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C0B499-FB45-53A1-838C-2BD0426F46A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619146" y="3302865"/>
            <a:ext cx="2278513" cy="1179199"/>
          </a:xfrm>
          <a:prstGeom prst="straightConnector1">
            <a:avLst/>
          </a:prstGeom>
          <a:ln w="12700">
            <a:solidFill>
              <a:srgbClr val="0063FF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C32018-04EA-151A-151C-4C2592EF2D0C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3619146" y="2123665"/>
            <a:ext cx="2278511" cy="0"/>
          </a:xfrm>
          <a:prstGeom prst="straightConnector1">
            <a:avLst/>
          </a:prstGeom>
          <a:ln w="12700">
            <a:solidFill>
              <a:srgbClr val="0063FF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2C423E-E14E-8E8F-0466-67E2E3B2F5D7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619145" y="2123666"/>
            <a:ext cx="2278512" cy="1179199"/>
          </a:xfrm>
          <a:prstGeom prst="straightConnector1">
            <a:avLst/>
          </a:prstGeom>
          <a:ln w="12700">
            <a:solidFill>
              <a:srgbClr val="0063FF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31642C-3E6D-316E-AFE9-C21B4D994D7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619146" y="2123666"/>
            <a:ext cx="2278513" cy="2358397"/>
          </a:xfrm>
          <a:prstGeom prst="straightConnector1">
            <a:avLst/>
          </a:prstGeom>
          <a:ln w="12700">
            <a:solidFill>
              <a:srgbClr val="0063FF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07125D-5B3D-AAF1-4446-F465B0C6BEC5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 flipV="1">
            <a:off x="3619146" y="2123666"/>
            <a:ext cx="2278511" cy="2358397"/>
          </a:xfrm>
          <a:prstGeom prst="straightConnector1">
            <a:avLst/>
          </a:prstGeom>
          <a:ln w="12700">
            <a:solidFill>
              <a:srgbClr val="0063FF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32338C-3523-C775-CF52-B81F235D5416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3619145" y="3302865"/>
            <a:ext cx="2278512" cy="1179199"/>
          </a:xfrm>
          <a:prstGeom prst="straightConnector1">
            <a:avLst/>
          </a:prstGeom>
          <a:ln w="12700">
            <a:solidFill>
              <a:srgbClr val="0063FF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8B9D38E-D4F7-0956-E9F3-EE7B4FF6333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619146" y="4482063"/>
            <a:ext cx="2278513" cy="0"/>
          </a:xfrm>
          <a:prstGeom prst="straightConnector1">
            <a:avLst/>
          </a:prstGeom>
          <a:ln w="12700">
            <a:solidFill>
              <a:srgbClr val="0063FF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FE468A-984D-2B33-BC6D-874C1EBB12BE}"/>
              </a:ext>
            </a:extLst>
          </p:cNvPr>
          <p:cNvSpPr txBox="1"/>
          <p:nvPr/>
        </p:nvSpPr>
        <p:spPr>
          <a:xfrm>
            <a:off x="2558562" y="5291929"/>
            <a:ext cx="43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4.8 – </a:t>
            </a:r>
            <a:r>
              <a:rPr lang="en-US" sz="1800" b="0" i="0" u="none" strike="noStrike" baseline="0" dirty="0" err="1">
                <a:latin typeface="MyriadPro-Regular"/>
              </a:rPr>
              <a:t>Hyperscaler</a:t>
            </a:r>
            <a:r>
              <a:rPr lang="en-US" sz="1800" b="0" i="0" u="none" strike="noStrike" baseline="0" dirty="0">
                <a:latin typeface="MyriadPro-Regular"/>
              </a:rPr>
              <a:t>-to-CSP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9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>
            <a:extLst>
              <a:ext uri="{FF2B5EF4-FFF2-40B4-BE49-F238E27FC236}">
                <a16:creationId xmlns:a16="http://schemas.microsoft.com/office/drawing/2014/main" id="{E22A0A41-0269-6275-CD5A-427EFC06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Edge realms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2015B56-273F-639B-83FF-E42D858A57AF}"/>
              </a:ext>
            </a:extLst>
          </p:cNvPr>
          <p:cNvGrpSpPr/>
          <p:nvPr/>
        </p:nvGrpSpPr>
        <p:grpSpPr>
          <a:xfrm>
            <a:off x="1763486" y="1594518"/>
            <a:ext cx="7511142" cy="3271397"/>
            <a:chOff x="1081752" y="1322372"/>
            <a:chExt cx="6962204" cy="276126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0ADA85B-6CB7-51BE-8CFE-4E65232588B3}"/>
                </a:ext>
              </a:extLst>
            </p:cNvPr>
            <p:cNvCxnSpPr>
              <a:cxnSpLocks/>
            </p:cNvCxnSpPr>
            <p:nvPr/>
          </p:nvCxnSpPr>
          <p:spPr>
            <a:xfrm>
              <a:off x="2069949" y="1329196"/>
              <a:ext cx="0" cy="2743193"/>
            </a:xfrm>
            <a:prstGeom prst="line">
              <a:avLst/>
            </a:prstGeom>
            <a:noFill/>
            <a:ln w="9525" cap="flat" cmpd="sng" algn="ctr">
              <a:solidFill>
                <a:srgbClr val="0063FF"/>
              </a:solidFill>
              <a:prstDash val="dash"/>
            </a:ln>
            <a:effectLst/>
          </p:spPr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280669A-A493-F234-39D6-4B7BADAF20C8}"/>
                </a:ext>
              </a:extLst>
            </p:cNvPr>
            <p:cNvSpPr/>
            <p:nvPr/>
          </p:nvSpPr>
          <p:spPr>
            <a:xfrm>
              <a:off x="4082465" y="1322373"/>
              <a:ext cx="966350" cy="380998"/>
            </a:xfrm>
            <a:prstGeom prst="rect">
              <a:avLst/>
            </a:prstGeom>
            <a:solidFill>
              <a:srgbClr val="628D36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</a:rPr>
                <a:t>Access Network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1E9975-7AF2-DD96-FCB0-FE5E72D92368}"/>
                </a:ext>
              </a:extLst>
            </p:cNvPr>
            <p:cNvSpPr/>
            <p:nvPr/>
          </p:nvSpPr>
          <p:spPr>
            <a:xfrm>
              <a:off x="3085835" y="1331408"/>
              <a:ext cx="966350" cy="380994"/>
            </a:xfrm>
            <a:prstGeom prst="rect">
              <a:avLst/>
            </a:prstGeom>
            <a:solidFill>
              <a:srgbClr val="628D36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</a:rPr>
                <a:t>Access Point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397CDEC-4081-71E7-8222-C7B9C17A92C7}"/>
                </a:ext>
              </a:extLst>
            </p:cNvPr>
            <p:cNvSpPr/>
            <p:nvPr/>
          </p:nvSpPr>
          <p:spPr>
            <a:xfrm>
              <a:off x="6080975" y="1322373"/>
              <a:ext cx="966350" cy="371962"/>
            </a:xfrm>
            <a:prstGeom prst="rect">
              <a:avLst/>
            </a:prstGeom>
            <a:solidFill>
              <a:srgbClr val="628D36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</a:rPr>
                <a:t>Core Network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969A796-F69C-121D-44D4-8B99038A3AD4}"/>
                </a:ext>
              </a:extLst>
            </p:cNvPr>
            <p:cNvSpPr/>
            <p:nvPr/>
          </p:nvSpPr>
          <p:spPr>
            <a:xfrm>
              <a:off x="5084346" y="1331408"/>
              <a:ext cx="966350" cy="371962"/>
            </a:xfrm>
            <a:prstGeom prst="rect">
              <a:avLst/>
            </a:prstGeom>
            <a:solidFill>
              <a:srgbClr val="628D36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</a:rPr>
                <a:t>Transport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E6A4AF3-2823-8739-2783-16DE77069E5D}"/>
                </a:ext>
              </a:extLst>
            </p:cNvPr>
            <p:cNvSpPr/>
            <p:nvPr/>
          </p:nvSpPr>
          <p:spPr>
            <a:xfrm>
              <a:off x="2086579" y="1331409"/>
              <a:ext cx="966350" cy="380993"/>
            </a:xfrm>
            <a:prstGeom prst="rect">
              <a:avLst/>
            </a:prstGeom>
            <a:solidFill>
              <a:srgbClr val="628D36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</a:rPr>
                <a:t>Enterprise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7E62D41-2610-48E8-F3EC-B638EE8A374A}"/>
                </a:ext>
              </a:extLst>
            </p:cNvPr>
            <p:cNvSpPr/>
            <p:nvPr/>
          </p:nvSpPr>
          <p:spPr>
            <a:xfrm>
              <a:off x="1089950" y="1340444"/>
              <a:ext cx="966350" cy="353890"/>
            </a:xfrm>
            <a:prstGeom prst="rect">
              <a:avLst/>
            </a:prstGeom>
            <a:solidFill>
              <a:srgbClr val="628D36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</a:rPr>
                <a:t>End device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D8EBDA3-9A83-6380-1065-73F076E4A074}"/>
                </a:ext>
              </a:extLst>
            </p:cNvPr>
            <p:cNvSpPr/>
            <p:nvPr/>
          </p:nvSpPr>
          <p:spPr>
            <a:xfrm>
              <a:off x="7077606" y="1322373"/>
              <a:ext cx="966350" cy="371962"/>
            </a:xfrm>
            <a:prstGeom prst="rect">
              <a:avLst/>
            </a:prstGeom>
            <a:solidFill>
              <a:srgbClr val="628D36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</a:rPr>
                <a:t>Internet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0E19801-3BCF-B491-31A7-C161B808F7EF}"/>
                </a:ext>
              </a:extLst>
            </p:cNvPr>
            <p:cNvCxnSpPr>
              <a:cxnSpLocks/>
            </p:cNvCxnSpPr>
            <p:nvPr/>
          </p:nvCxnSpPr>
          <p:spPr>
            <a:xfrm>
              <a:off x="4063596" y="1322372"/>
              <a:ext cx="0" cy="2743193"/>
            </a:xfrm>
            <a:prstGeom prst="line">
              <a:avLst/>
            </a:prstGeom>
            <a:noFill/>
            <a:ln w="9525" cap="flat" cmpd="sng" algn="ctr">
              <a:solidFill>
                <a:srgbClr val="0063FF"/>
              </a:solidFill>
              <a:prstDash val="dash"/>
            </a:ln>
            <a:effectLst/>
          </p:spPr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163C740-4F73-EA5E-55FA-61575B08C389}"/>
                </a:ext>
              </a:extLst>
            </p:cNvPr>
            <p:cNvCxnSpPr>
              <a:cxnSpLocks/>
            </p:cNvCxnSpPr>
            <p:nvPr/>
          </p:nvCxnSpPr>
          <p:spPr>
            <a:xfrm>
              <a:off x="5062499" y="1340443"/>
              <a:ext cx="0" cy="2743193"/>
            </a:xfrm>
            <a:prstGeom prst="line">
              <a:avLst/>
            </a:prstGeom>
            <a:noFill/>
            <a:ln w="9525" cap="flat" cmpd="sng" algn="ctr">
              <a:solidFill>
                <a:srgbClr val="0063FF"/>
              </a:solidFill>
              <a:prstDash val="dash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E45D006-96F1-647B-132E-E6654D929C2D}"/>
                </a:ext>
              </a:extLst>
            </p:cNvPr>
            <p:cNvCxnSpPr>
              <a:cxnSpLocks/>
            </p:cNvCxnSpPr>
            <p:nvPr/>
          </p:nvCxnSpPr>
          <p:spPr>
            <a:xfrm>
              <a:off x="6064345" y="1322372"/>
              <a:ext cx="16631" cy="2743194"/>
            </a:xfrm>
            <a:prstGeom prst="line">
              <a:avLst/>
            </a:prstGeom>
            <a:noFill/>
            <a:ln w="9525" cap="flat" cmpd="sng" algn="ctr">
              <a:solidFill>
                <a:srgbClr val="0063FF"/>
              </a:solidFill>
              <a:prstDash val="dash"/>
            </a:ln>
            <a:effectLst/>
          </p:spPr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F28A7C8-4FF2-8B83-8A84-1AF90CCC8962}"/>
                </a:ext>
              </a:extLst>
            </p:cNvPr>
            <p:cNvCxnSpPr>
              <a:cxnSpLocks/>
            </p:cNvCxnSpPr>
            <p:nvPr/>
          </p:nvCxnSpPr>
          <p:spPr>
            <a:xfrm>
              <a:off x="7058736" y="1340442"/>
              <a:ext cx="18869" cy="2743194"/>
            </a:xfrm>
            <a:prstGeom prst="line">
              <a:avLst/>
            </a:prstGeom>
            <a:noFill/>
            <a:ln w="9525" cap="flat" cmpd="sng" algn="ctr">
              <a:solidFill>
                <a:srgbClr val="0063FF"/>
              </a:solidFill>
              <a:prstDash val="dash"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69E01D1-B286-62B4-4A60-DC6A78C7DC14}"/>
                </a:ext>
              </a:extLst>
            </p:cNvPr>
            <p:cNvCxnSpPr>
              <a:cxnSpLocks/>
            </p:cNvCxnSpPr>
            <p:nvPr/>
          </p:nvCxnSpPr>
          <p:spPr>
            <a:xfrm>
              <a:off x="3065363" y="1326533"/>
              <a:ext cx="0" cy="2743194"/>
            </a:xfrm>
            <a:prstGeom prst="line">
              <a:avLst/>
            </a:prstGeom>
            <a:noFill/>
            <a:ln w="9525" cap="flat" cmpd="sng" algn="ctr">
              <a:solidFill>
                <a:srgbClr val="0063FF"/>
              </a:solidFill>
              <a:prstDash val="dash"/>
            </a:ln>
            <a:effectLst/>
          </p:spPr>
        </p:cxnSp>
        <p:sp>
          <p:nvSpPr>
            <p:cNvPr id="99" name="Terminator 98">
              <a:extLst>
                <a:ext uri="{FF2B5EF4-FFF2-40B4-BE49-F238E27FC236}">
                  <a16:creationId xmlns:a16="http://schemas.microsoft.com/office/drawing/2014/main" id="{9FD1F3D6-9848-72B9-37FC-14BB47D64EE8}"/>
                </a:ext>
              </a:extLst>
            </p:cNvPr>
            <p:cNvSpPr/>
            <p:nvPr/>
          </p:nvSpPr>
          <p:spPr>
            <a:xfrm>
              <a:off x="1089950" y="1767382"/>
              <a:ext cx="5949918" cy="300249"/>
            </a:xfrm>
            <a:prstGeom prst="flowChartTerminator">
              <a:avLst/>
            </a:prstGeom>
            <a:solidFill>
              <a:srgbClr val="1FB3CF">
                <a:lumMod val="20000"/>
                <a:lumOff val="80000"/>
              </a:srgbClr>
            </a:solidFill>
            <a:ln>
              <a:solidFill>
                <a:srgbClr val="000E5E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E5E"/>
                  </a:solidFill>
                  <a:effectLst/>
                  <a:uLnTx/>
                  <a:uFillTx/>
                  <a:latin typeface="Arial"/>
                  <a:cs typeface="Arial"/>
                </a:rPr>
                <a:t>Edge Computing</a:t>
              </a:r>
            </a:p>
          </p:txBody>
        </p:sp>
        <p:sp>
          <p:nvSpPr>
            <p:cNvPr id="100" name="Terminator 99">
              <a:extLst>
                <a:ext uri="{FF2B5EF4-FFF2-40B4-BE49-F238E27FC236}">
                  <a16:creationId xmlns:a16="http://schemas.microsoft.com/office/drawing/2014/main" id="{5ACA5A81-C9F9-55C0-9543-E031F51E0EF6}"/>
                </a:ext>
              </a:extLst>
            </p:cNvPr>
            <p:cNvSpPr/>
            <p:nvPr/>
          </p:nvSpPr>
          <p:spPr>
            <a:xfrm>
              <a:off x="2081359" y="2121273"/>
              <a:ext cx="4958509" cy="300249"/>
            </a:xfrm>
            <a:prstGeom prst="flowChartTerminator">
              <a:avLst/>
            </a:prstGeom>
            <a:solidFill>
              <a:srgbClr val="1FB3CF">
                <a:lumMod val="20000"/>
                <a:lumOff val="80000"/>
              </a:srgbClr>
            </a:solidFill>
            <a:ln>
              <a:solidFill>
                <a:srgbClr val="000E5E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E5E"/>
                  </a:solidFill>
                  <a:effectLst/>
                  <a:uLnTx/>
                  <a:uFillTx/>
                  <a:latin typeface="Arial"/>
                  <a:cs typeface="Arial"/>
                </a:rPr>
                <a:t>Telco Edge Computing</a:t>
              </a:r>
            </a:p>
          </p:txBody>
        </p:sp>
        <p:sp>
          <p:nvSpPr>
            <p:cNvPr id="101" name="Terminator 100">
              <a:extLst>
                <a:ext uri="{FF2B5EF4-FFF2-40B4-BE49-F238E27FC236}">
                  <a16:creationId xmlns:a16="http://schemas.microsoft.com/office/drawing/2014/main" id="{1ADA5FE3-6CFB-0836-3E64-2C09A3D24911}"/>
                </a:ext>
              </a:extLst>
            </p:cNvPr>
            <p:cNvSpPr/>
            <p:nvPr/>
          </p:nvSpPr>
          <p:spPr>
            <a:xfrm>
              <a:off x="4081507" y="2475163"/>
              <a:ext cx="2965818" cy="300249"/>
            </a:xfrm>
            <a:prstGeom prst="flowChartTerminator">
              <a:avLst/>
            </a:prstGeom>
            <a:solidFill>
              <a:srgbClr val="1FB3CF">
                <a:lumMod val="20000"/>
                <a:lumOff val="80000"/>
              </a:srgbClr>
            </a:solidFill>
            <a:ln>
              <a:solidFill>
                <a:srgbClr val="000E5E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E5E"/>
                  </a:solidFill>
                  <a:effectLst/>
                  <a:uLnTx/>
                  <a:uFillTx/>
                  <a:latin typeface="Arial"/>
                  <a:cs typeface="Arial"/>
                </a:rPr>
                <a:t>Multi-access Edge Computing (MEC) / </a:t>
              </a:r>
            </a:p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E5E"/>
                  </a:solidFill>
                  <a:effectLst/>
                  <a:uLnTx/>
                  <a:uFillTx/>
                  <a:latin typeface="Arial"/>
                  <a:cs typeface="Arial"/>
                </a:rPr>
                <a:t>Network Edge</a:t>
              </a:r>
            </a:p>
          </p:txBody>
        </p:sp>
        <p:sp>
          <p:nvSpPr>
            <p:cNvPr id="102" name="Terminator 101">
              <a:extLst>
                <a:ext uri="{FF2B5EF4-FFF2-40B4-BE49-F238E27FC236}">
                  <a16:creationId xmlns:a16="http://schemas.microsoft.com/office/drawing/2014/main" id="{A821A2B1-99BD-E33C-3A91-94279E7D2B18}"/>
                </a:ext>
              </a:extLst>
            </p:cNvPr>
            <p:cNvSpPr/>
            <p:nvPr/>
          </p:nvSpPr>
          <p:spPr>
            <a:xfrm>
              <a:off x="2081360" y="2829054"/>
              <a:ext cx="1970825" cy="300249"/>
            </a:xfrm>
            <a:prstGeom prst="flowChartTerminator">
              <a:avLst/>
            </a:prstGeom>
            <a:solidFill>
              <a:srgbClr val="1FB3CF">
                <a:lumMod val="20000"/>
                <a:lumOff val="80000"/>
              </a:srgbClr>
            </a:solidFill>
            <a:ln>
              <a:solidFill>
                <a:srgbClr val="000E5E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E5E"/>
                  </a:solidFill>
                  <a:effectLst/>
                  <a:uLnTx/>
                  <a:uFillTx/>
                  <a:latin typeface="Arial"/>
                  <a:cs typeface="Arial"/>
                </a:rPr>
                <a:t>On-premises Edge Computing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9B464AB-3391-37AB-FAB7-0D1ED5CB2158}"/>
                </a:ext>
              </a:extLst>
            </p:cNvPr>
            <p:cNvSpPr txBox="1"/>
            <p:nvPr/>
          </p:nvSpPr>
          <p:spPr>
            <a:xfrm>
              <a:off x="1081752" y="3370989"/>
              <a:ext cx="966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/>
                </a:rPr>
                <a:t>Sensor, Actuator,</a:t>
              </a:r>
            </a:p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/>
                </a:rPr>
                <a:t>Robot, Drone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AA6B913-49EC-B3D5-FF86-F1A7B27AAF49}"/>
                </a:ext>
              </a:extLst>
            </p:cNvPr>
            <p:cNvSpPr txBox="1"/>
            <p:nvPr/>
          </p:nvSpPr>
          <p:spPr>
            <a:xfrm>
              <a:off x="6028849" y="3378054"/>
              <a:ext cx="966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/>
                </a:rPr>
                <a:t>CDN, Central office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9FF7649-E9FA-EA32-6133-F9A2AD50D964}"/>
                </a:ext>
              </a:extLst>
            </p:cNvPr>
            <p:cNvSpPr txBox="1"/>
            <p:nvPr/>
          </p:nvSpPr>
          <p:spPr>
            <a:xfrm>
              <a:off x="5087330" y="3367558"/>
              <a:ext cx="9663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/>
                </a:rPr>
                <a:t>Central office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6AC440B-3B51-2D97-0ACA-AEA4B8CE4472}"/>
                </a:ext>
              </a:extLst>
            </p:cNvPr>
            <p:cNvSpPr txBox="1"/>
            <p:nvPr/>
          </p:nvSpPr>
          <p:spPr>
            <a:xfrm>
              <a:off x="4081507" y="3367558"/>
              <a:ext cx="1007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/>
                </a:rPr>
                <a:t>Micro cell, Macro cell, Telco cabinet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131CFE2-58AA-5D94-5D70-507194F2A9D6}"/>
                </a:ext>
              </a:extLst>
            </p:cNvPr>
            <p:cNvSpPr txBox="1"/>
            <p:nvPr/>
          </p:nvSpPr>
          <p:spPr>
            <a:xfrm>
              <a:off x="3020330" y="3370990"/>
              <a:ext cx="1108842" cy="584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/>
                </a:rPr>
                <a:t>Customer premises equipment (CPE), Set top box (STB),</a:t>
              </a:r>
            </a:p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/>
                </a:rPr>
                <a:t>SIM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482EF7-88FC-EEF6-EF53-129795F85FD0}"/>
                </a:ext>
              </a:extLst>
            </p:cNvPr>
            <p:cNvSpPr txBox="1"/>
            <p:nvPr/>
          </p:nvSpPr>
          <p:spPr>
            <a:xfrm>
              <a:off x="2084730" y="3372126"/>
              <a:ext cx="9663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/>
                </a:rPr>
                <a:t>Server, Gateway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3582287-6228-0AD9-C89D-BC00340F3F6E}"/>
                </a:ext>
              </a:extLst>
            </p:cNvPr>
            <p:cNvSpPr txBox="1"/>
            <p:nvPr/>
          </p:nvSpPr>
          <p:spPr>
            <a:xfrm>
              <a:off x="7014771" y="3364410"/>
              <a:ext cx="9663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/>
                </a:rPr>
                <a:t>CDN, Data center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2EEF804-C56C-C7B4-7932-A745FD9CEFB8}"/>
                </a:ext>
              </a:extLst>
            </p:cNvPr>
            <p:cNvSpPr txBox="1"/>
            <p:nvPr/>
          </p:nvSpPr>
          <p:spPr>
            <a:xfrm>
              <a:off x="6733980" y="3601454"/>
              <a:ext cx="966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/>
                </a:rPr>
                <a:t>CDN, Internet exchange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C8620D-9D2D-CE10-2F90-55C2D3FFD1F0}"/>
              </a:ext>
            </a:extLst>
          </p:cNvPr>
          <p:cNvSpPr txBox="1"/>
          <p:nvPr/>
        </p:nvSpPr>
        <p:spPr>
          <a:xfrm>
            <a:off x="3871983" y="5293467"/>
            <a:ext cx="320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4.9 – Various edge realms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arly_x0020_Access xmlns="f4287df7-c0e0-444d-ba8d-6c830a3079b3">false</Early_x0020_Access>
    <DaysAllocated xmlns="f4287df7-c0e0-444d-ba8d-6c830a3079b3">1</DaysAllocated>
    <ReviewerNames xmlns="f4287df7-c0e0-444d-ba8d-6c830a3079b3" xsi:nil="true"/>
    <Notes xmlns="f4287df7-c0e0-444d-ba8d-6c830a3079b3" xsi:nil="true"/>
    <AssetType xmlns="f4287df7-c0e0-444d-ba8d-6c830a3079b3" xsi:nil="true"/>
    <AssetNumber xmlns="f4287df7-c0e0-444d-ba8d-6c830a3079b3" xsi:nil="true"/>
    <lcf76f155ced4ddcb4097134ff3c332f xmlns="f4287df7-c0e0-444d-ba8d-6c830a3079b3">
      <Terms xmlns="http://schemas.microsoft.com/office/infopath/2007/PartnerControls"/>
    </lcf76f155ced4ddcb4097134ff3c332f>
    <TaxCatchAll xmlns="c866c9ed-2f7a-4860-bf57-8153ff3a210a" xsi:nil="true"/>
    <ReviewerName1 xmlns="f4287df7-c0e0-444d-ba8d-6c830a3079b3" xsi:nil="true"/>
    <Editorial_x0020_Score xmlns="f4287df7-c0e0-444d-ba8d-6c830a3079b3" xsi:nil="true"/>
    <NameoftheTR xmlns="f4287df7-c0e0-444d-ba8d-6c830a3079b3">
      <UserInfo>
        <DisplayName/>
        <AccountId xsi:nil="true"/>
        <AccountType/>
      </UserInfo>
    </NameoftheTR>
    <ReviewerName10 xmlns="f4287df7-c0e0-444d-ba8d-6c830a3079b3" xsi:nil="true"/>
    <ReviewerName xmlns="f4287df7-c0e0-444d-ba8d-6c830a3079b3" xsi:nil="true"/>
    <AssetStage xmlns="f4287df7-c0e0-444d-ba8d-6c830a3079b3" xsi:nil="true"/>
    <PageCount xmlns="f4287df7-c0e0-444d-ba8d-6c830a3079b3" xsi:nil="true"/>
    <NoteforSelf xmlns="f4287df7-c0e0-444d-ba8d-6c830a3079b3" xsi:nil="true"/>
    <Category xmlns="f4287df7-c0e0-444d-ba8d-6c830a3079b3" xsi:nil="true"/>
    <Trial xmlns="f4287df7-c0e0-444d-ba8d-6c830a3079b3" xsi:nil="true"/>
    <PlagiarismOriginality xmlns="f4287df7-c0e0-444d-ba8d-6c830a3079b3" xsi:nil="true"/>
    <TRName xmlns="f4287df7-c0e0-444d-ba8d-6c830a3079b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722B58C1B4F6479F5D6A8E069F2686" ma:contentTypeVersion="41" ma:contentTypeDescription="Create a new document." ma:contentTypeScope="" ma:versionID="45a6f1d268d1f4dd678e1042a4807295">
  <xsd:schema xmlns:xsd="http://www.w3.org/2001/XMLSchema" xmlns:xs="http://www.w3.org/2001/XMLSchema" xmlns:p="http://schemas.microsoft.com/office/2006/metadata/properties" xmlns:ns2="f4287df7-c0e0-444d-ba8d-6c830a3079b3" xmlns:ns3="c866c9ed-2f7a-4860-bf57-8153ff3a210a" targetNamespace="http://schemas.microsoft.com/office/2006/metadata/properties" ma:root="true" ma:fieldsID="da0e4f92210c0bf838099be9d18a1d63" ns2:_="" ns3:_="">
    <xsd:import namespace="f4287df7-c0e0-444d-ba8d-6c830a3079b3"/>
    <xsd:import namespace="c866c9ed-2f7a-4860-bf57-8153ff3a210a"/>
    <xsd:element name="properties">
      <xsd:complexType>
        <xsd:sequence>
          <xsd:element name="documentManagement">
            <xsd:complexType>
              <xsd:all>
                <xsd:element ref="ns2:AssetNumber" minOccurs="0"/>
                <xsd:element ref="ns2:AssetStage" minOccurs="0"/>
                <xsd:element ref="ns2:AssetType" minOccurs="0"/>
                <xsd:element ref="ns2:Category" minOccurs="0"/>
                <xsd:element ref="ns2:Early_x0020_Access" minOccurs="0"/>
                <xsd:element ref="ns2:PlagiarismOriginality" minOccurs="0"/>
                <xsd:element ref="ns2:PageCount" minOccurs="0"/>
                <xsd:element ref="ns2:DaysAllocated" minOccurs="0"/>
                <xsd:element ref="ns2:Editorial_x0020_Score" minOccurs="0"/>
                <xsd:element ref="ns2:Notes" minOccurs="0"/>
                <xsd:element ref="ns2:ReviewerName" minOccurs="0"/>
                <xsd:element ref="ns2:NoteforSelf" minOccurs="0"/>
                <xsd:element ref="ns2:Trial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TRName" minOccurs="0"/>
                <xsd:element ref="ns2:NameoftheTR" minOccurs="0"/>
                <xsd:element ref="ns2:ReviewerNames" minOccurs="0"/>
                <xsd:element ref="ns2:ReviewerName1" minOccurs="0"/>
                <xsd:element ref="ns2:ReviewerName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287df7-c0e0-444d-ba8d-6c830a3079b3" elementFormDefault="qualified">
    <xsd:import namespace="http://schemas.microsoft.com/office/2006/documentManagement/types"/>
    <xsd:import namespace="http://schemas.microsoft.com/office/infopath/2007/PartnerControls"/>
    <xsd:element name="AssetNumber" ma:index="2" nillable="true" ma:displayName="Asset Number" ma:description="This is the asset number of the project and no asset type should have same numbers" ma:format="Dropdown" ma:internalName="AssetNumber" ma:readOnly="false">
      <xsd:simpleType>
        <xsd:union memberTypes="dms:Text">
          <xsd:simpleType>
            <xsd:restriction base="dms:Choice">
              <xsd:enumeration value="1"/>
              <xsd:enumeration value="2"/>
              <xsd:enumeration value="3"/>
              <xsd:enumeration value="4"/>
              <xsd:enumeration value="5"/>
              <xsd:enumeration value="6"/>
              <xsd:enumeration value="7"/>
              <xsd:enumeration value="8"/>
              <xsd:enumeration value="9"/>
              <xsd:enumeration value="10"/>
              <xsd:enumeration value="11"/>
              <xsd:enumeration value="12"/>
              <xsd:enumeration value="13"/>
              <xsd:enumeration value="14"/>
              <xsd:enumeration value="15"/>
              <xsd:enumeration value="16"/>
              <xsd:enumeration value="17"/>
              <xsd:enumeration value="18"/>
              <xsd:enumeration value="19"/>
              <xsd:enumeration value="20"/>
              <xsd:enumeration value="21"/>
              <xsd:enumeration value="22"/>
              <xsd:enumeration value="23"/>
              <xsd:enumeration value="24"/>
              <xsd:enumeration value="25"/>
              <xsd:enumeration value="26"/>
              <xsd:enumeration value="27"/>
              <xsd:enumeration value="28"/>
              <xsd:enumeration value="29"/>
              <xsd:enumeration value="30"/>
              <xsd:enumeration value="31"/>
              <xsd:enumeration value="32"/>
              <xsd:enumeration value="33"/>
              <xsd:enumeration value="34"/>
              <xsd:enumeration value="35"/>
              <xsd:enumeration value="36"/>
              <xsd:enumeration value="37"/>
              <xsd:enumeration value="38"/>
              <xsd:enumeration value="39"/>
              <xsd:enumeration value="40"/>
            </xsd:restriction>
          </xsd:simpleType>
        </xsd:union>
      </xsd:simpleType>
    </xsd:element>
    <xsd:element name="AssetStage" ma:index="3" nillable="true" ma:displayName="Asset Stage" ma:description="This is the current stage of the asset." ma:format="Dropdown" ma:internalName="AssetStage" ma:readOnly="false">
      <xsd:simpleType>
        <xsd:union memberTypes="dms:Text">
          <xsd:simpleType>
            <xsd:restriction base="dms:Choice">
              <xsd:enumeration value="Draft Submission"/>
              <xsd:enumeration value="Preliminary Draft Acceptance"/>
              <xsd:enumeration value="Technical Review Sent"/>
              <xsd:enumeration value="Technical Review Received"/>
              <xsd:enumeration value="Rewrites Sent"/>
              <xsd:enumeration value="Final Draft Submission"/>
              <xsd:enumeration value="Final Draft Revision"/>
              <xsd:enumeration value="Final Draft Revision Received"/>
              <xsd:enumeration value="Final Draft Acceptance"/>
              <xsd:enumeration value="Technical Editing"/>
              <xsd:enumeration value="Copy Edit Submission"/>
              <xsd:enumeration value="Copy Editing Done"/>
              <xsd:enumeration value="Placed for Image Checks"/>
              <xsd:enumeration value="Placed for Indexing"/>
              <xsd:enumeration value="Indexing Done"/>
              <xsd:enumeration value="Layout Done"/>
              <xsd:enumeration value="Proof Read Submission"/>
              <xsd:enumeration value="Proof Reading Done"/>
              <xsd:enumeration value="PR - CDE Checks"/>
              <xsd:enumeration value="Pre Final"/>
              <xsd:enumeration value="Prefinal Submission"/>
              <xsd:enumeration value="Prefinal Review"/>
              <xsd:enumeration value="Author - CDE Checks"/>
              <xsd:enumeration value="Finals Completed"/>
              <xsd:enumeration value="Editor Finalization"/>
              <xsd:enumeration value="Indexer Finalization"/>
              <xsd:enumeration value="Production Designer Finalization"/>
              <xsd:enumeration value="Portfolio Director Checks"/>
              <xsd:enumeration value="Upload"/>
              <xsd:enumeration value="Graphic and Code Bundle"/>
              <xsd:enumeration value="Post Upload"/>
              <xsd:enumeration value="Published"/>
              <xsd:enumeration value="1st Preliminary Draft Revision"/>
              <xsd:enumeration value="1st Revision Submission"/>
              <xsd:enumeration value="2nd Preliminary Draft Revision"/>
              <xsd:enumeration value="2nd Revision Submission"/>
              <xsd:enumeration value="3rd Preliminary Draft Revision"/>
              <xsd:enumeration value="3rd Revision Submission"/>
              <xsd:enumeration value="Draft Ready for Review"/>
              <xsd:enumeration value="Rewrites Ready"/>
              <xsd:enumeration value="Finalization Started"/>
              <xsd:enumeration value="Book Clubbed"/>
              <xsd:enumeration value="LSE Submission"/>
              <xsd:enumeration value="LSE Done"/>
              <xsd:enumeration value="Image Received"/>
              <xsd:enumeration value="Image Accepted"/>
              <xsd:enumeration value="Image Rejected"/>
              <xsd:enumeration value="Image Needs Redraw"/>
              <xsd:enumeration value="Image Redrawn"/>
              <xsd:enumeration value="Image Finalized"/>
            </xsd:restriction>
          </xsd:simpleType>
        </xsd:union>
      </xsd:simpleType>
    </xsd:element>
    <xsd:element name="AssetType" ma:index="4" nillable="true" ma:displayName="Asset Type" ma:description="This is the type of Asset related to the product development" ma:format="Dropdown" ma:internalName="AssetType" ma:readOnly="false">
      <xsd:simpleType>
        <xsd:restriction base="dms:Choice">
          <xsd:enumeration value="Chapter"/>
          <xsd:enumeration value="Video"/>
          <xsd:enumeration value="Index"/>
          <xsd:enumeration value="Front Matter"/>
          <xsd:enumeration value="Back Matter"/>
          <xsd:enumeration value="Code"/>
          <xsd:enumeration value="Book"/>
          <xsd:enumeration value="Graphic"/>
          <xsd:enumeration value="Other"/>
        </xsd:restriction>
      </xsd:simpleType>
    </xsd:element>
    <xsd:element name="Category" ma:index="5" nillable="true" ma:displayName="Category" ma:format="Dropdown" ma:internalName="Category" ma:readOnly="false">
      <xsd:simpleType>
        <xsd:union memberTypes="dms:Text">
          <xsd:simpleType>
            <xsd:restriction base="dms:Choice">
              <xsd:enumeration value="A&amp;C"/>
              <xsd:enumeration value="C&amp;T"/>
              <xsd:enumeration value="Programming"/>
              <xsd:enumeration value="Data"/>
            </xsd:restriction>
          </xsd:simpleType>
        </xsd:union>
      </xsd:simpleType>
    </xsd:element>
    <xsd:element name="Early_x0020_Access" ma:index="6" nillable="true" ma:displayName="Early Access" ma:default="0" ma:description="This is an option which you select when you want the chapter to be a part of the Early Access" ma:internalName="Early_x0020_Access" ma:readOnly="false">
      <xsd:simpleType>
        <xsd:restriction base="dms:Boolean"/>
      </xsd:simpleType>
    </xsd:element>
    <xsd:element name="PlagiarismOriginality" ma:index="7" nillable="true" ma:displayName="Plagiarism Originality" ma:description="This is a column to fill the plagiarism originality scores" ma:format="Dropdown" ma:internalName="PlagiarismOriginality" ma:readOnly="false" ma:percentage="FALSE">
      <xsd:simpleType>
        <xsd:restriction base="dms:Number"/>
      </xsd:simpleType>
    </xsd:element>
    <xsd:element name="PageCount" ma:index="8" nillable="true" ma:displayName="Page Count" ma:format="Dropdown" ma:internalName="PageCount" ma:readOnly="false" ma:percentage="FALSE">
      <xsd:simpleType>
        <xsd:restriction base="dms:Number"/>
      </xsd:simpleType>
    </xsd:element>
    <xsd:element name="DaysAllocated" ma:index="9" nillable="true" ma:displayName="Days Allocated" ma:decimals="0" ma:default="1" ma:format="Dropdown" ma:internalName="DaysAllocated" ma:readOnly="false" ma:percentage="FALSE">
      <xsd:simpleType>
        <xsd:restriction base="dms:Number"/>
      </xsd:simpleType>
    </xsd:element>
    <xsd:element name="Editorial_x0020_Score" ma:index="10" nillable="true" ma:displayName="TR Score" ma:decimals="1" ma:format="Dropdown" ma:internalName="Editorial_x0020_Score" ma:readOnly="false" ma:percentage="FALSE">
      <xsd:simpleType>
        <xsd:restriction base="dms:Number">
          <xsd:maxInclusive value="10"/>
          <xsd:minInclusive value="1"/>
        </xsd:restriction>
      </xsd:simpleType>
    </xsd:element>
    <xsd:element name="Notes" ma:index="11" nillable="true" ma:displayName="Notes" ma:format="Dropdown" ma:internalName="Notes" ma:readOnly="false">
      <xsd:simpleType>
        <xsd:restriction base="dms:Text">
          <xsd:maxLength value="255"/>
        </xsd:restriction>
      </xsd:simpleType>
    </xsd:element>
    <xsd:element name="ReviewerName" ma:index="12" nillable="true" ma:displayName="Reviewer Name" ma:format="Dropdown" ma:internalName="ReviewerName" ma:readOnly="false">
      <xsd:simpleType>
        <xsd:restriction base="dms:Text">
          <xsd:maxLength value="255"/>
        </xsd:restriction>
      </xsd:simpleType>
    </xsd:element>
    <xsd:element name="NoteforSelf" ma:index="13" nillable="true" ma:displayName="TR Name 1" ma:description="&quot;attack&quot; in &quot;Compressor&quot; bullet point&#10;&#10;I am keeping this highlighted so that I can explain what Attack (technical sound term) means in the Glossary." ma:format="Dropdown" ma:hidden="true" ma:internalName="NoteforSelf" ma:readOnly="false">
      <xsd:simpleType>
        <xsd:restriction base="dms:Note"/>
      </xsd:simpleType>
    </xsd:element>
    <xsd:element name="Trial" ma:index="14" nillable="true" ma:displayName="Trial" ma:description="TR Names here" ma:format="Dropdown" ma:hidden="true" ma:internalName="Trial" ma:readOnly="false">
      <xsd:simpleType>
        <xsd:restriction base="dms:Text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7" nillable="true" ma:displayName="Tags" ma:hidden="true" ma:internalName="MediaServiceAutoTags" ma:readOnly="true">
      <xsd:simpleType>
        <xsd:restriction base="dms:Text"/>
      </xsd:simpleType>
    </xsd:element>
    <xsd:element name="MediaServiceOCR" ma:index="18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hidden="true" ma:internalName="MediaLengthInSeconds" ma:readOnly="true">
      <xsd:simpleType>
        <xsd:restriction base="dms:Unknown"/>
      </xsd:simpleType>
    </xsd:element>
    <xsd:element name="lcf76f155ced4ddcb4097134ff3c332f" ma:index="29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Metadata" ma:index="3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3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TRName" ma:index="39" nillable="true" ma:displayName="TR Name" ma:description="Alesandr" ma:format="Dropdown" ma:hidden="true" ma:internalName="TRName">
      <xsd:simpleType>
        <xsd:restriction base="dms:Text">
          <xsd:maxLength value="255"/>
        </xsd:restriction>
      </xsd:simpleType>
    </xsd:element>
    <xsd:element name="NameoftheTR" ma:index="40" nillable="true" ma:displayName="Name of the TR" ma:format="Dropdown" ma:hidden="true" ma:list="UserInfo" ma:SharePointGroup="0" ma:internalName="NameoftheT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iewerNames" ma:index="41" nillable="true" ma:displayName="Reviewer Names" ma:format="Dropdown" ma:hidden="true" ma:internalName="ReviewerNames" ma:readOnly="false">
      <xsd:simpleType>
        <xsd:restriction base="dms:Text">
          <xsd:maxLength value="255"/>
        </xsd:restriction>
      </xsd:simpleType>
    </xsd:element>
    <xsd:element name="ReviewerName1" ma:index="42" nillable="true" ma:displayName="Reviewer Name1" ma:format="Dropdown" ma:hidden="true" ma:internalName="ReviewerName1" ma:readOnly="false">
      <xsd:simpleType>
        <xsd:restriction base="dms:Text">
          <xsd:maxLength value="255"/>
        </xsd:restriction>
      </xsd:simpleType>
    </xsd:element>
    <xsd:element name="ReviewerName10" ma:index="43" nillable="true" ma:displayName="Reviewer Name 1" ma:format="Dropdown" ma:hidden="true" ma:internalName="ReviewerName10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66c9ed-2f7a-4860-bf57-8153ff3a210a" elementFormDefault="qualified">
    <xsd:import namespace="http://schemas.microsoft.com/office/2006/documentManagement/types"/>
    <xsd:import namespace="http://schemas.microsoft.com/office/infopath/2007/PartnerControls"/>
    <xsd:element name="TaxCatchAll" ma:index="30" nillable="true" ma:displayName="Taxonomy Catch All Column" ma:hidden="true" ma:list="{b0b99e7b-2d5c-4d76-8978-e279b984ef45}" ma:internalName="TaxCatchAll" ma:readOnly="false" ma:showField="CatchAllData" ma:web="c866c9ed-2f7a-4860-bf57-8153ff3a21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37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hidden="true" ma:internalName="SharedWithDetail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C435AF-A4C9-4EE8-BDFE-60D93398D7F6}">
  <ds:schemaRefs>
    <ds:schemaRef ds:uri="http://schemas.microsoft.com/office/2006/metadata/properties"/>
    <ds:schemaRef ds:uri="http://schemas.microsoft.com/office/infopath/2007/PartnerControls"/>
    <ds:schemaRef ds:uri="f4287df7-c0e0-444d-ba8d-6c830a3079b3"/>
    <ds:schemaRef ds:uri="c866c9ed-2f7a-4860-bf57-8153ff3a210a"/>
  </ds:schemaRefs>
</ds:datastoreItem>
</file>

<file path=customXml/itemProps2.xml><?xml version="1.0" encoding="utf-8"?>
<ds:datastoreItem xmlns:ds="http://schemas.openxmlformats.org/officeDocument/2006/customXml" ds:itemID="{C3920464-3133-4159-B52A-29FA4E94A9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61E829-E2FA-4634-AD42-3F843F6A8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287df7-c0e0-444d-ba8d-6c830a3079b3"/>
    <ds:schemaRef ds:uri="c866c9ed-2f7a-4860-bf57-8153ff3a21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255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IBM Plex Sans</vt:lpstr>
      <vt:lpstr>MyriadPro-Regular</vt:lpstr>
      <vt:lpstr>Office Theme</vt:lpstr>
      <vt:lpstr>VNF</vt:lpstr>
      <vt:lpstr>SDN</vt:lpstr>
      <vt:lpstr>NMS</vt:lpstr>
      <vt:lpstr>MEC</vt:lpstr>
      <vt:lpstr>RAN</vt:lpstr>
      <vt:lpstr>5G network</vt:lpstr>
      <vt:lpstr>CSP and Hyperscaler</vt:lpstr>
      <vt:lpstr>Edge realms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VNF</dc:title>
  <dc:creator>Ashok Iyengar</dc:creator>
  <cp:lastModifiedBy>Vidhisha Patidar</cp:lastModifiedBy>
  <cp:revision>1</cp:revision>
  <dcterms:created xsi:type="dcterms:W3CDTF">2024-01-17T20:04:19Z</dcterms:created>
  <dcterms:modified xsi:type="dcterms:W3CDTF">2024-01-18T08:42:56Z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0x010100F0722B58C1B4F6479F5D6A8E069F2686</vt:lpwstr>
  </property>
</Properties>
</file>