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28" r:id="rId5"/>
    <p:sldId id="2142533933" r:id="rId6"/>
    <p:sldId id="2142533939" r:id="rId7"/>
    <p:sldId id="21425339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F8"/>
    <a:srgbClr val="71D8EA"/>
    <a:srgbClr val="00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4A7AB-55B4-47FC-94EF-C7FCB18C1216}" v="4" dt="2024-01-18T08:55:0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3"/>
    <p:restoredTop sz="96327"/>
  </p:normalViewPr>
  <p:slideViewPr>
    <p:cSldViewPr snapToGrid="0">
      <p:cViewPr varScale="1">
        <p:scale>
          <a:sx n="86" d="100"/>
          <a:sy n="86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9174A7AB-55B4-47FC-94EF-C7FCB18C1216}"/>
    <pc:docChg chg="modSld">
      <pc:chgData name="Vidhisha Patidar" userId="b271fc51-4a80-4050-9367-adcb0477b0d0" providerId="ADAL" clId="{9174A7AB-55B4-47FC-94EF-C7FCB18C1216}" dt="2024-01-18T08:55:13.679" v="13" actId="1076"/>
      <pc:docMkLst>
        <pc:docMk/>
      </pc:docMkLst>
      <pc:sldChg chg="addSp modSp mod">
        <pc:chgData name="Vidhisha Patidar" userId="b271fc51-4a80-4050-9367-adcb0477b0d0" providerId="ADAL" clId="{9174A7AB-55B4-47FC-94EF-C7FCB18C1216}" dt="2024-01-18T08:55:13.679" v="13" actId="1076"/>
        <pc:sldMkLst>
          <pc:docMk/>
          <pc:sldMk cId="1595735396" sldId="2142533926"/>
        </pc:sldMkLst>
        <pc:spChg chg="add mod">
          <ac:chgData name="Vidhisha Patidar" userId="b271fc51-4a80-4050-9367-adcb0477b0d0" providerId="ADAL" clId="{9174A7AB-55B4-47FC-94EF-C7FCB18C1216}" dt="2024-01-18T08:55:13.679" v="13" actId="1076"/>
          <ac:spMkLst>
            <pc:docMk/>
            <pc:sldMk cId="1595735396" sldId="2142533926"/>
            <ac:spMk id="5" creationId="{DA8A4AD0-053E-F31B-0B03-B7C2B75F7D25}"/>
          </ac:spMkLst>
        </pc:spChg>
      </pc:sldChg>
      <pc:sldChg chg="addSp modSp mod">
        <pc:chgData name="Vidhisha Patidar" userId="b271fc51-4a80-4050-9367-adcb0477b0d0" providerId="ADAL" clId="{9174A7AB-55B4-47FC-94EF-C7FCB18C1216}" dt="2024-01-18T08:52:28.078" v="2" actId="1076"/>
        <pc:sldMkLst>
          <pc:docMk/>
          <pc:sldMk cId="2907490127" sldId="2142533928"/>
        </pc:sldMkLst>
        <pc:spChg chg="add mod">
          <ac:chgData name="Vidhisha Patidar" userId="b271fc51-4a80-4050-9367-adcb0477b0d0" providerId="ADAL" clId="{9174A7AB-55B4-47FC-94EF-C7FCB18C1216}" dt="2024-01-18T08:52:28.078" v="2" actId="1076"/>
          <ac:spMkLst>
            <pc:docMk/>
            <pc:sldMk cId="2907490127" sldId="2142533928"/>
            <ac:spMk id="3" creationId="{04B77CD3-DC5F-FF13-FC2D-82E0F14EE532}"/>
          </ac:spMkLst>
        </pc:spChg>
      </pc:sldChg>
      <pc:sldChg chg="addSp modSp mod">
        <pc:chgData name="Vidhisha Patidar" userId="b271fc51-4a80-4050-9367-adcb0477b0d0" providerId="ADAL" clId="{9174A7AB-55B4-47FC-94EF-C7FCB18C1216}" dt="2024-01-18T08:53:22.659" v="6" actId="1076"/>
        <pc:sldMkLst>
          <pc:docMk/>
          <pc:sldMk cId="3711908948" sldId="2142533933"/>
        </pc:sldMkLst>
        <pc:spChg chg="add mod">
          <ac:chgData name="Vidhisha Patidar" userId="b271fc51-4a80-4050-9367-adcb0477b0d0" providerId="ADAL" clId="{9174A7AB-55B4-47FC-94EF-C7FCB18C1216}" dt="2024-01-18T08:53:22.659" v="6" actId="1076"/>
          <ac:spMkLst>
            <pc:docMk/>
            <pc:sldMk cId="3711908948" sldId="2142533933"/>
            <ac:spMk id="3" creationId="{2B2C60A5-5E3F-DBA5-853D-194137E3EA44}"/>
          </ac:spMkLst>
        </pc:spChg>
      </pc:sldChg>
      <pc:sldChg chg="addSp modSp mod">
        <pc:chgData name="Vidhisha Patidar" userId="b271fc51-4a80-4050-9367-adcb0477b0d0" providerId="ADAL" clId="{9174A7AB-55B4-47FC-94EF-C7FCB18C1216}" dt="2024-01-18T08:53:54.936" v="9" actId="1076"/>
        <pc:sldMkLst>
          <pc:docMk/>
          <pc:sldMk cId="1570711004" sldId="2142533939"/>
        </pc:sldMkLst>
        <pc:spChg chg="add mod">
          <ac:chgData name="Vidhisha Patidar" userId="b271fc51-4a80-4050-9367-adcb0477b0d0" providerId="ADAL" clId="{9174A7AB-55B4-47FC-94EF-C7FCB18C1216}" dt="2024-01-18T08:53:54.936" v="9" actId="1076"/>
          <ac:spMkLst>
            <pc:docMk/>
            <pc:sldMk cId="1570711004" sldId="2142533939"/>
            <ac:spMk id="3" creationId="{1DEADBDA-43E3-10A4-AFD3-1FC27DD344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D19F-6D92-29AF-3761-B54659561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51D06-C68F-EF75-E90D-21552946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9EA8-C4FE-215B-DAD4-8FD61CCB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0425-BABA-A1F2-6440-BC43891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64F7-6EF1-706D-23A2-F81C8EF8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3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5C30-EBB0-07C3-E3CD-FDDD553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3BEBE-8C02-5AED-4EF4-05BE9C740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C510-2CCD-38B6-847D-965937BD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6131-0F68-7C85-C2D9-209AEEF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5B70-FD57-FCF8-7940-DC916CFA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1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39285-5145-5898-21F7-3DB2668D2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6F66-2A74-95AC-3F8A-7AF269C4C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51CE-24C5-1752-FE66-F3C7E871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3D4C-7E43-BB52-4B38-DFC2E13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8362E-1D49-8E01-3E00-D74E37F2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7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6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B8D7-3FF9-47C2-4C5B-D55C5074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5018-4409-16BE-D0D8-F484C66E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303B-E3D4-6DA4-EE38-C9A0781F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B205-6CD6-6B03-4C19-EF7FC9C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607E-46F8-D7F2-4CF1-40F2A601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D4FC-4521-3CE0-5A49-6E6D2C7C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CB06-DD22-D55B-BDD9-C473A38B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BFE6-BB16-A20D-A4C8-0A7D17E9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B633-0105-4F4D-5219-48AD9CC6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1480-738B-C2FD-44E7-C996D6E5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335E-11CB-B2AE-FEAC-B90EF46F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7D7A-EC42-E594-6F6B-4B669F0FC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7D5EF-0224-E56E-4465-D62DA713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7E93C-497E-3166-B3C7-9951A27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C55-C1F4-2B20-0BF5-F3029634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E89D9-0D2F-AD07-5357-C868A95B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EE47-6CEC-B05C-C04A-8FC193ED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E7C6-96B6-01A6-225A-2D7868B2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5F83A-3C32-7E66-4F17-71663E59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FFAD5-2DF5-CF91-7B5D-9F88ACB44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FEE34-70E8-144F-6137-A9358F2E9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FE04D-4217-BB89-06BD-C717C7E0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68A66-C70B-EDE6-874E-3B81ABF4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B253B-3D07-5C37-8809-F160AD03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D8EB-E5C1-F67F-3A76-79C30710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E44C9-568E-E040-90B4-2D795721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277A9-0211-C48A-7881-545BCFE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44ED9-9F7C-C268-0E3B-0C76379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62719-CFDE-EA47-ADB4-2BD9A0E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EDCF2-D22C-3EAC-75DE-D7BB6CD7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A275C-62E9-11DE-27A1-DCCA1530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3A3A-490B-312F-72FC-3269BB64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71F5-E3C7-5FD3-B35B-2D76556E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A9AC-42DD-493B-0586-41E01B06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7FE55-6FCE-0321-8258-84BA62A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6B82-721B-3018-A37C-96DDE700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3643-3051-452F-0C9A-EEBEBA68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0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EE45-0682-3D69-7C08-179239C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979E8-AD94-1A8F-A29A-6DBA18373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2394-D906-C02F-1FA2-C21CA7F9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1DC8-D288-552C-C56D-9E882A6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56D5-8088-73E8-88B1-F4EE1A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A5FCF-1BA9-D1F5-A6A5-616FE351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FCA6-791F-5AEB-148E-3B643C27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FC32-07D8-2153-967E-F43A9C4D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9563-FFDB-C14C-E0FB-8C846D351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FB94B-2A37-2C46-9361-C5CA6CAA7C4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2869-91A3-C8AE-4C4E-BBEED65F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D358-2849-0C57-5123-699A4FC6F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9C630-C539-CA47-8FBB-A6ABC6DD6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IT &amp; OT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BDEB7E-B56F-856D-89A3-85DCD358E2EB}"/>
              </a:ext>
            </a:extLst>
          </p:cNvPr>
          <p:cNvSpPr/>
          <p:nvPr/>
        </p:nvSpPr>
        <p:spPr>
          <a:xfrm>
            <a:off x="3546739" y="1802459"/>
            <a:ext cx="3657600" cy="3657600"/>
          </a:xfrm>
          <a:prstGeom prst="ellipse">
            <a:avLst/>
          </a:prstGeom>
          <a:solidFill>
            <a:srgbClr val="618D35">
              <a:alpha val="70356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latin typeface="Arial"/>
                <a:cs typeface="Arial"/>
              </a:rPr>
              <a:t>OT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F863CF-91EE-D332-670C-610242D11F0A}"/>
              </a:ext>
            </a:extLst>
          </p:cNvPr>
          <p:cNvSpPr/>
          <p:nvPr/>
        </p:nvSpPr>
        <p:spPr>
          <a:xfrm>
            <a:off x="5772025" y="1802459"/>
            <a:ext cx="3657600" cy="3657600"/>
          </a:xfrm>
          <a:prstGeom prst="ellipse">
            <a:avLst/>
          </a:prstGeom>
          <a:solidFill>
            <a:srgbClr val="4AACC6">
              <a:alpha val="6967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3200" b="1" dirty="0">
                <a:latin typeface="Arial"/>
                <a:cs typeface="Arial"/>
              </a:rPr>
              <a:t>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B6F35-1987-26A8-C955-6DD413BD849A}"/>
              </a:ext>
            </a:extLst>
          </p:cNvPr>
          <p:cNvSpPr txBox="1"/>
          <p:nvPr/>
        </p:nvSpPr>
        <p:spPr>
          <a:xfrm>
            <a:off x="6037179" y="3233868"/>
            <a:ext cx="91935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/>
                </a:solidFill>
              </a:rPr>
              <a:t>Edge / IoT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DA936-FA31-1DE5-1E69-460FD9DBFD90}"/>
              </a:ext>
            </a:extLst>
          </p:cNvPr>
          <p:cNvSpPr txBox="1"/>
          <p:nvPr/>
        </p:nvSpPr>
        <p:spPr>
          <a:xfrm>
            <a:off x="2824388" y="3467111"/>
            <a:ext cx="48295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33" dirty="0"/>
              <a:t>PLC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58F7A-7885-D8CE-7F4B-97E79E5AEAAD}"/>
              </a:ext>
            </a:extLst>
          </p:cNvPr>
          <p:cNvSpPr txBox="1"/>
          <p:nvPr/>
        </p:nvSpPr>
        <p:spPr>
          <a:xfrm>
            <a:off x="2750778" y="2844364"/>
            <a:ext cx="5565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33" dirty="0"/>
              <a:t>HMU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CDB12-B8D9-0B91-2230-887FC3A8607F}"/>
              </a:ext>
            </a:extLst>
          </p:cNvPr>
          <p:cNvSpPr txBox="1"/>
          <p:nvPr/>
        </p:nvSpPr>
        <p:spPr>
          <a:xfrm>
            <a:off x="2593299" y="4089858"/>
            <a:ext cx="71404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33" dirty="0"/>
              <a:t>SCADA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5459E9-6CDC-3F48-1463-AF3583CECB06}"/>
              </a:ext>
            </a:extLst>
          </p:cNvPr>
          <p:cNvSpPr txBox="1"/>
          <p:nvPr/>
        </p:nvSpPr>
        <p:spPr>
          <a:xfrm>
            <a:off x="2521549" y="2178839"/>
            <a:ext cx="78579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33" dirty="0"/>
              <a:t>Modbus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96C8A-86EA-ABA9-D5F7-CA6E7AD50778}"/>
              </a:ext>
            </a:extLst>
          </p:cNvPr>
          <p:cNvSpPr txBox="1"/>
          <p:nvPr/>
        </p:nvSpPr>
        <p:spPr>
          <a:xfrm>
            <a:off x="2350669" y="4761146"/>
            <a:ext cx="9566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33" dirty="0"/>
              <a:t>Machinery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3E0E6-3562-38E5-7340-B8E462F51566}"/>
              </a:ext>
            </a:extLst>
          </p:cNvPr>
          <p:cNvSpPr txBox="1"/>
          <p:nvPr/>
        </p:nvSpPr>
        <p:spPr>
          <a:xfrm>
            <a:off x="9766590" y="3467111"/>
            <a:ext cx="63511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Cloud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7FD2E-96E0-69B0-6405-FB1E6F93B1AA}"/>
              </a:ext>
            </a:extLst>
          </p:cNvPr>
          <p:cNvSpPr txBox="1"/>
          <p:nvPr/>
        </p:nvSpPr>
        <p:spPr>
          <a:xfrm>
            <a:off x="9766590" y="2844364"/>
            <a:ext cx="4828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EC347-2285-3575-2F1E-5FD8ACDFEEC2}"/>
              </a:ext>
            </a:extLst>
          </p:cNvPr>
          <p:cNvSpPr txBox="1"/>
          <p:nvPr/>
        </p:nvSpPr>
        <p:spPr>
          <a:xfrm>
            <a:off x="9766590" y="4089858"/>
            <a:ext cx="49084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E842D0-4772-4D18-7676-FB87B4EC9E1C}"/>
              </a:ext>
            </a:extLst>
          </p:cNvPr>
          <p:cNvSpPr txBox="1"/>
          <p:nvPr/>
        </p:nvSpPr>
        <p:spPr>
          <a:xfrm>
            <a:off x="9766589" y="2168144"/>
            <a:ext cx="74494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E8F7C-489B-DDCB-C403-A77273F49AFC}"/>
              </a:ext>
            </a:extLst>
          </p:cNvPr>
          <p:cNvSpPr txBox="1"/>
          <p:nvPr/>
        </p:nvSpPr>
        <p:spPr>
          <a:xfrm>
            <a:off x="9766590" y="4761146"/>
            <a:ext cx="5677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HTTP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82E947-D24C-A6C2-6554-A7CF7A190362}"/>
              </a:ext>
            </a:extLst>
          </p:cNvPr>
          <p:cNvCxnSpPr>
            <a:cxnSpLocks/>
            <a:stCxn id="14" idx="3"/>
            <a:endCxn id="9" idx="2"/>
          </p:cNvCxnSpPr>
          <p:nvPr/>
        </p:nvCxnSpPr>
        <p:spPr>
          <a:xfrm>
            <a:off x="3307341" y="3615838"/>
            <a:ext cx="239398" cy="15421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77DC41-0879-5B66-829F-3A1312F3DEE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07341" y="2993091"/>
            <a:ext cx="336964" cy="15421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D25685-9D59-4DEA-2A48-211D69B1076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307341" y="4238585"/>
            <a:ext cx="336964" cy="15420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7DC80B-51F5-5CB5-3A37-EF2DE6C7D7E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3307341" y="2327566"/>
            <a:ext cx="775041" cy="10536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539356-969E-287E-72EE-2813805F7F0A}"/>
              </a:ext>
            </a:extLst>
          </p:cNvPr>
          <p:cNvCxnSpPr>
            <a:cxnSpLocks/>
            <a:stCxn id="19" idx="3"/>
            <a:endCxn id="9" idx="3"/>
          </p:cNvCxnSpPr>
          <p:nvPr/>
        </p:nvCxnSpPr>
        <p:spPr>
          <a:xfrm>
            <a:off x="3307341" y="4909873"/>
            <a:ext cx="775041" cy="14543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533A4B-E860-399D-B8E4-E3B232EEAD77}"/>
              </a:ext>
            </a:extLst>
          </p:cNvPr>
          <p:cNvCxnSpPr>
            <a:cxnSpLocks/>
            <a:stCxn id="20" idx="1"/>
            <a:endCxn id="10" idx="6"/>
          </p:cNvCxnSpPr>
          <p:nvPr/>
        </p:nvCxnSpPr>
        <p:spPr>
          <a:xfrm flipH="1">
            <a:off x="9429625" y="3615838"/>
            <a:ext cx="336965" cy="15421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5909C8-BB53-8C64-650D-A73CB19936C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313272" y="2993091"/>
            <a:ext cx="453318" cy="15421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3A3328-C877-7A68-7CE4-EF258A0B8ED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313272" y="4238585"/>
            <a:ext cx="453318" cy="15420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C8AA99-C703-09F0-36F4-297449DA4AE7}"/>
              </a:ext>
            </a:extLst>
          </p:cNvPr>
          <p:cNvCxnSpPr>
            <a:cxnSpLocks/>
            <a:stCxn id="23" idx="1"/>
            <a:endCxn id="10" idx="7"/>
          </p:cNvCxnSpPr>
          <p:nvPr/>
        </p:nvCxnSpPr>
        <p:spPr>
          <a:xfrm flipH="1">
            <a:off x="8893982" y="2316871"/>
            <a:ext cx="872607" cy="21231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6133C4-4064-DB19-E99B-1139D0708BD0}"/>
              </a:ext>
            </a:extLst>
          </p:cNvPr>
          <p:cNvCxnSpPr>
            <a:cxnSpLocks/>
            <a:stCxn id="24" idx="1"/>
            <a:endCxn id="10" idx="5"/>
          </p:cNvCxnSpPr>
          <p:nvPr/>
        </p:nvCxnSpPr>
        <p:spPr>
          <a:xfrm flipH="1">
            <a:off x="8893982" y="4909873"/>
            <a:ext cx="872608" cy="14543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BB72B34-A784-529A-7011-6717B4FA7187}"/>
              </a:ext>
            </a:extLst>
          </p:cNvPr>
          <p:cNvSpPr txBox="1"/>
          <p:nvPr/>
        </p:nvSpPr>
        <p:spPr>
          <a:xfrm>
            <a:off x="6047320" y="4188474"/>
            <a:ext cx="91935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chemeClr val="bg2"/>
                </a:solidFill>
              </a:rPr>
              <a:t>Security</a:t>
            </a:r>
          </a:p>
          <a:p>
            <a:pPr algn="ctr"/>
            <a:endParaRPr lang="en-US" sz="1333" dirty="0">
              <a:solidFill>
                <a:schemeClr val="bg2"/>
              </a:solidFill>
            </a:endParaRPr>
          </a:p>
          <a:p>
            <a:pPr algn="ctr"/>
            <a:r>
              <a:rPr lang="en-US" sz="1333" dirty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F43F3E-B864-5BE8-48E2-483FB1219121}"/>
              </a:ext>
            </a:extLst>
          </p:cNvPr>
          <p:cNvSpPr txBox="1"/>
          <p:nvPr/>
        </p:nvSpPr>
        <p:spPr>
          <a:xfrm>
            <a:off x="5993789" y="2594817"/>
            <a:ext cx="91935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chemeClr val="bg2"/>
                </a:solidFill>
              </a:rPr>
              <a:t>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77CD3-DC5F-FF13-FC2D-82E0F14EE532}"/>
              </a:ext>
            </a:extLst>
          </p:cNvPr>
          <p:cNvSpPr txBox="1"/>
          <p:nvPr/>
        </p:nvSpPr>
        <p:spPr>
          <a:xfrm>
            <a:off x="3279049" y="5733360"/>
            <a:ext cx="634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5.1 – IT and OT convergence facilitated by edge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C3BE7-A92E-A3FD-EE7D-29196FD9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4939"/>
            <a:ext cx="10363200" cy="5491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C60A5-5E3F-DBA5-853D-194137E3EA44}"/>
              </a:ext>
            </a:extLst>
          </p:cNvPr>
          <p:cNvSpPr txBox="1"/>
          <p:nvPr/>
        </p:nvSpPr>
        <p:spPr>
          <a:xfrm>
            <a:off x="3773010" y="6281666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5.2 – AI model life cycle in edge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Edge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4DF11-0C03-FB3D-0599-A71AB6484F9A}"/>
              </a:ext>
            </a:extLst>
          </p:cNvPr>
          <p:cNvSpPr/>
          <p:nvPr/>
        </p:nvSpPr>
        <p:spPr>
          <a:xfrm>
            <a:off x="1272287" y="4683922"/>
            <a:ext cx="5890779" cy="643663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Real-Time Hypervisor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57A64-1F6F-3470-243A-B12233D69ED8}"/>
              </a:ext>
            </a:extLst>
          </p:cNvPr>
          <p:cNvSpPr/>
          <p:nvPr/>
        </p:nvSpPr>
        <p:spPr>
          <a:xfrm>
            <a:off x="5791201" y="1255088"/>
            <a:ext cx="1377696" cy="2737688"/>
          </a:xfrm>
          <a:prstGeom prst="rect">
            <a:avLst/>
          </a:prstGeom>
          <a:solidFill>
            <a:srgbClr val="71D8E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Control Logic Engine</a:t>
            </a:r>
            <a:endParaRPr lang="en-US" sz="1333" dirty="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38AE0-0BC7-67F3-A989-16BC0FC31C26}"/>
              </a:ext>
            </a:extLst>
          </p:cNvPr>
          <p:cNvSpPr/>
          <p:nvPr/>
        </p:nvSpPr>
        <p:spPr>
          <a:xfrm>
            <a:off x="1272286" y="3349114"/>
            <a:ext cx="4503004" cy="643663"/>
          </a:xfrm>
          <a:prstGeom prst="rect">
            <a:avLst/>
          </a:prstGeom>
          <a:solidFill>
            <a:srgbClr val="71D8EA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Containers (Docker)</a:t>
            </a:r>
            <a:endParaRPr lang="en-US" sz="1333" dirty="0"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7300E-4E58-8895-C20D-BAAF3CF6F76F}"/>
              </a:ext>
            </a:extLst>
          </p:cNvPr>
          <p:cNvSpPr/>
          <p:nvPr/>
        </p:nvSpPr>
        <p:spPr>
          <a:xfrm>
            <a:off x="1272283" y="1264998"/>
            <a:ext cx="4503004" cy="2056620"/>
          </a:xfrm>
          <a:prstGeom prst="rect">
            <a:avLst/>
          </a:prstGeom>
          <a:solidFill>
            <a:srgbClr val="B7E6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Edge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65CCF-6B3B-5F6F-FD15-828701FDBEBC}"/>
              </a:ext>
            </a:extLst>
          </p:cNvPr>
          <p:cNvSpPr/>
          <p:nvPr/>
        </p:nvSpPr>
        <p:spPr>
          <a:xfrm>
            <a:off x="1272283" y="5343137"/>
            <a:ext cx="5890779" cy="640225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Computing 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27C38-D484-AE53-0D3D-934E129686C8}"/>
              </a:ext>
            </a:extLst>
          </p:cNvPr>
          <p:cNvSpPr/>
          <p:nvPr/>
        </p:nvSpPr>
        <p:spPr>
          <a:xfrm>
            <a:off x="1272284" y="4020271"/>
            <a:ext cx="4503005" cy="643663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Operating System (Linux)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09281-A3CD-4298-5E3D-85041F23EA88}"/>
              </a:ext>
            </a:extLst>
          </p:cNvPr>
          <p:cNvSpPr/>
          <p:nvPr/>
        </p:nvSpPr>
        <p:spPr>
          <a:xfrm>
            <a:off x="5791200" y="4020270"/>
            <a:ext cx="1377696" cy="643663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RTOS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DBDA-43E3-10A4-AFD3-1FC27DD34407}"/>
              </a:ext>
            </a:extLst>
          </p:cNvPr>
          <p:cNvSpPr txBox="1"/>
          <p:nvPr/>
        </p:nvSpPr>
        <p:spPr>
          <a:xfrm>
            <a:off x="1272283" y="6214369"/>
            <a:ext cx="59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5.3 – Example edge controller augmenting PLC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1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Slicing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BC70C-8EA8-C74C-A428-8CA3BA76217C}"/>
              </a:ext>
            </a:extLst>
          </p:cNvPr>
          <p:cNvSpPr/>
          <p:nvPr/>
        </p:nvSpPr>
        <p:spPr>
          <a:xfrm>
            <a:off x="8243091" y="1697997"/>
            <a:ext cx="1422019" cy="3150500"/>
          </a:xfrm>
          <a:prstGeom prst="rect">
            <a:avLst/>
          </a:prstGeom>
          <a:solidFill>
            <a:srgbClr val="0060F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Physical 5G Network Infrastructure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4B77EA-794F-4A44-B4E1-CFA716173528}"/>
              </a:ext>
            </a:extLst>
          </p:cNvPr>
          <p:cNvSpPr/>
          <p:nvPr/>
        </p:nvSpPr>
        <p:spPr>
          <a:xfrm>
            <a:off x="4787793" y="1348335"/>
            <a:ext cx="1869259" cy="508000"/>
          </a:xfrm>
          <a:prstGeom prst="roundRect">
            <a:avLst/>
          </a:prstGeom>
          <a:solidFill>
            <a:srgbClr val="618D35"/>
          </a:solidFill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Slice 1</a:t>
            </a:r>
          </a:p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Mobile Broadband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6C6F54-FDE4-3242-BE44-C2F5C2AB571B}"/>
              </a:ext>
            </a:extLst>
          </p:cNvPr>
          <p:cNvSpPr/>
          <p:nvPr/>
        </p:nvSpPr>
        <p:spPr>
          <a:xfrm>
            <a:off x="4787793" y="3528768"/>
            <a:ext cx="1869259" cy="508000"/>
          </a:xfrm>
          <a:prstGeom prst="roundRect">
            <a:avLst/>
          </a:prstGeom>
          <a:solidFill>
            <a:srgbClr val="4AACC6"/>
          </a:solidFill>
          <a:ln>
            <a:solidFill>
              <a:srgbClr val="4AACC6"/>
            </a:solidFill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Slice 2</a:t>
            </a:r>
          </a:p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Mission Critical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5B7009-88B1-CA4D-859C-949635EBD50B}"/>
              </a:ext>
            </a:extLst>
          </p:cNvPr>
          <p:cNvSpPr/>
          <p:nvPr/>
        </p:nvSpPr>
        <p:spPr>
          <a:xfrm>
            <a:off x="4787793" y="2440201"/>
            <a:ext cx="1869259" cy="508000"/>
          </a:xfrm>
          <a:prstGeom prst="roundRect">
            <a:avLst/>
          </a:prstGeom>
          <a:solidFill>
            <a:srgbClr val="05B050"/>
          </a:solidFill>
          <a:ln>
            <a:solidFill>
              <a:srgbClr val="05B050"/>
            </a:solidFill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Slice 3</a:t>
            </a:r>
          </a:p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Massive IoT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C8345-977B-EB44-B2E9-104B68514E1E}"/>
              </a:ext>
            </a:extLst>
          </p:cNvPr>
          <p:cNvSpPr txBox="1"/>
          <p:nvPr/>
        </p:nvSpPr>
        <p:spPr>
          <a:xfrm>
            <a:off x="4683463" y="5385582"/>
            <a:ext cx="1927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Slice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D517E-2B86-1A45-B3E1-EED035DB65F6}"/>
              </a:ext>
            </a:extLst>
          </p:cNvPr>
          <p:cNvSpPr txBox="1"/>
          <p:nvPr/>
        </p:nvSpPr>
        <p:spPr>
          <a:xfrm>
            <a:off x="8121394" y="5380982"/>
            <a:ext cx="1549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AF686-F9F4-1546-8F1D-6DB3646E89BB}"/>
              </a:ext>
            </a:extLst>
          </p:cNvPr>
          <p:cNvSpPr txBox="1"/>
          <p:nvPr/>
        </p:nvSpPr>
        <p:spPr>
          <a:xfrm>
            <a:off x="1222494" y="5380980"/>
            <a:ext cx="145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Layer</a:t>
            </a:r>
          </a:p>
        </p:txBody>
      </p:sp>
      <p:pic>
        <p:nvPicPr>
          <p:cNvPr id="21" name="Graphic 20" descr="Virtual Reality headset with solid fill">
            <a:extLst>
              <a:ext uri="{FF2B5EF4-FFF2-40B4-BE49-F238E27FC236}">
                <a16:creationId xmlns:a16="http://schemas.microsoft.com/office/drawing/2014/main" id="{D139B13E-CD7E-3C49-9E83-DE2BFCD1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078" y="2215736"/>
            <a:ext cx="508001" cy="448809"/>
          </a:xfrm>
          <a:prstGeom prst="rect">
            <a:avLst/>
          </a:prstGeom>
        </p:spPr>
      </p:pic>
      <p:pic>
        <p:nvPicPr>
          <p:cNvPr id="23" name="Graphic 22" descr="Check In with solid fill">
            <a:extLst>
              <a:ext uri="{FF2B5EF4-FFF2-40B4-BE49-F238E27FC236}">
                <a16:creationId xmlns:a16="http://schemas.microsoft.com/office/drawing/2014/main" id="{D35BDBBA-6D81-4241-BECE-E5D82FEC1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9078" y="1091346"/>
            <a:ext cx="560341" cy="560341"/>
          </a:xfrm>
          <a:prstGeom prst="rect">
            <a:avLst/>
          </a:prstGeom>
        </p:spPr>
      </p:pic>
      <p:pic>
        <p:nvPicPr>
          <p:cNvPr id="25" name="Graphic 24" descr="Electric car with solid fill">
            <a:extLst>
              <a:ext uri="{FF2B5EF4-FFF2-40B4-BE49-F238E27FC236}">
                <a16:creationId xmlns:a16="http://schemas.microsoft.com/office/drawing/2014/main" id="{DF53E149-7487-1E45-A4B6-B1AF4F600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8470" y="3759454"/>
            <a:ext cx="631204" cy="631204"/>
          </a:xfrm>
          <a:prstGeom prst="rect">
            <a:avLst/>
          </a:prstGeom>
        </p:spPr>
      </p:pic>
      <p:pic>
        <p:nvPicPr>
          <p:cNvPr id="29" name="Graphic 28" descr="Robot Hand with solid fill">
            <a:extLst>
              <a:ext uri="{FF2B5EF4-FFF2-40B4-BE49-F238E27FC236}">
                <a16:creationId xmlns:a16="http://schemas.microsoft.com/office/drawing/2014/main" id="{D1411E5A-524A-814D-A02F-9CC2DF3DE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6617" y="3281609"/>
            <a:ext cx="465825" cy="465825"/>
          </a:xfrm>
          <a:prstGeom prst="rect">
            <a:avLst/>
          </a:prstGeom>
        </p:spPr>
      </p:pic>
      <p:pic>
        <p:nvPicPr>
          <p:cNvPr id="31" name="Graphic 30" descr="Security camera with solid fill">
            <a:extLst>
              <a:ext uri="{FF2B5EF4-FFF2-40B4-BE49-F238E27FC236}">
                <a16:creationId xmlns:a16="http://schemas.microsoft.com/office/drawing/2014/main" id="{8944247D-E78A-BA43-B14A-607409C64C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3156" y="1684545"/>
            <a:ext cx="566347" cy="56634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4B6E23-8708-B64E-8CAF-9CE4D1EF9FD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57052" y="1602335"/>
            <a:ext cx="1584960" cy="432084"/>
          </a:xfrm>
          <a:prstGeom prst="bentConnector3">
            <a:avLst>
              <a:gd name="adj1" fmla="val 50000"/>
            </a:avLst>
          </a:prstGeom>
          <a:ln w="12700">
            <a:solidFill>
              <a:srgbClr val="618D3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B98BA1-A849-C544-9F17-E8206095262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657052" y="2691183"/>
            <a:ext cx="1584960" cy="3019"/>
          </a:xfrm>
          <a:prstGeom prst="line">
            <a:avLst/>
          </a:prstGeom>
          <a:ln w="12700">
            <a:solidFill>
              <a:srgbClr val="05B05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31168C-182E-654F-82EB-CA3F120E4C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657052" y="3747434"/>
            <a:ext cx="1584960" cy="35335"/>
          </a:xfrm>
          <a:prstGeom prst="line">
            <a:avLst/>
          </a:prstGeom>
          <a:ln w="12700">
            <a:solidFill>
              <a:srgbClr val="4AACC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74276C53-679B-C047-81E6-18D22AD7FCAF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6657052" y="4539638"/>
            <a:ext cx="1584960" cy="338473"/>
          </a:xfrm>
          <a:prstGeom prst="bentConnector3">
            <a:avLst>
              <a:gd name="adj1" fmla="val 50000"/>
            </a:avLst>
          </a:prstGeom>
          <a:ln w="12700">
            <a:solidFill>
              <a:srgbClr val="0070B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6">
            <a:extLst>
              <a:ext uri="{FF2B5EF4-FFF2-40B4-BE49-F238E27FC236}">
                <a16:creationId xmlns:a16="http://schemas.microsoft.com/office/drawing/2014/main" id="{A6CD5BF8-31B7-5F43-9594-961305026B78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2211025" y="4878112"/>
            <a:ext cx="2576769" cy="0"/>
          </a:xfrm>
          <a:prstGeom prst="straightConnector1">
            <a:avLst/>
          </a:prstGeom>
          <a:ln w="12700">
            <a:solidFill>
              <a:srgbClr val="0070B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6">
            <a:extLst>
              <a:ext uri="{FF2B5EF4-FFF2-40B4-BE49-F238E27FC236}">
                <a16:creationId xmlns:a16="http://schemas.microsoft.com/office/drawing/2014/main" id="{FFFC1835-6429-7543-94D6-D8DE708C2199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2212441" y="3514522"/>
            <a:ext cx="2575352" cy="268247"/>
          </a:xfrm>
          <a:prstGeom prst="straightConnector1">
            <a:avLst/>
          </a:prstGeom>
          <a:ln w="12700">
            <a:solidFill>
              <a:srgbClr val="4AACC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Streetcar with solid fill">
            <a:extLst>
              <a:ext uri="{FF2B5EF4-FFF2-40B4-BE49-F238E27FC236}">
                <a16:creationId xmlns:a16="http://schemas.microsoft.com/office/drawing/2014/main" id="{CBA33F99-6F53-9B45-91DD-18CFF4A4C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5099" y="4635150"/>
            <a:ext cx="485925" cy="485925"/>
          </a:xfrm>
          <a:prstGeom prst="rect">
            <a:avLst/>
          </a:prstGeom>
        </p:spPr>
      </p:pic>
      <p:pic>
        <p:nvPicPr>
          <p:cNvPr id="81" name="Graphic 80" descr="Wind Turbines with solid fill">
            <a:extLst>
              <a:ext uri="{FF2B5EF4-FFF2-40B4-BE49-F238E27FC236}">
                <a16:creationId xmlns:a16="http://schemas.microsoft.com/office/drawing/2014/main" id="{43D13C70-C46E-D949-ACCC-52F53C021E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62151" y="2787613"/>
            <a:ext cx="424192" cy="424192"/>
          </a:xfrm>
          <a:prstGeom prst="rect">
            <a:avLst/>
          </a:prstGeom>
        </p:spPr>
      </p:pic>
      <p:cxnSp>
        <p:nvCxnSpPr>
          <p:cNvPr id="103" name="Straight Connector 46">
            <a:extLst>
              <a:ext uri="{FF2B5EF4-FFF2-40B4-BE49-F238E27FC236}">
                <a16:creationId xmlns:a16="http://schemas.microsoft.com/office/drawing/2014/main" id="{4D117097-CA10-D448-8602-F7DF5A199083}"/>
              </a:ext>
            </a:extLst>
          </p:cNvPr>
          <p:cNvCxnSpPr>
            <a:cxnSpLocks/>
            <a:stCxn id="81" idx="3"/>
            <a:endCxn id="13" idx="1"/>
          </p:cNvCxnSpPr>
          <p:nvPr/>
        </p:nvCxnSpPr>
        <p:spPr>
          <a:xfrm flipV="1">
            <a:off x="2186343" y="2694202"/>
            <a:ext cx="2601451" cy="305508"/>
          </a:xfrm>
          <a:prstGeom prst="straightConnector1">
            <a:avLst/>
          </a:prstGeom>
          <a:ln w="12700">
            <a:solidFill>
              <a:srgbClr val="05B05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A60F06-E831-0D46-45AD-DF8121CE6A78}"/>
              </a:ext>
            </a:extLst>
          </p:cNvPr>
          <p:cNvSpPr/>
          <p:nvPr/>
        </p:nvSpPr>
        <p:spPr>
          <a:xfrm>
            <a:off x="4787793" y="4624112"/>
            <a:ext cx="1869259" cy="508000"/>
          </a:xfrm>
          <a:prstGeom prst="roundRect">
            <a:avLst/>
          </a:prstGeom>
          <a:solidFill>
            <a:srgbClr val="0070BF"/>
          </a:solidFill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Slice 4</a:t>
            </a:r>
          </a:p>
          <a:p>
            <a:pPr algn="ctr"/>
            <a:r>
              <a:rPr lang="en-US" sz="1333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B948FB-FF44-8767-E74E-611F2472D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>
            <a:off x="2289419" y="1371516"/>
            <a:ext cx="2498375" cy="230819"/>
          </a:xfrm>
          <a:prstGeom prst="line">
            <a:avLst/>
          </a:prstGeom>
          <a:ln w="12700">
            <a:solidFill>
              <a:srgbClr val="618D3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946F51-4BE1-F9F9-C8A5-634509B45FB0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 flipV="1">
            <a:off x="2379503" y="1602335"/>
            <a:ext cx="2408291" cy="365384"/>
          </a:xfrm>
          <a:prstGeom prst="line">
            <a:avLst/>
          </a:prstGeom>
          <a:ln w="12700">
            <a:solidFill>
              <a:srgbClr val="618D35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FD68F0-3765-C5EE-C9B2-CF86647A42C7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2237079" y="2440140"/>
            <a:ext cx="2550715" cy="254061"/>
          </a:xfrm>
          <a:prstGeom prst="line">
            <a:avLst/>
          </a:prstGeom>
          <a:ln w="12700">
            <a:solidFill>
              <a:srgbClr val="05B05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6">
            <a:extLst>
              <a:ext uri="{FF2B5EF4-FFF2-40B4-BE49-F238E27FC236}">
                <a16:creationId xmlns:a16="http://schemas.microsoft.com/office/drawing/2014/main" id="{9CFD111A-6F30-5A61-2EBF-722583F8A28C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 flipV="1">
            <a:off x="2309673" y="3782768"/>
            <a:ext cx="2478120" cy="292288"/>
          </a:xfrm>
          <a:prstGeom prst="straightConnector1">
            <a:avLst/>
          </a:prstGeom>
          <a:ln w="12700">
            <a:solidFill>
              <a:srgbClr val="4AACC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336C64-DF30-19AA-2749-BA0C4797B0B5}"/>
              </a:ext>
            </a:extLst>
          </p:cNvPr>
          <p:cNvSpPr txBox="1"/>
          <p:nvPr/>
        </p:nvSpPr>
        <p:spPr>
          <a:xfrm>
            <a:off x="2076411" y="3630640"/>
            <a:ext cx="16939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Automotive, Medical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1895F0-9EF8-B76D-EF9C-BC86093527C9}"/>
              </a:ext>
            </a:extLst>
          </p:cNvPr>
          <p:cNvSpPr txBox="1"/>
          <p:nvPr/>
        </p:nvSpPr>
        <p:spPr>
          <a:xfrm>
            <a:off x="2069172" y="2526459"/>
            <a:ext cx="176452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Retail, Manufacturing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D6EC59-DAC5-E853-B862-3523F6241698}"/>
              </a:ext>
            </a:extLst>
          </p:cNvPr>
          <p:cNvSpPr txBox="1"/>
          <p:nvPr/>
        </p:nvSpPr>
        <p:spPr>
          <a:xfrm>
            <a:off x="2114508" y="1450576"/>
            <a:ext cx="190238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Internet, Entertainment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800D1A-CE86-935E-D6C3-1F7A759446AF}"/>
              </a:ext>
            </a:extLst>
          </p:cNvPr>
          <p:cNvSpPr txBox="1"/>
          <p:nvPr/>
        </p:nvSpPr>
        <p:spPr>
          <a:xfrm>
            <a:off x="2138351" y="4531570"/>
            <a:ext cx="101822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Other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A4AD0-053E-F31B-0B03-B7C2B75F7D25}"/>
              </a:ext>
            </a:extLst>
          </p:cNvPr>
          <p:cNvSpPr txBox="1"/>
          <p:nvPr/>
        </p:nvSpPr>
        <p:spPr>
          <a:xfrm>
            <a:off x="4190261" y="5977606"/>
            <a:ext cx="32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5.5 – 5G network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3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Props1.xml><?xml version="1.0" encoding="utf-8"?>
<ds:datastoreItem xmlns:ds="http://schemas.openxmlformats.org/officeDocument/2006/customXml" ds:itemID="{3D072146-10E6-495D-9126-97A12DF19F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8CAF47-0B6E-4339-837B-F50D907EA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0C0D1F-96B6-4FD1-B8E0-81F388E9A099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MyriadPro-Regular</vt:lpstr>
      <vt:lpstr>Office Theme</vt:lpstr>
      <vt:lpstr>IT &amp; OT</vt:lpstr>
      <vt:lpstr>AI</vt:lpstr>
      <vt:lpstr>Edge Controller</vt:lpstr>
      <vt:lpstr>Network Slicing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&amp; OT</dc:title>
  <dc:creator>Ashok Iyengar</dc:creator>
  <cp:lastModifiedBy>Vidhisha Patidar</cp:lastModifiedBy>
  <cp:revision>1</cp:revision>
  <dcterms:created xsi:type="dcterms:W3CDTF">2024-01-17T21:11:23Z</dcterms:created>
  <dcterms:modified xsi:type="dcterms:W3CDTF">2024-01-18T08:55:15Z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