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5" autoAdjust="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72B04B2C-E70E-4DEB-AF76-3694E367974F}"/>
    <pc:docChg chg="custSel modSld">
      <pc:chgData name="itpro guide" userId="1535074a45cce87e" providerId="LiveId" clId="{72B04B2C-E70E-4DEB-AF76-3694E367974F}" dt="2020-09-08T06:25:17.550" v="208" actId="5793"/>
      <pc:docMkLst>
        <pc:docMk/>
      </pc:docMkLst>
      <pc:sldChg chg="modSp mod">
        <pc:chgData name="itpro guide" userId="1535074a45cce87e" providerId="LiveId" clId="{72B04B2C-E70E-4DEB-AF76-3694E367974F}" dt="2020-09-08T06:23:14.505" v="1" actId="20577"/>
        <pc:sldMkLst>
          <pc:docMk/>
          <pc:sldMk cId="977761970" sldId="331"/>
        </pc:sldMkLst>
        <pc:spChg chg="mod">
          <ac:chgData name="itpro guide" userId="1535074a45cce87e" providerId="LiveId" clId="{72B04B2C-E70E-4DEB-AF76-3694E367974F}" dt="2020-09-08T06:23:14.505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2B04B2C-E70E-4DEB-AF76-3694E367974F}" dt="2020-09-08T06:25:17.550" v="208" actId="5793"/>
        <pc:sldMkLst>
          <pc:docMk/>
          <pc:sldMk cId="2180493343" sldId="341"/>
        </pc:sldMkLst>
        <pc:spChg chg="mod">
          <ac:chgData name="itpro guide" userId="1535074a45cce87e" providerId="LiveId" clId="{72B04B2C-E70E-4DEB-AF76-3694E367974F}" dt="2020-09-08T06:25:17.550" v="208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6AA799F6-E789-4BE1-A2A1-2BDC6707C438}"/>
    <pc:docChg chg="modSld">
      <pc:chgData name="itpro guide" userId="1535074a45cce87e" providerId="LiveId" clId="{6AA799F6-E789-4BE1-A2A1-2BDC6707C438}" dt="2020-09-08T06:47:53.515" v="135" actId="20577"/>
      <pc:docMkLst>
        <pc:docMk/>
      </pc:docMkLst>
      <pc:sldChg chg="modSp mod">
        <pc:chgData name="itpro guide" userId="1535074a45cce87e" providerId="LiveId" clId="{6AA799F6-E789-4BE1-A2A1-2BDC6707C438}" dt="2020-09-08T06:46:21.812" v="1" actId="20577"/>
        <pc:sldMkLst>
          <pc:docMk/>
          <pc:sldMk cId="977761970" sldId="331"/>
        </pc:sldMkLst>
        <pc:spChg chg="mod">
          <ac:chgData name="itpro guide" userId="1535074a45cce87e" providerId="LiveId" clId="{6AA799F6-E789-4BE1-A2A1-2BDC6707C438}" dt="2020-09-08T06:46:21.812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AA799F6-E789-4BE1-A2A1-2BDC6707C438}" dt="2020-09-08T06:47:53.515" v="135" actId="20577"/>
        <pc:sldMkLst>
          <pc:docMk/>
          <pc:sldMk cId="2180493343" sldId="341"/>
        </pc:sldMkLst>
        <pc:spChg chg="mod">
          <ac:chgData name="itpro guide" userId="1535074a45cce87e" providerId="LiveId" clId="{6AA799F6-E789-4BE1-A2A1-2BDC6707C438}" dt="2020-09-08T06:47:53.515" v="13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C1F3E52F-3F4A-47C6-B0CE-B0BBDF305EF0}"/>
    <pc:docChg chg="modSld">
      <pc:chgData name="itpro guide" userId="1535074a45cce87e" providerId="LiveId" clId="{C1F3E52F-3F4A-47C6-B0CE-B0BBDF305EF0}" dt="2020-09-08T06:35:23.765" v="122" actId="20577"/>
      <pc:docMkLst>
        <pc:docMk/>
      </pc:docMkLst>
      <pc:sldChg chg="modSp mod">
        <pc:chgData name="itpro guide" userId="1535074a45cce87e" providerId="LiveId" clId="{C1F3E52F-3F4A-47C6-B0CE-B0BBDF305EF0}" dt="2020-09-08T06:34:33.259" v="1" actId="20577"/>
        <pc:sldMkLst>
          <pc:docMk/>
          <pc:sldMk cId="977761970" sldId="331"/>
        </pc:sldMkLst>
        <pc:spChg chg="mod">
          <ac:chgData name="itpro guide" userId="1535074a45cce87e" providerId="LiveId" clId="{C1F3E52F-3F4A-47C6-B0CE-B0BBDF305EF0}" dt="2020-09-08T06:34:33.259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F3E52F-3F4A-47C6-B0CE-B0BBDF305EF0}" dt="2020-09-08T06:35:23.765" v="122" actId="20577"/>
        <pc:sldMkLst>
          <pc:docMk/>
          <pc:sldMk cId="2180493343" sldId="341"/>
        </pc:sldMkLst>
        <pc:spChg chg="mod">
          <ac:chgData name="itpro guide" userId="1535074a45cce87e" providerId="LiveId" clId="{C1F3E52F-3F4A-47C6-B0CE-B0BBDF305EF0}" dt="2020-09-08T06:35:23.765" v="12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EA0F024F-0B77-4852-861B-E181E546B9BB}"/>
    <pc:docChg chg="custSel modSld">
      <pc:chgData name="itpro guide" userId="1535074a45cce87e" providerId="LiveId" clId="{EA0F024F-0B77-4852-861B-E181E546B9BB}" dt="2020-09-08T06:45:30.765" v="131" actId="20577"/>
      <pc:docMkLst>
        <pc:docMk/>
      </pc:docMkLst>
      <pc:sldChg chg="modSp mod">
        <pc:chgData name="itpro guide" userId="1535074a45cce87e" providerId="LiveId" clId="{EA0F024F-0B77-4852-861B-E181E546B9BB}" dt="2020-09-08T06:43:28.903" v="2" actId="20577"/>
        <pc:sldMkLst>
          <pc:docMk/>
          <pc:sldMk cId="977761970" sldId="331"/>
        </pc:sldMkLst>
        <pc:spChg chg="mod">
          <ac:chgData name="itpro guide" userId="1535074a45cce87e" providerId="LiveId" clId="{EA0F024F-0B77-4852-861B-E181E546B9BB}" dt="2020-09-08T06:43:28.903" v="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EA0F024F-0B77-4852-861B-E181E546B9BB}" dt="2020-09-08T06:45:30.765" v="131" actId="20577"/>
        <pc:sldMkLst>
          <pc:docMk/>
          <pc:sldMk cId="2180493343" sldId="341"/>
        </pc:sldMkLst>
        <pc:spChg chg="mod">
          <ac:chgData name="itpro guide" userId="1535074a45cce87e" providerId="LiveId" clId="{EA0F024F-0B77-4852-861B-E181E546B9BB}" dt="2020-09-08T06:45:30.765" v="131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11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Report and </a:t>
            </a:r>
            <a:r>
              <a:rPr lang="en-US" sz="3200"/>
              <a:t>Health Monitoring</a:t>
            </a:r>
            <a:br>
              <a:rPr lang="en-US" sz="320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Reports &amp; Health monitoring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Productivity score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Status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Message center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Azure AD Connect health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13087</TotalTime>
  <Words>30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11  Report and Health Monitoring 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277</cp:revision>
  <dcterms:created xsi:type="dcterms:W3CDTF">2017-03-27T12:26:01Z</dcterms:created>
  <dcterms:modified xsi:type="dcterms:W3CDTF">2021-02-10T07:42:21Z</dcterms:modified>
</cp:coreProperties>
</file>