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9" d="100"/>
          <a:sy n="49" d="100"/>
        </p:scale>
        <p:origin x="15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846F0152-CD82-4758-A30F-88816AE151E0}"/>
    <pc:docChg chg="custSel modSld">
      <pc:chgData name="itpro guide" userId="1535074a45cce87e" providerId="LiveId" clId="{846F0152-CD82-4758-A30F-88816AE151E0}" dt="2020-09-08T08:23:18.944" v="473" actId="20577"/>
      <pc:docMkLst>
        <pc:docMk/>
      </pc:docMkLst>
      <pc:sldChg chg="modSp mod">
        <pc:chgData name="itpro guide" userId="1535074a45cce87e" providerId="LiveId" clId="{846F0152-CD82-4758-A30F-88816AE151E0}" dt="2020-09-08T08:23:18.944" v="473" actId="20577"/>
        <pc:sldMkLst>
          <pc:docMk/>
          <pc:sldMk cId="2180493343" sldId="341"/>
        </pc:sldMkLst>
        <pc:spChg chg="mod">
          <ac:chgData name="itpro guide" userId="1535074a45cce87e" providerId="LiveId" clId="{846F0152-CD82-4758-A30F-88816AE151E0}" dt="2020-09-08T08:23:18.944" v="473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66EE7299-A365-403D-A3C0-47737C3D63A4}"/>
    <pc:docChg chg="custSel modSld">
      <pc:chgData name="itpro guide" userId="1535074a45cce87e" providerId="LiveId" clId="{66EE7299-A365-403D-A3C0-47737C3D63A4}" dt="2020-09-08T09:22:20.473" v="368" actId="313"/>
      <pc:docMkLst>
        <pc:docMk/>
      </pc:docMkLst>
      <pc:sldChg chg="modSp mod">
        <pc:chgData name="itpro guide" userId="1535074a45cce87e" providerId="LiveId" clId="{66EE7299-A365-403D-A3C0-47737C3D63A4}" dt="2020-09-08T09:22:20.473" v="368" actId="313"/>
        <pc:sldMkLst>
          <pc:docMk/>
          <pc:sldMk cId="2180493343" sldId="341"/>
        </pc:sldMkLst>
        <pc:spChg chg="mod">
          <ac:chgData name="itpro guide" userId="1535074a45cce87e" providerId="LiveId" clId="{66EE7299-A365-403D-A3C0-47737C3D63A4}" dt="2020-09-08T09:22:20.473" v="368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2BDD551F-2979-4C12-82B2-77F2751AF518}"/>
    <pc:docChg chg="undo custSel modSld">
      <pc:chgData name="itpro guide" userId="1535074a45cce87e" providerId="LiveId" clId="{2BDD551F-2979-4C12-82B2-77F2751AF518}" dt="2020-09-08T08:33:37.637" v="350" actId="20577"/>
      <pc:docMkLst>
        <pc:docMk/>
      </pc:docMkLst>
      <pc:sldChg chg="modSp mod">
        <pc:chgData name="itpro guide" userId="1535074a45cce87e" providerId="LiveId" clId="{2BDD551F-2979-4C12-82B2-77F2751AF518}" dt="2020-09-08T08:33:37.637" v="350" actId="20577"/>
        <pc:sldMkLst>
          <pc:docMk/>
          <pc:sldMk cId="2180493343" sldId="341"/>
        </pc:sldMkLst>
        <pc:spChg chg="mod">
          <ac:chgData name="itpro guide" userId="1535074a45cce87e" providerId="LiveId" clId="{2BDD551F-2979-4C12-82B2-77F2751AF518}" dt="2020-09-08T08:33:37.637" v="35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F54F45E6-3675-4749-96EF-4D97658912D2}"/>
    <pc:docChg chg="custSel modSld">
      <pc:chgData name="itpro guide" userId="1535074a45cce87e" providerId="LiveId" clId="{F54F45E6-3675-4749-96EF-4D97658912D2}" dt="2020-09-08T09:15:24.757" v="394" actId="313"/>
      <pc:docMkLst>
        <pc:docMk/>
      </pc:docMkLst>
      <pc:sldChg chg="modSp mod">
        <pc:chgData name="itpro guide" userId="1535074a45cce87e" providerId="LiveId" clId="{F54F45E6-3675-4749-96EF-4D97658912D2}" dt="2020-09-08T09:15:24.757" v="394" actId="313"/>
        <pc:sldMkLst>
          <pc:docMk/>
          <pc:sldMk cId="2180493343" sldId="341"/>
        </pc:sldMkLst>
        <pc:spChg chg="mod">
          <ac:chgData name="itpro guide" userId="1535074a45cce87e" providerId="LiveId" clId="{F54F45E6-3675-4749-96EF-4D97658912D2}" dt="2020-09-08T09:15:24.757" v="394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5CD339A-D77A-449C-BAB2-0D43C4AF3779}"/>
    <pc:docChg chg="custSel modSld">
      <pc:chgData name="itpro guide" userId="1535074a45cce87e" providerId="LiveId" clId="{55CD339A-D77A-449C-BAB2-0D43C4AF3779}" dt="2020-09-08T08:44:12.890" v="0" actId="313"/>
      <pc:docMkLst>
        <pc:docMk/>
      </pc:docMkLst>
      <pc:sldChg chg="modSp mod">
        <pc:chgData name="itpro guide" userId="1535074a45cce87e" providerId="LiveId" clId="{55CD339A-D77A-449C-BAB2-0D43C4AF3779}" dt="2020-09-08T08:44:12.890" v="0" actId="313"/>
        <pc:sldMkLst>
          <pc:docMk/>
          <pc:sldMk cId="2180493343" sldId="341"/>
        </pc:sldMkLst>
        <pc:spChg chg="mod">
          <ac:chgData name="itpro guide" userId="1535074a45cce87e" providerId="LiveId" clId="{55CD339A-D77A-449C-BAB2-0D43C4AF3779}" dt="2020-09-08T08:44:12.890" v="0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7381BBE-9E00-4B88-BD8D-3165626A3FF5}"/>
    <pc:docChg chg="custSel modSld">
      <pc:chgData name="itpro guide" userId="1535074a45cce87e" providerId="LiveId" clId="{E7381BBE-9E00-4B88-BD8D-3165626A3FF5}" dt="2020-09-08T08:42:12.379" v="640" actId="20577"/>
      <pc:docMkLst>
        <pc:docMk/>
      </pc:docMkLst>
      <pc:sldChg chg="modSp mod">
        <pc:chgData name="itpro guide" userId="1535074a45cce87e" providerId="LiveId" clId="{E7381BBE-9E00-4B88-BD8D-3165626A3FF5}" dt="2020-09-08T08:42:12.379" v="640" actId="20577"/>
        <pc:sldMkLst>
          <pc:docMk/>
          <pc:sldMk cId="2180493343" sldId="341"/>
        </pc:sldMkLst>
        <pc:spChg chg="mod">
          <ac:chgData name="itpro guide" userId="1535074a45cce87e" providerId="LiveId" clId="{E7381BBE-9E00-4B88-BD8D-3165626A3FF5}" dt="2020-09-08T08:42:12.379" v="64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Importance of reports and monitoring tools in troubleshooting Microsoft 365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monitor Microsoft 365 Online services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evaluate Microsoft 365 adoption and user utilization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Monitor AD and Azure AD using Azure AD Connect Health Agent.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13080</TotalTime>
  <Words>46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2020-09-08T09:22:32Z</dcterms:modified>
</cp:coreProperties>
</file>