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1" r:id="rId2"/>
    <p:sldId id="352" r:id="rId3"/>
    <p:sldId id="354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97B13-560C-4713-B3D8-B7249A7F8E2B}" v="3" dt="2020-08-11T03:12:53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ED97B13-560C-4713-B3D8-B7249A7F8E2B}"/>
    <pc:docChg chg="undo custSel mod addSld delSld modSld">
      <pc:chgData name="itpro guide" userId="1535074a45cce87e" providerId="LiveId" clId="{5ED97B13-560C-4713-B3D8-B7249A7F8E2B}" dt="2020-08-11T03:13:40.981" v="443" actId="20577"/>
      <pc:docMkLst>
        <pc:docMk/>
      </pc:docMkLst>
      <pc:sldChg chg="modSp mod">
        <pc:chgData name="itpro guide" userId="1535074a45cce87e" providerId="LiveId" clId="{5ED97B13-560C-4713-B3D8-B7249A7F8E2B}" dt="2020-08-10T20:29:42.819" v="44" actId="20577"/>
        <pc:sldMkLst>
          <pc:docMk/>
          <pc:sldMk cId="977761970" sldId="331"/>
        </pc:sldMkLst>
        <pc:spChg chg="mod">
          <ac:chgData name="itpro guide" userId="1535074a45cce87e" providerId="LiveId" clId="{5ED97B13-560C-4713-B3D8-B7249A7F8E2B}" dt="2020-08-10T20:29:42.819" v="4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ED97B13-560C-4713-B3D8-B7249A7F8E2B}" dt="2020-08-11T03:13:40.981" v="443" actId="20577"/>
        <pc:sldMkLst>
          <pc:docMk/>
          <pc:sldMk cId="548111238" sldId="340"/>
        </pc:sldMkLst>
        <pc:spChg chg="mod">
          <ac:chgData name="itpro guide" userId="1535074a45cce87e" providerId="LiveId" clId="{5ED97B13-560C-4713-B3D8-B7249A7F8E2B}" dt="2020-08-11T03:13:07.813" v="342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5ED97B13-560C-4713-B3D8-B7249A7F8E2B}" dt="2020-08-11T03:13:40.981" v="44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5ED97B13-560C-4713-B3D8-B7249A7F8E2B}" dt="2020-08-10T20:30:57.677" v="186" actId="20577"/>
        <pc:sldMkLst>
          <pc:docMk/>
          <pc:sldMk cId="1329715751" sldId="352"/>
        </pc:sldMkLst>
        <pc:spChg chg="mod">
          <ac:chgData name="itpro guide" userId="1535074a45cce87e" providerId="LiveId" clId="{5ED97B13-560C-4713-B3D8-B7249A7F8E2B}" dt="2020-08-10T20:30:57.677" v="18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add del mod setBg">
        <pc:chgData name="itpro guide" userId="1535074a45cce87e" providerId="LiveId" clId="{5ED97B13-560C-4713-B3D8-B7249A7F8E2B}" dt="2020-08-11T03:12:59.623" v="336" actId="47"/>
        <pc:sldMkLst>
          <pc:docMk/>
          <pc:sldMk cId="210018812" sldId="353"/>
        </pc:sldMkLst>
        <pc:spChg chg="mod or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" creationId="{F66C6A13-D3C0-4837-88CE-77BA5269E6F2}"/>
          </ac:spMkLst>
        </pc:spChg>
        <pc:spChg chg="mo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" creationId="{70ACB114-C570-4BBD-82CC-6C97971610A4}"/>
          </ac:spMkLst>
        </pc:spChg>
        <pc:spChg chg="add del mod">
          <ac:chgData name="itpro guide" userId="1535074a45cce87e" providerId="LiveId" clId="{5ED97B13-560C-4713-B3D8-B7249A7F8E2B}" dt="2020-08-11T03:11:17.845" v="288" actId="26606"/>
          <ac:spMkLst>
            <pc:docMk/>
            <pc:sldMk cId="210018812" sldId="353"/>
            <ac:spMk id="30" creationId="{C8C5727D-4795-4D4A-A8E5-8B7202FCDBD5}"/>
          </ac:spMkLst>
        </pc:spChg>
        <pc:spChg chg="add del">
          <ac:chgData name="itpro guide" userId="1535074a45cce87e" providerId="LiveId" clId="{5ED97B13-560C-4713-B3D8-B7249A7F8E2B}" dt="2020-08-11T03:11:17.827" v="287" actId="26606"/>
          <ac:spMkLst>
            <pc:docMk/>
            <pc:sldMk cId="210018812" sldId="353"/>
            <ac:spMk id="36" creationId="{2F56F8EA-3356-4455-9899-320874F6E465}"/>
          </ac:spMkLst>
        </pc:spChg>
        <pc:spChg chg="add del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8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5.576" v="290" actId="26606"/>
          <ac:spMkLst>
            <pc:docMk/>
            <pc:sldMk cId="210018812" sldId="353"/>
            <ac:spMk id="44" creationId="{DE7FFD28-545C-4C88-A2E7-152FB234C92C}"/>
          </ac:spMkLst>
        </pc:spChg>
        <pc:spChg chg="add del">
          <ac:chgData name="itpro guide" userId="1535074a45cce87e" providerId="LiveId" clId="{5ED97B13-560C-4713-B3D8-B7249A7F8E2B}" dt="2020-08-11T03:11:56.243" v="292" actId="26606"/>
          <ac:spMkLst>
            <pc:docMk/>
            <pc:sldMk cId="210018812" sldId="353"/>
            <ac:spMk id="46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8" creationId="{357F1B33-79AB-4A71-8CEC-4546D709B8C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9" creationId="{44AD29B6-BF3B-4407-9E75-52DF8E3B29F1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50" creationId="{55F8BA08-3E38-4B70-B93A-74F08E092206}"/>
          </ac:spMkLst>
        </pc:spChg>
        <pc:spChg chg="add del">
          <ac:chgData name="itpro guide" userId="1535074a45cce87e" providerId="LiveId" clId="{5ED97B13-560C-4713-B3D8-B7249A7F8E2B}" dt="2020-08-11T03:11:58.824" v="296" actId="26606"/>
          <ac:spMkLst>
            <pc:docMk/>
            <pc:sldMk cId="210018812" sldId="353"/>
            <ac:spMk id="52" creationId="{955A2079-FA98-4876-80F0-72364A7D2EA4}"/>
          </ac:spMkLst>
        </pc:spChg>
        <pc:spChg chg="add del">
          <ac:chgData name="itpro guide" userId="1535074a45cce87e" providerId="LiveId" clId="{5ED97B13-560C-4713-B3D8-B7249A7F8E2B}" dt="2020-08-11T03:12:00.759" v="298" actId="26606"/>
          <ac:spMkLst>
            <pc:docMk/>
            <pc:sldMk cId="210018812" sldId="353"/>
            <ac:spMk id="54" creationId="{3A5B4632-C963-4296-86F0-79AA9EA5AE98}"/>
          </ac:spMkLst>
        </pc:spChg>
        <pc:spChg chg="ad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6" creationId="{6C4028FD-8BAA-4A19-BFDE-594D991B7552}"/>
          </ac:spMkLst>
        </pc:spChg>
        <pc:graphicFrameChg chg="add del">
          <ac:chgData name="itpro guide" userId="1535074a45cce87e" providerId="LiveId" clId="{5ED97B13-560C-4713-B3D8-B7249A7F8E2B}" dt="2020-08-11T03:11:17.827" v="287" actId="26606"/>
          <ac:graphicFrameMkLst>
            <pc:docMk/>
            <pc:sldMk cId="210018812" sldId="353"/>
            <ac:graphicFrameMk id="32" creationId="{4CFF78BC-279B-4B29-8603-29A56FF83465}"/>
          </ac:graphicFrameMkLst>
        </pc:graphicFrameChg>
        <pc:graphicFrameChg chg="add del mod modGraphic">
          <ac:chgData name="itpro guide" userId="1535074a45cce87e" providerId="LiveId" clId="{5ED97B13-560C-4713-B3D8-B7249A7F8E2B}" dt="2020-08-11T03:12:09.681" v="300" actId="21"/>
          <ac:graphicFrameMkLst>
            <pc:docMk/>
            <pc:sldMk cId="210018812" sldId="353"/>
            <ac:graphicFrameMk id="39" creationId="{F9F8C955-043E-4CD1-A0BE-796167B767C7}"/>
          </ac:graphicFrameMkLst>
        </pc:graphicFrameChg>
      </pc:sldChg>
      <pc:sldChg chg="addSp delSp modSp new mod">
        <pc:chgData name="itpro guide" userId="1535074a45cce87e" providerId="LiveId" clId="{5ED97B13-560C-4713-B3D8-B7249A7F8E2B}" dt="2020-08-11T03:12:54.857" v="335" actId="1076"/>
        <pc:sldMkLst>
          <pc:docMk/>
          <pc:sldMk cId="443528851" sldId="354"/>
        </pc:sldMkLst>
        <pc:spChg chg="del">
          <ac:chgData name="itpro guide" userId="1535074a45cce87e" providerId="LiveId" clId="{5ED97B13-560C-4713-B3D8-B7249A7F8E2B}" dt="2020-08-11T03:12:22.496" v="303" actId="478"/>
          <ac:spMkLst>
            <pc:docMk/>
            <pc:sldMk cId="443528851" sldId="354"/>
            <ac:spMk id="2" creationId="{2814528C-9F4D-4A41-8405-D208AB22A55D}"/>
          </ac:spMkLst>
        </pc:spChg>
        <pc:spChg chg="del">
          <ac:chgData name="itpro guide" userId="1535074a45cce87e" providerId="LiveId" clId="{5ED97B13-560C-4713-B3D8-B7249A7F8E2B}" dt="2020-08-11T03:12:18.481" v="302" actId="478"/>
          <ac:spMkLst>
            <pc:docMk/>
            <pc:sldMk cId="443528851" sldId="354"/>
            <ac:spMk id="4" creationId="{76506AF3-CCCA-47C2-AA1E-624E50809771}"/>
          </ac:spMkLst>
        </pc:spChg>
        <pc:spChg chg="mod">
          <ac:chgData name="itpro guide" userId="1535074a45cce87e" providerId="LiveId" clId="{5ED97B13-560C-4713-B3D8-B7249A7F8E2B}" dt="2020-08-11T03:12:54.857" v="335" actId="1076"/>
          <ac:spMkLst>
            <pc:docMk/>
            <pc:sldMk cId="443528851" sldId="354"/>
            <ac:spMk id="5" creationId="{1E56D497-4880-4D35-8CF0-E13AF2200081}"/>
          </ac:spMkLst>
        </pc:spChg>
        <pc:graphicFrameChg chg="add">
          <ac:chgData name="itpro guide" userId="1535074a45cce87e" providerId="LiveId" clId="{5ED97B13-560C-4713-B3D8-B7249A7F8E2B}" dt="2020-08-11T03:12:23.675" v="304" actId="22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add del">
        <pc:chgData name="itpro guide" userId="1535074a45cce87e" providerId="LiveId" clId="{5ED97B13-560C-4713-B3D8-B7249A7F8E2B}" dt="2020-08-11T03:09:39.138" v="209" actId="47"/>
        <pc:sldMkLst>
          <pc:docMk/>
          <pc:sldMk cId="2293958716" sldId="35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7CF8C-C671-4296-9BC3-C92D122033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AEA69DB-2D3A-426E-92BD-45A5A094F7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Experience</a:t>
          </a:r>
        </a:p>
      </dgm:t>
    </dgm:pt>
    <dgm:pt modelId="{2FA2E0C0-4E48-441E-9FB6-736362F90B46}" type="parTrans" cxnId="{A82A9066-E6E4-4333-928C-A5FFC4848075}">
      <dgm:prSet/>
      <dgm:spPr/>
      <dgm:t>
        <a:bodyPr/>
        <a:lstStyle/>
        <a:p>
          <a:endParaRPr lang="en-US"/>
        </a:p>
      </dgm:t>
    </dgm:pt>
    <dgm:pt modelId="{7FA07277-BC7B-41B6-9272-44992A6B2416}" type="sibTrans" cxnId="{A82A9066-E6E4-4333-928C-A5FFC48480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10FFD1-0807-4B6B-A0CE-62B63C8FA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Technology Experience</a:t>
          </a:r>
        </a:p>
      </dgm:t>
    </dgm:pt>
    <dgm:pt modelId="{CFF88D63-A12E-4148-8A33-E824326F1F5A}" type="parTrans" cxnId="{BAD14746-B62F-459F-96D1-BD83ECDBA422}">
      <dgm:prSet/>
      <dgm:spPr/>
      <dgm:t>
        <a:bodyPr/>
        <a:lstStyle/>
        <a:p>
          <a:endParaRPr lang="en-US"/>
        </a:p>
      </dgm:t>
    </dgm:pt>
    <dgm:pt modelId="{036A6270-1CD6-4524-83C0-E3372DE580A0}" type="sibTrans" cxnId="{BAD14746-B62F-459F-96D1-BD83ECDBA422}">
      <dgm:prSet/>
      <dgm:spPr/>
      <dgm:t>
        <a:bodyPr/>
        <a:lstStyle/>
        <a:p>
          <a:endParaRPr lang="en-US"/>
        </a:p>
      </dgm:t>
    </dgm:pt>
    <dgm:pt modelId="{41CA744C-38DF-4C5E-9002-4B20815E5C47}" type="pres">
      <dgm:prSet presAssocID="{98E7CF8C-C671-4296-9BC3-C92D122033FE}" presName="root" presStyleCnt="0">
        <dgm:presLayoutVars>
          <dgm:dir/>
          <dgm:resizeHandles val="exact"/>
        </dgm:presLayoutVars>
      </dgm:prSet>
      <dgm:spPr/>
    </dgm:pt>
    <dgm:pt modelId="{A1F8C485-BCEC-4C5D-8047-83B4E631CF03}" type="pres">
      <dgm:prSet presAssocID="{6AEA69DB-2D3A-426E-92BD-45A5A094F75A}" presName="compNode" presStyleCnt="0"/>
      <dgm:spPr/>
    </dgm:pt>
    <dgm:pt modelId="{3DA25EFD-CCA8-4191-94D3-272F1EFD29CC}" type="pres">
      <dgm:prSet presAssocID="{6AEA69DB-2D3A-426E-92BD-45A5A094F75A}" presName="bgRect" presStyleLbl="bgShp" presStyleIdx="0" presStyleCnt="2"/>
      <dgm:spPr/>
    </dgm:pt>
    <dgm:pt modelId="{9AB854F0-C0E1-4E64-A8B1-B8F97FCCBC8C}" type="pres">
      <dgm:prSet presAssocID="{6AEA69DB-2D3A-426E-92BD-45A5A094F7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0217E3-07B5-4566-9DF2-A7B3B319A0B8}" type="pres">
      <dgm:prSet presAssocID="{6AEA69DB-2D3A-426E-92BD-45A5A094F75A}" presName="spaceRect" presStyleCnt="0"/>
      <dgm:spPr/>
    </dgm:pt>
    <dgm:pt modelId="{8D292D1B-BE91-4D20-9885-A02C7ABEF9BE}" type="pres">
      <dgm:prSet presAssocID="{6AEA69DB-2D3A-426E-92BD-45A5A094F75A}" presName="parTx" presStyleLbl="revTx" presStyleIdx="0" presStyleCnt="2">
        <dgm:presLayoutVars>
          <dgm:chMax val="0"/>
          <dgm:chPref val="0"/>
        </dgm:presLayoutVars>
      </dgm:prSet>
      <dgm:spPr/>
    </dgm:pt>
    <dgm:pt modelId="{6AC3E8F4-08A3-49E2-82AF-1E1DB036F41D}" type="pres">
      <dgm:prSet presAssocID="{7FA07277-BC7B-41B6-9272-44992A6B2416}" presName="sibTrans" presStyleCnt="0"/>
      <dgm:spPr/>
    </dgm:pt>
    <dgm:pt modelId="{C26F29FA-0FEE-4B9A-9E49-BB2ABF124B7C}" type="pres">
      <dgm:prSet presAssocID="{8E10FFD1-0807-4B6B-A0CE-62B63C8FA623}" presName="compNode" presStyleCnt="0"/>
      <dgm:spPr/>
    </dgm:pt>
    <dgm:pt modelId="{E0B13BE2-B81E-4C98-92A1-5866D85E24E8}" type="pres">
      <dgm:prSet presAssocID="{8E10FFD1-0807-4B6B-A0CE-62B63C8FA623}" presName="bgRect" presStyleLbl="bgShp" presStyleIdx="1" presStyleCnt="2"/>
      <dgm:spPr/>
    </dgm:pt>
    <dgm:pt modelId="{96AF420E-2C86-4C9A-96E9-9EF7930B1FA5}" type="pres">
      <dgm:prSet presAssocID="{8E10FFD1-0807-4B6B-A0CE-62B63C8FA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A12C2B4-2A0E-4199-9F28-546805ADBAC6}" type="pres">
      <dgm:prSet presAssocID="{8E10FFD1-0807-4B6B-A0CE-62B63C8FA623}" presName="spaceRect" presStyleCnt="0"/>
      <dgm:spPr/>
    </dgm:pt>
    <dgm:pt modelId="{B6CF4F62-BEAB-400F-96FA-DFD30BA43035}" type="pres">
      <dgm:prSet presAssocID="{8E10FFD1-0807-4B6B-A0CE-62B63C8FA62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E4481D-3C0F-4502-BFFF-0E7F1BC0B030}" type="presOf" srcId="{98E7CF8C-C671-4296-9BC3-C92D122033FE}" destId="{41CA744C-38DF-4C5E-9002-4B20815E5C47}" srcOrd="0" destOrd="0" presId="urn:microsoft.com/office/officeart/2018/2/layout/IconVerticalSolidList"/>
    <dgm:cxn modelId="{05E0075F-19EB-48AB-AC3F-D81E4C09CC3D}" type="presOf" srcId="{6AEA69DB-2D3A-426E-92BD-45A5A094F75A}" destId="{8D292D1B-BE91-4D20-9885-A02C7ABEF9BE}" srcOrd="0" destOrd="0" presId="urn:microsoft.com/office/officeart/2018/2/layout/IconVerticalSolidList"/>
    <dgm:cxn modelId="{A7763E45-D50A-4120-BCE9-04C4058F8545}" type="presOf" srcId="{8E10FFD1-0807-4B6B-A0CE-62B63C8FA623}" destId="{B6CF4F62-BEAB-400F-96FA-DFD30BA43035}" srcOrd="0" destOrd="0" presId="urn:microsoft.com/office/officeart/2018/2/layout/IconVerticalSolidList"/>
    <dgm:cxn modelId="{BAD14746-B62F-459F-96D1-BD83ECDBA422}" srcId="{98E7CF8C-C671-4296-9BC3-C92D122033FE}" destId="{8E10FFD1-0807-4B6B-A0CE-62B63C8FA623}" srcOrd="1" destOrd="0" parTransId="{CFF88D63-A12E-4148-8A33-E824326F1F5A}" sibTransId="{036A6270-1CD6-4524-83C0-E3372DE580A0}"/>
    <dgm:cxn modelId="{A82A9066-E6E4-4333-928C-A5FFC4848075}" srcId="{98E7CF8C-C671-4296-9BC3-C92D122033FE}" destId="{6AEA69DB-2D3A-426E-92BD-45A5A094F75A}" srcOrd="0" destOrd="0" parTransId="{2FA2E0C0-4E48-441E-9FB6-736362F90B46}" sibTransId="{7FA07277-BC7B-41B6-9272-44992A6B2416}"/>
    <dgm:cxn modelId="{3F6B1725-5F90-43FF-9D67-32E9BECD7647}" type="presParOf" srcId="{41CA744C-38DF-4C5E-9002-4B20815E5C47}" destId="{A1F8C485-BCEC-4C5D-8047-83B4E631CF03}" srcOrd="0" destOrd="0" presId="urn:microsoft.com/office/officeart/2018/2/layout/IconVerticalSolidList"/>
    <dgm:cxn modelId="{4FF6B184-BF23-43C6-9406-B7B81EAB0A36}" type="presParOf" srcId="{A1F8C485-BCEC-4C5D-8047-83B4E631CF03}" destId="{3DA25EFD-CCA8-4191-94D3-272F1EFD29CC}" srcOrd="0" destOrd="0" presId="urn:microsoft.com/office/officeart/2018/2/layout/IconVerticalSolidList"/>
    <dgm:cxn modelId="{CB2E7B3E-D6F1-4B39-BEC7-FBE74C7931AD}" type="presParOf" srcId="{A1F8C485-BCEC-4C5D-8047-83B4E631CF03}" destId="{9AB854F0-C0E1-4E64-A8B1-B8F97FCCBC8C}" srcOrd="1" destOrd="0" presId="urn:microsoft.com/office/officeart/2018/2/layout/IconVerticalSolidList"/>
    <dgm:cxn modelId="{754A3D12-D007-465C-BA1D-CCDFE1CA7F30}" type="presParOf" srcId="{A1F8C485-BCEC-4C5D-8047-83B4E631CF03}" destId="{380217E3-07B5-4566-9DF2-A7B3B319A0B8}" srcOrd="2" destOrd="0" presId="urn:microsoft.com/office/officeart/2018/2/layout/IconVerticalSolidList"/>
    <dgm:cxn modelId="{0F72ABB8-5EC7-4E37-80E6-83BB26BE8BD5}" type="presParOf" srcId="{A1F8C485-BCEC-4C5D-8047-83B4E631CF03}" destId="{8D292D1B-BE91-4D20-9885-A02C7ABEF9BE}" srcOrd="3" destOrd="0" presId="urn:microsoft.com/office/officeart/2018/2/layout/IconVerticalSolidList"/>
    <dgm:cxn modelId="{583431FA-E55B-4EF9-8626-C793CCD558AB}" type="presParOf" srcId="{41CA744C-38DF-4C5E-9002-4B20815E5C47}" destId="{6AC3E8F4-08A3-49E2-82AF-1E1DB036F41D}" srcOrd="1" destOrd="0" presId="urn:microsoft.com/office/officeart/2018/2/layout/IconVerticalSolidList"/>
    <dgm:cxn modelId="{69DB0B7F-FAAD-4D1A-B948-B3FC5331CCB4}" type="presParOf" srcId="{41CA744C-38DF-4C5E-9002-4B20815E5C47}" destId="{C26F29FA-0FEE-4B9A-9E49-BB2ABF124B7C}" srcOrd="2" destOrd="0" presId="urn:microsoft.com/office/officeart/2018/2/layout/IconVerticalSolidList"/>
    <dgm:cxn modelId="{00BEDC04-64F6-4A93-9D00-386F8882EAAC}" type="presParOf" srcId="{C26F29FA-0FEE-4B9A-9E49-BB2ABF124B7C}" destId="{E0B13BE2-B81E-4C98-92A1-5866D85E24E8}" srcOrd="0" destOrd="0" presId="urn:microsoft.com/office/officeart/2018/2/layout/IconVerticalSolidList"/>
    <dgm:cxn modelId="{10597B62-C991-49BF-B7EF-89237FC23A2C}" type="presParOf" srcId="{C26F29FA-0FEE-4B9A-9E49-BB2ABF124B7C}" destId="{96AF420E-2C86-4C9A-96E9-9EF7930B1FA5}" srcOrd="1" destOrd="0" presId="urn:microsoft.com/office/officeart/2018/2/layout/IconVerticalSolidList"/>
    <dgm:cxn modelId="{6A8B9738-D6AD-4EEC-8E15-1F284ED944CA}" type="presParOf" srcId="{C26F29FA-0FEE-4B9A-9E49-BB2ABF124B7C}" destId="{AA12C2B4-2A0E-4199-9F28-546805ADBAC6}" srcOrd="2" destOrd="0" presId="urn:microsoft.com/office/officeart/2018/2/layout/IconVerticalSolidList"/>
    <dgm:cxn modelId="{9B389304-F8A1-4708-A132-2F6F2AFF0AB4}" type="presParOf" srcId="{C26F29FA-0FEE-4B9A-9E49-BB2ABF124B7C}" destId="{B6CF4F62-BEAB-400F-96FA-DFD30BA430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25EFD-CCA8-4191-94D3-272F1EFD29CC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854F0-C0E1-4E64-A8B1-B8F97FCCBC8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92D1B-BE91-4D20-9885-A02C7ABEF9B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Employee Experience</a:t>
          </a:r>
        </a:p>
      </dsp:txBody>
      <dsp:txXfrm>
        <a:off x="1507738" y="707092"/>
        <a:ext cx="9007861" cy="1305401"/>
      </dsp:txXfrm>
    </dsp:sp>
    <dsp:sp modelId="{E0B13BE2-B81E-4C98-92A1-5866D85E24E8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F420E-2C86-4C9A-96E9-9EF7930B1FA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F4F62-BEAB-400F-96FA-DFD30BA43035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Technology Experience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Reporting and Health Monitoring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92058"/>
            <a:ext cx="9466230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Productivity Score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Health Monitoring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Status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Message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Productivity Score</a:t>
            </a:r>
          </a:p>
        </p:txBody>
      </p:sp>
      <p:graphicFrame>
        <p:nvGraphicFramePr>
          <p:cNvPr id="7" name="TextBox 29">
            <a:extLst>
              <a:ext uri="{FF2B5EF4-FFF2-40B4-BE49-F238E27FC236}">
                <a16:creationId xmlns:a16="http://schemas.microsoft.com/office/drawing/2014/main" id="{63547621-4D3D-47BE-A588-4CA9424C8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72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5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Azure AD Connect Health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Report &amp; Health Monitoring option from Admin Center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 bold</vt:lpstr>
      <vt:lpstr>Open Sans Semibold</vt:lpstr>
      <vt:lpstr>Office Theme</vt:lpstr>
      <vt:lpstr>Reporting and Health Monitoring</vt:lpstr>
      <vt:lpstr>Topics</vt:lpstr>
      <vt:lpstr>Productivity Score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and Health Monitoring</dc:title>
  <dc:creator>itpro guide</dc:creator>
  <cp:lastModifiedBy>itpro guide</cp:lastModifiedBy>
  <cp:revision>1</cp:revision>
  <dcterms:created xsi:type="dcterms:W3CDTF">2020-08-11T03:12:00Z</dcterms:created>
  <dcterms:modified xsi:type="dcterms:W3CDTF">2020-08-11T03:13:44Z</dcterms:modified>
</cp:coreProperties>
</file>