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webextensions/taskpanes.xml" ContentType="application/vnd.ms-office.webextensiontaskpane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41" r:id="rId3"/>
    <p:sldId id="342" r:id="rId4"/>
    <p:sldId id="343" r:id="rId5"/>
    <p:sldId id="348" r:id="rId6"/>
    <p:sldId id="347" r:id="rId7"/>
    <p:sldId id="3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46" autoAdjust="0"/>
  </p:normalViewPr>
  <p:slideViewPr>
    <p:cSldViewPr snapToGrid="0" showGuides="1">
      <p:cViewPr varScale="1">
        <p:scale>
          <a:sx n="78" d="100"/>
          <a:sy n="78" d="100"/>
        </p:scale>
        <p:origin x="18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 for Deployment </a:t>
            </a:r>
            <a:br>
              <a:rPr lang="en-US" sz="4000" dirty="0"/>
            </a:br>
            <a:r>
              <a:rPr lang="en-US" sz="4000" dirty="0"/>
              <a:t>Microsoft Power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No of users, Groups and Teams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Type of business units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Identify the data and storage requirement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Describe the SLA – Service </a:t>
            </a:r>
            <a:r>
              <a:rPr lang="en-US">
                <a:solidFill>
                  <a:schemeClr val="tx1"/>
                </a:solidFill>
              </a:rPr>
              <a:t>level Agreement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Environment Discovery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Ease and Secure User Authentication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Multiple services through a single set of sign-on credential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User does not have to enter the password to access apps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Single Sign-on</a:t>
            </a:r>
          </a:p>
        </p:txBody>
      </p:sp>
    </p:spTree>
    <p:extLst>
      <p:ext uri="{BB962C8B-B14F-4D97-AF65-F5344CB8AC3E}">
        <p14:creationId xmlns:p14="http://schemas.microsoft.com/office/powerpoint/2010/main" val="37258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For full Microsoft 365 feature integration with Dynamics 365 and Customer Engagement (on-premises), you'll need Microsoft 365 Enterprise E3 or later.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Integration with M365 Apps</a:t>
            </a:r>
          </a:p>
        </p:txBody>
      </p:sp>
    </p:spTree>
    <p:extLst>
      <p:ext uri="{BB962C8B-B14F-4D97-AF65-F5344CB8AC3E}">
        <p14:creationId xmlns:p14="http://schemas.microsoft.com/office/powerpoint/2010/main" val="367428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Administrative roles define administrative responsibilities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Example.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 billing administration 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 password administration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 user management administration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Security roles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The security role assigned to a user determines the tasks the user is permitted to perform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Administrative Roles</a:t>
            </a:r>
          </a:p>
        </p:txBody>
      </p:sp>
    </p:spTree>
    <p:extLst>
      <p:ext uri="{BB962C8B-B14F-4D97-AF65-F5344CB8AC3E}">
        <p14:creationId xmlns:p14="http://schemas.microsoft.com/office/powerpoint/2010/main" val="164654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Customer engagement apps offer a wizard to help with importing data from other applications and services.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Optional product updates that you can choose to enable.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 data &amp; Product Update</a:t>
            </a:r>
          </a:p>
        </p:txBody>
      </p:sp>
    </p:spTree>
    <p:extLst>
      <p:ext uri="{BB962C8B-B14F-4D97-AF65-F5344CB8AC3E}">
        <p14:creationId xmlns:p14="http://schemas.microsoft.com/office/powerpoint/2010/main" val="66354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B706DB-D323-494B-BCF7-D227A486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1970"/>
            <a:ext cx="10515600" cy="1117550"/>
          </a:xfrm>
        </p:spPr>
        <p:txBody>
          <a:bodyPr/>
          <a:lstStyle/>
          <a:p>
            <a:r>
              <a:rPr lang="en-US" dirty="0"/>
              <a:t>Summary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0EEAC-D2F2-4456-B359-D6D61E1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585470-8BC0-471B-A2D0-1759413C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Next: Admin center for Microsoft </a:t>
            </a:r>
            <a:r>
              <a:rPr lang="en-US" dirty="0" err="1"/>
              <a:t>PowerPlatform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5670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03A4E8F-1BBE-4FB9-8E72-DEF5FC315433}"/>
</file>

<file path=customXml/itemProps2.xml><?xml version="1.0" encoding="utf-8"?>
<ds:datastoreItem xmlns:ds="http://schemas.openxmlformats.org/officeDocument/2006/customXml" ds:itemID="{01A389F3-2978-44B1-A778-523621FB719A}"/>
</file>

<file path=customXml/itemProps3.xml><?xml version="1.0" encoding="utf-8"?>
<ds:datastoreItem xmlns:ds="http://schemas.openxmlformats.org/officeDocument/2006/customXml" ds:itemID="{036827EA-2297-488A-85A0-947DB70404A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13085</TotalTime>
  <Words>177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Plan for Deployment  Microsoft Power Platform</vt:lpstr>
      <vt:lpstr>Environment Discovery</vt:lpstr>
      <vt:lpstr>Single Sign-on</vt:lpstr>
      <vt:lpstr>Integration with M365 Apps</vt:lpstr>
      <vt:lpstr>Administrative Roles</vt:lpstr>
      <vt:lpstr>Import data &amp; Product Update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Mohammed Niyas</cp:lastModifiedBy>
  <cp:revision>282</cp:revision>
  <dcterms:created xsi:type="dcterms:W3CDTF">2017-03-27T12:26:01Z</dcterms:created>
  <dcterms:modified xsi:type="dcterms:W3CDTF">2021-10-07T17:00:14Z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