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webextensions/taskpanes.xml" ContentType="application/vnd.ms-office.webextensiontaskpanes+xml"/>
  <Override PartName="/ppt/theme/theme2.xml" ContentType="application/vnd.openxmlformats-officedocument.theme+xml"/>
  <Override PartName="/ppt/webextensions/webextension1.xml" ContentType="application/vnd.ms-office.webextension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31" r:id="rId2"/>
    <p:sldId id="341" r:id="rId3"/>
    <p:sldId id="34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AA2"/>
    <a:srgbClr val="F57900"/>
    <a:srgbClr val="047B97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D98D61-0EB5-4491-AC1C-8A688AB7CDF6}" v="1" dt="2020-09-08T05:29:41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8646" autoAdjust="0"/>
  </p:normalViewPr>
  <p:slideViewPr>
    <p:cSldViewPr snapToGrid="0" showGuides="1">
      <p:cViewPr varScale="1">
        <p:scale>
          <a:sx n="78" d="100"/>
          <a:sy n="78" d="100"/>
        </p:scale>
        <p:origin x="187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1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2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Section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35A9BC-60FF-429A-A9AE-DF15DD0C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590" y="1420238"/>
            <a:ext cx="10632628" cy="475672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What is Microsoft Power Platform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Power Automate, Power Apps, Power BI, Power Virtual Agent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Simple for Users with Zero Coding experience 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Demo: How to user Power Automate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0BE6B-1786-49CC-8916-DD4850C6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F76596-1A88-4722-B018-80E3E256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Demo: Power Automate</a:t>
            </a:r>
          </a:p>
        </p:txBody>
      </p:sp>
    </p:spTree>
    <p:extLst>
      <p:ext uri="{BB962C8B-B14F-4D97-AF65-F5344CB8AC3E}">
        <p14:creationId xmlns:p14="http://schemas.microsoft.com/office/powerpoint/2010/main" val="218049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B706DB-D323-494B-BCF7-D227A486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01970"/>
            <a:ext cx="10515600" cy="1117550"/>
          </a:xfrm>
        </p:spPr>
        <p:txBody>
          <a:bodyPr/>
          <a:lstStyle/>
          <a:p>
            <a:r>
              <a:rPr lang="en-US" dirty="0"/>
              <a:t>Thank You</a:t>
            </a:r>
            <a:endParaRPr lang="en-A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80EEAC-D2F2-4456-B359-D6D61E1F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3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585470-8BC0-471B-A2D0-1759413C7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556700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5EB8EA7-FD8C-466B-99FC-56207A454B93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2B0C32A8-5EA0-4570-8FB0-5726C8BF99E5}"/>
</file>

<file path=customXml/itemProps2.xml><?xml version="1.0" encoding="utf-8"?>
<ds:datastoreItem xmlns:ds="http://schemas.openxmlformats.org/officeDocument/2006/customXml" ds:itemID="{2AF2AFF4-B45A-43BD-B9A3-7FD8E9D1A7DC}"/>
</file>

<file path=customXml/itemProps3.xml><?xml version="1.0" encoding="utf-8"?>
<ds:datastoreItem xmlns:ds="http://schemas.openxmlformats.org/officeDocument/2006/customXml" ds:itemID="{73F7F1A1-DB1D-402B-990D-FE59CD39C44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13286</TotalTime>
  <Words>47</Words>
  <Application>Microsoft Office PowerPoint</Application>
  <PresentationFormat>Widescreen</PresentationFormat>
  <Paragraphs>12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Open Sans bold</vt:lpstr>
      <vt:lpstr>Open Sans Semibold</vt:lpstr>
      <vt:lpstr>Office Theme</vt:lpstr>
      <vt:lpstr>Section Summary</vt:lpstr>
      <vt:lpstr>Demo: Power Automate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Mohammed Niyas</cp:lastModifiedBy>
  <cp:revision>283</cp:revision>
  <dcterms:created xsi:type="dcterms:W3CDTF">2017-03-27T12:26:01Z</dcterms:created>
  <dcterms:modified xsi:type="dcterms:W3CDTF">2021-10-07T20:33:28Z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