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webextensions/webextension1.xml" ContentType="application/vnd.ms-office.webextension+xml"/>
  <Override PartName="/ppt/webextensions/taskpanes.xml" ContentType="application/vnd.ms-office.webextensiontaskpanes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1" r:id="rId2"/>
    <p:sldId id="341" r:id="rId3"/>
    <p:sldId id="342" r:id="rId4"/>
    <p:sldId id="343" r:id="rId5"/>
    <p:sldId id="347" r:id="rId6"/>
    <p:sldId id="344" r:id="rId7"/>
    <p:sldId id="345" r:id="rId8"/>
    <p:sldId id="34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98D61-0EB5-4491-AC1C-8A688AB7CDF6}" v="1" dt="2020-09-08T05:29:41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646" autoAdjust="0"/>
  </p:normalViewPr>
  <p:slideViewPr>
    <p:cSldViewPr snapToGrid="0" showGuides="1">
      <p:cViewPr varScale="1">
        <p:scale>
          <a:sx n="82" d="100"/>
          <a:sy n="82" d="100"/>
        </p:scale>
        <p:origin x="171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Microsoft Power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0" y="1420238"/>
            <a:ext cx="10632628" cy="475672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Include four key Product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Power Apps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Power Automate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Power BI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Power Virtual Agent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E6B-1786-49CC-8916-DD4850C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Microsoft Power Platform </a:t>
            </a:r>
          </a:p>
        </p:txBody>
      </p:sp>
    </p:spTree>
    <p:extLst>
      <p:ext uri="{BB962C8B-B14F-4D97-AF65-F5344CB8AC3E}">
        <p14:creationId xmlns:p14="http://schemas.microsoft.com/office/powerpoint/2010/main" val="218049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0" y="1420238"/>
            <a:ext cx="10632628" cy="475672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Create Web or Mobile Application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Application runs all devices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Provides a low code development environment 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Easy to build custom apps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E6B-1786-49CC-8916-DD4850C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Power Apps</a:t>
            </a:r>
          </a:p>
        </p:txBody>
      </p:sp>
    </p:spTree>
    <p:extLst>
      <p:ext uri="{BB962C8B-B14F-4D97-AF65-F5344CB8AC3E}">
        <p14:creationId xmlns:p14="http://schemas.microsoft.com/office/powerpoint/2010/main" val="372584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0" y="1420238"/>
            <a:ext cx="10632628" cy="475672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Automate workflow between apps and services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Automate repetitive tasks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Simple interface for users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Users can create own tasks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E6B-1786-49CC-8916-DD4850C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Power Automate</a:t>
            </a:r>
          </a:p>
        </p:txBody>
      </p:sp>
    </p:spTree>
    <p:extLst>
      <p:ext uri="{BB962C8B-B14F-4D97-AF65-F5344CB8AC3E}">
        <p14:creationId xmlns:p14="http://schemas.microsoft.com/office/powerpoint/2010/main" val="367428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0" y="1420238"/>
            <a:ext cx="10632628" cy="475672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Business Intelligence 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Analytics Service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Data visualization for reports and dashboards.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E6B-1786-49CC-8916-DD4850C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6354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0" y="1420238"/>
            <a:ext cx="10632628" cy="475672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Enable Chatbots 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No need of developers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Integrate with other products also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No code graphical interface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E6B-1786-49CC-8916-DD4850C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Power Virtual Agent</a:t>
            </a:r>
          </a:p>
        </p:txBody>
      </p:sp>
    </p:spTree>
    <p:extLst>
      <p:ext uri="{BB962C8B-B14F-4D97-AF65-F5344CB8AC3E}">
        <p14:creationId xmlns:p14="http://schemas.microsoft.com/office/powerpoint/2010/main" val="295308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0" y="1420238"/>
            <a:ext cx="10632628" cy="475672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AI Builder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Microsoft </a:t>
            </a:r>
            <a:r>
              <a:rPr lang="en-US" dirty="0" err="1">
                <a:solidFill>
                  <a:schemeClr val="tx1"/>
                </a:solidFill>
              </a:rPr>
              <a:t>Dataverse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Connectors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E6B-1786-49CC-8916-DD4850C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Core features</a:t>
            </a:r>
          </a:p>
        </p:txBody>
      </p:sp>
    </p:spTree>
    <p:extLst>
      <p:ext uri="{BB962C8B-B14F-4D97-AF65-F5344CB8AC3E}">
        <p14:creationId xmlns:p14="http://schemas.microsoft.com/office/powerpoint/2010/main" val="47037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B706DB-D323-494B-BCF7-D227A486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01970"/>
            <a:ext cx="10515600" cy="1117550"/>
          </a:xfrm>
        </p:spPr>
        <p:txBody>
          <a:bodyPr/>
          <a:lstStyle/>
          <a:p>
            <a:r>
              <a:rPr lang="en-US" dirty="0"/>
              <a:t>Summary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80EEAC-D2F2-4456-B359-D6D61E1F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8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585470-8BC0-471B-A2D0-1759413C7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Next: Plan Power Platform Deployment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556700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EB8EA7-FD8C-466B-99FC-56207A454B9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BC2DA629-B9C0-458F-B2D3-629F469D3AD2}"/>
</file>

<file path=customXml/itemProps2.xml><?xml version="1.0" encoding="utf-8"?>
<ds:datastoreItem xmlns:ds="http://schemas.openxmlformats.org/officeDocument/2006/customXml" ds:itemID="{A6A04738-12AD-4763-9C58-A00DD5DF8019}"/>
</file>

<file path=customXml/itemProps3.xml><?xml version="1.0" encoding="utf-8"?>
<ds:datastoreItem xmlns:ds="http://schemas.openxmlformats.org/officeDocument/2006/customXml" ds:itemID="{279BFBC3-3545-46F0-9047-92AD5DFFC96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13060</TotalTime>
  <Words>121</Words>
  <Application>Microsoft Office PowerPoint</Application>
  <PresentationFormat>Widescreen</PresentationFormat>
  <Paragraphs>42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Open Sans bold</vt:lpstr>
      <vt:lpstr>Open Sans Semibold</vt:lpstr>
      <vt:lpstr>Office Theme</vt:lpstr>
      <vt:lpstr>Microsoft Power Platform</vt:lpstr>
      <vt:lpstr>What is Microsoft Power Platform </vt:lpstr>
      <vt:lpstr>Power Apps</vt:lpstr>
      <vt:lpstr>Power Automate</vt:lpstr>
      <vt:lpstr>Power BI</vt:lpstr>
      <vt:lpstr>Power Virtual Agent</vt:lpstr>
      <vt:lpstr>Core features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Mohammed Niyas</cp:lastModifiedBy>
  <cp:revision>279</cp:revision>
  <dcterms:created xsi:type="dcterms:W3CDTF">2017-03-27T12:26:01Z</dcterms:created>
  <dcterms:modified xsi:type="dcterms:W3CDTF">2021-10-03T19:20:32Z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