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webextensions/taskpanes.xml" ContentType="application/vnd.ms-office.webextensiontaskpanes+xml"/>
  <Override PartName="/ppt/theme/theme2.xml" ContentType="application/vnd.openxmlformats-officedocument.theme+xml"/>
  <Override PartName="/ppt/webextensions/webextension1.xml" ContentType="application/vnd.ms-office.webextension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31" r:id="rId2"/>
    <p:sldId id="34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8AA2"/>
    <a:srgbClr val="F57900"/>
    <a:srgbClr val="047B97"/>
    <a:srgbClr val="974B00"/>
    <a:srgbClr val="047C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D98D61-0EB5-4491-AC1C-8A688AB7CDF6}" v="1" dt="2020-09-08T05:29:41.3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8646" autoAdjust="0"/>
  </p:normalViewPr>
  <p:slideViewPr>
    <p:cSldViewPr snapToGrid="0" showGuides="1">
      <p:cViewPr varScale="1">
        <p:scale>
          <a:sx n="52" d="100"/>
          <a:sy n="52" d="100"/>
        </p:scale>
        <p:origin x="164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2.xml"/><Relationship Id="rId5" Type="http://schemas.openxmlformats.org/officeDocument/2006/relationships/presProps" Target="presProps.xml"/><Relationship Id="rId10" Type="http://schemas.openxmlformats.org/officeDocument/2006/relationships/customXml" Target="../customXml/item1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CF246-B470-47CD-8044-58EAC4E3DF09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B9DE4-EAC4-46CA-884D-2AAB4A9E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74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5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4821842"/>
            <a:ext cx="12192001" cy="2036159"/>
            <a:chOff x="0" y="4821842"/>
            <a:chExt cx="12192001" cy="2036159"/>
          </a:xfrm>
        </p:grpSpPr>
        <p:sp>
          <p:nvSpPr>
            <p:cNvPr id="7" name="Freeform 6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4357992" y="0"/>
            <a:ext cx="3482502" cy="25529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28947"/>
            <a:ext cx="9144000" cy="3079987"/>
          </a:xfrm>
        </p:spPr>
        <p:txBody>
          <a:bodyPr anchor="b">
            <a:normAutofit/>
          </a:bodyPr>
          <a:lstStyle>
            <a:lvl1pPr algn="ctr">
              <a:defRPr sz="7200">
                <a:solidFill>
                  <a:srgbClr val="047B9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05365"/>
            <a:ext cx="9144000" cy="724711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2574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3054485" y="-1"/>
            <a:ext cx="7316431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08774" y="61722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16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730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41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044142"/>
            <a:ext cx="10515600" cy="2141316"/>
          </a:xfrm>
        </p:spPr>
        <p:txBody>
          <a:bodyPr anchor="b"/>
          <a:lstStyle>
            <a:lvl1pPr>
              <a:defRPr sz="6000">
                <a:solidFill>
                  <a:srgbClr val="047C9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5081286"/>
            <a:ext cx="12192001" cy="1776715"/>
            <a:chOff x="0" y="4821842"/>
            <a:chExt cx="12192001" cy="2036159"/>
          </a:xfrm>
        </p:grpSpPr>
        <p:sp>
          <p:nvSpPr>
            <p:cNvPr id="9" name="Freeform 8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786235"/>
            <a:ext cx="10515600" cy="963173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586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rgbClr val="047C9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21548" y="259216"/>
            <a:ext cx="1236468" cy="906428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137809" y="1235413"/>
            <a:ext cx="11916383" cy="0"/>
          </a:xfrm>
          <a:prstGeom prst="line">
            <a:avLst/>
          </a:prstGeom>
          <a:ln w="19050">
            <a:solidFill>
              <a:srgbClr val="047B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4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9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8" r:id="rId4"/>
    <p:sldLayoutId id="2147483651" r:id="rId5"/>
    <p:sldLayoutId id="2147483656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47C97"/>
          </a:solidFill>
          <a:latin typeface="Open Sans bold" panose="020B0806030504020204" pitchFamily="34" charset="0"/>
          <a:ea typeface="Open Sans bold" panose="020B0806030504020204" pitchFamily="34" charset="0"/>
          <a:cs typeface="Open Sans bold" panose="020B08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Section 13: 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2849" y="5605365"/>
            <a:ext cx="9865452" cy="753490"/>
          </a:xfrm>
        </p:spPr>
        <p:txBody>
          <a:bodyPr>
            <a:normAutofit/>
          </a:bodyPr>
          <a:lstStyle/>
          <a:p>
            <a:r>
              <a:rPr lang="en-US" dirty="0"/>
              <a:t>M365 – MS 100</a:t>
            </a:r>
          </a:p>
        </p:txBody>
      </p:sp>
    </p:spTree>
    <p:extLst>
      <p:ext uri="{BB962C8B-B14F-4D97-AF65-F5344CB8AC3E}">
        <p14:creationId xmlns:p14="http://schemas.microsoft.com/office/powerpoint/2010/main" val="97776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35A9BC-60FF-429A-A9AE-DF15DD0C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590" y="1420238"/>
            <a:ext cx="10632628" cy="475672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What is Microsoft Power Platform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Plan Power Platform Deployment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Manage Microsoft Power Platform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Demo: Microsoft Power Automate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70BE6B-1786-49CC-8916-DD4850C6D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EF76596-1A88-4722-B018-80E3E2563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</a:t>
            </a:r>
          </a:p>
        </p:txBody>
      </p:sp>
    </p:spTree>
    <p:extLst>
      <p:ext uri="{BB962C8B-B14F-4D97-AF65-F5344CB8AC3E}">
        <p14:creationId xmlns:p14="http://schemas.microsoft.com/office/powerpoint/2010/main" val="2180493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8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5EB8EA7-FD8C-466B-99FC-56207A454B93}">
  <we:reference id="wa104381063" version="1.0.0.1" store="en-US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7" ma:contentTypeDescription="Create a new document." ma:contentTypeScope="" ma:versionID="4aa9156728ec40ec10fea053bf01ab89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25bd8e2f098c81b399dd4c6c22e9087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62F4F8FF-6327-4D1A-9B28-98CC2974A94E}"/>
</file>

<file path=customXml/itemProps2.xml><?xml version="1.0" encoding="utf-8"?>
<ds:datastoreItem xmlns:ds="http://schemas.openxmlformats.org/officeDocument/2006/customXml" ds:itemID="{6E4DBC8F-DB76-4FE1-BC74-4605BA4DA2FD}"/>
</file>

<file path=customXml/itemProps3.xml><?xml version="1.0" encoding="utf-8"?>
<ds:datastoreItem xmlns:ds="http://schemas.openxmlformats.org/officeDocument/2006/customXml" ds:itemID="{1C77BEF3-FEF1-4636-95ED-B29C56894695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13044</TotalTime>
  <Words>29</Words>
  <Application>Microsoft Office PowerPoint</Application>
  <PresentationFormat>Widescreen</PresentationFormat>
  <Paragraphs>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Open Sans bold</vt:lpstr>
      <vt:lpstr>Open Sans Semibold</vt:lpstr>
      <vt:lpstr>Office Theme</vt:lpstr>
      <vt:lpstr>Section 13: Introduction</vt:lpstr>
      <vt:lpstr>Topics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Alex023</dc:creator>
  <cp:lastModifiedBy>Mohammed Niyas</cp:lastModifiedBy>
  <cp:revision>278</cp:revision>
  <dcterms:created xsi:type="dcterms:W3CDTF">2017-03-27T12:26:01Z</dcterms:created>
  <dcterms:modified xsi:type="dcterms:W3CDTF">2021-10-02T05:23:22Z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