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1" r:id="rId2"/>
    <p:sldId id="341" r:id="rId3"/>
    <p:sldId id="342" r:id="rId4"/>
    <p:sldId id="343" r:id="rId5"/>
    <p:sldId id="344" r:id="rId6"/>
    <p:sldId id="346" r:id="rId7"/>
    <p:sldId id="345" r:id="rId8"/>
    <p:sldId id="347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CF87F-5BF5-4EE5-8E2B-D00AF494BE2A}" v="2" dt="2020-09-11T06:07:13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46" autoAdjust="0"/>
  </p:normalViewPr>
  <p:slideViewPr>
    <p:cSldViewPr snapToGrid="0" showGuides="1">
      <p:cViewPr varScale="1">
        <p:scale>
          <a:sx n="82" d="100"/>
          <a:sy n="82" d="100"/>
        </p:scale>
        <p:origin x="17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823CF87F-5BF5-4EE5-8E2B-D00AF494BE2A}"/>
    <pc:docChg chg="addSld modSld">
      <pc:chgData name="itpro guide" userId="1535074a45cce87e" providerId="LiveId" clId="{823CF87F-5BF5-4EE5-8E2B-D00AF494BE2A}" dt="2020-09-11T06:07:13.821" v="140" actId="207"/>
      <pc:docMkLst>
        <pc:docMk/>
      </pc:docMkLst>
      <pc:sldChg chg="modSp mod">
        <pc:chgData name="itpro guide" userId="1535074a45cce87e" providerId="LiveId" clId="{823CF87F-5BF5-4EE5-8E2B-D00AF494BE2A}" dt="2020-09-11T04:15:03.664" v="19" actId="20577"/>
        <pc:sldMkLst>
          <pc:docMk/>
          <pc:sldMk cId="977761970" sldId="331"/>
        </pc:sldMkLst>
        <pc:spChg chg="mod">
          <ac:chgData name="itpro guide" userId="1535074a45cce87e" providerId="LiveId" clId="{823CF87F-5BF5-4EE5-8E2B-D00AF494BE2A}" dt="2020-09-11T04:15:03.664" v="19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823CF87F-5BF5-4EE5-8E2B-D00AF494BE2A}" dt="2020-09-11T04:18:58.470" v="22" actId="20577"/>
        <pc:sldMkLst>
          <pc:docMk/>
          <pc:sldMk cId="548111238" sldId="340"/>
        </pc:sldMkLst>
        <pc:spChg chg="mod">
          <ac:chgData name="itpro guide" userId="1535074a45cce87e" providerId="LiveId" clId="{823CF87F-5BF5-4EE5-8E2B-D00AF494BE2A}" dt="2020-09-11T04:18:58.470" v="22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823CF87F-5BF5-4EE5-8E2B-D00AF494BE2A}" dt="2020-09-11T04:18:49.255" v="20" actId="14100"/>
          <ac:spMkLst>
            <pc:docMk/>
            <pc:sldMk cId="548111238" sldId="340"/>
            <ac:spMk id="7" creationId="{2212F218-6CA8-466D-908A-FC1D2627757A}"/>
          </ac:spMkLst>
        </pc:spChg>
      </pc:sldChg>
      <pc:sldChg chg="modSp">
        <pc:chgData name="itpro guide" userId="1535074a45cce87e" providerId="LiveId" clId="{823CF87F-5BF5-4EE5-8E2B-D00AF494BE2A}" dt="2020-09-11T06:07:13.821" v="140" actId="207"/>
        <pc:sldMkLst>
          <pc:docMk/>
          <pc:sldMk cId="1013354627" sldId="345"/>
        </pc:sldMkLst>
        <pc:spChg chg="mod">
          <ac:chgData name="itpro guide" userId="1535074a45cce87e" providerId="LiveId" clId="{823CF87F-5BF5-4EE5-8E2B-D00AF494BE2A}" dt="2020-09-11T06:07:13.821" v="140" actId="207"/>
          <ac:spMkLst>
            <pc:docMk/>
            <pc:sldMk cId="1013354627" sldId="345"/>
            <ac:spMk id="2" creationId="{9DBF9630-47BD-401C-B435-AE9BB1BE8F79}"/>
          </ac:spMkLst>
        </pc:spChg>
      </pc:sldChg>
      <pc:sldChg chg="modSp add mod">
        <pc:chgData name="itpro guide" userId="1535074a45cce87e" providerId="LiveId" clId="{823CF87F-5BF5-4EE5-8E2B-D00AF494BE2A}" dt="2020-09-11T06:07:10.666" v="139" actId="207"/>
        <pc:sldMkLst>
          <pc:docMk/>
          <pc:sldMk cId="627885058" sldId="347"/>
        </pc:sldMkLst>
        <pc:spChg chg="mod">
          <ac:chgData name="itpro guide" userId="1535074a45cce87e" providerId="LiveId" clId="{823CF87F-5BF5-4EE5-8E2B-D00AF494BE2A}" dt="2020-09-11T06:07:10.666" v="139" actId="207"/>
          <ac:spMkLst>
            <pc:docMk/>
            <pc:sldMk cId="627885058" sldId="347"/>
            <ac:spMk id="2" creationId="{9DBF9630-47BD-401C-B435-AE9BB1BE8F79}"/>
          </ac:spMkLst>
        </pc:spChg>
        <pc:spChg chg="mod">
          <ac:chgData name="itpro guide" userId="1535074a45cce87e" providerId="LiveId" clId="{823CF87F-5BF5-4EE5-8E2B-D00AF494BE2A}" dt="2020-09-11T06:06:28.368" v="28" actId="20577"/>
          <ac:spMkLst>
            <pc:docMk/>
            <pc:sldMk cId="627885058" sldId="347"/>
            <ac:spMk id="5" creationId="{0913D880-5A32-498B-89DC-2BEAFF00440F}"/>
          </ac:spMkLst>
        </pc:spChg>
      </pc:sldChg>
    </pc:docChg>
  </pc:docChgLst>
  <pc:docChgLst>
    <pc:chgData name="itpro guide" userId="1535074a45cce87e" providerId="LiveId" clId="{F53E07CB-1E90-49F5-B454-7CB2B472C156}"/>
    <pc:docChg chg="custSel addSld delSld modSld sldOrd">
      <pc:chgData name="itpro guide" userId="1535074a45cce87e" providerId="LiveId" clId="{F53E07CB-1E90-49F5-B454-7CB2B472C156}" dt="2020-09-09T13:40:26.830" v="2191" actId="1076"/>
      <pc:docMkLst>
        <pc:docMk/>
      </pc:docMkLst>
      <pc:sldChg chg="addSp delSp modSp add mod">
        <pc:chgData name="itpro guide" userId="1535074a45cce87e" providerId="LiveId" clId="{F53E07CB-1E90-49F5-B454-7CB2B472C156}" dt="2020-09-09T13:40:26.830" v="2191" actId="1076"/>
        <pc:sldMkLst>
          <pc:docMk/>
          <pc:sldMk cId="548111238" sldId="340"/>
        </pc:sldMkLst>
        <pc:spChg chg="mod">
          <ac:chgData name="itpro guide" userId="1535074a45cce87e" providerId="LiveId" clId="{F53E07CB-1E90-49F5-B454-7CB2B472C156}" dt="2020-09-09T13:40:16.988" v="2188" actId="20577"/>
          <ac:spMkLst>
            <pc:docMk/>
            <pc:sldMk cId="548111238" sldId="340"/>
            <ac:spMk id="2" creationId="{00000000-0000-0000-0000-000000000000}"/>
          </ac:spMkLst>
        </pc:spChg>
        <pc:spChg chg="del mod">
          <ac:chgData name="itpro guide" userId="1535074a45cce87e" providerId="LiveId" clId="{F53E07CB-1E90-49F5-B454-7CB2B472C156}" dt="2020-09-09T13:40:06.101" v="2181" actId="478"/>
          <ac:spMkLst>
            <pc:docMk/>
            <pc:sldMk cId="548111238" sldId="340"/>
            <ac:spMk id="3" creationId="{00000000-0000-0000-0000-000000000000}"/>
          </ac:spMkLst>
        </pc:spChg>
        <pc:spChg chg="mod">
          <ac:chgData name="itpro guide" userId="1535074a45cce87e" providerId="LiveId" clId="{F53E07CB-1E90-49F5-B454-7CB2B472C156}" dt="2020-09-09T13:40:26.830" v="2191" actId="1076"/>
          <ac:spMkLst>
            <pc:docMk/>
            <pc:sldMk cId="548111238" sldId="340"/>
            <ac:spMk id="6" creationId="{6509615C-49C9-4138-AAA0-9C095B3C57AF}"/>
          </ac:spMkLst>
        </pc:spChg>
        <pc:spChg chg="add del mod">
          <ac:chgData name="itpro guide" userId="1535074a45cce87e" providerId="LiveId" clId="{F53E07CB-1E90-49F5-B454-7CB2B472C156}" dt="2020-09-09T13:40:10.848" v="2182" actId="478"/>
          <ac:spMkLst>
            <pc:docMk/>
            <pc:sldMk cId="548111238" sldId="340"/>
            <ac:spMk id="9" creationId="{293A9FC9-877E-467B-8663-C037DD6F3FBC}"/>
          </ac:spMkLst>
        </pc:spChg>
        <pc:cxnChg chg="del">
          <ac:chgData name="itpro guide" userId="1535074a45cce87e" providerId="LiveId" clId="{F53E07CB-1E90-49F5-B454-7CB2B472C156}" dt="2020-09-09T13:40:24.526" v="2190" actId="478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">
        <pc:chgData name="itpro guide" userId="1535074a45cce87e" providerId="LiveId" clId="{F53E07CB-1E90-49F5-B454-7CB2B472C156}" dt="2020-09-09T11:21:03.981" v="1184" actId="20577"/>
        <pc:sldMkLst>
          <pc:docMk/>
          <pc:sldMk cId="2180493343" sldId="341"/>
        </pc:sldMkLst>
        <pc:spChg chg="mod">
          <ac:chgData name="itpro guide" userId="1535074a45cce87e" providerId="LiveId" clId="{F53E07CB-1E90-49F5-B454-7CB2B472C156}" dt="2020-09-09T11:21:03.981" v="1184" actId="20577"/>
          <ac:spMkLst>
            <pc:docMk/>
            <pc:sldMk cId="2180493343" sldId="341"/>
            <ac:spMk id="2" creationId="{BF35A9BC-60FF-429A-A9AE-DF15DD0CB578}"/>
          </ac:spMkLst>
        </pc:spChg>
        <pc:spChg chg="mod">
          <ac:chgData name="itpro guide" userId="1535074a45cce87e" providerId="LiveId" clId="{F53E07CB-1E90-49F5-B454-7CB2B472C156}" dt="2020-09-09T10:10:57.603" v="5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addSp delSp modSp new mod">
        <pc:chgData name="itpro guide" userId="1535074a45cce87e" providerId="LiveId" clId="{F53E07CB-1E90-49F5-B454-7CB2B472C156}" dt="2020-09-09T13:24:32.440" v="1339" actId="5793"/>
        <pc:sldMkLst>
          <pc:docMk/>
          <pc:sldMk cId="646566473" sldId="342"/>
        </pc:sldMkLst>
        <pc:spChg chg="mod">
          <ac:chgData name="itpro guide" userId="1535074a45cce87e" providerId="LiveId" clId="{F53E07CB-1E90-49F5-B454-7CB2B472C156}" dt="2020-09-09T13:24:32.440" v="1339" actId="5793"/>
          <ac:spMkLst>
            <pc:docMk/>
            <pc:sldMk cId="646566473" sldId="342"/>
            <ac:spMk id="2" creationId="{ACA60C86-64E3-4054-BFFD-D3FFAAAC365C}"/>
          </ac:spMkLst>
        </pc:spChg>
        <pc:spChg chg="del mod">
          <ac:chgData name="itpro guide" userId="1535074a45cce87e" providerId="LiveId" clId="{F53E07CB-1E90-49F5-B454-7CB2B472C156}" dt="2020-09-09T10:21:05.662" v="249" actId="478"/>
          <ac:spMkLst>
            <pc:docMk/>
            <pc:sldMk cId="646566473" sldId="342"/>
            <ac:spMk id="4" creationId="{0452F913-1EAE-4740-9D19-A0E849AB0363}"/>
          </ac:spMkLst>
        </pc:spChg>
        <pc:spChg chg="mod">
          <ac:chgData name="itpro guide" userId="1535074a45cce87e" providerId="LiveId" clId="{F53E07CB-1E90-49F5-B454-7CB2B472C156}" dt="2020-09-09T13:23:19.739" v="1191" actId="20577"/>
          <ac:spMkLst>
            <pc:docMk/>
            <pc:sldMk cId="646566473" sldId="342"/>
            <ac:spMk id="5" creationId="{A4538164-0148-4B25-BC97-CD736E30C961}"/>
          </ac:spMkLst>
        </pc:spChg>
        <pc:picChg chg="add del mod">
          <ac:chgData name="itpro guide" userId="1535074a45cce87e" providerId="LiveId" clId="{F53E07CB-1E90-49F5-B454-7CB2B472C156}" dt="2020-09-09T13:23:00.729" v="1185" actId="478"/>
          <ac:picMkLst>
            <pc:docMk/>
            <pc:sldMk cId="646566473" sldId="342"/>
            <ac:picMk id="7" creationId="{EC2769EB-4ABB-4E59-B1BA-A3DE285DBAD4}"/>
          </ac:picMkLst>
        </pc:picChg>
      </pc:sldChg>
      <pc:sldChg chg="delSp modSp new mod">
        <pc:chgData name="itpro guide" userId="1535074a45cce87e" providerId="LiveId" clId="{F53E07CB-1E90-49F5-B454-7CB2B472C156}" dt="2020-09-09T13:27:18.722" v="1533" actId="20577"/>
        <pc:sldMkLst>
          <pc:docMk/>
          <pc:sldMk cId="902172567" sldId="343"/>
        </pc:sldMkLst>
        <pc:spChg chg="mod">
          <ac:chgData name="itpro guide" userId="1535074a45cce87e" providerId="LiveId" clId="{F53E07CB-1E90-49F5-B454-7CB2B472C156}" dt="2020-09-09T13:26:52.167" v="1510" actId="20577"/>
          <ac:spMkLst>
            <pc:docMk/>
            <pc:sldMk cId="902172567" sldId="343"/>
            <ac:spMk id="2" creationId="{CDC13FE8-4FF0-4F4E-A4E8-B50B34C3D05A}"/>
          </ac:spMkLst>
        </pc:spChg>
        <pc:spChg chg="del">
          <ac:chgData name="itpro guide" userId="1535074a45cce87e" providerId="LiveId" clId="{F53E07CB-1E90-49F5-B454-7CB2B472C156}" dt="2020-09-09T10:27:21.404" v="707" actId="478"/>
          <ac:spMkLst>
            <pc:docMk/>
            <pc:sldMk cId="902172567" sldId="343"/>
            <ac:spMk id="4" creationId="{CDEBC33C-A405-4BAF-BBB9-0A86EE51E536}"/>
          </ac:spMkLst>
        </pc:spChg>
        <pc:spChg chg="mod">
          <ac:chgData name="itpro guide" userId="1535074a45cce87e" providerId="LiveId" clId="{F53E07CB-1E90-49F5-B454-7CB2B472C156}" dt="2020-09-09T13:27:18.722" v="1533" actId="20577"/>
          <ac:spMkLst>
            <pc:docMk/>
            <pc:sldMk cId="902172567" sldId="343"/>
            <ac:spMk id="5" creationId="{80825B56-D6AB-43D0-854B-9412F682C7A6}"/>
          </ac:spMkLst>
        </pc:spChg>
      </pc:sldChg>
      <pc:sldChg chg="addSp delSp modSp new mod ord">
        <pc:chgData name="itpro guide" userId="1535074a45cce87e" providerId="LiveId" clId="{F53E07CB-1E90-49F5-B454-7CB2B472C156}" dt="2020-09-09T13:29:45.090" v="1693" actId="403"/>
        <pc:sldMkLst>
          <pc:docMk/>
          <pc:sldMk cId="1459045178" sldId="344"/>
        </pc:sldMkLst>
        <pc:spChg chg="mod">
          <ac:chgData name="itpro guide" userId="1535074a45cce87e" providerId="LiveId" clId="{F53E07CB-1E90-49F5-B454-7CB2B472C156}" dt="2020-09-09T13:29:29.514" v="1684" actId="14100"/>
          <ac:spMkLst>
            <pc:docMk/>
            <pc:sldMk cId="1459045178" sldId="344"/>
            <ac:spMk id="2" creationId="{07E25830-5673-448C-8CFB-0FDC0D024E11}"/>
          </ac:spMkLst>
        </pc:spChg>
        <pc:spChg chg="del">
          <ac:chgData name="itpro guide" userId="1535074a45cce87e" providerId="LiveId" clId="{F53E07CB-1E90-49F5-B454-7CB2B472C156}" dt="2020-09-09T10:31:32.741" v="1003" actId="478"/>
          <ac:spMkLst>
            <pc:docMk/>
            <pc:sldMk cId="1459045178" sldId="344"/>
            <ac:spMk id="4" creationId="{034EB33D-7401-4DA8-9FC7-A748C8584854}"/>
          </ac:spMkLst>
        </pc:spChg>
        <pc:spChg chg="add mod">
          <ac:chgData name="itpro guide" userId="1535074a45cce87e" providerId="LiveId" clId="{F53E07CB-1E90-49F5-B454-7CB2B472C156}" dt="2020-09-09T13:29:45.090" v="1693" actId="403"/>
          <ac:spMkLst>
            <pc:docMk/>
            <pc:sldMk cId="1459045178" sldId="344"/>
            <ac:spMk id="4" creationId="{18A69A5C-9468-4B83-A2A2-CE57B05244B4}"/>
          </ac:spMkLst>
        </pc:spChg>
        <pc:spChg chg="mod">
          <ac:chgData name="itpro guide" userId="1535074a45cce87e" providerId="LiveId" clId="{F53E07CB-1E90-49F5-B454-7CB2B472C156}" dt="2020-09-09T13:28:23.306" v="1620" actId="20577"/>
          <ac:spMkLst>
            <pc:docMk/>
            <pc:sldMk cId="1459045178" sldId="344"/>
            <ac:spMk id="5" creationId="{C24A7AC5-31DE-4DED-9A59-BF506BA2BD5D}"/>
          </ac:spMkLst>
        </pc:spChg>
      </pc:sldChg>
      <pc:sldChg chg="delSp modSp new mod">
        <pc:chgData name="itpro guide" userId="1535074a45cce87e" providerId="LiveId" clId="{F53E07CB-1E90-49F5-B454-7CB2B472C156}" dt="2020-09-09T13:39:39.845" v="2134" actId="20577"/>
        <pc:sldMkLst>
          <pc:docMk/>
          <pc:sldMk cId="1013354627" sldId="345"/>
        </pc:sldMkLst>
        <pc:spChg chg="mod">
          <ac:chgData name="itpro guide" userId="1535074a45cce87e" providerId="LiveId" clId="{F53E07CB-1E90-49F5-B454-7CB2B472C156}" dt="2020-09-09T13:39:39.845" v="2134" actId="20577"/>
          <ac:spMkLst>
            <pc:docMk/>
            <pc:sldMk cId="1013354627" sldId="345"/>
            <ac:spMk id="2" creationId="{9DBF9630-47BD-401C-B435-AE9BB1BE8F79}"/>
          </ac:spMkLst>
        </pc:spChg>
        <pc:spChg chg="del">
          <ac:chgData name="itpro guide" userId="1535074a45cce87e" providerId="LiveId" clId="{F53E07CB-1E90-49F5-B454-7CB2B472C156}" dt="2020-09-09T13:30:24.170" v="1694" actId="478"/>
          <ac:spMkLst>
            <pc:docMk/>
            <pc:sldMk cId="1013354627" sldId="345"/>
            <ac:spMk id="4" creationId="{0D951E62-6515-4CED-BDA6-6802A29EE3AC}"/>
          </ac:spMkLst>
        </pc:spChg>
        <pc:spChg chg="mod">
          <ac:chgData name="itpro guide" userId="1535074a45cce87e" providerId="LiveId" clId="{F53E07CB-1E90-49F5-B454-7CB2B472C156}" dt="2020-09-09T13:39:16.812" v="2079" actId="20577"/>
          <ac:spMkLst>
            <pc:docMk/>
            <pc:sldMk cId="1013354627" sldId="345"/>
            <ac:spMk id="5" creationId="{0913D880-5A32-498B-89DC-2BEAFF00440F}"/>
          </ac:spMkLst>
        </pc:spChg>
      </pc:sldChg>
      <pc:sldChg chg="new del">
        <pc:chgData name="itpro guide" userId="1535074a45cce87e" providerId="LiveId" clId="{F53E07CB-1E90-49F5-B454-7CB2B472C156}" dt="2020-09-09T11:15:38.074" v="1005" actId="47"/>
        <pc:sldMkLst>
          <pc:docMk/>
          <pc:sldMk cId="2896267519" sldId="345"/>
        </pc:sldMkLst>
      </pc:sldChg>
      <pc:sldChg chg="delSp modSp new mod">
        <pc:chgData name="itpro guide" userId="1535074a45cce87e" providerId="LiveId" clId="{F53E07CB-1E90-49F5-B454-7CB2B472C156}" dt="2020-09-09T13:37:28.968" v="1894" actId="207"/>
        <pc:sldMkLst>
          <pc:docMk/>
          <pc:sldMk cId="200956496" sldId="346"/>
        </pc:sldMkLst>
        <pc:spChg chg="mod">
          <ac:chgData name="itpro guide" userId="1535074a45cce87e" providerId="LiveId" clId="{F53E07CB-1E90-49F5-B454-7CB2B472C156}" dt="2020-09-09T13:37:28.968" v="1894" actId="207"/>
          <ac:spMkLst>
            <pc:docMk/>
            <pc:sldMk cId="200956496" sldId="346"/>
            <ac:spMk id="2" creationId="{D4F19227-13ED-4506-B0E2-E3F1F0B4C0FF}"/>
          </ac:spMkLst>
        </pc:spChg>
        <pc:spChg chg="del">
          <ac:chgData name="itpro guide" userId="1535074a45cce87e" providerId="LiveId" clId="{F53E07CB-1E90-49F5-B454-7CB2B472C156}" dt="2020-09-09T13:31:41.820" v="1893" actId="478"/>
          <ac:spMkLst>
            <pc:docMk/>
            <pc:sldMk cId="200956496" sldId="346"/>
            <ac:spMk id="4" creationId="{BCCE7345-6050-4002-92F9-9C7D26F5CB3A}"/>
          </ac:spMkLst>
        </pc:spChg>
        <pc:spChg chg="mod">
          <ac:chgData name="itpro guide" userId="1535074a45cce87e" providerId="LiveId" clId="{F53E07CB-1E90-49F5-B454-7CB2B472C156}" dt="2020-09-09T13:30:57.600" v="1770" actId="20577"/>
          <ac:spMkLst>
            <pc:docMk/>
            <pc:sldMk cId="200956496" sldId="346"/>
            <ac:spMk id="5" creationId="{60CBA3F0-B251-4D88-89C0-1D5BEE7FFB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PST Import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the steps involved in PST Import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How to Import PST 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A60C86-64E3-4054-BFFD-D3FFAAAC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 Mailbox Import role in Exchange Online</a:t>
            </a:r>
          </a:p>
          <a:p>
            <a:r>
              <a:rPr lang="en-US" dirty="0">
                <a:solidFill>
                  <a:schemeClr val="tx1"/>
                </a:solidFill>
              </a:rPr>
              <a:t>Use Global Admin or User with Mail recipient role in Exchange Online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D50B3-924D-4AE8-9A78-AD498888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538164-0148-4B25-BC97-CD736E3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PST Import</a:t>
            </a:r>
          </a:p>
        </p:txBody>
      </p:sp>
    </p:spTree>
    <p:extLst>
      <p:ext uri="{BB962C8B-B14F-4D97-AF65-F5344CB8AC3E}">
        <p14:creationId xmlns:p14="http://schemas.microsoft.com/office/powerpoint/2010/main" val="6465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C13FE8-4FF0-4F4E-A4E8-B50B34C3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New Job to Import PST files</a:t>
            </a:r>
          </a:p>
          <a:p>
            <a:r>
              <a:rPr lang="en-US" dirty="0">
                <a:solidFill>
                  <a:schemeClr val="tx1"/>
                </a:solidFill>
              </a:rPr>
              <a:t>Copy the SAS URL for your organization (Azure Storage location &amp; Storage Access key)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100E9-DC8A-4E6A-A949-9A11FB3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825B56-D6AB-43D0-854B-9412F682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Job, Copy SAS URL</a:t>
            </a:r>
          </a:p>
        </p:txBody>
      </p:sp>
    </p:spTree>
    <p:extLst>
      <p:ext uri="{BB962C8B-B14F-4D97-AF65-F5344CB8AC3E}">
        <p14:creationId xmlns:p14="http://schemas.microsoft.com/office/powerpoint/2010/main" val="9021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E25830-5673-448C-8CFB-0FDC0D02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14615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Download Azure </a:t>
            </a:r>
            <a:r>
              <a:rPr lang="en-US" dirty="0" err="1">
                <a:solidFill>
                  <a:schemeClr val="tx1"/>
                </a:solidFill>
              </a:rPr>
              <a:t>AzCopy</a:t>
            </a:r>
            <a:r>
              <a:rPr lang="en-US" dirty="0">
                <a:solidFill>
                  <a:schemeClr val="tx1"/>
                </a:solidFill>
              </a:rPr>
              <a:t> tool &amp; Install it</a:t>
            </a:r>
          </a:p>
          <a:p>
            <a:r>
              <a:rPr lang="en-US" dirty="0">
                <a:solidFill>
                  <a:schemeClr val="tx1"/>
                </a:solidFill>
              </a:rPr>
              <a:t>Upload the PST files using </a:t>
            </a:r>
            <a:r>
              <a:rPr lang="en-US" dirty="0" err="1">
                <a:solidFill>
                  <a:schemeClr val="tx1"/>
                </a:solidFill>
              </a:rPr>
              <a:t>AzCopy</a:t>
            </a:r>
            <a:r>
              <a:rPr lang="en-US" dirty="0">
                <a:solidFill>
                  <a:schemeClr val="tx1"/>
                </a:solidFill>
              </a:rPr>
              <a:t> tool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C963E-D4CD-406D-BA24-571B7CAC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4A7AC5-31DE-4DED-9A59-BF506BA2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&amp; Run Azure Copy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69A5C-9468-4B83-A2A2-CE57B05244B4}"/>
              </a:ext>
            </a:extLst>
          </p:cNvPr>
          <p:cNvSpPr txBox="1"/>
          <p:nvPr/>
        </p:nvSpPr>
        <p:spPr>
          <a:xfrm>
            <a:off x="1683327" y="3422073"/>
            <a:ext cx="882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AzCopy.exe /Source:&lt;Location of PST files&gt; /Dest:&lt;SAS URL&gt; /V:&lt;Log file location&gt; /Y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5904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F19227-13ED-4506-B0E2-E3F1F0B4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 Azure Storage Explorer</a:t>
            </a:r>
          </a:p>
          <a:p>
            <a:r>
              <a:rPr lang="en-US" dirty="0">
                <a:solidFill>
                  <a:schemeClr val="tx1"/>
                </a:solidFill>
              </a:rPr>
              <a:t>Connect to PST Storage location using SAS 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Verify the list of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5F8F0-BAA8-46B2-BB02-B48DD811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CBA3F0-B251-4D88-89C0-1D5BEE7F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upload</a:t>
            </a:r>
          </a:p>
        </p:txBody>
      </p:sp>
    </p:spTree>
    <p:extLst>
      <p:ext uri="{BB962C8B-B14F-4D97-AF65-F5344CB8AC3E}">
        <p14:creationId xmlns:p14="http://schemas.microsoft.com/office/powerpoint/2010/main" val="20095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F9630-47BD-401C-B435-AE9BB1BE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a PST Import mapping file</a:t>
            </a:r>
          </a:p>
          <a:p>
            <a:r>
              <a:rPr lang="en-US" dirty="0">
                <a:solidFill>
                  <a:schemeClr val="tx1"/>
                </a:solidFill>
              </a:rPr>
              <a:t>Reference file available in Microsoft documentation</a:t>
            </a:r>
          </a:p>
          <a:p>
            <a:r>
              <a:rPr lang="en-US" dirty="0">
                <a:solidFill>
                  <a:schemeClr val="tx1"/>
                </a:solidFill>
              </a:rPr>
              <a:t>Create Import Job</a:t>
            </a:r>
          </a:p>
          <a:p>
            <a:r>
              <a:rPr lang="en-US" dirty="0">
                <a:solidFill>
                  <a:schemeClr val="tx1"/>
                </a:solidFill>
              </a:rPr>
              <a:t>Test import PST from outlook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1F621-82A0-47F4-AB81-3E4E8BA3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13D880-5A32-498B-89DC-2BEAFF00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3" y="245893"/>
            <a:ext cx="10515600" cy="870287"/>
          </a:xfrm>
        </p:spPr>
        <p:txBody>
          <a:bodyPr/>
          <a:lstStyle/>
          <a:p>
            <a:r>
              <a:rPr lang="en-US" dirty="0"/>
              <a:t>Create the PST import JOB</a:t>
            </a:r>
          </a:p>
        </p:txBody>
      </p:sp>
    </p:spTree>
    <p:extLst>
      <p:ext uri="{BB962C8B-B14F-4D97-AF65-F5344CB8AC3E}">
        <p14:creationId xmlns:p14="http://schemas.microsoft.com/office/powerpoint/2010/main" val="10133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F9630-47BD-401C-B435-AE9BB1BE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Demo: Import PST to Microsoft 365 User Mailbox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1F621-82A0-47F4-AB81-3E4E8BA3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13D880-5A32-498B-89DC-2BEAFF00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3" y="245893"/>
            <a:ext cx="10515600" cy="870287"/>
          </a:xfrm>
        </p:spPr>
        <p:txBody>
          <a:bodyPr/>
          <a:lstStyle/>
          <a:p>
            <a:r>
              <a:rPr lang="en-US" dirty="0"/>
              <a:t>Demo	</a:t>
            </a:r>
          </a:p>
        </p:txBody>
      </p:sp>
    </p:spTree>
    <p:extLst>
      <p:ext uri="{BB962C8B-B14F-4D97-AF65-F5344CB8AC3E}">
        <p14:creationId xmlns:p14="http://schemas.microsoft.com/office/powerpoint/2010/main" val="62788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GB" sz="4400" dirty="0">
                <a:solidFill>
                  <a:schemeClr val="bg1"/>
                </a:solidFill>
              </a:rPr>
              <a:t>MS 100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841630" y="1867808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PST from Admin Center 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79" y="1848304"/>
            <a:ext cx="3886951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13399</TotalTime>
  <Words>194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 bold</vt:lpstr>
      <vt:lpstr>Open Sans Semibold</vt:lpstr>
      <vt:lpstr>Office Theme</vt:lpstr>
      <vt:lpstr>PST Import</vt:lpstr>
      <vt:lpstr>Topics</vt:lpstr>
      <vt:lpstr>Steps involved in PST Import</vt:lpstr>
      <vt:lpstr>Create a Job, Copy SAS URL</vt:lpstr>
      <vt:lpstr>Install &amp; Run Azure Copy tool</vt:lpstr>
      <vt:lpstr>Verify the upload</vt:lpstr>
      <vt:lpstr>Create the PST import JOB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277</cp:revision>
  <dcterms:created xsi:type="dcterms:W3CDTF">2017-03-27T12:26:01Z</dcterms:created>
  <dcterms:modified xsi:type="dcterms:W3CDTF">2020-09-11T06:07:16Z</dcterms:modified>
</cp:coreProperties>
</file>