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0" autoAdjust="0"/>
  </p:normalViewPr>
  <p:slideViewPr>
    <p:cSldViewPr snapToGrid="0" showGuides="1">
      <p:cViewPr varScale="1">
        <p:scale>
          <a:sx n="109" d="100"/>
          <a:sy n="109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4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Identity Synchronization with Azure AD Connect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Custom Installation Password Hash Synchronization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Enable Seamless Single Sing-on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Pass-through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Federated Authentication – Setup AD FS for Office 365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13200</TotalTime>
  <Words>38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4  Identity Synchronization with Azure AD Connect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278</cp:revision>
  <dcterms:created xsi:type="dcterms:W3CDTF">2017-03-27T12:26:01Z</dcterms:created>
  <dcterms:modified xsi:type="dcterms:W3CDTF">2021-01-11T10:59:22Z</dcterms:modified>
</cp:coreProperties>
</file>