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1" r:id="rId2"/>
    <p:sldId id="352" r:id="rId3"/>
    <p:sldId id="354" r:id="rId4"/>
    <p:sldId id="3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E9C6F-D8B3-47AA-8180-093526466977}" v="7" dt="2020-06-29T12:52:34.494"/>
    <p1510:client id="{7CCE3C70-6AA2-4507-9073-55B9B1C39C2F}" v="7" dt="2020-06-30T08:20:29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7CCE3C70-6AA2-4507-9073-55B9B1C39C2F}"/>
    <pc:docChg chg="undo custSel addSld delSld modSld">
      <pc:chgData name="itpro guide" userId="1535074a45cce87e" providerId="LiveId" clId="{7CCE3C70-6AA2-4507-9073-55B9B1C39C2F}" dt="2020-06-30T08:21:50.088" v="531" actId="47"/>
      <pc:docMkLst>
        <pc:docMk/>
      </pc:docMkLst>
      <pc:sldChg chg="modSp mod">
        <pc:chgData name="itpro guide" userId="1535074a45cce87e" providerId="LiveId" clId="{7CCE3C70-6AA2-4507-9073-55B9B1C39C2F}" dt="2020-06-29T10:47:21.212" v="60" actId="20577"/>
        <pc:sldMkLst>
          <pc:docMk/>
          <pc:sldMk cId="977761970" sldId="331"/>
        </pc:sldMkLst>
        <pc:spChg chg="mod">
          <ac:chgData name="itpro guide" userId="1535074a45cce87e" providerId="LiveId" clId="{7CCE3C70-6AA2-4507-9073-55B9B1C39C2F}" dt="2020-06-29T10:47:21.212" v="60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CCE3C70-6AA2-4507-9073-55B9B1C39C2F}" dt="2020-06-29T10:50:58.670" v="212" actId="20577"/>
        <pc:sldMkLst>
          <pc:docMk/>
          <pc:sldMk cId="1329715751" sldId="352"/>
        </pc:sldMkLst>
        <pc:spChg chg="mod">
          <ac:chgData name="itpro guide" userId="1535074a45cce87e" providerId="LiveId" clId="{7CCE3C70-6AA2-4507-9073-55B9B1C39C2F}" dt="2020-06-29T10:50:58.670" v="212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addSp modSp mod">
        <pc:chgData name="itpro guide" userId="1535074a45cce87e" providerId="LiveId" clId="{7CCE3C70-6AA2-4507-9073-55B9B1C39C2F}" dt="2020-06-29T10:56:16.861" v="304" actId="1076"/>
        <pc:sldMkLst>
          <pc:docMk/>
          <pc:sldMk cId="2495937671" sldId="353"/>
        </pc:sldMkLst>
        <pc:spChg chg="mod">
          <ac:chgData name="itpro guide" userId="1535074a45cce87e" providerId="LiveId" clId="{7CCE3C70-6AA2-4507-9073-55B9B1C39C2F}" dt="2020-06-29T10:53:06.812" v="254" actId="1076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7CCE3C70-6AA2-4507-9073-55B9B1C39C2F}" dt="2020-06-29T10:51:50.230" v="249" actId="20577"/>
          <ac:spMkLst>
            <pc:docMk/>
            <pc:sldMk cId="2495937671" sldId="353"/>
            <ac:spMk id="5" creationId="{AC7CEDDC-0506-4529-ABD5-5342B1E73E8A}"/>
          </ac:spMkLst>
        </pc:spChg>
        <pc:spChg chg="add mod">
          <ac:chgData name="itpro guide" userId="1535074a45cce87e" providerId="LiveId" clId="{7CCE3C70-6AA2-4507-9073-55B9B1C39C2F}" dt="2020-06-29T10:53:20.482" v="257" actId="1076"/>
          <ac:spMkLst>
            <pc:docMk/>
            <pc:sldMk cId="2495937671" sldId="353"/>
            <ac:spMk id="7" creationId="{6DB2B4E8-759A-4722-AF63-3EDAEC79E6EE}"/>
          </ac:spMkLst>
        </pc:spChg>
        <pc:spChg chg="add mod">
          <ac:chgData name="itpro guide" userId="1535074a45cce87e" providerId="LiveId" clId="{7CCE3C70-6AA2-4507-9073-55B9B1C39C2F}" dt="2020-06-29T10:53:37.396" v="259" actId="1076"/>
          <ac:spMkLst>
            <pc:docMk/>
            <pc:sldMk cId="2495937671" sldId="353"/>
            <ac:spMk id="9" creationId="{491233C8-AE7A-4C35-8948-CEFDD07D95BB}"/>
          </ac:spMkLst>
        </pc:spChg>
        <pc:spChg chg="add mod">
          <ac:chgData name="itpro guide" userId="1535074a45cce87e" providerId="LiveId" clId="{7CCE3C70-6AA2-4507-9073-55B9B1C39C2F}" dt="2020-06-29T10:55:21.808" v="276" actId="1076"/>
          <ac:spMkLst>
            <pc:docMk/>
            <pc:sldMk cId="2495937671" sldId="353"/>
            <ac:spMk id="11" creationId="{915E06D4-E003-4C7D-893E-52911C7F9871}"/>
          </ac:spMkLst>
        </pc:spChg>
        <pc:spChg chg="add mod">
          <ac:chgData name="itpro guide" userId="1535074a45cce87e" providerId="LiveId" clId="{7CCE3C70-6AA2-4507-9073-55B9B1C39C2F}" dt="2020-06-29T10:55:44.188" v="300" actId="1076"/>
          <ac:spMkLst>
            <pc:docMk/>
            <pc:sldMk cId="2495937671" sldId="353"/>
            <ac:spMk id="18" creationId="{525959E1-C66E-4DAB-A06B-C70FDAD00208}"/>
          </ac:spMkLst>
        </pc:spChg>
        <pc:picChg chg="add mod">
          <ac:chgData name="itpro guide" userId="1535074a45cce87e" providerId="LiveId" clId="{7CCE3C70-6AA2-4507-9073-55B9B1C39C2F}" dt="2020-06-29T10:56:16.861" v="304" actId="1076"/>
          <ac:picMkLst>
            <pc:docMk/>
            <pc:sldMk cId="2495937671" sldId="353"/>
            <ac:picMk id="6" creationId="{87BFD419-59E0-4806-8690-89501CEAD2B5}"/>
          </ac:picMkLst>
        </pc:picChg>
        <pc:picChg chg="add mod">
          <ac:chgData name="itpro guide" userId="1535074a45cce87e" providerId="LiveId" clId="{7CCE3C70-6AA2-4507-9073-55B9B1C39C2F}" dt="2020-06-29T10:53:37.396" v="259" actId="1076"/>
          <ac:picMkLst>
            <pc:docMk/>
            <pc:sldMk cId="2495937671" sldId="353"/>
            <ac:picMk id="8" creationId="{42299EF1-20DA-4939-A11A-3269F9AA0A7A}"/>
          </ac:picMkLst>
        </pc:picChg>
        <pc:picChg chg="add mod">
          <ac:chgData name="itpro guide" userId="1535074a45cce87e" providerId="LiveId" clId="{7CCE3C70-6AA2-4507-9073-55B9B1C39C2F}" dt="2020-06-29T10:55:18.976" v="275" actId="1076"/>
          <ac:picMkLst>
            <pc:docMk/>
            <pc:sldMk cId="2495937671" sldId="353"/>
            <ac:picMk id="10" creationId="{C77BF418-5D17-49D1-8A7A-B98C431F9E7B}"/>
          </ac:picMkLst>
        </pc:picChg>
        <pc:picChg chg="add mod">
          <ac:chgData name="itpro guide" userId="1535074a45cce87e" providerId="LiveId" clId="{7CCE3C70-6AA2-4507-9073-55B9B1C39C2F}" dt="2020-06-29T10:55:18.976" v="275" actId="1076"/>
          <ac:picMkLst>
            <pc:docMk/>
            <pc:sldMk cId="2495937671" sldId="353"/>
            <ac:picMk id="12" creationId="{595E727B-C189-433F-A447-FF5ECB34F231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3" creationId="{4D464558-6764-401D-856F-E1AAF130AE6F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4" creationId="{6780BEF1-0FDD-48DF-882F-A10E932EA3A2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5" creationId="{E1787265-C8FA-49FF-A828-BD6405A28AC1}"/>
          </ac:picMkLst>
        </pc:picChg>
        <pc:picChg chg="add mod">
          <ac:chgData name="itpro guide" userId="1535074a45cce87e" providerId="LiveId" clId="{7CCE3C70-6AA2-4507-9073-55B9B1C39C2F}" dt="2020-06-29T10:55:25.737" v="277" actId="1076"/>
          <ac:picMkLst>
            <pc:docMk/>
            <pc:sldMk cId="2495937671" sldId="353"/>
            <ac:picMk id="16" creationId="{7AE9C509-EC3E-4F8B-A0D9-90707402FAF7}"/>
          </ac:picMkLst>
        </pc:picChg>
        <pc:picChg chg="add mod">
          <ac:chgData name="itpro guide" userId="1535074a45cce87e" providerId="LiveId" clId="{7CCE3C70-6AA2-4507-9073-55B9B1C39C2F}" dt="2020-06-29T10:55:27.707" v="278" actId="1076"/>
          <ac:picMkLst>
            <pc:docMk/>
            <pc:sldMk cId="2495937671" sldId="353"/>
            <ac:picMk id="17" creationId="{29905F6B-8550-49AF-8F62-9203871533C3}"/>
          </ac:picMkLst>
        </pc:picChg>
        <pc:cxnChg chg="add mod">
          <ac:chgData name="itpro guide" userId="1535074a45cce87e" providerId="LiveId" clId="{7CCE3C70-6AA2-4507-9073-55B9B1C39C2F}" dt="2020-06-29T10:55:15.021" v="274" actId="14100"/>
          <ac:cxnSpMkLst>
            <pc:docMk/>
            <pc:sldMk cId="2495937671" sldId="353"/>
            <ac:cxnSpMk id="19" creationId="{33F68050-3DB9-4989-B07B-41E0072DE459}"/>
          </ac:cxnSpMkLst>
        </pc:cxnChg>
        <pc:cxnChg chg="add mod">
          <ac:chgData name="itpro guide" userId="1535074a45cce87e" providerId="LiveId" clId="{7CCE3C70-6AA2-4507-9073-55B9B1C39C2F}" dt="2020-06-29T10:56:01.313" v="303" actId="208"/>
          <ac:cxnSpMkLst>
            <pc:docMk/>
            <pc:sldMk cId="2495937671" sldId="353"/>
            <ac:cxnSpMk id="23" creationId="{1C95A275-363E-4F40-A4D5-804BA0E7AF89}"/>
          </ac:cxnSpMkLst>
        </pc:cxnChg>
      </pc:sldChg>
      <pc:sldChg chg="modSp mod">
        <pc:chgData name="itpro guide" userId="1535074a45cce87e" providerId="LiveId" clId="{7CCE3C70-6AA2-4507-9073-55B9B1C39C2F}" dt="2020-06-30T08:21:23.093" v="529" actId="20577"/>
        <pc:sldMkLst>
          <pc:docMk/>
          <pc:sldMk cId="3376566052" sldId="354"/>
        </pc:sldMkLst>
        <pc:spChg chg="mod">
          <ac:chgData name="itpro guide" userId="1535074a45cce87e" providerId="LiveId" clId="{7CCE3C70-6AA2-4507-9073-55B9B1C39C2F}" dt="2020-06-30T08:21:23.093" v="529" actId="20577"/>
          <ac:spMkLst>
            <pc:docMk/>
            <pc:sldMk cId="3376566052" sldId="354"/>
            <ac:spMk id="2" creationId="{77D48316-0FE3-4F82-BAC9-0B3DBC4587B3}"/>
          </ac:spMkLst>
        </pc:spChg>
      </pc:sldChg>
      <pc:sldChg chg="new del">
        <pc:chgData name="itpro guide" userId="1535074a45cce87e" providerId="LiveId" clId="{7CCE3C70-6AA2-4507-9073-55B9B1C39C2F}" dt="2020-06-30T08:21:50.088" v="531" actId="47"/>
        <pc:sldMkLst>
          <pc:docMk/>
          <pc:sldMk cId="518100005" sldId="355"/>
        </pc:sldMkLst>
      </pc:sldChg>
    </pc:docChg>
  </pc:docChgLst>
  <pc:docChgLst>
    <pc:chgData name="itpro guide" userId="1535074a45cce87e" providerId="LiveId" clId="{C17016BA-F18B-4B6D-8656-574CF3A8810D}"/>
    <pc:docChg chg="custSel delSld modSld">
      <pc:chgData name="itpro guide" userId="1535074a45cce87e" providerId="LiveId" clId="{C17016BA-F18B-4B6D-8656-574CF3A8810D}" dt="2020-06-29T10:33:21.420" v="373" actId="20577"/>
      <pc:docMkLst>
        <pc:docMk/>
      </pc:docMkLst>
      <pc:sldChg chg="modSp mod">
        <pc:chgData name="itpro guide" userId="1535074a45cce87e" providerId="LiveId" clId="{C17016BA-F18B-4B6D-8656-574CF3A8810D}" dt="2020-06-29T10:31:09.454" v="62" actId="20577"/>
        <pc:sldMkLst>
          <pc:docMk/>
          <pc:sldMk cId="977761970" sldId="331"/>
        </pc:sldMkLst>
        <pc:spChg chg="mod">
          <ac:chgData name="itpro guide" userId="1535074a45cce87e" providerId="LiveId" clId="{C17016BA-F18B-4B6D-8656-574CF3A8810D}" dt="2020-06-29T10:31:09.454" v="6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17016BA-F18B-4B6D-8656-574CF3A8810D}" dt="2020-06-29T10:33:21.420" v="373" actId="20577"/>
        <pc:sldMkLst>
          <pc:docMk/>
          <pc:sldMk cId="548111238" sldId="340"/>
        </pc:sldMkLst>
        <pc:spChg chg="mod">
          <ac:chgData name="itpro guide" userId="1535074a45cce87e" providerId="LiveId" clId="{C17016BA-F18B-4B6D-8656-574CF3A8810D}" dt="2020-06-29T10:33:21.420" v="373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C17016BA-F18B-4B6D-8656-574CF3A8810D}" dt="2020-06-29T10:33:03.306" v="341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C17016BA-F18B-4B6D-8656-574CF3A8810D}" dt="2020-06-29T10:31:58.065" v="220" actId="313"/>
        <pc:sldMkLst>
          <pc:docMk/>
          <pc:sldMk cId="1329715751" sldId="352"/>
        </pc:sldMkLst>
        <pc:spChg chg="mod">
          <ac:chgData name="itpro guide" userId="1535074a45cce87e" providerId="LiveId" clId="{C17016BA-F18B-4B6D-8656-574CF3A8810D}" dt="2020-06-29T10:31:58.065" v="220" actId="313"/>
          <ac:spMkLst>
            <pc:docMk/>
            <pc:sldMk cId="1329715751" sldId="352"/>
            <ac:spMk id="30" creationId="{C8C5727D-4795-4D4A-A8E5-8B7202FCDBD5}"/>
          </ac:spMkLst>
        </pc:spChg>
      </pc:sldChg>
      <pc:sldChg chg="delSp modSp mod">
        <pc:chgData name="itpro guide" userId="1535074a45cce87e" providerId="LiveId" clId="{C17016BA-F18B-4B6D-8656-574CF3A8810D}" dt="2020-06-29T10:32:28.476" v="275" actId="20577"/>
        <pc:sldMkLst>
          <pc:docMk/>
          <pc:sldMk cId="2495937671" sldId="353"/>
        </pc:sldMkLst>
        <pc:spChg chg="mod">
          <ac:chgData name="itpro guide" userId="1535074a45cce87e" providerId="LiveId" clId="{C17016BA-F18B-4B6D-8656-574CF3A8810D}" dt="2020-06-29T10:32:28.476" v="275" actId="20577"/>
          <ac:spMkLst>
            <pc:docMk/>
            <pc:sldMk cId="2495937671" sldId="353"/>
            <ac:spMk id="2" creationId="{633F590B-8AD1-4331-98CE-1E67D220AD07}"/>
          </ac:spMkLst>
        </pc:spChg>
        <pc:spChg chg="mod">
          <ac:chgData name="itpro guide" userId="1535074a45cce87e" providerId="LiveId" clId="{C17016BA-F18B-4B6D-8656-574CF3A8810D}" dt="2020-06-29T10:32:13.178" v="229" actId="20577"/>
          <ac:spMkLst>
            <pc:docMk/>
            <pc:sldMk cId="2495937671" sldId="353"/>
            <ac:spMk id="5" creationId="{AC7CEDDC-0506-4529-ABD5-5342B1E73E8A}"/>
          </ac:spMkLst>
        </pc:spChg>
        <pc:spChg chg="del">
          <ac:chgData name="itpro guide" userId="1535074a45cce87e" providerId="LiveId" clId="{C17016BA-F18B-4B6D-8656-574CF3A8810D}" dt="2020-06-29T10:32:17.061" v="230" actId="478"/>
          <ac:spMkLst>
            <pc:docMk/>
            <pc:sldMk cId="2495937671" sldId="353"/>
            <ac:spMk id="7" creationId="{458D5380-7B41-43CB-A0F1-D1EC3A0A202E}"/>
          </ac:spMkLst>
        </pc:spChg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4178666811" sldId="354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734033136" sldId="355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1276422457" sldId="357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2973292051" sldId="360"/>
        </pc:sldMkLst>
      </pc:sldChg>
      <pc:sldChg chg="del">
        <pc:chgData name="itpro guide" userId="1535074a45cce87e" providerId="LiveId" clId="{C17016BA-F18B-4B6D-8656-574CF3A8810D}" dt="2020-06-29T10:32:07.819" v="221" actId="47"/>
        <pc:sldMkLst>
          <pc:docMk/>
          <pc:sldMk cId="2155409780" sldId="362"/>
        </pc:sldMkLst>
      </pc:sldChg>
    </pc:docChg>
  </pc:docChgLst>
  <pc:docChgLst>
    <pc:chgData name="itpro guide" userId="1535074a45cce87e" providerId="LiveId" clId="{31CE9C6F-D8B3-47AA-8180-093526466977}"/>
    <pc:docChg chg="custSel addSld delSld modSld">
      <pc:chgData name="itpro guide" userId="1535074a45cce87e" providerId="LiveId" clId="{31CE9C6F-D8B3-47AA-8180-093526466977}" dt="2020-07-01T02:04:04.785" v="303" actId="5793"/>
      <pc:docMkLst>
        <pc:docMk/>
      </pc:docMkLst>
      <pc:sldChg chg="modSp mod">
        <pc:chgData name="itpro guide" userId="1535074a45cce87e" providerId="LiveId" clId="{31CE9C6F-D8B3-47AA-8180-093526466977}" dt="2020-07-01T02:04:04.785" v="303" actId="5793"/>
        <pc:sldMkLst>
          <pc:docMk/>
          <pc:sldMk cId="1329715751" sldId="352"/>
        </pc:sldMkLst>
        <pc:spChg chg="mod">
          <ac:chgData name="itpro guide" userId="1535074a45cce87e" providerId="LiveId" clId="{31CE9C6F-D8B3-47AA-8180-093526466977}" dt="2020-07-01T02:04:04.785" v="303" actId="5793"/>
          <ac:spMkLst>
            <pc:docMk/>
            <pc:sldMk cId="1329715751" sldId="352"/>
            <ac:spMk id="30" creationId="{C8C5727D-4795-4D4A-A8E5-8B7202FCDBD5}"/>
          </ac:spMkLst>
        </pc:spChg>
      </pc:sldChg>
      <pc:sldChg chg="addSp modSp del mod">
        <pc:chgData name="itpro guide" userId="1535074a45cce87e" providerId="LiveId" clId="{31CE9C6F-D8B3-47AA-8180-093526466977}" dt="2020-07-01T02:03:38.638" v="236" actId="47"/>
        <pc:sldMkLst>
          <pc:docMk/>
          <pc:sldMk cId="2495937671" sldId="353"/>
        </pc:sldMkLst>
        <pc:spChg chg="mod">
          <ac:chgData name="itpro guide" userId="1535074a45cce87e" providerId="LiveId" clId="{31CE9C6F-D8B3-47AA-8180-093526466977}" dt="2020-06-29T12:32:31.864" v="2" actId="113"/>
          <ac:spMkLst>
            <pc:docMk/>
            <pc:sldMk cId="2495937671" sldId="353"/>
            <ac:spMk id="2" creationId="{633F590B-8AD1-4331-98CE-1E67D220AD07}"/>
          </ac:spMkLst>
        </pc:spChg>
        <pc:spChg chg="add mod">
          <ac:chgData name="itpro guide" userId="1535074a45cce87e" providerId="LiveId" clId="{31CE9C6F-D8B3-47AA-8180-093526466977}" dt="2020-06-29T12:51:47.569" v="93" actId="20577"/>
          <ac:spMkLst>
            <pc:docMk/>
            <pc:sldMk cId="2495937671" sldId="353"/>
            <ac:spMk id="4" creationId="{2260150E-9024-47CF-8CF7-501640790DE5}"/>
          </ac:spMkLst>
        </pc:spChg>
        <pc:spChg chg="mod">
          <ac:chgData name="itpro guide" userId="1535074a45cce87e" providerId="LiveId" clId="{31CE9C6F-D8B3-47AA-8180-093526466977}" dt="2020-06-29T12:52:53.708" v="129" actId="20577"/>
          <ac:spMkLst>
            <pc:docMk/>
            <pc:sldMk cId="2495937671" sldId="353"/>
            <ac:spMk id="18" creationId="{525959E1-C66E-4DAB-A06B-C70FDAD00208}"/>
          </ac:spMkLst>
        </pc:spChg>
        <pc:spChg chg="add mod">
          <ac:chgData name="itpro guide" userId="1535074a45cce87e" providerId="LiveId" clId="{31CE9C6F-D8B3-47AA-8180-093526466977}" dt="2020-06-29T12:50:54.844" v="72" actId="1076"/>
          <ac:spMkLst>
            <pc:docMk/>
            <pc:sldMk cId="2495937671" sldId="353"/>
            <ac:spMk id="21" creationId="{77427706-3410-4D52-901A-5D7EF85A2AFB}"/>
          </ac:spMkLst>
        </pc:spChg>
        <pc:spChg chg="add mod">
          <ac:chgData name="itpro guide" userId="1535074a45cce87e" providerId="LiveId" clId="{31CE9C6F-D8B3-47AA-8180-093526466977}" dt="2020-06-29T12:52:02.948" v="106" actId="1076"/>
          <ac:spMkLst>
            <pc:docMk/>
            <pc:sldMk cId="2495937671" sldId="353"/>
            <ac:spMk id="24" creationId="{5C14D575-7117-45EC-B85C-427D6BC94073}"/>
          </ac:spMkLst>
        </pc:spChg>
        <pc:spChg chg="add mod">
          <ac:chgData name="itpro guide" userId="1535074a45cce87e" providerId="LiveId" clId="{31CE9C6F-D8B3-47AA-8180-093526466977}" dt="2020-06-29T12:52:50.853" v="127" actId="20577"/>
          <ac:spMkLst>
            <pc:docMk/>
            <pc:sldMk cId="2495937671" sldId="353"/>
            <ac:spMk id="28" creationId="{6CB8194E-A609-46B7-ACE1-4672D39DF7E4}"/>
          </ac:spMkLst>
        </pc:spChg>
        <pc:picChg chg="mod">
          <ac:chgData name="itpro guide" userId="1535074a45cce87e" providerId="LiveId" clId="{31CE9C6F-D8B3-47AA-8180-093526466977}" dt="2020-06-29T12:49:45.068" v="8" actId="1076"/>
          <ac:picMkLst>
            <pc:docMk/>
            <pc:sldMk cId="2495937671" sldId="353"/>
            <ac:picMk id="12" creationId="{595E727B-C189-433F-A447-FF5ECB34F231}"/>
          </ac:picMkLst>
        </pc:picChg>
        <pc:picChg chg="mod">
          <ac:chgData name="itpro guide" userId="1535074a45cce87e" providerId="LiveId" clId="{31CE9C6F-D8B3-47AA-8180-093526466977}" dt="2020-06-29T12:52:16.069" v="109" actId="1076"/>
          <ac:picMkLst>
            <pc:docMk/>
            <pc:sldMk cId="2495937671" sldId="353"/>
            <ac:picMk id="17" creationId="{29905F6B-8550-49AF-8F62-9203871533C3}"/>
          </ac:picMkLst>
        </pc:picChg>
        <pc:picChg chg="add mod ord">
          <ac:chgData name="itpro guide" userId="1535074a45cce87e" providerId="LiveId" clId="{31CE9C6F-D8B3-47AA-8180-093526466977}" dt="2020-06-29T12:49:41.834" v="7" actId="167"/>
          <ac:picMkLst>
            <pc:docMk/>
            <pc:sldMk cId="2495937671" sldId="353"/>
            <ac:picMk id="20" creationId="{B71A5DC1-527C-4FC8-B541-E0A2F8744EF0}"/>
          </ac:picMkLst>
        </pc:picChg>
        <pc:picChg chg="add mod">
          <ac:chgData name="itpro guide" userId="1535074a45cce87e" providerId="LiveId" clId="{31CE9C6F-D8B3-47AA-8180-093526466977}" dt="2020-06-29T12:51:03.413" v="75" actId="1076"/>
          <ac:picMkLst>
            <pc:docMk/>
            <pc:sldMk cId="2495937671" sldId="353"/>
            <ac:picMk id="22" creationId="{3416CBA9-319F-4CC7-9DDB-76FDF5341D90}"/>
          </ac:picMkLst>
        </pc:picChg>
        <pc:cxnChg chg="mod">
          <ac:chgData name="itpro guide" userId="1535074a45cce87e" providerId="LiveId" clId="{31CE9C6F-D8B3-47AA-8180-093526466977}" dt="2020-06-29T12:52:22.174" v="110" actId="14100"/>
          <ac:cxnSpMkLst>
            <pc:docMk/>
            <pc:sldMk cId="2495937671" sldId="353"/>
            <ac:cxnSpMk id="23" creationId="{1C95A275-363E-4F40-A4D5-804BA0E7AF89}"/>
          </ac:cxnSpMkLst>
        </pc:cxnChg>
        <pc:cxnChg chg="add mod">
          <ac:chgData name="itpro guide" userId="1535074a45cce87e" providerId="LiveId" clId="{31CE9C6F-D8B3-47AA-8180-093526466977}" dt="2020-06-29T12:52:30.229" v="113" actId="14100"/>
          <ac:cxnSpMkLst>
            <pc:docMk/>
            <pc:sldMk cId="2495937671" sldId="353"/>
            <ac:cxnSpMk id="26" creationId="{731C5A62-A310-44A5-9A6E-5B85096DC75C}"/>
          </ac:cxnSpMkLst>
        </pc:cxnChg>
      </pc:sldChg>
      <pc:sldChg chg="modSp new mod">
        <pc:chgData name="itpro guide" userId="1535074a45cce87e" providerId="LiveId" clId="{31CE9C6F-D8B3-47AA-8180-093526466977}" dt="2020-06-29T12:54:17.428" v="235" actId="20577"/>
        <pc:sldMkLst>
          <pc:docMk/>
          <pc:sldMk cId="3376566052" sldId="354"/>
        </pc:sldMkLst>
        <pc:spChg chg="mod">
          <ac:chgData name="itpro guide" userId="1535074a45cce87e" providerId="LiveId" clId="{31CE9C6F-D8B3-47AA-8180-093526466977}" dt="2020-06-29T12:54:17.428" v="235" actId="20577"/>
          <ac:spMkLst>
            <pc:docMk/>
            <pc:sldMk cId="3376566052" sldId="354"/>
            <ac:spMk id="2" creationId="{77D48316-0FE3-4F82-BAC9-0B3DBC4587B3}"/>
          </ac:spMkLst>
        </pc:spChg>
        <pc:spChg chg="mod">
          <ac:chgData name="itpro guide" userId="1535074a45cce87e" providerId="LiveId" clId="{31CE9C6F-D8B3-47AA-8180-093526466977}" dt="2020-06-29T12:53:34.039" v="158" actId="5793"/>
          <ac:spMkLst>
            <pc:docMk/>
            <pc:sldMk cId="3376566052" sldId="354"/>
            <ac:spMk id="5" creationId="{1FBD6930-6843-4376-9C4C-7EBF47301A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Password Hash Synchronization – </a:t>
            </a:r>
            <a:br>
              <a:rPr lang="en-US" sz="4400" dirty="0">
                <a:solidFill>
                  <a:srgbClr val="258AA2"/>
                </a:solidFill>
              </a:rPr>
            </a:br>
            <a:r>
              <a:rPr lang="en-US" sz="4400" dirty="0">
                <a:solidFill>
                  <a:srgbClr val="258AA2"/>
                </a:solidFill>
              </a:rPr>
              <a:t>Custom Method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Custom </a:t>
            </a:r>
            <a:r>
              <a:rPr lang="en-US" sz="2800" dirty="0"/>
              <a:t>installation of Azure AD Connect</a:t>
            </a:r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D48316-0FE3-4F82-BAC9-0B3DBC45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Domain Controller 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 Domain Name: cloud-</a:t>
            </a:r>
            <a:r>
              <a:rPr lang="en-IN" dirty="0" err="1">
                <a:solidFill>
                  <a:schemeClr val="tx1"/>
                </a:solidFill>
              </a:rPr>
              <a:t>labs.online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AD Connect Server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Install in same DC Server (Not Recommended)</a:t>
            </a:r>
          </a:p>
          <a:p>
            <a:r>
              <a:rPr lang="en-IN" dirty="0">
                <a:solidFill>
                  <a:schemeClr val="tx1"/>
                </a:solidFill>
              </a:rPr>
              <a:t>Azure AD Tenant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Tenant Name: m365prouideon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Custom Domain: </a:t>
            </a:r>
            <a:r>
              <a:rPr lang="en-IN" dirty="0" err="1">
                <a:solidFill>
                  <a:schemeClr val="tx1"/>
                </a:solidFill>
              </a:rPr>
              <a:t>cloudlabs.online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7594B-BF20-48A5-ACB4-F095925A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0BE1F-D109-43BB-8E62-7AE27BEA6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 © 2017 IaaS Academy and R&amp;D Cloud Technologies. All rights reserved.</a:t>
            </a:r>
            <a:br>
              <a:rPr lang="en-US" altLang="en-US"/>
            </a:br>
            <a:r>
              <a:rPr lang="en-US" altLang="en-US"/>
              <a:t>IaaS Academy is an R&amp;D Cloud Technologies Solution</a:t>
            </a: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BD6930-6843-4376-9C4C-7EBF4730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– LAB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56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fontScale="25000" lnSpcReduction="20000"/>
          </a:bodyPr>
          <a:lstStyle/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marL="457200" lvl="1" indent="0" algn="ctr" fontAlgn="base">
              <a:buNone/>
            </a:pPr>
            <a:endParaRPr lang="en-GB" sz="4400" dirty="0">
              <a:solidFill>
                <a:schemeClr val="tx1"/>
              </a:solidFill>
            </a:endParaRPr>
          </a:p>
          <a:p>
            <a:pPr lvl="1" algn="ctr" fontAlgn="base"/>
            <a:r>
              <a:rPr lang="en-GB" sz="14400" dirty="0">
                <a:solidFill>
                  <a:schemeClr val="bg1"/>
                </a:solidFill>
              </a:rPr>
              <a:t>Section 3: Summary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Completed first hybrid identity model deployment</a:t>
            </a: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Words>104</Words>
  <Application>Microsoft Office PowerPoint</Application>
  <PresentationFormat>Widescreen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Open Sans bold</vt:lpstr>
      <vt:lpstr>Open Sans Semibold</vt:lpstr>
      <vt:lpstr>Office Theme</vt:lpstr>
      <vt:lpstr>Password Hash Synchronization –  Custom Method</vt:lpstr>
      <vt:lpstr>Topics</vt:lpstr>
      <vt:lpstr>DEMO – LAB 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2020-07-01T02:04:04Z</dcterms:modified>
</cp:coreProperties>
</file>