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52" r:id="rId3"/>
    <p:sldId id="353" r:id="rId4"/>
    <p:sldId id="355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E9C6F-D8B3-47AA-8180-093526466977}" v="7" dt="2020-06-29T12:52:34.494"/>
    <p1510:client id="{7CCE3C70-6AA2-4507-9073-55B9B1C39C2F}" v="6" dt="2020-06-29T10:54:35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C17016BA-F18B-4B6D-8656-574CF3A8810D}"/>
    <pc:docChg chg="custSel delSld modSld">
      <pc:chgData name="itpro guide" userId="1535074a45cce87e" providerId="LiveId" clId="{C17016BA-F18B-4B6D-8656-574CF3A8810D}" dt="2020-06-29T10:33:21.420" v="373" actId="20577"/>
      <pc:docMkLst>
        <pc:docMk/>
      </pc:docMkLst>
      <pc:sldChg chg="modSp mod">
        <pc:chgData name="itpro guide" userId="1535074a45cce87e" providerId="LiveId" clId="{C17016BA-F18B-4B6D-8656-574CF3A8810D}" dt="2020-06-29T10:31:09.454" v="62" actId="20577"/>
        <pc:sldMkLst>
          <pc:docMk/>
          <pc:sldMk cId="977761970" sldId="331"/>
        </pc:sldMkLst>
        <pc:spChg chg="mod">
          <ac:chgData name="itpro guide" userId="1535074a45cce87e" providerId="LiveId" clId="{C17016BA-F18B-4B6D-8656-574CF3A8810D}" dt="2020-06-29T10:31:09.454" v="6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7016BA-F18B-4B6D-8656-574CF3A8810D}" dt="2020-06-29T10:33:21.420" v="373" actId="20577"/>
        <pc:sldMkLst>
          <pc:docMk/>
          <pc:sldMk cId="548111238" sldId="340"/>
        </pc:sldMkLst>
        <pc:spChg chg="mod">
          <ac:chgData name="itpro guide" userId="1535074a45cce87e" providerId="LiveId" clId="{C17016BA-F18B-4B6D-8656-574CF3A8810D}" dt="2020-06-29T10:33:21.420" v="37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17016BA-F18B-4B6D-8656-574CF3A8810D}" dt="2020-06-29T10:33:03.306" v="34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17016BA-F18B-4B6D-8656-574CF3A8810D}" dt="2020-06-29T10:31:58.065" v="220" actId="313"/>
        <pc:sldMkLst>
          <pc:docMk/>
          <pc:sldMk cId="1329715751" sldId="352"/>
        </pc:sldMkLst>
        <pc:spChg chg="mod">
          <ac:chgData name="itpro guide" userId="1535074a45cce87e" providerId="LiveId" clId="{C17016BA-F18B-4B6D-8656-574CF3A8810D}" dt="2020-06-29T10:31:58.065" v="220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mod">
        <pc:chgData name="itpro guide" userId="1535074a45cce87e" providerId="LiveId" clId="{C17016BA-F18B-4B6D-8656-574CF3A8810D}" dt="2020-06-29T10:32:28.476" v="275" actId="20577"/>
        <pc:sldMkLst>
          <pc:docMk/>
          <pc:sldMk cId="2495937671" sldId="353"/>
        </pc:sldMkLst>
        <pc:spChg chg="mod">
          <ac:chgData name="itpro guide" userId="1535074a45cce87e" providerId="LiveId" clId="{C17016BA-F18B-4B6D-8656-574CF3A8810D}" dt="2020-06-29T10:32:28.476" v="275" actId="20577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C17016BA-F18B-4B6D-8656-574CF3A8810D}" dt="2020-06-29T10:32:13.17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C17016BA-F18B-4B6D-8656-574CF3A8810D}" dt="2020-06-29T10:32:17.061" v="230" actId="478"/>
          <ac:spMkLst>
            <pc:docMk/>
            <pc:sldMk cId="2495937671" sldId="353"/>
            <ac:spMk id="7" creationId="{458D5380-7B41-43CB-A0F1-D1EC3A0A202E}"/>
          </ac:spMkLst>
        </pc:spChg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4178666811" sldId="354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734033136" sldId="355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1276422457" sldId="357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973292051" sldId="360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155409780" sldId="362"/>
        </pc:sldMkLst>
      </pc:sldChg>
    </pc:docChg>
  </pc:docChgLst>
  <pc:docChgLst>
    <pc:chgData name="itpro guide" userId="1535074a45cce87e" providerId="LiveId" clId="{7CCE3C70-6AA2-4507-9073-55B9B1C39C2F}"/>
    <pc:docChg chg="custSel modSld">
      <pc:chgData name="itpro guide" userId="1535074a45cce87e" providerId="LiveId" clId="{7CCE3C70-6AA2-4507-9073-55B9B1C39C2F}" dt="2020-06-29T10:56:16.861" v="304" actId="1076"/>
      <pc:docMkLst>
        <pc:docMk/>
      </pc:docMkLst>
      <pc:sldChg chg="modSp mod">
        <pc:chgData name="itpro guide" userId="1535074a45cce87e" providerId="LiveId" clId="{7CCE3C70-6AA2-4507-9073-55B9B1C39C2F}" dt="2020-06-29T10:47:21.212" v="60" actId="20577"/>
        <pc:sldMkLst>
          <pc:docMk/>
          <pc:sldMk cId="977761970" sldId="331"/>
        </pc:sldMkLst>
        <pc:spChg chg="mod">
          <ac:chgData name="itpro guide" userId="1535074a45cce87e" providerId="LiveId" clId="{7CCE3C70-6AA2-4507-9073-55B9B1C39C2F}" dt="2020-06-29T10:47:21.212" v="6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CCE3C70-6AA2-4507-9073-55B9B1C39C2F}" dt="2020-06-29T10:50:58.670" v="212" actId="20577"/>
        <pc:sldMkLst>
          <pc:docMk/>
          <pc:sldMk cId="1329715751" sldId="352"/>
        </pc:sldMkLst>
        <pc:spChg chg="mod">
          <ac:chgData name="itpro guide" userId="1535074a45cce87e" providerId="LiveId" clId="{7CCE3C70-6AA2-4507-9073-55B9B1C39C2F}" dt="2020-06-29T10:50:58.670" v="21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modSp mod">
        <pc:chgData name="itpro guide" userId="1535074a45cce87e" providerId="LiveId" clId="{7CCE3C70-6AA2-4507-9073-55B9B1C39C2F}" dt="2020-06-29T10:56:16.861" v="304" actId="1076"/>
        <pc:sldMkLst>
          <pc:docMk/>
          <pc:sldMk cId="2495937671" sldId="353"/>
        </pc:sldMkLst>
        <pc:spChg chg="mod">
          <ac:chgData name="itpro guide" userId="1535074a45cce87e" providerId="LiveId" clId="{7CCE3C70-6AA2-4507-9073-55B9B1C39C2F}" dt="2020-06-29T10:53:06.812" v="254" actId="1076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7CCE3C70-6AA2-4507-9073-55B9B1C39C2F}" dt="2020-06-29T10:51:50.230" v="249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7CCE3C70-6AA2-4507-9073-55B9B1C39C2F}" dt="2020-06-29T10:53:20.482" v="257" actId="1076"/>
          <ac:spMkLst>
            <pc:docMk/>
            <pc:sldMk cId="2495937671" sldId="353"/>
            <ac:spMk id="7" creationId="{6DB2B4E8-759A-4722-AF63-3EDAEC79E6EE}"/>
          </ac:spMkLst>
        </pc:spChg>
        <pc:spChg chg="add mod">
          <ac:chgData name="itpro guide" userId="1535074a45cce87e" providerId="LiveId" clId="{7CCE3C70-6AA2-4507-9073-55B9B1C39C2F}" dt="2020-06-29T10:53:37.396" v="259" actId="1076"/>
          <ac:spMkLst>
            <pc:docMk/>
            <pc:sldMk cId="2495937671" sldId="353"/>
            <ac:spMk id="9" creationId="{491233C8-AE7A-4C35-8948-CEFDD07D95BB}"/>
          </ac:spMkLst>
        </pc:spChg>
        <pc:spChg chg="add mod">
          <ac:chgData name="itpro guide" userId="1535074a45cce87e" providerId="LiveId" clId="{7CCE3C70-6AA2-4507-9073-55B9B1C39C2F}" dt="2020-06-29T10:55:21.808" v="276" actId="1076"/>
          <ac:spMkLst>
            <pc:docMk/>
            <pc:sldMk cId="2495937671" sldId="353"/>
            <ac:spMk id="11" creationId="{915E06D4-E003-4C7D-893E-52911C7F9871}"/>
          </ac:spMkLst>
        </pc:spChg>
        <pc:spChg chg="add mod">
          <ac:chgData name="itpro guide" userId="1535074a45cce87e" providerId="LiveId" clId="{7CCE3C70-6AA2-4507-9073-55B9B1C39C2F}" dt="2020-06-29T10:55:44.188" v="300" actId="1076"/>
          <ac:spMkLst>
            <pc:docMk/>
            <pc:sldMk cId="2495937671" sldId="353"/>
            <ac:spMk id="18" creationId="{525959E1-C66E-4DAB-A06B-C70FDAD00208}"/>
          </ac:spMkLst>
        </pc:spChg>
        <pc:picChg chg="add mod">
          <ac:chgData name="itpro guide" userId="1535074a45cce87e" providerId="LiveId" clId="{7CCE3C70-6AA2-4507-9073-55B9B1C39C2F}" dt="2020-06-29T10:56:16.861" v="304" actId="1076"/>
          <ac:picMkLst>
            <pc:docMk/>
            <pc:sldMk cId="2495937671" sldId="353"/>
            <ac:picMk id="6" creationId="{87BFD419-59E0-4806-8690-89501CEAD2B5}"/>
          </ac:picMkLst>
        </pc:picChg>
        <pc:picChg chg="add mod">
          <ac:chgData name="itpro guide" userId="1535074a45cce87e" providerId="LiveId" clId="{7CCE3C70-6AA2-4507-9073-55B9B1C39C2F}" dt="2020-06-29T10:53:37.396" v="259" actId="1076"/>
          <ac:picMkLst>
            <pc:docMk/>
            <pc:sldMk cId="2495937671" sldId="353"/>
            <ac:picMk id="8" creationId="{42299EF1-20DA-4939-A11A-3269F9AA0A7A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0" creationId="{C77BF418-5D17-49D1-8A7A-B98C431F9E7B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2" creationId="{595E727B-C189-433F-A447-FF5ECB34F23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3" creationId="{4D464558-6764-401D-856F-E1AAF130AE6F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4" creationId="{6780BEF1-0FDD-48DF-882F-A10E932EA3A2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5" creationId="{E1787265-C8FA-49FF-A828-BD6405A28AC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6" creationId="{7AE9C509-EC3E-4F8B-A0D9-90707402FAF7}"/>
          </ac:picMkLst>
        </pc:picChg>
        <pc:picChg chg="add mod">
          <ac:chgData name="itpro guide" userId="1535074a45cce87e" providerId="LiveId" clId="{7CCE3C70-6AA2-4507-9073-55B9B1C39C2F}" dt="2020-06-29T10:55:27.707" v="278" actId="1076"/>
          <ac:picMkLst>
            <pc:docMk/>
            <pc:sldMk cId="2495937671" sldId="353"/>
            <ac:picMk id="17" creationId="{29905F6B-8550-49AF-8F62-9203871533C3}"/>
          </ac:picMkLst>
        </pc:picChg>
        <pc:cxnChg chg="add mod">
          <ac:chgData name="itpro guide" userId="1535074a45cce87e" providerId="LiveId" clId="{7CCE3C70-6AA2-4507-9073-55B9B1C39C2F}" dt="2020-06-29T10:55:15.021" v="274" actId="14100"/>
          <ac:cxnSpMkLst>
            <pc:docMk/>
            <pc:sldMk cId="2495937671" sldId="353"/>
            <ac:cxnSpMk id="19" creationId="{33F68050-3DB9-4989-B07B-41E0072DE459}"/>
          </ac:cxnSpMkLst>
        </pc:cxnChg>
        <pc:cxnChg chg="add mod">
          <ac:chgData name="itpro guide" userId="1535074a45cce87e" providerId="LiveId" clId="{7CCE3C70-6AA2-4507-9073-55B9B1C39C2F}" dt="2020-06-29T10:56:01.313" v="303" actId="208"/>
          <ac:cxnSpMkLst>
            <pc:docMk/>
            <pc:sldMk cId="2495937671" sldId="353"/>
            <ac:cxnSpMk id="23" creationId="{1C95A275-363E-4F40-A4D5-804BA0E7AF89}"/>
          </ac:cxnSpMkLst>
        </pc:cxnChg>
      </pc:sldChg>
    </pc:docChg>
  </pc:docChgLst>
  <pc:docChgLst>
    <pc:chgData name="itpro guide" userId="1535074a45cce87e" providerId="LiveId" clId="{31CE9C6F-D8B3-47AA-8180-093526466977}"/>
    <pc:docChg chg="custSel addSld modSld">
      <pc:chgData name="itpro guide" userId="1535074a45cce87e" providerId="LiveId" clId="{31CE9C6F-D8B3-47AA-8180-093526466977}" dt="2020-06-29T12:54:17.428" v="235" actId="20577"/>
      <pc:docMkLst>
        <pc:docMk/>
      </pc:docMkLst>
      <pc:sldChg chg="addSp modSp mod">
        <pc:chgData name="itpro guide" userId="1535074a45cce87e" providerId="LiveId" clId="{31CE9C6F-D8B3-47AA-8180-093526466977}" dt="2020-06-29T12:52:53.708" v="129" actId="20577"/>
        <pc:sldMkLst>
          <pc:docMk/>
          <pc:sldMk cId="2495937671" sldId="353"/>
        </pc:sldMkLst>
        <pc:spChg chg="mod">
          <ac:chgData name="itpro guide" userId="1535074a45cce87e" providerId="LiveId" clId="{31CE9C6F-D8B3-47AA-8180-093526466977}" dt="2020-06-29T12:32:31.864" v="2" actId="113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31CE9C6F-D8B3-47AA-8180-093526466977}" dt="2020-06-29T12:51:47.569" v="93" actId="20577"/>
          <ac:spMkLst>
            <pc:docMk/>
            <pc:sldMk cId="2495937671" sldId="353"/>
            <ac:spMk id="4" creationId="{2260150E-9024-47CF-8CF7-501640790DE5}"/>
          </ac:spMkLst>
        </pc:spChg>
        <pc:spChg chg="mod">
          <ac:chgData name="itpro guide" userId="1535074a45cce87e" providerId="LiveId" clId="{31CE9C6F-D8B3-47AA-8180-093526466977}" dt="2020-06-29T12:52:53.708" v="129" actId="20577"/>
          <ac:spMkLst>
            <pc:docMk/>
            <pc:sldMk cId="2495937671" sldId="353"/>
            <ac:spMk id="18" creationId="{525959E1-C66E-4DAB-A06B-C70FDAD00208}"/>
          </ac:spMkLst>
        </pc:spChg>
        <pc:spChg chg="add mod">
          <ac:chgData name="itpro guide" userId="1535074a45cce87e" providerId="LiveId" clId="{31CE9C6F-D8B3-47AA-8180-093526466977}" dt="2020-06-29T12:50:54.844" v="72" actId="1076"/>
          <ac:spMkLst>
            <pc:docMk/>
            <pc:sldMk cId="2495937671" sldId="353"/>
            <ac:spMk id="21" creationId="{77427706-3410-4D52-901A-5D7EF85A2AFB}"/>
          </ac:spMkLst>
        </pc:spChg>
        <pc:spChg chg="add mod">
          <ac:chgData name="itpro guide" userId="1535074a45cce87e" providerId="LiveId" clId="{31CE9C6F-D8B3-47AA-8180-093526466977}" dt="2020-06-29T12:52:02.948" v="106" actId="1076"/>
          <ac:spMkLst>
            <pc:docMk/>
            <pc:sldMk cId="2495937671" sldId="353"/>
            <ac:spMk id="24" creationId="{5C14D575-7117-45EC-B85C-427D6BC94073}"/>
          </ac:spMkLst>
        </pc:spChg>
        <pc:spChg chg="add mod">
          <ac:chgData name="itpro guide" userId="1535074a45cce87e" providerId="LiveId" clId="{31CE9C6F-D8B3-47AA-8180-093526466977}" dt="2020-06-29T12:52:50.853" v="127" actId="20577"/>
          <ac:spMkLst>
            <pc:docMk/>
            <pc:sldMk cId="2495937671" sldId="353"/>
            <ac:spMk id="28" creationId="{6CB8194E-A609-46B7-ACE1-4672D39DF7E4}"/>
          </ac:spMkLst>
        </pc:spChg>
        <pc:picChg chg="mod">
          <ac:chgData name="itpro guide" userId="1535074a45cce87e" providerId="LiveId" clId="{31CE9C6F-D8B3-47AA-8180-093526466977}" dt="2020-06-29T12:49:45.068" v="8" actId="1076"/>
          <ac:picMkLst>
            <pc:docMk/>
            <pc:sldMk cId="2495937671" sldId="353"/>
            <ac:picMk id="12" creationId="{595E727B-C189-433F-A447-FF5ECB34F231}"/>
          </ac:picMkLst>
        </pc:picChg>
        <pc:picChg chg="mod">
          <ac:chgData name="itpro guide" userId="1535074a45cce87e" providerId="LiveId" clId="{31CE9C6F-D8B3-47AA-8180-093526466977}" dt="2020-06-29T12:52:16.069" v="109" actId="1076"/>
          <ac:picMkLst>
            <pc:docMk/>
            <pc:sldMk cId="2495937671" sldId="353"/>
            <ac:picMk id="17" creationId="{29905F6B-8550-49AF-8F62-9203871533C3}"/>
          </ac:picMkLst>
        </pc:picChg>
        <pc:picChg chg="add mod ord">
          <ac:chgData name="itpro guide" userId="1535074a45cce87e" providerId="LiveId" clId="{31CE9C6F-D8B3-47AA-8180-093526466977}" dt="2020-06-29T12:49:41.834" v="7" actId="167"/>
          <ac:picMkLst>
            <pc:docMk/>
            <pc:sldMk cId="2495937671" sldId="353"/>
            <ac:picMk id="20" creationId="{B71A5DC1-527C-4FC8-B541-E0A2F8744EF0}"/>
          </ac:picMkLst>
        </pc:picChg>
        <pc:picChg chg="add mod">
          <ac:chgData name="itpro guide" userId="1535074a45cce87e" providerId="LiveId" clId="{31CE9C6F-D8B3-47AA-8180-093526466977}" dt="2020-06-29T12:51:03.413" v="75" actId="1076"/>
          <ac:picMkLst>
            <pc:docMk/>
            <pc:sldMk cId="2495937671" sldId="353"/>
            <ac:picMk id="22" creationId="{3416CBA9-319F-4CC7-9DDB-76FDF5341D90}"/>
          </ac:picMkLst>
        </pc:picChg>
        <pc:cxnChg chg="mod">
          <ac:chgData name="itpro guide" userId="1535074a45cce87e" providerId="LiveId" clId="{31CE9C6F-D8B3-47AA-8180-093526466977}" dt="2020-06-29T12:52:22.174" v="110" actId="14100"/>
          <ac:cxnSpMkLst>
            <pc:docMk/>
            <pc:sldMk cId="2495937671" sldId="353"/>
            <ac:cxnSpMk id="23" creationId="{1C95A275-363E-4F40-A4D5-804BA0E7AF89}"/>
          </ac:cxnSpMkLst>
        </pc:cxnChg>
        <pc:cxnChg chg="add mod">
          <ac:chgData name="itpro guide" userId="1535074a45cce87e" providerId="LiveId" clId="{31CE9C6F-D8B3-47AA-8180-093526466977}" dt="2020-06-29T12:52:30.229" v="113" actId="14100"/>
          <ac:cxnSpMkLst>
            <pc:docMk/>
            <pc:sldMk cId="2495937671" sldId="353"/>
            <ac:cxnSpMk id="26" creationId="{731C5A62-A310-44A5-9A6E-5B85096DC75C}"/>
          </ac:cxnSpMkLst>
        </pc:cxnChg>
      </pc:sldChg>
      <pc:sldChg chg="modSp new mod">
        <pc:chgData name="itpro guide" userId="1535074a45cce87e" providerId="LiveId" clId="{31CE9C6F-D8B3-47AA-8180-093526466977}" dt="2020-06-29T12:54:17.428" v="235" actId="20577"/>
        <pc:sldMkLst>
          <pc:docMk/>
          <pc:sldMk cId="3376566052" sldId="354"/>
        </pc:sldMkLst>
        <pc:spChg chg="mod">
          <ac:chgData name="itpro guide" userId="1535074a45cce87e" providerId="LiveId" clId="{31CE9C6F-D8B3-47AA-8180-093526466977}" dt="2020-06-29T12:54:17.428" v="235" actId="20577"/>
          <ac:spMkLst>
            <pc:docMk/>
            <pc:sldMk cId="3376566052" sldId="354"/>
            <ac:spMk id="2" creationId="{77D48316-0FE3-4F82-BAC9-0B3DBC4587B3}"/>
          </ac:spMkLst>
        </pc:spChg>
        <pc:spChg chg="mod">
          <ac:chgData name="itpro guide" userId="1535074a45cce87e" providerId="LiveId" clId="{31CE9C6F-D8B3-47AA-8180-093526466977}" dt="2020-06-29T12:53:34.039" v="158" actId="5793"/>
          <ac:spMkLst>
            <pc:docMk/>
            <pc:sldMk cId="3376566052" sldId="354"/>
            <ac:spMk id="5" creationId="{1FBD6930-6843-4376-9C4C-7EBF47301A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8389"/>
            <a:ext cx="9144000" cy="2117001"/>
          </a:xfrm>
        </p:spPr>
        <p:txBody>
          <a:bodyPr>
            <a:normAutofit/>
          </a:bodyPr>
          <a:lstStyle/>
          <a:p>
            <a:r>
              <a:rPr lang="en-GB" sz="4800" dirty="0"/>
              <a:t>Pass-through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8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Quick refresh – Pass-through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Prerequisites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 – Setup Pass-through Authentication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and Verify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>
            <a:extLst>
              <a:ext uri="{FF2B5EF4-FFF2-40B4-BE49-F238E27FC236}">
                <a16:creationId xmlns:a16="http://schemas.microsoft.com/office/drawing/2014/main" id="{B71A5DC1-527C-4FC8-B541-E0A2F874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5782" y="966355"/>
            <a:ext cx="6014058" cy="601405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F590B-8AD1-4331-98CE-1E67D220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5" y="1364392"/>
            <a:ext cx="10196209" cy="1707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PTA signs users in by validating their passwords directly against on-premises Active directory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Pass-through Authentication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FD419-59E0-4806-8690-89501CEA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794" y="5005437"/>
            <a:ext cx="665340" cy="66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2B4E8-759A-4722-AF63-3EDAEC79E6EE}"/>
              </a:ext>
            </a:extLst>
          </p:cNvPr>
          <p:cNvSpPr txBox="1"/>
          <p:nvPr/>
        </p:nvSpPr>
        <p:spPr>
          <a:xfrm>
            <a:off x="1257061" y="5656808"/>
            <a:ext cx="139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Domain Controller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99EF1-20DA-4939-A11A-3269F9AA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9196" y="3737314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233C8-AE7A-4C35-8948-CEFDD07D95BB}"/>
              </a:ext>
            </a:extLst>
          </p:cNvPr>
          <p:cNvSpPr txBox="1"/>
          <p:nvPr/>
        </p:nvSpPr>
        <p:spPr>
          <a:xfrm>
            <a:off x="1113366" y="4308426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Server running </a:t>
            </a:r>
          </a:p>
          <a:p>
            <a:pPr algn="ctr"/>
            <a:r>
              <a:rPr lang="en-IN" sz="1050" dirty="0"/>
              <a:t>Azure AD Connect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BF418-5D17-49D1-8A7A-B98C431F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70449" y="3859781"/>
            <a:ext cx="688158" cy="688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06D4-E003-4C7D-893E-52911C7F9871}"/>
              </a:ext>
            </a:extLst>
          </p:cNvPr>
          <p:cNvSpPr txBox="1"/>
          <p:nvPr/>
        </p:nvSpPr>
        <p:spPr>
          <a:xfrm>
            <a:off x="7270449" y="4631844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Azure AD</a:t>
            </a:r>
            <a:endParaRPr lang="en-GB" sz="1100" dirty="0"/>
          </a:p>
        </p:txBody>
      </p:sp>
      <p:pic>
        <p:nvPicPr>
          <p:cNvPr id="12" name="Graphic 11" descr="Address Book">
            <a:extLst>
              <a:ext uri="{FF2B5EF4-FFF2-40B4-BE49-F238E27FC236}">
                <a16:creationId xmlns:a16="http://schemas.microsoft.com/office/drawing/2014/main" id="{595E727B-C189-433F-A447-FF5ECB34F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1348" y="4238641"/>
            <a:ext cx="486786" cy="486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64558-6764-401D-856F-E1AAF130AE6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680095" y="3647389"/>
            <a:ext cx="343870" cy="404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80BEF1-0FDD-48DF-882F-A10E932EA3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690693" y="4233693"/>
            <a:ext cx="399791" cy="389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787265-C8FA-49FF-A828-BD6405A28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280199" y="3677730"/>
            <a:ext cx="343870" cy="343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E9C509-EC3E-4F8B-A0D9-90707402FAF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228758" y="4233693"/>
            <a:ext cx="405242" cy="398151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29905F6B-8550-49AF-8F62-920387153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0610" y="563717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5959E1-C66E-4DAB-A06B-C70FDAD00208}"/>
              </a:ext>
            </a:extLst>
          </p:cNvPr>
          <p:cNvSpPr txBox="1"/>
          <p:nvPr/>
        </p:nvSpPr>
        <p:spPr>
          <a:xfrm rot="19393076">
            <a:off x="5180232" y="5582638"/>
            <a:ext cx="155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Access Cloud apps</a:t>
            </a:r>
            <a:endParaRPr lang="en-GB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F68050-3DB9-4989-B07B-41E0072DE459}"/>
              </a:ext>
            </a:extLst>
          </p:cNvPr>
          <p:cNvCxnSpPr>
            <a:cxnSpLocks/>
          </p:cNvCxnSpPr>
          <p:nvPr/>
        </p:nvCxnSpPr>
        <p:spPr>
          <a:xfrm>
            <a:off x="2301411" y="4095170"/>
            <a:ext cx="4859677" cy="74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5A275-363E-4F40-A4D5-804BA0E7AF89}"/>
              </a:ext>
            </a:extLst>
          </p:cNvPr>
          <p:cNvCxnSpPr>
            <a:cxnSpLocks/>
          </p:cNvCxnSpPr>
          <p:nvPr/>
        </p:nvCxnSpPr>
        <p:spPr>
          <a:xfrm flipV="1">
            <a:off x="5140278" y="4739503"/>
            <a:ext cx="1891326" cy="1441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427706-3410-4D52-901A-5D7EF85A2AFB}"/>
              </a:ext>
            </a:extLst>
          </p:cNvPr>
          <p:cNvSpPr txBox="1"/>
          <p:nvPr/>
        </p:nvSpPr>
        <p:spPr>
          <a:xfrm>
            <a:off x="7950858" y="4665189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Username</a:t>
            </a:r>
            <a:endParaRPr lang="en-GB" sz="1100" dirty="0"/>
          </a:p>
        </p:txBody>
      </p:sp>
      <p:pic>
        <p:nvPicPr>
          <p:cNvPr id="22" name="Graphic 21" descr="Address Book">
            <a:extLst>
              <a:ext uri="{FF2B5EF4-FFF2-40B4-BE49-F238E27FC236}">
                <a16:creationId xmlns:a16="http://schemas.microsoft.com/office/drawing/2014/main" id="{3416CBA9-319F-4CC7-9DDB-76FDF534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7195" y="5150385"/>
            <a:ext cx="486786" cy="486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0150E-9024-47CF-8CF7-501640790DE5}"/>
              </a:ext>
            </a:extLst>
          </p:cNvPr>
          <p:cNvSpPr txBox="1"/>
          <p:nvPr/>
        </p:nvSpPr>
        <p:spPr>
          <a:xfrm>
            <a:off x="1257061" y="2842550"/>
            <a:ext cx="15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On-Premises</a:t>
            </a:r>
            <a:endParaRPr lang="en-GB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4D575-7117-45EC-B85C-427D6BC94073}"/>
              </a:ext>
            </a:extLst>
          </p:cNvPr>
          <p:cNvSpPr txBox="1"/>
          <p:nvPr/>
        </p:nvSpPr>
        <p:spPr>
          <a:xfrm>
            <a:off x="8543507" y="2942672"/>
            <a:ext cx="15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M365 Cloud</a:t>
            </a:r>
            <a:endParaRPr lang="en-GB" u="sn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C5A62-A310-44A5-9A6E-5B85096DC75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192134" y="5338107"/>
            <a:ext cx="2287272" cy="889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8194E-A609-46B7-ACE1-4672D39DF7E4}"/>
              </a:ext>
            </a:extLst>
          </p:cNvPr>
          <p:cNvSpPr txBox="1"/>
          <p:nvPr/>
        </p:nvSpPr>
        <p:spPr>
          <a:xfrm rot="1177663">
            <a:off x="2656498" y="5796247"/>
            <a:ext cx="155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Access Local apps</a:t>
            </a:r>
            <a:endParaRPr lang="en-GB" sz="1400" dirty="0"/>
          </a:p>
        </p:txBody>
      </p:sp>
      <p:pic>
        <p:nvPicPr>
          <p:cNvPr id="27" name="Graphic 26" descr="Syncing cloud">
            <a:extLst>
              <a:ext uri="{FF2B5EF4-FFF2-40B4-BE49-F238E27FC236}">
                <a16:creationId xmlns:a16="http://schemas.microsoft.com/office/drawing/2014/main" id="{7769C219-8ACC-402E-A644-F4347B8404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0579" y="3997275"/>
            <a:ext cx="425016" cy="425016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D312F2E-DF25-4F80-A0B6-925B3B43A3A5}"/>
              </a:ext>
            </a:extLst>
          </p:cNvPr>
          <p:cNvCxnSpPr>
            <a:stCxn id="8" idx="1"/>
            <a:endCxn id="22" idx="1"/>
          </p:cNvCxnSpPr>
          <p:nvPr/>
        </p:nvCxnSpPr>
        <p:spPr>
          <a:xfrm rot="10800000" flipV="1">
            <a:off x="1157196" y="4069984"/>
            <a:ext cx="322001" cy="1323794"/>
          </a:xfrm>
          <a:prstGeom prst="curvedConnector3">
            <a:avLst>
              <a:gd name="adj1" fmla="val 220620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6439DEF-7EB4-4810-851A-3A0B29A4BF03}"/>
              </a:ext>
            </a:extLst>
          </p:cNvPr>
          <p:cNvSpPr/>
          <p:nvPr/>
        </p:nvSpPr>
        <p:spPr>
          <a:xfrm>
            <a:off x="7119068" y="5645156"/>
            <a:ext cx="3676179" cy="1086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For best practices, you should have multiple domain controllers, multiple pass-through authentication agents and highly available network connectivity.  </a:t>
            </a:r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7DE7A-0346-457A-9A3F-41902984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Azure AD: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Azure AD Tenant : M365Proguideon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Verified Custom Domain : m365proguide.com</a:t>
            </a:r>
          </a:p>
          <a:p>
            <a:r>
              <a:rPr lang="en-IN" dirty="0">
                <a:solidFill>
                  <a:schemeClr val="tx1"/>
                </a:solidFill>
              </a:rPr>
              <a:t>On-premise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Domain Controller : m365proguide.com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AD Connect Server: Windows Server 2012 or later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Network ports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80 : Downloads the certificate revocation list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443: Handles all outbound communication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8080: option if 443 unavailable (only for status not for sign-ins)</a:t>
            </a:r>
          </a:p>
          <a:p>
            <a:pPr lvl="2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161F7-DAD3-4208-A089-BD3D1A2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34DD2-666C-49AB-9D2D-7B85794C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4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Federation – Setup AD FS for Office 365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 pass-through authentication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12209" y="3998132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167</Words>
  <Application>Microsoft Office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 bold</vt:lpstr>
      <vt:lpstr>Open Sans Semibold</vt:lpstr>
      <vt:lpstr>Office Theme</vt:lpstr>
      <vt:lpstr>Pass-through Authentication</vt:lpstr>
      <vt:lpstr>Topics</vt:lpstr>
      <vt:lpstr>Pass-through Authentication</vt:lpstr>
      <vt:lpstr>Prerequisites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15</cp:revision>
  <dcterms:created xsi:type="dcterms:W3CDTF">2017-03-27T12:26:01Z</dcterms:created>
  <dcterms:modified xsi:type="dcterms:W3CDTF">2021-01-09T07:41:43Z</dcterms:modified>
</cp:coreProperties>
</file>