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31" r:id="rId2"/>
    <p:sldId id="352" r:id="rId3"/>
    <p:sldId id="353" r:id="rId4"/>
    <p:sldId id="355" r:id="rId5"/>
    <p:sldId id="357" r:id="rId6"/>
    <p:sldId id="358" r:id="rId7"/>
    <p:sldId id="359" r:id="rId8"/>
    <p:sldId id="34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8AA2"/>
    <a:srgbClr val="F57900"/>
    <a:srgbClr val="047B97"/>
    <a:srgbClr val="974B00"/>
    <a:srgbClr val="047C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79F08F-170C-4A01-A528-73B4BBE1E244}" v="2" dt="2020-07-08T05:39:56.9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pro guide" userId="1535074a45cce87e" providerId="LiveId" clId="{C17016BA-F18B-4B6D-8656-574CF3A8810D}"/>
    <pc:docChg chg="custSel delSld modSld">
      <pc:chgData name="itpro guide" userId="1535074a45cce87e" providerId="LiveId" clId="{C17016BA-F18B-4B6D-8656-574CF3A8810D}" dt="2020-06-29T10:33:21.420" v="373" actId="20577"/>
      <pc:docMkLst>
        <pc:docMk/>
      </pc:docMkLst>
      <pc:sldChg chg="modSp mod">
        <pc:chgData name="itpro guide" userId="1535074a45cce87e" providerId="LiveId" clId="{C17016BA-F18B-4B6D-8656-574CF3A8810D}" dt="2020-06-29T10:31:09.454" v="62" actId="20577"/>
        <pc:sldMkLst>
          <pc:docMk/>
          <pc:sldMk cId="977761970" sldId="331"/>
        </pc:sldMkLst>
        <pc:spChg chg="mod">
          <ac:chgData name="itpro guide" userId="1535074a45cce87e" providerId="LiveId" clId="{C17016BA-F18B-4B6D-8656-574CF3A8810D}" dt="2020-06-29T10:31:09.454" v="62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 mod">
        <pc:chgData name="itpro guide" userId="1535074a45cce87e" providerId="LiveId" clId="{C17016BA-F18B-4B6D-8656-574CF3A8810D}" dt="2020-06-29T10:33:21.420" v="373" actId="20577"/>
        <pc:sldMkLst>
          <pc:docMk/>
          <pc:sldMk cId="548111238" sldId="340"/>
        </pc:sldMkLst>
        <pc:spChg chg="mod">
          <ac:chgData name="itpro guide" userId="1535074a45cce87e" providerId="LiveId" clId="{C17016BA-F18B-4B6D-8656-574CF3A8810D}" dt="2020-06-29T10:33:21.420" v="373" actId="20577"/>
          <ac:spMkLst>
            <pc:docMk/>
            <pc:sldMk cId="548111238" sldId="340"/>
            <ac:spMk id="2" creationId="{00000000-0000-0000-0000-000000000000}"/>
          </ac:spMkLst>
        </pc:spChg>
        <pc:spChg chg="mod">
          <ac:chgData name="itpro guide" userId="1535074a45cce87e" providerId="LiveId" clId="{C17016BA-F18B-4B6D-8656-574CF3A8810D}" dt="2020-06-29T10:33:03.306" v="341" actId="20577"/>
          <ac:spMkLst>
            <pc:docMk/>
            <pc:sldMk cId="548111238" sldId="340"/>
            <ac:spMk id="6" creationId="{6509615C-49C9-4138-AAA0-9C095B3C57AF}"/>
          </ac:spMkLst>
        </pc:spChg>
      </pc:sldChg>
      <pc:sldChg chg="modSp mod">
        <pc:chgData name="itpro guide" userId="1535074a45cce87e" providerId="LiveId" clId="{C17016BA-F18B-4B6D-8656-574CF3A8810D}" dt="2020-06-29T10:31:58.065" v="220" actId="313"/>
        <pc:sldMkLst>
          <pc:docMk/>
          <pc:sldMk cId="1329715751" sldId="352"/>
        </pc:sldMkLst>
        <pc:spChg chg="mod">
          <ac:chgData name="itpro guide" userId="1535074a45cce87e" providerId="LiveId" clId="{C17016BA-F18B-4B6D-8656-574CF3A8810D}" dt="2020-06-29T10:31:58.065" v="220" actId="313"/>
          <ac:spMkLst>
            <pc:docMk/>
            <pc:sldMk cId="1329715751" sldId="352"/>
            <ac:spMk id="30" creationId="{C8C5727D-4795-4D4A-A8E5-8B7202FCDBD5}"/>
          </ac:spMkLst>
        </pc:spChg>
      </pc:sldChg>
      <pc:sldChg chg="delSp modSp mod">
        <pc:chgData name="itpro guide" userId="1535074a45cce87e" providerId="LiveId" clId="{C17016BA-F18B-4B6D-8656-574CF3A8810D}" dt="2020-06-29T10:32:28.476" v="275" actId="20577"/>
        <pc:sldMkLst>
          <pc:docMk/>
          <pc:sldMk cId="2495937671" sldId="353"/>
        </pc:sldMkLst>
        <pc:spChg chg="mod">
          <ac:chgData name="itpro guide" userId="1535074a45cce87e" providerId="LiveId" clId="{C17016BA-F18B-4B6D-8656-574CF3A8810D}" dt="2020-06-29T10:32:28.476" v="275" actId="20577"/>
          <ac:spMkLst>
            <pc:docMk/>
            <pc:sldMk cId="2495937671" sldId="353"/>
            <ac:spMk id="2" creationId="{633F590B-8AD1-4331-98CE-1E67D220AD07}"/>
          </ac:spMkLst>
        </pc:spChg>
        <pc:spChg chg="mod">
          <ac:chgData name="itpro guide" userId="1535074a45cce87e" providerId="LiveId" clId="{C17016BA-F18B-4B6D-8656-574CF3A8810D}" dt="2020-06-29T10:32:13.178" v="229" actId="20577"/>
          <ac:spMkLst>
            <pc:docMk/>
            <pc:sldMk cId="2495937671" sldId="353"/>
            <ac:spMk id="5" creationId="{AC7CEDDC-0506-4529-ABD5-5342B1E73E8A}"/>
          </ac:spMkLst>
        </pc:spChg>
        <pc:spChg chg="del">
          <ac:chgData name="itpro guide" userId="1535074a45cce87e" providerId="LiveId" clId="{C17016BA-F18B-4B6D-8656-574CF3A8810D}" dt="2020-06-29T10:32:17.061" v="230" actId="478"/>
          <ac:spMkLst>
            <pc:docMk/>
            <pc:sldMk cId="2495937671" sldId="353"/>
            <ac:spMk id="7" creationId="{458D5380-7B41-43CB-A0F1-D1EC3A0A202E}"/>
          </ac:spMkLst>
        </pc:spChg>
      </pc:sldChg>
      <pc:sldChg chg="del">
        <pc:chgData name="itpro guide" userId="1535074a45cce87e" providerId="LiveId" clId="{C17016BA-F18B-4B6D-8656-574CF3A8810D}" dt="2020-06-29T10:32:07.819" v="221" actId="47"/>
        <pc:sldMkLst>
          <pc:docMk/>
          <pc:sldMk cId="4178666811" sldId="354"/>
        </pc:sldMkLst>
      </pc:sldChg>
      <pc:sldChg chg="del">
        <pc:chgData name="itpro guide" userId="1535074a45cce87e" providerId="LiveId" clId="{C17016BA-F18B-4B6D-8656-574CF3A8810D}" dt="2020-06-29T10:32:07.819" v="221" actId="47"/>
        <pc:sldMkLst>
          <pc:docMk/>
          <pc:sldMk cId="734033136" sldId="355"/>
        </pc:sldMkLst>
      </pc:sldChg>
      <pc:sldChg chg="del">
        <pc:chgData name="itpro guide" userId="1535074a45cce87e" providerId="LiveId" clId="{C17016BA-F18B-4B6D-8656-574CF3A8810D}" dt="2020-06-29T10:32:07.819" v="221" actId="47"/>
        <pc:sldMkLst>
          <pc:docMk/>
          <pc:sldMk cId="1276422457" sldId="357"/>
        </pc:sldMkLst>
      </pc:sldChg>
      <pc:sldChg chg="del">
        <pc:chgData name="itpro guide" userId="1535074a45cce87e" providerId="LiveId" clId="{C17016BA-F18B-4B6D-8656-574CF3A8810D}" dt="2020-06-29T10:32:07.819" v="221" actId="47"/>
        <pc:sldMkLst>
          <pc:docMk/>
          <pc:sldMk cId="2973292051" sldId="360"/>
        </pc:sldMkLst>
      </pc:sldChg>
      <pc:sldChg chg="del">
        <pc:chgData name="itpro guide" userId="1535074a45cce87e" providerId="LiveId" clId="{C17016BA-F18B-4B6D-8656-574CF3A8810D}" dt="2020-06-29T10:32:07.819" v="221" actId="47"/>
        <pc:sldMkLst>
          <pc:docMk/>
          <pc:sldMk cId="2155409780" sldId="362"/>
        </pc:sldMkLst>
      </pc:sldChg>
    </pc:docChg>
  </pc:docChgLst>
  <pc:docChgLst>
    <pc:chgData name="itpro guide" userId="1535074a45cce87e" providerId="LiveId" clId="{7CCE3C70-6AA2-4507-9073-55B9B1C39C2F}"/>
    <pc:docChg chg="custSel modSld">
      <pc:chgData name="itpro guide" userId="1535074a45cce87e" providerId="LiveId" clId="{7CCE3C70-6AA2-4507-9073-55B9B1C39C2F}" dt="2020-06-29T10:56:16.861" v="304" actId="1076"/>
      <pc:docMkLst>
        <pc:docMk/>
      </pc:docMkLst>
      <pc:sldChg chg="modSp mod">
        <pc:chgData name="itpro guide" userId="1535074a45cce87e" providerId="LiveId" clId="{7CCE3C70-6AA2-4507-9073-55B9B1C39C2F}" dt="2020-06-29T10:47:21.212" v="60" actId="20577"/>
        <pc:sldMkLst>
          <pc:docMk/>
          <pc:sldMk cId="977761970" sldId="331"/>
        </pc:sldMkLst>
        <pc:spChg chg="mod">
          <ac:chgData name="itpro guide" userId="1535074a45cce87e" providerId="LiveId" clId="{7CCE3C70-6AA2-4507-9073-55B9B1C39C2F}" dt="2020-06-29T10:47:21.212" v="60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 mod">
        <pc:chgData name="itpro guide" userId="1535074a45cce87e" providerId="LiveId" clId="{7CCE3C70-6AA2-4507-9073-55B9B1C39C2F}" dt="2020-06-29T10:50:58.670" v="212" actId="20577"/>
        <pc:sldMkLst>
          <pc:docMk/>
          <pc:sldMk cId="1329715751" sldId="352"/>
        </pc:sldMkLst>
        <pc:spChg chg="mod">
          <ac:chgData name="itpro guide" userId="1535074a45cce87e" providerId="LiveId" clId="{7CCE3C70-6AA2-4507-9073-55B9B1C39C2F}" dt="2020-06-29T10:50:58.670" v="212" actId="20577"/>
          <ac:spMkLst>
            <pc:docMk/>
            <pc:sldMk cId="1329715751" sldId="352"/>
            <ac:spMk id="30" creationId="{C8C5727D-4795-4D4A-A8E5-8B7202FCDBD5}"/>
          </ac:spMkLst>
        </pc:spChg>
      </pc:sldChg>
      <pc:sldChg chg="addSp modSp mod">
        <pc:chgData name="itpro guide" userId="1535074a45cce87e" providerId="LiveId" clId="{7CCE3C70-6AA2-4507-9073-55B9B1C39C2F}" dt="2020-06-29T10:56:16.861" v="304" actId="1076"/>
        <pc:sldMkLst>
          <pc:docMk/>
          <pc:sldMk cId="2495937671" sldId="353"/>
        </pc:sldMkLst>
        <pc:spChg chg="mod">
          <ac:chgData name="itpro guide" userId="1535074a45cce87e" providerId="LiveId" clId="{7CCE3C70-6AA2-4507-9073-55B9B1C39C2F}" dt="2020-06-29T10:53:06.812" v="254" actId="1076"/>
          <ac:spMkLst>
            <pc:docMk/>
            <pc:sldMk cId="2495937671" sldId="353"/>
            <ac:spMk id="2" creationId="{633F590B-8AD1-4331-98CE-1E67D220AD07}"/>
          </ac:spMkLst>
        </pc:spChg>
        <pc:spChg chg="mod">
          <ac:chgData name="itpro guide" userId="1535074a45cce87e" providerId="LiveId" clId="{7CCE3C70-6AA2-4507-9073-55B9B1C39C2F}" dt="2020-06-29T10:51:50.230" v="249" actId="20577"/>
          <ac:spMkLst>
            <pc:docMk/>
            <pc:sldMk cId="2495937671" sldId="353"/>
            <ac:spMk id="5" creationId="{AC7CEDDC-0506-4529-ABD5-5342B1E73E8A}"/>
          </ac:spMkLst>
        </pc:spChg>
        <pc:spChg chg="add mod">
          <ac:chgData name="itpro guide" userId="1535074a45cce87e" providerId="LiveId" clId="{7CCE3C70-6AA2-4507-9073-55B9B1C39C2F}" dt="2020-06-29T10:53:20.482" v="257" actId="1076"/>
          <ac:spMkLst>
            <pc:docMk/>
            <pc:sldMk cId="2495937671" sldId="353"/>
            <ac:spMk id="7" creationId="{6DB2B4E8-759A-4722-AF63-3EDAEC79E6EE}"/>
          </ac:spMkLst>
        </pc:spChg>
        <pc:spChg chg="add mod">
          <ac:chgData name="itpro guide" userId="1535074a45cce87e" providerId="LiveId" clId="{7CCE3C70-6AA2-4507-9073-55B9B1C39C2F}" dt="2020-06-29T10:53:37.396" v="259" actId="1076"/>
          <ac:spMkLst>
            <pc:docMk/>
            <pc:sldMk cId="2495937671" sldId="353"/>
            <ac:spMk id="9" creationId="{491233C8-AE7A-4C35-8948-CEFDD07D95BB}"/>
          </ac:spMkLst>
        </pc:spChg>
        <pc:spChg chg="add mod">
          <ac:chgData name="itpro guide" userId="1535074a45cce87e" providerId="LiveId" clId="{7CCE3C70-6AA2-4507-9073-55B9B1C39C2F}" dt="2020-06-29T10:55:21.808" v="276" actId="1076"/>
          <ac:spMkLst>
            <pc:docMk/>
            <pc:sldMk cId="2495937671" sldId="353"/>
            <ac:spMk id="11" creationId="{915E06D4-E003-4C7D-893E-52911C7F9871}"/>
          </ac:spMkLst>
        </pc:spChg>
        <pc:spChg chg="add mod">
          <ac:chgData name="itpro guide" userId="1535074a45cce87e" providerId="LiveId" clId="{7CCE3C70-6AA2-4507-9073-55B9B1C39C2F}" dt="2020-06-29T10:55:44.188" v="300" actId="1076"/>
          <ac:spMkLst>
            <pc:docMk/>
            <pc:sldMk cId="2495937671" sldId="353"/>
            <ac:spMk id="18" creationId="{525959E1-C66E-4DAB-A06B-C70FDAD00208}"/>
          </ac:spMkLst>
        </pc:spChg>
        <pc:picChg chg="add mod">
          <ac:chgData name="itpro guide" userId="1535074a45cce87e" providerId="LiveId" clId="{7CCE3C70-6AA2-4507-9073-55B9B1C39C2F}" dt="2020-06-29T10:56:16.861" v="304" actId="1076"/>
          <ac:picMkLst>
            <pc:docMk/>
            <pc:sldMk cId="2495937671" sldId="353"/>
            <ac:picMk id="6" creationId="{87BFD419-59E0-4806-8690-89501CEAD2B5}"/>
          </ac:picMkLst>
        </pc:picChg>
        <pc:picChg chg="add mod">
          <ac:chgData name="itpro guide" userId="1535074a45cce87e" providerId="LiveId" clId="{7CCE3C70-6AA2-4507-9073-55B9B1C39C2F}" dt="2020-06-29T10:53:37.396" v="259" actId="1076"/>
          <ac:picMkLst>
            <pc:docMk/>
            <pc:sldMk cId="2495937671" sldId="353"/>
            <ac:picMk id="8" creationId="{42299EF1-20DA-4939-A11A-3269F9AA0A7A}"/>
          </ac:picMkLst>
        </pc:picChg>
        <pc:picChg chg="add mod">
          <ac:chgData name="itpro guide" userId="1535074a45cce87e" providerId="LiveId" clId="{7CCE3C70-6AA2-4507-9073-55B9B1C39C2F}" dt="2020-06-29T10:55:18.976" v="275" actId="1076"/>
          <ac:picMkLst>
            <pc:docMk/>
            <pc:sldMk cId="2495937671" sldId="353"/>
            <ac:picMk id="10" creationId="{C77BF418-5D17-49D1-8A7A-B98C431F9E7B}"/>
          </ac:picMkLst>
        </pc:picChg>
        <pc:picChg chg="add mod">
          <ac:chgData name="itpro guide" userId="1535074a45cce87e" providerId="LiveId" clId="{7CCE3C70-6AA2-4507-9073-55B9B1C39C2F}" dt="2020-06-29T10:55:18.976" v="275" actId="1076"/>
          <ac:picMkLst>
            <pc:docMk/>
            <pc:sldMk cId="2495937671" sldId="353"/>
            <ac:picMk id="12" creationId="{595E727B-C189-433F-A447-FF5ECB34F231}"/>
          </ac:picMkLst>
        </pc:picChg>
        <pc:picChg chg="add mod">
          <ac:chgData name="itpro guide" userId="1535074a45cce87e" providerId="LiveId" clId="{7CCE3C70-6AA2-4507-9073-55B9B1C39C2F}" dt="2020-06-29T10:55:25.737" v="277" actId="1076"/>
          <ac:picMkLst>
            <pc:docMk/>
            <pc:sldMk cId="2495937671" sldId="353"/>
            <ac:picMk id="13" creationId="{4D464558-6764-401D-856F-E1AAF130AE6F}"/>
          </ac:picMkLst>
        </pc:picChg>
        <pc:picChg chg="add mod">
          <ac:chgData name="itpro guide" userId="1535074a45cce87e" providerId="LiveId" clId="{7CCE3C70-6AA2-4507-9073-55B9B1C39C2F}" dt="2020-06-29T10:55:25.737" v="277" actId="1076"/>
          <ac:picMkLst>
            <pc:docMk/>
            <pc:sldMk cId="2495937671" sldId="353"/>
            <ac:picMk id="14" creationId="{6780BEF1-0FDD-48DF-882F-A10E932EA3A2}"/>
          </ac:picMkLst>
        </pc:picChg>
        <pc:picChg chg="add mod">
          <ac:chgData name="itpro guide" userId="1535074a45cce87e" providerId="LiveId" clId="{7CCE3C70-6AA2-4507-9073-55B9B1C39C2F}" dt="2020-06-29T10:55:25.737" v="277" actId="1076"/>
          <ac:picMkLst>
            <pc:docMk/>
            <pc:sldMk cId="2495937671" sldId="353"/>
            <ac:picMk id="15" creationId="{E1787265-C8FA-49FF-A828-BD6405A28AC1}"/>
          </ac:picMkLst>
        </pc:picChg>
        <pc:picChg chg="add mod">
          <ac:chgData name="itpro guide" userId="1535074a45cce87e" providerId="LiveId" clId="{7CCE3C70-6AA2-4507-9073-55B9B1C39C2F}" dt="2020-06-29T10:55:25.737" v="277" actId="1076"/>
          <ac:picMkLst>
            <pc:docMk/>
            <pc:sldMk cId="2495937671" sldId="353"/>
            <ac:picMk id="16" creationId="{7AE9C509-EC3E-4F8B-A0D9-90707402FAF7}"/>
          </ac:picMkLst>
        </pc:picChg>
        <pc:picChg chg="add mod">
          <ac:chgData name="itpro guide" userId="1535074a45cce87e" providerId="LiveId" clId="{7CCE3C70-6AA2-4507-9073-55B9B1C39C2F}" dt="2020-06-29T10:55:27.707" v="278" actId="1076"/>
          <ac:picMkLst>
            <pc:docMk/>
            <pc:sldMk cId="2495937671" sldId="353"/>
            <ac:picMk id="17" creationId="{29905F6B-8550-49AF-8F62-9203871533C3}"/>
          </ac:picMkLst>
        </pc:picChg>
        <pc:cxnChg chg="add mod">
          <ac:chgData name="itpro guide" userId="1535074a45cce87e" providerId="LiveId" clId="{7CCE3C70-6AA2-4507-9073-55B9B1C39C2F}" dt="2020-06-29T10:55:15.021" v="274" actId="14100"/>
          <ac:cxnSpMkLst>
            <pc:docMk/>
            <pc:sldMk cId="2495937671" sldId="353"/>
            <ac:cxnSpMk id="19" creationId="{33F68050-3DB9-4989-B07B-41E0072DE459}"/>
          </ac:cxnSpMkLst>
        </pc:cxnChg>
        <pc:cxnChg chg="add mod">
          <ac:chgData name="itpro guide" userId="1535074a45cce87e" providerId="LiveId" clId="{7CCE3C70-6AA2-4507-9073-55B9B1C39C2F}" dt="2020-06-29T10:56:01.313" v="303" actId="208"/>
          <ac:cxnSpMkLst>
            <pc:docMk/>
            <pc:sldMk cId="2495937671" sldId="353"/>
            <ac:cxnSpMk id="23" creationId="{1C95A275-363E-4F40-A4D5-804BA0E7AF89}"/>
          </ac:cxnSpMkLst>
        </pc:cxnChg>
      </pc:sldChg>
    </pc:docChg>
  </pc:docChgLst>
  <pc:docChgLst>
    <pc:chgData name="itpro guide" userId="1535074a45cce87e" providerId="LiveId" clId="{79625F47-D8CE-43BD-AC72-26F713190DDB}"/>
    <pc:docChg chg="undo custSel addSld modSld">
      <pc:chgData name="itpro guide" userId="1535074a45cce87e" providerId="LiveId" clId="{79625F47-D8CE-43BD-AC72-26F713190DDB}" dt="2020-07-05T10:46:13.701" v="793" actId="478"/>
      <pc:docMkLst>
        <pc:docMk/>
      </pc:docMkLst>
      <pc:sldChg chg="modSp mod">
        <pc:chgData name="itpro guide" userId="1535074a45cce87e" providerId="LiveId" clId="{79625F47-D8CE-43BD-AC72-26F713190DDB}" dt="2020-07-05T08:29:52.907" v="47" actId="20577"/>
        <pc:sldMkLst>
          <pc:docMk/>
          <pc:sldMk cId="977761970" sldId="331"/>
        </pc:sldMkLst>
        <pc:spChg chg="mod">
          <ac:chgData name="itpro guide" userId="1535074a45cce87e" providerId="LiveId" clId="{79625F47-D8CE-43BD-AC72-26F713190DDB}" dt="2020-07-05T08:29:52.907" v="47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 mod">
        <pc:chgData name="itpro guide" userId="1535074a45cce87e" providerId="LiveId" clId="{79625F47-D8CE-43BD-AC72-26F713190DDB}" dt="2020-07-05T10:45:54.837" v="791" actId="404"/>
        <pc:sldMkLst>
          <pc:docMk/>
          <pc:sldMk cId="548111238" sldId="340"/>
        </pc:sldMkLst>
        <pc:spChg chg="mod">
          <ac:chgData name="itpro guide" userId="1535074a45cce87e" providerId="LiveId" clId="{79625F47-D8CE-43BD-AC72-26F713190DDB}" dt="2020-07-05T10:45:54.837" v="791" actId="404"/>
          <ac:spMkLst>
            <pc:docMk/>
            <pc:sldMk cId="548111238" sldId="340"/>
            <ac:spMk id="2" creationId="{00000000-0000-0000-0000-000000000000}"/>
          </ac:spMkLst>
        </pc:spChg>
        <pc:spChg chg="mod">
          <ac:chgData name="itpro guide" userId="1535074a45cce87e" providerId="LiveId" clId="{79625F47-D8CE-43BD-AC72-26F713190DDB}" dt="2020-07-05T10:45:39.920" v="765" actId="255"/>
          <ac:spMkLst>
            <pc:docMk/>
            <pc:sldMk cId="548111238" sldId="340"/>
            <ac:spMk id="6" creationId="{6509615C-49C9-4138-AAA0-9C095B3C57AF}"/>
          </ac:spMkLst>
        </pc:spChg>
      </pc:sldChg>
      <pc:sldChg chg="modSp mod">
        <pc:chgData name="itpro guide" userId="1535074a45cce87e" providerId="LiveId" clId="{79625F47-D8CE-43BD-AC72-26F713190DDB}" dt="2020-07-05T08:31:06.294" v="203" actId="20577"/>
        <pc:sldMkLst>
          <pc:docMk/>
          <pc:sldMk cId="1329715751" sldId="352"/>
        </pc:sldMkLst>
        <pc:spChg chg="mod">
          <ac:chgData name="itpro guide" userId="1535074a45cce87e" providerId="LiveId" clId="{79625F47-D8CE-43BD-AC72-26F713190DDB}" dt="2020-07-05T08:31:06.294" v="203" actId="20577"/>
          <ac:spMkLst>
            <pc:docMk/>
            <pc:sldMk cId="1329715751" sldId="352"/>
            <ac:spMk id="30" creationId="{C8C5727D-4795-4D4A-A8E5-8B7202FCDBD5}"/>
          </ac:spMkLst>
        </pc:spChg>
      </pc:sldChg>
      <pc:sldChg chg="addSp delSp modSp mod modAnim">
        <pc:chgData name="itpro guide" userId="1535074a45cce87e" providerId="LiveId" clId="{79625F47-D8CE-43BD-AC72-26F713190DDB}" dt="2020-07-05T09:35:12.033" v="623"/>
        <pc:sldMkLst>
          <pc:docMk/>
          <pc:sldMk cId="2495937671" sldId="353"/>
        </pc:sldMkLst>
        <pc:spChg chg="del mod">
          <ac:chgData name="itpro guide" userId="1535074a45cce87e" providerId="LiveId" clId="{79625F47-D8CE-43BD-AC72-26F713190DDB}" dt="2020-07-05T08:58:05.086" v="237" actId="478"/>
          <ac:spMkLst>
            <pc:docMk/>
            <pc:sldMk cId="2495937671" sldId="353"/>
            <ac:spMk id="2" creationId="{633F590B-8AD1-4331-98CE-1E67D220AD07}"/>
          </ac:spMkLst>
        </pc:spChg>
        <pc:spChg chg="mod">
          <ac:chgData name="itpro guide" userId="1535074a45cce87e" providerId="LiveId" clId="{79625F47-D8CE-43BD-AC72-26F713190DDB}" dt="2020-07-05T08:58:21.405" v="240" actId="1076"/>
          <ac:spMkLst>
            <pc:docMk/>
            <pc:sldMk cId="2495937671" sldId="353"/>
            <ac:spMk id="3" creationId="{5B236D7C-FDFF-42D1-BF6F-5B896EE75D77}"/>
          </ac:spMkLst>
        </pc:spChg>
        <pc:spChg chg="mod">
          <ac:chgData name="itpro guide" userId="1535074a45cce87e" providerId="LiveId" clId="{79625F47-D8CE-43BD-AC72-26F713190DDB}" dt="2020-07-05T08:58:15.920" v="239" actId="1076"/>
          <ac:spMkLst>
            <pc:docMk/>
            <pc:sldMk cId="2495937671" sldId="353"/>
            <ac:spMk id="4" creationId="{2260150E-9024-47CF-8CF7-501640790DE5}"/>
          </ac:spMkLst>
        </pc:spChg>
        <pc:spChg chg="mod">
          <ac:chgData name="itpro guide" userId="1535074a45cce87e" providerId="LiveId" clId="{79625F47-D8CE-43BD-AC72-26F713190DDB}" dt="2020-07-05T09:35:12.033" v="623"/>
          <ac:spMkLst>
            <pc:docMk/>
            <pc:sldMk cId="2495937671" sldId="353"/>
            <ac:spMk id="5" creationId="{AC7CEDDC-0506-4529-ABD5-5342B1E73E8A}"/>
          </ac:spMkLst>
        </pc:spChg>
        <pc:spChg chg="mod">
          <ac:chgData name="itpro guide" userId="1535074a45cce87e" providerId="LiveId" clId="{79625F47-D8CE-43BD-AC72-26F713190DDB}" dt="2020-07-05T08:58:15.920" v="239" actId="1076"/>
          <ac:spMkLst>
            <pc:docMk/>
            <pc:sldMk cId="2495937671" sldId="353"/>
            <ac:spMk id="7" creationId="{6DB2B4E8-759A-4722-AF63-3EDAEC79E6EE}"/>
          </ac:spMkLst>
        </pc:spChg>
        <pc:spChg chg="mod">
          <ac:chgData name="itpro guide" userId="1535074a45cce87e" providerId="LiveId" clId="{79625F47-D8CE-43BD-AC72-26F713190DDB}" dt="2020-07-05T08:58:15.920" v="239" actId="1076"/>
          <ac:spMkLst>
            <pc:docMk/>
            <pc:sldMk cId="2495937671" sldId="353"/>
            <ac:spMk id="9" creationId="{491233C8-AE7A-4C35-8948-CEFDD07D95BB}"/>
          </ac:spMkLst>
        </pc:spChg>
        <pc:spChg chg="mod">
          <ac:chgData name="itpro guide" userId="1535074a45cce87e" providerId="LiveId" clId="{79625F47-D8CE-43BD-AC72-26F713190DDB}" dt="2020-07-05T08:58:34.747" v="245" actId="1076"/>
          <ac:spMkLst>
            <pc:docMk/>
            <pc:sldMk cId="2495937671" sldId="353"/>
            <ac:spMk id="11" creationId="{915E06D4-E003-4C7D-893E-52911C7F9871}"/>
          </ac:spMkLst>
        </pc:spChg>
        <pc:spChg chg="mod">
          <ac:chgData name="itpro guide" userId="1535074a45cce87e" providerId="LiveId" clId="{79625F47-D8CE-43BD-AC72-26F713190DDB}" dt="2020-07-05T08:59:52.875" v="293" actId="1076"/>
          <ac:spMkLst>
            <pc:docMk/>
            <pc:sldMk cId="2495937671" sldId="353"/>
            <ac:spMk id="18" creationId="{525959E1-C66E-4DAB-A06B-C70FDAD00208}"/>
          </ac:spMkLst>
        </pc:spChg>
        <pc:spChg chg="mod">
          <ac:chgData name="itpro guide" userId="1535074a45cce87e" providerId="LiveId" clId="{79625F47-D8CE-43BD-AC72-26F713190DDB}" dt="2020-07-05T08:58:32.645" v="244" actId="1076"/>
          <ac:spMkLst>
            <pc:docMk/>
            <pc:sldMk cId="2495937671" sldId="353"/>
            <ac:spMk id="21" creationId="{77427706-3410-4D52-901A-5D7EF85A2AFB}"/>
          </ac:spMkLst>
        </pc:spChg>
        <pc:spChg chg="mod">
          <ac:chgData name="itpro guide" userId="1535074a45cce87e" providerId="LiveId" clId="{79625F47-D8CE-43BD-AC72-26F713190DDB}" dt="2020-07-05T08:58:15.920" v="239" actId="1076"/>
          <ac:spMkLst>
            <pc:docMk/>
            <pc:sldMk cId="2495937671" sldId="353"/>
            <ac:spMk id="24" creationId="{5C14D575-7117-45EC-B85C-427D6BC94073}"/>
          </ac:spMkLst>
        </pc:spChg>
        <pc:spChg chg="mod">
          <ac:chgData name="itpro guide" userId="1535074a45cce87e" providerId="LiveId" clId="{79625F47-D8CE-43BD-AC72-26F713190DDB}" dt="2020-07-05T08:58:15.920" v="239" actId="1076"/>
          <ac:spMkLst>
            <pc:docMk/>
            <pc:sldMk cId="2495937671" sldId="353"/>
            <ac:spMk id="28" creationId="{6CB8194E-A609-46B7-ACE1-4672D39DF7E4}"/>
          </ac:spMkLst>
        </pc:spChg>
        <pc:spChg chg="add del mod">
          <ac:chgData name="itpro guide" userId="1535074a45cce87e" providerId="LiveId" clId="{79625F47-D8CE-43BD-AC72-26F713190DDB}" dt="2020-07-05T08:58:09.799" v="238" actId="478"/>
          <ac:spMkLst>
            <pc:docMk/>
            <pc:sldMk cId="2495937671" sldId="353"/>
            <ac:spMk id="30" creationId="{210ECC17-550C-4584-AB1A-E3ED841A5B8F}"/>
          </ac:spMkLst>
        </pc:spChg>
        <pc:spChg chg="add mod">
          <ac:chgData name="itpro guide" userId="1535074a45cce87e" providerId="LiveId" clId="{79625F47-D8CE-43BD-AC72-26F713190DDB}" dt="2020-07-05T08:59:11.299" v="268" actId="14100"/>
          <ac:spMkLst>
            <pc:docMk/>
            <pc:sldMk cId="2495937671" sldId="353"/>
            <ac:spMk id="34" creationId="{ECE98499-4CD6-4465-9441-1AB9AE6D9E81}"/>
          </ac:spMkLst>
        </pc:spChg>
        <pc:spChg chg="add mod">
          <ac:chgData name="itpro guide" userId="1535074a45cce87e" providerId="LiveId" clId="{79625F47-D8CE-43BD-AC72-26F713190DDB}" dt="2020-07-05T08:59:28.780" v="286" actId="1076"/>
          <ac:spMkLst>
            <pc:docMk/>
            <pc:sldMk cId="2495937671" sldId="353"/>
            <ac:spMk id="35" creationId="{8ACB8C21-A89B-48D4-AEBB-9BFBF875166C}"/>
          </ac:spMkLst>
        </pc:spChg>
        <pc:spChg chg="add mod">
          <ac:chgData name="itpro guide" userId="1535074a45cce87e" providerId="LiveId" clId="{79625F47-D8CE-43BD-AC72-26F713190DDB}" dt="2020-07-05T09:32:05.276" v="415" actId="1076"/>
          <ac:spMkLst>
            <pc:docMk/>
            <pc:sldMk cId="2495937671" sldId="353"/>
            <ac:spMk id="40" creationId="{699B0C3C-04E9-493A-9263-FD6B2A43C9F1}"/>
          </ac:spMkLst>
        </pc:spChg>
        <pc:spChg chg="add del mod">
          <ac:chgData name="itpro guide" userId="1535074a45cce87e" providerId="LiveId" clId="{79625F47-D8CE-43BD-AC72-26F713190DDB}" dt="2020-07-05T09:28:45.590" v="395" actId="478"/>
          <ac:spMkLst>
            <pc:docMk/>
            <pc:sldMk cId="2495937671" sldId="353"/>
            <ac:spMk id="45" creationId="{05D82B01-9D85-4C6F-B25E-1E85F42C3B76}"/>
          </ac:spMkLst>
        </pc:spChg>
        <pc:picChg chg="mod">
          <ac:chgData name="itpro guide" userId="1535074a45cce87e" providerId="LiveId" clId="{79625F47-D8CE-43BD-AC72-26F713190DDB}" dt="2020-07-05T08:58:40.091" v="246" actId="1076"/>
          <ac:picMkLst>
            <pc:docMk/>
            <pc:sldMk cId="2495937671" sldId="353"/>
            <ac:picMk id="6" creationId="{87BFD419-59E0-4806-8690-89501CEAD2B5}"/>
          </ac:picMkLst>
        </pc:picChg>
        <pc:picChg chg="mod">
          <ac:chgData name="itpro guide" userId="1535074a45cce87e" providerId="LiveId" clId="{79625F47-D8CE-43BD-AC72-26F713190DDB}" dt="2020-07-05T08:58:15.920" v="239" actId="1076"/>
          <ac:picMkLst>
            <pc:docMk/>
            <pc:sldMk cId="2495937671" sldId="353"/>
            <ac:picMk id="8" creationId="{42299EF1-20DA-4939-A11A-3269F9AA0A7A}"/>
          </ac:picMkLst>
        </pc:picChg>
        <pc:picChg chg="mod">
          <ac:chgData name="itpro guide" userId="1535074a45cce87e" providerId="LiveId" clId="{79625F47-D8CE-43BD-AC72-26F713190DDB}" dt="2020-07-05T08:58:15.920" v="239" actId="1076"/>
          <ac:picMkLst>
            <pc:docMk/>
            <pc:sldMk cId="2495937671" sldId="353"/>
            <ac:picMk id="10" creationId="{C77BF418-5D17-49D1-8A7A-B98C431F9E7B}"/>
          </ac:picMkLst>
        </pc:picChg>
        <pc:picChg chg="mod">
          <ac:chgData name="itpro guide" userId="1535074a45cce87e" providerId="LiveId" clId="{79625F47-D8CE-43BD-AC72-26F713190DDB}" dt="2020-07-05T08:58:30.949" v="243" actId="1076"/>
          <ac:picMkLst>
            <pc:docMk/>
            <pc:sldMk cId="2495937671" sldId="353"/>
            <ac:picMk id="12" creationId="{595E727B-C189-433F-A447-FF5ECB34F231}"/>
          </ac:picMkLst>
        </pc:picChg>
        <pc:picChg chg="mod">
          <ac:chgData name="itpro guide" userId="1535074a45cce87e" providerId="LiveId" clId="{79625F47-D8CE-43BD-AC72-26F713190DDB}" dt="2020-07-05T08:58:15.920" v="239" actId="1076"/>
          <ac:picMkLst>
            <pc:docMk/>
            <pc:sldMk cId="2495937671" sldId="353"/>
            <ac:picMk id="13" creationId="{4D464558-6764-401D-856F-E1AAF130AE6F}"/>
          </ac:picMkLst>
        </pc:picChg>
        <pc:picChg chg="mod">
          <ac:chgData name="itpro guide" userId="1535074a45cce87e" providerId="LiveId" clId="{79625F47-D8CE-43BD-AC72-26F713190DDB}" dt="2020-07-05T08:58:15.920" v="239" actId="1076"/>
          <ac:picMkLst>
            <pc:docMk/>
            <pc:sldMk cId="2495937671" sldId="353"/>
            <ac:picMk id="14" creationId="{6780BEF1-0FDD-48DF-882F-A10E932EA3A2}"/>
          </ac:picMkLst>
        </pc:picChg>
        <pc:picChg chg="mod">
          <ac:chgData name="itpro guide" userId="1535074a45cce87e" providerId="LiveId" clId="{79625F47-D8CE-43BD-AC72-26F713190DDB}" dt="2020-07-05T08:58:15.920" v="239" actId="1076"/>
          <ac:picMkLst>
            <pc:docMk/>
            <pc:sldMk cId="2495937671" sldId="353"/>
            <ac:picMk id="15" creationId="{E1787265-C8FA-49FF-A828-BD6405A28AC1}"/>
          </ac:picMkLst>
        </pc:picChg>
        <pc:picChg chg="mod">
          <ac:chgData name="itpro guide" userId="1535074a45cce87e" providerId="LiveId" clId="{79625F47-D8CE-43BD-AC72-26F713190DDB}" dt="2020-07-05T08:58:15.920" v="239" actId="1076"/>
          <ac:picMkLst>
            <pc:docMk/>
            <pc:sldMk cId="2495937671" sldId="353"/>
            <ac:picMk id="16" creationId="{7AE9C509-EC3E-4F8B-A0D9-90707402FAF7}"/>
          </ac:picMkLst>
        </pc:picChg>
        <pc:picChg chg="mod">
          <ac:chgData name="itpro guide" userId="1535074a45cce87e" providerId="LiveId" clId="{79625F47-D8CE-43BD-AC72-26F713190DDB}" dt="2020-07-05T08:58:15.920" v="239" actId="1076"/>
          <ac:picMkLst>
            <pc:docMk/>
            <pc:sldMk cId="2495937671" sldId="353"/>
            <ac:picMk id="17" creationId="{29905F6B-8550-49AF-8F62-9203871533C3}"/>
          </ac:picMkLst>
        </pc:picChg>
        <pc:picChg chg="mod">
          <ac:chgData name="itpro guide" userId="1535074a45cce87e" providerId="LiveId" clId="{79625F47-D8CE-43BD-AC72-26F713190DDB}" dt="2020-07-05T08:58:25.794" v="241" actId="1076"/>
          <ac:picMkLst>
            <pc:docMk/>
            <pc:sldMk cId="2495937671" sldId="353"/>
            <ac:picMk id="20" creationId="{B71A5DC1-527C-4FC8-B541-E0A2F8744EF0}"/>
          </ac:picMkLst>
        </pc:picChg>
        <pc:picChg chg="mod">
          <ac:chgData name="itpro guide" userId="1535074a45cce87e" providerId="LiveId" clId="{79625F47-D8CE-43BD-AC72-26F713190DDB}" dt="2020-07-05T08:58:15.920" v="239" actId="1076"/>
          <ac:picMkLst>
            <pc:docMk/>
            <pc:sldMk cId="2495937671" sldId="353"/>
            <ac:picMk id="22" creationId="{3416CBA9-319F-4CC7-9DDB-76FDF5341D90}"/>
          </ac:picMkLst>
        </pc:picChg>
        <pc:picChg chg="del">
          <ac:chgData name="itpro guide" userId="1535074a45cce87e" providerId="LiveId" clId="{79625F47-D8CE-43BD-AC72-26F713190DDB}" dt="2020-07-05T08:57:44.508" v="229" actId="478"/>
          <ac:picMkLst>
            <pc:docMk/>
            <pc:sldMk cId="2495937671" sldId="353"/>
            <ac:picMk id="27" creationId="{7769C219-8ACC-402E-A644-F4347B840476}"/>
          </ac:picMkLst>
        </pc:picChg>
        <pc:picChg chg="add mod">
          <ac:chgData name="itpro guide" userId="1535074a45cce87e" providerId="LiveId" clId="{79625F47-D8CE-43BD-AC72-26F713190DDB}" dt="2020-07-05T08:58:15.920" v="239" actId="1076"/>
          <ac:picMkLst>
            <pc:docMk/>
            <pc:sldMk cId="2495937671" sldId="353"/>
            <ac:picMk id="29" creationId="{47433E62-F8E6-400C-AD06-72E8BA9442C5}"/>
          </ac:picMkLst>
        </pc:picChg>
        <pc:picChg chg="add del mod">
          <ac:chgData name="itpro guide" userId="1535074a45cce87e" providerId="LiveId" clId="{79625F47-D8CE-43BD-AC72-26F713190DDB}" dt="2020-07-05T09:28:50.041" v="398" actId="478"/>
          <ac:picMkLst>
            <pc:docMk/>
            <pc:sldMk cId="2495937671" sldId="353"/>
            <ac:picMk id="42" creationId="{378FDAAA-2749-4139-95A9-6FC1FC13B5AC}"/>
          </ac:picMkLst>
        </pc:picChg>
        <pc:picChg chg="add del mod">
          <ac:chgData name="itpro guide" userId="1535074a45cce87e" providerId="LiveId" clId="{79625F47-D8CE-43BD-AC72-26F713190DDB}" dt="2020-07-05T09:28:47.400" v="396" actId="478"/>
          <ac:picMkLst>
            <pc:docMk/>
            <pc:sldMk cId="2495937671" sldId="353"/>
            <ac:picMk id="43" creationId="{B8376E5D-5600-4F2E-8384-E1BC26098DC4}"/>
          </ac:picMkLst>
        </pc:picChg>
        <pc:picChg chg="add del mod">
          <ac:chgData name="itpro guide" userId="1535074a45cce87e" providerId="LiveId" clId="{79625F47-D8CE-43BD-AC72-26F713190DDB}" dt="2020-07-05T09:28:48.578" v="397" actId="478"/>
          <ac:picMkLst>
            <pc:docMk/>
            <pc:sldMk cId="2495937671" sldId="353"/>
            <ac:picMk id="44" creationId="{91BD1BEE-D5B6-4BCA-BFA3-1BFECE47960B}"/>
          </ac:picMkLst>
        </pc:picChg>
        <pc:picChg chg="add mod">
          <ac:chgData name="itpro guide" userId="1535074a45cce87e" providerId="LiveId" clId="{79625F47-D8CE-43BD-AC72-26F713190DDB}" dt="2020-07-05T09:30:11.666" v="403" actId="1076"/>
          <ac:picMkLst>
            <pc:docMk/>
            <pc:sldMk cId="2495937671" sldId="353"/>
            <ac:picMk id="46" creationId="{86154098-4D03-42F2-9438-8D0ECF984122}"/>
          </ac:picMkLst>
        </pc:picChg>
        <pc:picChg chg="add mod">
          <ac:chgData name="itpro guide" userId="1535074a45cce87e" providerId="LiveId" clId="{79625F47-D8CE-43BD-AC72-26F713190DDB}" dt="2020-07-05T09:32:10.557" v="417" actId="1076"/>
          <ac:picMkLst>
            <pc:docMk/>
            <pc:sldMk cId="2495937671" sldId="353"/>
            <ac:picMk id="48" creationId="{06A13D65-7589-4604-B879-3BB30011FA60}"/>
          </ac:picMkLst>
        </pc:picChg>
        <pc:picChg chg="add mod">
          <ac:chgData name="itpro guide" userId="1535074a45cce87e" providerId="LiveId" clId="{79625F47-D8CE-43BD-AC72-26F713190DDB}" dt="2020-07-05T09:32:12.764" v="418" actId="1076"/>
          <ac:picMkLst>
            <pc:docMk/>
            <pc:sldMk cId="2495937671" sldId="353"/>
            <ac:picMk id="50" creationId="{D9D99A80-2988-478C-8924-B873B78E41C5}"/>
          </ac:picMkLst>
        </pc:picChg>
        <pc:cxnChg chg="mod">
          <ac:chgData name="itpro guide" userId="1535074a45cce87e" providerId="LiveId" clId="{79625F47-D8CE-43BD-AC72-26F713190DDB}" dt="2020-07-05T08:58:28.972" v="242" actId="1076"/>
          <ac:cxnSpMkLst>
            <pc:docMk/>
            <pc:sldMk cId="2495937671" sldId="353"/>
            <ac:cxnSpMk id="19" creationId="{33F68050-3DB9-4989-B07B-41E0072DE459}"/>
          </ac:cxnSpMkLst>
        </pc:cxnChg>
        <pc:cxnChg chg="mod">
          <ac:chgData name="itpro guide" userId="1535074a45cce87e" providerId="LiveId" clId="{79625F47-D8CE-43BD-AC72-26F713190DDB}" dt="2020-07-05T08:59:49.141" v="292" actId="14100"/>
          <ac:cxnSpMkLst>
            <pc:docMk/>
            <pc:sldMk cId="2495937671" sldId="353"/>
            <ac:cxnSpMk id="23" creationId="{1C95A275-363E-4F40-A4D5-804BA0E7AF89}"/>
          </ac:cxnSpMkLst>
        </pc:cxnChg>
        <pc:cxnChg chg="mod">
          <ac:chgData name="itpro guide" userId="1535074a45cce87e" providerId="LiveId" clId="{79625F47-D8CE-43BD-AC72-26F713190DDB}" dt="2020-07-05T08:58:45.381" v="248" actId="14100"/>
          <ac:cxnSpMkLst>
            <pc:docMk/>
            <pc:sldMk cId="2495937671" sldId="353"/>
            <ac:cxnSpMk id="26" creationId="{731C5A62-A310-44A5-9A6E-5B85096DC75C}"/>
          </ac:cxnSpMkLst>
        </pc:cxnChg>
        <pc:cxnChg chg="add mod">
          <ac:chgData name="itpro guide" userId="1535074a45cce87e" providerId="LiveId" clId="{79625F47-D8CE-43BD-AC72-26F713190DDB}" dt="2020-07-05T08:59:43.300" v="290" actId="14100"/>
          <ac:cxnSpMkLst>
            <pc:docMk/>
            <pc:sldMk cId="2495937671" sldId="353"/>
            <ac:cxnSpMk id="36" creationId="{B881B6C3-C866-4FBD-BA69-CA8868A00302}"/>
          </ac:cxnSpMkLst>
        </pc:cxnChg>
      </pc:sldChg>
      <pc:sldChg chg="modSp mod">
        <pc:chgData name="itpro guide" userId="1535074a45cce87e" providerId="LiveId" clId="{79625F47-D8CE-43BD-AC72-26F713190DDB}" dt="2020-07-05T09:35:19.436" v="624" actId="207"/>
        <pc:sldMkLst>
          <pc:docMk/>
          <pc:sldMk cId="1865492666" sldId="355"/>
        </pc:sldMkLst>
        <pc:spChg chg="mod">
          <ac:chgData name="itpro guide" userId="1535074a45cce87e" providerId="LiveId" clId="{79625F47-D8CE-43BD-AC72-26F713190DDB}" dt="2020-07-05T09:35:19.436" v="624" actId="207"/>
          <ac:spMkLst>
            <pc:docMk/>
            <pc:sldMk cId="1865492666" sldId="355"/>
            <ac:spMk id="2" creationId="{1287DE7A-0346-457A-9A3F-41902984CD79}"/>
          </ac:spMkLst>
        </pc:spChg>
      </pc:sldChg>
      <pc:sldChg chg="delSp modSp add mod">
        <pc:chgData name="itpro guide" userId="1535074a45cce87e" providerId="LiveId" clId="{79625F47-D8CE-43BD-AC72-26F713190DDB}" dt="2020-07-05T09:32:38.331" v="459" actId="20577"/>
        <pc:sldMkLst>
          <pc:docMk/>
          <pc:sldMk cId="4026939608" sldId="356"/>
        </pc:sldMkLst>
        <pc:spChg chg="mod">
          <ac:chgData name="itpro guide" userId="1535074a45cce87e" providerId="LiveId" clId="{79625F47-D8CE-43BD-AC72-26F713190DDB}" dt="2020-07-05T08:57:34.098" v="227" actId="27636"/>
          <ac:spMkLst>
            <pc:docMk/>
            <pc:sldMk cId="4026939608" sldId="356"/>
            <ac:spMk id="2" creationId="{633F590B-8AD1-4331-98CE-1E67D220AD07}"/>
          </ac:spMkLst>
        </pc:spChg>
        <pc:spChg chg="del">
          <ac:chgData name="itpro guide" userId="1535074a45cce87e" providerId="LiveId" clId="{79625F47-D8CE-43BD-AC72-26F713190DDB}" dt="2020-07-05T08:57:19.477" v="215" actId="478"/>
          <ac:spMkLst>
            <pc:docMk/>
            <pc:sldMk cId="4026939608" sldId="356"/>
            <ac:spMk id="4" creationId="{2260150E-9024-47CF-8CF7-501640790DE5}"/>
          </ac:spMkLst>
        </pc:spChg>
        <pc:spChg chg="mod">
          <ac:chgData name="itpro guide" userId="1535074a45cce87e" providerId="LiveId" clId="{79625F47-D8CE-43BD-AC72-26F713190DDB}" dt="2020-07-05T09:32:38.331" v="459" actId="20577"/>
          <ac:spMkLst>
            <pc:docMk/>
            <pc:sldMk cId="4026939608" sldId="356"/>
            <ac:spMk id="5" creationId="{AC7CEDDC-0506-4529-ABD5-5342B1E73E8A}"/>
          </ac:spMkLst>
        </pc:spChg>
        <pc:spChg chg="del">
          <ac:chgData name="itpro guide" userId="1535074a45cce87e" providerId="LiveId" clId="{79625F47-D8CE-43BD-AC72-26F713190DDB}" dt="2020-07-05T08:57:39.118" v="228" actId="478"/>
          <ac:spMkLst>
            <pc:docMk/>
            <pc:sldMk cId="4026939608" sldId="356"/>
            <ac:spMk id="7" creationId="{6DB2B4E8-759A-4722-AF63-3EDAEC79E6EE}"/>
          </ac:spMkLst>
        </pc:spChg>
        <pc:spChg chg="del">
          <ac:chgData name="itpro guide" userId="1535074a45cce87e" providerId="LiveId" clId="{79625F47-D8CE-43BD-AC72-26F713190DDB}" dt="2020-07-05T08:57:19.477" v="215" actId="478"/>
          <ac:spMkLst>
            <pc:docMk/>
            <pc:sldMk cId="4026939608" sldId="356"/>
            <ac:spMk id="9" creationId="{491233C8-AE7A-4C35-8948-CEFDD07D95BB}"/>
          </ac:spMkLst>
        </pc:spChg>
        <pc:spChg chg="del">
          <ac:chgData name="itpro guide" userId="1535074a45cce87e" providerId="LiveId" clId="{79625F47-D8CE-43BD-AC72-26F713190DDB}" dt="2020-07-05T08:57:19.477" v="215" actId="478"/>
          <ac:spMkLst>
            <pc:docMk/>
            <pc:sldMk cId="4026939608" sldId="356"/>
            <ac:spMk id="11" creationId="{915E06D4-E003-4C7D-893E-52911C7F9871}"/>
          </ac:spMkLst>
        </pc:spChg>
        <pc:spChg chg="del mod">
          <ac:chgData name="itpro guide" userId="1535074a45cce87e" providerId="LiveId" clId="{79625F47-D8CE-43BD-AC72-26F713190DDB}" dt="2020-07-05T08:57:21.508" v="217" actId="478"/>
          <ac:spMkLst>
            <pc:docMk/>
            <pc:sldMk cId="4026939608" sldId="356"/>
            <ac:spMk id="18" creationId="{525959E1-C66E-4DAB-A06B-C70FDAD00208}"/>
          </ac:spMkLst>
        </pc:spChg>
        <pc:spChg chg="del">
          <ac:chgData name="itpro guide" userId="1535074a45cce87e" providerId="LiveId" clId="{79625F47-D8CE-43BD-AC72-26F713190DDB}" dt="2020-07-05T08:57:19.477" v="215" actId="478"/>
          <ac:spMkLst>
            <pc:docMk/>
            <pc:sldMk cId="4026939608" sldId="356"/>
            <ac:spMk id="21" creationId="{77427706-3410-4D52-901A-5D7EF85A2AFB}"/>
          </ac:spMkLst>
        </pc:spChg>
        <pc:spChg chg="del">
          <ac:chgData name="itpro guide" userId="1535074a45cce87e" providerId="LiveId" clId="{79625F47-D8CE-43BD-AC72-26F713190DDB}" dt="2020-07-05T08:57:19.477" v="215" actId="478"/>
          <ac:spMkLst>
            <pc:docMk/>
            <pc:sldMk cId="4026939608" sldId="356"/>
            <ac:spMk id="24" creationId="{5C14D575-7117-45EC-B85C-427D6BC94073}"/>
          </ac:spMkLst>
        </pc:spChg>
        <pc:spChg chg="del">
          <ac:chgData name="itpro guide" userId="1535074a45cce87e" providerId="LiveId" clId="{79625F47-D8CE-43BD-AC72-26F713190DDB}" dt="2020-07-05T08:57:23.674" v="221" actId="478"/>
          <ac:spMkLst>
            <pc:docMk/>
            <pc:sldMk cId="4026939608" sldId="356"/>
            <ac:spMk id="28" creationId="{6CB8194E-A609-46B7-ACE1-4672D39DF7E4}"/>
          </ac:spMkLst>
        </pc:spChg>
        <pc:picChg chg="del">
          <ac:chgData name="itpro guide" userId="1535074a45cce87e" providerId="LiveId" clId="{79625F47-D8CE-43BD-AC72-26F713190DDB}" dt="2020-07-05T08:57:19.477" v="215" actId="478"/>
          <ac:picMkLst>
            <pc:docMk/>
            <pc:sldMk cId="4026939608" sldId="356"/>
            <ac:picMk id="6" creationId="{87BFD419-59E0-4806-8690-89501CEAD2B5}"/>
          </ac:picMkLst>
        </pc:picChg>
        <pc:picChg chg="del">
          <ac:chgData name="itpro guide" userId="1535074a45cce87e" providerId="LiveId" clId="{79625F47-D8CE-43BD-AC72-26F713190DDB}" dt="2020-07-05T08:57:19.477" v="215" actId="478"/>
          <ac:picMkLst>
            <pc:docMk/>
            <pc:sldMk cId="4026939608" sldId="356"/>
            <ac:picMk id="8" creationId="{42299EF1-20DA-4939-A11A-3269F9AA0A7A}"/>
          </ac:picMkLst>
        </pc:picChg>
        <pc:picChg chg="del">
          <ac:chgData name="itpro guide" userId="1535074a45cce87e" providerId="LiveId" clId="{79625F47-D8CE-43BD-AC72-26F713190DDB}" dt="2020-07-05T08:57:19.477" v="215" actId="478"/>
          <ac:picMkLst>
            <pc:docMk/>
            <pc:sldMk cId="4026939608" sldId="356"/>
            <ac:picMk id="10" creationId="{C77BF418-5D17-49D1-8A7A-B98C431F9E7B}"/>
          </ac:picMkLst>
        </pc:picChg>
        <pc:picChg chg="del">
          <ac:chgData name="itpro guide" userId="1535074a45cce87e" providerId="LiveId" clId="{79625F47-D8CE-43BD-AC72-26F713190DDB}" dt="2020-07-05T08:57:19.477" v="215" actId="478"/>
          <ac:picMkLst>
            <pc:docMk/>
            <pc:sldMk cId="4026939608" sldId="356"/>
            <ac:picMk id="12" creationId="{595E727B-C189-433F-A447-FF5ECB34F231}"/>
          </ac:picMkLst>
        </pc:picChg>
        <pc:picChg chg="del">
          <ac:chgData name="itpro guide" userId="1535074a45cce87e" providerId="LiveId" clId="{79625F47-D8CE-43BD-AC72-26F713190DDB}" dt="2020-07-05T08:57:19.477" v="215" actId="478"/>
          <ac:picMkLst>
            <pc:docMk/>
            <pc:sldMk cId="4026939608" sldId="356"/>
            <ac:picMk id="13" creationId="{4D464558-6764-401D-856F-E1AAF130AE6F}"/>
          </ac:picMkLst>
        </pc:picChg>
        <pc:picChg chg="del">
          <ac:chgData name="itpro guide" userId="1535074a45cce87e" providerId="LiveId" clId="{79625F47-D8CE-43BD-AC72-26F713190DDB}" dt="2020-07-05T08:57:19.477" v="215" actId="478"/>
          <ac:picMkLst>
            <pc:docMk/>
            <pc:sldMk cId="4026939608" sldId="356"/>
            <ac:picMk id="14" creationId="{6780BEF1-0FDD-48DF-882F-A10E932EA3A2}"/>
          </ac:picMkLst>
        </pc:picChg>
        <pc:picChg chg="del">
          <ac:chgData name="itpro guide" userId="1535074a45cce87e" providerId="LiveId" clId="{79625F47-D8CE-43BD-AC72-26F713190DDB}" dt="2020-07-05T08:57:19.477" v="215" actId="478"/>
          <ac:picMkLst>
            <pc:docMk/>
            <pc:sldMk cId="4026939608" sldId="356"/>
            <ac:picMk id="15" creationId="{E1787265-C8FA-49FF-A828-BD6405A28AC1}"/>
          </ac:picMkLst>
        </pc:picChg>
        <pc:picChg chg="del">
          <ac:chgData name="itpro guide" userId="1535074a45cce87e" providerId="LiveId" clId="{79625F47-D8CE-43BD-AC72-26F713190DDB}" dt="2020-07-05T08:57:19.477" v="215" actId="478"/>
          <ac:picMkLst>
            <pc:docMk/>
            <pc:sldMk cId="4026939608" sldId="356"/>
            <ac:picMk id="16" creationId="{7AE9C509-EC3E-4F8B-A0D9-90707402FAF7}"/>
          </ac:picMkLst>
        </pc:picChg>
        <pc:picChg chg="del">
          <ac:chgData name="itpro guide" userId="1535074a45cce87e" providerId="LiveId" clId="{79625F47-D8CE-43BD-AC72-26F713190DDB}" dt="2020-07-05T08:57:22.666" v="219" actId="478"/>
          <ac:picMkLst>
            <pc:docMk/>
            <pc:sldMk cId="4026939608" sldId="356"/>
            <ac:picMk id="17" creationId="{29905F6B-8550-49AF-8F62-9203871533C3}"/>
          </ac:picMkLst>
        </pc:picChg>
        <pc:picChg chg="del">
          <ac:chgData name="itpro guide" userId="1535074a45cce87e" providerId="LiveId" clId="{79625F47-D8CE-43BD-AC72-26F713190DDB}" dt="2020-07-05T08:57:15.017" v="214" actId="478"/>
          <ac:picMkLst>
            <pc:docMk/>
            <pc:sldMk cId="4026939608" sldId="356"/>
            <ac:picMk id="20" creationId="{B71A5DC1-527C-4FC8-B541-E0A2F8744EF0}"/>
          </ac:picMkLst>
        </pc:picChg>
        <pc:picChg chg="del">
          <ac:chgData name="itpro guide" userId="1535074a45cce87e" providerId="LiveId" clId="{79625F47-D8CE-43BD-AC72-26F713190DDB}" dt="2020-07-05T08:57:19.477" v="215" actId="478"/>
          <ac:picMkLst>
            <pc:docMk/>
            <pc:sldMk cId="4026939608" sldId="356"/>
            <ac:picMk id="22" creationId="{3416CBA9-319F-4CC7-9DDB-76FDF5341D90}"/>
          </ac:picMkLst>
        </pc:picChg>
        <pc:picChg chg="del">
          <ac:chgData name="itpro guide" userId="1535074a45cce87e" providerId="LiveId" clId="{79625F47-D8CE-43BD-AC72-26F713190DDB}" dt="2020-07-05T08:57:19.477" v="215" actId="478"/>
          <ac:picMkLst>
            <pc:docMk/>
            <pc:sldMk cId="4026939608" sldId="356"/>
            <ac:picMk id="27" creationId="{7769C219-8ACC-402E-A644-F4347B840476}"/>
          </ac:picMkLst>
        </pc:picChg>
        <pc:cxnChg chg="del">
          <ac:chgData name="itpro guide" userId="1535074a45cce87e" providerId="LiveId" clId="{79625F47-D8CE-43BD-AC72-26F713190DDB}" dt="2020-07-05T08:57:19.477" v="215" actId="478"/>
          <ac:cxnSpMkLst>
            <pc:docMk/>
            <pc:sldMk cId="4026939608" sldId="356"/>
            <ac:cxnSpMk id="19" creationId="{33F68050-3DB9-4989-B07B-41E0072DE459}"/>
          </ac:cxnSpMkLst>
        </pc:cxnChg>
        <pc:cxnChg chg="del">
          <ac:chgData name="itpro guide" userId="1535074a45cce87e" providerId="LiveId" clId="{79625F47-D8CE-43BD-AC72-26F713190DDB}" dt="2020-07-05T08:57:22.213" v="218" actId="478"/>
          <ac:cxnSpMkLst>
            <pc:docMk/>
            <pc:sldMk cId="4026939608" sldId="356"/>
            <ac:cxnSpMk id="23" creationId="{1C95A275-363E-4F40-A4D5-804BA0E7AF89}"/>
          </ac:cxnSpMkLst>
        </pc:cxnChg>
        <pc:cxnChg chg="del mod">
          <ac:chgData name="itpro guide" userId="1535074a45cce87e" providerId="LiveId" clId="{79625F47-D8CE-43BD-AC72-26F713190DDB}" dt="2020-07-05T08:57:23.211" v="220" actId="478"/>
          <ac:cxnSpMkLst>
            <pc:docMk/>
            <pc:sldMk cId="4026939608" sldId="356"/>
            <ac:cxnSpMk id="26" creationId="{731C5A62-A310-44A5-9A6E-5B85096DC75C}"/>
          </ac:cxnSpMkLst>
        </pc:cxnChg>
      </pc:sldChg>
      <pc:sldChg chg="delSp modSp new mod">
        <pc:chgData name="itpro guide" userId="1535074a45cce87e" providerId="LiveId" clId="{79625F47-D8CE-43BD-AC72-26F713190DDB}" dt="2020-07-05T10:46:13.701" v="793" actId="478"/>
        <pc:sldMkLst>
          <pc:docMk/>
          <pc:sldMk cId="100785125" sldId="357"/>
        </pc:sldMkLst>
        <pc:spChg chg="mod">
          <ac:chgData name="itpro guide" userId="1535074a45cce87e" providerId="LiveId" clId="{79625F47-D8CE-43BD-AC72-26F713190DDB}" dt="2020-07-05T09:35:59.683" v="721" actId="20577"/>
          <ac:spMkLst>
            <pc:docMk/>
            <pc:sldMk cId="100785125" sldId="357"/>
            <ac:spMk id="2" creationId="{5AA441DC-5B39-4026-800C-185C70E17BB5}"/>
          </ac:spMkLst>
        </pc:spChg>
        <pc:spChg chg="del">
          <ac:chgData name="itpro guide" userId="1535074a45cce87e" providerId="LiveId" clId="{79625F47-D8CE-43BD-AC72-26F713190DDB}" dt="2020-07-05T10:46:13.701" v="793" actId="478"/>
          <ac:spMkLst>
            <pc:docMk/>
            <pc:sldMk cId="100785125" sldId="357"/>
            <ac:spMk id="4" creationId="{CF01F875-0292-413D-8EF3-659C28787251}"/>
          </ac:spMkLst>
        </pc:spChg>
        <pc:spChg chg="mod">
          <ac:chgData name="itpro guide" userId="1535074a45cce87e" providerId="LiveId" clId="{79625F47-D8CE-43BD-AC72-26F713190DDB}" dt="2020-07-05T09:35:43.494" v="661" actId="20577"/>
          <ac:spMkLst>
            <pc:docMk/>
            <pc:sldMk cId="100785125" sldId="357"/>
            <ac:spMk id="5" creationId="{29919C02-6A73-4A6B-B4E0-7772D009E8DB}"/>
          </ac:spMkLst>
        </pc:spChg>
      </pc:sldChg>
      <pc:sldChg chg="delSp modSp new mod">
        <pc:chgData name="itpro guide" userId="1535074a45cce87e" providerId="LiveId" clId="{79625F47-D8CE-43BD-AC72-26F713190DDB}" dt="2020-07-05T10:46:09.270" v="792" actId="478"/>
        <pc:sldMkLst>
          <pc:docMk/>
          <pc:sldMk cId="2899642683" sldId="358"/>
        </pc:sldMkLst>
        <pc:spChg chg="mod">
          <ac:chgData name="itpro guide" userId="1535074a45cce87e" providerId="LiveId" clId="{79625F47-D8CE-43BD-AC72-26F713190DDB}" dt="2020-07-05T09:36:40.842" v="762" actId="207"/>
          <ac:spMkLst>
            <pc:docMk/>
            <pc:sldMk cId="2899642683" sldId="358"/>
            <ac:spMk id="2" creationId="{DB2F622F-0A0A-43A9-A913-62B40237DA5D}"/>
          </ac:spMkLst>
        </pc:spChg>
        <pc:spChg chg="del">
          <ac:chgData name="itpro guide" userId="1535074a45cce87e" providerId="LiveId" clId="{79625F47-D8CE-43BD-AC72-26F713190DDB}" dt="2020-07-05T10:46:09.270" v="792" actId="478"/>
          <ac:spMkLst>
            <pc:docMk/>
            <pc:sldMk cId="2899642683" sldId="358"/>
            <ac:spMk id="4" creationId="{CE47D2BA-E44B-43A0-99EA-2FD2FA17882D}"/>
          </ac:spMkLst>
        </pc:spChg>
        <pc:spChg chg="mod">
          <ac:chgData name="itpro guide" userId="1535074a45cce87e" providerId="LiveId" clId="{79625F47-D8CE-43BD-AC72-26F713190DDB}" dt="2020-07-05T09:36:24.650" v="760" actId="20577"/>
          <ac:spMkLst>
            <pc:docMk/>
            <pc:sldMk cId="2899642683" sldId="358"/>
            <ac:spMk id="5" creationId="{B01E598D-1D35-469A-BE6A-CC227142F2F4}"/>
          </ac:spMkLst>
        </pc:spChg>
      </pc:sldChg>
    </pc:docChg>
  </pc:docChgLst>
  <pc:docChgLst>
    <pc:chgData name="itpro guide" userId="1535074a45cce87e" providerId="LiveId" clId="{E979F08F-170C-4A01-A528-73B4BBE1E244}"/>
    <pc:docChg chg="undo custSel addSld delSld modSld sldOrd">
      <pc:chgData name="itpro guide" userId="1535074a45cce87e" providerId="LiveId" clId="{E979F08F-170C-4A01-A528-73B4BBE1E244}" dt="2020-07-08T05:43:04.319" v="238" actId="478"/>
      <pc:docMkLst>
        <pc:docMk/>
      </pc:docMkLst>
      <pc:sldChg chg="del ord">
        <pc:chgData name="itpro guide" userId="1535074a45cce87e" providerId="LiveId" clId="{E979F08F-170C-4A01-A528-73B4BBE1E244}" dt="2020-07-08T05:31:23.049" v="2" actId="47"/>
        <pc:sldMkLst>
          <pc:docMk/>
          <pc:sldMk cId="4026939608" sldId="356"/>
        </pc:sldMkLst>
      </pc:sldChg>
      <pc:sldChg chg="addSp delSp modSp new mod ord">
        <pc:chgData name="itpro guide" userId="1535074a45cce87e" providerId="LiveId" clId="{E979F08F-170C-4A01-A528-73B4BBE1E244}" dt="2020-07-08T05:43:04.319" v="238" actId="478"/>
        <pc:sldMkLst>
          <pc:docMk/>
          <pc:sldMk cId="3029523450" sldId="359"/>
        </pc:sldMkLst>
        <pc:spChg chg="del">
          <ac:chgData name="itpro guide" userId="1535074a45cce87e" providerId="LiveId" clId="{E979F08F-170C-4A01-A528-73B4BBE1E244}" dt="2020-07-08T05:37:39.795" v="23" actId="478"/>
          <ac:spMkLst>
            <pc:docMk/>
            <pc:sldMk cId="3029523450" sldId="359"/>
            <ac:spMk id="2" creationId="{C82F830C-32FB-4AF4-9D83-83E8C6900143}"/>
          </ac:spMkLst>
        </pc:spChg>
        <pc:spChg chg="del">
          <ac:chgData name="itpro guide" userId="1535074a45cce87e" providerId="LiveId" clId="{E979F08F-170C-4A01-A528-73B4BBE1E244}" dt="2020-07-08T05:43:04.319" v="238" actId="478"/>
          <ac:spMkLst>
            <pc:docMk/>
            <pc:sldMk cId="3029523450" sldId="359"/>
            <ac:spMk id="4" creationId="{975711AA-D98F-45AF-841C-E46B608B8F5B}"/>
          </ac:spMkLst>
        </pc:spChg>
        <pc:spChg chg="mod">
          <ac:chgData name="itpro guide" userId="1535074a45cce87e" providerId="LiveId" clId="{E979F08F-170C-4A01-A528-73B4BBE1E244}" dt="2020-07-08T05:37:36.258" v="22" actId="20577"/>
          <ac:spMkLst>
            <pc:docMk/>
            <pc:sldMk cId="3029523450" sldId="359"/>
            <ac:spMk id="5" creationId="{EEEA7255-B64E-4C09-B726-2089C8C537A9}"/>
          </ac:spMkLst>
        </pc:spChg>
        <pc:spChg chg="add mod">
          <ac:chgData name="itpro guide" userId="1535074a45cce87e" providerId="LiveId" clId="{E979F08F-170C-4A01-A528-73B4BBE1E244}" dt="2020-07-08T05:39:30.499" v="89" actId="1076"/>
          <ac:spMkLst>
            <pc:docMk/>
            <pc:sldMk cId="3029523450" sldId="359"/>
            <ac:spMk id="7" creationId="{AFD4A8DF-20AC-4155-98C0-4814328BD981}"/>
          </ac:spMkLst>
        </pc:spChg>
        <pc:spChg chg="add mod">
          <ac:chgData name="itpro guide" userId="1535074a45cce87e" providerId="LiveId" clId="{E979F08F-170C-4A01-A528-73B4BBE1E244}" dt="2020-07-08T05:39:23.500" v="85" actId="14100"/>
          <ac:spMkLst>
            <pc:docMk/>
            <pc:sldMk cId="3029523450" sldId="359"/>
            <ac:spMk id="11" creationId="{8C0D8A4B-0509-463D-9055-222F6D059290}"/>
          </ac:spMkLst>
        </pc:spChg>
        <pc:spChg chg="add mod">
          <ac:chgData name="itpro guide" userId="1535074a45cce87e" providerId="LiveId" clId="{E979F08F-170C-4A01-A528-73B4BBE1E244}" dt="2020-07-08T05:39:41.787" v="95" actId="1076"/>
          <ac:spMkLst>
            <pc:docMk/>
            <pc:sldMk cId="3029523450" sldId="359"/>
            <ac:spMk id="15" creationId="{C171D9D6-A7A1-4B19-B901-F4424AF4DBB5}"/>
          </ac:spMkLst>
        </pc:spChg>
        <pc:spChg chg="add mod">
          <ac:chgData name="itpro guide" userId="1535074a45cce87e" providerId="LiveId" clId="{E979F08F-170C-4A01-A528-73B4BBE1E244}" dt="2020-07-08T05:39:32.890" v="90" actId="1076"/>
          <ac:spMkLst>
            <pc:docMk/>
            <pc:sldMk cId="3029523450" sldId="359"/>
            <ac:spMk id="17" creationId="{5D58C914-1BDB-4A93-B58F-3247F764B3F7}"/>
          </ac:spMkLst>
        </pc:spChg>
        <pc:spChg chg="add mod">
          <ac:chgData name="itpro guide" userId="1535074a45cce87e" providerId="LiveId" clId="{E979F08F-170C-4A01-A528-73B4BBE1E244}" dt="2020-07-08T05:40:02.819" v="110" actId="1076"/>
          <ac:spMkLst>
            <pc:docMk/>
            <pc:sldMk cId="3029523450" sldId="359"/>
            <ac:spMk id="20" creationId="{4744A320-8BC1-4CB7-8057-9A0FD7051C57}"/>
          </ac:spMkLst>
        </pc:spChg>
        <pc:spChg chg="add mod">
          <ac:chgData name="itpro guide" userId="1535074a45cce87e" providerId="LiveId" clId="{E979F08F-170C-4A01-A528-73B4BBE1E244}" dt="2020-07-08T05:40:08.623" v="117" actId="20577"/>
          <ac:spMkLst>
            <pc:docMk/>
            <pc:sldMk cId="3029523450" sldId="359"/>
            <ac:spMk id="22" creationId="{AB589465-FD4B-41CA-813B-B1AB1EA6BB64}"/>
          </ac:spMkLst>
        </pc:spChg>
        <pc:spChg chg="add mod">
          <ac:chgData name="itpro guide" userId="1535074a45cce87e" providerId="LiveId" clId="{E979F08F-170C-4A01-A528-73B4BBE1E244}" dt="2020-07-08T05:42:13.229" v="232" actId="403"/>
          <ac:spMkLst>
            <pc:docMk/>
            <pc:sldMk cId="3029523450" sldId="359"/>
            <ac:spMk id="28" creationId="{3BADF635-2FDF-4EB1-B7B3-4AB019695CB8}"/>
          </ac:spMkLst>
        </pc:spChg>
        <pc:spChg chg="add mod">
          <ac:chgData name="itpro guide" userId="1535074a45cce87e" providerId="LiveId" clId="{E979F08F-170C-4A01-A528-73B4BBE1E244}" dt="2020-07-08T05:42:29.908" v="236" actId="115"/>
          <ac:spMkLst>
            <pc:docMk/>
            <pc:sldMk cId="3029523450" sldId="359"/>
            <ac:spMk id="32" creationId="{68FC12C9-6197-4675-AD8A-085B5A110BF0}"/>
          </ac:spMkLst>
        </pc:spChg>
        <pc:spChg chg="add mod">
          <ac:chgData name="itpro guide" userId="1535074a45cce87e" providerId="LiveId" clId="{E979F08F-170C-4A01-A528-73B4BBE1E244}" dt="2020-07-08T05:42:59.187" v="237" actId="115"/>
          <ac:spMkLst>
            <pc:docMk/>
            <pc:sldMk cId="3029523450" sldId="359"/>
            <ac:spMk id="34" creationId="{6986F1CB-2FA8-4485-9FF7-8A308F2857D9}"/>
          </ac:spMkLst>
        </pc:spChg>
        <pc:picChg chg="add mod">
          <ac:chgData name="itpro guide" userId="1535074a45cce87e" providerId="LiveId" clId="{E979F08F-170C-4A01-A528-73B4BBE1E244}" dt="2020-07-08T05:39:35.915" v="92" actId="1076"/>
          <ac:picMkLst>
            <pc:docMk/>
            <pc:sldMk cId="3029523450" sldId="359"/>
            <ac:picMk id="9" creationId="{94180486-18B2-4943-8DEC-555F2F278EC8}"/>
          </ac:picMkLst>
        </pc:picChg>
        <pc:picChg chg="add del mod">
          <ac:chgData name="itpro guide" userId="1535074a45cce87e" providerId="LiveId" clId="{E979F08F-170C-4A01-A528-73B4BBE1E244}" dt="2020-07-08T05:38:36.059" v="69" actId="478"/>
          <ac:picMkLst>
            <pc:docMk/>
            <pc:sldMk cId="3029523450" sldId="359"/>
            <ac:picMk id="13" creationId="{CF420E3D-0C4E-483F-9E20-B048977F4D26}"/>
          </ac:picMkLst>
        </pc:picChg>
        <pc:picChg chg="add mod">
          <ac:chgData name="itpro guide" userId="1535074a45cce87e" providerId="LiveId" clId="{E979F08F-170C-4A01-A528-73B4BBE1E244}" dt="2020-07-08T05:39:38.932" v="94" actId="14100"/>
          <ac:picMkLst>
            <pc:docMk/>
            <pc:sldMk cId="3029523450" sldId="359"/>
            <ac:picMk id="19" creationId="{D5E02523-33D2-4E9C-8BC6-6F4570D55367}"/>
          </ac:picMkLst>
        </pc:picChg>
        <pc:picChg chg="add mod">
          <ac:chgData name="itpro guide" userId="1535074a45cce87e" providerId="LiveId" clId="{E979F08F-170C-4A01-A528-73B4BBE1E244}" dt="2020-07-08T05:40:28.499" v="119" actId="1076"/>
          <ac:picMkLst>
            <pc:docMk/>
            <pc:sldMk cId="3029523450" sldId="359"/>
            <ac:picMk id="24" creationId="{5C65F81D-950C-4A5F-B2FC-0833D1496E64}"/>
          </ac:picMkLst>
        </pc:picChg>
        <pc:picChg chg="add mod">
          <ac:chgData name="itpro guide" userId="1535074a45cce87e" providerId="LiveId" clId="{E979F08F-170C-4A01-A528-73B4BBE1E244}" dt="2020-07-08T05:42:09.290" v="229" actId="1076"/>
          <ac:picMkLst>
            <pc:docMk/>
            <pc:sldMk cId="3029523450" sldId="359"/>
            <ac:picMk id="26" creationId="{389E3DF1-AA27-4522-B7E8-F3DD63B6B2E1}"/>
          </ac:picMkLst>
        </pc:picChg>
        <pc:picChg chg="add del mod">
          <ac:chgData name="itpro guide" userId="1535074a45cce87e" providerId="LiveId" clId="{E979F08F-170C-4A01-A528-73B4BBE1E244}" dt="2020-07-08T05:40:35.085" v="120" actId="478"/>
          <ac:picMkLst>
            <pc:docMk/>
            <pc:sldMk cId="3029523450" sldId="359"/>
            <ac:picMk id="30" creationId="{9C0AC6F8-1B12-42D6-9ED3-41995F974256}"/>
          </ac:picMkLst>
        </pc:picChg>
      </pc:sldChg>
    </pc:docChg>
  </pc:docChgLst>
  <pc:docChgLst>
    <pc:chgData name="itpro guide" userId="1535074a45cce87e" providerId="LiveId" clId="{31CE9C6F-D8B3-47AA-8180-093526466977}"/>
    <pc:docChg chg="custSel addSld modSld">
      <pc:chgData name="itpro guide" userId="1535074a45cce87e" providerId="LiveId" clId="{31CE9C6F-D8B3-47AA-8180-093526466977}" dt="2020-06-29T12:54:17.428" v="235" actId="20577"/>
      <pc:docMkLst>
        <pc:docMk/>
      </pc:docMkLst>
      <pc:sldChg chg="addSp modSp mod">
        <pc:chgData name="itpro guide" userId="1535074a45cce87e" providerId="LiveId" clId="{31CE9C6F-D8B3-47AA-8180-093526466977}" dt="2020-06-29T12:52:53.708" v="129" actId="20577"/>
        <pc:sldMkLst>
          <pc:docMk/>
          <pc:sldMk cId="2495937671" sldId="353"/>
        </pc:sldMkLst>
        <pc:spChg chg="mod">
          <ac:chgData name="itpro guide" userId="1535074a45cce87e" providerId="LiveId" clId="{31CE9C6F-D8B3-47AA-8180-093526466977}" dt="2020-06-29T12:32:31.864" v="2" actId="113"/>
          <ac:spMkLst>
            <pc:docMk/>
            <pc:sldMk cId="2495937671" sldId="353"/>
            <ac:spMk id="2" creationId="{633F590B-8AD1-4331-98CE-1E67D220AD07}"/>
          </ac:spMkLst>
        </pc:spChg>
        <pc:spChg chg="add mod">
          <ac:chgData name="itpro guide" userId="1535074a45cce87e" providerId="LiveId" clId="{31CE9C6F-D8B3-47AA-8180-093526466977}" dt="2020-06-29T12:51:47.569" v="93" actId="20577"/>
          <ac:spMkLst>
            <pc:docMk/>
            <pc:sldMk cId="2495937671" sldId="353"/>
            <ac:spMk id="4" creationId="{2260150E-9024-47CF-8CF7-501640790DE5}"/>
          </ac:spMkLst>
        </pc:spChg>
        <pc:spChg chg="mod">
          <ac:chgData name="itpro guide" userId="1535074a45cce87e" providerId="LiveId" clId="{31CE9C6F-D8B3-47AA-8180-093526466977}" dt="2020-06-29T12:52:53.708" v="129" actId="20577"/>
          <ac:spMkLst>
            <pc:docMk/>
            <pc:sldMk cId="2495937671" sldId="353"/>
            <ac:spMk id="18" creationId="{525959E1-C66E-4DAB-A06B-C70FDAD00208}"/>
          </ac:spMkLst>
        </pc:spChg>
        <pc:spChg chg="add mod">
          <ac:chgData name="itpro guide" userId="1535074a45cce87e" providerId="LiveId" clId="{31CE9C6F-D8B3-47AA-8180-093526466977}" dt="2020-06-29T12:50:54.844" v="72" actId="1076"/>
          <ac:spMkLst>
            <pc:docMk/>
            <pc:sldMk cId="2495937671" sldId="353"/>
            <ac:spMk id="21" creationId="{77427706-3410-4D52-901A-5D7EF85A2AFB}"/>
          </ac:spMkLst>
        </pc:spChg>
        <pc:spChg chg="add mod">
          <ac:chgData name="itpro guide" userId="1535074a45cce87e" providerId="LiveId" clId="{31CE9C6F-D8B3-47AA-8180-093526466977}" dt="2020-06-29T12:52:02.948" v="106" actId="1076"/>
          <ac:spMkLst>
            <pc:docMk/>
            <pc:sldMk cId="2495937671" sldId="353"/>
            <ac:spMk id="24" creationId="{5C14D575-7117-45EC-B85C-427D6BC94073}"/>
          </ac:spMkLst>
        </pc:spChg>
        <pc:spChg chg="add mod">
          <ac:chgData name="itpro guide" userId="1535074a45cce87e" providerId="LiveId" clId="{31CE9C6F-D8B3-47AA-8180-093526466977}" dt="2020-06-29T12:52:50.853" v="127" actId="20577"/>
          <ac:spMkLst>
            <pc:docMk/>
            <pc:sldMk cId="2495937671" sldId="353"/>
            <ac:spMk id="28" creationId="{6CB8194E-A609-46B7-ACE1-4672D39DF7E4}"/>
          </ac:spMkLst>
        </pc:spChg>
        <pc:picChg chg="mod">
          <ac:chgData name="itpro guide" userId="1535074a45cce87e" providerId="LiveId" clId="{31CE9C6F-D8B3-47AA-8180-093526466977}" dt="2020-06-29T12:49:45.068" v="8" actId="1076"/>
          <ac:picMkLst>
            <pc:docMk/>
            <pc:sldMk cId="2495937671" sldId="353"/>
            <ac:picMk id="12" creationId="{595E727B-C189-433F-A447-FF5ECB34F231}"/>
          </ac:picMkLst>
        </pc:picChg>
        <pc:picChg chg="mod">
          <ac:chgData name="itpro guide" userId="1535074a45cce87e" providerId="LiveId" clId="{31CE9C6F-D8B3-47AA-8180-093526466977}" dt="2020-06-29T12:52:16.069" v="109" actId="1076"/>
          <ac:picMkLst>
            <pc:docMk/>
            <pc:sldMk cId="2495937671" sldId="353"/>
            <ac:picMk id="17" creationId="{29905F6B-8550-49AF-8F62-9203871533C3}"/>
          </ac:picMkLst>
        </pc:picChg>
        <pc:picChg chg="add mod ord">
          <ac:chgData name="itpro guide" userId="1535074a45cce87e" providerId="LiveId" clId="{31CE9C6F-D8B3-47AA-8180-093526466977}" dt="2020-06-29T12:49:41.834" v="7" actId="167"/>
          <ac:picMkLst>
            <pc:docMk/>
            <pc:sldMk cId="2495937671" sldId="353"/>
            <ac:picMk id="20" creationId="{B71A5DC1-527C-4FC8-B541-E0A2F8744EF0}"/>
          </ac:picMkLst>
        </pc:picChg>
        <pc:picChg chg="add mod">
          <ac:chgData name="itpro guide" userId="1535074a45cce87e" providerId="LiveId" clId="{31CE9C6F-D8B3-47AA-8180-093526466977}" dt="2020-06-29T12:51:03.413" v="75" actId="1076"/>
          <ac:picMkLst>
            <pc:docMk/>
            <pc:sldMk cId="2495937671" sldId="353"/>
            <ac:picMk id="22" creationId="{3416CBA9-319F-4CC7-9DDB-76FDF5341D90}"/>
          </ac:picMkLst>
        </pc:picChg>
        <pc:cxnChg chg="mod">
          <ac:chgData name="itpro guide" userId="1535074a45cce87e" providerId="LiveId" clId="{31CE9C6F-D8B3-47AA-8180-093526466977}" dt="2020-06-29T12:52:22.174" v="110" actId="14100"/>
          <ac:cxnSpMkLst>
            <pc:docMk/>
            <pc:sldMk cId="2495937671" sldId="353"/>
            <ac:cxnSpMk id="23" creationId="{1C95A275-363E-4F40-A4D5-804BA0E7AF89}"/>
          </ac:cxnSpMkLst>
        </pc:cxnChg>
        <pc:cxnChg chg="add mod">
          <ac:chgData name="itpro guide" userId="1535074a45cce87e" providerId="LiveId" clId="{31CE9C6F-D8B3-47AA-8180-093526466977}" dt="2020-06-29T12:52:30.229" v="113" actId="14100"/>
          <ac:cxnSpMkLst>
            <pc:docMk/>
            <pc:sldMk cId="2495937671" sldId="353"/>
            <ac:cxnSpMk id="26" creationId="{731C5A62-A310-44A5-9A6E-5B85096DC75C}"/>
          </ac:cxnSpMkLst>
        </pc:cxnChg>
      </pc:sldChg>
      <pc:sldChg chg="modSp new mod">
        <pc:chgData name="itpro guide" userId="1535074a45cce87e" providerId="LiveId" clId="{31CE9C6F-D8B3-47AA-8180-093526466977}" dt="2020-06-29T12:54:17.428" v="235" actId="20577"/>
        <pc:sldMkLst>
          <pc:docMk/>
          <pc:sldMk cId="3376566052" sldId="354"/>
        </pc:sldMkLst>
        <pc:spChg chg="mod">
          <ac:chgData name="itpro guide" userId="1535074a45cce87e" providerId="LiveId" clId="{31CE9C6F-D8B3-47AA-8180-093526466977}" dt="2020-06-29T12:54:17.428" v="235" actId="20577"/>
          <ac:spMkLst>
            <pc:docMk/>
            <pc:sldMk cId="3376566052" sldId="354"/>
            <ac:spMk id="2" creationId="{77D48316-0FE3-4F82-BAC9-0B3DBC4587B3}"/>
          </ac:spMkLst>
        </pc:spChg>
        <pc:spChg chg="mod">
          <ac:chgData name="itpro guide" userId="1535074a45cce87e" providerId="LiveId" clId="{31CE9C6F-D8B3-47AA-8180-093526466977}" dt="2020-06-29T12:53:34.039" v="158" actId="5793"/>
          <ac:spMkLst>
            <pc:docMk/>
            <pc:sldMk cId="3376566052" sldId="354"/>
            <ac:spMk id="5" creationId="{1FBD6930-6843-4376-9C4C-7EBF47301AE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CF246-B470-47CD-8044-58EAC4E3DF09}" type="datetimeFigureOut">
              <a:rPr lang="en-US" smtClean="0"/>
              <a:t>1/9/2021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B9DE4-EAC4-46CA-884D-2AAB4A9E2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674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Importance planning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15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Picture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491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983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12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4821842"/>
            <a:ext cx="12192001" cy="2036159"/>
            <a:chOff x="0" y="4821842"/>
            <a:chExt cx="12192001" cy="2036159"/>
          </a:xfrm>
        </p:grpSpPr>
        <p:sp>
          <p:nvSpPr>
            <p:cNvPr id="7" name="Freeform 6"/>
            <p:cNvSpPr/>
            <p:nvPr userDrawn="1"/>
          </p:nvSpPr>
          <p:spPr>
            <a:xfrm>
              <a:off x="1" y="4821842"/>
              <a:ext cx="12192000" cy="974184"/>
            </a:xfrm>
            <a:custGeom>
              <a:avLst/>
              <a:gdLst>
                <a:gd name="connsiteX0" fmla="*/ 0 w 12616405"/>
                <a:gd name="connsiteY0" fmla="*/ 0 h 1523990"/>
                <a:gd name="connsiteX1" fmla="*/ 106855 w 12616405"/>
                <a:gd name="connsiteY1" fmla="*/ 54001 h 1523990"/>
                <a:gd name="connsiteX2" fmla="*/ 6308204 w 12616405"/>
                <a:gd name="connsiteY2" fmla="*/ 952541 h 1523990"/>
                <a:gd name="connsiteX3" fmla="*/ 12509553 w 12616405"/>
                <a:gd name="connsiteY3" fmla="*/ 54001 h 1523990"/>
                <a:gd name="connsiteX4" fmla="*/ 12616405 w 12616405"/>
                <a:gd name="connsiteY4" fmla="*/ 1 h 1523990"/>
                <a:gd name="connsiteX5" fmla="*/ 12616405 w 12616405"/>
                <a:gd name="connsiteY5" fmla="*/ 1523990 h 1523990"/>
                <a:gd name="connsiteX6" fmla="*/ 0 w 12616405"/>
                <a:gd name="connsiteY6" fmla="*/ 1523990 h 152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6405" h="1523990">
                  <a:moveTo>
                    <a:pt x="0" y="0"/>
                  </a:moveTo>
                  <a:lnTo>
                    <a:pt x="106855" y="54001"/>
                  </a:lnTo>
                  <a:cubicBezTo>
                    <a:pt x="1301130" y="589212"/>
                    <a:pt x="3630379" y="952541"/>
                    <a:pt x="6308204" y="952541"/>
                  </a:cubicBezTo>
                  <a:cubicBezTo>
                    <a:pt x="8986029" y="952541"/>
                    <a:pt x="11315278" y="589212"/>
                    <a:pt x="12509553" y="54001"/>
                  </a:cubicBezTo>
                  <a:lnTo>
                    <a:pt x="12616405" y="1"/>
                  </a:lnTo>
                  <a:lnTo>
                    <a:pt x="12616405" y="1523990"/>
                  </a:lnTo>
                  <a:lnTo>
                    <a:pt x="0" y="1523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0" y="5660021"/>
              <a:ext cx="12192001" cy="1197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4357992" y="0"/>
            <a:ext cx="3482502" cy="25529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28947"/>
            <a:ext cx="9144000" cy="3079987"/>
          </a:xfrm>
        </p:spPr>
        <p:txBody>
          <a:bodyPr anchor="b">
            <a:normAutofit/>
          </a:bodyPr>
          <a:lstStyle>
            <a:lvl1pPr algn="ctr">
              <a:defRPr sz="7200">
                <a:solidFill>
                  <a:srgbClr val="047B9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05365"/>
            <a:ext cx="9144000" cy="724711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2574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3054485" y="-1"/>
            <a:ext cx="7316431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10608774" y="61722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16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 userDrawn="1"/>
        </p:nvSpPr>
        <p:spPr>
          <a:xfrm rot="10800000">
            <a:off x="11310308" y="6007260"/>
            <a:ext cx="881692" cy="862314"/>
          </a:xfrm>
          <a:custGeom>
            <a:avLst/>
            <a:gdLst>
              <a:gd name="connsiteX0" fmla="*/ 0 w 1053296"/>
              <a:gd name="connsiteY0" fmla="*/ 0 h 1030147"/>
              <a:gd name="connsiteX1" fmla="*/ 1027285 w 1053296"/>
              <a:gd name="connsiteY1" fmla="*/ 0 h 1030147"/>
              <a:gd name="connsiteX2" fmla="*/ 1036482 w 1053296"/>
              <a:gd name="connsiteY2" fmla="*/ 35769 h 1030147"/>
              <a:gd name="connsiteX3" fmla="*/ 1053296 w 1053296"/>
              <a:gd name="connsiteY3" fmla="*/ 202557 h 1030147"/>
              <a:gd name="connsiteX4" fmla="*/ 225706 w 1053296"/>
              <a:gd name="connsiteY4" fmla="*/ 1030147 h 1030147"/>
              <a:gd name="connsiteX5" fmla="*/ 58918 w 1053296"/>
              <a:gd name="connsiteY5" fmla="*/ 1013334 h 1030147"/>
              <a:gd name="connsiteX6" fmla="*/ 0 w 1053296"/>
              <a:gd name="connsiteY6" fmla="*/ 995044 h 103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3296" h="1030147">
                <a:moveTo>
                  <a:pt x="0" y="0"/>
                </a:moveTo>
                <a:lnTo>
                  <a:pt x="1027285" y="0"/>
                </a:lnTo>
                <a:lnTo>
                  <a:pt x="1036482" y="35769"/>
                </a:lnTo>
                <a:cubicBezTo>
                  <a:pt x="1047507" y="89643"/>
                  <a:pt x="1053296" y="145424"/>
                  <a:pt x="1053296" y="202557"/>
                </a:cubicBezTo>
                <a:cubicBezTo>
                  <a:pt x="1053296" y="659622"/>
                  <a:pt x="682771" y="1030147"/>
                  <a:pt x="225706" y="1030147"/>
                </a:cubicBezTo>
                <a:cubicBezTo>
                  <a:pt x="168573" y="1030147"/>
                  <a:pt x="112792" y="1024358"/>
                  <a:pt x="58918" y="1013334"/>
                </a:cubicBezTo>
                <a:lnTo>
                  <a:pt x="0" y="995044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3054485" y="-1"/>
            <a:ext cx="9137515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0909" y="6356350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F127EC56-7966-4E48-AB89-DD4065B0B53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219966" y="5815047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7305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3954707" y="2105700"/>
            <a:ext cx="4282586" cy="3139471"/>
          </a:xfrm>
          <a:prstGeom prst="rect">
            <a:avLst/>
          </a:prstGeom>
        </p:spPr>
      </p:pic>
      <p:sp>
        <p:nvSpPr>
          <p:cNvPr id="11" name="Freeform 10"/>
          <p:cNvSpPr/>
          <p:nvPr userDrawn="1"/>
        </p:nvSpPr>
        <p:spPr>
          <a:xfrm rot="10800000">
            <a:off x="11310308" y="6007260"/>
            <a:ext cx="881692" cy="862314"/>
          </a:xfrm>
          <a:custGeom>
            <a:avLst/>
            <a:gdLst>
              <a:gd name="connsiteX0" fmla="*/ 0 w 1053296"/>
              <a:gd name="connsiteY0" fmla="*/ 0 h 1030147"/>
              <a:gd name="connsiteX1" fmla="*/ 1027285 w 1053296"/>
              <a:gd name="connsiteY1" fmla="*/ 0 h 1030147"/>
              <a:gd name="connsiteX2" fmla="*/ 1036482 w 1053296"/>
              <a:gd name="connsiteY2" fmla="*/ 35769 h 1030147"/>
              <a:gd name="connsiteX3" fmla="*/ 1053296 w 1053296"/>
              <a:gd name="connsiteY3" fmla="*/ 202557 h 1030147"/>
              <a:gd name="connsiteX4" fmla="*/ 225706 w 1053296"/>
              <a:gd name="connsiteY4" fmla="*/ 1030147 h 1030147"/>
              <a:gd name="connsiteX5" fmla="*/ 58918 w 1053296"/>
              <a:gd name="connsiteY5" fmla="*/ 1013334 h 1030147"/>
              <a:gd name="connsiteX6" fmla="*/ 0 w 1053296"/>
              <a:gd name="connsiteY6" fmla="*/ 995044 h 103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3296" h="1030147">
                <a:moveTo>
                  <a:pt x="0" y="0"/>
                </a:moveTo>
                <a:lnTo>
                  <a:pt x="1027285" y="0"/>
                </a:lnTo>
                <a:lnTo>
                  <a:pt x="1036482" y="35769"/>
                </a:lnTo>
                <a:cubicBezTo>
                  <a:pt x="1047507" y="89643"/>
                  <a:pt x="1053296" y="145424"/>
                  <a:pt x="1053296" y="202557"/>
                </a:cubicBezTo>
                <a:cubicBezTo>
                  <a:pt x="1053296" y="659622"/>
                  <a:pt x="682771" y="1030147"/>
                  <a:pt x="225706" y="1030147"/>
                </a:cubicBezTo>
                <a:cubicBezTo>
                  <a:pt x="168573" y="1030147"/>
                  <a:pt x="112792" y="1024358"/>
                  <a:pt x="58918" y="1013334"/>
                </a:cubicBezTo>
                <a:lnTo>
                  <a:pt x="0" y="995044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3054485" y="-1"/>
            <a:ext cx="9137515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0909" y="6356350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F127EC56-7966-4E48-AB89-DD4065B0B53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219966" y="5815047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41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044142"/>
            <a:ext cx="10515600" cy="2141316"/>
          </a:xfrm>
        </p:spPr>
        <p:txBody>
          <a:bodyPr anchor="b"/>
          <a:lstStyle>
            <a:lvl1pPr>
              <a:defRPr sz="6000">
                <a:solidFill>
                  <a:srgbClr val="047C9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5081286"/>
            <a:ext cx="12192001" cy="1776715"/>
            <a:chOff x="0" y="4821842"/>
            <a:chExt cx="12192001" cy="2036159"/>
          </a:xfrm>
        </p:grpSpPr>
        <p:sp>
          <p:nvSpPr>
            <p:cNvPr id="9" name="Freeform 8"/>
            <p:cNvSpPr/>
            <p:nvPr userDrawn="1"/>
          </p:nvSpPr>
          <p:spPr>
            <a:xfrm>
              <a:off x="1" y="4821842"/>
              <a:ext cx="12192000" cy="974184"/>
            </a:xfrm>
            <a:custGeom>
              <a:avLst/>
              <a:gdLst>
                <a:gd name="connsiteX0" fmla="*/ 0 w 12616405"/>
                <a:gd name="connsiteY0" fmla="*/ 0 h 1523990"/>
                <a:gd name="connsiteX1" fmla="*/ 106855 w 12616405"/>
                <a:gd name="connsiteY1" fmla="*/ 54001 h 1523990"/>
                <a:gd name="connsiteX2" fmla="*/ 6308204 w 12616405"/>
                <a:gd name="connsiteY2" fmla="*/ 952541 h 1523990"/>
                <a:gd name="connsiteX3" fmla="*/ 12509553 w 12616405"/>
                <a:gd name="connsiteY3" fmla="*/ 54001 h 1523990"/>
                <a:gd name="connsiteX4" fmla="*/ 12616405 w 12616405"/>
                <a:gd name="connsiteY4" fmla="*/ 1 h 1523990"/>
                <a:gd name="connsiteX5" fmla="*/ 12616405 w 12616405"/>
                <a:gd name="connsiteY5" fmla="*/ 1523990 h 1523990"/>
                <a:gd name="connsiteX6" fmla="*/ 0 w 12616405"/>
                <a:gd name="connsiteY6" fmla="*/ 1523990 h 152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6405" h="1523990">
                  <a:moveTo>
                    <a:pt x="0" y="0"/>
                  </a:moveTo>
                  <a:lnTo>
                    <a:pt x="106855" y="54001"/>
                  </a:lnTo>
                  <a:cubicBezTo>
                    <a:pt x="1301130" y="589212"/>
                    <a:pt x="3630379" y="952541"/>
                    <a:pt x="6308204" y="952541"/>
                  </a:cubicBezTo>
                  <a:cubicBezTo>
                    <a:pt x="8986029" y="952541"/>
                    <a:pt x="11315278" y="589212"/>
                    <a:pt x="12509553" y="54001"/>
                  </a:cubicBezTo>
                  <a:lnTo>
                    <a:pt x="12616405" y="1"/>
                  </a:lnTo>
                  <a:lnTo>
                    <a:pt x="12616405" y="1523990"/>
                  </a:lnTo>
                  <a:lnTo>
                    <a:pt x="0" y="1523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5660021"/>
              <a:ext cx="12192001" cy="1197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786235"/>
            <a:ext cx="10515600" cy="963173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5862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rgbClr val="047C9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10621548" y="259216"/>
            <a:ext cx="1236468" cy="906428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137809" y="1235413"/>
            <a:ext cx="11916383" cy="0"/>
          </a:xfrm>
          <a:prstGeom prst="line">
            <a:avLst/>
          </a:prstGeom>
          <a:ln w="19050">
            <a:solidFill>
              <a:srgbClr val="047B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3954707" y="2105700"/>
            <a:ext cx="4282586" cy="313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4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7EC56-7966-4E48-AB89-DD4065B0B5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19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8" r:id="rId4"/>
    <p:sldLayoutId id="2147483651" r:id="rId5"/>
    <p:sldLayoutId id="2147483656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47C97"/>
          </a:solidFill>
          <a:latin typeface="Open Sans bold" panose="020B0806030504020204" pitchFamily="34" charset="0"/>
          <a:ea typeface="Open Sans bold" panose="020B0806030504020204" pitchFamily="34" charset="0"/>
          <a:cs typeface="Open Sans bold" panose="020B08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9.sv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7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68389"/>
            <a:ext cx="9144000" cy="2117001"/>
          </a:xfrm>
        </p:spPr>
        <p:txBody>
          <a:bodyPr>
            <a:normAutofit/>
          </a:bodyPr>
          <a:lstStyle/>
          <a:p>
            <a:r>
              <a:rPr lang="en-GB" sz="4800" dirty="0"/>
              <a:t>Federation – </a:t>
            </a:r>
            <a:br>
              <a:rPr lang="en-GB" sz="4800" dirty="0"/>
            </a:br>
            <a:r>
              <a:rPr lang="en-GB" sz="4800" dirty="0"/>
              <a:t>Setup ADFS for Office 365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2849" y="5605365"/>
            <a:ext cx="9865452" cy="753490"/>
          </a:xfrm>
        </p:spPr>
        <p:txBody>
          <a:bodyPr>
            <a:normAutofit/>
          </a:bodyPr>
          <a:lstStyle/>
          <a:p>
            <a:r>
              <a:rPr lang="en-US" dirty="0"/>
              <a:t>M365 – MS 100</a:t>
            </a:r>
          </a:p>
        </p:txBody>
      </p:sp>
    </p:spTree>
    <p:extLst>
      <p:ext uri="{BB962C8B-B14F-4D97-AF65-F5344CB8AC3E}">
        <p14:creationId xmlns:p14="http://schemas.microsoft.com/office/powerpoint/2010/main" val="977761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C6A13-D3C0-4837-88CE-77BA5269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0ACB114-C570-4BBD-82CC-6C9797161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C5727D-4795-4D4A-A8E5-8B7202FCDBD5}"/>
              </a:ext>
            </a:extLst>
          </p:cNvPr>
          <p:cNvSpPr txBox="1"/>
          <p:nvPr/>
        </p:nvSpPr>
        <p:spPr>
          <a:xfrm>
            <a:off x="770104" y="1666658"/>
            <a:ext cx="9466230" cy="2806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Open Sans Semibold" panose="020B0706030804020204" pitchFamily="34" charset="0"/>
              </a:rPr>
              <a:t>Quick refresh – Federation</a:t>
            </a:r>
          </a:p>
          <a:p>
            <a:pPr marL="5143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Open Sans Semibold" panose="020B0706030804020204" pitchFamily="34" charset="0"/>
              </a:rPr>
              <a:t>Prerequisites</a:t>
            </a:r>
          </a:p>
          <a:p>
            <a:pPr marL="5143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Open Sans Semibold" panose="020B0706030804020204" pitchFamily="34" charset="0"/>
              </a:rPr>
              <a:t>Demo – Setup Federation </a:t>
            </a:r>
          </a:p>
          <a:p>
            <a:pPr marL="971550"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Open Sans Semibold" panose="020B0706030804020204" pitchFamily="34" charset="0"/>
              </a:rPr>
              <a:t>SSL Certificate </a:t>
            </a:r>
          </a:p>
          <a:p>
            <a:pPr marL="971550"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Open Sans Semibold" panose="020B0706030804020204" pitchFamily="34" charset="0"/>
              </a:rPr>
              <a:t>Setup AD FS</a:t>
            </a:r>
          </a:p>
          <a:p>
            <a:pPr marL="971550"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Open Sans Semibold" panose="020B0706030804020204" pitchFamily="34" charset="0"/>
              </a:rPr>
              <a:t>Install and Configure Azure AD Connect</a:t>
            </a:r>
          </a:p>
          <a:p>
            <a:pPr marL="971550"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Open Sans Semibold" panose="020B0706030804020204" pitchFamily="34" charset="0"/>
              </a:rPr>
              <a:t>Test and verify federation</a:t>
            </a:r>
          </a:p>
        </p:txBody>
      </p:sp>
    </p:spTree>
    <p:extLst>
      <p:ext uri="{BB962C8B-B14F-4D97-AF65-F5344CB8AC3E}">
        <p14:creationId xmlns:p14="http://schemas.microsoft.com/office/powerpoint/2010/main" val="1329715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3">
            <a:extLst>
              <a:ext uri="{FF2B5EF4-FFF2-40B4-BE49-F238E27FC236}">
                <a16:creationId xmlns:a16="http://schemas.microsoft.com/office/drawing/2014/main" id="{B71A5DC1-527C-4FC8-B541-E0A2F8744EF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966735" y="-319864"/>
            <a:ext cx="6014058" cy="601405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236D7C-FDFF-42D1-BF6F-5B896EE75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9620" y="6366668"/>
            <a:ext cx="2743200" cy="365125"/>
          </a:xfrm>
        </p:spPr>
        <p:txBody>
          <a:bodyPr/>
          <a:lstStyle/>
          <a:p>
            <a:fld id="{F127EC56-7966-4E48-AB89-DD4065B0B53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C7CEDDC-0506-4529-ABD5-5342B1E73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Federation – Office 365 with AD FS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BFD419-59E0-4806-8690-89501CEAD2B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702445" y="3845309"/>
            <a:ext cx="665340" cy="6653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B2B4E8-759A-4722-AF63-3EDAEC79E6EE}"/>
              </a:ext>
            </a:extLst>
          </p:cNvPr>
          <p:cNvSpPr txBox="1"/>
          <p:nvPr/>
        </p:nvSpPr>
        <p:spPr>
          <a:xfrm>
            <a:off x="1406147" y="4494308"/>
            <a:ext cx="1397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Domain Controller</a:t>
            </a:r>
            <a:endParaRPr lang="en-GB" sz="1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299EF1-20DA-4939-A11A-3269F9AA0A7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657040" y="2810884"/>
            <a:ext cx="665340" cy="6653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1233C8-AE7A-4C35-8948-CEFDD07D95BB}"/>
              </a:ext>
            </a:extLst>
          </p:cNvPr>
          <p:cNvSpPr txBox="1"/>
          <p:nvPr/>
        </p:nvSpPr>
        <p:spPr>
          <a:xfrm>
            <a:off x="1341679" y="3406052"/>
            <a:ext cx="1397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0" dirty="0"/>
              <a:t>Server running </a:t>
            </a:r>
          </a:p>
          <a:p>
            <a:pPr algn="ctr"/>
            <a:r>
              <a:rPr lang="en-IN" sz="1050" dirty="0"/>
              <a:t>Azure AD Connect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7BF418-5D17-49D1-8A7A-B98C431F9E7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7438291" y="2280170"/>
            <a:ext cx="688158" cy="6881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15E06D4-E003-4C7D-893E-52911C7F9871}"/>
              </a:ext>
            </a:extLst>
          </p:cNvPr>
          <p:cNvSpPr txBox="1"/>
          <p:nvPr/>
        </p:nvSpPr>
        <p:spPr>
          <a:xfrm>
            <a:off x="7368690" y="2940388"/>
            <a:ext cx="1270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Azure AD</a:t>
            </a:r>
            <a:endParaRPr lang="en-GB" sz="1100" dirty="0"/>
          </a:p>
        </p:txBody>
      </p:sp>
      <p:pic>
        <p:nvPicPr>
          <p:cNvPr id="12" name="Graphic 11" descr="Address Book">
            <a:extLst>
              <a:ext uri="{FF2B5EF4-FFF2-40B4-BE49-F238E27FC236}">
                <a16:creationId xmlns:a16="http://schemas.microsoft.com/office/drawing/2014/main" id="{595E727B-C189-433F-A447-FF5ECB34F2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39290" y="2209465"/>
            <a:ext cx="486786" cy="4867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D464558-6764-401D-856F-E1AAF130AE6F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9829181" y="2484889"/>
            <a:ext cx="343870" cy="40455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780BEF1-0FDD-48DF-882F-A10E932EA3A2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9839779" y="3071193"/>
            <a:ext cx="399791" cy="38979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1787265-C8FA-49FF-A828-BD6405A28AC1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10429285" y="2515230"/>
            <a:ext cx="343870" cy="34387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AE9C509-EC3E-4F8B-A0D9-90707402FAF7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>
          <a:xfrm>
            <a:off x="10377844" y="3071193"/>
            <a:ext cx="405242" cy="398151"/>
          </a:xfrm>
          <a:prstGeom prst="rect">
            <a:avLst/>
          </a:prstGeom>
        </p:spPr>
      </p:pic>
      <p:pic>
        <p:nvPicPr>
          <p:cNvPr id="17" name="Graphic 16" descr="User">
            <a:extLst>
              <a:ext uri="{FF2B5EF4-FFF2-40B4-BE49-F238E27FC236}">
                <a16:creationId xmlns:a16="http://schemas.microsoft.com/office/drawing/2014/main" id="{29905F6B-8550-49AF-8F62-9203871533C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539696" y="4474671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25959E1-C66E-4DAB-A06B-C70FDAD00208}"/>
              </a:ext>
            </a:extLst>
          </p:cNvPr>
          <p:cNvSpPr txBox="1"/>
          <p:nvPr/>
        </p:nvSpPr>
        <p:spPr>
          <a:xfrm rot="18933830">
            <a:off x="5188940" y="4302734"/>
            <a:ext cx="1555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Access Cloud apps</a:t>
            </a:r>
            <a:endParaRPr lang="en-GB" sz="1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F68050-3DB9-4989-B07B-41E0072DE459}"/>
              </a:ext>
            </a:extLst>
          </p:cNvPr>
          <p:cNvCxnSpPr>
            <a:cxnSpLocks/>
          </p:cNvCxnSpPr>
          <p:nvPr/>
        </p:nvCxnSpPr>
        <p:spPr>
          <a:xfrm>
            <a:off x="2559858" y="2402520"/>
            <a:ext cx="4859677" cy="7423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C95A275-363E-4F40-A4D5-804BA0E7AF89}"/>
              </a:ext>
            </a:extLst>
          </p:cNvPr>
          <p:cNvCxnSpPr>
            <a:cxnSpLocks/>
          </p:cNvCxnSpPr>
          <p:nvPr/>
        </p:nvCxnSpPr>
        <p:spPr>
          <a:xfrm flipV="1">
            <a:off x="5199944" y="2772001"/>
            <a:ext cx="2238347" cy="216828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7427706-3410-4D52-901A-5D7EF85A2AFB}"/>
              </a:ext>
            </a:extLst>
          </p:cNvPr>
          <p:cNvSpPr txBox="1"/>
          <p:nvPr/>
        </p:nvSpPr>
        <p:spPr>
          <a:xfrm>
            <a:off x="8097110" y="2715160"/>
            <a:ext cx="1270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Copy of Username</a:t>
            </a:r>
            <a:endParaRPr lang="en-GB" sz="1100" dirty="0"/>
          </a:p>
        </p:txBody>
      </p:sp>
      <p:pic>
        <p:nvPicPr>
          <p:cNvPr id="22" name="Graphic 21" descr="Address Book">
            <a:extLst>
              <a:ext uri="{FF2B5EF4-FFF2-40B4-BE49-F238E27FC236}">
                <a16:creationId xmlns:a16="http://schemas.microsoft.com/office/drawing/2014/main" id="{3416CBA9-319F-4CC7-9DDB-76FDF5341D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06281" y="3987885"/>
            <a:ext cx="486786" cy="4867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60150E-9024-47CF-8CF7-501640790DE5}"/>
              </a:ext>
            </a:extLst>
          </p:cNvPr>
          <p:cNvSpPr txBox="1"/>
          <p:nvPr/>
        </p:nvSpPr>
        <p:spPr>
          <a:xfrm>
            <a:off x="1406147" y="1680050"/>
            <a:ext cx="1577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/>
              <a:t>On-Premises</a:t>
            </a:r>
            <a:endParaRPr lang="en-GB" u="sng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14D575-7117-45EC-B85C-427D6BC94073}"/>
              </a:ext>
            </a:extLst>
          </p:cNvPr>
          <p:cNvSpPr txBox="1"/>
          <p:nvPr/>
        </p:nvSpPr>
        <p:spPr>
          <a:xfrm>
            <a:off x="8692593" y="1780172"/>
            <a:ext cx="1577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/>
              <a:t>M365 Cloud</a:t>
            </a:r>
            <a:endParaRPr lang="en-GB" u="sng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31C5A62-A310-44A5-9A6E-5B85096DC75C}"/>
              </a:ext>
            </a:extLst>
          </p:cNvPr>
          <p:cNvCxnSpPr>
            <a:cxnSpLocks/>
            <a:endCxn id="6" idx="3"/>
          </p:cNvCxnSpPr>
          <p:nvPr/>
        </p:nvCxnSpPr>
        <p:spPr>
          <a:xfrm flipH="1" flipV="1">
            <a:off x="2367785" y="4177979"/>
            <a:ext cx="2287274" cy="88900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CB8194E-A609-46B7-ACE1-4672D39DF7E4}"/>
              </a:ext>
            </a:extLst>
          </p:cNvPr>
          <p:cNvSpPr txBox="1"/>
          <p:nvPr/>
        </p:nvSpPr>
        <p:spPr>
          <a:xfrm rot="1177663">
            <a:off x="2805584" y="4633747"/>
            <a:ext cx="1555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Access Local apps</a:t>
            </a:r>
            <a:endParaRPr lang="en-GB" sz="1400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7433E62-F8E6-400C-AD06-72E8BA9442C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675880" y="1999622"/>
            <a:ext cx="665340" cy="66534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ECE98499-4CD6-4465-9441-1AB9AE6D9E81}"/>
              </a:ext>
            </a:extLst>
          </p:cNvPr>
          <p:cNvSpPr txBox="1"/>
          <p:nvPr/>
        </p:nvSpPr>
        <p:spPr>
          <a:xfrm>
            <a:off x="4077962" y="1940969"/>
            <a:ext cx="2018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Federation Trust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CB8C21-A89B-48D4-AEBB-9BFBF875166C}"/>
              </a:ext>
            </a:extLst>
          </p:cNvPr>
          <p:cNvSpPr txBox="1"/>
          <p:nvPr/>
        </p:nvSpPr>
        <p:spPr>
          <a:xfrm>
            <a:off x="1291210" y="2583709"/>
            <a:ext cx="1397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0" dirty="0"/>
              <a:t>ADFS Server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881B6C3-C866-4FBD-BA69-CA8868A00302}"/>
              </a:ext>
            </a:extLst>
          </p:cNvPr>
          <p:cNvCxnSpPr>
            <a:cxnSpLocks/>
          </p:cNvCxnSpPr>
          <p:nvPr/>
        </p:nvCxnSpPr>
        <p:spPr>
          <a:xfrm flipH="1" flipV="1">
            <a:off x="2322380" y="2613386"/>
            <a:ext cx="2494325" cy="228619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99B0C3C-04E9-493A-9263-FD6B2A43C9F1}"/>
              </a:ext>
            </a:extLst>
          </p:cNvPr>
          <p:cNvSpPr txBox="1"/>
          <p:nvPr/>
        </p:nvSpPr>
        <p:spPr>
          <a:xfrm rot="2611171">
            <a:off x="2625106" y="3958725"/>
            <a:ext cx="2188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Authenticate from ADFS </a:t>
            </a:r>
            <a:endParaRPr lang="en-GB" sz="1400" dirty="0"/>
          </a:p>
        </p:txBody>
      </p:sp>
      <p:pic>
        <p:nvPicPr>
          <p:cNvPr id="46" name="Picture 8">
            <a:extLst>
              <a:ext uri="{FF2B5EF4-FFF2-40B4-BE49-F238E27FC236}">
                <a16:creationId xmlns:a16="http://schemas.microsoft.com/office/drawing/2014/main" id="{86154098-4D03-42F2-9438-8D0ECF984122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>
          <a:xfrm>
            <a:off x="2126198" y="2069019"/>
            <a:ext cx="657787" cy="657787"/>
          </a:xfrm>
          <a:prstGeom prst="rect">
            <a:avLst/>
          </a:prstGeom>
        </p:spPr>
      </p:pic>
      <p:pic>
        <p:nvPicPr>
          <p:cNvPr id="48" name="Graphic 47" descr="Badge 1">
            <a:extLst>
              <a:ext uri="{FF2B5EF4-FFF2-40B4-BE49-F238E27FC236}">
                <a16:creationId xmlns:a16="http://schemas.microsoft.com/office/drawing/2014/main" id="{06A13D65-7589-4604-B879-3BB30011FA6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542372" y="3563995"/>
            <a:ext cx="611006" cy="611006"/>
          </a:xfrm>
          <a:prstGeom prst="rect">
            <a:avLst/>
          </a:prstGeom>
        </p:spPr>
      </p:pic>
      <p:pic>
        <p:nvPicPr>
          <p:cNvPr id="50" name="Graphic 49" descr="Badge">
            <a:extLst>
              <a:ext uri="{FF2B5EF4-FFF2-40B4-BE49-F238E27FC236}">
                <a16:creationId xmlns:a16="http://schemas.microsoft.com/office/drawing/2014/main" id="{D9D99A80-2988-478C-8924-B873B78E41C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902993" y="3598700"/>
            <a:ext cx="586465" cy="58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93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719 0.03171 L 0.01719 0.03171 C 0.01901 0.03634 0.02084 0.04143 0.02279 0.04606 C 0.02357 0.04768 0.02461 0.04884 0.02526 0.05046 C 0.02604 0.05208 0.0263 0.0544 0.02696 0.05625 C 0.02787 0.05926 0.03021 0.06481 0.03021 0.06481 C 0.03047 0.06643 0.0306 0.06782 0.03099 0.06921 C 0.0319 0.07222 0.03425 0.07801 0.03425 0.07801 C 0.03503 0.08217 0.03503 0.0831 0.03672 0.08657 C 0.03763 0.08865 0.03906 0.09004 0.03998 0.09236 C 0.04193 0.09745 0.0418 0.09791 0.04479 0.10254 C 0.04558 0.1037 0.04649 0.1044 0.04727 0.10555 C 0.04779 0.10694 0.04831 0.10856 0.04896 0.10972 C 0.04987 0.1118 0.0513 0.11342 0.05222 0.11551 C 0.05352 0.11898 0.05456 0.12176 0.05625 0.1243 C 0.05729 0.12592 0.05847 0.12708 0.05951 0.1287 C 0.06094 0.13102 0.06211 0.13356 0.06354 0.13588 C 0.0655 0.13889 0.06758 0.14143 0.06927 0.14467 C 0.07084 0.14722 0.07188 0.15069 0.07344 0.15324 C 0.07565 0.15694 0.07813 0.16041 0.08073 0.16342 C 0.08151 0.16435 0.08242 0.16504 0.08321 0.1662 C 0.08464 0.16852 0.08568 0.17129 0.08724 0.17361 C 0.08841 0.17523 0.08998 0.17615 0.09128 0.17777 C 0.09193 0.1787 0.09232 0.18009 0.09297 0.18078 C 0.09427 0.1824 0.09571 0.18333 0.09701 0.18518 C 0.10196 0.19166 0.09701 0.18796 0.10196 0.19097 C 0.10469 0.19838 0.10209 0.19259 0.10599 0.19815 C 0.10925 0.20277 0.10586 0.2 0.11003 0.20254 C 0.11029 0.20393 0.11029 0.20555 0.11094 0.20694 C 0.11146 0.2081 0.11263 0.20856 0.11328 0.20972 C 0.11511 0.2125 0.11654 0.21551 0.11823 0.21852 L 0.12071 0.22268 C 0.12227 0.23125 0.12018 0.22338 0.12396 0.23009 C 0.12487 0.23171 0.12552 0.23379 0.12643 0.23588 C 0.12696 0.23727 0.12735 0.23889 0.128 0.24004 C 0.1293 0.24236 0.13086 0.24375 0.13203 0.24606 C 0.13334 0.24861 0.13399 0.25208 0.13529 0.25463 C 0.14089 0.26458 0.13789 0.25972 0.14427 0.26921 C 0.14753 0.28055 0.14388 0.2699 0.14922 0.27916 C 0.15378 0.2875 0.14831 0.27963 0.15169 0.28796 C 0.15248 0.29027 0.15365 0.29213 0.15495 0.29375 C 0.15638 0.29583 0.15977 0.29953 0.15977 0.29953 C 0.16146 0.3037 0.16146 0.30486 0.16393 0.30833 C 0.16459 0.30926 0.1655 0.30995 0.16628 0.31111 C 0.16901 0.31504 0.16719 0.31412 0.17044 0.3199 C 0.17201 0.32268 0.17331 0.32291 0.17526 0.32407 C 0.17995 0.3324 0.17761 0.33032 0.18177 0.33287 C 0.18229 0.33379 0.18281 0.33495 0.18347 0.33565 C 0.18503 0.33773 0.18698 0.33912 0.18828 0.34143 L 0.19154 0.34745 C 0.19479 0.34676 0.20183 0.34583 0.20547 0.34444 C 0.20625 0.34421 0.20703 0.34352 0.20794 0.34305 C 0.20847 0.34213 0.20886 0.34074 0.20951 0.34004 C 0.21107 0.33865 0.21276 0.33819 0.21446 0.33727 C 0.21524 0.3368 0.21615 0.33657 0.21693 0.33565 C 0.21823 0.33426 0.21966 0.33287 0.22097 0.33148 C 0.22214 0.33009 0.22305 0.32824 0.22422 0.32708 C 0.22526 0.32615 0.22643 0.32615 0.22748 0.32569 C 0.22852 0.32453 0.22956 0.32361 0.23073 0.32268 C 0.23229 0.32152 0.23568 0.3199 0.23568 0.3199 C 0.23646 0.31828 0.23711 0.31666 0.23802 0.31551 C 0.23959 0.31342 0.24128 0.31157 0.24297 0.30972 C 0.24375 0.30879 0.24466 0.3081 0.24544 0.30671 C 0.25183 0.2956 0.24128 0.31389 0.24948 0.30092 C 0.25091 0.29884 0.25222 0.29606 0.25352 0.29375 L 0.25599 0.28935 C 0.25899 0.28402 0.25703 0.28727 0.2625 0.28078 L 0.26498 0.27777 C 0.2655 0.27639 0.26589 0.27477 0.26654 0.27338 C 0.26979 0.26782 0.26927 0.27106 0.27149 0.2662 C 0.27214 0.26481 0.27253 0.26319 0.27318 0.2618 C 0.27461 0.25879 0.27669 0.25671 0.278 0.25324 C 0.28021 0.24745 0.27878 0.24977 0.28203 0.24606 C 0.28242 0.24444 0.28242 0.24282 0.28294 0.24166 C 0.28347 0.24027 0.28464 0.23981 0.28542 0.23865 C 0.2862 0.2375 0.28711 0.23611 0.28776 0.23426 C 0.28854 0.23264 0.28867 0.23032 0.28946 0.22847 C 0.29063 0.22592 0.29245 0.22407 0.29349 0.22129 C 0.29401 0.2199 0.29453 0.21828 0.29518 0.2169 C 0.2961 0.21481 0.29753 0.21342 0.29844 0.21111 C 0.29948 0.20833 0.30026 0.20486 0.30169 0.20254 C 0.30222 0.20162 0.30287 0.20069 0.30326 0.19953 C 0.30391 0.19815 0.3043 0.19652 0.30495 0.19537 C 0.30651 0.19213 0.3086 0.19004 0.30977 0.18657 C 0.31198 0.18078 0.31068 0.1831 0.31393 0.1794 C 0.31419 0.17777 0.31433 0.17639 0.31472 0.175 C 0.31537 0.17291 0.31745 0.16828 0.31875 0.1662 C 0.31953 0.16527 0.32044 0.16435 0.32123 0.16342 C 0.32513 0.15324 0.32005 0.16551 0.32617 0.15463 C 0.32709 0.15301 0.32774 0.15092 0.32852 0.14884 C 0.32969 0.14606 0.33021 0.14213 0.33177 0.14027 C 0.33477 0.1368 0.3349 0.13703 0.3375 0.13148 C 0.34375 0.11875 0.33529 0.13426 0.34076 0.1243 C 0.34102 0.12291 0.34102 0.12106 0.34167 0.1199 C 0.34219 0.11852 0.34323 0.11805 0.34401 0.11713 C 0.34466 0.1162 0.34518 0.11527 0.34571 0.11412 C 0.34831 0.1081 0.34584 0.11065 0.34974 0.10833 C 0.35052 0.10694 0.3513 0.10532 0.35222 0.10393 C 0.353 0.10301 0.35391 0.10231 0.35469 0.10115 C 0.35534 0.1 0.3556 0.09791 0.35625 0.09676 C 0.35781 0.09444 0.3612 0.09097 0.3612 0.09097 C 0.36628 0.07754 0.35651 0.10208 0.37018 0.07801 C 0.37071 0.07708 0.37123 0.07615 0.37175 0.075 C 0.37292 0.07268 0.3737 0.0699 0.375 0.06782 C 0.37591 0.06643 0.37722 0.06597 0.37826 0.06481 C 0.38073 0.05856 0.37891 0.06203 0.38242 0.05764 C 0.38347 0.05625 0.38438 0.0544 0.38568 0.05324 C 0.38659 0.05254 0.38776 0.05231 0.38893 0.05185 C 0.38946 0.05092 0.38985 0.04977 0.3905 0.04907 C 0.39388 0.0449 0.3944 0.04606 0.3987 0.04467 C 0.40573 0.04213 0.39779 0.04328 0.40925 0.04328 L 0.41016 0.04606 " pathEditMode="relative" ptsTypes="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287DE7A-0346-457A-9A3F-41902984C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Azure AD:</a:t>
            </a:r>
          </a:p>
          <a:p>
            <a:pPr lvl="1"/>
            <a:r>
              <a:rPr lang="en-IN" dirty="0">
                <a:solidFill>
                  <a:schemeClr val="tx1"/>
                </a:solidFill>
              </a:rPr>
              <a:t>Azure AD Tenant : M365Proguideon</a:t>
            </a:r>
          </a:p>
          <a:p>
            <a:pPr lvl="1"/>
            <a:r>
              <a:rPr lang="en-IN" dirty="0">
                <a:solidFill>
                  <a:schemeClr val="tx1"/>
                </a:solidFill>
              </a:rPr>
              <a:t>Verified Custom Domain : m365proguide.com</a:t>
            </a:r>
          </a:p>
          <a:p>
            <a:r>
              <a:rPr lang="en-IN" dirty="0">
                <a:solidFill>
                  <a:schemeClr val="tx1"/>
                </a:solidFill>
              </a:rPr>
              <a:t>On-premise</a:t>
            </a:r>
          </a:p>
          <a:p>
            <a:pPr lvl="1"/>
            <a:r>
              <a:rPr lang="en-IN" dirty="0">
                <a:solidFill>
                  <a:schemeClr val="tx1"/>
                </a:solidFill>
              </a:rPr>
              <a:t>Domain Controller : m365proguide.com</a:t>
            </a:r>
          </a:p>
          <a:p>
            <a:pPr lvl="1"/>
            <a:r>
              <a:rPr lang="en-IN" dirty="0">
                <a:solidFill>
                  <a:schemeClr val="tx1"/>
                </a:solidFill>
              </a:rPr>
              <a:t>AD Connect Server: Windows Server 2012 or later</a:t>
            </a:r>
          </a:p>
          <a:p>
            <a:pPr lvl="1"/>
            <a:r>
              <a:rPr lang="en-IN" dirty="0">
                <a:solidFill>
                  <a:schemeClr val="tx1"/>
                </a:solidFill>
              </a:rPr>
              <a:t>AD FS Server : Windows Server 2019</a:t>
            </a:r>
          </a:p>
          <a:p>
            <a:pPr lvl="1"/>
            <a:r>
              <a:rPr lang="en-IN" dirty="0">
                <a:solidFill>
                  <a:schemeClr val="tx1"/>
                </a:solidFill>
              </a:rPr>
              <a:t>SSL Certificate</a:t>
            </a:r>
          </a:p>
          <a:p>
            <a:pPr lvl="1"/>
            <a:r>
              <a:rPr lang="en-IN" dirty="0">
                <a:solidFill>
                  <a:schemeClr val="tx1"/>
                </a:solidFill>
              </a:rPr>
              <a:t>Network ports</a:t>
            </a:r>
          </a:p>
          <a:p>
            <a:pPr lvl="2"/>
            <a:r>
              <a:rPr lang="en-IN" dirty="0">
                <a:solidFill>
                  <a:schemeClr val="tx1"/>
                </a:solidFill>
              </a:rPr>
              <a:t>443 </a:t>
            </a:r>
          </a:p>
          <a:p>
            <a:pPr lvl="2"/>
            <a:r>
              <a:rPr lang="en-IN" dirty="0">
                <a:solidFill>
                  <a:schemeClr val="tx1"/>
                </a:solidFill>
              </a:rPr>
              <a:t>Intranet and internet DNS for AD FS Server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0161F7-DAD3-4208-A089-BD3D1A25E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1434DD2-666C-49AB-9D2D-7B85794CF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Prerequisites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5492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A441DC-5B39-4026-800C-185C70E17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Demo: How AD FS federation work with Office 365 Azure AD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5C1BE3-102E-474F-89DD-6956C382D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919C02-6A73-4A6B-B4E0-7772D009E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Federation works ?</a:t>
            </a:r>
          </a:p>
        </p:txBody>
      </p:sp>
    </p:spTree>
    <p:extLst>
      <p:ext uri="{BB962C8B-B14F-4D97-AF65-F5344CB8AC3E}">
        <p14:creationId xmlns:p14="http://schemas.microsoft.com/office/powerpoint/2010/main" val="100785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B2F622F-0A0A-43A9-A913-62B40237D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Demo – Setup Federation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SSL Certificate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Setup AD FS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Install and Configure Azure AD Connect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Test and verify federation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5D1A5C-3A09-4A2E-A942-084DCF98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01E598D-1D35-469A-BE6A-CC227142F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99642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4B4273-8DD0-49B6-B8D3-062090F1D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EEA7255-B64E-4C09-B726-2089C8C53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LAB Diagram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D4A8DF-20AC-4155-98C0-4814328BD981}"/>
              </a:ext>
            </a:extLst>
          </p:cNvPr>
          <p:cNvSpPr txBox="1"/>
          <p:nvPr/>
        </p:nvSpPr>
        <p:spPr>
          <a:xfrm>
            <a:off x="2159864" y="4495308"/>
            <a:ext cx="2300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Domain Controller</a:t>
            </a:r>
            <a:endParaRPr lang="en-GB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180486-18B2-4943-8DEC-555F2F278E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94999" y="3967249"/>
            <a:ext cx="1365929" cy="13659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0D8A4B-0509-463D-9055-222F6D059290}"/>
              </a:ext>
            </a:extLst>
          </p:cNvPr>
          <p:cNvSpPr txBox="1"/>
          <p:nvPr/>
        </p:nvSpPr>
        <p:spPr>
          <a:xfrm>
            <a:off x="2058798" y="4106383"/>
            <a:ext cx="2300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Azure AD Connect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71D9D6-A7A1-4B19-B901-F4424AF4DBB5}"/>
              </a:ext>
            </a:extLst>
          </p:cNvPr>
          <p:cNvSpPr txBox="1"/>
          <p:nvPr/>
        </p:nvSpPr>
        <p:spPr>
          <a:xfrm>
            <a:off x="1985720" y="2890751"/>
            <a:ext cx="1893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ADFS Server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58C914-1BDB-4A93-B58F-3247F764B3F7}"/>
              </a:ext>
            </a:extLst>
          </p:cNvPr>
          <p:cNvSpPr txBox="1"/>
          <p:nvPr/>
        </p:nvSpPr>
        <p:spPr>
          <a:xfrm>
            <a:off x="2225416" y="4884233"/>
            <a:ext cx="2435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Certificate Authority</a:t>
            </a:r>
            <a:endParaRPr lang="en-GB" sz="20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5E02523-33D2-4E9C-8BC6-6F4570D553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95000" y="2294852"/>
            <a:ext cx="1345294" cy="134529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744A320-8BC1-4CB7-8057-9A0FD7051C57}"/>
              </a:ext>
            </a:extLst>
          </p:cNvPr>
          <p:cNvSpPr txBox="1"/>
          <p:nvPr/>
        </p:nvSpPr>
        <p:spPr>
          <a:xfrm>
            <a:off x="1490010" y="1540242"/>
            <a:ext cx="181992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IN" b="1" dirty="0"/>
              <a:t>On-premises</a:t>
            </a:r>
            <a:endParaRPr lang="en-GB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589465-FD4B-41CA-813B-B1AB1EA6BB64}"/>
              </a:ext>
            </a:extLst>
          </p:cNvPr>
          <p:cNvSpPr txBox="1"/>
          <p:nvPr/>
        </p:nvSpPr>
        <p:spPr>
          <a:xfrm>
            <a:off x="7972109" y="1617899"/>
            <a:ext cx="181992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IN" b="1" dirty="0"/>
              <a:t>Azure</a:t>
            </a:r>
            <a:endParaRPr lang="en-GB" b="1" dirty="0"/>
          </a:p>
        </p:txBody>
      </p:sp>
      <p:pic>
        <p:nvPicPr>
          <p:cNvPr id="24" name="Picture 13">
            <a:extLst>
              <a:ext uri="{FF2B5EF4-FFF2-40B4-BE49-F238E27FC236}">
                <a16:creationId xmlns:a16="http://schemas.microsoft.com/office/drawing/2014/main" id="{5C65F81D-950C-4A5F-B2FC-0833D1496E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096000" y="960220"/>
            <a:ext cx="6014058" cy="601405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89E3DF1-AA27-4522-B7E8-F3DD63B6B2E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586824" y="3269055"/>
            <a:ext cx="688158" cy="68815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BADF635-2FDF-4EB1-B7B3-4AB019695CB8}"/>
              </a:ext>
            </a:extLst>
          </p:cNvPr>
          <p:cNvSpPr txBox="1"/>
          <p:nvPr/>
        </p:nvSpPr>
        <p:spPr>
          <a:xfrm>
            <a:off x="7611707" y="4054074"/>
            <a:ext cx="1270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Azure AD</a:t>
            </a:r>
            <a:endParaRPr lang="en-GB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FC12C9-6197-4675-AD8A-085B5A110BF0}"/>
              </a:ext>
            </a:extLst>
          </p:cNvPr>
          <p:cNvSpPr txBox="1"/>
          <p:nvPr/>
        </p:nvSpPr>
        <p:spPr>
          <a:xfrm>
            <a:off x="7586824" y="4334103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u="sng" dirty="0"/>
              <a:t>Tenant Name:</a:t>
            </a:r>
            <a:r>
              <a:rPr lang="en-IN" sz="1400" dirty="0"/>
              <a:t> cloudlabsonline.onmicrosoft.com</a:t>
            </a:r>
            <a:endParaRPr lang="en-GB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986F1CB-2FA8-4485-9FF7-8A308F2857D9}"/>
              </a:ext>
            </a:extLst>
          </p:cNvPr>
          <p:cNvSpPr txBox="1"/>
          <p:nvPr/>
        </p:nvSpPr>
        <p:spPr>
          <a:xfrm>
            <a:off x="7611707" y="4875742"/>
            <a:ext cx="2420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u="sng" dirty="0"/>
              <a:t>Custom Domain Name: </a:t>
            </a:r>
            <a:r>
              <a:rPr lang="en-IN" sz="1400" dirty="0"/>
              <a:t>M365proguide.com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029523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Next Video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8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167951" y="5786235"/>
            <a:ext cx="11579289" cy="963173"/>
          </a:xfrm>
        </p:spPr>
        <p:txBody>
          <a:bodyPr>
            <a:normAutofit/>
          </a:bodyPr>
          <a:lstStyle/>
          <a:p>
            <a:pPr marL="457200" lvl="1" indent="0" algn="ctr" fontAlgn="base">
              <a:buNone/>
            </a:pPr>
            <a:r>
              <a:rPr lang="en-GB" sz="5400" dirty="0">
                <a:solidFill>
                  <a:schemeClr val="bg1"/>
                </a:solidFill>
              </a:rPr>
              <a:t>Section Summery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6509615C-49C9-4138-AAA0-9C095B3C57AF}"/>
              </a:ext>
            </a:extLst>
          </p:cNvPr>
          <p:cNvSpPr txBox="1">
            <a:spLocks/>
          </p:cNvSpPr>
          <p:nvPr/>
        </p:nvSpPr>
        <p:spPr>
          <a:xfrm>
            <a:off x="4546601" y="1287684"/>
            <a:ext cx="7200639" cy="2141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Implement </a:t>
            </a:r>
            <a:r>
              <a:rPr lang="en-US" sz="3200" b="1" dirty="0">
                <a:solidFill>
                  <a:schemeClr val="tx1"/>
                </a:solidFill>
              </a:rPr>
              <a:t>Federation with AD FS</a:t>
            </a:r>
            <a:endParaRPr lang="en-GB" sz="3200" dirty="0">
              <a:solidFill>
                <a:schemeClr val="tx1"/>
              </a:solidFill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2212F218-6CA8-466D-908A-FC1D2627757A}"/>
              </a:ext>
            </a:extLst>
          </p:cNvPr>
          <p:cNvSpPr txBox="1">
            <a:spLocks/>
          </p:cNvSpPr>
          <p:nvPr/>
        </p:nvSpPr>
        <p:spPr>
          <a:xfrm>
            <a:off x="954680" y="1848304"/>
            <a:ext cx="3726502" cy="9647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047C97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r>
              <a:rPr lang="en-GB" dirty="0"/>
              <a:t>Summary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D2AA9BF-C9F8-400F-9082-702185294D3A}"/>
              </a:ext>
            </a:extLst>
          </p:cNvPr>
          <p:cNvCxnSpPr>
            <a:cxnSpLocks/>
          </p:cNvCxnSpPr>
          <p:nvPr/>
        </p:nvCxnSpPr>
        <p:spPr>
          <a:xfrm flipV="1">
            <a:off x="1023582" y="3971499"/>
            <a:ext cx="10167582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111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4568</TotalTime>
  <Words>214</Words>
  <Application>Microsoft Office PowerPoint</Application>
  <PresentationFormat>Widescreen</PresentationFormat>
  <Paragraphs>70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Open Sans bold</vt:lpstr>
      <vt:lpstr>Open Sans Semibold</vt:lpstr>
      <vt:lpstr>Office Theme</vt:lpstr>
      <vt:lpstr>Federation –  Setup ADFS for Office 365</vt:lpstr>
      <vt:lpstr>Topics</vt:lpstr>
      <vt:lpstr>Federation – Office 365 with AD FS</vt:lpstr>
      <vt:lpstr>Prerequisites</vt:lpstr>
      <vt:lpstr>How Federation works ?</vt:lpstr>
      <vt:lpstr>Demo</vt:lpstr>
      <vt:lpstr>LAB Diagram</vt:lpstr>
      <vt:lpstr>Next 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Alex023</dc:creator>
  <cp:lastModifiedBy>Rajesh Daswani</cp:lastModifiedBy>
  <cp:revision>13</cp:revision>
  <dcterms:created xsi:type="dcterms:W3CDTF">2017-03-27T12:26:01Z</dcterms:created>
  <dcterms:modified xsi:type="dcterms:W3CDTF">2021-01-09T17:25:37Z</dcterms:modified>
</cp:coreProperties>
</file>