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1" r:id="rId2"/>
    <p:sldId id="352" r:id="rId3"/>
    <p:sldId id="3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F46EA-86E3-4178-B6B0-4654B10DBAB4}" v="1" dt="2020-08-02T02:24:0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29BF46EA-86E3-4178-B6B0-4654B10DBAB4}"/>
    <pc:docChg chg="custSel modSld">
      <pc:chgData name="itpro guide" userId="1535074a45cce87e" providerId="LiveId" clId="{29BF46EA-86E3-4178-B6B0-4654B10DBAB4}" dt="2020-08-02T02:24:09.391" v="479" actId="207"/>
      <pc:docMkLst>
        <pc:docMk/>
      </pc:docMkLst>
      <pc:sldChg chg="modSp mod">
        <pc:chgData name="itpro guide" userId="1535074a45cce87e" providerId="LiveId" clId="{29BF46EA-86E3-4178-B6B0-4654B10DBAB4}" dt="2020-08-02T02:09:51.009" v="103" actId="20577"/>
        <pc:sldMkLst>
          <pc:docMk/>
          <pc:sldMk cId="977761970" sldId="331"/>
        </pc:sldMkLst>
        <pc:spChg chg="mod">
          <ac:chgData name="itpro guide" userId="1535074a45cce87e" providerId="LiveId" clId="{29BF46EA-86E3-4178-B6B0-4654B10DBAB4}" dt="2020-08-02T02:09:51.009" v="10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9BF46EA-86E3-4178-B6B0-4654B10DBAB4}" dt="2020-08-02T02:24:09.391" v="479" actId="207"/>
        <pc:sldMkLst>
          <pc:docMk/>
          <pc:sldMk cId="548111238" sldId="340"/>
        </pc:sldMkLst>
        <pc:spChg chg="mod">
          <ac:chgData name="itpro guide" userId="1535074a45cce87e" providerId="LiveId" clId="{29BF46EA-86E3-4178-B6B0-4654B10DBAB4}" dt="2020-08-02T02:24:09.391" v="479" actId="20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9BF46EA-86E3-4178-B6B0-4654B10DBAB4}" dt="2020-08-02T02:23:42.384" v="410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9BF46EA-86E3-4178-B6B0-4654B10DBAB4}" dt="2020-08-02T02:11:17.072" v="287" actId="20577"/>
        <pc:sldMkLst>
          <pc:docMk/>
          <pc:sldMk cId="1329715751" sldId="352"/>
        </pc:sldMkLst>
        <pc:spChg chg="mod">
          <ac:chgData name="itpro guide" userId="1535074a45cce87e" providerId="LiveId" clId="{29BF46EA-86E3-4178-B6B0-4654B10DBAB4}" dt="2020-08-02T02:11:17.072" v="287" actId="20577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Autofit/>
          </a:bodyPr>
          <a:lstStyle/>
          <a:p>
            <a:pPr lvl="1" algn="ctr" fontAlgn="base"/>
            <a:r>
              <a:rPr lang="en-IN" sz="4800" dirty="0">
                <a:solidFill>
                  <a:srgbClr val="258AA2"/>
                </a:solidFill>
              </a:rPr>
              <a:t>External user in Azure AD B2B</a:t>
            </a:r>
            <a:endParaRPr lang="en-GB" sz="48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024104" y="1692058"/>
            <a:ext cx="9466230" cy="33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Add External User to B2B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Assign license to External User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Application access to External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400" dirty="0">
                <a:solidFill>
                  <a:schemeClr val="bg1"/>
                </a:solidFill>
              </a:rPr>
              <a:t>Enforce MFA to external users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add External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assign 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assign application to Guest users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63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 bold</vt:lpstr>
      <vt:lpstr>Open Sans Semibold</vt:lpstr>
      <vt:lpstr>Office Theme</vt:lpstr>
      <vt:lpstr>External user in Azure AD B2B</vt:lpstr>
      <vt:lpstr>Topics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2020-08-02T02:24:14Z</dcterms:modified>
</cp:coreProperties>
</file>