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6" d="100"/>
          <a:sy n="46" d="100"/>
        </p:scale>
        <p:origin x="14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61320928-9846-4CCB-BDB5-EC781153C2DA}"/>
    <pc:docChg chg="undo custSel modSld">
      <pc:chgData name="itpro guide" userId="1535074a45cce87e" providerId="LiveId" clId="{61320928-9846-4CCB-BDB5-EC781153C2DA}" dt="2020-09-08T06:42:43.221" v="268" actId="20577"/>
      <pc:docMkLst>
        <pc:docMk/>
      </pc:docMkLst>
      <pc:sldChg chg="modSp mod">
        <pc:chgData name="itpro guide" userId="1535074a45cce87e" providerId="LiveId" clId="{61320928-9846-4CCB-BDB5-EC781153C2DA}" dt="2020-09-08T06:39:24.454" v="1" actId="20577"/>
        <pc:sldMkLst>
          <pc:docMk/>
          <pc:sldMk cId="977761970" sldId="331"/>
        </pc:sldMkLst>
        <pc:spChg chg="mod">
          <ac:chgData name="itpro guide" userId="1535074a45cce87e" providerId="LiveId" clId="{61320928-9846-4CCB-BDB5-EC781153C2DA}" dt="2020-09-08T06:39:24.454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1320928-9846-4CCB-BDB5-EC781153C2DA}" dt="2020-09-08T06:42:43.221" v="268" actId="20577"/>
        <pc:sldMkLst>
          <pc:docMk/>
          <pc:sldMk cId="2180493343" sldId="341"/>
        </pc:sldMkLst>
        <pc:spChg chg="mod">
          <ac:chgData name="itpro guide" userId="1535074a45cce87e" providerId="LiveId" clId="{61320928-9846-4CCB-BDB5-EC781153C2DA}" dt="2020-09-08T06:42:43.221" v="268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C1F3E52F-3F4A-47C6-B0CE-B0BBDF305EF0}"/>
    <pc:docChg chg="modSld">
      <pc:chgData name="itpro guide" userId="1535074a45cce87e" providerId="LiveId" clId="{C1F3E52F-3F4A-47C6-B0CE-B0BBDF305EF0}" dt="2020-09-08T06:35:23.765" v="122" actId="20577"/>
      <pc:docMkLst>
        <pc:docMk/>
      </pc:docMkLst>
      <pc:sldChg chg="modSp mod">
        <pc:chgData name="itpro guide" userId="1535074a45cce87e" providerId="LiveId" clId="{C1F3E52F-3F4A-47C6-B0CE-B0BBDF305EF0}" dt="2020-09-08T06:34:33.259" v="1" actId="20577"/>
        <pc:sldMkLst>
          <pc:docMk/>
          <pc:sldMk cId="977761970" sldId="331"/>
        </pc:sldMkLst>
        <pc:spChg chg="mod">
          <ac:chgData name="itpro guide" userId="1535074a45cce87e" providerId="LiveId" clId="{C1F3E52F-3F4A-47C6-B0CE-B0BBDF305EF0}" dt="2020-09-08T06:34:33.259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F3E52F-3F4A-47C6-B0CE-B0BBDF305EF0}" dt="2020-09-08T06:35:23.765" v="122" actId="20577"/>
        <pc:sldMkLst>
          <pc:docMk/>
          <pc:sldMk cId="2180493343" sldId="341"/>
        </pc:sldMkLst>
        <pc:spChg chg="mod">
          <ac:chgData name="itpro guide" userId="1535074a45cce87e" providerId="LiveId" clId="{C1F3E52F-3F4A-47C6-B0CE-B0BBDF305EF0}" dt="2020-09-08T06:35:23.765" v="12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72B04B2C-E70E-4DEB-AF76-3694E367974F}"/>
    <pc:docChg chg="custSel modSld">
      <pc:chgData name="itpro guide" userId="1535074a45cce87e" providerId="LiveId" clId="{72B04B2C-E70E-4DEB-AF76-3694E367974F}" dt="2020-09-08T06:25:17.550" v="208" actId="5793"/>
      <pc:docMkLst>
        <pc:docMk/>
      </pc:docMkLst>
      <pc:sldChg chg="modSp mod">
        <pc:chgData name="itpro guide" userId="1535074a45cce87e" providerId="LiveId" clId="{72B04B2C-E70E-4DEB-AF76-3694E367974F}" dt="2020-09-08T06:23:14.505" v="1" actId="20577"/>
        <pc:sldMkLst>
          <pc:docMk/>
          <pc:sldMk cId="977761970" sldId="331"/>
        </pc:sldMkLst>
        <pc:spChg chg="mod">
          <ac:chgData name="itpro guide" userId="1535074a45cce87e" providerId="LiveId" clId="{72B04B2C-E70E-4DEB-AF76-3694E367974F}" dt="2020-09-08T06:23:14.505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2B04B2C-E70E-4DEB-AF76-3694E367974F}" dt="2020-09-08T06:25:17.550" v="208" actId="5793"/>
        <pc:sldMkLst>
          <pc:docMk/>
          <pc:sldMk cId="2180493343" sldId="341"/>
        </pc:sldMkLst>
        <pc:spChg chg="mod">
          <ac:chgData name="itpro guide" userId="1535074a45cce87e" providerId="LiveId" clId="{72B04B2C-E70E-4DEB-AF76-3694E367974F}" dt="2020-09-08T06:25:17.550" v="208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9: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Introduction to Azure AD B2B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Add a Guest user to Azure AD &amp; Assign application to Guest users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Enforce Multi Factor Authentication for </a:t>
            </a:r>
            <a:r>
              <a:rPr lang="en-US">
                <a:solidFill>
                  <a:schemeClr val="tx1"/>
                </a:solidFill>
              </a:rPr>
              <a:t>Application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13081</TotalTime>
  <Words>36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9: Introduction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2020-09-08T06:42:44Z</dcterms:modified>
</cp:coreProperties>
</file>