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3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D162A-B846-48EB-8BC4-DF0572D29E6E}" v="1" dt="2020-08-02T03:03:2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91ED162A-B846-48EB-8BC4-DF0572D29E6E}"/>
    <pc:docChg chg="undo custSel addSld modSld">
      <pc:chgData name="itpro guide" userId="1535074a45cce87e" providerId="LiveId" clId="{91ED162A-B846-48EB-8BC4-DF0572D29E6E}" dt="2020-08-02T03:48:09.197" v="421" actId="313"/>
      <pc:docMkLst>
        <pc:docMk/>
      </pc:docMkLst>
      <pc:sldChg chg="modSp mod">
        <pc:chgData name="itpro guide" userId="1535074a45cce87e" providerId="LiveId" clId="{91ED162A-B846-48EB-8BC4-DF0572D29E6E}" dt="2020-08-02T02:56:49.643" v="56" actId="20577"/>
        <pc:sldMkLst>
          <pc:docMk/>
          <pc:sldMk cId="977761970" sldId="331"/>
        </pc:sldMkLst>
        <pc:spChg chg="mod">
          <ac:chgData name="itpro guide" userId="1535074a45cce87e" providerId="LiveId" clId="{91ED162A-B846-48EB-8BC4-DF0572D29E6E}" dt="2020-08-02T02:56:49.643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91ED162A-B846-48EB-8BC4-DF0572D29E6E}" dt="2020-08-02T03:00:56.549" v="256" actId="20577"/>
        <pc:sldMkLst>
          <pc:docMk/>
          <pc:sldMk cId="548111238" sldId="340"/>
        </pc:sldMkLst>
        <pc:spChg chg="mod">
          <ac:chgData name="itpro guide" userId="1535074a45cce87e" providerId="LiveId" clId="{91ED162A-B846-48EB-8BC4-DF0572D29E6E}" dt="2020-08-02T03:00:56.549" v="256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91ED162A-B846-48EB-8BC4-DF0572D29E6E}" dt="2020-08-02T03:00:50.195" v="2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91ED162A-B846-48EB-8BC4-DF0572D29E6E}" dt="2020-08-02T02:57:23.539" v="159" actId="20577"/>
        <pc:sldMkLst>
          <pc:docMk/>
          <pc:sldMk cId="1329715751" sldId="352"/>
        </pc:sldMkLst>
        <pc:spChg chg="mod">
          <ac:chgData name="itpro guide" userId="1535074a45cce87e" providerId="LiveId" clId="{91ED162A-B846-48EB-8BC4-DF0572D29E6E}" dt="2020-08-02T02:57:23.539" v="159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91ED162A-B846-48EB-8BC4-DF0572D29E6E}" dt="2020-08-02T03:48:09.197" v="421" actId="313"/>
        <pc:sldMkLst>
          <pc:docMk/>
          <pc:sldMk cId="2564339208" sldId="353"/>
        </pc:sldMkLst>
        <pc:spChg chg="mod">
          <ac:chgData name="itpro guide" userId="1535074a45cce87e" providerId="LiveId" clId="{91ED162A-B846-48EB-8BC4-DF0572D29E6E}" dt="2020-08-02T03:48:09.197" v="421" actId="313"/>
          <ac:spMkLst>
            <pc:docMk/>
            <pc:sldMk cId="2564339208" sldId="353"/>
            <ac:spMk id="2" creationId="{AEB2AB96-7F2C-481C-84AF-E1A4495A53EE}"/>
          </ac:spMkLst>
        </pc:spChg>
        <pc:spChg chg="del">
          <ac:chgData name="itpro guide" userId="1535074a45cce87e" providerId="LiveId" clId="{91ED162A-B846-48EB-8BC4-DF0572D29E6E}" dt="2020-08-02T03:03:32.626" v="377" actId="478"/>
          <ac:spMkLst>
            <pc:docMk/>
            <pc:sldMk cId="2564339208" sldId="353"/>
            <ac:spMk id="4" creationId="{B8F01472-08F3-43F5-A575-14DD9AD364DC}"/>
          </ac:spMkLst>
        </pc:spChg>
        <pc:spChg chg="mod">
          <ac:chgData name="itpro guide" userId="1535074a45cce87e" providerId="LiveId" clId="{91ED162A-B846-48EB-8BC4-DF0572D29E6E}" dt="2020-08-02T03:01:59.311" v="277" actId="313"/>
          <ac:spMkLst>
            <pc:docMk/>
            <pc:sldMk cId="2564339208" sldId="353"/>
            <ac:spMk id="5" creationId="{429D2BA7-2495-43D3-9E05-CE8FB6484DA1}"/>
          </ac:spMkLst>
        </pc:spChg>
        <pc:picChg chg="add mod">
          <ac:chgData name="itpro guide" userId="1535074a45cce87e" providerId="LiveId" clId="{91ED162A-B846-48EB-8BC4-DF0572D29E6E}" dt="2020-08-02T03:27:10.126" v="380" actId="1076"/>
          <ac:picMkLst>
            <pc:docMk/>
            <pc:sldMk cId="2564339208" sldId="353"/>
            <ac:picMk id="7" creationId="{73155A23-ABE7-437C-8F19-51EAD67B6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Enforce MFA for External Application Access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to Conditional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How to Enforce MFA for application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B2AB96-7F2C-481C-84AF-E1A4495A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control on Users login based on Realtime signals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4B3CC-61D3-43E0-B69C-EE4DD832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9D2BA7-2495-43D3-9E05-CE8FB648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Access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55A23-ABE7-437C-8F19-51EAD67B6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39" y="2410814"/>
            <a:ext cx="8242510" cy="33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3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55000" lnSpcReduction="20000"/>
          </a:bodyPr>
          <a:lstStyle/>
          <a:p>
            <a:pPr marL="457200" lvl="1" indent="0" algn="ctr" fontAlgn="base">
              <a:buNone/>
            </a:pPr>
            <a:r>
              <a:rPr lang="en-IN" sz="14400">
                <a:solidFill>
                  <a:schemeClr val="bg1"/>
                </a:solidFill>
              </a:rPr>
              <a:t>Summary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MFA with conditional access for External users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56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Enforce MFA for External Application Access</vt:lpstr>
      <vt:lpstr>Topics</vt:lpstr>
      <vt:lpstr>Conditional Access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2020-08-02T03:48:10Z</dcterms:modified>
</cp:coreProperties>
</file>