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9" d="100"/>
          <a:sy n="49" d="100"/>
        </p:scale>
        <p:origin x="15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A996CDC3-179E-4EEE-8674-FC9DEF050758}"/>
    <pc:docChg chg="custSel modSld">
      <pc:chgData name="itpro guide" userId="1535074a45cce87e" providerId="LiveId" clId="{A996CDC3-179E-4EEE-8674-FC9DEF050758}" dt="2020-09-08T09:05:06.826" v="337" actId="5793"/>
      <pc:docMkLst>
        <pc:docMk/>
      </pc:docMkLst>
      <pc:sldChg chg="modSp mod">
        <pc:chgData name="itpro guide" userId="1535074a45cce87e" providerId="LiveId" clId="{A996CDC3-179E-4EEE-8674-FC9DEF050758}" dt="2020-09-08T09:05:06.826" v="337" actId="5793"/>
        <pc:sldMkLst>
          <pc:docMk/>
          <pc:sldMk cId="2180493343" sldId="341"/>
        </pc:sldMkLst>
        <pc:spChg chg="mod">
          <ac:chgData name="itpro guide" userId="1535074a45cce87e" providerId="LiveId" clId="{A996CDC3-179E-4EEE-8674-FC9DEF050758}" dt="2020-09-08T09:05:06.826" v="337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5CD339A-D77A-449C-BAB2-0D43C4AF3779}"/>
    <pc:docChg chg="custSel modSld">
      <pc:chgData name="itpro guide" userId="1535074a45cce87e" providerId="LiveId" clId="{55CD339A-D77A-449C-BAB2-0D43C4AF3779}" dt="2020-09-08T08:44:12.890" v="0" actId="313"/>
      <pc:docMkLst>
        <pc:docMk/>
      </pc:docMkLst>
      <pc:sldChg chg="modSp mod">
        <pc:chgData name="itpro guide" userId="1535074a45cce87e" providerId="LiveId" clId="{55CD339A-D77A-449C-BAB2-0D43C4AF3779}" dt="2020-09-08T08:44:12.890" v="0" actId="313"/>
        <pc:sldMkLst>
          <pc:docMk/>
          <pc:sldMk cId="2180493343" sldId="341"/>
        </pc:sldMkLst>
        <pc:spChg chg="mod">
          <ac:chgData name="itpro guide" userId="1535074a45cce87e" providerId="LiveId" clId="{55CD339A-D77A-449C-BAB2-0D43C4AF3779}" dt="2020-09-08T08:44:12.890" v="0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7381BBE-9E00-4B88-BD8D-3165626A3FF5}"/>
    <pc:docChg chg="custSel modSld">
      <pc:chgData name="itpro guide" userId="1535074a45cce87e" providerId="LiveId" clId="{E7381BBE-9E00-4B88-BD8D-3165626A3FF5}" dt="2020-09-08T08:42:12.379" v="640" actId="20577"/>
      <pc:docMkLst>
        <pc:docMk/>
      </pc:docMkLst>
      <pc:sldChg chg="modSp mod">
        <pc:chgData name="itpro guide" userId="1535074a45cce87e" providerId="LiveId" clId="{E7381BBE-9E00-4B88-BD8D-3165626A3FF5}" dt="2020-09-08T08:42:12.379" v="640" actId="20577"/>
        <pc:sldMkLst>
          <pc:docMk/>
          <pc:sldMk cId="2180493343" sldId="341"/>
        </pc:sldMkLst>
        <pc:spChg chg="mod">
          <ac:chgData name="itpro guide" userId="1535074a45cce87e" providerId="LiveId" clId="{E7381BBE-9E00-4B88-BD8D-3165626A3FF5}" dt="2020-09-08T08:42:12.379" v="64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2BDD551F-2979-4C12-82B2-77F2751AF518}"/>
    <pc:docChg chg="undo custSel modSld">
      <pc:chgData name="itpro guide" userId="1535074a45cce87e" providerId="LiveId" clId="{2BDD551F-2979-4C12-82B2-77F2751AF518}" dt="2020-09-08T08:33:37.637" v="350" actId="20577"/>
      <pc:docMkLst>
        <pc:docMk/>
      </pc:docMkLst>
      <pc:sldChg chg="modSp mod">
        <pc:chgData name="itpro guide" userId="1535074a45cce87e" providerId="LiveId" clId="{2BDD551F-2979-4C12-82B2-77F2751AF518}" dt="2020-09-08T08:33:37.637" v="350" actId="20577"/>
        <pc:sldMkLst>
          <pc:docMk/>
          <pc:sldMk cId="2180493343" sldId="341"/>
        </pc:sldMkLst>
        <pc:spChg chg="mod">
          <ac:chgData name="itpro guide" userId="1535074a45cce87e" providerId="LiveId" clId="{2BDD551F-2979-4C12-82B2-77F2751AF518}" dt="2020-09-08T08:33:37.637" v="35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securely give access to guest users or partners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 how Azure AD B2B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Setup guest user invitation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assign access to guest users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Enforce Multi Factor Authentication for Azure AD </a:t>
            </a:r>
            <a:r>
              <a:rPr lang="en-US">
                <a:solidFill>
                  <a:schemeClr val="tx1"/>
                </a:solidFill>
              </a:rPr>
              <a:t>B2B guest users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13070</TotalTime>
  <Words>45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2020-09-08T09:05:20Z</dcterms:modified>
</cp:coreProperties>
</file>