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1" r:id="rId2"/>
    <p:sldId id="352" r:id="rId3"/>
    <p:sldId id="353" r:id="rId4"/>
    <p:sldId id="354" r:id="rId5"/>
    <p:sldId id="34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900"/>
    <a:srgbClr val="047B97"/>
    <a:srgbClr val="258AA2"/>
    <a:srgbClr val="974B00"/>
    <a:srgbClr val="047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F1CB0-4074-45AF-B7F5-D17AE6A9DB70}" v="2" dt="2020-08-02T01:44:25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pro guide" userId="1535074a45cce87e" providerId="LiveId" clId="{3BDF1CB0-4074-45AF-B7F5-D17AE6A9DB70}"/>
    <pc:docChg chg="custSel addSld modSld">
      <pc:chgData name="itpro guide" userId="1535074a45cce87e" providerId="LiveId" clId="{3BDF1CB0-4074-45AF-B7F5-D17AE6A9DB70}" dt="2020-08-02T01:55:33.780" v="772" actId="20577"/>
      <pc:docMkLst>
        <pc:docMk/>
      </pc:docMkLst>
      <pc:sldChg chg="modSp mod">
        <pc:chgData name="itpro guide" userId="1535074a45cce87e" providerId="LiveId" clId="{3BDF1CB0-4074-45AF-B7F5-D17AE6A9DB70}" dt="2020-08-02T01:41:29.939" v="11" actId="20577"/>
        <pc:sldMkLst>
          <pc:docMk/>
          <pc:sldMk cId="977761970" sldId="331"/>
        </pc:sldMkLst>
        <pc:spChg chg="mod">
          <ac:chgData name="itpro guide" userId="1535074a45cce87e" providerId="LiveId" clId="{3BDF1CB0-4074-45AF-B7F5-D17AE6A9DB70}" dt="2020-08-02T01:41:29.939" v="11" actId="20577"/>
          <ac:spMkLst>
            <pc:docMk/>
            <pc:sldMk cId="977761970" sldId="331"/>
            <ac:spMk id="2" creationId="{00000000-0000-0000-0000-000000000000}"/>
          </ac:spMkLst>
        </pc:spChg>
      </pc:sldChg>
      <pc:sldChg chg="modSp mod">
        <pc:chgData name="itpro guide" userId="1535074a45cce87e" providerId="LiveId" clId="{3BDF1CB0-4074-45AF-B7F5-D17AE6A9DB70}" dt="2020-08-02T01:55:33.780" v="772" actId="20577"/>
        <pc:sldMkLst>
          <pc:docMk/>
          <pc:sldMk cId="548111238" sldId="340"/>
        </pc:sldMkLst>
        <pc:spChg chg="mod">
          <ac:chgData name="itpro guide" userId="1535074a45cce87e" providerId="LiveId" clId="{3BDF1CB0-4074-45AF-B7F5-D17AE6A9DB70}" dt="2020-08-02T01:47:40.149" v="696" actId="27636"/>
          <ac:spMkLst>
            <pc:docMk/>
            <pc:sldMk cId="548111238" sldId="340"/>
            <ac:spMk id="2" creationId="{00000000-0000-0000-0000-000000000000}"/>
          </ac:spMkLst>
        </pc:spChg>
        <pc:spChg chg="mod">
          <ac:chgData name="itpro guide" userId="1535074a45cce87e" providerId="LiveId" clId="{3BDF1CB0-4074-45AF-B7F5-D17AE6A9DB70}" dt="2020-08-02T01:55:33.780" v="772" actId="20577"/>
          <ac:spMkLst>
            <pc:docMk/>
            <pc:sldMk cId="548111238" sldId="340"/>
            <ac:spMk id="6" creationId="{6509615C-49C9-4138-AAA0-9C095B3C57AF}"/>
          </ac:spMkLst>
        </pc:spChg>
      </pc:sldChg>
      <pc:sldChg chg="modSp mod">
        <pc:chgData name="itpro guide" userId="1535074a45cce87e" providerId="LiveId" clId="{3BDF1CB0-4074-45AF-B7F5-D17AE6A9DB70}" dt="2020-08-02T01:41:40.835" v="56" actId="20577"/>
        <pc:sldMkLst>
          <pc:docMk/>
          <pc:sldMk cId="1329715751" sldId="352"/>
        </pc:sldMkLst>
        <pc:spChg chg="mod">
          <ac:chgData name="itpro guide" userId="1535074a45cce87e" providerId="LiveId" clId="{3BDF1CB0-4074-45AF-B7F5-D17AE6A9DB70}" dt="2020-08-02T01:41:40.835" v="56" actId="20577"/>
          <ac:spMkLst>
            <pc:docMk/>
            <pc:sldMk cId="1329715751" sldId="352"/>
            <ac:spMk id="30" creationId="{C8C5727D-4795-4D4A-A8E5-8B7202FCDBD5}"/>
          </ac:spMkLst>
        </pc:spChg>
      </pc:sldChg>
      <pc:sldChg chg="delSp modSp new mod">
        <pc:chgData name="itpro guide" userId="1535074a45cce87e" providerId="LiveId" clId="{3BDF1CB0-4074-45AF-B7F5-D17AE6A9DB70}" dt="2020-08-02T01:44:22.131" v="381" actId="478"/>
        <pc:sldMkLst>
          <pc:docMk/>
          <pc:sldMk cId="2532193943" sldId="353"/>
        </pc:sldMkLst>
        <pc:spChg chg="mod">
          <ac:chgData name="itpro guide" userId="1535074a45cce87e" providerId="LiveId" clId="{3BDF1CB0-4074-45AF-B7F5-D17AE6A9DB70}" dt="2020-08-02T01:44:18.506" v="380" actId="207"/>
          <ac:spMkLst>
            <pc:docMk/>
            <pc:sldMk cId="2532193943" sldId="353"/>
            <ac:spMk id="2" creationId="{8922C501-7061-4B7B-8424-D193140EFCFA}"/>
          </ac:spMkLst>
        </pc:spChg>
        <pc:spChg chg="del">
          <ac:chgData name="itpro guide" userId="1535074a45cce87e" providerId="LiveId" clId="{3BDF1CB0-4074-45AF-B7F5-D17AE6A9DB70}" dt="2020-08-02T01:44:22.131" v="381" actId="478"/>
          <ac:spMkLst>
            <pc:docMk/>
            <pc:sldMk cId="2532193943" sldId="353"/>
            <ac:spMk id="4" creationId="{3B8151C1-D6E0-48A0-97A7-EE7863670F78}"/>
          </ac:spMkLst>
        </pc:spChg>
        <pc:spChg chg="mod">
          <ac:chgData name="itpro guide" userId="1535074a45cce87e" providerId="LiveId" clId="{3BDF1CB0-4074-45AF-B7F5-D17AE6A9DB70}" dt="2020-08-02T01:41:54.843" v="85" actId="20577"/>
          <ac:spMkLst>
            <pc:docMk/>
            <pc:sldMk cId="2532193943" sldId="353"/>
            <ac:spMk id="5" creationId="{090BE579-B832-4C17-82CE-B223EACD28A8}"/>
          </ac:spMkLst>
        </pc:spChg>
      </pc:sldChg>
      <pc:sldChg chg="modSp add mod">
        <pc:chgData name="itpro guide" userId="1535074a45cce87e" providerId="LiveId" clId="{3BDF1CB0-4074-45AF-B7F5-D17AE6A9DB70}" dt="2020-08-02T01:46:46.206" v="606" actId="12"/>
        <pc:sldMkLst>
          <pc:docMk/>
          <pc:sldMk cId="92743344" sldId="354"/>
        </pc:sldMkLst>
        <pc:spChg chg="mod">
          <ac:chgData name="itpro guide" userId="1535074a45cce87e" providerId="LiveId" clId="{3BDF1CB0-4074-45AF-B7F5-D17AE6A9DB70}" dt="2020-08-02T01:46:46.206" v="606" actId="12"/>
          <ac:spMkLst>
            <pc:docMk/>
            <pc:sldMk cId="92743344" sldId="354"/>
            <ac:spMk id="2" creationId="{8922C501-7061-4B7B-8424-D193140EFCFA}"/>
          </ac:spMkLst>
        </pc:spChg>
        <pc:spChg chg="mod">
          <ac:chgData name="itpro guide" userId="1535074a45cce87e" providerId="LiveId" clId="{3BDF1CB0-4074-45AF-B7F5-D17AE6A9DB70}" dt="2020-08-02T01:44:37.116" v="403" actId="20577"/>
          <ac:spMkLst>
            <pc:docMk/>
            <pc:sldMk cId="92743344" sldId="354"/>
            <ac:spMk id="5" creationId="{090BE579-B832-4C17-82CE-B223EACD28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F246-B470-47CD-8044-58EAC4E3DF09}" type="datetimeFigureOut">
              <a:rPr lang="en-US" smtClean="0"/>
              <a:t>8/2/2020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B9DE4-EAC4-46CA-884D-2AAB4A9E2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Importance planning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Picture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9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B9DE4-EAC4-46CA-884D-2AAB4A9E2F3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4821842"/>
            <a:ext cx="12192001" cy="2036159"/>
            <a:chOff x="0" y="4821842"/>
            <a:chExt cx="12192001" cy="2036159"/>
          </a:xfrm>
        </p:grpSpPr>
        <p:sp>
          <p:nvSpPr>
            <p:cNvPr id="7" name="Freeform 6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4357992" y="0"/>
            <a:ext cx="3482502" cy="25529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28947"/>
            <a:ext cx="9144000" cy="3079987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047B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05365"/>
            <a:ext cx="9144000" cy="724711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74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054485" y="-1"/>
            <a:ext cx="7316431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08774" y="61722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30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  <p:sp>
        <p:nvSpPr>
          <p:cNvPr id="11" name="Freeform 10"/>
          <p:cNvSpPr/>
          <p:nvPr userDrawn="1"/>
        </p:nvSpPr>
        <p:spPr>
          <a:xfrm rot="10800000">
            <a:off x="11310308" y="6007260"/>
            <a:ext cx="881692" cy="862314"/>
          </a:xfrm>
          <a:custGeom>
            <a:avLst/>
            <a:gdLst>
              <a:gd name="connsiteX0" fmla="*/ 0 w 1053296"/>
              <a:gd name="connsiteY0" fmla="*/ 0 h 1030147"/>
              <a:gd name="connsiteX1" fmla="*/ 1027285 w 1053296"/>
              <a:gd name="connsiteY1" fmla="*/ 0 h 1030147"/>
              <a:gd name="connsiteX2" fmla="*/ 1036482 w 1053296"/>
              <a:gd name="connsiteY2" fmla="*/ 35769 h 1030147"/>
              <a:gd name="connsiteX3" fmla="*/ 1053296 w 1053296"/>
              <a:gd name="connsiteY3" fmla="*/ 202557 h 1030147"/>
              <a:gd name="connsiteX4" fmla="*/ 225706 w 1053296"/>
              <a:gd name="connsiteY4" fmla="*/ 1030147 h 1030147"/>
              <a:gd name="connsiteX5" fmla="*/ 58918 w 1053296"/>
              <a:gd name="connsiteY5" fmla="*/ 1013334 h 1030147"/>
              <a:gd name="connsiteX6" fmla="*/ 0 w 1053296"/>
              <a:gd name="connsiteY6" fmla="*/ 995044 h 103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3296" h="1030147">
                <a:moveTo>
                  <a:pt x="0" y="0"/>
                </a:moveTo>
                <a:lnTo>
                  <a:pt x="1027285" y="0"/>
                </a:lnTo>
                <a:lnTo>
                  <a:pt x="1036482" y="35769"/>
                </a:lnTo>
                <a:cubicBezTo>
                  <a:pt x="1047507" y="89643"/>
                  <a:pt x="1053296" y="145424"/>
                  <a:pt x="1053296" y="202557"/>
                </a:cubicBezTo>
                <a:cubicBezTo>
                  <a:pt x="1053296" y="659622"/>
                  <a:pt x="682771" y="1030147"/>
                  <a:pt x="225706" y="1030147"/>
                </a:cubicBezTo>
                <a:cubicBezTo>
                  <a:pt x="168573" y="1030147"/>
                  <a:pt x="112792" y="1024358"/>
                  <a:pt x="58918" y="1013334"/>
                </a:cubicBezTo>
                <a:lnTo>
                  <a:pt x="0" y="995044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054485" y="-1"/>
            <a:ext cx="9137515" cy="1060704"/>
          </a:xfrm>
          <a:prstGeom prst="rect">
            <a:avLst/>
          </a:pr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590" y="1420238"/>
            <a:ext cx="10196209" cy="4756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0909" y="635635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F127EC56-7966-4E48-AB89-DD4065B0B53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219966" y="5815047"/>
            <a:ext cx="1236468" cy="906428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15" name="Freeform 14"/>
          <p:cNvSpPr/>
          <p:nvPr userDrawn="1"/>
        </p:nvSpPr>
        <p:spPr>
          <a:xfrm>
            <a:off x="0" y="0"/>
            <a:ext cx="3054485" cy="1990846"/>
          </a:xfrm>
          <a:custGeom>
            <a:avLst/>
            <a:gdLst>
              <a:gd name="connsiteX0" fmla="*/ 0 w 7849288"/>
              <a:gd name="connsiteY0" fmla="*/ 0 h 1179772"/>
              <a:gd name="connsiteX1" fmla="*/ 7849288 w 7849288"/>
              <a:gd name="connsiteY1" fmla="*/ 0 h 1179772"/>
              <a:gd name="connsiteX2" fmla="*/ 7849288 w 7849288"/>
              <a:gd name="connsiteY2" fmla="*/ 626125 h 1179772"/>
              <a:gd name="connsiteX3" fmla="*/ 6381002 w 7849288"/>
              <a:gd name="connsiteY3" fmla="*/ 643199 h 1179772"/>
              <a:gd name="connsiteX4" fmla="*/ 32707 w 7849288"/>
              <a:gd name="connsiteY4" fmla="*/ 1173974 h 1179772"/>
              <a:gd name="connsiteX5" fmla="*/ 0 w 7849288"/>
              <a:gd name="connsiteY5" fmla="*/ 1179772 h 1179772"/>
              <a:gd name="connsiteX6" fmla="*/ 0 w 7849288"/>
              <a:gd name="connsiteY6" fmla="*/ 0 h 117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49288" h="1179772">
                <a:moveTo>
                  <a:pt x="0" y="0"/>
                </a:moveTo>
                <a:lnTo>
                  <a:pt x="7849288" y="0"/>
                </a:lnTo>
                <a:lnTo>
                  <a:pt x="7849288" y="626125"/>
                </a:lnTo>
                <a:lnTo>
                  <a:pt x="6381002" y="643199"/>
                </a:lnTo>
                <a:cubicBezTo>
                  <a:pt x="3917413" y="700991"/>
                  <a:pt x="1710678" y="893109"/>
                  <a:pt x="32707" y="1173974"/>
                </a:cubicBezTo>
                <a:lnTo>
                  <a:pt x="0" y="1179772"/>
                </a:lnTo>
                <a:lnTo>
                  <a:pt x="0" y="0"/>
                </a:lnTo>
                <a:close/>
              </a:path>
            </a:pathLst>
          </a:custGeom>
          <a:solidFill>
            <a:srgbClr val="258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4" y="213424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1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044142"/>
            <a:ext cx="10515600" cy="2141316"/>
          </a:xfrm>
        </p:spPr>
        <p:txBody>
          <a:bodyPr anchor="b"/>
          <a:lstStyle>
            <a:lvl1pPr>
              <a:defRPr sz="60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081286"/>
            <a:ext cx="12192001" cy="1776715"/>
            <a:chOff x="0" y="4821842"/>
            <a:chExt cx="12192001" cy="2036159"/>
          </a:xfrm>
        </p:grpSpPr>
        <p:sp>
          <p:nvSpPr>
            <p:cNvPr id="9" name="Freeform 8"/>
            <p:cNvSpPr/>
            <p:nvPr userDrawn="1"/>
          </p:nvSpPr>
          <p:spPr>
            <a:xfrm>
              <a:off x="1" y="4821842"/>
              <a:ext cx="12192000" cy="974184"/>
            </a:xfrm>
            <a:custGeom>
              <a:avLst/>
              <a:gdLst>
                <a:gd name="connsiteX0" fmla="*/ 0 w 12616405"/>
                <a:gd name="connsiteY0" fmla="*/ 0 h 1523990"/>
                <a:gd name="connsiteX1" fmla="*/ 106855 w 12616405"/>
                <a:gd name="connsiteY1" fmla="*/ 54001 h 1523990"/>
                <a:gd name="connsiteX2" fmla="*/ 6308204 w 12616405"/>
                <a:gd name="connsiteY2" fmla="*/ 952541 h 1523990"/>
                <a:gd name="connsiteX3" fmla="*/ 12509553 w 12616405"/>
                <a:gd name="connsiteY3" fmla="*/ 54001 h 1523990"/>
                <a:gd name="connsiteX4" fmla="*/ 12616405 w 12616405"/>
                <a:gd name="connsiteY4" fmla="*/ 1 h 1523990"/>
                <a:gd name="connsiteX5" fmla="*/ 12616405 w 12616405"/>
                <a:gd name="connsiteY5" fmla="*/ 1523990 h 1523990"/>
                <a:gd name="connsiteX6" fmla="*/ 0 w 12616405"/>
                <a:gd name="connsiteY6" fmla="*/ 1523990 h 15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6405" h="1523990">
                  <a:moveTo>
                    <a:pt x="0" y="0"/>
                  </a:moveTo>
                  <a:lnTo>
                    <a:pt x="106855" y="54001"/>
                  </a:lnTo>
                  <a:cubicBezTo>
                    <a:pt x="1301130" y="589212"/>
                    <a:pt x="3630379" y="952541"/>
                    <a:pt x="6308204" y="952541"/>
                  </a:cubicBezTo>
                  <a:cubicBezTo>
                    <a:pt x="8986029" y="952541"/>
                    <a:pt x="11315278" y="589212"/>
                    <a:pt x="12509553" y="54001"/>
                  </a:cubicBezTo>
                  <a:lnTo>
                    <a:pt x="12616405" y="1"/>
                  </a:lnTo>
                  <a:lnTo>
                    <a:pt x="12616405" y="1523990"/>
                  </a:lnTo>
                  <a:lnTo>
                    <a:pt x="0" y="15239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5660021"/>
              <a:ext cx="12192001" cy="11979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786235"/>
            <a:ext cx="10515600" cy="963173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5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287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47C9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10621548" y="259216"/>
            <a:ext cx="1236468" cy="9064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37809" y="1235413"/>
            <a:ext cx="11916383" cy="0"/>
          </a:xfrm>
          <a:prstGeom prst="line">
            <a:avLst/>
          </a:prstGeom>
          <a:ln w="19050">
            <a:solidFill>
              <a:srgbClr val="047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32450" r="37025" b="32450"/>
          <a:stretch/>
        </p:blipFill>
        <p:spPr>
          <a:xfrm>
            <a:off x="3954707" y="2105700"/>
            <a:ext cx="4282586" cy="31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400" i="1">
                <a:solidFill>
                  <a:srgbClr val="047B97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altLang="en-US" dirty="0"/>
              <a:t>Copyright © 2017 IaaS Academy and R&amp;D Cloud Technologies. All rights reserved.</a:t>
            </a:r>
            <a:br>
              <a:rPr lang="en-US" altLang="en-US" dirty="0"/>
            </a:br>
            <a:r>
              <a:rPr lang="en-US" altLang="en-US" dirty="0"/>
              <a:t>IaaS Academy is an R&amp;D Cloud Technologies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EC56-7966-4E48-AB89-DD4065B0B5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8" r:id="rId4"/>
    <p:sldLayoutId id="2147483651" r:id="rId5"/>
    <p:sldLayoutId id="2147483656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7C97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8AA2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0414"/>
            <a:ext cx="9144000" cy="3079987"/>
          </a:xfrm>
        </p:spPr>
        <p:txBody>
          <a:bodyPr>
            <a:normAutofit/>
          </a:bodyPr>
          <a:lstStyle/>
          <a:p>
            <a:pPr lvl="1" algn="ctr" fontAlgn="base"/>
            <a:r>
              <a:rPr lang="en-US" sz="4400" dirty="0">
                <a:solidFill>
                  <a:srgbClr val="258AA2"/>
                </a:solidFill>
              </a:rPr>
              <a:t>Azure AD B2B</a:t>
            </a:r>
            <a:endParaRPr lang="en-GB" sz="14400" dirty="0">
              <a:solidFill>
                <a:srgbClr val="258AA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2849" y="5605365"/>
            <a:ext cx="9865452" cy="753490"/>
          </a:xfrm>
        </p:spPr>
        <p:txBody>
          <a:bodyPr>
            <a:normAutofit/>
          </a:bodyPr>
          <a:lstStyle/>
          <a:p>
            <a:r>
              <a:rPr lang="en-US" dirty="0"/>
              <a:t>M365 – MS 100</a:t>
            </a:r>
          </a:p>
        </p:txBody>
      </p:sp>
    </p:spTree>
    <p:extLst>
      <p:ext uri="{BB962C8B-B14F-4D97-AF65-F5344CB8AC3E}">
        <p14:creationId xmlns:p14="http://schemas.microsoft.com/office/powerpoint/2010/main" val="97776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6C6A13-D3C0-4837-88CE-77BA5269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ACB114-C570-4BBD-82CC-6C979716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C5727D-4795-4D4A-A8E5-8B7202FCDBD5}"/>
              </a:ext>
            </a:extLst>
          </p:cNvPr>
          <p:cNvSpPr txBox="1"/>
          <p:nvPr/>
        </p:nvSpPr>
        <p:spPr>
          <a:xfrm>
            <a:off x="770104" y="1666658"/>
            <a:ext cx="946623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Introduction Azure AD B2B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97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22C501-7061-4B7B-8424-D193140E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Business to business collaboration</a:t>
            </a:r>
          </a:p>
          <a:p>
            <a:r>
              <a:rPr lang="en-IN" dirty="0">
                <a:solidFill>
                  <a:schemeClr val="tx1"/>
                </a:solidFill>
              </a:rPr>
              <a:t>Securely share company application with external users</a:t>
            </a:r>
          </a:p>
          <a:p>
            <a:r>
              <a:rPr lang="en-IN" dirty="0">
                <a:solidFill>
                  <a:schemeClr val="tx1"/>
                </a:solidFill>
              </a:rPr>
              <a:t>You can invite external user via individual email</a:t>
            </a:r>
          </a:p>
          <a:p>
            <a:r>
              <a:rPr lang="en-IN" dirty="0">
                <a:solidFill>
                  <a:schemeClr val="tx1"/>
                </a:solidFill>
              </a:rPr>
              <a:t>External users can signup with individual identity or </a:t>
            </a:r>
            <a:r>
              <a:rPr lang="en-IN" dirty="0" err="1">
                <a:solidFill>
                  <a:schemeClr val="tx1"/>
                </a:solidFill>
              </a:rPr>
              <a:t>Socal</a:t>
            </a:r>
            <a:r>
              <a:rPr lang="en-IN" dirty="0">
                <a:solidFill>
                  <a:schemeClr val="tx1"/>
                </a:solidFill>
              </a:rPr>
              <a:t> identity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9A6291-CB31-4D37-93CA-0E3DDC31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BE579-B832-4C17-82CE-B223EACD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AD B2B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19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22C501-7061-4B7B-8424-D193140E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B2B guest user licensing is automatically calculated and reported based on the 1:5 ratio.</a:t>
            </a:r>
          </a:p>
          <a:p>
            <a:r>
              <a:rPr lang="en-GB" dirty="0">
                <a:solidFill>
                  <a:schemeClr val="tx1"/>
                </a:solidFill>
              </a:rPr>
              <a:t>Example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tx1"/>
                </a:solidFill>
              </a:rPr>
              <a:t>Total Guest User: 100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tx1"/>
                </a:solidFill>
              </a:rPr>
              <a:t>50 out of 100 need : Conditional access and MFA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tx1"/>
                </a:solidFill>
              </a:rPr>
              <a:t>Total Azure AD premium P1 license : 10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9A6291-CB31-4D37-93CA-0E3DDC31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BE579-B832-4C17-82CE-B223EACD2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B2B Licensing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4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Next Video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7EC56-7966-4E48-AB89-DD4065B0B53A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67951" y="5786235"/>
            <a:ext cx="11579289" cy="963173"/>
          </a:xfrm>
        </p:spPr>
        <p:txBody>
          <a:bodyPr>
            <a:normAutofit lnSpcReduction="10000"/>
          </a:bodyPr>
          <a:lstStyle/>
          <a:p>
            <a:pPr marL="457200" lvl="1" indent="0" algn="ctr" fontAlgn="base">
              <a:buNone/>
            </a:pPr>
            <a:r>
              <a:rPr lang="en-IN" sz="6600" dirty="0">
                <a:solidFill>
                  <a:schemeClr val="bg1"/>
                </a:solidFill>
              </a:rPr>
              <a:t>External User in B2B</a:t>
            </a:r>
            <a:endParaRPr lang="en-GB" sz="6600" dirty="0">
              <a:solidFill>
                <a:schemeClr val="bg1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509615C-49C9-4138-AAA0-9C095B3C57AF}"/>
              </a:ext>
            </a:extLst>
          </p:cNvPr>
          <p:cNvSpPr txBox="1">
            <a:spLocks/>
          </p:cNvSpPr>
          <p:nvPr/>
        </p:nvSpPr>
        <p:spPr>
          <a:xfrm>
            <a:off x="4546601" y="1287684"/>
            <a:ext cx="7200639" cy="21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Introduction to Azure AD B2B </a:t>
            </a:r>
            <a:r>
              <a:rPr lang="en-US" sz="2000">
                <a:solidFill>
                  <a:schemeClr val="tx1"/>
                </a:solidFill>
              </a:rPr>
              <a:t>and Guest User</a:t>
            </a:r>
            <a:endParaRPr lang="en-US" sz="105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endParaRPr lang="en-US" sz="105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2212F218-6CA8-466D-908A-FC1D2627757A}"/>
              </a:ext>
            </a:extLst>
          </p:cNvPr>
          <p:cNvSpPr txBox="1">
            <a:spLocks/>
          </p:cNvSpPr>
          <p:nvPr/>
        </p:nvSpPr>
        <p:spPr>
          <a:xfrm>
            <a:off x="954680" y="1848304"/>
            <a:ext cx="3726502" cy="964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47C97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GB" dirty="0"/>
              <a:t>Summary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2AA9BF-C9F8-400F-9082-702185294D3A}"/>
              </a:ext>
            </a:extLst>
          </p:cNvPr>
          <p:cNvCxnSpPr>
            <a:cxnSpLocks/>
          </p:cNvCxnSpPr>
          <p:nvPr/>
        </p:nvCxnSpPr>
        <p:spPr>
          <a:xfrm flipV="1">
            <a:off x="1023582" y="3971499"/>
            <a:ext cx="1016758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1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</TotalTime>
  <Words>110</Words>
  <Application>Microsoft Office PowerPoint</Application>
  <PresentationFormat>Widescreen</PresentationFormat>
  <Paragraphs>28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 bold</vt:lpstr>
      <vt:lpstr>Open Sans Semibold</vt:lpstr>
      <vt:lpstr>Office Theme</vt:lpstr>
      <vt:lpstr>Azure AD B2B</vt:lpstr>
      <vt:lpstr>Topics</vt:lpstr>
      <vt:lpstr>Azure AD B2B</vt:lpstr>
      <vt:lpstr>B2B Licensing</vt:lpstr>
      <vt:lpstr>Next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Alex023</dc:creator>
  <cp:lastModifiedBy>itpro guide</cp:lastModifiedBy>
  <cp:revision>2</cp:revision>
  <dcterms:created xsi:type="dcterms:W3CDTF">2017-03-27T12:26:01Z</dcterms:created>
  <dcterms:modified xsi:type="dcterms:W3CDTF">2020-08-02T01:55:36Z</dcterms:modified>
</cp:coreProperties>
</file>