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46" autoAdjust="0"/>
  </p:normalViewPr>
  <p:slideViewPr>
    <p:cSldViewPr snapToGrid="0" showGuides="1">
      <p:cViewPr varScale="1">
        <p:scale>
          <a:sx n="49" d="100"/>
          <a:sy n="49" d="100"/>
        </p:scale>
        <p:origin x="15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2BDD551F-2979-4C12-82B2-77F2751AF518}"/>
    <pc:docChg chg="undo custSel modSld">
      <pc:chgData name="itpro guide" userId="1535074a45cce87e" providerId="LiveId" clId="{2BDD551F-2979-4C12-82B2-77F2751AF518}" dt="2020-09-08T08:33:37.637" v="350" actId="20577"/>
      <pc:docMkLst>
        <pc:docMk/>
      </pc:docMkLst>
      <pc:sldChg chg="modSp mod">
        <pc:chgData name="itpro guide" userId="1535074a45cce87e" providerId="LiveId" clId="{2BDD551F-2979-4C12-82B2-77F2751AF518}" dt="2020-09-08T08:33:37.637" v="350" actId="20577"/>
        <pc:sldMkLst>
          <pc:docMk/>
          <pc:sldMk cId="2180493343" sldId="341"/>
        </pc:sldMkLst>
        <pc:spChg chg="mod">
          <ac:chgData name="itpro guide" userId="1535074a45cce87e" providerId="LiveId" clId="{2BDD551F-2979-4C12-82B2-77F2751AF518}" dt="2020-09-08T08:33:37.637" v="35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E7381BBE-9E00-4B88-BD8D-3165626A3FF5}"/>
    <pc:docChg chg="custSel modSld">
      <pc:chgData name="itpro guide" userId="1535074a45cce87e" providerId="LiveId" clId="{E7381BBE-9E00-4B88-BD8D-3165626A3FF5}" dt="2020-09-08T08:37:02.227" v="249" actId="20577"/>
      <pc:docMkLst>
        <pc:docMk/>
      </pc:docMkLst>
      <pc:sldChg chg="modSp mod">
        <pc:chgData name="itpro guide" userId="1535074a45cce87e" providerId="LiveId" clId="{E7381BBE-9E00-4B88-BD8D-3165626A3FF5}" dt="2020-09-08T08:37:02.227" v="249" actId="20577"/>
        <pc:sldMkLst>
          <pc:docMk/>
          <pc:sldMk cId="2180493343" sldId="341"/>
        </pc:sldMkLst>
        <pc:spChg chg="mod">
          <ac:chgData name="itpro guide" userId="1535074a45cce87e" providerId="LiveId" clId="{E7381BBE-9E00-4B88-BD8D-3165626A3FF5}" dt="2020-09-08T08:37:02.227" v="249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846F0152-CD82-4758-A30F-88816AE151E0}"/>
    <pc:docChg chg="custSel modSld">
      <pc:chgData name="itpro guide" userId="1535074a45cce87e" providerId="LiveId" clId="{846F0152-CD82-4758-A30F-88816AE151E0}" dt="2020-09-08T08:23:18.944" v="473" actId="20577"/>
      <pc:docMkLst>
        <pc:docMk/>
      </pc:docMkLst>
      <pc:sldChg chg="modSp mod">
        <pc:chgData name="itpro guide" userId="1535074a45cce87e" providerId="LiveId" clId="{846F0152-CD82-4758-A30F-88816AE151E0}" dt="2020-09-08T08:23:18.944" v="473" actId="20577"/>
        <pc:sldMkLst>
          <pc:docMk/>
          <pc:sldMk cId="2180493343" sldId="341"/>
        </pc:sldMkLst>
        <pc:spChg chg="mod">
          <ac:chgData name="itpro guide" userId="1535074a45cce87e" providerId="LiveId" clId="{846F0152-CD82-4758-A30F-88816AE151E0}" dt="2020-09-08T08:23:18.944" v="473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D08C0304-3FCF-4CF0-9D55-89A7A985F730}"/>
    <pc:docChg chg="custSel modSld">
      <pc:chgData name="itpro guide" userId="1535074a45cce87e" providerId="LiveId" clId="{D08C0304-3FCF-4CF0-9D55-89A7A985F730}" dt="2020-09-08T07:10:28.850" v="455" actId="20577"/>
      <pc:docMkLst>
        <pc:docMk/>
      </pc:docMkLst>
      <pc:sldChg chg="modSp mod">
        <pc:chgData name="itpro guide" userId="1535074a45cce87e" providerId="LiveId" clId="{D08C0304-3FCF-4CF0-9D55-89A7A985F730}" dt="2020-09-08T07:10:28.850" v="455" actId="20577"/>
        <pc:sldMkLst>
          <pc:docMk/>
          <pc:sldMk cId="2180493343" sldId="341"/>
        </pc:sldMkLst>
        <pc:spChg chg="mod">
          <ac:chgData name="itpro guide" userId="1535074a45cce87e" providerId="LiveId" clId="{D08C0304-3FCF-4CF0-9D55-89A7A985F730}" dt="2020-09-08T07:10:28.850" v="455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  <pc:docChgLst>
    <pc:chgData name="itpro guide" userId="1535074a45cce87e" providerId="LiveId" clId="{ABD98D61-0EB5-4491-AC1C-8A688AB7CDF6}"/>
    <pc:docChg chg="custSel addSld delSld modSld">
      <pc:chgData name="itpro guide" userId="1535074a45cce87e" providerId="LiveId" clId="{ABD98D61-0EB5-4491-AC1C-8A688AB7CDF6}" dt="2020-09-08T07:03:49.214" v="843" actId="5793"/>
      <pc:docMkLst>
        <pc:docMk/>
      </pc:docMkLst>
      <pc:sldChg chg="modSp mod">
        <pc:chgData name="itpro guide" userId="1535074a45cce87e" providerId="LiveId" clId="{ABD98D61-0EB5-4491-AC1C-8A688AB7CDF6}" dt="2020-09-08T06:59:24.036" v="464" actId="403"/>
        <pc:sldMkLst>
          <pc:docMk/>
          <pc:sldMk cId="977761970" sldId="331"/>
        </pc:sldMkLst>
        <pc:spChg chg="mod">
          <ac:chgData name="itpro guide" userId="1535074a45cce87e" providerId="LiveId" clId="{ABD98D61-0EB5-4491-AC1C-8A688AB7CDF6}" dt="2020-09-08T06:59:24.036" v="464" actId="403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ABD98D61-0EB5-4491-AC1C-8A688AB7CDF6}" dt="2020-09-08T05:25:04.307" v="29" actId="47"/>
        <pc:sldMkLst>
          <pc:docMk/>
          <pc:sldMk cId="548111238" sldId="340"/>
        </pc:sldMkLst>
      </pc:sldChg>
      <pc:sldChg chg="delSp modSp new mod">
        <pc:chgData name="itpro guide" userId="1535074a45cce87e" providerId="LiveId" clId="{ABD98D61-0EB5-4491-AC1C-8A688AB7CDF6}" dt="2020-09-08T07:03:49.214" v="843" actId="5793"/>
        <pc:sldMkLst>
          <pc:docMk/>
          <pc:sldMk cId="2180493343" sldId="341"/>
        </pc:sldMkLst>
        <pc:spChg chg="mod">
          <ac:chgData name="itpro guide" userId="1535074a45cce87e" providerId="LiveId" clId="{ABD98D61-0EB5-4491-AC1C-8A688AB7CDF6}" dt="2020-09-08T07:03:49.214" v="843" actId="5793"/>
          <ac:spMkLst>
            <pc:docMk/>
            <pc:sldMk cId="2180493343" sldId="341"/>
            <ac:spMk id="2" creationId="{BF35A9BC-60FF-429A-A9AE-DF15DD0CB578}"/>
          </ac:spMkLst>
        </pc:spChg>
        <pc:spChg chg="del">
          <ac:chgData name="itpro guide" userId="1535074a45cce87e" providerId="LiveId" clId="{ABD98D61-0EB5-4491-AC1C-8A688AB7CDF6}" dt="2020-09-08T05:25:07.962" v="30" actId="478"/>
          <ac:spMkLst>
            <pc:docMk/>
            <pc:sldMk cId="2180493343" sldId="341"/>
            <ac:spMk id="4" creationId="{1AF62F8B-907E-4DA5-8B60-55C813D238BD}"/>
          </ac:spMkLst>
        </pc:spChg>
        <pc:spChg chg="mod">
          <ac:chgData name="itpro guide" userId="1535074a45cce87e" providerId="LiveId" clId="{ABD98D61-0EB5-4491-AC1C-8A688AB7CDF6}" dt="2020-09-08T07:01:25.306" v="622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29715751" sldId="35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04239740" sldId="357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772674169" sldId="361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2672387350" sldId="36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87853381" sldId="363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93335206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Importance Identity access protection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What is Multi Factor Authentication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Microsoft 365 supported MFAs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How to configure MFA </a:t>
            </a:r>
            <a:r>
              <a:rPr lang="en-US">
                <a:solidFill>
                  <a:schemeClr val="tx1"/>
                </a:solidFill>
              </a:rPr>
              <a:t>for Microsoft 365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13064</TotalTime>
  <Words>28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Summary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276</cp:revision>
  <dcterms:created xsi:type="dcterms:W3CDTF">2017-03-27T12:26:01Z</dcterms:created>
  <dcterms:modified xsi:type="dcterms:W3CDTF">2020-09-08T08:37:34Z</dcterms:modified>
</cp:coreProperties>
</file>