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6" d="100"/>
          <a:sy n="46" d="100"/>
        </p:scale>
        <p:origin x="144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72B04B2C-E70E-4DEB-AF76-3694E367974F}"/>
    <pc:docChg chg="custSel modSld">
      <pc:chgData name="itpro guide" userId="1535074a45cce87e" providerId="LiveId" clId="{72B04B2C-E70E-4DEB-AF76-3694E367974F}" dt="2020-09-08T06:25:17.550" v="208" actId="5793"/>
      <pc:docMkLst>
        <pc:docMk/>
      </pc:docMkLst>
      <pc:sldChg chg="modSp mod">
        <pc:chgData name="itpro guide" userId="1535074a45cce87e" providerId="LiveId" clId="{72B04B2C-E70E-4DEB-AF76-3694E367974F}" dt="2020-09-08T06:23:14.505" v="1" actId="20577"/>
        <pc:sldMkLst>
          <pc:docMk/>
          <pc:sldMk cId="977761970" sldId="331"/>
        </pc:sldMkLst>
        <pc:spChg chg="mod">
          <ac:chgData name="itpro guide" userId="1535074a45cce87e" providerId="LiveId" clId="{72B04B2C-E70E-4DEB-AF76-3694E367974F}" dt="2020-09-08T06:23:14.505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2B04B2C-E70E-4DEB-AF76-3694E367974F}" dt="2020-09-08T06:25:17.550" v="208" actId="5793"/>
        <pc:sldMkLst>
          <pc:docMk/>
          <pc:sldMk cId="2180493343" sldId="341"/>
        </pc:sldMkLst>
        <pc:spChg chg="mod">
          <ac:chgData name="itpro guide" userId="1535074a45cce87e" providerId="LiveId" clId="{72B04B2C-E70E-4DEB-AF76-3694E367974F}" dt="2020-09-08T06:25:17.550" v="208" actId="579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06F787E5-8997-424B-AD6B-13A88551806B}"/>
    <pc:docChg chg="custSel modSld">
      <pc:chgData name="itpro guide" userId="1535074a45cce87e" providerId="LiveId" clId="{06F787E5-8997-424B-AD6B-13A88551806B}" dt="2020-09-08T06:22:40.531" v="212" actId="20577"/>
      <pc:docMkLst>
        <pc:docMk/>
      </pc:docMkLst>
      <pc:sldChg chg="modSp mod">
        <pc:chgData name="itpro guide" userId="1535074a45cce87e" providerId="LiveId" clId="{06F787E5-8997-424B-AD6B-13A88551806B}" dt="2020-09-08T05:46:40.801" v="1" actId="20577"/>
        <pc:sldMkLst>
          <pc:docMk/>
          <pc:sldMk cId="977761970" sldId="331"/>
        </pc:sldMkLst>
        <pc:spChg chg="mod">
          <ac:chgData name="itpro guide" userId="1535074a45cce87e" providerId="LiveId" clId="{06F787E5-8997-424B-AD6B-13A88551806B}" dt="2020-09-08T05:46:40.801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6F787E5-8997-424B-AD6B-13A88551806B}" dt="2020-09-08T06:22:40.531" v="212" actId="20577"/>
        <pc:sldMkLst>
          <pc:docMk/>
          <pc:sldMk cId="2180493343" sldId="341"/>
        </pc:sldMkLst>
        <pc:spChg chg="mod">
          <ac:chgData name="itpro guide" userId="1535074a45cce87e" providerId="LiveId" clId="{06F787E5-8997-424B-AD6B-13A88551806B}" dt="2020-09-08T06:22:40.531" v="21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BF39C1AD-3EAB-428C-9D27-3E5A4ED75D1F}"/>
    <pc:docChg chg="custSel addSld delSld modSld">
      <pc:chgData name="itpro guide" userId="1535074a45cce87e" providerId="LiveId" clId="{BF39C1AD-3EAB-428C-9D27-3E5A4ED75D1F}" dt="2020-09-08T05:37:01.355" v="381" actId="47"/>
      <pc:docMkLst>
        <pc:docMk/>
      </pc:docMkLst>
      <pc:sldChg chg="modSp mod">
        <pc:chgData name="itpro guide" userId="1535074a45cce87e" providerId="LiveId" clId="{BF39C1AD-3EAB-428C-9D27-3E5A4ED75D1F}" dt="2020-09-08T05:36:42.951" v="378" actId="14100"/>
        <pc:sldMkLst>
          <pc:docMk/>
          <pc:sldMk cId="2180493343" sldId="341"/>
        </pc:sldMkLst>
        <pc:spChg chg="mod">
          <ac:chgData name="itpro guide" userId="1535074a45cce87e" providerId="LiveId" clId="{BF39C1AD-3EAB-428C-9D27-3E5A4ED75D1F}" dt="2020-09-08T05:36:42.951" v="378" actId="14100"/>
          <ac:spMkLst>
            <pc:docMk/>
            <pc:sldMk cId="2180493343" sldId="341"/>
            <ac:spMk id="2" creationId="{BF35A9BC-60FF-429A-A9AE-DF15DD0CB578}"/>
          </ac:spMkLst>
        </pc:spChg>
      </pc:sldChg>
      <pc:sldChg chg="delSp new del mod">
        <pc:chgData name="itpro guide" userId="1535074a45cce87e" providerId="LiveId" clId="{BF39C1AD-3EAB-428C-9D27-3E5A4ED75D1F}" dt="2020-09-08T05:37:01.355" v="381" actId="47"/>
        <pc:sldMkLst>
          <pc:docMk/>
          <pc:sldMk cId="2673989784" sldId="342"/>
        </pc:sldMkLst>
        <pc:spChg chg="del">
          <ac:chgData name="itpro guide" userId="1535074a45cce87e" providerId="LiveId" clId="{BF39C1AD-3EAB-428C-9D27-3E5A4ED75D1F}" dt="2020-09-08T05:36:58.107" v="380" actId="478"/>
          <ac:spMkLst>
            <pc:docMk/>
            <pc:sldMk cId="2673989784" sldId="342"/>
            <ac:spMk id="4" creationId="{F6FA6C61-D174-406F-AC97-154B6427441D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E2BD990D-1EB2-4776-910E-102AF74ED1B6}"/>
    <pc:docChg chg="custSel modSld">
      <pc:chgData name="itpro guide" userId="1535074a45cce87e" providerId="LiveId" clId="{E2BD990D-1EB2-4776-910E-102AF74ED1B6}" dt="2020-09-08T06:28:14.291" v="136" actId="5793"/>
      <pc:docMkLst>
        <pc:docMk/>
      </pc:docMkLst>
      <pc:sldChg chg="modSp mod">
        <pc:chgData name="itpro guide" userId="1535074a45cce87e" providerId="LiveId" clId="{E2BD990D-1EB2-4776-910E-102AF74ED1B6}" dt="2020-09-08T06:26:57.581" v="1" actId="20577"/>
        <pc:sldMkLst>
          <pc:docMk/>
          <pc:sldMk cId="977761970" sldId="331"/>
        </pc:sldMkLst>
        <pc:spChg chg="mod">
          <ac:chgData name="itpro guide" userId="1535074a45cce87e" providerId="LiveId" clId="{E2BD990D-1EB2-4776-910E-102AF74ED1B6}" dt="2020-09-08T06:26:57.581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E2BD990D-1EB2-4776-910E-102AF74ED1B6}" dt="2020-09-08T06:28:14.291" v="136" actId="5793"/>
        <pc:sldMkLst>
          <pc:docMk/>
          <pc:sldMk cId="2180493343" sldId="341"/>
        </pc:sldMkLst>
        <pc:spChg chg="mod">
          <ac:chgData name="itpro guide" userId="1535074a45cce87e" providerId="LiveId" clId="{E2BD990D-1EB2-4776-910E-102AF74ED1B6}" dt="2020-09-08T06:28:14.291" v="136" actId="579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B46E2908-674E-40DA-9E51-F84F49458623}"/>
    <pc:docChg chg="custSel modSld">
      <pc:chgData name="itpro guide" userId="1535074a45cce87e" providerId="LiveId" clId="{B46E2908-674E-40DA-9E51-F84F49458623}" dt="2020-09-08T05:45:27.857" v="222" actId="20577"/>
      <pc:docMkLst>
        <pc:docMk/>
      </pc:docMkLst>
      <pc:sldChg chg="modSp mod">
        <pc:chgData name="itpro guide" userId="1535074a45cce87e" providerId="LiveId" clId="{B46E2908-674E-40DA-9E51-F84F49458623}" dt="2020-09-08T05:45:27.857" v="222" actId="20577"/>
        <pc:sldMkLst>
          <pc:docMk/>
          <pc:sldMk cId="977761970" sldId="331"/>
        </pc:sldMkLst>
        <pc:spChg chg="mod">
          <ac:chgData name="itpro guide" userId="1535074a45cce87e" providerId="LiveId" clId="{B46E2908-674E-40DA-9E51-F84F49458623}" dt="2020-09-08T05:45:27.857" v="22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B46E2908-674E-40DA-9E51-F84F49458623}" dt="2020-09-08T05:41:11.476" v="220" actId="20577"/>
        <pc:sldMkLst>
          <pc:docMk/>
          <pc:sldMk cId="2180493343" sldId="341"/>
        </pc:sldMkLst>
        <pc:spChg chg="mod">
          <ac:chgData name="itpro guide" userId="1535074a45cce87e" providerId="LiveId" clId="{B46E2908-674E-40DA-9E51-F84F49458623}" dt="2020-09-08T05:41:11.476" v="22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5:29:41.353" v="452" actId="207"/>
      <pc:docMkLst>
        <pc:docMk/>
      </pc:docMkLst>
      <pc:sldChg chg="modSp mod">
        <pc:chgData name="itpro guide" userId="1535074a45cce87e" providerId="LiveId" clId="{ABD98D61-0EB5-4491-AC1C-8A688AB7CDF6}" dt="2020-09-08T05:21:45.670" v="26" actId="20577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5:21:45.670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5:29:41.353" v="452" actId="207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5:29:41.353" v="452" actId="207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5:25:13.222" v="37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 7: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Multi Factor Authentication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Demo: How to Configure Multi Factor Authentication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13078</TotalTime>
  <Words>24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Section 7: Introduction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2020-09-08T06:28:16Z</dcterms:modified>
</cp:coreProperties>
</file>