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1" r:id="rId2"/>
    <p:sldId id="352" r:id="rId3"/>
    <p:sldId id="353" r:id="rId4"/>
    <p:sldId id="354" r:id="rId5"/>
    <p:sldId id="355" r:id="rId6"/>
    <p:sldId id="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EB417-3A7C-40C4-A42D-11A4E8237184}" v="3" dt="2020-07-31T06:18:58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3C6EB417-3A7C-40C4-A42D-11A4E8237184}"/>
    <pc:docChg chg="undo custSel addSld modSld">
      <pc:chgData name="itpro guide" userId="1535074a45cce87e" providerId="LiveId" clId="{3C6EB417-3A7C-40C4-A42D-11A4E8237184}" dt="2020-07-31T06:22:01.777" v="780" actId="27636"/>
      <pc:docMkLst>
        <pc:docMk/>
      </pc:docMkLst>
      <pc:sldChg chg="modSp mod">
        <pc:chgData name="itpro guide" userId="1535074a45cce87e" providerId="LiveId" clId="{3C6EB417-3A7C-40C4-A42D-11A4E8237184}" dt="2020-07-31T06:12:55.079" v="46" actId="20577"/>
        <pc:sldMkLst>
          <pc:docMk/>
          <pc:sldMk cId="977761970" sldId="331"/>
        </pc:sldMkLst>
        <pc:spChg chg="mod">
          <ac:chgData name="itpro guide" userId="1535074a45cce87e" providerId="LiveId" clId="{3C6EB417-3A7C-40C4-A42D-11A4E8237184}" dt="2020-07-31T06:12:55.079" v="4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3C6EB417-3A7C-40C4-A42D-11A4E8237184}" dt="2020-07-31T06:22:01.777" v="780" actId="27636"/>
        <pc:sldMkLst>
          <pc:docMk/>
          <pc:sldMk cId="548111238" sldId="340"/>
        </pc:sldMkLst>
        <pc:spChg chg="mod">
          <ac:chgData name="itpro guide" userId="1535074a45cce87e" providerId="LiveId" clId="{3C6EB417-3A7C-40C4-A42D-11A4E8237184}" dt="2020-07-31T06:22:01.777" v="780" actId="27636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3C6EB417-3A7C-40C4-A42D-11A4E8237184}" dt="2020-07-31T06:21:43.707" v="732" actId="313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3C6EB417-3A7C-40C4-A42D-11A4E8237184}" dt="2020-07-31T06:14:04.823" v="164" actId="20577"/>
        <pc:sldMkLst>
          <pc:docMk/>
          <pc:sldMk cId="1329715751" sldId="352"/>
        </pc:sldMkLst>
        <pc:spChg chg="mod">
          <ac:chgData name="itpro guide" userId="1535074a45cce87e" providerId="LiveId" clId="{3C6EB417-3A7C-40C4-A42D-11A4E8237184}" dt="2020-07-31T06:14:04.823" v="164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Sp modSp new mod">
        <pc:chgData name="itpro guide" userId="1535074a45cce87e" providerId="LiveId" clId="{3C6EB417-3A7C-40C4-A42D-11A4E8237184}" dt="2020-07-31T06:16:13.601" v="334" actId="207"/>
        <pc:sldMkLst>
          <pc:docMk/>
          <pc:sldMk cId="297174085" sldId="353"/>
        </pc:sldMkLst>
        <pc:spChg chg="mod">
          <ac:chgData name="itpro guide" userId="1535074a45cce87e" providerId="LiveId" clId="{3C6EB417-3A7C-40C4-A42D-11A4E8237184}" dt="2020-07-31T06:16:13.601" v="334" actId="207"/>
          <ac:spMkLst>
            <pc:docMk/>
            <pc:sldMk cId="297174085" sldId="353"/>
            <ac:spMk id="2" creationId="{F9243296-3CDB-4A66-9B9D-3E55DACA22A9}"/>
          </ac:spMkLst>
        </pc:spChg>
        <pc:spChg chg="del">
          <ac:chgData name="itpro guide" userId="1535074a45cce87e" providerId="LiveId" clId="{3C6EB417-3A7C-40C4-A42D-11A4E8237184}" dt="2020-07-31T06:14:07.973" v="165" actId="478"/>
          <ac:spMkLst>
            <pc:docMk/>
            <pc:sldMk cId="297174085" sldId="353"/>
            <ac:spMk id="4" creationId="{46D94550-6FC4-413F-B53C-F7CC9E6B9BF4}"/>
          </ac:spMkLst>
        </pc:spChg>
        <pc:spChg chg="mod">
          <ac:chgData name="itpro guide" userId="1535074a45cce87e" providerId="LiveId" clId="{3C6EB417-3A7C-40C4-A42D-11A4E8237184}" dt="2020-07-31T06:14:17.749" v="189" actId="20577"/>
          <ac:spMkLst>
            <pc:docMk/>
            <pc:sldMk cId="297174085" sldId="353"/>
            <ac:spMk id="5" creationId="{88AE6443-58CF-4400-A297-5287E6446466}"/>
          </ac:spMkLst>
        </pc:spChg>
      </pc:sldChg>
      <pc:sldChg chg="modSp add mod">
        <pc:chgData name="itpro guide" userId="1535074a45cce87e" providerId="LiveId" clId="{3C6EB417-3A7C-40C4-A42D-11A4E8237184}" dt="2020-07-31T06:18:47.758" v="521" actId="20577"/>
        <pc:sldMkLst>
          <pc:docMk/>
          <pc:sldMk cId="922037118" sldId="354"/>
        </pc:sldMkLst>
        <pc:spChg chg="mod">
          <ac:chgData name="itpro guide" userId="1535074a45cce87e" providerId="LiveId" clId="{3C6EB417-3A7C-40C4-A42D-11A4E8237184}" dt="2020-07-31T06:18:47.758" v="521" actId="20577"/>
          <ac:spMkLst>
            <pc:docMk/>
            <pc:sldMk cId="922037118" sldId="354"/>
            <ac:spMk id="2" creationId="{F9243296-3CDB-4A66-9B9D-3E55DACA22A9}"/>
          </ac:spMkLst>
        </pc:spChg>
        <pc:spChg chg="mod">
          <ac:chgData name="itpro guide" userId="1535074a45cce87e" providerId="LiveId" clId="{3C6EB417-3A7C-40C4-A42D-11A4E8237184}" dt="2020-07-31T06:16:35.134" v="368" actId="20577"/>
          <ac:spMkLst>
            <pc:docMk/>
            <pc:sldMk cId="922037118" sldId="354"/>
            <ac:spMk id="5" creationId="{88AE6443-58CF-4400-A297-5287E6446466}"/>
          </ac:spMkLst>
        </pc:spChg>
      </pc:sldChg>
      <pc:sldChg chg="modSp add mod">
        <pc:chgData name="itpro guide" userId="1535074a45cce87e" providerId="LiveId" clId="{3C6EB417-3A7C-40C4-A42D-11A4E8237184}" dt="2020-07-31T06:20:29.981" v="566" actId="2710"/>
        <pc:sldMkLst>
          <pc:docMk/>
          <pc:sldMk cId="116189671" sldId="355"/>
        </pc:sldMkLst>
        <pc:spChg chg="mod">
          <ac:chgData name="itpro guide" userId="1535074a45cce87e" providerId="LiveId" clId="{3C6EB417-3A7C-40C4-A42D-11A4E8237184}" dt="2020-07-31T06:20:29.981" v="566" actId="2710"/>
          <ac:spMkLst>
            <pc:docMk/>
            <pc:sldMk cId="116189671" sldId="355"/>
            <ac:spMk id="2" creationId="{F9243296-3CDB-4A66-9B9D-3E55DACA22A9}"/>
          </ac:spMkLst>
        </pc:spChg>
        <pc:spChg chg="mod">
          <ac:chgData name="itpro guide" userId="1535074a45cce87e" providerId="LiveId" clId="{3C6EB417-3A7C-40C4-A42D-11A4E8237184}" dt="2020-07-31T06:19:17.301" v="563" actId="20577"/>
          <ac:spMkLst>
            <pc:docMk/>
            <pc:sldMk cId="116189671" sldId="355"/>
            <ac:spMk id="5" creationId="{88AE6443-58CF-4400-A297-5287E64464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Understand Multifactor Authentication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26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is Multifactor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Factors of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MFA supported by M365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243296-3CDB-4A66-9B9D-3E55DACA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Password is not enough to secure for user sign-ins</a:t>
            </a:r>
          </a:p>
          <a:p>
            <a:r>
              <a:rPr lang="en-IN" dirty="0">
                <a:solidFill>
                  <a:schemeClr val="tx1"/>
                </a:solidFill>
              </a:rPr>
              <a:t>MFA provide additional factor of authentication</a:t>
            </a:r>
          </a:p>
          <a:p>
            <a:r>
              <a:rPr lang="en-IN" dirty="0">
                <a:solidFill>
                  <a:schemeClr val="tx1"/>
                </a:solidFill>
              </a:rPr>
              <a:t>OTP is an Example of MFA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148B6-694E-4E16-9212-E18C8FC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AE6443-58CF-4400-A297-5287E644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MFA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7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243296-3CDB-4A66-9B9D-3E55DACA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Something You know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A pin number or password</a:t>
            </a:r>
          </a:p>
          <a:p>
            <a:r>
              <a:rPr lang="en-IN" dirty="0">
                <a:solidFill>
                  <a:schemeClr val="tx1"/>
                </a:solidFill>
              </a:rPr>
              <a:t>Something You have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Smart Card</a:t>
            </a:r>
          </a:p>
          <a:p>
            <a:r>
              <a:rPr lang="en-IN" dirty="0">
                <a:solidFill>
                  <a:schemeClr val="tx1"/>
                </a:solidFill>
              </a:rPr>
              <a:t>Something You are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Biometric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148B6-694E-4E16-9212-E18C8FC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AE6443-58CF-4400-A297-5287E644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of Authentication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03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243296-3CDB-4A66-9B9D-3E55DACA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E101A"/>
                </a:solidFill>
                <a:effectLst/>
              </a:rPr>
              <a:t>A text message sent to a phone that requires the user to type a verification code.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E101A"/>
                </a:solidFill>
                <a:effectLst/>
              </a:rPr>
              <a:t>A phone call.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E101A"/>
                </a:solidFill>
                <a:effectLst/>
              </a:rPr>
              <a:t>The Microsoft Authenticator smart phone app.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148B6-694E-4E16-9212-E18C8FC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AE6443-58CF-4400-A297-5287E644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MFA Supported in M365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8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IN" sz="5400" dirty="0">
                <a:solidFill>
                  <a:schemeClr val="bg1"/>
                </a:solidFill>
              </a:rPr>
              <a:t>Demo: How to configure MFA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MFA provide strong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Factors of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M365 supported MFA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</TotalTime>
  <Words>125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 bold</vt:lpstr>
      <vt:lpstr>Open Sans Semibold</vt:lpstr>
      <vt:lpstr>Office Theme</vt:lpstr>
      <vt:lpstr>Understand Multifactor Authentication</vt:lpstr>
      <vt:lpstr>Topics</vt:lpstr>
      <vt:lpstr>What is MFA</vt:lpstr>
      <vt:lpstr>Factors of Authentication</vt:lpstr>
      <vt:lpstr>MFA Supported in M365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2020-07-31T06:22:07Z</dcterms:modified>
</cp:coreProperties>
</file>