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17610-31A3-4444-9910-F1468681B74F}" v="1" dt="2020-08-01T03:53:1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F0317610-31A3-4444-9910-F1468681B74F}"/>
    <pc:docChg chg="custSel delSld modSld">
      <pc:chgData name="itpro guide" userId="1535074a45cce87e" providerId="LiveId" clId="{F0317610-31A3-4444-9910-F1468681B74F}" dt="2020-08-01T03:53:14.196" v="148" actId="207"/>
      <pc:docMkLst>
        <pc:docMk/>
      </pc:docMkLst>
      <pc:sldChg chg="modSp mod">
        <pc:chgData name="itpro guide" userId="1535074a45cce87e" providerId="LiveId" clId="{F0317610-31A3-4444-9910-F1468681B74F}" dt="2020-08-01T03:52:15.139" v="24" actId="20577"/>
        <pc:sldMkLst>
          <pc:docMk/>
          <pc:sldMk cId="977761970" sldId="331"/>
        </pc:sldMkLst>
        <pc:spChg chg="mod">
          <ac:chgData name="itpro guide" userId="1535074a45cce87e" providerId="LiveId" clId="{F0317610-31A3-4444-9910-F1468681B74F}" dt="2020-08-01T03:52:15.139" v="2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F0317610-31A3-4444-9910-F1468681B74F}" dt="2020-08-01T03:53:14.196" v="148" actId="207"/>
        <pc:sldMkLst>
          <pc:docMk/>
          <pc:sldMk cId="548111238" sldId="340"/>
        </pc:sldMkLst>
        <pc:spChg chg="mod">
          <ac:chgData name="itpro guide" userId="1535074a45cce87e" providerId="LiveId" clId="{F0317610-31A3-4444-9910-F1468681B74F}" dt="2020-08-01T03:53:14.196" v="148" actId="20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F0317610-31A3-4444-9910-F1468681B74F}" dt="2020-08-01T03:53:01.507" v="13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">
        <pc:chgData name="itpro guide" userId="1535074a45cce87e" providerId="LiveId" clId="{F0317610-31A3-4444-9910-F1468681B74F}" dt="2020-08-01T03:52:17.392" v="25" actId="47"/>
        <pc:sldMkLst>
          <pc:docMk/>
          <pc:sldMk cId="1329715751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Demo: Configure MFA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>
                <a:solidFill>
                  <a:schemeClr val="bg1"/>
                </a:solidFill>
              </a:rPr>
              <a:t>Summary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Configure MFA and Understand verification options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23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Demo: Configure MFA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3</cp:revision>
  <dcterms:created xsi:type="dcterms:W3CDTF">2017-03-27T12:26:01Z</dcterms:created>
  <dcterms:modified xsi:type="dcterms:W3CDTF">2021-02-07T09:35:54Z</dcterms:modified>
</cp:coreProperties>
</file>