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9" d="100"/>
          <a:sy n="49" d="100"/>
        </p:scale>
        <p:origin x="15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846F0152-CD82-4758-A30F-88816AE151E0}"/>
    <pc:docChg chg="custSel modSld">
      <pc:chgData name="itpro guide" userId="1535074a45cce87e" providerId="LiveId" clId="{846F0152-CD82-4758-A30F-88816AE151E0}" dt="2020-09-08T08:23:18.944" v="473" actId="20577"/>
      <pc:docMkLst>
        <pc:docMk/>
      </pc:docMkLst>
      <pc:sldChg chg="modSp mod">
        <pc:chgData name="itpro guide" userId="1535074a45cce87e" providerId="LiveId" clId="{846F0152-CD82-4758-A30F-88816AE151E0}" dt="2020-09-08T08:23:18.944" v="473" actId="20577"/>
        <pc:sldMkLst>
          <pc:docMk/>
          <pc:sldMk cId="2180493343" sldId="341"/>
        </pc:sldMkLst>
        <pc:spChg chg="mod">
          <ac:chgData name="itpro guide" userId="1535074a45cce87e" providerId="LiveId" clId="{846F0152-CD82-4758-A30F-88816AE151E0}" dt="2020-09-08T08:23:18.944" v="473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D08C0304-3FCF-4CF0-9D55-89A7A985F730}"/>
    <pc:docChg chg="custSel modSld">
      <pc:chgData name="itpro guide" userId="1535074a45cce87e" providerId="LiveId" clId="{D08C0304-3FCF-4CF0-9D55-89A7A985F730}" dt="2020-09-08T07:10:28.850" v="455" actId="20577"/>
      <pc:docMkLst>
        <pc:docMk/>
      </pc:docMkLst>
      <pc:sldChg chg="modSp mod">
        <pc:chgData name="itpro guide" userId="1535074a45cce87e" providerId="LiveId" clId="{D08C0304-3FCF-4CF0-9D55-89A7A985F730}" dt="2020-09-08T07:10:28.850" v="455" actId="20577"/>
        <pc:sldMkLst>
          <pc:docMk/>
          <pc:sldMk cId="2180493343" sldId="341"/>
        </pc:sldMkLst>
        <pc:spChg chg="mod">
          <ac:chgData name="itpro guide" userId="1535074a45cce87e" providerId="LiveId" clId="{D08C0304-3FCF-4CF0-9D55-89A7A985F730}" dt="2020-09-08T07:10:28.850" v="455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7:03:49.214" v="843" actId="5793"/>
      <pc:docMkLst>
        <pc:docMk/>
      </pc:docMkLst>
      <pc:sldChg chg="modSp mod">
        <pc:chgData name="itpro guide" userId="1535074a45cce87e" providerId="LiveId" clId="{ABD98D61-0EB5-4491-AC1C-8A688AB7CDF6}" dt="2020-09-08T06:59:24.036" v="464" actId="403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6:59:24.036" v="464" actId="403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7:03:49.214" v="843" actId="5793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7:03:49.214" v="843" actId="5793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7:01:25.306" v="622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2BDD551F-2979-4C12-82B2-77F2751AF518}"/>
    <pc:docChg chg="undo custSel modSld">
      <pc:chgData name="itpro guide" userId="1535074a45cce87e" providerId="LiveId" clId="{2BDD551F-2979-4C12-82B2-77F2751AF518}" dt="2020-09-08T08:33:37.637" v="350" actId="20577"/>
      <pc:docMkLst>
        <pc:docMk/>
      </pc:docMkLst>
      <pc:sldChg chg="modSp mod">
        <pc:chgData name="itpro guide" userId="1535074a45cce87e" providerId="LiveId" clId="{2BDD551F-2979-4C12-82B2-77F2751AF518}" dt="2020-09-08T08:33:37.637" v="350" actId="20577"/>
        <pc:sldMkLst>
          <pc:docMk/>
          <pc:sldMk cId="2180493343" sldId="341"/>
        </pc:sldMkLst>
        <pc:spChg chg="mod">
          <ac:chgData name="itpro guide" userId="1535074a45cce87e" providerId="LiveId" clId="{2BDD551F-2979-4C12-82B2-77F2751AF518}" dt="2020-09-08T08:33:37.637" v="35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30BF2C68-989C-42E7-AC01-D874F730FCFC}"/>
    <pc:docChg chg="custSel modSld">
      <pc:chgData name="itpro guide" userId="1535074a45cce87e" providerId="LiveId" clId="{30BF2C68-989C-42E7-AC01-D874F730FCFC}" dt="2020-09-08T09:27:21.912" v="331" actId="5793"/>
      <pc:docMkLst>
        <pc:docMk/>
      </pc:docMkLst>
      <pc:sldChg chg="modSp mod">
        <pc:chgData name="itpro guide" userId="1535074a45cce87e" providerId="LiveId" clId="{30BF2C68-989C-42E7-AC01-D874F730FCFC}" dt="2020-09-08T09:27:21.912" v="331" actId="5793"/>
        <pc:sldMkLst>
          <pc:docMk/>
          <pc:sldMk cId="2180493343" sldId="341"/>
        </pc:sldMkLst>
        <pc:spChg chg="mod">
          <ac:chgData name="itpro guide" userId="1535074a45cce87e" providerId="LiveId" clId="{30BF2C68-989C-42E7-AC01-D874F730FCFC}" dt="2020-09-08T09:27:21.912" v="331" actId="579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F54F45E6-3675-4749-96EF-4D97658912D2}"/>
    <pc:docChg chg="custSel modSld">
      <pc:chgData name="itpro guide" userId="1535074a45cce87e" providerId="LiveId" clId="{F54F45E6-3675-4749-96EF-4D97658912D2}" dt="2020-09-08T09:15:24.757" v="394" actId="313"/>
      <pc:docMkLst>
        <pc:docMk/>
      </pc:docMkLst>
      <pc:sldChg chg="modSp mod">
        <pc:chgData name="itpro guide" userId="1535074a45cce87e" providerId="LiveId" clId="{F54F45E6-3675-4749-96EF-4D97658912D2}" dt="2020-09-08T09:15:24.757" v="394" actId="313"/>
        <pc:sldMkLst>
          <pc:docMk/>
          <pc:sldMk cId="2180493343" sldId="341"/>
        </pc:sldMkLst>
        <pc:spChg chg="mod">
          <ac:chgData name="itpro guide" userId="1535074a45cce87e" providerId="LiveId" clId="{F54F45E6-3675-4749-96EF-4D97658912D2}" dt="2020-09-08T09:15:24.757" v="394" actId="31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5CD339A-D77A-449C-BAB2-0D43C4AF3779}"/>
    <pc:docChg chg="custSel modSld">
      <pc:chgData name="itpro guide" userId="1535074a45cce87e" providerId="LiveId" clId="{55CD339A-D77A-449C-BAB2-0D43C4AF3779}" dt="2020-09-08T08:44:12.890" v="0" actId="313"/>
      <pc:docMkLst>
        <pc:docMk/>
      </pc:docMkLst>
      <pc:sldChg chg="modSp mod">
        <pc:chgData name="itpro guide" userId="1535074a45cce87e" providerId="LiveId" clId="{55CD339A-D77A-449C-BAB2-0D43C4AF3779}" dt="2020-09-08T08:44:12.890" v="0" actId="313"/>
        <pc:sldMkLst>
          <pc:docMk/>
          <pc:sldMk cId="2180493343" sldId="341"/>
        </pc:sldMkLst>
        <pc:spChg chg="mod">
          <ac:chgData name="itpro guide" userId="1535074a45cce87e" providerId="LiveId" clId="{55CD339A-D77A-449C-BAB2-0D43C4AF3779}" dt="2020-09-08T08:44:12.890" v="0" actId="31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7381BBE-9E00-4B88-BD8D-3165626A3FF5}"/>
    <pc:docChg chg="custSel modSld">
      <pc:chgData name="itpro guide" userId="1535074a45cce87e" providerId="LiveId" clId="{E7381BBE-9E00-4B88-BD8D-3165626A3FF5}" dt="2020-09-08T08:42:12.379" v="640" actId="20577"/>
      <pc:docMkLst>
        <pc:docMk/>
      </pc:docMkLst>
      <pc:sldChg chg="modSp mod">
        <pc:chgData name="itpro guide" userId="1535074a45cce87e" providerId="LiveId" clId="{E7381BBE-9E00-4B88-BD8D-3165626A3FF5}" dt="2020-09-08T08:42:12.379" v="640" actId="20577"/>
        <pc:sldMkLst>
          <pc:docMk/>
          <pc:sldMk cId="2180493343" sldId="341"/>
        </pc:sldMkLst>
        <pc:spChg chg="mod">
          <ac:chgData name="itpro guide" userId="1535074a45cce87e" providerId="LiveId" clId="{E7381BBE-9E00-4B88-BD8D-3165626A3FF5}" dt="2020-09-08T08:42:12.379" v="64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What is Microsoft 365 App and the choices to deploy and update.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Use of readiness toolkit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Deploy and update from local source </a:t>
            </a:r>
            <a:r>
              <a:rPr lang="en-US">
                <a:solidFill>
                  <a:schemeClr val="tx1"/>
                </a:solidFill>
              </a:rPr>
              <a:t>and cloud source. 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13078</TotalTime>
  <Words>35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Summary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2020-09-08T09:27:23Z</dcterms:modified>
</cp:coreProperties>
</file>