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54" r:id="rId4"/>
    <p:sldId id="356" r:id="rId5"/>
    <p:sldId id="355" r:id="rId6"/>
    <p:sldId id="357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16125-D039-4F48-933A-6572B060A562}" v="2" dt="2020-08-22T11:10:3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62ACFCCF-6C80-4BB5-A414-5D9E6A3DD7B6}"/>
    <pc:docChg chg="custSel addSld modSld">
      <pc:chgData name="itpro guide" userId="1535074a45cce87e" providerId="LiveId" clId="{62ACFCCF-6C80-4BB5-A414-5D9E6A3DD7B6}" dt="2020-08-11T10:29:47.039" v="832" actId="12"/>
      <pc:docMkLst>
        <pc:docMk/>
      </pc:docMkLst>
      <pc:sldChg chg="modSp mod">
        <pc:chgData name="itpro guide" userId="1535074a45cce87e" providerId="LiveId" clId="{62ACFCCF-6C80-4BB5-A414-5D9E6A3DD7B6}" dt="2020-08-11T09:35:48.166" v="34" actId="20577"/>
        <pc:sldMkLst>
          <pc:docMk/>
          <pc:sldMk cId="977761970" sldId="331"/>
        </pc:sldMkLst>
        <pc:spChg chg="mod">
          <ac:chgData name="itpro guide" userId="1535074a45cce87e" providerId="LiveId" clId="{62ACFCCF-6C80-4BB5-A414-5D9E6A3DD7B6}" dt="2020-08-11T09:35:48.16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2ACFCCF-6C80-4BB5-A414-5D9E6A3DD7B6}" dt="2020-08-11T09:59:14.963" v="754" actId="27636"/>
        <pc:sldMkLst>
          <pc:docMk/>
          <pc:sldMk cId="548111238" sldId="340"/>
        </pc:sldMkLst>
        <pc:spChg chg="mod">
          <ac:chgData name="itpro guide" userId="1535074a45cce87e" providerId="LiveId" clId="{62ACFCCF-6C80-4BB5-A414-5D9E6A3DD7B6}" dt="2020-08-11T09:59:14.963" v="754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62ACFCCF-6C80-4BB5-A414-5D9E6A3DD7B6}" dt="2020-08-11T09:59:06.143" v="735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62ACFCCF-6C80-4BB5-A414-5D9E6A3DD7B6}" dt="2020-08-11T09:36:24.857" v="168" actId="20577"/>
        <pc:sldMkLst>
          <pc:docMk/>
          <pc:sldMk cId="1329715751" sldId="352"/>
        </pc:sldMkLst>
        <pc:spChg chg="mod">
          <ac:chgData name="itpro guide" userId="1535074a45cce87e" providerId="LiveId" clId="{62ACFCCF-6C80-4BB5-A414-5D9E6A3DD7B6}" dt="2020-08-11T09:36:24.857" v="16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62ACFCCF-6C80-4BB5-A414-5D9E6A3DD7B6}" dt="2020-08-11T09:58:23.882" v="627" actId="20577"/>
        <pc:sldMkLst>
          <pc:docMk/>
          <pc:sldMk cId="443528851" sldId="354"/>
        </pc:sldMkLst>
        <pc:spChg chg="add mod">
          <ac:chgData name="itpro guide" userId="1535074a45cce87e" providerId="LiveId" clId="{62ACFCCF-6C80-4BB5-A414-5D9E6A3DD7B6}" dt="2020-08-11T09:58:00.001" v="620" actId="20577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3.882" v="627" actId="20577"/>
          <ac:spMkLst>
            <pc:docMk/>
            <pc:sldMk cId="443528851" sldId="354"/>
            <ac:spMk id="5" creationId="{1E56D497-4880-4D35-8CF0-E13AF2200081}"/>
          </ac:spMkLst>
        </pc:spChg>
        <pc:graphicFrameChg chg="del">
          <ac:chgData name="itpro guide" userId="1535074a45cce87e" providerId="LiveId" clId="{62ACFCCF-6C80-4BB5-A414-5D9E6A3DD7B6}" dt="2020-08-11T09:38:22.219" v="208" actId="478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modSp add mod">
        <pc:chgData name="itpro guide" userId="1535074a45cce87e" providerId="LiveId" clId="{62ACFCCF-6C80-4BB5-A414-5D9E6A3DD7B6}" dt="2020-08-11T09:58:54.888" v="718" actId="20577"/>
        <pc:sldMkLst>
          <pc:docMk/>
          <pc:sldMk cId="1267860651" sldId="355"/>
        </pc:sldMkLst>
        <pc:spChg chg="mod">
          <ac:chgData name="itpro guide" userId="1535074a45cce87e" providerId="LiveId" clId="{62ACFCCF-6C80-4BB5-A414-5D9E6A3DD7B6}" dt="2020-08-11T09:58:54.888" v="718" actId="20577"/>
          <ac:spMkLst>
            <pc:docMk/>
            <pc:sldMk cId="1267860651" sldId="355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7.455" v="632" actId="20577"/>
          <ac:spMkLst>
            <pc:docMk/>
            <pc:sldMk cId="1267860651" sldId="355"/>
            <ac:spMk id="5" creationId="{1E56D497-4880-4D35-8CF0-E13AF2200081}"/>
          </ac:spMkLst>
        </pc:spChg>
      </pc:sldChg>
      <pc:sldChg chg="modSp add mod">
        <pc:chgData name="itpro guide" userId="1535074a45cce87e" providerId="LiveId" clId="{62ACFCCF-6C80-4BB5-A414-5D9E6A3DD7B6}" dt="2020-08-11T10:29:47.039" v="832" actId="12"/>
        <pc:sldMkLst>
          <pc:docMk/>
          <pc:sldMk cId="1632892327" sldId="356"/>
        </pc:sldMkLst>
        <pc:spChg chg="mod">
          <ac:chgData name="itpro guide" userId="1535074a45cce87e" providerId="LiveId" clId="{62ACFCCF-6C80-4BB5-A414-5D9E6A3DD7B6}" dt="2020-08-11T10:29:47.039" v="832" actId="12"/>
          <ac:spMkLst>
            <pc:docMk/>
            <pc:sldMk cId="1632892327" sldId="356"/>
            <ac:spMk id="2" creationId="{374D1B70-6CD0-446E-906B-F24F2C628A52}"/>
          </ac:spMkLst>
        </pc:spChg>
      </pc:sldChg>
    </pc:docChg>
  </pc:docChgLst>
  <pc:docChgLst>
    <pc:chgData name="itpro guide" userId="1535074a45cce87e" providerId="LiveId" clId="{8B316125-D039-4F48-933A-6572B060A562}"/>
    <pc:docChg chg="custSel addSld modSld sldOrd">
      <pc:chgData name="itpro guide" userId="1535074a45cce87e" providerId="LiveId" clId="{8B316125-D039-4F48-933A-6572B060A562}" dt="2020-08-22T15:13:32.248" v="1597" actId="313"/>
      <pc:docMkLst>
        <pc:docMk/>
      </pc:docMkLst>
      <pc:sldChg chg="modSp mod">
        <pc:chgData name="itpro guide" userId="1535074a45cce87e" providerId="LiveId" clId="{8B316125-D039-4F48-933A-6572B060A562}" dt="2020-08-22T10:44:56.423" v="32" actId="20577"/>
        <pc:sldMkLst>
          <pc:docMk/>
          <pc:sldMk cId="977761970" sldId="331"/>
        </pc:sldMkLst>
        <pc:spChg chg="mod">
          <ac:chgData name="itpro guide" userId="1535074a45cce87e" providerId="LiveId" clId="{8B316125-D039-4F48-933A-6572B060A562}" dt="2020-08-22T10:44:56.423" v="3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8B316125-D039-4F48-933A-6572B060A562}" dt="2020-08-22T15:13:32.248" v="1597" actId="313"/>
        <pc:sldMkLst>
          <pc:docMk/>
          <pc:sldMk cId="548111238" sldId="340"/>
        </pc:sldMkLst>
        <pc:spChg chg="mod">
          <ac:chgData name="itpro guide" userId="1535074a45cce87e" providerId="LiveId" clId="{8B316125-D039-4F48-933A-6572B060A562}" dt="2020-08-22T15:13:32.248" v="1597" actId="313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8B316125-D039-4F48-933A-6572B060A562}" dt="2020-08-22T11:14:10.888" v="1542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8B316125-D039-4F48-933A-6572B060A562}" dt="2020-08-22T10:47:06.918" v="185" actId="20577"/>
        <pc:sldMkLst>
          <pc:docMk/>
          <pc:sldMk cId="1329715751" sldId="352"/>
        </pc:sldMkLst>
        <pc:spChg chg="mod">
          <ac:chgData name="itpro guide" userId="1535074a45cce87e" providerId="LiveId" clId="{8B316125-D039-4F48-933A-6572B060A562}" dt="2020-08-22T10:47:06.918" v="185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8B316125-D039-4F48-933A-6572B060A562}" dt="2020-08-22T10:52:56.842" v="500" actId="113"/>
        <pc:sldMkLst>
          <pc:docMk/>
          <pc:sldMk cId="443528851" sldId="354"/>
        </pc:sldMkLst>
        <pc:spChg chg="mod">
          <ac:chgData name="itpro guide" userId="1535074a45cce87e" providerId="LiveId" clId="{8B316125-D039-4F48-933A-6572B060A562}" dt="2020-08-22T10:52:56.842" v="500" actId="113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8B316125-D039-4F48-933A-6572B060A562}" dt="2020-08-22T10:51:35.393" v="356" actId="20577"/>
          <ac:spMkLst>
            <pc:docMk/>
            <pc:sldMk cId="443528851" sldId="354"/>
            <ac:spMk id="5" creationId="{1E56D497-4880-4D35-8CF0-E13AF2200081}"/>
          </ac:spMkLst>
        </pc:spChg>
      </pc:sldChg>
      <pc:sldChg chg="addSp modSp mod">
        <pc:chgData name="itpro guide" userId="1535074a45cce87e" providerId="LiveId" clId="{8B316125-D039-4F48-933A-6572B060A562}" dt="2020-08-22T11:34:40.463" v="1556" actId="14100"/>
        <pc:sldMkLst>
          <pc:docMk/>
          <pc:sldMk cId="1267860651" sldId="355"/>
        </pc:sldMkLst>
        <pc:spChg chg="mod">
          <ac:chgData name="itpro guide" userId="1535074a45cce87e" providerId="LiveId" clId="{8B316125-D039-4F48-933A-6572B060A562}" dt="2020-08-22T11:26:57.249" v="1547" actId="113"/>
          <ac:spMkLst>
            <pc:docMk/>
            <pc:sldMk cId="1267860651" sldId="355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1:57.975" v="1279" actId="1076"/>
          <ac:spMkLst>
            <pc:docMk/>
            <pc:sldMk cId="1267860651" sldId="355"/>
            <ac:spMk id="4" creationId="{7CDC0669-070A-41EB-8661-2F78F8F22C2C}"/>
          </ac:spMkLst>
        </pc:spChg>
        <pc:spChg chg="mod">
          <ac:chgData name="itpro guide" userId="1535074a45cce87e" providerId="LiveId" clId="{8B316125-D039-4F48-933A-6572B060A562}" dt="2020-08-22T11:04:12.600" v="910" actId="20577"/>
          <ac:spMkLst>
            <pc:docMk/>
            <pc:sldMk cId="1267860651" sldId="355"/>
            <ac:spMk id="5" creationId="{1E56D497-4880-4D35-8CF0-E13AF2200081}"/>
          </ac:spMkLst>
        </pc:spChg>
        <pc:spChg chg="add mod">
          <ac:chgData name="itpro guide" userId="1535074a45cce87e" providerId="LiveId" clId="{8B316125-D039-4F48-933A-6572B060A562}" dt="2020-08-22T11:12:00.240" v="1280" actId="1076"/>
          <ac:spMkLst>
            <pc:docMk/>
            <pc:sldMk cId="1267860651" sldId="355"/>
            <ac:spMk id="7" creationId="{DCECBE51-EA19-4D70-8CA0-CD10BDA93CDB}"/>
          </ac:spMkLst>
        </pc:spChg>
        <pc:spChg chg="add mod">
          <ac:chgData name="itpro guide" userId="1535074a45cce87e" providerId="LiveId" clId="{8B316125-D039-4F48-933A-6572B060A562}" dt="2020-08-22T11:34:40.463" v="1556" actId="14100"/>
          <ac:spMkLst>
            <pc:docMk/>
            <pc:sldMk cId="1267860651" sldId="355"/>
            <ac:spMk id="9" creationId="{67B29ED1-8BA0-4A06-8959-4A8B5179F839}"/>
          </ac:spMkLst>
        </pc:spChg>
        <pc:cxnChg chg="add mod">
          <ac:chgData name="itpro guide" userId="1535074a45cce87e" providerId="LiveId" clId="{8B316125-D039-4F48-933A-6572B060A562}" dt="2020-08-22T11:12:07.024" v="1283" actId="14100"/>
          <ac:cxnSpMkLst>
            <pc:docMk/>
            <pc:sldMk cId="1267860651" sldId="355"/>
            <ac:cxnSpMk id="11" creationId="{2B63C9A8-E938-475D-9733-2E0F7817E6D1}"/>
          </ac:cxnSpMkLst>
        </pc:cxnChg>
      </pc:sldChg>
      <pc:sldChg chg="addSp modSp mod">
        <pc:chgData name="itpro guide" userId="1535074a45cce87e" providerId="LiveId" clId="{8B316125-D039-4F48-933A-6572B060A562}" dt="2020-08-22T11:14:22.647" v="1544" actId="1076"/>
        <pc:sldMkLst>
          <pc:docMk/>
          <pc:sldMk cId="1632892327" sldId="356"/>
        </pc:sldMkLst>
        <pc:spChg chg="mod">
          <ac:chgData name="itpro guide" userId="1535074a45cce87e" providerId="LiveId" clId="{8B316125-D039-4F48-933A-6572B060A562}" dt="2020-08-22T10:54:58.508" v="771" actId="20577"/>
          <ac:spMkLst>
            <pc:docMk/>
            <pc:sldMk cId="1632892327" sldId="356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4:22.647" v="1544" actId="1076"/>
          <ac:spMkLst>
            <pc:docMk/>
            <pc:sldMk cId="1632892327" sldId="356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0:53:29.537" v="549" actId="20577"/>
          <ac:spMkLst>
            <pc:docMk/>
            <pc:sldMk cId="1632892327" sldId="356"/>
            <ac:spMk id="5" creationId="{1E56D497-4880-4D35-8CF0-E13AF2200081}"/>
          </ac:spMkLst>
        </pc:spChg>
      </pc:sldChg>
      <pc:sldChg chg="delSp modSp add mod ord">
        <pc:chgData name="itpro guide" userId="1535074a45cce87e" providerId="LiveId" clId="{8B316125-D039-4F48-933A-6572B060A562}" dt="2020-08-22T11:12:58.754" v="1333" actId="478"/>
        <pc:sldMkLst>
          <pc:docMk/>
          <pc:sldMk cId="450961228" sldId="357"/>
        </pc:sldMkLst>
        <pc:spChg chg="mod">
          <ac:chgData name="itpro guide" userId="1535074a45cce87e" providerId="LiveId" clId="{8B316125-D039-4F48-933A-6572B060A562}" dt="2020-08-22T11:12:56.384" v="1332" actId="20577"/>
          <ac:spMkLst>
            <pc:docMk/>
            <pc:sldMk cId="450961228" sldId="357"/>
            <ac:spMk id="2" creationId="{374D1B70-6CD0-446E-906B-F24F2C628A52}"/>
          </ac:spMkLst>
        </pc:spChg>
        <pc:spChg chg="del">
          <ac:chgData name="itpro guide" userId="1535074a45cce87e" providerId="LiveId" clId="{8B316125-D039-4F48-933A-6572B060A562}" dt="2020-08-22T11:12:58.754" v="1333" actId="478"/>
          <ac:spMkLst>
            <pc:docMk/>
            <pc:sldMk cId="450961228" sldId="357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1:12:46.904" v="1293" actId="20577"/>
          <ac:spMkLst>
            <pc:docMk/>
            <pc:sldMk cId="450961228" sldId="357"/>
            <ac:spMk id="5" creationId="{1E56D497-4880-4D35-8CF0-E13AF2200081}"/>
          </ac:spMkLst>
        </pc:spChg>
      </pc:sldChg>
    </pc:docChg>
  </pc:docChgLst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M365 App Deployment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to M365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Planning M365 Apps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Manage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Manage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Microsoft 365 Apps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Full version of office application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Similar to other version of Office application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Excel, OneNote, Outlook, PowerPoint, Publisher etc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Update regularly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M356 App Deployment Options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502832" y="1964267"/>
            <a:ext cx="10066867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Deploy M365 Apps from the cloud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Deploy M365 from the local source customised deployment options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Deploy with Configure Manager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D8B9-4E94-43C0-9953-79802D345194}"/>
              </a:ext>
            </a:extLst>
          </p:cNvPr>
          <p:cNvSpPr txBox="1"/>
          <p:nvPr/>
        </p:nvSpPr>
        <p:spPr>
          <a:xfrm>
            <a:off x="3282709" y="5226026"/>
            <a:ext cx="728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Self-install from the cloud: User install from office portal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3289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How to Manage Updates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4980515" y="1770064"/>
            <a:ext cx="692996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Current</a:t>
            </a:r>
            <a:r>
              <a:rPr lang="en-IN" sz="2000" dirty="0"/>
              <a:t>: </a:t>
            </a:r>
            <a:r>
              <a:rPr lang="en-GB" sz="2000" dirty="0"/>
              <a:t>newest office features as soon as they are ready</a:t>
            </a:r>
          </a:p>
          <a:p>
            <a:pPr>
              <a:lnSpc>
                <a:spcPct val="200000"/>
              </a:lnSpc>
            </a:pPr>
            <a:r>
              <a:rPr lang="en-GB" sz="2000" b="1" dirty="0"/>
              <a:t>Monthly Enterprise Channel</a:t>
            </a:r>
            <a:r>
              <a:rPr lang="en-GB" sz="2000" dirty="0"/>
              <a:t>: Office updates once in a month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Semi-Annual Enterprise channel: </a:t>
            </a:r>
            <a:r>
              <a:rPr lang="en-IN" sz="2000" dirty="0"/>
              <a:t>Updates twice a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0669-070A-41EB-8661-2F78F8F22C2C}"/>
              </a:ext>
            </a:extLst>
          </p:cNvPr>
          <p:cNvSpPr txBox="1"/>
          <p:nvPr/>
        </p:nvSpPr>
        <p:spPr>
          <a:xfrm>
            <a:off x="4980516" y="4326881"/>
            <a:ext cx="692996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Update Automatically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/>
              <a:t>Manage updates with configuration Manager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Manage updates with the Office deployment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CBE51-EA19-4D70-8CA0-CD10BDA93CDB}"/>
              </a:ext>
            </a:extLst>
          </p:cNvPr>
          <p:cNvSpPr txBox="1"/>
          <p:nvPr/>
        </p:nvSpPr>
        <p:spPr>
          <a:xfrm>
            <a:off x="1966382" y="5058997"/>
            <a:ext cx="2561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Update Source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29ED1-8BA0-4A06-8959-4A8B5179F839}"/>
              </a:ext>
            </a:extLst>
          </p:cNvPr>
          <p:cNvSpPr txBox="1"/>
          <p:nvPr/>
        </p:nvSpPr>
        <p:spPr>
          <a:xfrm>
            <a:off x="1966382" y="2502273"/>
            <a:ext cx="268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Update Channels</a:t>
            </a:r>
            <a:endParaRPr lang="en-GB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63C9A8-E938-475D-9733-2E0F7817E6D1}"/>
              </a:ext>
            </a:extLst>
          </p:cNvPr>
          <p:cNvCxnSpPr>
            <a:cxnSpLocks/>
          </p:cNvCxnSpPr>
          <p:nvPr/>
        </p:nvCxnSpPr>
        <p:spPr>
          <a:xfrm>
            <a:off x="1828800" y="3877734"/>
            <a:ext cx="8407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6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502832" y="1964267"/>
            <a:ext cx="10066867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Self Installation from Portal</a:t>
            </a:r>
          </a:p>
        </p:txBody>
      </p:sp>
    </p:spTree>
    <p:extLst>
      <p:ext uri="{BB962C8B-B14F-4D97-AF65-F5344CB8AC3E}">
        <p14:creationId xmlns:p14="http://schemas.microsoft.com/office/powerpoint/2010/main" val="45096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800" dirty="0">
                <a:solidFill>
                  <a:schemeClr val="bg1"/>
                </a:solidFill>
              </a:rPr>
              <a:t>Readiness Toolkit for M365 Apps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M365 App deployment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Methods for deployment and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Self-install from user portal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173</Words>
  <Application>Microsoft Office PowerPoint</Application>
  <PresentationFormat>Widescreen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M365 App Deployment</vt:lpstr>
      <vt:lpstr>Topics</vt:lpstr>
      <vt:lpstr>Microsoft 365 Apps</vt:lpstr>
      <vt:lpstr>M356 App Deployment Options</vt:lpstr>
      <vt:lpstr>How to Manage Updates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Health Monitoring</dc:title>
  <dc:creator>itpro guide</dc:creator>
  <cp:lastModifiedBy>itpro guide</cp:lastModifiedBy>
  <cp:revision>1</cp:revision>
  <dcterms:created xsi:type="dcterms:W3CDTF">2020-08-11T03:12:00Z</dcterms:created>
  <dcterms:modified xsi:type="dcterms:W3CDTF">2020-08-22T15:13:36Z</dcterms:modified>
</cp:coreProperties>
</file>