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1" r:id="rId2"/>
    <p:sldId id="352" r:id="rId3"/>
    <p:sldId id="354" r:id="rId4"/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16125-D039-4F48-933A-6572B060A562}" v="2" dt="2020-08-22T11:10:3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8B316125-D039-4F48-933A-6572B060A562}"/>
    <pc:docChg chg="custSel addSld modSld sldOrd">
      <pc:chgData name="itpro guide" userId="1535074a45cce87e" providerId="LiveId" clId="{8B316125-D039-4F48-933A-6572B060A562}" dt="2020-08-22T15:13:32.248" v="1597" actId="313"/>
      <pc:docMkLst>
        <pc:docMk/>
      </pc:docMkLst>
      <pc:sldChg chg="modSp mod">
        <pc:chgData name="itpro guide" userId="1535074a45cce87e" providerId="LiveId" clId="{8B316125-D039-4F48-933A-6572B060A562}" dt="2020-08-22T10:44:56.423" v="32" actId="20577"/>
        <pc:sldMkLst>
          <pc:docMk/>
          <pc:sldMk cId="977761970" sldId="331"/>
        </pc:sldMkLst>
        <pc:spChg chg="mod">
          <ac:chgData name="itpro guide" userId="1535074a45cce87e" providerId="LiveId" clId="{8B316125-D039-4F48-933A-6572B060A562}" dt="2020-08-22T10:44:56.423" v="3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8B316125-D039-4F48-933A-6572B060A562}" dt="2020-08-22T15:13:32.248" v="1597" actId="313"/>
        <pc:sldMkLst>
          <pc:docMk/>
          <pc:sldMk cId="548111238" sldId="340"/>
        </pc:sldMkLst>
        <pc:spChg chg="mod">
          <ac:chgData name="itpro guide" userId="1535074a45cce87e" providerId="LiveId" clId="{8B316125-D039-4F48-933A-6572B060A562}" dt="2020-08-22T15:13:32.248" v="1597" actId="313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8B316125-D039-4F48-933A-6572B060A562}" dt="2020-08-22T11:14:10.888" v="1542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8B316125-D039-4F48-933A-6572B060A562}" dt="2020-08-22T10:47:06.918" v="185" actId="20577"/>
        <pc:sldMkLst>
          <pc:docMk/>
          <pc:sldMk cId="1329715751" sldId="352"/>
        </pc:sldMkLst>
        <pc:spChg chg="mod">
          <ac:chgData name="itpro guide" userId="1535074a45cce87e" providerId="LiveId" clId="{8B316125-D039-4F48-933A-6572B060A562}" dt="2020-08-22T10:47:06.918" v="185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8B316125-D039-4F48-933A-6572B060A562}" dt="2020-08-22T10:52:56.842" v="500" actId="113"/>
        <pc:sldMkLst>
          <pc:docMk/>
          <pc:sldMk cId="443528851" sldId="354"/>
        </pc:sldMkLst>
        <pc:spChg chg="mod">
          <ac:chgData name="itpro guide" userId="1535074a45cce87e" providerId="LiveId" clId="{8B316125-D039-4F48-933A-6572B060A562}" dt="2020-08-22T10:52:56.842" v="500" actId="113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8B316125-D039-4F48-933A-6572B060A562}" dt="2020-08-22T10:51:35.393" v="356" actId="20577"/>
          <ac:spMkLst>
            <pc:docMk/>
            <pc:sldMk cId="443528851" sldId="354"/>
            <ac:spMk id="5" creationId="{1E56D497-4880-4D35-8CF0-E13AF2200081}"/>
          </ac:spMkLst>
        </pc:spChg>
      </pc:sldChg>
      <pc:sldChg chg="addSp modSp mod">
        <pc:chgData name="itpro guide" userId="1535074a45cce87e" providerId="LiveId" clId="{8B316125-D039-4F48-933A-6572B060A562}" dt="2020-08-22T11:34:40.463" v="1556" actId="14100"/>
        <pc:sldMkLst>
          <pc:docMk/>
          <pc:sldMk cId="1267860651" sldId="355"/>
        </pc:sldMkLst>
        <pc:spChg chg="mod">
          <ac:chgData name="itpro guide" userId="1535074a45cce87e" providerId="LiveId" clId="{8B316125-D039-4F48-933A-6572B060A562}" dt="2020-08-22T11:26:57.249" v="1547" actId="113"/>
          <ac:spMkLst>
            <pc:docMk/>
            <pc:sldMk cId="1267860651" sldId="355"/>
            <ac:spMk id="2" creationId="{374D1B70-6CD0-446E-906B-F24F2C628A52}"/>
          </ac:spMkLst>
        </pc:spChg>
        <pc:spChg chg="add mod">
          <ac:chgData name="itpro guide" userId="1535074a45cce87e" providerId="LiveId" clId="{8B316125-D039-4F48-933A-6572B060A562}" dt="2020-08-22T11:11:57.975" v="1279" actId="1076"/>
          <ac:spMkLst>
            <pc:docMk/>
            <pc:sldMk cId="1267860651" sldId="355"/>
            <ac:spMk id="4" creationId="{7CDC0669-070A-41EB-8661-2F78F8F22C2C}"/>
          </ac:spMkLst>
        </pc:spChg>
        <pc:spChg chg="mod">
          <ac:chgData name="itpro guide" userId="1535074a45cce87e" providerId="LiveId" clId="{8B316125-D039-4F48-933A-6572B060A562}" dt="2020-08-22T11:04:12.600" v="910" actId="20577"/>
          <ac:spMkLst>
            <pc:docMk/>
            <pc:sldMk cId="1267860651" sldId="355"/>
            <ac:spMk id="5" creationId="{1E56D497-4880-4D35-8CF0-E13AF2200081}"/>
          </ac:spMkLst>
        </pc:spChg>
        <pc:spChg chg="add mod">
          <ac:chgData name="itpro guide" userId="1535074a45cce87e" providerId="LiveId" clId="{8B316125-D039-4F48-933A-6572B060A562}" dt="2020-08-22T11:12:00.240" v="1280" actId="1076"/>
          <ac:spMkLst>
            <pc:docMk/>
            <pc:sldMk cId="1267860651" sldId="355"/>
            <ac:spMk id="7" creationId="{DCECBE51-EA19-4D70-8CA0-CD10BDA93CDB}"/>
          </ac:spMkLst>
        </pc:spChg>
        <pc:spChg chg="add mod">
          <ac:chgData name="itpro guide" userId="1535074a45cce87e" providerId="LiveId" clId="{8B316125-D039-4F48-933A-6572B060A562}" dt="2020-08-22T11:34:40.463" v="1556" actId="14100"/>
          <ac:spMkLst>
            <pc:docMk/>
            <pc:sldMk cId="1267860651" sldId="355"/>
            <ac:spMk id="9" creationId="{67B29ED1-8BA0-4A06-8959-4A8B5179F839}"/>
          </ac:spMkLst>
        </pc:spChg>
        <pc:cxnChg chg="add mod">
          <ac:chgData name="itpro guide" userId="1535074a45cce87e" providerId="LiveId" clId="{8B316125-D039-4F48-933A-6572B060A562}" dt="2020-08-22T11:12:07.024" v="1283" actId="14100"/>
          <ac:cxnSpMkLst>
            <pc:docMk/>
            <pc:sldMk cId="1267860651" sldId="355"/>
            <ac:cxnSpMk id="11" creationId="{2B63C9A8-E938-475D-9733-2E0F7817E6D1}"/>
          </ac:cxnSpMkLst>
        </pc:cxnChg>
      </pc:sldChg>
      <pc:sldChg chg="addSp modSp mod">
        <pc:chgData name="itpro guide" userId="1535074a45cce87e" providerId="LiveId" clId="{8B316125-D039-4F48-933A-6572B060A562}" dt="2020-08-22T11:14:22.647" v="1544" actId="1076"/>
        <pc:sldMkLst>
          <pc:docMk/>
          <pc:sldMk cId="1632892327" sldId="356"/>
        </pc:sldMkLst>
        <pc:spChg chg="mod">
          <ac:chgData name="itpro guide" userId="1535074a45cce87e" providerId="LiveId" clId="{8B316125-D039-4F48-933A-6572B060A562}" dt="2020-08-22T10:54:58.508" v="771" actId="20577"/>
          <ac:spMkLst>
            <pc:docMk/>
            <pc:sldMk cId="1632892327" sldId="356"/>
            <ac:spMk id="2" creationId="{374D1B70-6CD0-446E-906B-F24F2C628A52}"/>
          </ac:spMkLst>
        </pc:spChg>
        <pc:spChg chg="add mod">
          <ac:chgData name="itpro guide" userId="1535074a45cce87e" providerId="LiveId" clId="{8B316125-D039-4F48-933A-6572B060A562}" dt="2020-08-22T11:14:22.647" v="1544" actId="1076"/>
          <ac:spMkLst>
            <pc:docMk/>
            <pc:sldMk cId="1632892327" sldId="356"/>
            <ac:spMk id="4" creationId="{C81ED8B9-4E94-43C0-9953-79802D345194}"/>
          </ac:spMkLst>
        </pc:spChg>
        <pc:spChg chg="mod">
          <ac:chgData name="itpro guide" userId="1535074a45cce87e" providerId="LiveId" clId="{8B316125-D039-4F48-933A-6572B060A562}" dt="2020-08-22T10:53:29.537" v="549" actId="20577"/>
          <ac:spMkLst>
            <pc:docMk/>
            <pc:sldMk cId="1632892327" sldId="356"/>
            <ac:spMk id="5" creationId="{1E56D497-4880-4D35-8CF0-E13AF2200081}"/>
          </ac:spMkLst>
        </pc:spChg>
      </pc:sldChg>
      <pc:sldChg chg="delSp modSp add mod ord">
        <pc:chgData name="itpro guide" userId="1535074a45cce87e" providerId="LiveId" clId="{8B316125-D039-4F48-933A-6572B060A562}" dt="2020-08-22T11:12:58.754" v="1333" actId="478"/>
        <pc:sldMkLst>
          <pc:docMk/>
          <pc:sldMk cId="450961228" sldId="357"/>
        </pc:sldMkLst>
        <pc:spChg chg="mod">
          <ac:chgData name="itpro guide" userId="1535074a45cce87e" providerId="LiveId" clId="{8B316125-D039-4F48-933A-6572B060A562}" dt="2020-08-22T11:12:56.384" v="1332" actId="20577"/>
          <ac:spMkLst>
            <pc:docMk/>
            <pc:sldMk cId="450961228" sldId="357"/>
            <ac:spMk id="2" creationId="{374D1B70-6CD0-446E-906B-F24F2C628A52}"/>
          </ac:spMkLst>
        </pc:spChg>
        <pc:spChg chg="del">
          <ac:chgData name="itpro guide" userId="1535074a45cce87e" providerId="LiveId" clId="{8B316125-D039-4F48-933A-6572B060A562}" dt="2020-08-22T11:12:58.754" v="1333" actId="478"/>
          <ac:spMkLst>
            <pc:docMk/>
            <pc:sldMk cId="450961228" sldId="357"/>
            <ac:spMk id="4" creationId="{C81ED8B9-4E94-43C0-9953-79802D345194}"/>
          </ac:spMkLst>
        </pc:spChg>
        <pc:spChg chg="mod">
          <ac:chgData name="itpro guide" userId="1535074a45cce87e" providerId="LiveId" clId="{8B316125-D039-4F48-933A-6572B060A562}" dt="2020-08-22T11:12:46.904" v="1293" actId="20577"/>
          <ac:spMkLst>
            <pc:docMk/>
            <pc:sldMk cId="450961228" sldId="357"/>
            <ac:spMk id="5" creationId="{1E56D497-4880-4D35-8CF0-E13AF2200081}"/>
          </ac:spMkLst>
        </pc:spChg>
      </pc:sldChg>
    </pc:docChg>
  </pc:docChgLst>
  <pc:docChgLst>
    <pc:chgData name="itpro guide" userId="1535074a45cce87e" providerId="LiveId" clId="{5ED97B13-560C-4713-B3D8-B7249A7F8E2B}"/>
    <pc:docChg chg="undo custSel mod addSld delSld modSld">
      <pc:chgData name="itpro guide" userId="1535074a45cce87e" providerId="LiveId" clId="{5ED97B13-560C-4713-B3D8-B7249A7F8E2B}" dt="2020-08-11T03:13:40.981" v="443" actId="20577"/>
      <pc:docMkLst>
        <pc:docMk/>
      </pc:docMkLst>
      <pc:sldChg chg="modSp mod">
        <pc:chgData name="itpro guide" userId="1535074a45cce87e" providerId="LiveId" clId="{5ED97B13-560C-4713-B3D8-B7249A7F8E2B}" dt="2020-08-10T20:29:42.819" v="44" actId="20577"/>
        <pc:sldMkLst>
          <pc:docMk/>
          <pc:sldMk cId="977761970" sldId="331"/>
        </pc:sldMkLst>
        <pc:spChg chg="mod">
          <ac:chgData name="itpro guide" userId="1535074a45cce87e" providerId="LiveId" clId="{5ED97B13-560C-4713-B3D8-B7249A7F8E2B}" dt="2020-08-10T20:29:42.819" v="4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5ED97B13-560C-4713-B3D8-B7249A7F8E2B}" dt="2020-08-11T03:13:40.981" v="443" actId="20577"/>
        <pc:sldMkLst>
          <pc:docMk/>
          <pc:sldMk cId="548111238" sldId="340"/>
        </pc:sldMkLst>
        <pc:spChg chg="mod">
          <ac:chgData name="itpro guide" userId="1535074a45cce87e" providerId="LiveId" clId="{5ED97B13-560C-4713-B3D8-B7249A7F8E2B}" dt="2020-08-11T03:13:07.813" v="342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5ED97B13-560C-4713-B3D8-B7249A7F8E2B}" dt="2020-08-11T03:13:40.981" v="443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5ED97B13-560C-4713-B3D8-B7249A7F8E2B}" dt="2020-08-10T20:30:57.677" v="186" actId="20577"/>
        <pc:sldMkLst>
          <pc:docMk/>
          <pc:sldMk cId="1329715751" sldId="352"/>
        </pc:sldMkLst>
        <pc:spChg chg="mod">
          <ac:chgData name="itpro guide" userId="1535074a45cce87e" providerId="LiveId" clId="{5ED97B13-560C-4713-B3D8-B7249A7F8E2B}" dt="2020-08-10T20:30:57.677" v="18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add del mod setBg">
        <pc:chgData name="itpro guide" userId="1535074a45cce87e" providerId="LiveId" clId="{5ED97B13-560C-4713-B3D8-B7249A7F8E2B}" dt="2020-08-11T03:12:59.623" v="336" actId="47"/>
        <pc:sldMkLst>
          <pc:docMk/>
          <pc:sldMk cId="210018812" sldId="353"/>
        </pc:sldMkLst>
        <pc:spChg chg="mod or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" creationId="{F66C6A13-D3C0-4837-88CE-77BA5269E6F2}"/>
          </ac:spMkLst>
        </pc:spChg>
        <pc:spChg chg="mo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" creationId="{70ACB114-C570-4BBD-82CC-6C97971610A4}"/>
          </ac:spMkLst>
        </pc:spChg>
        <pc:spChg chg="add del mod">
          <ac:chgData name="itpro guide" userId="1535074a45cce87e" providerId="LiveId" clId="{5ED97B13-560C-4713-B3D8-B7249A7F8E2B}" dt="2020-08-11T03:11:17.845" v="288" actId="26606"/>
          <ac:spMkLst>
            <pc:docMk/>
            <pc:sldMk cId="210018812" sldId="353"/>
            <ac:spMk id="30" creationId="{C8C5727D-4795-4D4A-A8E5-8B7202FCDBD5}"/>
          </ac:spMkLst>
        </pc:spChg>
        <pc:spChg chg="add del">
          <ac:chgData name="itpro guide" userId="1535074a45cce87e" providerId="LiveId" clId="{5ED97B13-560C-4713-B3D8-B7249A7F8E2B}" dt="2020-08-11T03:11:17.827" v="287" actId="26606"/>
          <ac:spMkLst>
            <pc:docMk/>
            <pc:sldMk cId="210018812" sldId="353"/>
            <ac:spMk id="36" creationId="{2F56F8EA-3356-4455-9899-320874F6E465}"/>
          </ac:spMkLst>
        </pc:spChg>
        <pc:spChg chg="add del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8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5.576" v="290" actId="26606"/>
          <ac:spMkLst>
            <pc:docMk/>
            <pc:sldMk cId="210018812" sldId="353"/>
            <ac:spMk id="44" creationId="{DE7FFD28-545C-4C88-A2E7-152FB234C92C}"/>
          </ac:spMkLst>
        </pc:spChg>
        <pc:spChg chg="add del">
          <ac:chgData name="itpro guide" userId="1535074a45cce87e" providerId="LiveId" clId="{5ED97B13-560C-4713-B3D8-B7249A7F8E2B}" dt="2020-08-11T03:11:56.243" v="292" actId="26606"/>
          <ac:spMkLst>
            <pc:docMk/>
            <pc:sldMk cId="210018812" sldId="353"/>
            <ac:spMk id="46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8" creationId="{357F1B33-79AB-4A71-8CEC-4546D709B8C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9" creationId="{44AD29B6-BF3B-4407-9E75-52DF8E3B29F1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50" creationId="{55F8BA08-3E38-4B70-B93A-74F08E092206}"/>
          </ac:spMkLst>
        </pc:spChg>
        <pc:spChg chg="add del">
          <ac:chgData name="itpro guide" userId="1535074a45cce87e" providerId="LiveId" clId="{5ED97B13-560C-4713-B3D8-B7249A7F8E2B}" dt="2020-08-11T03:11:58.824" v="296" actId="26606"/>
          <ac:spMkLst>
            <pc:docMk/>
            <pc:sldMk cId="210018812" sldId="353"/>
            <ac:spMk id="52" creationId="{955A2079-FA98-4876-80F0-72364A7D2EA4}"/>
          </ac:spMkLst>
        </pc:spChg>
        <pc:spChg chg="add del">
          <ac:chgData name="itpro guide" userId="1535074a45cce87e" providerId="LiveId" clId="{5ED97B13-560C-4713-B3D8-B7249A7F8E2B}" dt="2020-08-11T03:12:00.759" v="298" actId="26606"/>
          <ac:spMkLst>
            <pc:docMk/>
            <pc:sldMk cId="210018812" sldId="353"/>
            <ac:spMk id="54" creationId="{3A5B4632-C963-4296-86F0-79AA9EA5AE98}"/>
          </ac:spMkLst>
        </pc:spChg>
        <pc:spChg chg="ad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6" creationId="{6C4028FD-8BAA-4A19-BFDE-594D991B7552}"/>
          </ac:spMkLst>
        </pc:spChg>
        <pc:graphicFrameChg chg="add del">
          <ac:chgData name="itpro guide" userId="1535074a45cce87e" providerId="LiveId" clId="{5ED97B13-560C-4713-B3D8-B7249A7F8E2B}" dt="2020-08-11T03:11:17.827" v="287" actId="26606"/>
          <ac:graphicFrameMkLst>
            <pc:docMk/>
            <pc:sldMk cId="210018812" sldId="353"/>
            <ac:graphicFrameMk id="32" creationId="{4CFF78BC-279B-4B29-8603-29A56FF83465}"/>
          </ac:graphicFrameMkLst>
        </pc:graphicFrameChg>
        <pc:graphicFrameChg chg="add del mod modGraphic">
          <ac:chgData name="itpro guide" userId="1535074a45cce87e" providerId="LiveId" clId="{5ED97B13-560C-4713-B3D8-B7249A7F8E2B}" dt="2020-08-11T03:12:09.681" v="300" actId="21"/>
          <ac:graphicFrameMkLst>
            <pc:docMk/>
            <pc:sldMk cId="210018812" sldId="353"/>
            <ac:graphicFrameMk id="39" creationId="{F9F8C955-043E-4CD1-A0BE-796167B767C7}"/>
          </ac:graphicFrameMkLst>
        </pc:graphicFrameChg>
      </pc:sldChg>
      <pc:sldChg chg="addSp delSp modSp new mod">
        <pc:chgData name="itpro guide" userId="1535074a45cce87e" providerId="LiveId" clId="{5ED97B13-560C-4713-B3D8-B7249A7F8E2B}" dt="2020-08-11T03:12:54.857" v="335" actId="1076"/>
        <pc:sldMkLst>
          <pc:docMk/>
          <pc:sldMk cId="443528851" sldId="354"/>
        </pc:sldMkLst>
        <pc:spChg chg="del">
          <ac:chgData name="itpro guide" userId="1535074a45cce87e" providerId="LiveId" clId="{5ED97B13-560C-4713-B3D8-B7249A7F8E2B}" dt="2020-08-11T03:12:22.496" v="303" actId="478"/>
          <ac:spMkLst>
            <pc:docMk/>
            <pc:sldMk cId="443528851" sldId="354"/>
            <ac:spMk id="2" creationId="{2814528C-9F4D-4A41-8405-D208AB22A55D}"/>
          </ac:spMkLst>
        </pc:spChg>
        <pc:spChg chg="del">
          <ac:chgData name="itpro guide" userId="1535074a45cce87e" providerId="LiveId" clId="{5ED97B13-560C-4713-B3D8-B7249A7F8E2B}" dt="2020-08-11T03:12:18.481" v="302" actId="478"/>
          <ac:spMkLst>
            <pc:docMk/>
            <pc:sldMk cId="443528851" sldId="354"/>
            <ac:spMk id="4" creationId="{76506AF3-CCCA-47C2-AA1E-624E50809771}"/>
          </ac:spMkLst>
        </pc:spChg>
        <pc:spChg chg="mod">
          <ac:chgData name="itpro guide" userId="1535074a45cce87e" providerId="LiveId" clId="{5ED97B13-560C-4713-B3D8-B7249A7F8E2B}" dt="2020-08-11T03:12:54.857" v="335" actId="1076"/>
          <ac:spMkLst>
            <pc:docMk/>
            <pc:sldMk cId="443528851" sldId="354"/>
            <ac:spMk id="5" creationId="{1E56D497-4880-4D35-8CF0-E13AF2200081}"/>
          </ac:spMkLst>
        </pc:spChg>
        <pc:graphicFrameChg chg="add">
          <ac:chgData name="itpro guide" userId="1535074a45cce87e" providerId="LiveId" clId="{5ED97B13-560C-4713-B3D8-B7249A7F8E2B}" dt="2020-08-11T03:12:23.675" v="304" actId="22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add del">
        <pc:chgData name="itpro guide" userId="1535074a45cce87e" providerId="LiveId" clId="{5ED97B13-560C-4713-B3D8-B7249A7F8E2B}" dt="2020-08-11T03:09:39.138" v="209" actId="47"/>
        <pc:sldMkLst>
          <pc:docMk/>
          <pc:sldMk cId="2293958716" sldId="354"/>
        </pc:sldMkLst>
      </pc:sldChg>
    </pc:docChg>
  </pc:docChgLst>
  <pc:docChgLst>
    <pc:chgData name="itpro guide" userId="1535074a45cce87e" providerId="LiveId" clId="{62ACFCCF-6C80-4BB5-A414-5D9E6A3DD7B6}"/>
    <pc:docChg chg="custSel addSld modSld">
      <pc:chgData name="itpro guide" userId="1535074a45cce87e" providerId="LiveId" clId="{62ACFCCF-6C80-4BB5-A414-5D9E6A3DD7B6}" dt="2020-08-11T10:29:47.039" v="832" actId="12"/>
      <pc:docMkLst>
        <pc:docMk/>
      </pc:docMkLst>
      <pc:sldChg chg="modSp mod">
        <pc:chgData name="itpro guide" userId="1535074a45cce87e" providerId="LiveId" clId="{62ACFCCF-6C80-4BB5-A414-5D9E6A3DD7B6}" dt="2020-08-11T09:35:48.166" v="34" actId="20577"/>
        <pc:sldMkLst>
          <pc:docMk/>
          <pc:sldMk cId="977761970" sldId="331"/>
        </pc:sldMkLst>
        <pc:spChg chg="mod">
          <ac:chgData name="itpro guide" userId="1535074a45cce87e" providerId="LiveId" clId="{62ACFCCF-6C80-4BB5-A414-5D9E6A3DD7B6}" dt="2020-08-11T09:35:48.166" v="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62ACFCCF-6C80-4BB5-A414-5D9E6A3DD7B6}" dt="2020-08-11T09:59:14.963" v="754" actId="27636"/>
        <pc:sldMkLst>
          <pc:docMk/>
          <pc:sldMk cId="548111238" sldId="340"/>
        </pc:sldMkLst>
        <pc:spChg chg="mod">
          <ac:chgData name="itpro guide" userId="1535074a45cce87e" providerId="LiveId" clId="{62ACFCCF-6C80-4BB5-A414-5D9E6A3DD7B6}" dt="2020-08-11T09:59:14.963" v="754" actId="27636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62ACFCCF-6C80-4BB5-A414-5D9E6A3DD7B6}" dt="2020-08-11T09:59:06.143" v="735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62ACFCCF-6C80-4BB5-A414-5D9E6A3DD7B6}" dt="2020-08-11T09:36:24.857" v="168" actId="20577"/>
        <pc:sldMkLst>
          <pc:docMk/>
          <pc:sldMk cId="1329715751" sldId="352"/>
        </pc:sldMkLst>
        <pc:spChg chg="mod">
          <ac:chgData name="itpro guide" userId="1535074a45cce87e" providerId="LiveId" clId="{62ACFCCF-6C80-4BB5-A414-5D9E6A3DD7B6}" dt="2020-08-11T09:36:24.857" v="168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62ACFCCF-6C80-4BB5-A414-5D9E6A3DD7B6}" dt="2020-08-11T09:58:23.882" v="627" actId="20577"/>
        <pc:sldMkLst>
          <pc:docMk/>
          <pc:sldMk cId="443528851" sldId="354"/>
        </pc:sldMkLst>
        <pc:spChg chg="add mod">
          <ac:chgData name="itpro guide" userId="1535074a45cce87e" providerId="LiveId" clId="{62ACFCCF-6C80-4BB5-A414-5D9E6A3DD7B6}" dt="2020-08-11T09:58:00.001" v="620" actId="20577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3.882" v="627" actId="20577"/>
          <ac:spMkLst>
            <pc:docMk/>
            <pc:sldMk cId="443528851" sldId="354"/>
            <ac:spMk id="5" creationId="{1E56D497-4880-4D35-8CF0-E13AF2200081}"/>
          </ac:spMkLst>
        </pc:spChg>
        <pc:graphicFrameChg chg="del">
          <ac:chgData name="itpro guide" userId="1535074a45cce87e" providerId="LiveId" clId="{62ACFCCF-6C80-4BB5-A414-5D9E6A3DD7B6}" dt="2020-08-11T09:38:22.219" v="208" actId="478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modSp add mod">
        <pc:chgData name="itpro guide" userId="1535074a45cce87e" providerId="LiveId" clId="{62ACFCCF-6C80-4BB5-A414-5D9E6A3DD7B6}" dt="2020-08-11T09:58:54.888" v="718" actId="20577"/>
        <pc:sldMkLst>
          <pc:docMk/>
          <pc:sldMk cId="1267860651" sldId="355"/>
        </pc:sldMkLst>
        <pc:spChg chg="mod">
          <ac:chgData name="itpro guide" userId="1535074a45cce87e" providerId="LiveId" clId="{62ACFCCF-6C80-4BB5-A414-5D9E6A3DD7B6}" dt="2020-08-11T09:58:54.888" v="718" actId="20577"/>
          <ac:spMkLst>
            <pc:docMk/>
            <pc:sldMk cId="1267860651" sldId="355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7.455" v="632" actId="20577"/>
          <ac:spMkLst>
            <pc:docMk/>
            <pc:sldMk cId="1267860651" sldId="355"/>
            <ac:spMk id="5" creationId="{1E56D497-4880-4D35-8CF0-E13AF2200081}"/>
          </ac:spMkLst>
        </pc:spChg>
      </pc:sldChg>
      <pc:sldChg chg="modSp add mod">
        <pc:chgData name="itpro guide" userId="1535074a45cce87e" providerId="LiveId" clId="{62ACFCCF-6C80-4BB5-A414-5D9E6A3DD7B6}" dt="2020-08-11T10:29:47.039" v="832" actId="12"/>
        <pc:sldMkLst>
          <pc:docMk/>
          <pc:sldMk cId="1632892327" sldId="356"/>
        </pc:sldMkLst>
        <pc:spChg chg="mod">
          <ac:chgData name="itpro guide" userId="1535074a45cce87e" providerId="LiveId" clId="{62ACFCCF-6C80-4BB5-A414-5D9E6A3DD7B6}" dt="2020-08-11T10:29:47.039" v="832" actId="12"/>
          <ac:spMkLst>
            <pc:docMk/>
            <pc:sldMk cId="1632892327" sldId="356"/>
            <ac:spMk id="2" creationId="{374D1B70-6CD0-446E-906B-F24F2C628A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M365 App deployment - cloud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92058"/>
            <a:ext cx="9466230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 : Microsoft 365 App deployment from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M365 App deployment from cloud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062566" y="1735667"/>
            <a:ext cx="10066867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Run readiness tool kit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Finalise update channel for each deployment group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Create minimum two deployment group for feature update testing</a:t>
            </a:r>
          </a:p>
          <a:p>
            <a:pPr>
              <a:lnSpc>
                <a:spcPct val="200000"/>
              </a:lnSpc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35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92500"/>
          </a:bodyPr>
          <a:lstStyle/>
          <a:p>
            <a:pPr marL="457200" lvl="1" indent="0" algn="ctr" fontAlgn="base">
              <a:buNone/>
            </a:pPr>
            <a:r>
              <a:rPr lang="en-IN" sz="4800" dirty="0">
                <a:solidFill>
                  <a:schemeClr val="bg1"/>
                </a:solidFill>
              </a:rPr>
              <a:t>M365 App deployment from Local Source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M365 App deployment from cloud</a:t>
            </a: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66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 bold</vt:lpstr>
      <vt:lpstr>Open Sans Semibold</vt:lpstr>
      <vt:lpstr>Office Theme</vt:lpstr>
      <vt:lpstr>M365 App deployment - cloud</vt:lpstr>
      <vt:lpstr>Topics</vt:lpstr>
      <vt:lpstr>M365 App deployment from cloud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and Health Monitoring</dc:title>
  <dc:creator>itpro guide</dc:creator>
  <cp:lastModifiedBy>itpro guide</cp:lastModifiedBy>
  <cp:revision>6</cp:revision>
  <dcterms:created xsi:type="dcterms:W3CDTF">2020-08-11T03:12:00Z</dcterms:created>
  <dcterms:modified xsi:type="dcterms:W3CDTF">2020-08-25T15:16:11Z</dcterms:modified>
</cp:coreProperties>
</file>