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52" r:id="rId3"/>
    <p:sldId id="354" r:id="rId4"/>
    <p:sldId id="355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16125-D039-4F48-933A-6572B060A562}" v="2" dt="2020-08-22T11:10:3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B316125-D039-4F48-933A-6572B060A562}"/>
    <pc:docChg chg="custSel addSld modSld sldOrd">
      <pc:chgData name="itpro guide" userId="1535074a45cce87e" providerId="LiveId" clId="{8B316125-D039-4F48-933A-6572B060A562}" dt="2020-08-22T15:13:32.248" v="1597" actId="313"/>
      <pc:docMkLst>
        <pc:docMk/>
      </pc:docMkLst>
      <pc:sldChg chg="modSp mod">
        <pc:chgData name="itpro guide" userId="1535074a45cce87e" providerId="LiveId" clId="{8B316125-D039-4F48-933A-6572B060A562}" dt="2020-08-22T10:44:56.423" v="32" actId="20577"/>
        <pc:sldMkLst>
          <pc:docMk/>
          <pc:sldMk cId="977761970" sldId="331"/>
        </pc:sldMkLst>
        <pc:spChg chg="mod">
          <ac:chgData name="itpro guide" userId="1535074a45cce87e" providerId="LiveId" clId="{8B316125-D039-4F48-933A-6572B060A562}" dt="2020-08-22T10:44:56.423" v="3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8B316125-D039-4F48-933A-6572B060A562}" dt="2020-08-22T15:13:32.248" v="1597" actId="313"/>
        <pc:sldMkLst>
          <pc:docMk/>
          <pc:sldMk cId="548111238" sldId="340"/>
        </pc:sldMkLst>
        <pc:spChg chg="mod">
          <ac:chgData name="itpro guide" userId="1535074a45cce87e" providerId="LiveId" clId="{8B316125-D039-4F48-933A-6572B060A562}" dt="2020-08-22T15:13:32.248" v="1597" actId="313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8B316125-D039-4F48-933A-6572B060A562}" dt="2020-08-22T11:14:10.888" v="1542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8B316125-D039-4F48-933A-6572B060A562}" dt="2020-08-22T10:47:06.918" v="185" actId="20577"/>
        <pc:sldMkLst>
          <pc:docMk/>
          <pc:sldMk cId="1329715751" sldId="352"/>
        </pc:sldMkLst>
        <pc:spChg chg="mod">
          <ac:chgData name="itpro guide" userId="1535074a45cce87e" providerId="LiveId" clId="{8B316125-D039-4F48-933A-6572B060A562}" dt="2020-08-22T10:47:06.918" v="185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8B316125-D039-4F48-933A-6572B060A562}" dt="2020-08-22T10:52:56.842" v="500" actId="113"/>
        <pc:sldMkLst>
          <pc:docMk/>
          <pc:sldMk cId="443528851" sldId="354"/>
        </pc:sldMkLst>
        <pc:spChg chg="mod">
          <ac:chgData name="itpro guide" userId="1535074a45cce87e" providerId="LiveId" clId="{8B316125-D039-4F48-933A-6572B060A562}" dt="2020-08-22T10:52:56.842" v="500" actId="113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8B316125-D039-4F48-933A-6572B060A562}" dt="2020-08-22T10:51:35.393" v="356" actId="20577"/>
          <ac:spMkLst>
            <pc:docMk/>
            <pc:sldMk cId="443528851" sldId="354"/>
            <ac:spMk id="5" creationId="{1E56D497-4880-4D35-8CF0-E13AF2200081}"/>
          </ac:spMkLst>
        </pc:spChg>
      </pc:sldChg>
      <pc:sldChg chg="addSp modSp mod">
        <pc:chgData name="itpro guide" userId="1535074a45cce87e" providerId="LiveId" clId="{8B316125-D039-4F48-933A-6572B060A562}" dt="2020-08-22T11:34:40.463" v="1556" actId="14100"/>
        <pc:sldMkLst>
          <pc:docMk/>
          <pc:sldMk cId="1267860651" sldId="355"/>
        </pc:sldMkLst>
        <pc:spChg chg="mod">
          <ac:chgData name="itpro guide" userId="1535074a45cce87e" providerId="LiveId" clId="{8B316125-D039-4F48-933A-6572B060A562}" dt="2020-08-22T11:26:57.249" v="1547" actId="113"/>
          <ac:spMkLst>
            <pc:docMk/>
            <pc:sldMk cId="1267860651" sldId="355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1:57.975" v="1279" actId="1076"/>
          <ac:spMkLst>
            <pc:docMk/>
            <pc:sldMk cId="1267860651" sldId="355"/>
            <ac:spMk id="4" creationId="{7CDC0669-070A-41EB-8661-2F78F8F22C2C}"/>
          </ac:spMkLst>
        </pc:spChg>
        <pc:spChg chg="mod">
          <ac:chgData name="itpro guide" userId="1535074a45cce87e" providerId="LiveId" clId="{8B316125-D039-4F48-933A-6572B060A562}" dt="2020-08-22T11:04:12.600" v="910" actId="20577"/>
          <ac:spMkLst>
            <pc:docMk/>
            <pc:sldMk cId="1267860651" sldId="355"/>
            <ac:spMk id="5" creationId="{1E56D497-4880-4D35-8CF0-E13AF2200081}"/>
          </ac:spMkLst>
        </pc:spChg>
        <pc:spChg chg="add mod">
          <ac:chgData name="itpro guide" userId="1535074a45cce87e" providerId="LiveId" clId="{8B316125-D039-4F48-933A-6572B060A562}" dt="2020-08-22T11:12:00.240" v="1280" actId="1076"/>
          <ac:spMkLst>
            <pc:docMk/>
            <pc:sldMk cId="1267860651" sldId="355"/>
            <ac:spMk id="7" creationId="{DCECBE51-EA19-4D70-8CA0-CD10BDA93CDB}"/>
          </ac:spMkLst>
        </pc:spChg>
        <pc:spChg chg="add mod">
          <ac:chgData name="itpro guide" userId="1535074a45cce87e" providerId="LiveId" clId="{8B316125-D039-4F48-933A-6572B060A562}" dt="2020-08-22T11:34:40.463" v="1556" actId="14100"/>
          <ac:spMkLst>
            <pc:docMk/>
            <pc:sldMk cId="1267860651" sldId="355"/>
            <ac:spMk id="9" creationId="{67B29ED1-8BA0-4A06-8959-4A8B5179F839}"/>
          </ac:spMkLst>
        </pc:spChg>
        <pc:cxnChg chg="add mod">
          <ac:chgData name="itpro guide" userId="1535074a45cce87e" providerId="LiveId" clId="{8B316125-D039-4F48-933A-6572B060A562}" dt="2020-08-22T11:12:07.024" v="1283" actId="14100"/>
          <ac:cxnSpMkLst>
            <pc:docMk/>
            <pc:sldMk cId="1267860651" sldId="355"/>
            <ac:cxnSpMk id="11" creationId="{2B63C9A8-E938-475D-9733-2E0F7817E6D1}"/>
          </ac:cxnSpMkLst>
        </pc:cxnChg>
      </pc:sldChg>
      <pc:sldChg chg="addSp modSp mod">
        <pc:chgData name="itpro guide" userId="1535074a45cce87e" providerId="LiveId" clId="{8B316125-D039-4F48-933A-6572B060A562}" dt="2020-08-22T11:14:22.647" v="1544" actId="1076"/>
        <pc:sldMkLst>
          <pc:docMk/>
          <pc:sldMk cId="1632892327" sldId="356"/>
        </pc:sldMkLst>
        <pc:spChg chg="mod">
          <ac:chgData name="itpro guide" userId="1535074a45cce87e" providerId="LiveId" clId="{8B316125-D039-4F48-933A-6572B060A562}" dt="2020-08-22T10:54:58.508" v="771" actId="20577"/>
          <ac:spMkLst>
            <pc:docMk/>
            <pc:sldMk cId="1632892327" sldId="356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4:22.647" v="1544" actId="1076"/>
          <ac:spMkLst>
            <pc:docMk/>
            <pc:sldMk cId="1632892327" sldId="356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0:53:29.537" v="549" actId="20577"/>
          <ac:spMkLst>
            <pc:docMk/>
            <pc:sldMk cId="1632892327" sldId="356"/>
            <ac:spMk id="5" creationId="{1E56D497-4880-4D35-8CF0-E13AF2200081}"/>
          </ac:spMkLst>
        </pc:spChg>
      </pc:sldChg>
      <pc:sldChg chg="delSp modSp add mod ord">
        <pc:chgData name="itpro guide" userId="1535074a45cce87e" providerId="LiveId" clId="{8B316125-D039-4F48-933A-6572B060A562}" dt="2020-08-22T11:12:58.754" v="1333" actId="478"/>
        <pc:sldMkLst>
          <pc:docMk/>
          <pc:sldMk cId="450961228" sldId="357"/>
        </pc:sldMkLst>
        <pc:spChg chg="mod">
          <ac:chgData name="itpro guide" userId="1535074a45cce87e" providerId="LiveId" clId="{8B316125-D039-4F48-933A-6572B060A562}" dt="2020-08-22T11:12:56.384" v="1332" actId="20577"/>
          <ac:spMkLst>
            <pc:docMk/>
            <pc:sldMk cId="450961228" sldId="357"/>
            <ac:spMk id="2" creationId="{374D1B70-6CD0-446E-906B-F24F2C628A52}"/>
          </ac:spMkLst>
        </pc:spChg>
        <pc:spChg chg="del">
          <ac:chgData name="itpro guide" userId="1535074a45cce87e" providerId="LiveId" clId="{8B316125-D039-4F48-933A-6572B060A562}" dt="2020-08-22T11:12:58.754" v="1333" actId="478"/>
          <ac:spMkLst>
            <pc:docMk/>
            <pc:sldMk cId="450961228" sldId="357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1:12:46.904" v="1293" actId="20577"/>
          <ac:spMkLst>
            <pc:docMk/>
            <pc:sldMk cId="450961228" sldId="357"/>
            <ac:spMk id="5" creationId="{1E56D497-4880-4D35-8CF0-E13AF2200081}"/>
          </ac:spMkLst>
        </pc:spChg>
      </pc:sldChg>
    </pc:docChg>
  </pc:docChgLst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  <pc:docChgLst>
    <pc:chgData name="itpro guide" userId="1535074a45cce87e" providerId="LiveId" clId="{62ACFCCF-6C80-4BB5-A414-5D9E6A3DD7B6}"/>
    <pc:docChg chg="custSel addSld modSld">
      <pc:chgData name="itpro guide" userId="1535074a45cce87e" providerId="LiveId" clId="{62ACFCCF-6C80-4BB5-A414-5D9E6A3DD7B6}" dt="2020-08-11T10:29:47.039" v="832" actId="12"/>
      <pc:docMkLst>
        <pc:docMk/>
      </pc:docMkLst>
      <pc:sldChg chg="modSp mod">
        <pc:chgData name="itpro guide" userId="1535074a45cce87e" providerId="LiveId" clId="{62ACFCCF-6C80-4BB5-A414-5D9E6A3DD7B6}" dt="2020-08-11T09:35:48.166" v="34" actId="20577"/>
        <pc:sldMkLst>
          <pc:docMk/>
          <pc:sldMk cId="977761970" sldId="331"/>
        </pc:sldMkLst>
        <pc:spChg chg="mod">
          <ac:chgData name="itpro guide" userId="1535074a45cce87e" providerId="LiveId" clId="{62ACFCCF-6C80-4BB5-A414-5D9E6A3DD7B6}" dt="2020-08-11T09:35:48.16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2ACFCCF-6C80-4BB5-A414-5D9E6A3DD7B6}" dt="2020-08-11T09:59:14.963" v="754" actId="27636"/>
        <pc:sldMkLst>
          <pc:docMk/>
          <pc:sldMk cId="548111238" sldId="340"/>
        </pc:sldMkLst>
        <pc:spChg chg="mod">
          <ac:chgData name="itpro guide" userId="1535074a45cce87e" providerId="LiveId" clId="{62ACFCCF-6C80-4BB5-A414-5D9E6A3DD7B6}" dt="2020-08-11T09:59:14.963" v="754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62ACFCCF-6C80-4BB5-A414-5D9E6A3DD7B6}" dt="2020-08-11T09:59:06.143" v="735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62ACFCCF-6C80-4BB5-A414-5D9E6A3DD7B6}" dt="2020-08-11T09:36:24.857" v="168" actId="20577"/>
        <pc:sldMkLst>
          <pc:docMk/>
          <pc:sldMk cId="1329715751" sldId="352"/>
        </pc:sldMkLst>
        <pc:spChg chg="mod">
          <ac:chgData name="itpro guide" userId="1535074a45cce87e" providerId="LiveId" clId="{62ACFCCF-6C80-4BB5-A414-5D9E6A3DD7B6}" dt="2020-08-11T09:36:24.857" v="16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62ACFCCF-6C80-4BB5-A414-5D9E6A3DD7B6}" dt="2020-08-11T09:58:23.882" v="627" actId="20577"/>
        <pc:sldMkLst>
          <pc:docMk/>
          <pc:sldMk cId="443528851" sldId="354"/>
        </pc:sldMkLst>
        <pc:spChg chg="add mod">
          <ac:chgData name="itpro guide" userId="1535074a45cce87e" providerId="LiveId" clId="{62ACFCCF-6C80-4BB5-A414-5D9E6A3DD7B6}" dt="2020-08-11T09:58:00.001" v="620" actId="20577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3.882" v="627" actId="20577"/>
          <ac:spMkLst>
            <pc:docMk/>
            <pc:sldMk cId="443528851" sldId="354"/>
            <ac:spMk id="5" creationId="{1E56D497-4880-4D35-8CF0-E13AF2200081}"/>
          </ac:spMkLst>
        </pc:spChg>
        <pc:graphicFrameChg chg="del">
          <ac:chgData name="itpro guide" userId="1535074a45cce87e" providerId="LiveId" clId="{62ACFCCF-6C80-4BB5-A414-5D9E6A3DD7B6}" dt="2020-08-11T09:38:22.219" v="208" actId="478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modSp add mod">
        <pc:chgData name="itpro guide" userId="1535074a45cce87e" providerId="LiveId" clId="{62ACFCCF-6C80-4BB5-A414-5D9E6A3DD7B6}" dt="2020-08-11T09:58:54.888" v="718" actId="20577"/>
        <pc:sldMkLst>
          <pc:docMk/>
          <pc:sldMk cId="1267860651" sldId="355"/>
        </pc:sldMkLst>
        <pc:spChg chg="mod">
          <ac:chgData name="itpro guide" userId="1535074a45cce87e" providerId="LiveId" clId="{62ACFCCF-6C80-4BB5-A414-5D9E6A3DD7B6}" dt="2020-08-11T09:58:54.888" v="718" actId="20577"/>
          <ac:spMkLst>
            <pc:docMk/>
            <pc:sldMk cId="1267860651" sldId="355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7.455" v="632" actId="20577"/>
          <ac:spMkLst>
            <pc:docMk/>
            <pc:sldMk cId="1267860651" sldId="355"/>
            <ac:spMk id="5" creationId="{1E56D497-4880-4D35-8CF0-E13AF2200081}"/>
          </ac:spMkLst>
        </pc:spChg>
      </pc:sldChg>
      <pc:sldChg chg="modSp add mod">
        <pc:chgData name="itpro guide" userId="1535074a45cce87e" providerId="LiveId" clId="{62ACFCCF-6C80-4BB5-A414-5D9E6A3DD7B6}" dt="2020-08-11T10:29:47.039" v="832" actId="12"/>
        <pc:sldMkLst>
          <pc:docMk/>
          <pc:sldMk cId="1632892327" sldId="356"/>
        </pc:sldMkLst>
        <pc:spChg chg="mod">
          <ac:chgData name="itpro guide" userId="1535074a45cce87e" providerId="LiveId" clId="{62ACFCCF-6C80-4BB5-A414-5D9E6A3DD7B6}" dt="2020-08-11T10:29:47.039" v="832" actId="12"/>
          <ac:spMkLst>
            <pc:docMk/>
            <pc:sldMk cId="1632892327" sldId="356"/>
            <ac:spMk id="2" creationId="{374D1B70-6CD0-446E-906B-F24F2C628A5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E9E60-A4BF-471A-B32A-86656C836F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5F3F89-84EA-47D9-B0C3-6A444225E696}">
      <dgm:prSet/>
      <dgm:spPr/>
      <dgm:t>
        <a:bodyPr/>
        <a:lstStyle/>
        <a:p>
          <a:pPr>
            <a:defRPr cap="all"/>
          </a:pPr>
          <a:r>
            <a:rPr lang="en-IN"/>
            <a:t>Create a shared folder</a:t>
          </a:r>
          <a:endParaRPr lang="en-US"/>
        </a:p>
      </dgm:t>
    </dgm:pt>
    <dgm:pt modelId="{4164B75B-7F07-48C0-ABBB-6FE519AA4D70}" type="parTrans" cxnId="{CF0AA5F0-2264-42B2-A89B-C0848C64E877}">
      <dgm:prSet/>
      <dgm:spPr/>
      <dgm:t>
        <a:bodyPr/>
        <a:lstStyle/>
        <a:p>
          <a:endParaRPr lang="en-US"/>
        </a:p>
      </dgm:t>
    </dgm:pt>
    <dgm:pt modelId="{9111DDE6-ECC7-400A-8CDE-B80F0F2AB55A}" type="sibTrans" cxnId="{CF0AA5F0-2264-42B2-A89B-C0848C64E877}">
      <dgm:prSet/>
      <dgm:spPr/>
      <dgm:t>
        <a:bodyPr/>
        <a:lstStyle/>
        <a:p>
          <a:endParaRPr lang="en-US"/>
        </a:p>
      </dgm:t>
    </dgm:pt>
    <dgm:pt modelId="{AE5EE2F8-BB4F-4BED-B379-8F2E201F3C6E}">
      <dgm:prSet/>
      <dgm:spPr/>
      <dgm:t>
        <a:bodyPr/>
        <a:lstStyle/>
        <a:p>
          <a:pPr>
            <a:defRPr cap="all"/>
          </a:pPr>
          <a:r>
            <a:rPr lang="en-IN"/>
            <a:t>Download and Extract ODT</a:t>
          </a:r>
          <a:endParaRPr lang="en-US"/>
        </a:p>
      </dgm:t>
    </dgm:pt>
    <dgm:pt modelId="{145F23BD-FA7B-433B-8CAF-C217616E8A72}" type="parTrans" cxnId="{EC660DE0-383F-4BD4-B7C9-8CDCF7FDF8A7}">
      <dgm:prSet/>
      <dgm:spPr/>
      <dgm:t>
        <a:bodyPr/>
        <a:lstStyle/>
        <a:p>
          <a:endParaRPr lang="en-US"/>
        </a:p>
      </dgm:t>
    </dgm:pt>
    <dgm:pt modelId="{FFF4B486-F8ED-4B26-ADC8-CA6F0CC05A37}" type="sibTrans" cxnId="{EC660DE0-383F-4BD4-B7C9-8CDCF7FDF8A7}">
      <dgm:prSet/>
      <dgm:spPr/>
      <dgm:t>
        <a:bodyPr/>
        <a:lstStyle/>
        <a:p>
          <a:endParaRPr lang="en-US"/>
        </a:p>
      </dgm:t>
    </dgm:pt>
    <dgm:pt modelId="{226D3CEE-ABE1-431C-AC35-ED4400E4215B}">
      <dgm:prSet/>
      <dgm:spPr/>
      <dgm:t>
        <a:bodyPr/>
        <a:lstStyle/>
        <a:p>
          <a:pPr>
            <a:defRPr cap="all"/>
          </a:pPr>
          <a:r>
            <a:rPr lang="en-IN"/>
            <a:t>Create Configuration file</a:t>
          </a:r>
          <a:endParaRPr lang="en-US"/>
        </a:p>
      </dgm:t>
    </dgm:pt>
    <dgm:pt modelId="{E501E995-409B-40C7-8275-8FC668B2DBC0}" type="parTrans" cxnId="{AEAF0BE7-DA72-4C2D-80A1-5BB4D2F101B3}">
      <dgm:prSet/>
      <dgm:spPr/>
      <dgm:t>
        <a:bodyPr/>
        <a:lstStyle/>
        <a:p>
          <a:endParaRPr lang="en-US"/>
        </a:p>
      </dgm:t>
    </dgm:pt>
    <dgm:pt modelId="{6A8DFEAE-065B-4163-AA8A-B5DC5CF600B7}" type="sibTrans" cxnId="{AEAF0BE7-DA72-4C2D-80A1-5BB4D2F101B3}">
      <dgm:prSet/>
      <dgm:spPr/>
      <dgm:t>
        <a:bodyPr/>
        <a:lstStyle/>
        <a:p>
          <a:endParaRPr lang="en-US"/>
        </a:p>
      </dgm:t>
    </dgm:pt>
    <dgm:pt modelId="{8B13349C-BA54-468C-87A1-01FCEA333649}">
      <dgm:prSet/>
      <dgm:spPr/>
      <dgm:t>
        <a:bodyPr/>
        <a:lstStyle/>
        <a:p>
          <a:pPr>
            <a:defRPr cap="all"/>
          </a:pPr>
          <a:r>
            <a:rPr lang="en-IN"/>
            <a:t>Download Source to Share folder</a:t>
          </a:r>
          <a:endParaRPr lang="en-US"/>
        </a:p>
      </dgm:t>
    </dgm:pt>
    <dgm:pt modelId="{9BA2CE2C-B2CA-4236-9A1E-9EFD5E85BBA8}" type="parTrans" cxnId="{C0FF0AF2-642E-49A1-9749-5F044FA54161}">
      <dgm:prSet/>
      <dgm:spPr/>
      <dgm:t>
        <a:bodyPr/>
        <a:lstStyle/>
        <a:p>
          <a:endParaRPr lang="en-US"/>
        </a:p>
      </dgm:t>
    </dgm:pt>
    <dgm:pt modelId="{31932355-B2E8-4DC4-B1BF-B390B429FBFC}" type="sibTrans" cxnId="{C0FF0AF2-642E-49A1-9749-5F044FA54161}">
      <dgm:prSet/>
      <dgm:spPr/>
      <dgm:t>
        <a:bodyPr/>
        <a:lstStyle/>
        <a:p>
          <a:endParaRPr lang="en-US"/>
        </a:p>
      </dgm:t>
    </dgm:pt>
    <dgm:pt modelId="{F77FA9AF-CB3D-49F2-86D8-293E3F43EDD3}">
      <dgm:prSet/>
      <dgm:spPr/>
      <dgm:t>
        <a:bodyPr/>
        <a:lstStyle/>
        <a:p>
          <a:pPr>
            <a:defRPr cap="all"/>
          </a:pPr>
          <a:r>
            <a:rPr lang="en-IN"/>
            <a:t>Install M365 App from Client PC</a:t>
          </a:r>
          <a:endParaRPr lang="en-US"/>
        </a:p>
      </dgm:t>
    </dgm:pt>
    <dgm:pt modelId="{D9031725-898D-4718-8899-A30DAD7AE067}" type="parTrans" cxnId="{10D70F98-7194-455D-9261-717A048AA2BE}">
      <dgm:prSet/>
      <dgm:spPr/>
      <dgm:t>
        <a:bodyPr/>
        <a:lstStyle/>
        <a:p>
          <a:endParaRPr lang="en-US"/>
        </a:p>
      </dgm:t>
    </dgm:pt>
    <dgm:pt modelId="{CC3BC9EB-6228-4FEB-ABE5-76D7E7744453}" type="sibTrans" cxnId="{10D70F98-7194-455D-9261-717A048AA2BE}">
      <dgm:prSet/>
      <dgm:spPr/>
      <dgm:t>
        <a:bodyPr/>
        <a:lstStyle/>
        <a:p>
          <a:endParaRPr lang="en-US"/>
        </a:p>
      </dgm:t>
    </dgm:pt>
    <dgm:pt modelId="{F76F064B-C5FA-41EC-A02F-5DD2414B59C5}" type="pres">
      <dgm:prSet presAssocID="{74EE9E60-A4BF-471A-B32A-86656C836F14}" presName="root" presStyleCnt="0">
        <dgm:presLayoutVars>
          <dgm:dir/>
          <dgm:resizeHandles val="exact"/>
        </dgm:presLayoutVars>
      </dgm:prSet>
      <dgm:spPr/>
    </dgm:pt>
    <dgm:pt modelId="{AA9C31B1-3AB1-4162-A6BB-BD98BDF4D3DF}" type="pres">
      <dgm:prSet presAssocID="{1D5F3F89-84EA-47D9-B0C3-6A444225E696}" presName="compNode" presStyleCnt="0"/>
      <dgm:spPr/>
    </dgm:pt>
    <dgm:pt modelId="{FFB7837D-272B-4995-8EE1-9C69E42E3E50}" type="pres">
      <dgm:prSet presAssocID="{1D5F3F89-84EA-47D9-B0C3-6A444225E696}" presName="iconBgRect" presStyleLbl="bgShp" presStyleIdx="0" presStyleCnt="5"/>
      <dgm:spPr/>
    </dgm:pt>
    <dgm:pt modelId="{92C0037B-B640-4A35-B7A7-A15F8088C6A5}" type="pres">
      <dgm:prSet presAssocID="{1D5F3F89-84EA-47D9-B0C3-6A444225E6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A89973B-5CB3-46CB-8745-342831BC5CEC}" type="pres">
      <dgm:prSet presAssocID="{1D5F3F89-84EA-47D9-B0C3-6A444225E696}" presName="spaceRect" presStyleCnt="0"/>
      <dgm:spPr/>
    </dgm:pt>
    <dgm:pt modelId="{7B3FFA55-D209-4712-A21E-79AFF70D741C}" type="pres">
      <dgm:prSet presAssocID="{1D5F3F89-84EA-47D9-B0C3-6A444225E696}" presName="textRect" presStyleLbl="revTx" presStyleIdx="0" presStyleCnt="5">
        <dgm:presLayoutVars>
          <dgm:chMax val="1"/>
          <dgm:chPref val="1"/>
        </dgm:presLayoutVars>
      </dgm:prSet>
      <dgm:spPr/>
    </dgm:pt>
    <dgm:pt modelId="{5AF4EC54-B898-49E2-B46A-9CECBC0CD76C}" type="pres">
      <dgm:prSet presAssocID="{9111DDE6-ECC7-400A-8CDE-B80F0F2AB55A}" presName="sibTrans" presStyleCnt="0"/>
      <dgm:spPr/>
    </dgm:pt>
    <dgm:pt modelId="{D5FB4206-6337-48EA-94A1-45D52A6BFF26}" type="pres">
      <dgm:prSet presAssocID="{AE5EE2F8-BB4F-4BED-B379-8F2E201F3C6E}" presName="compNode" presStyleCnt="0"/>
      <dgm:spPr/>
    </dgm:pt>
    <dgm:pt modelId="{33BCF0D7-5539-4B19-89C4-2B02FB3FF719}" type="pres">
      <dgm:prSet presAssocID="{AE5EE2F8-BB4F-4BED-B379-8F2E201F3C6E}" presName="iconBgRect" presStyleLbl="bgShp" presStyleIdx="1" presStyleCnt="5"/>
      <dgm:spPr/>
    </dgm:pt>
    <dgm:pt modelId="{387E1104-8D60-4E66-9E08-6BBEFCC5AE6D}" type="pres">
      <dgm:prSet presAssocID="{AE5EE2F8-BB4F-4BED-B379-8F2E201F3C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B398966-57E8-49BC-B84C-CE1B76E0EBDE}" type="pres">
      <dgm:prSet presAssocID="{AE5EE2F8-BB4F-4BED-B379-8F2E201F3C6E}" presName="spaceRect" presStyleCnt="0"/>
      <dgm:spPr/>
    </dgm:pt>
    <dgm:pt modelId="{B58A3631-B3D5-47F2-BAAE-94849CD7AAD7}" type="pres">
      <dgm:prSet presAssocID="{AE5EE2F8-BB4F-4BED-B379-8F2E201F3C6E}" presName="textRect" presStyleLbl="revTx" presStyleIdx="1" presStyleCnt="5">
        <dgm:presLayoutVars>
          <dgm:chMax val="1"/>
          <dgm:chPref val="1"/>
        </dgm:presLayoutVars>
      </dgm:prSet>
      <dgm:spPr/>
    </dgm:pt>
    <dgm:pt modelId="{F811BB88-CE1F-41F8-AED8-AEB06E57ED06}" type="pres">
      <dgm:prSet presAssocID="{FFF4B486-F8ED-4B26-ADC8-CA6F0CC05A37}" presName="sibTrans" presStyleCnt="0"/>
      <dgm:spPr/>
    </dgm:pt>
    <dgm:pt modelId="{BB45B24C-29DD-4891-A4D3-02667F83C3F5}" type="pres">
      <dgm:prSet presAssocID="{226D3CEE-ABE1-431C-AC35-ED4400E4215B}" presName="compNode" presStyleCnt="0"/>
      <dgm:spPr/>
    </dgm:pt>
    <dgm:pt modelId="{0236E5E7-80A2-434E-8AF4-9C1174EA474A}" type="pres">
      <dgm:prSet presAssocID="{226D3CEE-ABE1-431C-AC35-ED4400E4215B}" presName="iconBgRect" presStyleLbl="bgShp" presStyleIdx="2" presStyleCnt="5"/>
      <dgm:spPr/>
    </dgm:pt>
    <dgm:pt modelId="{1FAC3205-BA27-400F-888F-34CFF15C0D50}" type="pres">
      <dgm:prSet presAssocID="{226D3CEE-ABE1-431C-AC35-ED4400E421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983E791-5E90-4435-8783-179E51E38793}" type="pres">
      <dgm:prSet presAssocID="{226D3CEE-ABE1-431C-AC35-ED4400E4215B}" presName="spaceRect" presStyleCnt="0"/>
      <dgm:spPr/>
    </dgm:pt>
    <dgm:pt modelId="{96A6864E-1C8B-4435-84F0-213127777573}" type="pres">
      <dgm:prSet presAssocID="{226D3CEE-ABE1-431C-AC35-ED4400E4215B}" presName="textRect" presStyleLbl="revTx" presStyleIdx="2" presStyleCnt="5">
        <dgm:presLayoutVars>
          <dgm:chMax val="1"/>
          <dgm:chPref val="1"/>
        </dgm:presLayoutVars>
      </dgm:prSet>
      <dgm:spPr/>
    </dgm:pt>
    <dgm:pt modelId="{E1BF505E-2888-45C6-BDD5-A0C6DD6C2444}" type="pres">
      <dgm:prSet presAssocID="{6A8DFEAE-065B-4163-AA8A-B5DC5CF600B7}" presName="sibTrans" presStyleCnt="0"/>
      <dgm:spPr/>
    </dgm:pt>
    <dgm:pt modelId="{3404D1D3-2513-4C3D-ADC1-3EC89558A34A}" type="pres">
      <dgm:prSet presAssocID="{8B13349C-BA54-468C-87A1-01FCEA333649}" presName="compNode" presStyleCnt="0"/>
      <dgm:spPr/>
    </dgm:pt>
    <dgm:pt modelId="{3472EB3C-F424-4A06-BC7D-92A9A700BFE2}" type="pres">
      <dgm:prSet presAssocID="{8B13349C-BA54-468C-87A1-01FCEA333649}" presName="iconBgRect" presStyleLbl="bgShp" presStyleIdx="3" presStyleCnt="5"/>
      <dgm:spPr/>
    </dgm:pt>
    <dgm:pt modelId="{2DFEDD0E-0664-45AC-B18D-134AE5CF231A}" type="pres">
      <dgm:prSet presAssocID="{8B13349C-BA54-468C-87A1-01FCEA3336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82B59B9A-5D75-447A-B35E-61A2D1F9D98A}" type="pres">
      <dgm:prSet presAssocID="{8B13349C-BA54-468C-87A1-01FCEA333649}" presName="spaceRect" presStyleCnt="0"/>
      <dgm:spPr/>
    </dgm:pt>
    <dgm:pt modelId="{39F5E2EE-5B4E-441B-AD1D-07B3BBF3D6C3}" type="pres">
      <dgm:prSet presAssocID="{8B13349C-BA54-468C-87A1-01FCEA333649}" presName="textRect" presStyleLbl="revTx" presStyleIdx="3" presStyleCnt="5">
        <dgm:presLayoutVars>
          <dgm:chMax val="1"/>
          <dgm:chPref val="1"/>
        </dgm:presLayoutVars>
      </dgm:prSet>
      <dgm:spPr/>
    </dgm:pt>
    <dgm:pt modelId="{07E53FE0-CE2B-49CD-B059-12A9488375B4}" type="pres">
      <dgm:prSet presAssocID="{31932355-B2E8-4DC4-B1BF-B390B429FBFC}" presName="sibTrans" presStyleCnt="0"/>
      <dgm:spPr/>
    </dgm:pt>
    <dgm:pt modelId="{E18EE178-DE7A-49F4-8C94-5490EAB08A59}" type="pres">
      <dgm:prSet presAssocID="{F77FA9AF-CB3D-49F2-86D8-293E3F43EDD3}" presName="compNode" presStyleCnt="0"/>
      <dgm:spPr/>
    </dgm:pt>
    <dgm:pt modelId="{91F5BB4F-B721-4C9B-9643-C667805D9B22}" type="pres">
      <dgm:prSet presAssocID="{F77FA9AF-CB3D-49F2-86D8-293E3F43EDD3}" presName="iconBgRect" presStyleLbl="bgShp" presStyleIdx="4" presStyleCnt="5"/>
      <dgm:spPr/>
    </dgm:pt>
    <dgm:pt modelId="{6A3923E5-5978-4757-A4D8-5FAE33D2E61B}" type="pres">
      <dgm:prSet presAssocID="{F77FA9AF-CB3D-49F2-86D8-293E3F43ED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5CF010D-A661-431A-A232-60577F32B859}" type="pres">
      <dgm:prSet presAssocID="{F77FA9AF-CB3D-49F2-86D8-293E3F43EDD3}" presName="spaceRect" presStyleCnt="0"/>
      <dgm:spPr/>
    </dgm:pt>
    <dgm:pt modelId="{B55AF978-FE94-4306-BDB1-A4B734638B9F}" type="pres">
      <dgm:prSet presAssocID="{F77FA9AF-CB3D-49F2-86D8-293E3F43ED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A20E1B-65CB-47FB-935A-BC13E57B92AD}" type="presOf" srcId="{1D5F3F89-84EA-47D9-B0C3-6A444225E696}" destId="{7B3FFA55-D209-4712-A21E-79AFF70D741C}" srcOrd="0" destOrd="0" presId="urn:microsoft.com/office/officeart/2018/5/layout/IconCircleLabelList"/>
    <dgm:cxn modelId="{2A96F41F-2467-45BC-9550-DE0542629A0C}" type="presOf" srcId="{74EE9E60-A4BF-471A-B32A-86656C836F14}" destId="{F76F064B-C5FA-41EC-A02F-5DD2414B59C5}" srcOrd="0" destOrd="0" presId="urn:microsoft.com/office/officeart/2018/5/layout/IconCircleLabelList"/>
    <dgm:cxn modelId="{0F073838-6B94-4A69-A7FE-9DA0DEF96B35}" type="presOf" srcId="{8B13349C-BA54-468C-87A1-01FCEA333649}" destId="{39F5E2EE-5B4E-441B-AD1D-07B3BBF3D6C3}" srcOrd="0" destOrd="0" presId="urn:microsoft.com/office/officeart/2018/5/layout/IconCircleLabelList"/>
    <dgm:cxn modelId="{6A4CA740-2FC1-4353-996E-6E228BA6BB95}" type="presOf" srcId="{AE5EE2F8-BB4F-4BED-B379-8F2E201F3C6E}" destId="{B58A3631-B3D5-47F2-BAAE-94849CD7AAD7}" srcOrd="0" destOrd="0" presId="urn:microsoft.com/office/officeart/2018/5/layout/IconCircleLabelList"/>
    <dgm:cxn modelId="{F895DC73-839A-4C52-820D-1078F7CD22D7}" type="presOf" srcId="{F77FA9AF-CB3D-49F2-86D8-293E3F43EDD3}" destId="{B55AF978-FE94-4306-BDB1-A4B734638B9F}" srcOrd="0" destOrd="0" presId="urn:microsoft.com/office/officeart/2018/5/layout/IconCircleLabelList"/>
    <dgm:cxn modelId="{10D70F98-7194-455D-9261-717A048AA2BE}" srcId="{74EE9E60-A4BF-471A-B32A-86656C836F14}" destId="{F77FA9AF-CB3D-49F2-86D8-293E3F43EDD3}" srcOrd="4" destOrd="0" parTransId="{D9031725-898D-4718-8899-A30DAD7AE067}" sibTransId="{CC3BC9EB-6228-4FEB-ABE5-76D7E7744453}"/>
    <dgm:cxn modelId="{5584FCA1-5A42-402C-B301-C03EFF001FE1}" type="presOf" srcId="{226D3CEE-ABE1-431C-AC35-ED4400E4215B}" destId="{96A6864E-1C8B-4435-84F0-213127777573}" srcOrd="0" destOrd="0" presId="urn:microsoft.com/office/officeart/2018/5/layout/IconCircleLabelList"/>
    <dgm:cxn modelId="{EC660DE0-383F-4BD4-B7C9-8CDCF7FDF8A7}" srcId="{74EE9E60-A4BF-471A-B32A-86656C836F14}" destId="{AE5EE2F8-BB4F-4BED-B379-8F2E201F3C6E}" srcOrd="1" destOrd="0" parTransId="{145F23BD-FA7B-433B-8CAF-C217616E8A72}" sibTransId="{FFF4B486-F8ED-4B26-ADC8-CA6F0CC05A37}"/>
    <dgm:cxn modelId="{AEAF0BE7-DA72-4C2D-80A1-5BB4D2F101B3}" srcId="{74EE9E60-A4BF-471A-B32A-86656C836F14}" destId="{226D3CEE-ABE1-431C-AC35-ED4400E4215B}" srcOrd="2" destOrd="0" parTransId="{E501E995-409B-40C7-8275-8FC668B2DBC0}" sibTransId="{6A8DFEAE-065B-4163-AA8A-B5DC5CF600B7}"/>
    <dgm:cxn modelId="{CF0AA5F0-2264-42B2-A89B-C0848C64E877}" srcId="{74EE9E60-A4BF-471A-B32A-86656C836F14}" destId="{1D5F3F89-84EA-47D9-B0C3-6A444225E696}" srcOrd="0" destOrd="0" parTransId="{4164B75B-7F07-48C0-ABBB-6FE519AA4D70}" sibTransId="{9111DDE6-ECC7-400A-8CDE-B80F0F2AB55A}"/>
    <dgm:cxn modelId="{C0FF0AF2-642E-49A1-9749-5F044FA54161}" srcId="{74EE9E60-A4BF-471A-B32A-86656C836F14}" destId="{8B13349C-BA54-468C-87A1-01FCEA333649}" srcOrd="3" destOrd="0" parTransId="{9BA2CE2C-B2CA-4236-9A1E-9EFD5E85BBA8}" sibTransId="{31932355-B2E8-4DC4-B1BF-B390B429FBFC}"/>
    <dgm:cxn modelId="{B4DED091-CE72-4CC1-BE33-2CB68D235624}" type="presParOf" srcId="{F76F064B-C5FA-41EC-A02F-5DD2414B59C5}" destId="{AA9C31B1-3AB1-4162-A6BB-BD98BDF4D3DF}" srcOrd="0" destOrd="0" presId="urn:microsoft.com/office/officeart/2018/5/layout/IconCircleLabelList"/>
    <dgm:cxn modelId="{3B0FD624-D659-4148-8B5E-84EC02645A64}" type="presParOf" srcId="{AA9C31B1-3AB1-4162-A6BB-BD98BDF4D3DF}" destId="{FFB7837D-272B-4995-8EE1-9C69E42E3E50}" srcOrd="0" destOrd="0" presId="urn:microsoft.com/office/officeart/2018/5/layout/IconCircleLabelList"/>
    <dgm:cxn modelId="{874EC5C6-EA9C-443F-80CE-3120AA321348}" type="presParOf" srcId="{AA9C31B1-3AB1-4162-A6BB-BD98BDF4D3DF}" destId="{92C0037B-B640-4A35-B7A7-A15F8088C6A5}" srcOrd="1" destOrd="0" presId="urn:microsoft.com/office/officeart/2018/5/layout/IconCircleLabelList"/>
    <dgm:cxn modelId="{77CAE7A0-DAB4-4739-8D81-8C55691BA24E}" type="presParOf" srcId="{AA9C31B1-3AB1-4162-A6BB-BD98BDF4D3DF}" destId="{EA89973B-5CB3-46CB-8745-342831BC5CEC}" srcOrd="2" destOrd="0" presId="urn:microsoft.com/office/officeart/2018/5/layout/IconCircleLabelList"/>
    <dgm:cxn modelId="{03D562D3-3F9A-4FE0-B8F5-3E22187C3071}" type="presParOf" srcId="{AA9C31B1-3AB1-4162-A6BB-BD98BDF4D3DF}" destId="{7B3FFA55-D209-4712-A21E-79AFF70D741C}" srcOrd="3" destOrd="0" presId="urn:microsoft.com/office/officeart/2018/5/layout/IconCircleLabelList"/>
    <dgm:cxn modelId="{1242C435-86D7-4D97-B775-E1F34857C521}" type="presParOf" srcId="{F76F064B-C5FA-41EC-A02F-5DD2414B59C5}" destId="{5AF4EC54-B898-49E2-B46A-9CECBC0CD76C}" srcOrd="1" destOrd="0" presId="urn:microsoft.com/office/officeart/2018/5/layout/IconCircleLabelList"/>
    <dgm:cxn modelId="{AA6EA0E1-024B-4057-8494-A85BD2C94578}" type="presParOf" srcId="{F76F064B-C5FA-41EC-A02F-5DD2414B59C5}" destId="{D5FB4206-6337-48EA-94A1-45D52A6BFF26}" srcOrd="2" destOrd="0" presId="urn:microsoft.com/office/officeart/2018/5/layout/IconCircleLabelList"/>
    <dgm:cxn modelId="{F263F5D0-948A-4F76-97B1-F896F2653CC7}" type="presParOf" srcId="{D5FB4206-6337-48EA-94A1-45D52A6BFF26}" destId="{33BCF0D7-5539-4B19-89C4-2B02FB3FF719}" srcOrd="0" destOrd="0" presId="urn:microsoft.com/office/officeart/2018/5/layout/IconCircleLabelList"/>
    <dgm:cxn modelId="{14B100C5-6D3E-4182-B426-781C5A33D75F}" type="presParOf" srcId="{D5FB4206-6337-48EA-94A1-45D52A6BFF26}" destId="{387E1104-8D60-4E66-9E08-6BBEFCC5AE6D}" srcOrd="1" destOrd="0" presId="urn:microsoft.com/office/officeart/2018/5/layout/IconCircleLabelList"/>
    <dgm:cxn modelId="{422661F8-870A-4225-A3E5-A62328ED360F}" type="presParOf" srcId="{D5FB4206-6337-48EA-94A1-45D52A6BFF26}" destId="{CB398966-57E8-49BC-B84C-CE1B76E0EBDE}" srcOrd="2" destOrd="0" presId="urn:microsoft.com/office/officeart/2018/5/layout/IconCircleLabelList"/>
    <dgm:cxn modelId="{5CBACFCA-FD8F-4E31-801D-08CC6701DCC0}" type="presParOf" srcId="{D5FB4206-6337-48EA-94A1-45D52A6BFF26}" destId="{B58A3631-B3D5-47F2-BAAE-94849CD7AAD7}" srcOrd="3" destOrd="0" presId="urn:microsoft.com/office/officeart/2018/5/layout/IconCircleLabelList"/>
    <dgm:cxn modelId="{38033C6F-5F12-4B7C-89C6-0C68B2AE2D73}" type="presParOf" srcId="{F76F064B-C5FA-41EC-A02F-5DD2414B59C5}" destId="{F811BB88-CE1F-41F8-AED8-AEB06E57ED06}" srcOrd="3" destOrd="0" presId="urn:microsoft.com/office/officeart/2018/5/layout/IconCircleLabelList"/>
    <dgm:cxn modelId="{46EA9858-4FC9-4D60-9346-95BDE5647DC5}" type="presParOf" srcId="{F76F064B-C5FA-41EC-A02F-5DD2414B59C5}" destId="{BB45B24C-29DD-4891-A4D3-02667F83C3F5}" srcOrd="4" destOrd="0" presId="urn:microsoft.com/office/officeart/2018/5/layout/IconCircleLabelList"/>
    <dgm:cxn modelId="{DE6863AA-FFA3-4058-9935-EC75B33C34D5}" type="presParOf" srcId="{BB45B24C-29DD-4891-A4D3-02667F83C3F5}" destId="{0236E5E7-80A2-434E-8AF4-9C1174EA474A}" srcOrd="0" destOrd="0" presId="urn:microsoft.com/office/officeart/2018/5/layout/IconCircleLabelList"/>
    <dgm:cxn modelId="{94814F7D-38D6-4954-AA5A-FAC98C1EEDC4}" type="presParOf" srcId="{BB45B24C-29DD-4891-A4D3-02667F83C3F5}" destId="{1FAC3205-BA27-400F-888F-34CFF15C0D50}" srcOrd="1" destOrd="0" presId="urn:microsoft.com/office/officeart/2018/5/layout/IconCircleLabelList"/>
    <dgm:cxn modelId="{8AB446E5-7DB5-4918-83FC-B9537ED73969}" type="presParOf" srcId="{BB45B24C-29DD-4891-A4D3-02667F83C3F5}" destId="{2983E791-5E90-4435-8783-179E51E38793}" srcOrd="2" destOrd="0" presId="urn:microsoft.com/office/officeart/2018/5/layout/IconCircleLabelList"/>
    <dgm:cxn modelId="{1D75C1B8-0268-40A9-810C-B1E6C1BEAA60}" type="presParOf" srcId="{BB45B24C-29DD-4891-A4D3-02667F83C3F5}" destId="{96A6864E-1C8B-4435-84F0-213127777573}" srcOrd="3" destOrd="0" presId="urn:microsoft.com/office/officeart/2018/5/layout/IconCircleLabelList"/>
    <dgm:cxn modelId="{C1E21F80-72BF-48C6-B2E6-09DAAA09B80A}" type="presParOf" srcId="{F76F064B-C5FA-41EC-A02F-5DD2414B59C5}" destId="{E1BF505E-2888-45C6-BDD5-A0C6DD6C2444}" srcOrd="5" destOrd="0" presId="urn:microsoft.com/office/officeart/2018/5/layout/IconCircleLabelList"/>
    <dgm:cxn modelId="{2AF06C52-3F4E-4E9E-8206-EF95B8E5B8C9}" type="presParOf" srcId="{F76F064B-C5FA-41EC-A02F-5DD2414B59C5}" destId="{3404D1D3-2513-4C3D-ADC1-3EC89558A34A}" srcOrd="6" destOrd="0" presId="urn:microsoft.com/office/officeart/2018/5/layout/IconCircleLabelList"/>
    <dgm:cxn modelId="{B290E67D-4BFF-4A63-A129-50AEDE03083F}" type="presParOf" srcId="{3404D1D3-2513-4C3D-ADC1-3EC89558A34A}" destId="{3472EB3C-F424-4A06-BC7D-92A9A700BFE2}" srcOrd="0" destOrd="0" presId="urn:microsoft.com/office/officeart/2018/5/layout/IconCircleLabelList"/>
    <dgm:cxn modelId="{9DB6C51C-F37F-4E5E-B4D4-03418CAAF628}" type="presParOf" srcId="{3404D1D3-2513-4C3D-ADC1-3EC89558A34A}" destId="{2DFEDD0E-0664-45AC-B18D-134AE5CF231A}" srcOrd="1" destOrd="0" presId="urn:microsoft.com/office/officeart/2018/5/layout/IconCircleLabelList"/>
    <dgm:cxn modelId="{524BA87E-B960-46B4-AD11-51BB22DC9799}" type="presParOf" srcId="{3404D1D3-2513-4C3D-ADC1-3EC89558A34A}" destId="{82B59B9A-5D75-447A-B35E-61A2D1F9D98A}" srcOrd="2" destOrd="0" presId="urn:microsoft.com/office/officeart/2018/5/layout/IconCircleLabelList"/>
    <dgm:cxn modelId="{27553FCA-1ABE-4EE0-B73D-55BA89B06738}" type="presParOf" srcId="{3404D1D3-2513-4C3D-ADC1-3EC89558A34A}" destId="{39F5E2EE-5B4E-441B-AD1D-07B3BBF3D6C3}" srcOrd="3" destOrd="0" presId="urn:microsoft.com/office/officeart/2018/5/layout/IconCircleLabelList"/>
    <dgm:cxn modelId="{61B4CFE6-D643-44C0-9CE1-876C67C03012}" type="presParOf" srcId="{F76F064B-C5FA-41EC-A02F-5DD2414B59C5}" destId="{07E53FE0-CE2B-49CD-B059-12A9488375B4}" srcOrd="7" destOrd="0" presId="urn:microsoft.com/office/officeart/2018/5/layout/IconCircleLabelList"/>
    <dgm:cxn modelId="{9CAB1F0C-947B-4B8F-A43D-7188B4A5DDED}" type="presParOf" srcId="{F76F064B-C5FA-41EC-A02F-5DD2414B59C5}" destId="{E18EE178-DE7A-49F4-8C94-5490EAB08A59}" srcOrd="8" destOrd="0" presId="urn:microsoft.com/office/officeart/2018/5/layout/IconCircleLabelList"/>
    <dgm:cxn modelId="{F1C35FB1-86E8-44AC-A30B-BC3023C1349D}" type="presParOf" srcId="{E18EE178-DE7A-49F4-8C94-5490EAB08A59}" destId="{91F5BB4F-B721-4C9B-9643-C667805D9B22}" srcOrd="0" destOrd="0" presId="urn:microsoft.com/office/officeart/2018/5/layout/IconCircleLabelList"/>
    <dgm:cxn modelId="{8B5D248F-0392-4C96-97C0-E45F10EEADDB}" type="presParOf" srcId="{E18EE178-DE7A-49F4-8C94-5490EAB08A59}" destId="{6A3923E5-5978-4757-A4D8-5FAE33D2E61B}" srcOrd="1" destOrd="0" presId="urn:microsoft.com/office/officeart/2018/5/layout/IconCircleLabelList"/>
    <dgm:cxn modelId="{0B29E17D-9C89-40CE-BF25-A20BD2094C05}" type="presParOf" srcId="{E18EE178-DE7A-49F4-8C94-5490EAB08A59}" destId="{35CF010D-A661-431A-A232-60577F32B859}" srcOrd="2" destOrd="0" presId="urn:microsoft.com/office/officeart/2018/5/layout/IconCircleLabelList"/>
    <dgm:cxn modelId="{51EC0949-B4C8-4BAD-B154-46859DA2005C}" type="presParOf" srcId="{E18EE178-DE7A-49F4-8C94-5490EAB08A59}" destId="{B55AF978-FE94-4306-BDB1-A4B734638B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7837D-272B-4995-8EE1-9C69E42E3E50}">
      <dsp:nvSpPr>
        <dsp:cNvPr id="0" name=""/>
        <dsp:cNvSpPr/>
      </dsp:nvSpPr>
      <dsp:spPr>
        <a:xfrm>
          <a:off x="924743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0037B-B640-4A35-B7A7-A15F8088C6A5}">
      <dsp:nvSpPr>
        <dsp:cNvPr id="0" name=""/>
        <dsp:cNvSpPr/>
      </dsp:nvSpPr>
      <dsp:spPr>
        <a:xfrm>
          <a:off x="1158743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FA55-D209-4712-A21E-79AFF70D741C}">
      <dsp:nvSpPr>
        <dsp:cNvPr id="0" name=""/>
        <dsp:cNvSpPr/>
      </dsp:nvSpPr>
      <dsp:spPr>
        <a:xfrm>
          <a:off x="57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Create a shared folder</a:t>
          </a:r>
          <a:endParaRPr lang="en-US" sz="1700" kern="1200"/>
        </a:p>
      </dsp:txBody>
      <dsp:txXfrm>
        <a:off x="573743" y="2535669"/>
        <a:ext cx="1800000" cy="720000"/>
      </dsp:txXfrm>
    </dsp:sp>
    <dsp:sp modelId="{33BCF0D7-5539-4B19-89C4-2B02FB3FF719}">
      <dsp:nvSpPr>
        <dsp:cNvPr id="0" name=""/>
        <dsp:cNvSpPr/>
      </dsp:nvSpPr>
      <dsp:spPr>
        <a:xfrm>
          <a:off x="3039743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E1104-8D60-4E66-9E08-6BBEFCC5AE6D}">
      <dsp:nvSpPr>
        <dsp:cNvPr id="0" name=""/>
        <dsp:cNvSpPr/>
      </dsp:nvSpPr>
      <dsp:spPr>
        <a:xfrm>
          <a:off x="327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A3631-B3D5-47F2-BAAE-94849CD7AAD7}">
      <dsp:nvSpPr>
        <dsp:cNvPr id="0" name=""/>
        <dsp:cNvSpPr/>
      </dsp:nvSpPr>
      <dsp:spPr>
        <a:xfrm>
          <a:off x="268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Download and Extract ODT</a:t>
          </a:r>
          <a:endParaRPr lang="en-US" sz="1700" kern="1200"/>
        </a:p>
      </dsp:txBody>
      <dsp:txXfrm>
        <a:off x="2688743" y="2535669"/>
        <a:ext cx="1800000" cy="720000"/>
      </dsp:txXfrm>
    </dsp:sp>
    <dsp:sp modelId="{0236E5E7-80A2-434E-8AF4-9C1174EA474A}">
      <dsp:nvSpPr>
        <dsp:cNvPr id="0" name=""/>
        <dsp:cNvSpPr/>
      </dsp:nvSpPr>
      <dsp:spPr>
        <a:xfrm>
          <a:off x="5154743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C3205-BA27-400F-888F-34CFF15C0D50}">
      <dsp:nvSpPr>
        <dsp:cNvPr id="0" name=""/>
        <dsp:cNvSpPr/>
      </dsp:nvSpPr>
      <dsp:spPr>
        <a:xfrm>
          <a:off x="538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864E-1C8B-4435-84F0-213127777573}">
      <dsp:nvSpPr>
        <dsp:cNvPr id="0" name=""/>
        <dsp:cNvSpPr/>
      </dsp:nvSpPr>
      <dsp:spPr>
        <a:xfrm>
          <a:off x="480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Create Configuration file</a:t>
          </a:r>
          <a:endParaRPr lang="en-US" sz="1700" kern="1200"/>
        </a:p>
      </dsp:txBody>
      <dsp:txXfrm>
        <a:off x="4803743" y="2535669"/>
        <a:ext cx="1800000" cy="720000"/>
      </dsp:txXfrm>
    </dsp:sp>
    <dsp:sp modelId="{3472EB3C-F424-4A06-BC7D-92A9A700BFE2}">
      <dsp:nvSpPr>
        <dsp:cNvPr id="0" name=""/>
        <dsp:cNvSpPr/>
      </dsp:nvSpPr>
      <dsp:spPr>
        <a:xfrm>
          <a:off x="7269743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EDD0E-0664-45AC-B18D-134AE5CF231A}">
      <dsp:nvSpPr>
        <dsp:cNvPr id="0" name=""/>
        <dsp:cNvSpPr/>
      </dsp:nvSpPr>
      <dsp:spPr>
        <a:xfrm>
          <a:off x="750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5E2EE-5B4E-441B-AD1D-07B3BBF3D6C3}">
      <dsp:nvSpPr>
        <dsp:cNvPr id="0" name=""/>
        <dsp:cNvSpPr/>
      </dsp:nvSpPr>
      <dsp:spPr>
        <a:xfrm>
          <a:off x="691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Download Source to Share folder</a:t>
          </a:r>
          <a:endParaRPr lang="en-US" sz="1700" kern="1200"/>
        </a:p>
      </dsp:txBody>
      <dsp:txXfrm>
        <a:off x="6918743" y="2535669"/>
        <a:ext cx="1800000" cy="720000"/>
      </dsp:txXfrm>
    </dsp:sp>
    <dsp:sp modelId="{91F5BB4F-B721-4C9B-9643-C667805D9B22}">
      <dsp:nvSpPr>
        <dsp:cNvPr id="0" name=""/>
        <dsp:cNvSpPr/>
      </dsp:nvSpPr>
      <dsp:spPr>
        <a:xfrm>
          <a:off x="9384743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923E5-5978-4757-A4D8-5FAE33D2E61B}">
      <dsp:nvSpPr>
        <dsp:cNvPr id="0" name=""/>
        <dsp:cNvSpPr/>
      </dsp:nvSpPr>
      <dsp:spPr>
        <a:xfrm>
          <a:off x="961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AF978-FE94-4306-BDB1-A4B734638B9F}">
      <dsp:nvSpPr>
        <dsp:cNvPr id="0" name=""/>
        <dsp:cNvSpPr/>
      </dsp:nvSpPr>
      <dsp:spPr>
        <a:xfrm>
          <a:off x="903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Install M365 App from Client PC</a:t>
          </a:r>
          <a:endParaRPr lang="en-US" sz="1700" kern="1200"/>
        </a:p>
      </dsp:txBody>
      <dsp:txXfrm>
        <a:off x="9033743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867" y="2059614"/>
            <a:ext cx="9865452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M365 App deployment – Local Source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 : Microsoft 365 App deployment from Local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M365 App deployment from cloud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Run readiness tool kit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Finalise update channel for each deployment group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Create minimum two deployment group for feature update testing</a:t>
            </a:r>
          </a:p>
          <a:p>
            <a:pPr>
              <a:lnSpc>
                <a:spcPct val="200000"/>
              </a:lnSpc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E9C9A9-560B-48E4-9097-E8A65B56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9" y="13652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Steps</a:t>
            </a:r>
            <a:endParaRPr lang="en-GB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EE27D-C44A-49A1-A435-FBB7C10A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27EC56-7966-4E48-AB89-DD4065B0B53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E14BE8-D998-489B-9584-76608ABE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9289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800" dirty="0">
                <a:solidFill>
                  <a:schemeClr val="bg1"/>
                </a:solidFill>
              </a:rPr>
              <a:t>Summary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M365 App deployment from Local Source</a:t>
            </a: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 bold</vt:lpstr>
      <vt:lpstr>Open Sans Semibold</vt:lpstr>
      <vt:lpstr>Office Theme</vt:lpstr>
      <vt:lpstr>M365 App deployment – Local Source</vt:lpstr>
      <vt:lpstr>Topics</vt:lpstr>
      <vt:lpstr>M365 App deployment from cloud</vt:lpstr>
      <vt:lpstr>Steps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M365 App deployment – Local Source</dc:title>
  <dc:creator>itpro guide</dc:creator>
  <cp:lastModifiedBy>itpro guide</cp:lastModifiedBy>
  <cp:revision>1</cp:revision>
  <dcterms:created xsi:type="dcterms:W3CDTF">2020-08-25T18:14:55Z</dcterms:created>
  <dcterms:modified xsi:type="dcterms:W3CDTF">2020-08-25T19:14:25Z</dcterms:modified>
</cp:coreProperties>
</file>