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41" r:id="rId3"/>
    <p:sldId id="342" r:id="rId4"/>
    <p:sldId id="343" r:id="rId5"/>
    <p:sldId id="344" r:id="rId6"/>
    <p:sldId id="345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6B013-B17A-4A37-957B-E9795F5C222C}" v="1" dt="2020-09-11T02:29:5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82" d="100"/>
          <a:sy n="82" d="100"/>
        </p:scale>
        <p:origin x="171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C86B013-B17A-4A37-957B-E9795F5C222C}"/>
    <pc:docChg chg="custSel addSld modSld">
      <pc:chgData name="itpro guide" userId="1535074a45cce87e" providerId="LiveId" clId="{5C86B013-B17A-4A37-957B-E9795F5C222C}" dt="2020-09-11T02:53:31.508" v="69" actId="20577"/>
      <pc:docMkLst>
        <pc:docMk/>
      </pc:docMkLst>
      <pc:sldChg chg="modSp mod">
        <pc:chgData name="itpro guide" userId="1535074a45cce87e" providerId="LiveId" clId="{5C86B013-B17A-4A37-957B-E9795F5C222C}" dt="2020-09-11T02:53:31.508" v="69" actId="20577"/>
        <pc:sldMkLst>
          <pc:docMk/>
          <pc:sldMk cId="977761970" sldId="331"/>
        </pc:sldMkLst>
        <pc:spChg chg="mod">
          <ac:chgData name="itpro guide" userId="1535074a45cce87e" providerId="LiveId" clId="{5C86B013-B17A-4A37-957B-E9795F5C222C}" dt="2020-09-11T02:53:31.508" v="69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C86B013-B17A-4A37-957B-E9795F5C222C}" dt="2020-09-11T02:31:57.712" v="18" actId="313"/>
        <pc:sldMkLst>
          <pc:docMk/>
          <pc:sldMk cId="548111238" sldId="340"/>
        </pc:sldMkLst>
        <pc:spChg chg="mod">
          <ac:chgData name="itpro guide" userId="1535074a45cce87e" providerId="LiveId" clId="{5C86B013-B17A-4A37-957B-E9795F5C222C}" dt="2020-09-11T02:31:57.712" v="18" actId="313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5C86B013-B17A-4A37-957B-E9795F5C222C}" dt="2020-09-11T02:29:57.373" v="17" actId="27636"/>
          <ac:spMkLst>
            <pc:docMk/>
            <pc:sldMk cId="548111238" sldId="340"/>
            <ac:spMk id="7" creationId="{2212F218-6CA8-466D-908A-FC1D2627757A}"/>
          </ac:spMkLst>
        </pc:spChg>
      </pc:sldChg>
      <pc:sldChg chg="modSp mod">
        <pc:chgData name="itpro guide" userId="1535074a45cce87e" providerId="LiveId" clId="{5C86B013-B17A-4A37-957B-E9795F5C222C}" dt="2020-09-11T02:24:42.028" v="15" actId="20577"/>
        <pc:sldMkLst>
          <pc:docMk/>
          <pc:sldMk cId="646566473" sldId="342"/>
        </pc:sldMkLst>
        <pc:spChg chg="mod">
          <ac:chgData name="itpro guide" userId="1535074a45cce87e" providerId="LiveId" clId="{5C86B013-B17A-4A37-957B-E9795F5C222C}" dt="2020-09-11T02:24:42.028" v="15" actId="20577"/>
          <ac:spMkLst>
            <pc:docMk/>
            <pc:sldMk cId="646566473" sldId="342"/>
            <ac:spMk id="5" creationId="{A4538164-0148-4B25-BC97-CD736E30C961}"/>
          </ac:spMkLst>
        </pc:spChg>
      </pc:sldChg>
      <pc:sldChg chg="modSp">
        <pc:chgData name="itpro guide" userId="1535074a45cce87e" providerId="LiveId" clId="{5C86B013-B17A-4A37-957B-E9795F5C222C}" dt="2020-09-11T02:29:57.353" v="16" actId="207"/>
        <pc:sldMkLst>
          <pc:docMk/>
          <pc:sldMk cId="1459045178" sldId="344"/>
        </pc:sldMkLst>
        <pc:spChg chg="mod">
          <ac:chgData name="itpro guide" userId="1535074a45cce87e" providerId="LiveId" clId="{5C86B013-B17A-4A37-957B-E9795F5C222C}" dt="2020-09-11T02:29:57.353" v="16" actId="207"/>
          <ac:spMkLst>
            <pc:docMk/>
            <pc:sldMk cId="1459045178" sldId="344"/>
            <ac:spMk id="2" creationId="{07E25830-5673-448C-8CFB-0FDC0D024E11}"/>
          </ac:spMkLst>
        </pc:spChg>
      </pc:sldChg>
      <pc:sldChg chg="delSp modSp new mod">
        <pc:chgData name="itpro guide" userId="1535074a45cce87e" providerId="LiveId" clId="{5C86B013-B17A-4A37-957B-E9795F5C222C}" dt="2020-09-11T02:32:17.354" v="59" actId="20577"/>
        <pc:sldMkLst>
          <pc:docMk/>
          <pc:sldMk cId="148816223" sldId="345"/>
        </pc:sldMkLst>
        <pc:spChg chg="mod">
          <ac:chgData name="itpro guide" userId="1535074a45cce87e" providerId="LiveId" clId="{5C86B013-B17A-4A37-957B-E9795F5C222C}" dt="2020-09-11T02:32:17.354" v="59" actId="20577"/>
          <ac:spMkLst>
            <pc:docMk/>
            <pc:sldMk cId="148816223" sldId="345"/>
            <ac:spMk id="2" creationId="{AEABC24F-D2D6-46D0-BBAC-659E8DD9ECC9}"/>
          </ac:spMkLst>
        </pc:spChg>
        <pc:spChg chg="del">
          <ac:chgData name="itpro guide" userId="1535074a45cce87e" providerId="LiveId" clId="{5C86B013-B17A-4A37-957B-E9795F5C222C}" dt="2020-09-11T02:32:07.342" v="24" actId="478"/>
          <ac:spMkLst>
            <pc:docMk/>
            <pc:sldMk cId="148816223" sldId="345"/>
            <ac:spMk id="4" creationId="{E48C0DDE-88F8-45F7-AB42-6232FE5B4D2D}"/>
          </ac:spMkLst>
        </pc:spChg>
        <pc:spChg chg="mod">
          <ac:chgData name="itpro guide" userId="1535074a45cce87e" providerId="LiveId" clId="{5C86B013-B17A-4A37-957B-E9795F5C222C}" dt="2020-09-11T02:32:03.204" v="23" actId="20577"/>
          <ac:spMkLst>
            <pc:docMk/>
            <pc:sldMk cId="148816223" sldId="345"/>
            <ac:spMk id="5" creationId="{17A8CCD7-05F6-428A-A6B1-BBEAE69D05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PST Export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the steps involved in PST Export.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e-Discovery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Demo: How to Export PST 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A60C86-64E3-4054-BFFD-D3FFAAAC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 e-discovery manager role to your admin account (permission might take even up to 24 hours to apply)</a:t>
            </a:r>
          </a:p>
          <a:p>
            <a:r>
              <a:rPr lang="en-US" dirty="0">
                <a:solidFill>
                  <a:schemeClr val="tx1"/>
                </a:solidFill>
              </a:rPr>
              <a:t>Roles Assigned: Case Management, Export, Hold, Preview, Review and RMS Decrypt.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D50B3-924D-4AE8-9A78-AD498888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538164-0148-4B25-BC97-CD736E3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: Assign roles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769EB-4ABB-4E59-B1BA-A3DE285D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85" y="3214979"/>
            <a:ext cx="6431401" cy="34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C13FE8-4FF0-4F4E-A4E8-B50B34C3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Specify the mailbox you want to export. </a:t>
            </a:r>
          </a:p>
          <a:p>
            <a:r>
              <a:rPr lang="en-US" dirty="0">
                <a:solidFill>
                  <a:schemeClr val="tx1"/>
                </a:solidFill>
              </a:rPr>
              <a:t>All location will search in the entire tenant. </a:t>
            </a:r>
          </a:p>
          <a:p>
            <a:r>
              <a:rPr lang="en-US" dirty="0">
                <a:solidFill>
                  <a:schemeClr val="tx1"/>
                </a:solidFill>
              </a:rPr>
              <a:t>Customize the location choice to Export mailbox only</a:t>
            </a:r>
          </a:p>
          <a:p>
            <a:r>
              <a:rPr lang="en-US" dirty="0">
                <a:solidFill>
                  <a:schemeClr val="tx1"/>
                </a:solidFill>
              </a:rPr>
              <a:t>Search filter: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Keywords/phrases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ranges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Message types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“leave all condition blank if you want to export all data”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100E9-DC8A-4E6A-A949-9A11FB3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825B56-D6AB-43D0-854B-9412F682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Search</a:t>
            </a:r>
          </a:p>
        </p:txBody>
      </p:sp>
    </p:spTree>
    <p:extLst>
      <p:ext uri="{BB962C8B-B14F-4D97-AF65-F5344CB8AC3E}">
        <p14:creationId xmlns:p14="http://schemas.microsoft.com/office/powerpoint/2010/main" val="9021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E25830-5673-448C-8CFB-0FDC0D02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Export PST for each mailbox or ?</a:t>
            </a:r>
          </a:p>
          <a:p>
            <a:r>
              <a:rPr lang="en-US" dirty="0">
                <a:solidFill>
                  <a:schemeClr val="tx1"/>
                </a:solidFill>
              </a:rPr>
              <a:t>Don’t enable de-duplication for exchange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C963E-D4CD-406D-BA24-571B7CAC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4A7AC5-31DE-4DED-9A59-BF506BA2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Results</a:t>
            </a:r>
          </a:p>
        </p:txBody>
      </p:sp>
    </p:spTree>
    <p:extLst>
      <p:ext uri="{BB962C8B-B14F-4D97-AF65-F5344CB8AC3E}">
        <p14:creationId xmlns:p14="http://schemas.microsoft.com/office/powerpoint/2010/main" val="145904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ABC24F-D2D6-46D0-BBAC-659E8DD9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Export PST using eDiscovery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32623-666F-4C66-8BFC-EF596132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8CCD7-05F6-428A-A6B1-BBEAE69D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1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GB" sz="4400" dirty="0">
                <a:solidFill>
                  <a:schemeClr val="bg1"/>
                </a:solidFill>
              </a:rPr>
              <a:t>How to Import PST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Export PST from Admin Center using eDiscovery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13157</TotalTime>
  <Words>158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PST Export</vt:lpstr>
      <vt:lpstr>Topics</vt:lpstr>
      <vt:lpstr>Steps : Assign roles</vt:lpstr>
      <vt:lpstr>Content Search</vt:lpstr>
      <vt:lpstr>Export Results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278</cp:revision>
  <dcterms:created xsi:type="dcterms:W3CDTF">2017-03-27T12:26:01Z</dcterms:created>
  <dcterms:modified xsi:type="dcterms:W3CDTF">2020-09-11T02:53:38Z</dcterms:modified>
</cp:coreProperties>
</file>