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1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B97"/>
    <a:srgbClr val="258AA2"/>
    <a:srgbClr val="F57900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646" autoAdjust="0"/>
  </p:normalViewPr>
  <p:slideViewPr>
    <p:cSldViewPr snapToGrid="0" showGuides="1">
      <p:cViewPr varScale="1">
        <p:scale>
          <a:sx n="82" d="100"/>
          <a:sy n="82" d="100"/>
        </p:scale>
        <p:origin x="171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F53E07CB-1E90-49F5-B454-7CB2B472C156}"/>
    <pc:docChg chg="custSel addSld delSld modSld sldOrd">
      <pc:chgData name="itpro guide" userId="1535074a45cce87e" providerId="LiveId" clId="{F53E07CB-1E90-49F5-B454-7CB2B472C156}" dt="2020-09-09T13:40:26.830" v="2191" actId="1076"/>
      <pc:docMkLst>
        <pc:docMk/>
      </pc:docMkLst>
      <pc:sldChg chg="addSp delSp modSp add mod">
        <pc:chgData name="itpro guide" userId="1535074a45cce87e" providerId="LiveId" clId="{F53E07CB-1E90-49F5-B454-7CB2B472C156}" dt="2020-09-09T13:40:26.830" v="2191" actId="1076"/>
        <pc:sldMkLst>
          <pc:docMk/>
          <pc:sldMk cId="548111238" sldId="340"/>
        </pc:sldMkLst>
        <pc:spChg chg="mod">
          <ac:chgData name="itpro guide" userId="1535074a45cce87e" providerId="LiveId" clId="{F53E07CB-1E90-49F5-B454-7CB2B472C156}" dt="2020-09-09T13:40:16.988" v="2188" actId="20577"/>
          <ac:spMkLst>
            <pc:docMk/>
            <pc:sldMk cId="548111238" sldId="340"/>
            <ac:spMk id="2" creationId="{00000000-0000-0000-0000-000000000000}"/>
          </ac:spMkLst>
        </pc:spChg>
        <pc:spChg chg="del mod">
          <ac:chgData name="itpro guide" userId="1535074a45cce87e" providerId="LiveId" clId="{F53E07CB-1E90-49F5-B454-7CB2B472C156}" dt="2020-09-09T13:40:06.101" v="2181" actId="478"/>
          <ac:spMkLst>
            <pc:docMk/>
            <pc:sldMk cId="548111238" sldId="340"/>
            <ac:spMk id="3" creationId="{00000000-0000-0000-0000-000000000000}"/>
          </ac:spMkLst>
        </pc:spChg>
        <pc:spChg chg="mod">
          <ac:chgData name="itpro guide" userId="1535074a45cce87e" providerId="LiveId" clId="{F53E07CB-1E90-49F5-B454-7CB2B472C156}" dt="2020-09-09T13:40:26.830" v="2191" actId="1076"/>
          <ac:spMkLst>
            <pc:docMk/>
            <pc:sldMk cId="548111238" sldId="340"/>
            <ac:spMk id="6" creationId="{6509615C-49C9-4138-AAA0-9C095B3C57AF}"/>
          </ac:spMkLst>
        </pc:spChg>
        <pc:spChg chg="add del mod">
          <ac:chgData name="itpro guide" userId="1535074a45cce87e" providerId="LiveId" clId="{F53E07CB-1E90-49F5-B454-7CB2B472C156}" dt="2020-09-09T13:40:10.848" v="2182" actId="478"/>
          <ac:spMkLst>
            <pc:docMk/>
            <pc:sldMk cId="548111238" sldId="340"/>
            <ac:spMk id="9" creationId="{293A9FC9-877E-467B-8663-C037DD6F3FBC}"/>
          </ac:spMkLst>
        </pc:spChg>
        <pc:cxnChg chg="del">
          <ac:chgData name="itpro guide" userId="1535074a45cce87e" providerId="LiveId" clId="{F53E07CB-1E90-49F5-B454-7CB2B472C156}" dt="2020-09-09T13:40:24.526" v="2190" actId="478"/>
          <ac:cxnSpMkLst>
            <pc:docMk/>
            <pc:sldMk cId="548111238" sldId="340"/>
            <ac:cxnSpMk id="8" creationId="{CD2AA9BF-C9F8-400F-9082-702185294D3A}"/>
          </ac:cxnSpMkLst>
        </pc:cxnChg>
      </pc:sldChg>
      <pc:sldChg chg="modSp mod">
        <pc:chgData name="itpro guide" userId="1535074a45cce87e" providerId="LiveId" clId="{F53E07CB-1E90-49F5-B454-7CB2B472C156}" dt="2020-09-09T11:21:03.981" v="1184" actId="20577"/>
        <pc:sldMkLst>
          <pc:docMk/>
          <pc:sldMk cId="2180493343" sldId="341"/>
        </pc:sldMkLst>
        <pc:spChg chg="mod">
          <ac:chgData name="itpro guide" userId="1535074a45cce87e" providerId="LiveId" clId="{F53E07CB-1E90-49F5-B454-7CB2B472C156}" dt="2020-09-09T11:21:03.981" v="1184" actId="20577"/>
          <ac:spMkLst>
            <pc:docMk/>
            <pc:sldMk cId="2180493343" sldId="341"/>
            <ac:spMk id="2" creationId="{BF35A9BC-60FF-429A-A9AE-DF15DD0CB578}"/>
          </ac:spMkLst>
        </pc:spChg>
        <pc:spChg chg="mod">
          <ac:chgData name="itpro guide" userId="1535074a45cce87e" providerId="LiveId" clId="{F53E07CB-1E90-49F5-B454-7CB2B472C156}" dt="2020-09-09T10:10:57.603" v="5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addSp delSp modSp new mod">
        <pc:chgData name="itpro guide" userId="1535074a45cce87e" providerId="LiveId" clId="{F53E07CB-1E90-49F5-B454-7CB2B472C156}" dt="2020-09-09T13:24:32.440" v="1339" actId="5793"/>
        <pc:sldMkLst>
          <pc:docMk/>
          <pc:sldMk cId="646566473" sldId="342"/>
        </pc:sldMkLst>
        <pc:spChg chg="mod">
          <ac:chgData name="itpro guide" userId="1535074a45cce87e" providerId="LiveId" clId="{F53E07CB-1E90-49F5-B454-7CB2B472C156}" dt="2020-09-09T13:24:32.440" v="1339" actId="5793"/>
          <ac:spMkLst>
            <pc:docMk/>
            <pc:sldMk cId="646566473" sldId="342"/>
            <ac:spMk id="2" creationId="{ACA60C86-64E3-4054-BFFD-D3FFAAAC365C}"/>
          </ac:spMkLst>
        </pc:spChg>
        <pc:spChg chg="del mod">
          <ac:chgData name="itpro guide" userId="1535074a45cce87e" providerId="LiveId" clId="{F53E07CB-1E90-49F5-B454-7CB2B472C156}" dt="2020-09-09T10:21:05.662" v="249" actId="478"/>
          <ac:spMkLst>
            <pc:docMk/>
            <pc:sldMk cId="646566473" sldId="342"/>
            <ac:spMk id="4" creationId="{0452F913-1EAE-4740-9D19-A0E849AB0363}"/>
          </ac:spMkLst>
        </pc:spChg>
        <pc:spChg chg="mod">
          <ac:chgData name="itpro guide" userId="1535074a45cce87e" providerId="LiveId" clId="{F53E07CB-1E90-49F5-B454-7CB2B472C156}" dt="2020-09-09T13:23:19.739" v="1191" actId="20577"/>
          <ac:spMkLst>
            <pc:docMk/>
            <pc:sldMk cId="646566473" sldId="342"/>
            <ac:spMk id="5" creationId="{A4538164-0148-4B25-BC97-CD736E30C961}"/>
          </ac:spMkLst>
        </pc:spChg>
        <pc:picChg chg="add del mod">
          <ac:chgData name="itpro guide" userId="1535074a45cce87e" providerId="LiveId" clId="{F53E07CB-1E90-49F5-B454-7CB2B472C156}" dt="2020-09-09T13:23:00.729" v="1185" actId="478"/>
          <ac:picMkLst>
            <pc:docMk/>
            <pc:sldMk cId="646566473" sldId="342"/>
            <ac:picMk id="7" creationId="{EC2769EB-4ABB-4E59-B1BA-A3DE285DBAD4}"/>
          </ac:picMkLst>
        </pc:picChg>
      </pc:sldChg>
      <pc:sldChg chg="delSp modSp new mod">
        <pc:chgData name="itpro guide" userId="1535074a45cce87e" providerId="LiveId" clId="{F53E07CB-1E90-49F5-B454-7CB2B472C156}" dt="2020-09-09T13:27:18.722" v="1533" actId="20577"/>
        <pc:sldMkLst>
          <pc:docMk/>
          <pc:sldMk cId="902172567" sldId="343"/>
        </pc:sldMkLst>
        <pc:spChg chg="mod">
          <ac:chgData name="itpro guide" userId="1535074a45cce87e" providerId="LiveId" clId="{F53E07CB-1E90-49F5-B454-7CB2B472C156}" dt="2020-09-09T13:26:52.167" v="1510" actId="20577"/>
          <ac:spMkLst>
            <pc:docMk/>
            <pc:sldMk cId="902172567" sldId="343"/>
            <ac:spMk id="2" creationId="{CDC13FE8-4FF0-4F4E-A4E8-B50B34C3D05A}"/>
          </ac:spMkLst>
        </pc:spChg>
        <pc:spChg chg="del">
          <ac:chgData name="itpro guide" userId="1535074a45cce87e" providerId="LiveId" clId="{F53E07CB-1E90-49F5-B454-7CB2B472C156}" dt="2020-09-09T10:27:21.404" v="707" actId="478"/>
          <ac:spMkLst>
            <pc:docMk/>
            <pc:sldMk cId="902172567" sldId="343"/>
            <ac:spMk id="4" creationId="{CDEBC33C-A405-4BAF-BBB9-0A86EE51E536}"/>
          </ac:spMkLst>
        </pc:spChg>
        <pc:spChg chg="mod">
          <ac:chgData name="itpro guide" userId="1535074a45cce87e" providerId="LiveId" clId="{F53E07CB-1E90-49F5-B454-7CB2B472C156}" dt="2020-09-09T13:27:18.722" v="1533" actId="20577"/>
          <ac:spMkLst>
            <pc:docMk/>
            <pc:sldMk cId="902172567" sldId="343"/>
            <ac:spMk id="5" creationId="{80825B56-D6AB-43D0-854B-9412F682C7A6}"/>
          </ac:spMkLst>
        </pc:spChg>
      </pc:sldChg>
      <pc:sldChg chg="addSp delSp modSp new mod ord">
        <pc:chgData name="itpro guide" userId="1535074a45cce87e" providerId="LiveId" clId="{F53E07CB-1E90-49F5-B454-7CB2B472C156}" dt="2020-09-09T13:29:45.090" v="1693" actId="403"/>
        <pc:sldMkLst>
          <pc:docMk/>
          <pc:sldMk cId="1459045178" sldId="344"/>
        </pc:sldMkLst>
        <pc:spChg chg="mod">
          <ac:chgData name="itpro guide" userId="1535074a45cce87e" providerId="LiveId" clId="{F53E07CB-1E90-49F5-B454-7CB2B472C156}" dt="2020-09-09T13:29:29.514" v="1684" actId="14100"/>
          <ac:spMkLst>
            <pc:docMk/>
            <pc:sldMk cId="1459045178" sldId="344"/>
            <ac:spMk id="2" creationId="{07E25830-5673-448C-8CFB-0FDC0D024E11}"/>
          </ac:spMkLst>
        </pc:spChg>
        <pc:spChg chg="del">
          <ac:chgData name="itpro guide" userId="1535074a45cce87e" providerId="LiveId" clId="{F53E07CB-1E90-49F5-B454-7CB2B472C156}" dt="2020-09-09T10:31:32.741" v="1003" actId="478"/>
          <ac:spMkLst>
            <pc:docMk/>
            <pc:sldMk cId="1459045178" sldId="344"/>
            <ac:spMk id="4" creationId="{034EB33D-7401-4DA8-9FC7-A748C8584854}"/>
          </ac:spMkLst>
        </pc:spChg>
        <pc:spChg chg="add mod">
          <ac:chgData name="itpro guide" userId="1535074a45cce87e" providerId="LiveId" clId="{F53E07CB-1E90-49F5-B454-7CB2B472C156}" dt="2020-09-09T13:29:45.090" v="1693" actId="403"/>
          <ac:spMkLst>
            <pc:docMk/>
            <pc:sldMk cId="1459045178" sldId="344"/>
            <ac:spMk id="4" creationId="{18A69A5C-9468-4B83-A2A2-CE57B05244B4}"/>
          </ac:spMkLst>
        </pc:spChg>
        <pc:spChg chg="mod">
          <ac:chgData name="itpro guide" userId="1535074a45cce87e" providerId="LiveId" clId="{F53E07CB-1E90-49F5-B454-7CB2B472C156}" dt="2020-09-09T13:28:23.306" v="1620" actId="20577"/>
          <ac:spMkLst>
            <pc:docMk/>
            <pc:sldMk cId="1459045178" sldId="344"/>
            <ac:spMk id="5" creationId="{C24A7AC5-31DE-4DED-9A59-BF506BA2BD5D}"/>
          </ac:spMkLst>
        </pc:spChg>
      </pc:sldChg>
      <pc:sldChg chg="delSp modSp new mod">
        <pc:chgData name="itpro guide" userId="1535074a45cce87e" providerId="LiveId" clId="{F53E07CB-1E90-49F5-B454-7CB2B472C156}" dt="2020-09-09T13:39:39.845" v="2134" actId="20577"/>
        <pc:sldMkLst>
          <pc:docMk/>
          <pc:sldMk cId="1013354627" sldId="345"/>
        </pc:sldMkLst>
        <pc:spChg chg="mod">
          <ac:chgData name="itpro guide" userId="1535074a45cce87e" providerId="LiveId" clId="{F53E07CB-1E90-49F5-B454-7CB2B472C156}" dt="2020-09-09T13:39:39.845" v="2134" actId="20577"/>
          <ac:spMkLst>
            <pc:docMk/>
            <pc:sldMk cId="1013354627" sldId="345"/>
            <ac:spMk id="2" creationId="{9DBF9630-47BD-401C-B435-AE9BB1BE8F79}"/>
          </ac:spMkLst>
        </pc:spChg>
        <pc:spChg chg="del">
          <ac:chgData name="itpro guide" userId="1535074a45cce87e" providerId="LiveId" clId="{F53E07CB-1E90-49F5-B454-7CB2B472C156}" dt="2020-09-09T13:30:24.170" v="1694" actId="478"/>
          <ac:spMkLst>
            <pc:docMk/>
            <pc:sldMk cId="1013354627" sldId="345"/>
            <ac:spMk id="4" creationId="{0D951E62-6515-4CED-BDA6-6802A29EE3AC}"/>
          </ac:spMkLst>
        </pc:spChg>
        <pc:spChg chg="mod">
          <ac:chgData name="itpro guide" userId="1535074a45cce87e" providerId="LiveId" clId="{F53E07CB-1E90-49F5-B454-7CB2B472C156}" dt="2020-09-09T13:39:16.812" v="2079" actId="20577"/>
          <ac:spMkLst>
            <pc:docMk/>
            <pc:sldMk cId="1013354627" sldId="345"/>
            <ac:spMk id="5" creationId="{0913D880-5A32-498B-89DC-2BEAFF00440F}"/>
          </ac:spMkLst>
        </pc:spChg>
      </pc:sldChg>
      <pc:sldChg chg="new del">
        <pc:chgData name="itpro guide" userId="1535074a45cce87e" providerId="LiveId" clId="{F53E07CB-1E90-49F5-B454-7CB2B472C156}" dt="2020-09-09T11:15:38.074" v="1005" actId="47"/>
        <pc:sldMkLst>
          <pc:docMk/>
          <pc:sldMk cId="2896267519" sldId="345"/>
        </pc:sldMkLst>
      </pc:sldChg>
      <pc:sldChg chg="delSp modSp new mod">
        <pc:chgData name="itpro guide" userId="1535074a45cce87e" providerId="LiveId" clId="{F53E07CB-1E90-49F5-B454-7CB2B472C156}" dt="2020-09-09T13:37:28.968" v="1894" actId="207"/>
        <pc:sldMkLst>
          <pc:docMk/>
          <pc:sldMk cId="200956496" sldId="346"/>
        </pc:sldMkLst>
        <pc:spChg chg="mod">
          <ac:chgData name="itpro guide" userId="1535074a45cce87e" providerId="LiveId" clId="{F53E07CB-1E90-49F5-B454-7CB2B472C156}" dt="2020-09-09T13:37:28.968" v="1894" actId="207"/>
          <ac:spMkLst>
            <pc:docMk/>
            <pc:sldMk cId="200956496" sldId="346"/>
            <ac:spMk id="2" creationId="{D4F19227-13ED-4506-B0E2-E3F1F0B4C0FF}"/>
          </ac:spMkLst>
        </pc:spChg>
        <pc:spChg chg="del">
          <ac:chgData name="itpro guide" userId="1535074a45cce87e" providerId="LiveId" clId="{F53E07CB-1E90-49F5-B454-7CB2B472C156}" dt="2020-09-09T13:31:41.820" v="1893" actId="478"/>
          <ac:spMkLst>
            <pc:docMk/>
            <pc:sldMk cId="200956496" sldId="346"/>
            <ac:spMk id="4" creationId="{BCCE7345-6050-4002-92F9-9C7D26F5CB3A}"/>
          </ac:spMkLst>
        </pc:spChg>
        <pc:spChg chg="mod">
          <ac:chgData name="itpro guide" userId="1535074a45cce87e" providerId="LiveId" clId="{F53E07CB-1E90-49F5-B454-7CB2B472C156}" dt="2020-09-09T13:30:57.600" v="1770" actId="20577"/>
          <ac:spMkLst>
            <pc:docMk/>
            <pc:sldMk cId="200956496" sldId="346"/>
            <ac:spMk id="5" creationId="{60CBA3F0-B251-4D88-89C0-1D5BEE7FFB43}"/>
          </ac:spMkLst>
        </pc:spChg>
      </pc:sldChg>
    </pc:docChg>
  </pc:docChgLst>
  <pc:docChgLst>
    <pc:chgData name="itpro guide" userId="1535074a45cce87e" providerId="LiveId" clId="{0430B1BF-029C-43E1-900E-2FB19FCA8DB9}"/>
    <pc:docChg chg="custSel addSld delSld modSld">
      <pc:chgData name="itpro guide" userId="1535074a45cce87e" providerId="LiveId" clId="{0430B1BF-029C-43E1-900E-2FB19FCA8DB9}" dt="2020-09-10T03:21:08.962" v="1667" actId="1076"/>
      <pc:docMkLst>
        <pc:docMk/>
      </pc:docMkLst>
      <pc:sldChg chg="modSp mod">
        <pc:chgData name="itpro guide" userId="1535074a45cce87e" providerId="LiveId" clId="{0430B1BF-029C-43E1-900E-2FB19FCA8DB9}" dt="2020-09-10T03:01:59.806" v="34" actId="20577"/>
        <pc:sldMkLst>
          <pc:docMk/>
          <pc:sldMk cId="977761970" sldId="331"/>
        </pc:sldMkLst>
        <pc:spChg chg="mod">
          <ac:chgData name="itpro guide" userId="1535074a45cce87e" providerId="LiveId" clId="{0430B1BF-029C-43E1-900E-2FB19FCA8DB9}" dt="2020-09-10T03:01:59.806" v="34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addSp modSp mod">
        <pc:chgData name="itpro guide" userId="1535074a45cce87e" providerId="LiveId" clId="{0430B1BF-029C-43E1-900E-2FB19FCA8DB9}" dt="2020-09-10T03:21:08.962" v="1667" actId="1076"/>
        <pc:sldMkLst>
          <pc:docMk/>
          <pc:sldMk cId="548111238" sldId="340"/>
        </pc:sldMkLst>
        <pc:spChg chg="add mod">
          <ac:chgData name="itpro guide" userId="1535074a45cce87e" providerId="LiveId" clId="{0430B1BF-029C-43E1-900E-2FB19FCA8DB9}" dt="2020-09-10T03:19:29.589" v="1458" actId="27636"/>
          <ac:spMkLst>
            <pc:docMk/>
            <pc:sldMk cId="548111238" sldId="340"/>
            <ac:spMk id="3" creationId="{F90718C4-0FE0-4D1F-B65D-5B22D8BBE1AC}"/>
          </ac:spMkLst>
        </pc:spChg>
        <pc:spChg chg="mod">
          <ac:chgData name="itpro guide" userId="1535074a45cce87e" providerId="LiveId" clId="{0430B1BF-029C-43E1-900E-2FB19FCA8DB9}" dt="2020-09-10T03:21:06.996" v="1666" actId="1076"/>
          <ac:spMkLst>
            <pc:docMk/>
            <pc:sldMk cId="548111238" sldId="340"/>
            <ac:spMk id="6" creationId="{6509615C-49C9-4138-AAA0-9C095B3C57AF}"/>
          </ac:spMkLst>
        </pc:spChg>
        <pc:spChg chg="mod">
          <ac:chgData name="itpro guide" userId="1535074a45cce87e" providerId="LiveId" clId="{0430B1BF-029C-43E1-900E-2FB19FCA8DB9}" dt="2020-09-10T03:21:08.962" v="1667" actId="1076"/>
          <ac:spMkLst>
            <pc:docMk/>
            <pc:sldMk cId="548111238" sldId="340"/>
            <ac:spMk id="7" creationId="{2212F218-6CA8-466D-908A-FC1D2627757A}"/>
          </ac:spMkLst>
        </pc:spChg>
        <pc:spChg chg="add mod">
          <ac:chgData name="itpro guide" userId="1535074a45cce87e" providerId="LiveId" clId="{0430B1BF-029C-43E1-900E-2FB19FCA8DB9}" dt="2020-09-10T03:20:24.061" v="1512" actId="14100"/>
          <ac:spMkLst>
            <pc:docMk/>
            <pc:sldMk cId="548111238" sldId="340"/>
            <ac:spMk id="12" creationId="{F6489063-2C4F-4964-BA8A-65BFFDB8EE4E}"/>
          </ac:spMkLst>
        </pc:spChg>
        <pc:cxnChg chg="add mod">
          <ac:chgData name="itpro guide" userId="1535074a45cce87e" providerId="LiveId" clId="{0430B1BF-029C-43E1-900E-2FB19FCA8DB9}" dt="2020-09-10T03:19:52.646" v="1465" actId="208"/>
          <ac:cxnSpMkLst>
            <pc:docMk/>
            <pc:sldMk cId="548111238" sldId="340"/>
            <ac:cxnSpMk id="9" creationId="{D153E313-CD3D-4874-84A1-7156D38A6FC0}"/>
          </ac:cxnSpMkLst>
        </pc:cxnChg>
      </pc:sldChg>
      <pc:sldChg chg="modSp mod">
        <pc:chgData name="itpro guide" userId="1535074a45cce87e" providerId="LiveId" clId="{0430B1BF-029C-43E1-900E-2FB19FCA8DB9}" dt="2020-09-10T03:11:39.034" v="703" actId="20577"/>
        <pc:sldMkLst>
          <pc:docMk/>
          <pc:sldMk cId="2180493343" sldId="341"/>
        </pc:sldMkLst>
        <pc:spChg chg="mod">
          <ac:chgData name="itpro guide" userId="1535074a45cce87e" providerId="LiveId" clId="{0430B1BF-029C-43E1-900E-2FB19FCA8DB9}" dt="2020-09-10T03:11:39.034" v="703" actId="20577"/>
          <ac:spMkLst>
            <pc:docMk/>
            <pc:sldMk cId="2180493343" sldId="341"/>
            <ac:spMk id="2" creationId="{BF35A9BC-60FF-429A-A9AE-DF15DD0CB578}"/>
          </ac:spMkLst>
        </pc:spChg>
      </pc:sldChg>
      <pc:sldChg chg="modSp mod">
        <pc:chgData name="itpro guide" userId="1535074a45cce87e" providerId="LiveId" clId="{0430B1BF-029C-43E1-900E-2FB19FCA8DB9}" dt="2020-09-10T03:06:19.684" v="349" actId="20577"/>
        <pc:sldMkLst>
          <pc:docMk/>
          <pc:sldMk cId="646566473" sldId="342"/>
        </pc:sldMkLst>
        <pc:spChg chg="mod">
          <ac:chgData name="itpro guide" userId="1535074a45cce87e" providerId="LiveId" clId="{0430B1BF-029C-43E1-900E-2FB19FCA8DB9}" dt="2020-09-10T03:06:19.684" v="349" actId="20577"/>
          <ac:spMkLst>
            <pc:docMk/>
            <pc:sldMk cId="646566473" sldId="342"/>
            <ac:spMk id="2" creationId="{ACA60C86-64E3-4054-BFFD-D3FFAAAC365C}"/>
          </ac:spMkLst>
        </pc:spChg>
        <pc:spChg chg="mod">
          <ac:chgData name="itpro guide" userId="1535074a45cce87e" providerId="LiveId" clId="{0430B1BF-029C-43E1-900E-2FB19FCA8DB9}" dt="2020-09-10T03:05:01.511" v="229" actId="20577"/>
          <ac:spMkLst>
            <pc:docMk/>
            <pc:sldMk cId="646566473" sldId="342"/>
            <ac:spMk id="5" creationId="{A4538164-0148-4B25-BC97-CD736E30C961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902172567" sldId="343"/>
        </pc:sldMkLst>
      </pc:sldChg>
      <pc:sldChg chg="delSp modSp new mod">
        <pc:chgData name="itpro guide" userId="1535074a45cce87e" providerId="LiveId" clId="{0430B1BF-029C-43E1-900E-2FB19FCA8DB9}" dt="2020-09-10T03:08:30.461" v="685" actId="207"/>
        <pc:sldMkLst>
          <pc:docMk/>
          <pc:sldMk cId="1271729572" sldId="343"/>
        </pc:sldMkLst>
        <pc:spChg chg="mod">
          <ac:chgData name="itpro guide" userId="1535074a45cce87e" providerId="LiveId" clId="{0430B1BF-029C-43E1-900E-2FB19FCA8DB9}" dt="2020-09-10T03:08:30.461" v="685" actId="207"/>
          <ac:spMkLst>
            <pc:docMk/>
            <pc:sldMk cId="1271729572" sldId="343"/>
            <ac:spMk id="2" creationId="{E2600034-6711-4265-9510-77719F43C02F}"/>
          </ac:spMkLst>
        </pc:spChg>
        <pc:spChg chg="del">
          <ac:chgData name="itpro guide" userId="1535074a45cce87e" providerId="LiveId" clId="{0430B1BF-029C-43E1-900E-2FB19FCA8DB9}" dt="2020-09-10T03:06:36.808" v="369" actId="478"/>
          <ac:spMkLst>
            <pc:docMk/>
            <pc:sldMk cId="1271729572" sldId="343"/>
            <ac:spMk id="4" creationId="{0E41A5E2-E35A-4CF6-8CAA-81FDDA13081B}"/>
          </ac:spMkLst>
        </pc:spChg>
        <pc:spChg chg="mod">
          <ac:chgData name="itpro guide" userId="1535074a45cce87e" providerId="LiveId" clId="{0430B1BF-029C-43E1-900E-2FB19FCA8DB9}" dt="2020-09-10T03:06:32.031" v="368" actId="20577"/>
          <ac:spMkLst>
            <pc:docMk/>
            <pc:sldMk cId="1271729572" sldId="343"/>
            <ac:spMk id="5" creationId="{830AD53C-8265-4D67-856B-1DFED66402F2}"/>
          </ac:spMkLst>
        </pc:spChg>
      </pc:sldChg>
      <pc:sldChg chg="delSp modSp new mod">
        <pc:chgData name="itpro guide" userId="1535074a45cce87e" providerId="LiveId" clId="{0430B1BF-029C-43E1-900E-2FB19FCA8DB9}" dt="2020-09-10T03:13:03.927" v="863" actId="20577"/>
        <pc:sldMkLst>
          <pc:docMk/>
          <pc:sldMk cId="1225712690" sldId="344"/>
        </pc:sldMkLst>
        <pc:spChg chg="mod">
          <ac:chgData name="itpro guide" userId="1535074a45cce87e" providerId="LiveId" clId="{0430B1BF-029C-43E1-900E-2FB19FCA8DB9}" dt="2020-09-10T03:13:03.927" v="863" actId="20577"/>
          <ac:spMkLst>
            <pc:docMk/>
            <pc:sldMk cId="1225712690" sldId="344"/>
            <ac:spMk id="2" creationId="{5EEDFB69-30D6-4D4B-A6DE-E12D17489E2C}"/>
          </ac:spMkLst>
        </pc:spChg>
        <pc:spChg chg="del">
          <ac:chgData name="itpro guide" userId="1535074a45cce87e" providerId="LiveId" clId="{0430B1BF-029C-43E1-900E-2FB19FCA8DB9}" dt="2020-09-10T03:11:43.200" v="704" actId="478"/>
          <ac:spMkLst>
            <pc:docMk/>
            <pc:sldMk cId="1225712690" sldId="344"/>
            <ac:spMk id="4" creationId="{89B2BD2B-0A52-43DB-BCD5-B77D97CB8F41}"/>
          </ac:spMkLst>
        </pc:spChg>
        <pc:spChg chg="mod">
          <ac:chgData name="itpro guide" userId="1535074a45cce87e" providerId="LiveId" clId="{0430B1BF-029C-43E1-900E-2FB19FCA8DB9}" dt="2020-09-10T03:11:11.066" v="699" actId="20577"/>
          <ac:spMkLst>
            <pc:docMk/>
            <pc:sldMk cId="1225712690" sldId="344"/>
            <ac:spMk id="5" creationId="{26E6FC77-5DA8-4F35-A8A6-5C788E094352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1459045178" sldId="344"/>
        </pc:sldMkLst>
      </pc:sldChg>
      <pc:sldChg chg="delSp modSp new mod">
        <pc:chgData name="itpro guide" userId="1535074a45cce87e" providerId="LiveId" clId="{0430B1BF-029C-43E1-900E-2FB19FCA8DB9}" dt="2020-09-10T03:17:41.632" v="1219" actId="20577"/>
        <pc:sldMkLst>
          <pc:docMk/>
          <pc:sldMk cId="612633556" sldId="345"/>
        </pc:sldMkLst>
        <pc:spChg chg="mod">
          <ac:chgData name="itpro guide" userId="1535074a45cce87e" providerId="LiveId" clId="{0430B1BF-029C-43E1-900E-2FB19FCA8DB9}" dt="2020-09-10T03:17:41.632" v="1219" actId="20577"/>
          <ac:spMkLst>
            <pc:docMk/>
            <pc:sldMk cId="612633556" sldId="345"/>
            <ac:spMk id="2" creationId="{6BB5BF53-8F44-4653-96F2-331A423332B7}"/>
          </ac:spMkLst>
        </pc:spChg>
        <pc:spChg chg="del">
          <ac:chgData name="itpro guide" userId="1535074a45cce87e" providerId="LiveId" clId="{0430B1BF-029C-43E1-900E-2FB19FCA8DB9}" dt="2020-09-10T03:13:37.712" v="895" actId="478"/>
          <ac:spMkLst>
            <pc:docMk/>
            <pc:sldMk cId="612633556" sldId="345"/>
            <ac:spMk id="4" creationId="{7069A218-31FE-44F0-B618-3CBBF667A0BA}"/>
          </ac:spMkLst>
        </pc:spChg>
        <pc:spChg chg="mod">
          <ac:chgData name="itpro guide" userId="1535074a45cce87e" providerId="LiveId" clId="{0430B1BF-029C-43E1-900E-2FB19FCA8DB9}" dt="2020-09-10T03:13:28.947" v="894" actId="20577"/>
          <ac:spMkLst>
            <pc:docMk/>
            <pc:sldMk cId="612633556" sldId="345"/>
            <ac:spMk id="5" creationId="{4B608083-45EE-4204-8323-C86C916F5B4B}"/>
          </ac:spMkLst>
        </pc:spChg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1013354627" sldId="345"/>
        </pc:sldMkLst>
      </pc:sldChg>
      <pc:sldChg chg="del">
        <pc:chgData name="itpro guide" userId="1535074a45cce87e" providerId="LiveId" clId="{0430B1BF-029C-43E1-900E-2FB19FCA8DB9}" dt="2020-09-10T03:05:08.009" v="230" actId="47"/>
        <pc:sldMkLst>
          <pc:docMk/>
          <pc:sldMk cId="200956496" sldId="346"/>
        </pc:sldMkLst>
      </pc:sldChg>
      <pc:sldChg chg="delSp modSp new mod">
        <pc:chgData name="itpro guide" userId="1535074a45cce87e" providerId="LiveId" clId="{0430B1BF-029C-43E1-900E-2FB19FCA8DB9}" dt="2020-09-10T03:19:11.302" v="1437" actId="478"/>
        <pc:sldMkLst>
          <pc:docMk/>
          <pc:sldMk cId="1087825963" sldId="346"/>
        </pc:sldMkLst>
        <pc:spChg chg="mod">
          <ac:chgData name="itpro guide" userId="1535074a45cce87e" providerId="LiveId" clId="{0430B1BF-029C-43E1-900E-2FB19FCA8DB9}" dt="2020-09-10T03:18:59.757" v="1436" actId="313"/>
          <ac:spMkLst>
            <pc:docMk/>
            <pc:sldMk cId="1087825963" sldId="346"/>
            <ac:spMk id="2" creationId="{FFCF4FEF-C258-4DC9-8023-2B8278C355A0}"/>
          </ac:spMkLst>
        </pc:spChg>
        <pc:spChg chg="del">
          <ac:chgData name="itpro guide" userId="1535074a45cce87e" providerId="LiveId" clId="{0430B1BF-029C-43E1-900E-2FB19FCA8DB9}" dt="2020-09-10T03:19:11.302" v="1437" actId="478"/>
          <ac:spMkLst>
            <pc:docMk/>
            <pc:sldMk cId="1087825963" sldId="346"/>
            <ac:spMk id="4" creationId="{AF16C9CF-CE3B-492D-9E5D-B3800BEF9A7A}"/>
          </ac:spMkLst>
        </pc:spChg>
        <pc:spChg chg="mod">
          <ac:chgData name="itpro guide" userId="1535074a45cce87e" providerId="LiveId" clId="{0430B1BF-029C-43E1-900E-2FB19FCA8DB9}" dt="2020-09-10T03:17:50.463" v="1224" actId="20577"/>
          <ac:spMkLst>
            <pc:docMk/>
            <pc:sldMk cId="1087825963" sldId="346"/>
            <ac:spMk id="5" creationId="{DB026084-EA8B-4315-A413-962C25C49D75}"/>
          </ac:spMkLst>
        </pc:spChg>
      </pc:sldChg>
    </pc:docChg>
  </pc:docChgLst>
  <pc:docChgLst>
    <pc:chgData name="itpro guide" userId="1535074a45cce87e" providerId="LiveId" clId="{F3AEC894-A002-4527-9AC3-1602D7199D25}"/>
    <pc:docChg chg="delSld modSld">
      <pc:chgData name="itpro guide" userId="1535074a45cce87e" providerId="LiveId" clId="{F3AEC894-A002-4527-9AC3-1602D7199D25}" dt="2020-09-11T07:36:06.211" v="240" actId="20577"/>
      <pc:docMkLst>
        <pc:docMk/>
      </pc:docMkLst>
      <pc:sldChg chg="modSp mod">
        <pc:chgData name="itpro guide" userId="1535074a45cce87e" providerId="LiveId" clId="{F3AEC894-A002-4527-9AC3-1602D7199D25}" dt="2020-09-11T07:33:47.741" v="6" actId="20577"/>
        <pc:sldMkLst>
          <pc:docMk/>
          <pc:sldMk cId="977761970" sldId="331"/>
        </pc:sldMkLst>
        <pc:spChg chg="mod">
          <ac:chgData name="itpro guide" userId="1535074a45cce87e" providerId="LiveId" clId="{F3AEC894-A002-4527-9AC3-1602D7199D25}" dt="2020-09-11T07:33:47.741" v="6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548111238" sldId="340"/>
        </pc:sldMkLst>
      </pc:sldChg>
      <pc:sldChg chg="modSp mod">
        <pc:chgData name="itpro guide" userId="1535074a45cce87e" providerId="LiveId" clId="{F3AEC894-A002-4527-9AC3-1602D7199D25}" dt="2020-09-11T07:36:06.211" v="240" actId="20577"/>
        <pc:sldMkLst>
          <pc:docMk/>
          <pc:sldMk cId="2180493343" sldId="341"/>
        </pc:sldMkLst>
        <pc:spChg chg="mod">
          <ac:chgData name="itpro guide" userId="1535074a45cce87e" providerId="LiveId" clId="{F3AEC894-A002-4527-9AC3-1602D7199D25}" dt="2020-09-11T07:34:42.935" v="233" actId="20577"/>
          <ac:spMkLst>
            <pc:docMk/>
            <pc:sldMk cId="2180493343" sldId="341"/>
            <ac:spMk id="2" creationId="{BF35A9BC-60FF-429A-A9AE-DF15DD0CB578}"/>
          </ac:spMkLst>
        </pc:spChg>
        <pc:spChg chg="mod">
          <ac:chgData name="itpro guide" userId="1535074a45cce87e" providerId="LiveId" clId="{F3AEC894-A002-4527-9AC3-1602D7199D25}" dt="2020-09-11T07:36:06.211" v="240" actId="20577"/>
          <ac:spMkLst>
            <pc:docMk/>
            <pc:sldMk cId="2180493343" sldId="341"/>
            <ac:spMk id="5" creationId="{1EF76596-1A88-4722-B018-80E3E25630E7}"/>
          </ac:spMkLst>
        </pc:spChg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646566473" sldId="342"/>
        </pc:sldMkLst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1271729572" sldId="343"/>
        </pc:sldMkLst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1225712690" sldId="344"/>
        </pc:sldMkLst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612633556" sldId="345"/>
        </pc:sldMkLst>
      </pc:sldChg>
      <pc:sldChg chg="del">
        <pc:chgData name="itpro guide" userId="1535074a45cce87e" providerId="LiveId" clId="{F3AEC894-A002-4527-9AC3-1602D7199D25}" dt="2020-09-11T07:35:59.218" v="234" actId="47"/>
        <pc:sldMkLst>
          <pc:docMk/>
          <pc:sldMk cId="1087825963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5A9BC-60FF-429A-A9AE-DF15DD0C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use eDiscovery for content search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Export PST file from Admin center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How to Import PST file to Microsoft 365 mailbox users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0BE6B-1786-49CC-8916-DD4850C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F76596-1A88-4722-B018-80E3E256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9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EB8EA7-FD8C-466B-99FC-56207A454B9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13308</TotalTime>
  <Words>33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bold</vt:lpstr>
      <vt:lpstr>Open Sans Semibold</vt:lpstr>
      <vt:lpstr>Office Theme</vt:lpstr>
      <vt:lpstr>Summary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277</cp:revision>
  <dcterms:created xsi:type="dcterms:W3CDTF">2017-03-27T12:26:01Z</dcterms:created>
  <dcterms:modified xsi:type="dcterms:W3CDTF">2020-09-11T07:36:25Z</dcterms:modified>
</cp:coreProperties>
</file>