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43" r:id="rId3"/>
    <p:sldId id="344" r:id="rId4"/>
    <p:sldId id="345" r:id="rId5"/>
    <p:sldId id="346" r:id="rId6"/>
    <p:sldId id="342" r:id="rId7"/>
    <p:sldId id="3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33" autoAdjust="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45:47.610" v="383" actId="20577"/>
      <pc:docMkLst>
        <pc:docMk/>
      </pc:docMkLst>
      <pc:sldChg chg="modSp mod">
        <pc:chgData name="itpro guide" userId="1535074a45cce87e" providerId="LiveId" clId="{BF39C1AD-3EAB-428C-9D27-3E5A4ED75D1F}" dt="2020-09-08T05:45:47.610" v="383" actId="20577"/>
        <pc:sldMkLst>
          <pc:docMk/>
          <pc:sldMk cId="977761970" sldId="331"/>
        </pc:sldMkLst>
        <pc:spChg chg="mod">
          <ac:chgData name="itpro guide" userId="1535074a45cce87e" providerId="LiveId" clId="{BF39C1AD-3EAB-428C-9D27-3E5A4ED75D1F}" dt="2020-09-08T05:45:47.610" v="383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Section 3: </a:t>
            </a:r>
            <a:r>
              <a:rPr lang="en-US" sz="32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8850CD4-71AB-47AC-BCA5-8893BEEF7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3" b="104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2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E226F-1F2C-4331-A1E9-F2CE8E962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t="9091" r="332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Remote Working Capabilities 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Compulsory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67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09F6B-20E6-4921-B70B-E047F447A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 t="9091" r="513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Office Network Perimeter Security is NOT enough!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D070D-3B4B-4044-852F-F61F631A8EDC}"/>
              </a:ext>
            </a:extLst>
          </p:cNvPr>
          <p:cNvSpPr txBox="1"/>
          <p:nvPr/>
        </p:nvSpPr>
        <p:spPr>
          <a:xfrm>
            <a:off x="8964706" y="31645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39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0F2D6-3820-4377-B4EF-78D2F28E3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E13F17-05A2-4D51-9B0E-4FCBB988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Bring Your Own Device (BYOD) and Reduce Business Costs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latin typeface="+mj-lt"/>
                <a:ea typeface="+mj-ea"/>
                <a:cs typeface="+mj-cs"/>
              </a:rPr>
              <a:t>Azure Active Directory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212" y="637763"/>
            <a:ext cx="3960246" cy="1466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Active Directory (Azure AD) is a cloud-based multi-tenant directory and identity service</a:t>
            </a:r>
            <a:endParaRPr lang="en-US"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51203CA-473F-4627-9D3C-E80D6C857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r="1" b="1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8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What is Microsoft 365 Identity and Access Management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Hybrid Identity solutions – PHS, PTA &amp; Federated 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Enables IT Teams to manage accounts from a central location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Offers common identity for accessing both cloud and on-premises resources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Plan Azure AD Connect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Install Azure AD Connect -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98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 bold</vt:lpstr>
      <vt:lpstr>Open Sans Semibold</vt:lpstr>
      <vt:lpstr>Office Theme</vt:lpstr>
      <vt:lpstr>Section 3: Introduction</vt:lpstr>
      <vt:lpstr>PowerPoint Presentation</vt:lpstr>
      <vt:lpstr>Remote Working Capabilities Compulsory</vt:lpstr>
      <vt:lpstr>Office Network Perimeter Security is NOT enough!</vt:lpstr>
      <vt:lpstr>Bring Your Own Device (BYOD) and Reduce Business Costs</vt:lpstr>
      <vt:lpstr>Azure Active Directory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3: Introduction</dc:title>
  <dc:creator>Rajesh Daswani</dc:creator>
  <cp:lastModifiedBy>Rajesh Daswani</cp:lastModifiedBy>
  <cp:revision>3</cp:revision>
  <dcterms:created xsi:type="dcterms:W3CDTF">2020-12-21T13:40:08Z</dcterms:created>
  <dcterms:modified xsi:type="dcterms:W3CDTF">2020-12-21T16:36:12Z</dcterms:modified>
</cp:coreProperties>
</file>