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1" r:id="rId2"/>
    <p:sldId id="352" r:id="rId3"/>
    <p:sldId id="353" r:id="rId4"/>
    <p:sldId id="354" r:id="rId5"/>
    <p:sldId id="355" r:id="rId6"/>
    <p:sldId id="365" r:id="rId7"/>
    <p:sldId id="366" r:id="rId8"/>
    <p:sldId id="364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87E35-C505-45F7-AC8D-56795F009879}" v="41" dt="2020-06-26T15:11:2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66529A23-0592-4488-BD1E-C3A4D6EC8C57}"/>
    <pc:docChg chg="custSel modSld">
      <pc:chgData name="itpro guide" userId="1535074a45cce87e" providerId="LiveId" clId="{66529A23-0592-4488-BD1E-C3A4D6EC8C57}" dt="2020-06-25T06:29:27.662" v="43" actId="313"/>
      <pc:docMkLst>
        <pc:docMk/>
      </pc:docMkLst>
      <pc:sldChg chg="modSp mod">
        <pc:chgData name="itpro guide" userId="1535074a45cce87e" providerId="LiveId" clId="{66529A23-0592-4488-BD1E-C3A4D6EC8C57}" dt="2020-06-25T06:29:27.662" v="43" actId="313"/>
        <pc:sldMkLst>
          <pc:docMk/>
          <pc:sldMk cId="1329715751" sldId="352"/>
        </pc:sldMkLst>
        <pc:spChg chg="mod">
          <ac:chgData name="itpro guide" userId="1535074a45cce87e" providerId="LiveId" clId="{66529A23-0592-4488-BD1E-C3A4D6EC8C57}" dt="2020-06-25T06:29:27.662" v="43" actId="313"/>
          <ac:spMkLst>
            <pc:docMk/>
            <pc:sldMk cId="1329715751" sldId="352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13B4F4AF-BAAF-4845-BAA4-2F4716035F5A}"/>
    <pc:docChg chg="undo custSel addSld delSld modSld">
      <pc:chgData name="itpro guide" userId="1535074a45cce87e" providerId="LiveId" clId="{13B4F4AF-BAAF-4845-BAA4-2F4716035F5A}" dt="2020-06-21T13:04:55.275" v="745" actId="1076"/>
      <pc:docMkLst>
        <pc:docMk/>
      </pc:docMkLst>
      <pc:sldChg chg="modSp mod">
        <pc:chgData name="itpro guide" userId="1535074a45cce87e" providerId="LiveId" clId="{13B4F4AF-BAAF-4845-BAA4-2F4716035F5A}" dt="2020-06-20T14:06:02.599" v="3" actId="20577"/>
        <pc:sldMkLst>
          <pc:docMk/>
          <pc:sldMk cId="977761970" sldId="331"/>
        </pc:sldMkLst>
        <pc:spChg chg="mod">
          <ac:chgData name="itpro guide" userId="1535074a45cce87e" providerId="LiveId" clId="{13B4F4AF-BAAF-4845-BAA4-2F4716035F5A}" dt="2020-06-20T14:06:02.599" v="3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3B4F4AF-BAAF-4845-BAA4-2F4716035F5A}" dt="2020-06-20T14:21:58.668" v="250" actId="1076"/>
        <pc:sldMkLst>
          <pc:docMk/>
          <pc:sldMk cId="548111238" sldId="340"/>
        </pc:sldMkLst>
        <pc:spChg chg="mod">
          <ac:chgData name="itpro guide" userId="1535074a45cce87e" providerId="LiveId" clId="{13B4F4AF-BAAF-4845-BAA4-2F4716035F5A}" dt="2020-06-20T14:07:04.492" v="39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13B4F4AF-BAAF-4845-BAA4-2F4716035F5A}" dt="2020-06-20T14:21:58.668" v="250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13B4F4AF-BAAF-4845-BAA4-2F4716035F5A}" dt="2020-06-20T14:21:22.381" v="237" actId="20577"/>
        <pc:sldMkLst>
          <pc:docMk/>
          <pc:sldMk cId="1329715751" sldId="352"/>
        </pc:sldMkLst>
        <pc:spChg chg="mod">
          <ac:chgData name="itpro guide" userId="1535074a45cce87e" providerId="LiveId" clId="{13B4F4AF-BAAF-4845-BAA4-2F4716035F5A}" dt="2020-06-20T14:21:22.381" v="237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new mod">
        <pc:chgData name="itpro guide" userId="1535074a45cce87e" providerId="LiveId" clId="{13B4F4AF-BAAF-4845-BAA4-2F4716035F5A}" dt="2020-06-21T13:04:55.275" v="745" actId="1076"/>
        <pc:sldMkLst>
          <pc:docMk/>
          <pc:sldMk cId="2495937671" sldId="353"/>
        </pc:sldMkLst>
        <pc:spChg chg="mod">
          <ac:chgData name="itpro guide" userId="1535074a45cce87e" providerId="LiveId" clId="{13B4F4AF-BAAF-4845-BAA4-2F4716035F5A}" dt="2020-06-21T13:04:55.275" v="745" actId="1076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4" creationId="{37599391-89F9-40F2-B9E6-3607E574A55F}"/>
          </ac:spMkLst>
        </pc:spChg>
        <pc:spChg chg="del">
          <ac:chgData name="itpro guide" userId="1535074a45cce87e" providerId="LiveId" clId="{13B4F4AF-BAAF-4845-BAA4-2F4716035F5A}" dt="2020-06-21T12:40:38.411" v="307" actId="478"/>
          <ac:spMkLst>
            <pc:docMk/>
            <pc:sldMk cId="2495937671" sldId="353"/>
            <ac:spMk id="4" creationId="{DC7A2B7D-861C-461A-B37D-C92CFA2D849A}"/>
          </ac:spMkLst>
        </pc:spChg>
        <pc:spChg chg="mod">
          <ac:chgData name="itpro guide" userId="1535074a45cce87e" providerId="LiveId" clId="{13B4F4AF-BAAF-4845-BAA4-2F4716035F5A}" dt="2020-06-21T12:30:01.739" v="302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13B4F4AF-BAAF-4845-BAA4-2F4716035F5A}" dt="2020-06-21T13:02:50.491" v="675" actId="1076"/>
          <ac:spMkLst>
            <pc:docMk/>
            <pc:sldMk cId="2495937671" sldId="353"/>
            <ac:spMk id="6" creationId="{5ED264C3-DEAB-4E18-AE5E-CBE224A9208A}"/>
          </ac:spMkLst>
        </pc:spChg>
        <pc:spChg chg="add mod ord">
          <ac:chgData name="itpro guide" userId="1535074a45cce87e" providerId="LiveId" clId="{13B4F4AF-BAAF-4845-BAA4-2F4716035F5A}" dt="2020-06-21T12:48:23.706" v="475" actId="1582"/>
          <ac:spMkLst>
            <pc:docMk/>
            <pc:sldMk cId="2495937671" sldId="353"/>
            <ac:spMk id="8" creationId="{E974CBB7-A5F8-4D70-A1F9-24DC3F7E390C}"/>
          </ac:spMkLst>
        </pc:spChg>
        <pc:spChg chg="add mod">
          <ac:chgData name="itpro guide" userId="1535074a45cce87e" providerId="LiveId" clId="{13B4F4AF-BAAF-4845-BAA4-2F4716035F5A}" dt="2020-06-21T12:45:43.978" v="368" actId="1076"/>
          <ac:spMkLst>
            <pc:docMk/>
            <pc:sldMk cId="2495937671" sldId="353"/>
            <ac:spMk id="9" creationId="{A2E44D02-2C9C-49E3-B9A0-0E2EC366919E}"/>
          </ac:spMkLst>
        </pc:spChg>
        <pc:spChg chg="add mod">
          <ac:chgData name="itpro guide" userId="1535074a45cce87e" providerId="LiveId" clId="{13B4F4AF-BAAF-4845-BAA4-2F4716035F5A}" dt="2020-06-21T12:46:51.540" v="432" actId="14100"/>
          <ac:spMkLst>
            <pc:docMk/>
            <pc:sldMk cId="2495937671" sldId="353"/>
            <ac:spMk id="10" creationId="{4B0EF124-6DD2-42F8-B969-C393C6AF4CF7}"/>
          </ac:spMkLst>
        </pc:spChg>
        <pc:spChg chg="add mod">
          <ac:chgData name="itpro guide" userId="1535074a45cce87e" providerId="LiveId" clId="{13B4F4AF-BAAF-4845-BAA4-2F4716035F5A}" dt="2020-06-21T12:47:11.763" v="464" actId="20577"/>
          <ac:spMkLst>
            <pc:docMk/>
            <pc:sldMk cId="2495937671" sldId="353"/>
            <ac:spMk id="11" creationId="{AAB8321E-1FCD-4DAC-A1D8-68C449376D60}"/>
          </ac:spMkLst>
        </pc:spChg>
        <pc:spChg chg="add mod ord">
          <ac:chgData name="itpro guide" userId="1535074a45cce87e" providerId="LiveId" clId="{13B4F4AF-BAAF-4845-BAA4-2F4716035F5A}" dt="2020-06-21T12:56:30.373" v="562" actId="17032"/>
          <ac:spMkLst>
            <pc:docMk/>
            <pc:sldMk cId="2495937671" sldId="353"/>
            <ac:spMk id="12" creationId="{11F0A1EA-50D1-428A-873F-7870431AAD75}"/>
          </ac:spMkLst>
        </pc:spChg>
        <pc:spChg chg="add mod">
          <ac:chgData name="itpro guide" userId="1535074a45cce87e" providerId="LiveId" clId="{13B4F4AF-BAAF-4845-BAA4-2F4716035F5A}" dt="2020-06-21T12:56:25.094" v="561" actId="17032"/>
          <ac:spMkLst>
            <pc:docMk/>
            <pc:sldMk cId="2495937671" sldId="353"/>
            <ac:spMk id="13" creationId="{8F16834F-2ADC-4ECA-A45C-93C0CC76918E}"/>
          </ac:spMkLst>
        </pc:spChg>
        <pc:spChg chg="add mod">
          <ac:chgData name="itpro guide" userId="1535074a45cce87e" providerId="LiveId" clId="{13B4F4AF-BAAF-4845-BAA4-2F4716035F5A}" dt="2020-06-21T12:58:02.267" v="619" actId="20577"/>
          <ac:spMkLst>
            <pc:docMk/>
            <pc:sldMk cId="2495937671" sldId="353"/>
            <ac:spMk id="14" creationId="{D1578D22-6729-4F77-A9B5-85E16AF6CDB7}"/>
          </ac:spMkLst>
        </pc:spChg>
        <pc:spChg chg="add del mod">
          <ac:chgData name="itpro guide" userId="1535074a45cce87e" providerId="LiveId" clId="{13B4F4AF-BAAF-4845-BAA4-2F4716035F5A}" dt="2020-06-21T12:57:54.075" v="613" actId="478"/>
          <ac:spMkLst>
            <pc:docMk/>
            <pc:sldMk cId="2495937671" sldId="353"/>
            <ac:spMk id="15" creationId="{BD7FFEA5-50CC-4E43-BB39-F9B557CF0BBC}"/>
          </ac:spMkLst>
        </pc:spChg>
        <pc:spChg chg="add mod">
          <ac:chgData name="itpro guide" userId="1535074a45cce87e" providerId="LiveId" clId="{13B4F4AF-BAAF-4845-BAA4-2F4716035F5A}" dt="2020-06-21T12:56:44.653" v="567" actId="14100"/>
          <ac:spMkLst>
            <pc:docMk/>
            <pc:sldMk cId="2495937671" sldId="353"/>
            <ac:spMk id="16" creationId="{C88BA74E-ECD2-4DCA-8145-2B5CCB85D9BE}"/>
          </ac:spMkLst>
        </pc:spChg>
        <pc:spChg chg="add mod">
          <ac:chgData name="itpro guide" userId="1535074a45cce87e" providerId="LiveId" clId="{13B4F4AF-BAAF-4845-BAA4-2F4716035F5A}" dt="2020-06-21T12:57:04.715" v="570" actId="14100"/>
          <ac:spMkLst>
            <pc:docMk/>
            <pc:sldMk cId="2495937671" sldId="353"/>
            <ac:spMk id="17" creationId="{875ED6AB-3660-43FE-8026-B450844C58A1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8" creationId="{3CDF943B-4CD8-4461-AF83-533807B51777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19" creationId="{06B8ECE4-E9B0-479A-80CD-F7BB5899D85D}"/>
          </ac:spMkLst>
        </pc:spChg>
        <pc:spChg chg="add mod">
          <ac:chgData name="itpro guide" userId="1535074a45cce87e" providerId="LiveId" clId="{13B4F4AF-BAAF-4845-BAA4-2F4716035F5A}" dt="2020-06-21T12:56:41.275" v="566" actId="1076"/>
          <ac:spMkLst>
            <pc:docMk/>
            <pc:sldMk cId="2495937671" sldId="353"/>
            <ac:spMk id="20" creationId="{438DD745-8E77-4F5C-89A8-EF072C02C833}"/>
          </ac:spMkLst>
        </pc:spChg>
        <pc:spChg chg="add mod">
          <ac:chgData name="itpro guide" userId="1535074a45cce87e" providerId="LiveId" clId="{13B4F4AF-BAAF-4845-BAA4-2F4716035F5A}" dt="2020-06-21T12:57:40.451" v="610" actId="14100"/>
          <ac:spMkLst>
            <pc:docMk/>
            <pc:sldMk cId="2495937671" sldId="353"/>
            <ac:spMk id="21" creationId="{D7F74822-4388-4B04-86DE-E86FAC03E5D8}"/>
          </ac:spMkLst>
        </pc:spChg>
        <pc:spChg chg="add mod">
          <ac:chgData name="itpro guide" userId="1535074a45cce87e" providerId="LiveId" clId="{13B4F4AF-BAAF-4845-BAA4-2F4716035F5A}" dt="2020-06-21T12:58:28.892" v="644" actId="20577"/>
          <ac:spMkLst>
            <pc:docMk/>
            <pc:sldMk cId="2495937671" sldId="353"/>
            <ac:spMk id="22" creationId="{6A85E62C-4A9A-41AB-AF28-3E192B3379BF}"/>
          </ac:spMkLst>
        </pc:spChg>
        <pc:spChg chg="add del mod">
          <ac:chgData name="itpro guide" userId="1535074a45cce87e" providerId="LiveId" clId="{13B4F4AF-BAAF-4845-BAA4-2F4716035F5A}" dt="2020-06-21T12:57:57.220" v="614" actId="478"/>
          <ac:spMkLst>
            <pc:docMk/>
            <pc:sldMk cId="2495937671" sldId="353"/>
            <ac:spMk id="23" creationId="{7954B79E-8B45-4927-B981-FDA44D9842CD}"/>
          </ac:spMkLst>
        </pc:spChg>
        <pc:spChg chg="add mod">
          <ac:chgData name="itpro guide" userId="1535074a45cce87e" providerId="LiveId" clId="{13B4F4AF-BAAF-4845-BAA4-2F4716035F5A}" dt="2020-06-21T12:57:31.699" v="609" actId="20577"/>
          <ac:spMkLst>
            <pc:docMk/>
            <pc:sldMk cId="2495937671" sldId="353"/>
            <ac:spMk id="24" creationId="{6D051530-22FE-412B-88AE-104028EEFF35}"/>
          </ac:spMkLst>
        </pc:spChg>
        <pc:spChg chg="add mod">
          <ac:chgData name="itpro guide" userId="1535074a45cce87e" providerId="LiveId" clId="{13B4F4AF-BAAF-4845-BAA4-2F4716035F5A}" dt="2020-06-21T12:58:23.771" v="637" actId="20577"/>
          <ac:spMkLst>
            <pc:docMk/>
            <pc:sldMk cId="2495937671" sldId="353"/>
            <ac:spMk id="25" creationId="{359D1912-C22B-470A-A0F6-1F4D8EB5043A}"/>
          </ac:spMkLst>
        </pc:spChg>
        <pc:spChg chg="add mod">
          <ac:chgData name="itpro guide" userId="1535074a45cce87e" providerId="LiveId" clId="{13B4F4AF-BAAF-4845-BAA4-2F4716035F5A}" dt="2020-06-21T13:00:26.603" v="650" actId="208"/>
          <ac:spMkLst>
            <pc:docMk/>
            <pc:sldMk cId="2495937671" sldId="353"/>
            <ac:spMk id="26" creationId="{7C2BE046-A9AE-4AA2-826D-2A5215469592}"/>
          </ac:spMkLst>
        </pc:spChg>
        <pc:spChg chg="add mod">
          <ac:chgData name="itpro guide" userId="1535074a45cce87e" providerId="LiveId" clId="{13B4F4AF-BAAF-4845-BAA4-2F4716035F5A}" dt="2020-06-21T13:03:22.580" v="704" actId="20577"/>
          <ac:spMkLst>
            <pc:docMk/>
            <pc:sldMk cId="2495937671" sldId="353"/>
            <ac:spMk id="27" creationId="{63CFAD18-C3C4-44DB-94EF-EDE4E619D8B8}"/>
          </ac:spMkLst>
        </pc:spChg>
        <pc:picChg chg="add del mod">
          <ac:chgData name="itpro guide" userId="1535074a45cce87e" providerId="LiveId" clId="{13B4F4AF-BAAF-4845-BAA4-2F4716035F5A}" dt="2020-06-21T12:40:49.598" v="310" actId="478"/>
          <ac:picMkLst>
            <pc:docMk/>
            <pc:sldMk cId="2495937671" sldId="353"/>
            <ac:picMk id="6" creationId="{288FC4C3-D507-4327-8829-E315493B237C}"/>
          </ac:picMkLst>
        </pc:picChg>
        <pc:picChg chg="add del">
          <ac:chgData name="itpro guide" userId="1535074a45cce87e" providerId="LiveId" clId="{13B4F4AF-BAAF-4845-BAA4-2F4716035F5A}" dt="2020-06-21T12:41:45.018" v="312" actId="478"/>
          <ac:picMkLst>
            <pc:docMk/>
            <pc:sldMk cId="2495937671" sldId="353"/>
            <ac:picMk id="7" creationId="{81B55E8C-247A-433F-8D60-EF2D9CA02E05}"/>
          </ac:picMkLst>
        </pc:picChg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481760434" sldId="377"/>
        </pc:sldMkLst>
      </pc:sldChg>
      <pc:sldChg chg="del">
        <pc:chgData name="itpro guide" userId="1535074a45cce87e" providerId="LiveId" clId="{13B4F4AF-BAAF-4845-BAA4-2F4716035F5A}" dt="2020-06-20T14:21:34.980" v="238" actId="47"/>
        <pc:sldMkLst>
          <pc:docMk/>
          <pc:sldMk cId="1665280572" sldId="378"/>
        </pc:sldMkLst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0T14:01:37.420" v="514" actId="20577"/>
      <pc:docMkLst>
        <pc:docMk/>
      </pc:docMkLst>
      <pc:sldChg chg="modSp mod">
        <pc:chgData name="itpro guide" userId="1535074a45cce87e" providerId="LiveId" clId="{4502AB2F-67CB-4815-AA79-61211355C706}" dt="2020-06-20T13:51:55.460" v="60" actId="1076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3:51:55.460" v="60" actId="1076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0T14:01:37.420" v="51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</pc:docChg>
  </pc:docChgLst>
  <pc:docChgLst>
    <pc:chgData name="itpro guide" userId="1535074a45cce87e" providerId="LiveId" clId="{28E87E35-C505-45F7-AC8D-56795F009879}"/>
    <pc:docChg chg="undo custSel addSld delSld modSld">
      <pc:chgData name="itpro guide" userId="1535074a45cce87e" providerId="LiveId" clId="{28E87E35-C505-45F7-AC8D-56795F009879}" dt="2020-06-26T15:42:41.041" v="1124" actId="20577"/>
      <pc:docMkLst>
        <pc:docMk/>
      </pc:docMkLst>
      <pc:sldChg chg="modSp mod">
        <pc:chgData name="itpro guide" userId="1535074a45cce87e" providerId="LiveId" clId="{28E87E35-C505-45F7-AC8D-56795F009879}" dt="2020-06-26T15:42:41.041" v="1124" actId="20577"/>
        <pc:sldMkLst>
          <pc:docMk/>
          <pc:sldMk cId="548111238" sldId="340"/>
        </pc:sldMkLst>
        <pc:spChg chg="mod">
          <ac:chgData name="itpro guide" userId="1535074a45cce87e" providerId="LiveId" clId="{28E87E35-C505-45F7-AC8D-56795F009879}" dt="2020-06-26T15:42:41.041" v="1124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8E87E35-C505-45F7-AC8D-56795F009879}" dt="2020-06-26T15:13:14.111" v="1073" actId="255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28E87E35-C505-45F7-AC8D-56795F009879}" dt="2020-06-26T15:42:11.818" v="1075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addSp delSp modSp mod">
        <pc:chgData name="itpro guide" userId="1535074a45cce87e" providerId="LiveId" clId="{28E87E35-C505-45F7-AC8D-56795F009879}" dt="2020-06-26T14:57:43.363" v="689" actId="21"/>
        <pc:sldMkLst>
          <pc:docMk/>
          <pc:sldMk cId="4178666811" sldId="354"/>
        </pc:sldMkLst>
        <pc:spChg chg="mod">
          <ac:chgData name="itpro guide" userId="1535074a45cce87e" providerId="LiveId" clId="{28E87E35-C505-45F7-AC8D-56795F009879}" dt="2020-06-26T14:50:21.054" v="333" actId="14100"/>
          <ac:spMkLst>
            <pc:docMk/>
            <pc:sldMk cId="4178666811" sldId="354"/>
            <ac:spMk id="2" creationId="{8272B203-4E75-43B4-80F6-4F52E637D7CD}"/>
          </ac:spMkLst>
        </pc:spChg>
        <pc:spChg chg="del">
          <ac:chgData name="itpro guide" userId="1535074a45cce87e" providerId="LiveId" clId="{28E87E35-C505-45F7-AC8D-56795F009879}" dt="2020-06-25T21:30:28.804" v="202" actId="478"/>
          <ac:spMkLst>
            <pc:docMk/>
            <pc:sldMk cId="4178666811" sldId="354"/>
            <ac:spMk id="4" creationId="{2FCA28B5-6E7C-404B-A5E3-BAD665EFB3E9}"/>
          </ac:spMkLst>
        </pc:spChg>
        <pc:spChg chg="add del">
          <ac:chgData name="itpro guide" userId="1535074a45cce87e" providerId="LiveId" clId="{28E87E35-C505-45F7-AC8D-56795F009879}" dt="2020-06-26T14:47:42.131" v="262" actId="478"/>
          <ac:spMkLst>
            <pc:docMk/>
            <pc:sldMk cId="4178666811" sldId="354"/>
            <ac:spMk id="17" creationId="{B9F6FE80-33AF-45B0-AAF1-599EDA1EC318}"/>
          </ac:spMkLst>
        </pc:spChg>
        <pc:spChg chg="add mod">
          <ac:chgData name="itpro guide" userId="1535074a45cce87e" providerId="LiveId" clId="{28E87E35-C505-45F7-AC8D-56795F009879}" dt="2020-06-26T14:50:29.670" v="334" actId="1076"/>
          <ac:spMkLst>
            <pc:docMk/>
            <pc:sldMk cId="4178666811" sldId="354"/>
            <ac:spMk id="26" creationId="{A1D8D318-D8B2-49DB-86D6-879D776619F9}"/>
          </ac:spMkLst>
        </pc:spChg>
        <pc:spChg chg="add del mod">
          <ac:chgData name="itpro guide" userId="1535074a45cce87e" providerId="LiveId" clId="{28E87E35-C505-45F7-AC8D-56795F009879}" dt="2020-06-26T14:57:43.363" v="689" actId="21"/>
          <ac:spMkLst>
            <pc:docMk/>
            <pc:sldMk cId="4178666811" sldId="354"/>
            <ac:spMk id="27" creationId="{EE244BBA-3BA0-4816-B9DC-1E594BB6C686}"/>
          </ac:spMkLst>
        </pc:spChg>
        <pc:spChg chg="add mod">
          <ac:chgData name="itpro guide" userId="1535074a45cce87e" providerId="LiveId" clId="{28E87E35-C505-45F7-AC8D-56795F009879}" dt="2020-06-26T14:50:29.670" v="334" actId="1076"/>
          <ac:spMkLst>
            <pc:docMk/>
            <pc:sldMk cId="4178666811" sldId="354"/>
            <ac:spMk id="28" creationId="{3CEBBB7D-7930-4A45-AFED-786BFA50368A}"/>
          </ac:spMkLst>
        </pc:spChg>
        <pc:picChg chg="add del mod">
          <ac:chgData name="itpro guide" userId="1535074a45cce87e" providerId="LiveId" clId="{28E87E35-C505-45F7-AC8D-56795F009879}" dt="2020-06-26T14:40:52.106" v="251" actId="478"/>
          <ac:picMkLst>
            <pc:docMk/>
            <pc:sldMk cId="4178666811" sldId="354"/>
            <ac:picMk id="7" creationId="{819FF0FE-4D88-477F-88FC-42578314BC6D}"/>
          </ac:picMkLst>
        </pc:picChg>
        <pc:picChg chg="add del mod">
          <ac:chgData name="itpro guide" userId="1535074a45cce87e" providerId="LiveId" clId="{28E87E35-C505-45F7-AC8D-56795F009879}" dt="2020-06-26T14:40:52.106" v="251" actId="478"/>
          <ac:picMkLst>
            <pc:docMk/>
            <pc:sldMk cId="4178666811" sldId="354"/>
            <ac:picMk id="8" creationId="{A4B48CB6-3C5B-48C2-8703-1E71A5E6EFE7}"/>
          </ac:picMkLst>
        </pc:picChg>
        <pc:picChg chg="add del mod">
          <ac:chgData name="itpro guide" userId="1535074a45cce87e" providerId="LiveId" clId="{28E87E35-C505-45F7-AC8D-56795F009879}" dt="2020-06-26T14:40:52.106" v="251" actId="478"/>
          <ac:picMkLst>
            <pc:docMk/>
            <pc:sldMk cId="4178666811" sldId="354"/>
            <ac:picMk id="9" creationId="{F47BE650-5B0B-45FA-8DF3-8E900E546AAE}"/>
          </ac:picMkLst>
        </pc:picChg>
        <pc:picChg chg="add del mod">
          <ac:chgData name="itpro guide" userId="1535074a45cce87e" providerId="LiveId" clId="{28E87E35-C505-45F7-AC8D-56795F009879}" dt="2020-06-26T14:57:43.363" v="689" actId="21"/>
          <ac:picMkLst>
            <pc:docMk/>
            <pc:sldMk cId="4178666811" sldId="354"/>
            <ac:picMk id="10" creationId="{C6C2A78C-9DF7-40CD-9239-B14926321D64}"/>
          </ac:picMkLst>
        </pc:picChg>
        <pc:picChg chg="add del mod">
          <ac:chgData name="itpro guide" userId="1535074a45cce87e" providerId="LiveId" clId="{28E87E35-C505-45F7-AC8D-56795F009879}" dt="2020-06-26T14:57:43.363" v="689" actId="21"/>
          <ac:picMkLst>
            <pc:docMk/>
            <pc:sldMk cId="4178666811" sldId="354"/>
            <ac:picMk id="11" creationId="{45050B39-4F4B-4F7D-BFFC-1BD353F1D428}"/>
          </ac:picMkLst>
        </pc:picChg>
        <pc:picChg chg="add del mod">
          <ac:chgData name="itpro guide" userId="1535074a45cce87e" providerId="LiveId" clId="{28E87E35-C505-45F7-AC8D-56795F009879}" dt="2020-06-26T14:57:43.363" v="689" actId="21"/>
          <ac:picMkLst>
            <pc:docMk/>
            <pc:sldMk cId="4178666811" sldId="354"/>
            <ac:picMk id="12" creationId="{C0143395-1F82-4DC9-8C3F-739334551F35}"/>
          </ac:picMkLst>
        </pc:picChg>
        <pc:picChg chg="add del mod">
          <ac:chgData name="itpro guide" userId="1535074a45cce87e" providerId="LiveId" clId="{28E87E35-C505-45F7-AC8D-56795F009879}" dt="2020-06-26T14:57:43.363" v="689" actId="21"/>
          <ac:picMkLst>
            <pc:docMk/>
            <pc:sldMk cId="4178666811" sldId="354"/>
            <ac:picMk id="13" creationId="{D16CC5E4-A90D-41BC-9962-F0D058032A87}"/>
          </ac:picMkLst>
        </pc:picChg>
        <pc:picChg chg="add del mod">
          <ac:chgData name="itpro guide" userId="1535074a45cce87e" providerId="LiveId" clId="{28E87E35-C505-45F7-AC8D-56795F009879}" dt="2020-06-26T14:57:43.363" v="689" actId="21"/>
          <ac:picMkLst>
            <pc:docMk/>
            <pc:sldMk cId="4178666811" sldId="354"/>
            <ac:picMk id="14" creationId="{5EF1D6A8-4ED0-4EAF-95D7-991C2141B683}"/>
          </ac:picMkLst>
        </pc:picChg>
        <pc:picChg chg="add del mod ord">
          <ac:chgData name="itpro guide" userId="1535074a45cce87e" providerId="LiveId" clId="{28E87E35-C505-45F7-AC8D-56795F009879}" dt="2020-06-26T14:57:43.363" v="689" actId="21"/>
          <ac:picMkLst>
            <pc:docMk/>
            <pc:sldMk cId="4178666811" sldId="354"/>
            <ac:picMk id="15" creationId="{2C174660-98D2-49E2-8F23-3729F8C9D3D6}"/>
          </ac:picMkLst>
        </pc:picChg>
        <pc:picChg chg="add mod">
          <ac:chgData name="itpro guide" userId="1535074a45cce87e" providerId="LiveId" clId="{28E87E35-C505-45F7-AC8D-56795F009879}" dt="2020-06-26T14:50:29.670" v="334" actId="1076"/>
          <ac:picMkLst>
            <pc:docMk/>
            <pc:sldMk cId="4178666811" sldId="354"/>
            <ac:picMk id="16" creationId="{0CC093C1-3C90-423C-9967-9E196745C0AD}"/>
          </ac:picMkLst>
        </pc:picChg>
        <pc:cxnChg chg="add del mod">
          <ac:chgData name="itpro guide" userId="1535074a45cce87e" providerId="LiveId" clId="{28E87E35-C505-45F7-AC8D-56795F009879}" dt="2020-06-26T14:57:43.363" v="689" actId="21"/>
          <ac:cxnSpMkLst>
            <pc:docMk/>
            <pc:sldMk cId="4178666811" sldId="354"/>
            <ac:cxnSpMk id="19" creationId="{0E54D6FE-6D04-4221-A096-B9B1C59F0EA0}"/>
          </ac:cxnSpMkLst>
        </pc:cxnChg>
        <pc:cxnChg chg="add del">
          <ac:chgData name="itpro guide" userId="1535074a45cce87e" providerId="LiveId" clId="{28E87E35-C505-45F7-AC8D-56795F009879}" dt="2020-06-26T14:48:26.660" v="280" actId="11529"/>
          <ac:cxnSpMkLst>
            <pc:docMk/>
            <pc:sldMk cId="4178666811" sldId="354"/>
            <ac:cxnSpMk id="21" creationId="{780394CD-1794-4EC7-80E2-ABC0C6A2DC21}"/>
          </ac:cxnSpMkLst>
        </pc:cxnChg>
        <pc:cxnChg chg="add mod">
          <ac:chgData name="itpro guide" userId="1535074a45cce87e" providerId="LiveId" clId="{28E87E35-C505-45F7-AC8D-56795F009879}" dt="2020-06-26T14:50:29.670" v="334" actId="1076"/>
          <ac:cxnSpMkLst>
            <pc:docMk/>
            <pc:sldMk cId="4178666811" sldId="354"/>
            <ac:cxnSpMk id="23" creationId="{69918A4F-BDAF-47DB-A6BA-15D4DEB300BA}"/>
          </ac:cxnSpMkLst>
        </pc:cxnChg>
      </pc:sldChg>
      <pc:sldChg chg="addSp delSp modSp mod">
        <pc:chgData name="itpro guide" userId="1535074a45cce87e" providerId="LiveId" clId="{28E87E35-C505-45F7-AC8D-56795F009879}" dt="2020-06-26T15:07:26.607" v="898" actId="1076"/>
        <pc:sldMkLst>
          <pc:docMk/>
          <pc:sldMk cId="734033136" sldId="355"/>
        </pc:sldMkLst>
        <pc:spChg chg="mod">
          <ac:chgData name="itpro guide" userId="1535074a45cce87e" providerId="LiveId" clId="{28E87E35-C505-45F7-AC8D-56795F009879}" dt="2020-06-26T15:02:46.257" v="790" actId="27636"/>
          <ac:spMkLst>
            <pc:docMk/>
            <pc:sldMk cId="734033136" sldId="355"/>
            <ac:spMk id="2" creationId="{1456BF3D-86B3-4DF1-A1B7-EB1849805BD0}"/>
          </ac:spMkLst>
        </pc:spChg>
        <pc:spChg chg="del">
          <ac:chgData name="itpro guide" userId="1535074a45cce87e" providerId="LiveId" clId="{28E87E35-C505-45F7-AC8D-56795F009879}" dt="2020-06-26T13:43:38.565" v="242" actId="478"/>
          <ac:spMkLst>
            <pc:docMk/>
            <pc:sldMk cId="734033136" sldId="355"/>
            <ac:spMk id="4" creationId="{FF9F2BCF-5890-49CC-BB62-6DDFACE22232}"/>
          </ac:spMkLst>
        </pc:spChg>
        <pc:spChg chg="add mod">
          <ac:chgData name="itpro guide" userId="1535074a45cce87e" providerId="LiveId" clId="{28E87E35-C505-45F7-AC8D-56795F009879}" dt="2020-06-26T14:53:47.960" v="413" actId="21"/>
          <ac:spMkLst>
            <pc:docMk/>
            <pc:sldMk cId="734033136" sldId="355"/>
            <ac:spMk id="6" creationId="{82696D26-7049-4DFF-81FD-2B6D7883E628}"/>
          </ac:spMkLst>
        </pc:spChg>
        <pc:spChg chg="add del mod">
          <ac:chgData name="itpro guide" userId="1535074a45cce87e" providerId="LiveId" clId="{28E87E35-C505-45F7-AC8D-56795F009879}" dt="2020-06-26T14:51:48.854" v="340"/>
          <ac:spMkLst>
            <pc:docMk/>
            <pc:sldMk cId="734033136" sldId="355"/>
            <ac:spMk id="7" creationId="{90EC4386-9BFE-4398-A1E4-5AE42975BDF5}"/>
          </ac:spMkLst>
        </pc:spChg>
        <pc:spChg chg="add mod">
          <ac:chgData name="itpro guide" userId="1535074a45cce87e" providerId="LiveId" clId="{28E87E35-C505-45F7-AC8D-56795F009879}" dt="2020-06-26T15:02:42.527" v="788" actId="1076"/>
          <ac:spMkLst>
            <pc:docMk/>
            <pc:sldMk cId="734033136" sldId="355"/>
            <ac:spMk id="8" creationId="{937509F2-CA67-4D50-989C-0223EB3E9050}"/>
          </ac:spMkLst>
        </pc:spChg>
        <pc:spChg chg="add mod">
          <ac:chgData name="itpro guide" userId="1535074a45cce87e" providerId="LiveId" clId="{28E87E35-C505-45F7-AC8D-56795F009879}" dt="2020-06-26T15:04:09.199" v="818" actId="1076"/>
          <ac:spMkLst>
            <pc:docMk/>
            <pc:sldMk cId="734033136" sldId="355"/>
            <ac:spMk id="16" creationId="{0F790572-93F2-4D9A-8E1D-6C8AFBD2B102}"/>
          </ac:spMkLst>
        </pc:spChg>
        <pc:spChg chg="add mod">
          <ac:chgData name="itpro guide" userId="1535074a45cce87e" providerId="LiveId" clId="{28E87E35-C505-45F7-AC8D-56795F009879}" dt="2020-06-26T15:04:09.199" v="818" actId="1076"/>
          <ac:spMkLst>
            <pc:docMk/>
            <pc:sldMk cId="734033136" sldId="355"/>
            <ac:spMk id="20" creationId="{9A1BC7F5-1BBC-4DE6-96EC-B1F5FAF2EBA4}"/>
          </ac:spMkLst>
        </pc:spChg>
        <pc:spChg chg="add mod ord">
          <ac:chgData name="itpro guide" userId="1535074a45cce87e" providerId="LiveId" clId="{28E87E35-C505-45F7-AC8D-56795F009879}" dt="2020-06-26T15:04:09.199" v="818" actId="1076"/>
          <ac:spMkLst>
            <pc:docMk/>
            <pc:sldMk cId="734033136" sldId="355"/>
            <ac:spMk id="21" creationId="{4E0225F7-0975-4C17-89E2-1E9950165EB5}"/>
          </ac:spMkLst>
        </pc:spChg>
        <pc:spChg chg="add del mod">
          <ac:chgData name="itpro guide" userId="1535074a45cce87e" providerId="LiveId" clId="{28E87E35-C505-45F7-AC8D-56795F009879}" dt="2020-06-26T15:04:21.922" v="823" actId="478"/>
          <ac:spMkLst>
            <pc:docMk/>
            <pc:sldMk cId="734033136" sldId="355"/>
            <ac:spMk id="28" creationId="{9A348734-EBCB-414C-B2EC-35DC61674518}"/>
          </ac:spMkLst>
        </pc:spChg>
        <pc:spChg chg="add mod">
          <ac:chgData name="itpro guide" userId="1535074a45cce87e" providerId="LiveId" clId="{28E87E35-C505-45F7-AC8D-56795F009879}" dt="2020-06-26T15:04:18.967" v="822" actId="1076"/>
          <ac:spMkLst>
            <pc:docMk/>
            <pc:sldMk cId="734033136" sldId="355"/>
            <ac:spMk id="29" creationId="{482EABC0-ADC9-4959-AC0E-0FAA4625FE1E}"/>
          </ac:spMkLst>
        </pc:spChg>
        <pc:spChg chg="add mod">
          <ac:chgData name="itpro guide" userId="1535074a45cce87e" providerId="LiveId" clId="{28E87E35-C505-45F7-AC8D-56795F009879}" dt="2020-06-26T15:04:30.919" v="825" actId="1076"/>
          <ac:spMkLst>
            <pc:docMk/>
            <pc:sldMk cId="734033136" sldId="355"/>
            <ac:spMk id="33" creationId="{B7ACDE86-ED6C-43E4-81B7-4A45E4BD7807}"/>
          </ac:spMkLst>
        </pc:spChg>
        <pc:spChg chg="add mod">
          <ac:chgData name="itpro guide" userId="1535074a45cce87e" providerId="LiveId" clId="{28E87E35-C505-45F7-AC8D-56795F009879}" dt="2020-06-26T15:05:09.591" v="842" actId="1076"/>
          <ac:spMkLst>
            <pc:docMk/>
            <pc:sldMk cId="734033136" sldId="355"/>
            <ac:spMk id="40" creationId="{77F4DA8C-8EBD-422C-9EE3-E3E1B45B617B}"/>
          </ac:spMkLst>
        </pc:spChg>
        <pc:spChg chg="add mod">
          <ac:chgData name="itpro guide" userId="1535074a45cce87e" providerId="LiveId" clId="{28E87E35-C505-45F7-AC8D-56795F009879}" dt="2020-06-26T15:05:05.470" v="841" actId="1076"/>
          <ac:spMkLst>
            <pc:docMk/>
            <pc:sldMk cId="734033136" sldId="355"/>
            <ac:spMk id="42" creationId="{BF85DDB3-9E67-4615-AB03-6672EC8DEF2D}"/>
          </ac:spMkLst>
        </pc:spChg>
        <pc:spChg chg="add mod">
          <ac:chgData name="itpro guide" userId="1535074a45cce87e" providerId="LiveId" clId="{28E87E35-C505-45F7-AC8D-56795F009879}" dt="2020-06-26T15:04:30.919" v="825" actId="1076"/>
          <ac:spMkLst>
            <pc:docMk/>
            <pc:sldMk cId="734033136" sldId="355"/>
            <ac:spMk id="45" creationId="{FB801529-7E3D-4CD7-A3EF-7E5CEA4BC56F}"/>
          </ac:spMkLst>
        </pc:spChg>
        <pc:spChg chg="add mod">
          <ac:chgData name="itpro guide" userId="1535074a45cce87e" providerId="LiveId" clId="{28E87E35-C505-45F7-AC8D-56795F009879}" dt="2020-06-26T15:05:59.990" v="855" actId="1076"/>
          <ac:spMkLst>
            <pc:docMk/>
            <pc:sldMk cId="734033136" sldId="355"/>
            <ac:spMk id="51" creationId="{F5A0085D-55F1-4494-A184-C98D1D2C1BC5}"/>
          </ac:spMkLst>
        </pc:spChg>
        <pc:spChg chg="add mod">
          <ac:chgData name="itpro guide" userId="1535074a45cce87e" providerId="LiveId" clId="{28E87E35-C505-45F7-AC8D-56795F009879}" dt="2020-06-26T15:07:26.607" v="898" actId="1076"/>
          <ac:spMkLst>
            <pc:docMk/>
            <pc:sldMk cId="734033136" sldId="355"/>
            <ac:spMk id="52" creationId="{1CCC22A6-07C5-436D-A34E-E6780CC6F872}"/>
          </ac:spMkLst>
        </pc:spChg>
        <pc:picChg chg="add del mod">
          <ac:chgData name="itpro guide" userId="1535074a45cce87e" providerId="LiveId" clId="{28E87E35-C505-45F7-AC8D-56795F009879}" dt="2020-06-26T15:02:28.698" v="783" actId="478"/>
          <ac:picMkLst>
            <pc:docMk/>
            <pc:sldMk cId="734033136" sldId="355"/>
            <ac:picMk id="9" creationId="{26D4D36A-2788-40DC-B445-F89F7D8BF379}"/>
          </ac:picMkLst>
        </pc:picChg>
        <pc:picChg chg="add mod">
          <ac:chgData name="itpro guide" userId="1535074a45cce87e" providerId="LiveId" clId="{28E87E35-C505-45F7-AC8D-56795F009879}" dt="2020-06-26T15:04:09.199" v="818" actId="1076"/>
          <ac:picMkLst>
            <pc:docMk/>
            <pc:sldMk cId="734033136" sldId="355"/>
            <ac:picMk id="10" creationId="{13D20FB5-045E-4FCC-8708-F85D378B9C04}"/>
          </ac:picMkLst>
        </pc:picChg>
        <pc:picChg chg="add mod">
          <ac:chgData name="itpro guide" userId="1535074a45cce87e" providerId="LiveId" clId="{28E87E35-C505-45F7-AC8D-56795F009879}" dt="2020-06-26T15:04:09.199" v="818" actId="1076"/>
          <ac:picMkLst>
            <pc:docMk/>
            <pc:sldMk cId="734033136" sldId="355"/>
            <ac:picMk id="11" creationId="{CA2BF426-5C10-465E-891B-C10E868B0AD2}"/>
          </ac:picMkLst>
        </pc:picChg>
        <pc:picChg chg="add mod">
          <ac:chgData name="itpro guide" userId="1535074a45cce87e" providerId="LiveId" clId="{28E87E35-C505-45F7-AC8D-56795F009879}" dt="2020-06-26T15:04:09.199" v="818" actId="1076"/>
          <ac:picMkLst>
            <pc:docMk/>
            <pc:sldMk cId="734033136" sldId="355"/>
            <ac:picMk id="12" creationId="{DA091301-F9BC-4AE4-AC0E-2AF383C1800C}"/>
          </ac:picMkLst>
        </pc:picChg>
        <pc:picChg chg="add mod">
          <ac:chgData name="itpro guide" userId="1535074a45cce87e" providerId="LiveId" clId="{28E87E35-C505-45F7-AC8D-56795F009879}" dt="2020-06-26T15:04:09.199" v="818" actId="1076"/>
          <ac:picMkLst>
            <pc:docMk/>
            <pc:sldMk cId="734033136" sldId="355"/>
            <ac:picMk id="13" creationId="{E47EBF31-3097-4527-8B01-B903ABFC7E6B}"/>
          </ac:picMkLst>
        </pc:picChg>
        <pc:picChg chg="add mod">
          <ac:chgData name="itpro guide" userId="1535074a45cce87e" providerId="LiveId" clId="{28E87E35-C505-45F7-AC8D-56795F009879}" dt="2020-06-26T15:04:09.199" v="818" actId="1076"/>
          <ac:picMkLst>
            <pc:docMk/>
            <pc:sldMk cId="734033136" sldId="355"/>
            <ac:picMk id="14" creationId="{2F7F8082-C1C2-4DB9-873D-4C885CE2745B}"/>
          </ac:picMkLst>
        </pc:picChg>
        <pc:picChg chg="add mod">
          <ac:chgData name="itpro guide" userId="1535074a45cce87e" providerId="LiveId" clId="{28E87E35-C505-45F7-AC8D-56795F009879}" dt="2020-06-26T15:04:09.199" v="818" actId="1076"/>
          <ac:picMkLst>
            <pc:docMk/>
            <pc:sldMk cId="734033136" sldId="355"/>
            <ac:picMk id="19" creationId="{BA241BC3-9274-4962-9EFF-14B6A2DC87C1}"/>
          </ac:picMkLst>
        </pc:picChg>
        <pc:picChg chg="add mod">
          <ac:chgData name="itpro guide" userId="1535074a45cce87e" providerId="LiveId" clId="{28E87E35-C505-45F7-AC8D-56795F009879}" dt="2020-06-26T15:04:15.998" v="821" actId="1076"/>
          <ac:picMkLst>
            <pc:docMk/>
            <pc:sldMk cId="734033136" sldId="355"/>
            <ac:picMk id="22" creationId="{C9191212-0F0A-4825-8343-1CC6A255C330}"/>
          </ac:picMkLst>
        </pc:picChg>
        <pc:picChg chg="add mod">
          <ac:chgData name="itpro guide" userId="1535074a45cce87e" providerId="LiveId" clId="{28E87E35-C505-45F7-AC8D-56795F009879}" dt="2020-06-26T15:04:30.919" v="825" actId="1076"/>
          <ac:picMkLst>
            <pc:docMk/>
            <pc:sldMk cId="734033136" sldId="355"/>
            <ac:picMk id="34" creationId="{7A7C1E2E-385B-41AC-A0D9-E0A252388D28}"/>
          </ac:picMkLst>
        </pc:picChg>
        <pc:picChg chg="add mod">
          <ac:chgData name="itpro guide" userId="1535074a45cce87e" providerId="LiveId" clId="{28E87E35-C505-45F7-AC8D-56795F009879}" dt="2020-06-26T15:04:30.919" v="825" actId="1076"/>
          <ac:picMkLst>
            <pc:docMk/>
            <pc:sldMk cId="734033136" sldId="355"/>
            <ac:picMk id="35" creationId="{908F6E9B-1A39-45DA-9FBA-5E430A92C974}"/>
          </ac:picMkLst>
        </pc:picChg>
        <pc:picChg chg="add mod">
          <ac:chgData name="itpro guide" userId="1535074a45cce87e" providerId="LiveId" clId="{28E87E35-C505-45F7-AC8D-56795F009879}" dt="2020-06-26T15:04:30.919" v="825" actId="1076"/>
          <ac:picMkLst>
            <pc:docMk/>
            <pc:sldMk cId="734033136" sldId="355"/>
            <ac:picMk id="36" creationId="{A497ACE7-AC49-4507-8F79-45270D4EC824}"/>
          </ac:picMkLst>
        </pc:picChg>
        <pc:picChg chg="add mod">
          <ac:chgData name="itpro guide" userId="1535074a45cce87e" providerId="LiveId" clId="{28E87E35-C505-45F7-AC8D-56795F009879}" dt="2020-06-26T15:04:30.919" v="825" actId="1076"/>
          <ac:picMkLst>
            <pc:docMk/>
            <pc:sldMk cId="734033136" sldId="355"/>
            <ac:picMk id="37" creationId="{20397D1A-D1E1-4CB6-8250-874A3740EF24}"/>
          </ac:picMkLst>
        </pc:picChg>
        <pc:picChg chg="add mod">
          <ac:chgData name="itpro guide" userId="1535074a45cce87e" providerId="LiveId" clId="{28E87E35-C505-45F7-AC8D-56795F009879}" dt="2020-06-26T15:04:30.919" v="825" actId="1076"/>
          <ac:picMkLst>
            <pc:docMk/>
            <pc:sldMk cId="734033136" sldId="355"/>
            <ac:picMk id="38" creationId="{9E45E168-8F8E-4DF9-9F9F-EF09397EC01F}"/>
          </ac:picMkLst>
        </pc:picChg>
        <pc:picChg chg="add mod">
          <ac:chgData name="itpro guide" userId="1535074a45cce87e" providerId="LiveId" clId="{28E87E35-C505-45F7-AC8D-56795F009879}" dt="2020-06-26T15:04:58.599" v="837" actId="1076"/>
          <ac:picMkLst>
            <pc:docMk/>
            <pc:sldMk cId="734033136" sldId="355"/>
            <ac:picMk id="41" creationId="{2D551500-AD1F-427D-BDA2-FA0B58631E1F}"/>
          </ac:picMkLst>
        </pc:picChg>
        <pc:picChg chg="add mod">
          <ac:chgData name="itpro guide" userId="1535074a45cce87e" providerId="LiveId" clId="{28E87E35-C505-45F7-AC8D-56795F009879}" dt="2020-06-26T15:04:30.919" v="825" actId="1076"/>
          <ac:picMkLst>
            <pc:docMk/>
            <pc:sldMk cId="734033136" sldId="355"/>
            <ac:picMk id="43" creationId="{19558404-F275-48F3-BC5B-0473A5C052CE}"/>
          </ac:picMkLst>
        </pc:picChg>
        <pc:picChg chg="add mod">
          <ac:chgData name="itpro guide" userId="1535074a45cce87e" providerId="LiveId" clId="{28E87E35-C505-45F7-AC8D-56795F009879}" dt="2020-06-26T15:04:47.559" v="828" actId="1076"/>
          <ac:picMkLst>
            <pc:docMk/>
            <pc:sldMk cId="734033136" sldId="355"/>
            <ac:picMk id="46" creationId="{83BE5C31-208C-4905-985C-FCF3E6A1FCDD}"/>
          </ac:picMkLst>
        </pc:picChg>
        <pc:picChg chg="add mod">
          <ac:chgData name="itpro guide" userId="1535074a45cce87e" providerId="LiveId" clId="{28E87E35-C505-45F7-AC8D-56795F009879}" dt="2020-06-26T15:05:47.934" v="849" actId="1076"/>
          <ac:picMkLst>
            <pc:docMk/>
            <pc:sldMk cId="734033136" sldId="355"/>
            <ac:picMk id="50" creationId="{48F36410-0DE4-46DD-AEFD-456D1D50DB9A}"/>
          </ac:picMkLst>
        </pc:picChg>
        <pc:cxnChg chg="add mod">
          <ac:chgData name="itpro guide" userId="1535074a45cce87e" providerId="LiveId" clId="{28E87E35-C505-45F7-AC8D-56795F009879}" dt="2020-06-26T15:04:11.935" v="819" actId="14100"/>
          <ac:cxnSpMkLst>
            <pc:docMk/>
            <pc:sldMk cId="734033136" sldId="355"/>
            <ac:cxnSpMk id="15" creationId="{72FEE99D-1ED2-411D-9F08-1839EEBD2467}"/>
          </ac:cxnSpMkLst>
        </pc:cxnChg>
        <pc:cxnChg chg="add mod">
          <ac:chgData name="itpro guide" userId="1535074a45cce87e" providerId="LiveId" clId="{28E87E35-C505-45F7-AC8D-56795F009879}" dt="2020-06-26T15:04:14.302" v="820" actId="14100"/>
          <ac:cxnSpMkLst>
            <pc:docMk/>
            <pc:sldMk cId="734033136" sldId="355"/>
            <ac:cxnSpMk id="25" creationId="{FE363959-CB81-46D1-8FCD-933876295DBA}"/>
          </ac:cxnSpMkLst>
        </pc:cxnChg>
        <pc:cxnChg chg="add mod">
          <ac:chgData name="itpro guide" userId="1535074a45cce87e" providerId="LiveId" clId="{28E87E35-C505-45F7-AC8D-56795F009879}" dt="2020-06-26T15:04:30.919" v="825" actId="1076"/>
          <ac:cxnSpMkLst>
            <pc:docMk/>
            <pc:sldMk cId="734033136" sldId="355"/>
            <ac:cxnSpMk id="39" creationId="{76208B43-921F-4958-8536-20D9C17D70A5}"/>
          </ac:cxnSpMkLst>
        </pc:cxnChg>
        <pc:cxnChg chg="add mod">
          <ac:chgData name="itpro guide" userId="1535074a45cce87e" providerId="LiveId" clId="{28E87E35-C505-45F7-AC8D-56795F009879}" dt="2020-06-26T15:04:30.919" v="825" actId="1076"/>
          <ac:cxnSpMkLst>
            <pc:docMk/>
            <pc:sldMk cId="734033136" sldId="355"/>
            <ac:cxnSpMk id="44" creationId="{5579F7B6-499F-4160-94F4-724ADB66DAE4}"/>
          </ac:cxnSpMkLst>
        </pc:cxnChg>
        <pc:cxnChg chg="add mod">
          <ac:chgData name="itpro guide" userId="1535074a45cce87e" providerId="LiveId" clId="{28E87E35-C505-45F7-AC8D-56795F009879}" dt="2020-06-26T15:05:42.118" v="847" actId="1582"/>
          <ac:cxnSpMkLst>
            <pc:docMk/>
            <pc:sldMk cId="734033136" sldId="355"/>
            <ac:cxnSpMk id="48" creationId="{29B07610-39C2-4B0F-BE03-1D4D26AC13CB}"/>
          </ac:cxnSpMkLst>
        </pc:cxnChg>
      </pc:sldChg>
      <pc:sldChg chg="delSp del mod">
        <pc:chgData name="itpro guide" userId="1535074a45cce87e" providerId="LiveId" clId="{28E87E35-C505-45F7-AC8D-56795F009879}" dt="2020-06-26T15:06:38.910" v="866" actId="47"/>
        <pc:sldMkLst>
          <pc:docMk/>
          <pc:sldMk cId="3682402905" sldId="356"/>
        </pc:sldMkLst>
        <pc:spChg chg="del">
          <ac:chgData name="itpro guide" userId="1535074a45cce87e" providerId="LiveId" clId="{28E87E35-C505-45F7-AC8D-56795F009879}" dt="2020-06-26T13:43:35.440" v="241" actId="478"/>
          <ac:spMkLst>
            <pc:docMk/>
            <pc:sldMk cId="3682402905" sldId="356"/>
            <ac:spMk id="4" creationId="{0EE7EE5E-9775-4E9F-9822-BE33639D5A65}"/>
          </ac:spMkLst>
        </pc:spChg>
      </pc:sldChg>
      <pc:sldChg chg="addSp delSp modSp mod">
        <pc:chgData name="itpro guide" userId="1535074a45cce87e" providerId="LiveId" clId="{28E87E35-C505-45F7-AC8D-56795F009879}" dt="2020-06-26T15:12:04.759" v="1018" actId="478"/>
        <pc:sldMkLst>
          <pc:docMk/>
          <pc:sldMk cId="1276422457" sldId="357"/>
        </pc:sldMkLst>
        <pc:spChg chg="mod">
          <ac:chgData name="itpro guide" userId="1535074a45cce87e" providerId="LiveId" clId="{28E87E35-C505-45F7-AC8D-56795F009879}" dt="2020-06-26T15:11:29.534" v="1009" actId="1076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87E35-C505-45F7-AC8D-56795F009879}" dt="2020-06-26T15:08:20.643" v="902"/>
          <ac:spMkLst>
            <pc:docMk/>
            <pc:sldMk cId="1276422457" sldId="357"/>
            <ac:spMk id="3" creationId="{08AF3691-B2BB-4F00-885C-889D057C09D6}"/>
          </ac:spMkLst>
        </pc:spChg>
        <pc:spChg chg="del">
          <ac:chgData name="itpro guide" userId="1535074a45cce87e" providerId="LiveId" clId="{28E87E35-C505-45F7-AC8D-56795F009879}" dt="2020-06-26T13:43:16.781" v="239" actId="478"/>
          <ac:spMkLst>
            <pc:docMk/>
            <pc:sldMk cId="1276422457" sldId="357"/>
            <ac:spMk id="4" creationId="{88DC26E6-3A6E-47FC-B660-C0CFBB3890F0}"/>
          </ac:spMkLst>
        </pc:spChg>
        <pc:spChg chg="mod">
          <ac:chgData name="itpro guide" userId="1535074a45cce87e" providerId="LiveId" clId="{28E87E35-C505-45F7-AC8D-56795F009879}" dt="2020-06-26T15:08:20.643" v="902"/>
          <ac:spMkLst>
            <pc:docMk/>
            <pc:sldMk cId="1276422457" sldId="357"/>
            <ac:spMk id="5" creationId="{A0C1C873-2875-4882-8FCB-BBAE46C2C1DE}"/>
          </ac:spMkLst>
        </pc:spChg>
        <pc:spChg chg="add mod">
          <ac:chgData name="itpro guide" userId="1535074a45cce87e" providerId="LiveId" clId="{28E87E35-C505-45F7-AC8D-56795F009879}" dt="2020-06-26T15:08:39.463" v="906" actId="1076"/>
          <ac:spMkLst>
            <pc:docMk/>
            <pc:sldMk cId="1276422457" sldId="357"/>
            <ac:spMk id="6" creationId="{F4115E95-2E8E-4C75-BF34-9E6B5FDC38DB}"/>
          </ac:spMkLst>
        </pc:spChg>
        <pc:spChg chg="add mod">
          <ac:chgData name="itpro guide" userId="1535074a45cce87e" providerId="LiveId" clId="{28E87E35-C505-45F7-AC8D-56795F009879}" dt="2020-06-26T15:08:33.472" v="905" actId="1076"/>
          <ac:spMkLst>
            <pc:docMk/>
            <pc:sldMk cId="1276422457" sldId="357"/>
            <ac:spMk id="7" creationId="{9C168858-95B3-4387-AA4F-4CE551FA4A96}"/>
          </ac:spMkLst>
        </pc:spChg>
        <pc:spChg chg="add mod">
          <ac:chgData name="itpro guide" userId="1535074a45cce87e" providerId="LiveId" clId="{28E87E35-C505-45F7-AC8D-56795F009879}" dt="2020-06-26T15:08:33.472" v="905" actId="1076"/>
          <ac:spMkLst>
            <pc:docMk/>
            <pc:sldMk cId="1276422457" sldId="357"/>
            <ac:spMk id="14" creationId="{953DEB71-E7AE-4333-A501-B00D5DBB0D37}"/>
          </ac:spMkLst>
        </pc:spChg>
        <pc:spChg chg="add mod">
          <ac:chgData name="itpro guide" userId="1535074a45cce87e" providerId="LiveId" clId="{28E87E35-C505-45F7-AC8D-56795F009879}" dt="2020-06-26T15:08:33.472" v="905" actId="1076"/>
          <ac:spMkLst>
            <pc:docMk/>
            <pc:sldMk cId="1276422457" sldId="357"/>
            <ac:spMk id="16" creationId="{53F2C80C-12D0-462D-889B-6A686C160273}"/>
          </ac:spMkLst>
        </pc:spChg>
        <pc:spChg chg="add mod">
          <ac:chgData name="itpro guide" userId="1535074a45cce87e" providerId="LiveId" clId="{28E87E35-C505-45F7-AC8D-56795F009879}" dt="2020-06-26T15:08:33.472" v="905" actId="1076"/>
          <ac:spMkLst>
            <pc:docMk/>
            <pc:sldMk cId="1276422457" sldId="357"/>
            <ac:spMk id="19" creationId="{F064A8E9-ADD4-4F80-9965-C3CB2668C64A}"/>
          </ac:spMkLst>
        </pc:spChg>
        <pc:spChg chg="add mod">
          <ac:chgData name="itpro guide" userId="1535074a45cce87e" providerId="LiveId" clId="{28E87E35-C505-45F7-AC8D-56795F009879}" dt="2020-06-26T15:08:45.230" v="908" actId="1076"/>
          <ac:spMkLst>
            <pc:docMk/>
            <pc:sldMk cId="1276422457" sldId="357"/>
            <ac:spMk id="23" creationId="{6B029E5F-993B-4638-A02E-6058223A61D8}"/>
          </ac:spMkLst>
        </pc:spChg>
        <pc:spChg chg="add mod">
          <ac:chgData name="itpro guide" userId="1535074a45cce87e" providerId="LiveId" clId="{28E87E35-C505-45F7-AC8D-56795F009879}" dt="2020-06-26T15:08:33.472" v="905" actId="1076"/>
          <ac:spMkLst>
            <pc:docMk/>
            <pc:sldMk cId="1276422457" sldId="357"/>
            <ac:spMk id="24" creationId="{8E0E4CB0-F092-4D5D-919B-CB0BD45C9041}"/>
          </ac:spMkLst>
        </pc:spChg>
        <pc:spChg chg="add del mod">
          <ac:chgData name="itpro guide" userId="1535074a45cce87e" providerId="LiveId" clId="{28E87E35-C505-45F7-AC8D-56795F009879}" dt="2020-06-26T15:11:54.531" v="1015" actId="478"/>
          <ac:spMkLst>
            <pc:docMk/>
            <pc:sldMk cId="1276422457" sldId="357"/>
            <ac:spMk id="25" creationId="{EFD302EF-00D5-441F-A489-409DC4FBB6FE}"/>
          </ac:spMkLst>
        </pc:sp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8" creationId="{D1E51ACE-493D-42ED-85AE-3DD721583626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9" creationId="{53EC19E5-8074-4A43-BB85-77C8D021CAB1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10" creationId="{679C69E5-9B59-4CE4-8864-0DFBC92E3B36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11" creationId="{884329EC-4147-4118-9214-BA6FFB82FC3C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12" creationId="{90C3E69C-472C-49AA-B639-DB0BA179ACA9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15" creationId="{DA6EC0DD-4655-47DD-A795-B752BFB3EBB7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17" creationId="{D5BEF5EA-194B-46BA-927E-E0F4F68117C2}"/>
          </ac:picMkLst>
        </pc:picChg>
        <pc:picChg chg="add mod">
          <ac:chgData name="itpro guide" userId="1535074a45cce87e" providerId="LiveId" clId="{28E87E35-C505-45F7-AC8D-56795F009879}" dt="2020-06-26T15:08:33.472" v="905" actId="1076"/>
          <ac:picMkLst>
            <pc:docMk/>
            <pc:sldMk cId="1276422457" sldId="357"/>
            <ac:picMk id="20" creationId="{0FE19AE7-3770-496D-A2AC-E7D55C78F07E}"/>
          </ac:picMkLst>
        </pc:picChg>
        <pc:picChg chg="add mod">
          <ac:chgData name="itpro guide" userId="1535074a45cce87e" providerId="LiveId" clId="{28E87E35-C505-45F7-AC8D-56795F009879}" dt="2020-06-26T15:08:42.662" v="907" actId="1076"/>
          <ac:picMkLst>
            <pc:docMk/>
            <pc:sldMk cId="1276422457" sldId="357"/>
            <ac:picMk id="22" creationId="{30382E4C-1D00-415E-80C5-B32027767939}"/>
          </ac:picMkLst>
        </pc:picChg>
        <pc:cxnChg chg="add mod">
          <ac:chgData name="itpro guide" userId="1535074a45cce87e" providerId="LiveId" clId="{28E87E35-C505-45F7-AC8D-56795F009879}" dt="2020-06-26T15:08:33.472" v="905" actId="1076"/>
          <ac:cxnSpMkLst>
            <pc:docMk/>
            <pc:sldMk cId="1276422457" sldId="357"/>
            <ac:cxnSpMk id="13" creationId="{0B08EDF5-AA1A-4E65-B8B2-2EAE8D29E18A}"/>
          </ac:cxnSpMkLst>
        </pc:cxnChg>
        <pc:cxnChg chg="add mod">
          <ac:chgData name="itpro guide" userId="1535074a45cce87e" providerId="LiveId" clId="{28E87E35-C505-45F7-AC8D-56795F009879}" dt="2020-06-26T15:08:33.472" v="905" actId="1076"/>
          <ac:cxnSpMkLst>
            <pc:docMk/>
            <pc:sldMk cId="1276422457" sldId="357"/>
            <ac:cxnSpMk id="18" creationId="{B64AEE88-F508-47CA-A6E7-92A45F74EA5A}"/>
          </ac:cxnSpMkLst>
        </pc:cxnChg>
        <pc:cxnChg chg="add mod">
          <ac:chgData name="itpro guide" userId="1535074a45cce87e" providerId="LiveId" clId="{28E87E35-C505-45F7-AC8D-56795F009879}" dt="2020-06-26T15:08:33.472" v="905" actId="1076"/>
          <ac:cxnSpMkLst>
            <pc:docMk/>
            <pc:sldMk cId="1276422457" sldId="357"/>
            <ac:cxnSpMk id="21" creationId="{F6D29A25-7360-4906-A96A-62F369B5B829}"/>
          </ac:cxnSpMkLst>
        </pc:cxnChg>
        <pc:cxnChg chg="add del mod">
          <ac:chgData name="itpro guide" userId="1535074a45cce87e" providerId="LiveId" clId="{28E87E35-C505-45F7-AC8D-56795F009879}" dt="2020-06-26T15:12:04.759" v="1018" actId="478"/>
          <ac:cxnSpMkLst>
            <pc:docMk/>
            <pc:sldMk cId="1276422457" sldId="357"/>
            <ac:cxnSpMk id="27" creationId="{D26ADA08-E168-41F0-8E34-78378FC117D0}"/>
          </ac:cxnSpMkLst>
        </pc:cxnChg>
      </pc:sldChg>
      <pc:sldChg chg="delSp del mod">
        <pc:chgData name="itpro guide" userId="1535074a45cce87e" providerId="LiveId" clId="{28E87E35-C505-45F7-AC8D-56795F009879}" dt="2020-06-26T15:12:10.659" v="1019" actId="47"/>
        <pc:sldMkLst>
          <pc:docMk/>
          <pc:sldMk cId="1865203080" sldId="358"/>
        </pc:sldMkLst>
        <pc:spChg chg="del">
          <ac:chgData name="itpro guide" userId="1535074a45cce87e" providerId="LiveId" clId="{28E87E35-C505-45F7-AC8D-56795F009879}" dt="2020-06-26T13:43:21.737" v="240" actId="478"/>
          <ac:spMkLst>
            <pc:docMk/>
            <pc:sldMk cId="1865203080" sldId="358"/>
            <ac:spMk id="4" creationId="{92F9762B-C982-41EE-9469-9EF57B2FBC97}"/>
          </ac:spMkLst>
        </pc:spChg>
      </pc:sldChg>
      <pc:sldChg chg="delSp del mod">
        <pc:chgData name="itpro guide" userId="1535074a45cce87e" providerId="LiveId" clId="{28E87E35-C505-45F7-AC8D-56795F009879}" dt="2020-06-26T15:12:12.329" v="1020" actId="47"/>
        <pc:sldMkLst>
          <pc:docMk/>
          <pc:sldMk cId="4176391367" sldId="359"/>
        </pc:sldMkLst>
        <pc:spChg chg="del">
          <ac:chgData name="itpro guide" userId="1535074a45cce87e" providerId="LiveId" clId="{28E87E35-C505-45F7-AC8D-56795F009879}" dt="2020-06-26T13:41:59.590" v="238" actId="478"/>
          <ac:spMkLst>
            <pc:docMk/>
            <pc:sldMk cId="4176391367" sldId="359"/>
            <ac:spMk id="4" creationId="{AEDD22AC-0076-4102-9CED-6A81C2D15D8B}"/>
          </ac:spMkLst>
        </pc:spChg>
      </pc:sldChg>
      <pc:sldChg chg="addSp delSp modSp mod">
        <pc:chgData name="itpro guide" userId="1535074a45cce87e" providerId="LiveId" clId="{28E87E35-C505-45F7-AC8D-56795F009879}" dt="2020-06-26T13:41:45.101" v="237" actId="478"/>
        <pc:sldMkLst>
          <pc:docMk/>
          <pc:sldMk cId="2973292051" sldId="360"/>
        </pc:sldMkLst>
        <pc:spChg chg="del">
          <ac:chgData name="itpro guide" userId="1535074a45cce87e" providerId="LiveId" clId="{28E87E35-C505-45F7-AC8D-56795F009879}" dt="2020-06-26T13:38:03.614" v="206" actId="478"/>
          <ac:spMkLst>
            <pc:docMk/>
            <pc:sldMk cId="2973292051" sldId="360"/>
            <ac:spMk id="2" creationId="{65A90E8F-A7FA-49D5-B6D7-3CD422F501DA}"/>
          </ac:spMkLst>
        </pc:spChg>
        <pc:spChg chg="del">
          <ac:chgData name="itpro guide" userId="1535074a45cce87e" providerId="LiveId" clId="{28E87E35-C505-45F7-AC8D-56795F009879}" dt="2020-06-26T13:41:45.101" v="237" actId="478"/>
          <ac:spMkLst>
            <pc:docMk/>
            <pc:sldMk cId="2973292051" sldId="360"/>
            <ac:spMk id="4" creationId="{3AAE3FC3-F185-4648-AEAB-6BD19C8ED42F}"/>
          </ac:spMkLst>
        </pc:spChg>
        <pc:spChg chg="add mod">
          <ac:chgData name="itpro guide" userId="1535074a45cce87e" providerId="LiveId" clId="{28E87E35-C505-45F7-AC8D-56795F009879}" dt="2020-06-26T13:41:16.165" v="236" actId="1076"/>
          <ac:spMkLst>
            <pc:docMk/>
            <pc:sldMk cId="2973292051" sldId="360"/>
            <ac:spMk id="6" creationId="{E677DBE6-604C-47FB-AF2B-7C778A14EC5A}"/>
          </ac:spMkLst>
        </pc:spChg>
        <pc:spChg chg="add mod">
          <ac:chgData name="itpro guide" userId="1535074a45cce87e" providerId="LiveId" clId="{28E87E35-C505-45F7-AC8D-56795F009879}" dt="2020-06-26T13:39:13.846" v="232" actId="14100"/>
          <ac:spMkLst>
            <pc:docMk/>
            <pc:sldMk cId="2973292051" sldId="360"/>
            <ac:spMk id="7" creationId="{5C647593-C3D0-49A5-9ACE-16D8B9871C24}"/>
          </ac:spMkLst>
        </pc:spChg>
        <pc:spChg chg="add mod">
          <ac:chgData name="itpro guide" userId="1535074a45cce87e" providerId="LiveId" clId="{28E87E35-C505-45F7-AC8D-56795F009879}" dt="2020-06-26T13:39:11.453" v="231" actId="14100"/>
          <ac:spMkLst>
            <pc:docMk/>
            <pc:sldMk cId="2973292051" sldId="360"/>
            <ac:spMk id="8" creationId="{EFA8634C-78B9-463E-812B-2A3C4D1B4BEB}"/>
          </ac:spMkLst>
        </pc:spChg>
        <pc:spChg chg="add mod">
          <ac:chgData name="itpro guide" userId="1535074a45cce87e" providerId="LiveId" clId="{28E87E35-C505-45F7-AC8D-56795F009879}" dt="2020-06-26T13:39:05.181" v="229" actId="1076"/>
          <ac:spMkLst>
            <pc:docMk/>
            <pc:sldMk cId="2973292051" sldId="360"/>
            <ac:spMk id="9" creationId="{81CDCA56-B2E2-40EC-BB8E-4BD6BA1DAEA3}"/>
          </ac:spMkLst>
        </pc:spChg>
        <pc:spChg chg="add mod">
          <ac:chgData name="itpro guide" userId="1535074a45cce87e" providerId="LiveId" clId="{28E87E35-C505-45F7-AC8D-56795F009879}" dt="2020-06-26T13:39:03.860" v="228" actId="1076"/>
          <ac:spMkLst>
            <pc:docMk/>
            <pc:sldMk cId="2973292051" sldId="360"/>
            <ac:spMk id="10" creationId="{8CEEDECC-AD94-4AEF-8358-46EC79B543EB}"/>
          </ac:spMkLst>
        </pc:spChg>
        <pc:spChg chg="add mod">
          <ac:chgData name="itpro guide" userId="1535074a45cce87e" providerId="LiveId" clId="{28E87E35-C505-45F7-AC8D-56795F009879}" dt="2020-06-26T13:38:55.820" v="225" actId="14100"/>
          <ac:spMkLst>
            <pc:docMk/>
            <pc:sldMk cId="2973292051" sldId="360"/>
            <ac:spMk id="11" creationId="{2095596C-8AE6-4526-AC21-F6FC6C418115}"/>
          </ac:spMkLst>
        </pc:spChg>
      </pc:sldChg>
      <pc:sldChg chg="modSp new del mod">
        <pc:chgData name="itpro guide" userId="1535074a45cce87e" providerId="LiveId" clId="{28E87E35-C505-45F7-AC8D-56795F009879}" dt="2020-06-26T09:00:02.123" v="204" actId="47"/>
        <pc:sldMkLst>
          <pc:docMk/>
          <pc:sldMk cId="3182420092" sldId="361"/>
        </pc:sldMkLst>
        <pc:spChg chg="mod">
          <ac:chgData name="itpro guide" userId="1535074a45cce87e" providerId="LiveId" clId="{28E87E35-C505-45F7-AC8D-56795F009879}" dt="2020-06-25T20:23:44.318" v="24" actId="20577"/>
          <ac:spMkLst>
            <pc:docMk/>
            <pc:sldMk cId="3182420092" sldId="361"/>
            <ac:spMk id="5" creationId="{B2CB8F80-9CB6-4C12-A5DC-E9F8FAAB620B}"/>
          </ac:spMkLst>
        </pc:spChg>
      </pc:sldChg>
      <pc:sldChg chg="delSp modSp new mod">
        <pc:chgData name="itpro guide" userId="1535074a45cce87e" providerId="LiveId" clId="{28E87E35-C505-45F7-AC8D-56795F009879}" dt="2020-06-26T09:00:08.259" v="205" actId="478"/>
        <pc:sldMkLst>
          <pc:docMk/>
          <pc:sldMk cId="2155409780" sldId="362"/>
        </pc:sldMkLst>
        <pc:spChg chg="mod">
          <ac:chgData name="itpro guide" userId="1535074a45cce87e" providerId="LiveId" clId="{28E87E35-C505-45F7-AC8D-56795F009879}" dt="2020-06-25T21:28:42.233" v="196" actId="20577"/>
          <ac:spMkLst>
            <pc:docMk/>
            <pc:sldMk cId="2155409780" sldId="362"/>
            <ac:spMk id="2" creationId="{A3B30F24-0AA7-458E-A71A-FC0B7F875911}"/>
          </ac:spMkLst>
        </pc:spChg>
        <pc:spChg chg="del">
          <ac:chgData name="itpro guide" userId="1535074a45cce87e" providerId="LiveId" clId="{28E87E35-C505-45F7-AC8D-56795F009879}" dt="2020-06-26T09:00:08.259" v="205" actId="478"/>
          <ac:spMkLst>
            <pc:docMk/>
            <pc:sldMk cId="2155409780" sldId="362"/>
            <ac:spMk id="4" creationId="{CFFEC1C7-9E17-413C-B46E-A3BBE19684B9}"/>
          </ac:spMkLst>
        </pc:spChg>
        <pc:spChg chg="mod">
          <ac:chgData name="itpro guide" userId="1535074a45cce87e" providerId="LiveId" clId="{28E87E35-C505-45F7-AC8D-56795F009879}" dt="2020-06-25T21:28:34.828" v="193" actId="20577"/>
          <ac:spMkLst>
            <pc:docMk/>
            <pc:sldMk cId="2155409780" sldId="362"/>
            <ac:spMk id="5" creationId="{848B5FA4-6EAA-4066-9F45-077E3A236C85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28E6E3DA-9731-4C28-8D5A-7BA0AD70653E}"/>
    <pc:docChg chg="undo custSel addSld modSld">
      <pc:chgData name="itpro guide" userId="1535074a45cce87e" providerId="LiveId" clId="{28E6E3DA-9731-4C28-8D5A-7BA0AD70653E}" dt="2020-06-25T08:20:27.270" v="719" actId="20577"/>
      <pc:docMkLst>
        <pc:docMk/>
      </pc:docMkLst>
      <pc:sldChg chg="modSp mod">
        <pc:chgData name="itpro guide" userId="1535074a45cce87e" providerId="LiveId" clId="{28E6E3DA-9731-4C28-8D5A-7BA0AD70653E}" dt="2020-06-25T07:23:58.775" v="64" actId="20577"/>
        <pc:sldMkLst>
          <pc:docMk/>
          <pc:sldMk cId="977761970" sldId="331"/>
        </pc:sldMkLst>
        <pc:spChg chg="mod">
          <ac:chgData name="itpro guide" userId="1535074a45cce87e" providerId="LiveId" clId="{28E6E3DA-9731-4C28-8D5A-7BA0AD70653E}" dt="2020-06-25T07:23:58.775" v="6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8E6E3DA-9731-4C28-8D5A-7BA0AD70653E}" dt="2020-06-25T08:18:25.560" v="599" actId="20577"/>
        <pc:sldMkLst>
          <pc:docMk/>
          <pc:sldMk cId="548111238" sldId="340"/>
        </pc:sldMkLst>
        <pc:spChg chg="mod">
          <ac:chgData name="itpro guide" userId="1535074a45cce87e" providerId="LiveId" clId="{28E6E3DA-9731-4C28-8D5A-7BA0AD70653E}" dt="2020-06-25T08:18:25.560" v="599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8E6E3DA-9731-4C28-8D5A-7BA0AD70653E}" dt="2020-06-25T07:59:22.792" v="183" actId="20577"/>
        <pc:sldMkLst>
          <pc:docMk/>
          <pc:sldMk cId="1329715751" sldId="352"/>
        </pc:sldMkLst>
        <pc:spChg chg="mod">
          <ac:chgData name="itpro guide" userId="1535074a45cce87e" providerId="LiveId" clId="{28E6E3DA-9731-4C28-8D5A-7BA0AD70653E}" dt="2020-06-25T07:59:22.792" v="183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8E6E3DA-9731-4C28-8D5A-7BA0AD70653E}" dt="2020-06-25T08:04:01.073" v="367" actId="113"/>
        <pc:sldMkLst>
          <pc:docMk/>
          <pc:sldMk cId="2495937671" sldId="353"/>
        </pc:sldMkLst>
        <pc:spChg chg="mod">
          <ac:chgData name="itpro guide" userId="1535074a45cce87e" providerId="LiveId" clId="{28E6E3DA-9731-4C28-8D5A-7BA0AD70653E}" dt="2020-06-25T08:01:50.316" v="240" actId="207"/>
          <ac:spMkLst>
            <pc:docMk/>
            <pc:sldMk cId="2495937671" sldId="353"/>
            <ac:spMk id="2" creationId="{633F590B-8AD1-4331-98CE-1E67D220AD0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4" creationId="{37599391-89F9-40F2-B9E6-3607E574A55F}"/>
          </ac:spMkLst>
        </pc:spChg>
        <pc:spChg chg="mod">
          <ac:chgData name="itpro guide" userId="1535074a45cce87e" providerId="LiveId" clId="{28E6E3DA-9731-4C28-8D5A-7BA0AD70653E}" dt="2020-06-25T07:59:59.19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6" creationId="{5ED264C3-DEAB-4E18-AE5E-CBE224A9208A}"/>
          </ac:spMkLst>
        </pc:spChg>
        <pc:spChg chg="add mod">
          <ac:chgData name="itpro guide" userId="1535074a45cce87e" providerId="LiveId" clId="{28E6E3DA-9731-4C28-8D5A-7BA0AD70653E}" dt="2020-06-25T08:04:01.073" v="367" actId="113"/>
          <ac:spMkLst>
            <pc:docMk/>
            <pc:sldMk cId="2495937671" sldId="353"/>
            <ac:spMk id="7" creationId="{458D5380-7B41-43CB-A0F1-D1EC3A0A202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8" creationId="{E974CBB7-A5F8-4D70-A1F9-24DC3F7E390C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9" creationId="{A2E44D02-2C9C-49E3-B9A0-0E2EC366919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0" creationId="{4B0EF124-6DD2-42F8-B969-C393C6AF4CF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1" creationId="{AAB8321E-1FCD-4DAC-A1D8-68C449376D60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2" creationId="{11F0A1EA-50D1-428A-873F-7870431AAD7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3" creationId="{8F16834F-2ADC-4ECA-A45C-93C0CC76918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4" creationId="{D1578D22-6729-4F77-A9B5-85E16AF6CDB7}"/>
          </ac:spMkLst>
        </pc:spChg>
        <pc:spChg chg="del">
          <ac:chgData name="itpro guide" userId="1535074a45cce87e" providerId="LiveId" clId="{28E6E3DA-9731-4C28-8D5A-7BA0AD70653E}" dt="2020-06-25T07:59:45.182" v="185" actId="478"/>
          <ac:spMkLst>
            <pc:docMk/>
            <pc:sldMk cId="2495937671" sldId="353"/>
            <ac:spMk id="16" creationId="{C88BA74E-ECD2-4DCA-8145-2B5CCB85D9BE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7" creationId="{875ED6AB-3660-43FE-8026-B450844C58A1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8" creationId="{3CDF943B-4CD8-4461-AF83-533807B51777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19" creationId="{06B8ECE4-E9B0-479A-80CD-F7BB5899D85D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0" creationId="{438DD745-8E77-4F5C-89A8-EF072C02C833}"/>
          </ac:spMkLst>
        </pc:spChg>
        <pc:spChg chg="del">
          <ac:chgData name="itpro guide" userId="1535074a45cce87e" providerId="LiveId" clId="{28E6E3DA-9731-4C28-8D5A-7BA0AD70653E}" dt="2020-06-25T07:59:45.882" v="186" actId="478"/>
          <ac:spMkLst>
            <pc:docMk/>
            <pc:sldMk cId="2495937671" sldId="353"/>
            <ac:spMk id="21" creationId="{D7F74822-4388-4B04-86DE-E86FAC03E5D8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2" creationId="{6A85E62C-4A9A-41AB-AF28-3E192B3379BF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4" creationId="{6D051530-22FE-412B-88AE-104028EEFF35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5" creationId="{359D1912-C22B-470A-A0F6-1F4D8EB5043A}"/>
          </ac:spMkLst>
        </pc:spChg>
        <pc:spChg chg="del">
          <ac:chgData name="itpro guide" userId="1535074a45cce87e" providerId="LiveId" clId="{28E6E3DA-9731-4C28-8D5A-7BA0AD70653E}" dt="2020-06-25T07:59:41.739" v="184" actId="478"/>
          <ac:spMkLst>
            <pc:docMk/>
            <pc:sldMk cId="2495937671" sldId="353"/>
            <ac:spMk id="26" creationId="{7C2BE046-A9AE-4AA2-826D-2A5215469592}"/>
          </ac:spMkLst>
        </pc:spChg>
        <pc:spChg chg="del">
          <ac:chgData name="itpro guide" userId="1535074a45cce87e" providerId="LiveId" clId="{28E6E3DA-9731-4C28-8D5A-7BA0AD70653E}" dt="2020-06-25T07:59:47.018" v="187" actId="478"/>
          <ac:spMkLst>
            <pc:docMk/>
            <pc:sldMk cId="2495937671" sldId="353"/>
            <ac:spMk id="27" creationId="{63CFAD18-C3C4-44DB-94EF-EDE4E619D8B8}"/>
          </ac:spMkLst>
        </pc:spChg>
      </pc:sldChg>
      <pc:sldChg chg="modSp new mod">
        <pc:chgData name="itpro guide" userId="1535074a45cce87e" providerId="LiveId" clId="{28E6E3DA-9731-4C28-8D5A-7BA0AD70653E}" dt="2020-06-25T08:05:27.320" v="380" actId="14100"/>
        <pc:sldMkLst>
          <pc:docMk/>
          <pc:sldMk cId="4178666811" sldId="354"/>
        </pc:sldMkLst>
        <pc:spChg chg="mod">
          <ac:chgData name="itpro guide" userId="1535074a45cce87e" providerId="LiveId" clId="{28E6E3DA-9731-4C28-8D5A-7BA0AD70653E}" dt="2020-06-25T08:05:27.320" v="380" actId="14100"/>
          <ac:spMkLst>
            <pc:docMk/>
            <pc:sldMk cId="4178666811" sldId="354"/>
            <ac:spMk id="2" creationId="{8272B203-4E75-43B4-80F6-4F52E637D7CD}"/>
          </ac:spMkLst>
        </pc:spChg>
        <pc:spChg chg="mod">
          <ac:chgData name="itpro guide" userId="1535074a45cce87e" providerId="LiveId" clId="{28E6E3DA-9731-4C28-8D5A-7BA0AD70653E}" dt="2020-06-25T08:04:54.191" v="376" actId="20577"/>
          <ac:spMkLst>
            <pc:docMk/>
            <pc:sldMk cId="4178666811" sldId="354"/>
            <ac:spMk id="5" creationId="{D118F412-50F1-4735-BD7B-90866B037EF5}"/>
          </ac:spMkLst>
        </pc:spChg>
      </pc:sldChg>
      <pc:sldChg chg="modSp new mod">
        <pc:chgData name="itpro guide" userId="1535074a45cce87e" providerId="LiveId" clId="{28E6E3DA-9731-4C28-8D5A-7BA0AD70653E}" dt="2020-06-25T08:15:19.390" v="435" actId="20577"/>
        <pc:sldMkLst>
          <pc:docMk/>
          <pc:sldMk cId="734033136" sldId="355"/>
        </pc:sldMkLst>
        <pc:spChg chg="mod">
          <ac:chgData name="itpro guide" userId="1535074a45cce87e" providerId="LiveId" clId="{28E6E3DA-9731-4C28-8D5A-7BA0AD70653E}" dt="2020-06-25T08:15:19.390" v="435" actId="20577"/>
          <ac:spMkLst>
            <pc:docMk/>
            <pc:sldMk cId="734033136" sldId="355"/>
            <ac:spMk id="2" creationId="{1456BF3D-86B3-4DF1-A1B7-EB1849805BD0}"/>
          </ac:spMkLst>
        </pc:spChg>
        <pc:spChg chg="mod">
          <ac:chgData name="itpro guide" userId="1535074a45cce87e" providerId="LiveId" clId="{28E6E3DA-9731-4C28-8D5A-7BA0AD70653E}" dt="2020-06-25T08:15:02.629" v="405" actId="20577"/>
          <ac:spMkLst>
            <pc:docMk/>
            <pc:sldMk cId="734033136" sldId="355"/>
            <ac:spMk id="5" creationId="{5313BE4E-1647-4730-B88E-5A217BC790AE}"/>
          </ac:spMkLst>
        </pc:spChg>
      </pc:sldChg>
      <pc:sldChg chg="modSp new mod">
        <pc:chgData name="itpro guide" userId="1535074a45cce87e" providerId="LiveId" clId="{28E6E3DA-9731-4C28-8D5A-7BA0AD70653E}" dt="2020-06-25T08:16:14.612" v="484" actId="20577"/>
        <pc:sldMkLst>
          <pc:docMk/>
          <pc:sldMk cId="3682402905" sldId="356"/>
        </pc:sldMkLst>
        <pc:spChg chg="mod">
          <ac:chgData name="itpro guide" userId="1535074a45cce87e" providerId="LiveId" clId="{28E6E3DA-9731-4C28-8D5A-7BA0AD70653E}" dt="2020-06-25T08:16:14.612" v="484" actId="20577"/>
          <ac:spMkLst>
            <pc:docMk/>
            <pc:sldMk cId="3682402905" sldId="356"/>
            <ac:spMk id="5" creationId="{F27BFD3C-DB9C-4858-BC36-0026829A3ECC}"/>
          </ac:spMkLst>
        </pc:spChg>
      </pc:sldChg>
      <pc:sldChg chg="modSp new mod">
        <pc:chgData name="itpro guide" userId="1535074a45cce87e" providerId="LiveId" clId="{28E6E3DA-9731-4C28-8D5A-7BA0AD70653E}" dt="2020-06-25T08:16:39.912" v="540" actId="20577"/>
        <pc:sldMkLst>
          <pc:docMk/>
          <pc:sldMk cId="1276422457" sldId="357"/>
        </pc:sldMkLst>
        <pc:spChg chg="mod">
          <ac:chgData name="itpro guide" userId="1535074a45cce87e" providerId="LiveId" clId="{28E6E3DA-9731-4C28-8D5A-7BA0AD70653E}" dt="2020-06-25T08:16:39.912" v="540" actId="20577"/>
          <ac:spMkLst>
            <pc:docMk/>
            <pc:sldMk cId="1276422457" sldId="357"/>
            <ac:spMk id="2" creationId="{E6819C6D-9D86-4D73-AF39-598E491B9DCF}"/>
          </ac:spMkLst>
        </pc:spChg>
        <pc:spChg chg="mod">
          <ac:chgData name="itpro guide" userId="1535074a45cce87e" providerId="LiveId" clId="{28E6E3DA-9731-4C28-8D5A-7BA0AD70653E}" dt="2020-06-25T08:16:30.005" v="513" actId="20577"/>
          <ac:spMkLst>
            <pc:docMk/>
            <pc:sldMk cId="1276422457" sldId="357"/>
            <ac:spMk id="5" creationId="{A0C1C873-2875-4882-8FCB-BBAE46C2C1DE}"/>
          </ac:spMkLst>
        </pc:spChg>
      </pc:sldChg>
      <pc:sldChg chg="modSp new mod">
        <pc:chgData name="itpro guide" userId="1535074a45cce87e" providerId="LiveId" clId="{28E6E3DA-9731-4C28-8D5A-7BA0AD70653E}" dt="2020-06-25T08:19:53.095" v="690" actId="313"/>
        <pc:sldMkLst>
          <pc:docMk/>
          <pc:sldMk cId="1865203080" sldId="358"/>
        </pc:sldMkLst>
        <pc:spChg chg="mod">
          <ac:chgData name="itpro guide" userId="1535074a45cce87e" providerId="LiveId" clId="{28E6E3DA-9731-4C28-8D5A-7BA0AD70653E}" dt="2020-06-25T08:19:53.095" v="690" actId="313"/>
          <ac:spMkLst>
            <pc:docMk/>
            <pc:sldMk cId="1865203080" sldId="358"/>
            <ac:spMk id="2" creationId="{04921CD8-86E6-4927-9654-40FA5B98B778}"/>
          </ac:spMkLst>
        </pc:spChg>
        <pc:spChg chg="mod">
          <ac:chgData name="itpro guide" userId="1535074a45cce87e" providerId="LiveId" clId="{28E6E3DA-9731-4C28-8D5A-7BA0AD70653E}" dt="2020-06-25T08:18:53.064" v="617" actId="20577"/>
          <ac:spMkLst>
            <pc:docMk/>
            <pc:sldMk cId="1865203080" sldId="358"/>
            <ac:spMk id="5" creationId="{A96B0510-E8E6-4618-8392-7187966B1046}"/>
          </ac:spMkLst>
        </pc:spChg>
      </pc:sldChg>
      <pc:sldChg chg="modSp new mod">
        <pc:chgData name="itpro guide" userId="1535074a45cce87e" providerId="LiveId" clId="{28E6E3DA-9731-4C28-8D5A-7BA0AD70653E}" dt="2020-06-25T08:20:18.446" v="700" actId="20577"/>
        <pc:sldMkLst>
          <pc:docMk/>
          <pc:sldMk cId="4176391367" sldId="359"/>
        </pc:sldMkLst>
        <pc:spChg chg="mod">
          <ac:chgData name="itpro guide" userId="1535074a45cce87e" providerId="LiveId" clId="{28E6E3DA-9731-4C28-8D5A-7BA0AD70653E}" dt="2020-06-25T08:20:18.446" v="700" actId="20577"/>
          <ac:spMkLst>
            <pc:docMk/>
            <pc:sldMk cId="4176391367" sldId="359"/>
            <ac:spMk id="5" creationId="{25E4E80D-4D9D-48F9-81AE-D63CBA2715DF}"/>
          </ac:spMkLst>
        </pc:spChg>
      </pc:sldChg>
      <pc:sldChg chg="modSp new mod">
        <pc:chgData name="itpro guide" userId="1535074a45cce87e" providerId="LiveId" clId="{28E6E3DA-9731-4C28-8D5A-7BA0AD70653E}" dt="2020-06-25T08:20:27.270" v="719" actId="20577"/>
        <pc:sldMkLst>
          <pc:docMk/>
          <pc:sldMk cId="2973292051" sldId="360"/>
        </pc:sldMkLst>
        <pc:spChg chg="mod">
          <ac:chgData name="itpro guide" userId="1535074a45cce87e" providerId="LiveId" clId="{28E6E3DA-9731-4C28-8D5A-7BA0AD70653E}" dt="2020-06-25T08:20:27.270" v="719" actId="20577"/>
          <ac:spMkLst>
            <pc:docMk/>
            <pc:sldMk cId="2973292051" sldId="360"/>
            <ac:spMk id="5" creationId="{32080B54-AA9B-4701-BED5-1B65E3CFF0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Introduction to M365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Identity Management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33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an Identity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M365 Identity Authentication options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Cloud-Only identity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Hybrid Identity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3F590B-8AD1-4331-98CE-1E67D220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5" y="1857552"/>
            <a:ext cx="10196209" cy="170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Is a framework of policies and technologies for ensuring that the proper people in an enterprise have the appropriate access to technology resources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36D7C-FDFF-42D1-BF6F-5B896EE7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CEDDC-0506-4529-ABD5-5342B1E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Identity Management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D5380-7B41-43CB-A0F1-D1EC3A0A202E}"/>
              </a:ext>
            </a:extLst>
          </p:cNvPr>
          <p:cNvSpPr txBox="1"/>
          <p:nvPr/>
        </p:nvSpPr>
        <p:spPr>
          <a:xfrm>
            <a:off x="2795007" y="4006634"/>
            <a:ext cx="61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Right people </a:t>
            </a:r>
            <a:r>
              <a:rPr lang="en-US" sz="2800" dirty="0"/>
              <a:t>have </a:t>
            </a:r>
            <a:r>
              <a:rPr lang="en-US" sz="2800" b="1" dirty="0"/>
              <a:t>appropriate access </a:t>
            </a:r>
            <a:r>
              <a:rPr lang="en-US" sz="2800" dirty="0"/>
              <a:t>to the </a:t>
            </a:r>
            <a:r>
              <a:rPr lang="en-US" sz="2800" b="1" dirty="0"/>
              <a:t>right resources </a:t>
            </a:r>
            <a:r>
              <a:rPr lang="en-US" sz="2800" dirty="0"/>
              <a:t>at the </a:t>
            </a:r>
            <a:r>
              <a:rPr lang="en-US" sz="2800" b="1" dirty="0"/>
              <a:t>right time</a:t>
            </a:r>
          </a:p>
        </p:txBody>
      </p:sp>
    </p:spTree>
    <p:extLst>
      <p:ext uri="{BB962C8B-B14F-4D97-AF65-F5344CB8AC3E}">
        <p14:creationId xmlns:p14="http://schemas.microsoft.com/office/powerpoint/2010/main" val="249593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C174660-98D2-49E2-8F23-3729F8C9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14429" y="1141948"/>
            <a:ext cx="6948330" cy="624514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72B203-4E75-43B4-80F6-4F52E637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9"/>
            <a:ext cx="10196209" cy="1034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Active Directory is Microsoft's cloud-based identity and access management service</a:t>
            </a:r>
          </a:p>
          <a:p>
            <a:pPr lvl="1"/>
            <a:endParaRPr lang="en-GB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98CBD-F8C6-495C-A770-B9192E89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8F412-50F1-4735-BD7B-90866B03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2A78C-9DF7-40CD-9239-B1492632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82371" y="4541677"/>
            <a:ext cx="877770" cy="87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050B39-4F4B-4F7D-BFFC-1BD353F1D4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37806" y="4246810"/>
            <a:ext cx="431410" cy="507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43395-1F82-4DC9-8C3F-739334551F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03666" y="4853497"/>
            <a:ext cx="493202" cy="480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CC5E4-A90D-41BC-9962-F0D058032A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30527" y="4264523"/>
            <a:ext cx="430006" cy="4224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F1D6A8-4ED0-4EAF-95D7-991C2141B68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758179" y="4834539"/>
            <a:ext cx="480872" cy="4808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093C1-3C90-423C-9967-9E196745C0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341055" y="3831296"/>
            <a:ext cx="1652414" cy="16524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54D6FE-6D04-4221-A096-B9B1C59F0EA0}"/>
              </a:ext>
            </a:extLst>
          </p:cNvPr>
          <p:cNvCxnSpPr/>
          <p:nvPr/>
        </p:nvCxnSpPr>
        <p:spPr>
          <a:xfrm flipH="1">
            <a:off x="6734672" y="4980562"/>
            <a:ext cx="210313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918A4F-BDAF-47DB-A6BA-15D4DEB300BA}"/>
              </a:ext>
            </a:extLst>
          </p:cNvPr>
          <p:cNvCxnSpPr>
            <a:cxnSpLocks/>
          </p:cNvCxnSpPr>
          <p:nvPr/>
        </p:nvCxnSpPr>
        <p:spPr>
          <a:xfrm flipH="1">
            <a:off x="2675467" y="4407865"/>
            <a:ext cx="5975496" cy="286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A1D8D318-D8B2-49DB-86D6-879D776619F9}"/>
              </a:ext>
            </a:extLst>
          </p:cNvPr>
          <p:cNvSpPr/>
          <p:nvPr/>
        </p:nvSpPr>
        <p:spPr>
          <a:xfrm>
            <a:off x="3913983" y="4185380"/>
            <a:ext cx="484014" cy="45661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44BBA-3BA0-4816-B9DC-1E594BB6C686}"/>
              </a:ext>
            </a:extLst>
          </p:cNvPr>
          <p:cNvSpPr txBox="1"/>
          <p:nvPr/>
        </p:nvSpPr>
        <p:spPr>
          <a:xfrm>
            <a:off x="5663215" y="5382486"/>
            <a:ext cx="12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AD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BBB7D-7930-4A45-AFED-786BFA50368A}"/>
              </a:ext>
            </a:extLst>
          </p:cNvPr>
          <p:cNvSpPr txBox="1"/>
          <p:nvPr/>
        </p:nvSpPr>
        <p:spPr>
          <a:xfrm>
            <a:off x="1650015" y="5408524"/>
            <a:ext cx="195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Domain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6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0225F7-0975-4C17-89E2-1E9950165EB5}"/>
              </a:ext>
            </a:extLst>
          </p:cNvPr>
          <p:cNvSpPr/>
          <p:nvPr/>
        </p:nvSpPr>
        <p:spPr>
          <a:xfrm>
            <a:off x="1426929" y="2354123"/>
            <a:ext cx="2213586" cy="36104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56BF3D-86B3-4DF1-A1B7-EB184980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22" y="1430793"/>
            <a:ext cx="4166845" cy="14330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Cloud Identity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Cloud Only identity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(User account exist in Azure AD only)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AB47-DD9A-4034-AA51-8599931D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13BE4E-1647-4730-B88E-5A217BC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Model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2696D26-7049-4DFF-81FD-2B6D7883E628}"/>
              </a:ext>
            </a:extLst>
          </p:cNvPr>
          <p:cNvSpPr txBox="1">
            <a:spLocks/>
          </p:cNvSpPr>
          <p:nvPr/>
        </p:nvSpPr>
        <p:spPr>
          <a:xfrm>
            <a:off x="5805790" y="1420238"/>
            <a:ext cx="4261077" cy="475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20FB5-045E-4FCC-8708-F85D378B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64108" y="2599084"/>
            <a:ext cx="587696" cy="587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2BF426-5C10-465E-891B-C10E868B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8278" y="4616598"/>
            <a:ext cx="252191" cy="29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091301-F9BC-4AE4-AC0E-2AF383C1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9939" y="5329531"/>
            <a:ext cx="388870" cy="379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EBF31-3097-4527-8B01-B903ABFC7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33413" y="4993004"/>
            <a:ext cx="261390" cy="256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7F8082-C1C2-4DB9-873D-4C885CE274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66090" y="4965807"/>
            <a:ext cx="286011" cy="2860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FEE99D-1ED2-411D-9F08-1839EEBD2467}"/>
              </a:ext>
            </a:extLst>
          </p:cNvPr>
          <p:cNvCxnSpPr>
            <a:cxnSpLocks/>
          </p:cNvCxnSpPr>
          <p:nvPr/>
        </p:nvCxnSpPr>
        <p:spPr>
          <a:xfrm flipH="1">
            <a:off x="2568596" y="4036505"/>
            <a:ext cx="1824124" cy="6636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790572-93F2-4D9A-8E1D-6C8AFBD2B102}"/>
              </a:ext>
            </a:extLst>
          </p:cNvPr>
          <p:cNvSpPr txBox="1"/>
          <p:nvPr/>
        </p:nvSpPr>
        <p:spPr>
          <a:xfrm>
            <a:off x="1933413" y="3257561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A241BC3-9274-4962-9EFF-14B6A2DC8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3417" y="2545439"/>
            <a:ext cx="440038" cy="4400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1BC7F5-1BBC-4DE6-96EC-B1F5FAF2EBA4}"/>
              </a:ext>
            </a:extLst>
          </p:cNvPr>
          <p:cNvSpPr txBox="1"/>
          <p:nvPr/>
        </p:nvSpPr>
        <p:spPr>
          <a:xfrm>
            <a:off x="2823416" y="2862287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  <a:endParaRPr lang="en-GB" sz="1400" dirty="0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C9191212-0F0A-4825-8343-1CC6A255C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5510" y="3708394"/>
            <a:ext cx="440038" cy="44003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63959-CB81-46D1-8FCD-933876295DBA}"/>
              </a:ext>
            </a:extLst>
          </p:cNvPr>
          <p:cNvCxnSpPr>
            <a:cxnSpLocks/>
          </p:cNvCxnSpPr>
          <p:nvPr/>
        </p:nvCxnSpPr>
        <p:spPr>
          <a:xfrm flipH="1" flipV="1">
            <a:off x="2568595" y="3025515"/>
            <a:ext cx="1833822" cy="10277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EABC0-ADC9-4959-AC0E-0FAA4625FE1E}"/>
              </a:ext>
            </a:extLst>
          </p:cNvPr>
          <p:cNvSpPr txBox="1"/>
          <p:nvPr/>
        </p:nvSpPr>
        <p:spPr>
          <a:xfrm>
            <a:off x="4239836" y="4146324"/>
            <a:ext cx="105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Remote User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340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0225F7-0975-4C17-89E2-1E9950165EB5}"/>
              </a:ext>
            </a:extLst>
          </p:cNvPr>
          <p:cNvSpPr/>
          <p:nvPr/>
        </p:nvSpPr>
        <p:spPr>
          <a:xfrm>
            <a:off x="1426929" y="2354123"/>
            <a:ext cx="2213586" cy="36104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56BF3D-86B3-4DF1-A1B7-EB184980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22" y="1430793"/>
            <a:ext cx="4166845" cy="14330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Cloud Identity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Cloud Only identity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(User account exist in Azure AD only)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AB47-DD9A-4034-AA51-8599931D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13BE4E-1647-4730-B88E-5A217BC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Model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2696D26-7049-4DFF-81FD-2B6D7883E628}"/>
              </a:ext>
            </a:extLst>
          </p:cNvPr>
          <p:cNvSpPr txBox="1">
            <a:spLocks/>
          </p:cNvSpPr>
          <p:nvPr/>
        </p:nvSpPr>
        <p:spPr>
          <a:xfrm>
            <a:off x="5805790" y="1420238"/>
            <a:ext cx="4261077" cy="475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509F2-CA67-4D50-989C-0223EB3E9050}"/>
              </a:ext>
            </a:extLst>
          </p:cNvPr>
          <p:cNvSpPr/>
          <p:nvPr/>
        </p:nvSpPr>
        <p:spPr>
          <a:xfrm>
            <a:off x="6636663" y="1430793"/>
            <a:ext cx="4897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Hybrid Identity</a:t>
            </a:r>
          </a:p>
          <a:p>
            <a:pPr lvl="1"/>
            <a:r>
              <a:rPr lang="en-US" dirty="0"/>
              <a:t>User account in on-prem DC, </a:t>
            </a:r>
          </a:p>
          <a:p>
            <a:pPr lvl="1"/>
            <a:r>
              <a:rPr lang="en-US" dirty="0"/>
              <a:t>and a copy of User account exist in Azure AD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20FB5-045E-4FCC-8708-F85D378B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64108" y="2599084"/>
            <a:ext cx="587696" cy="587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2BF426-5C10-465E-891B-C10E868B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8278" y="4616598"/>
            <a:ext cx="252191" cy="29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091301-F9BC-4AE4-AC0E-2AF383C1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9939" y="5329531"/>
            <a:ext cx="388870" cy="379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EBF31-3097-4527-8B01-B903ABFC7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33413" y="4993004"/>
            <a:ext cx="261390" cy="256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7F8082-C1C2-4DB9-873D-4C885CE274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66090" y="4965807"/>
            <a:ext cx="286011" cy="2860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FEE99D-1ED2-411D-9F08-1839EEBD2467}"/>
              </a:ext>
            </a:extLst>
          </p:cNvPr>
          <p:cNvCxnSpPr>
            <a:cxnSpLocks/>
          </p:cNvCxnSpPr>
          <p:nvPr/>
        </p:nvCxnSpPr>
        <p:spPr>
          <a:xfrm flipH="1">
            <a:off x="2568596" y="4036505"/>
            <a:ext cx="1824124" cy="6636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790572-93F2-4D9A-8E1D-6C8AFBD2B102}"/>
              </a:ext>
            </a:extLst>
          </p:cNvPr>
          <p:cNvSpPr txBox="1"/>
          <p:nvPr/>
        </p:nvSpPr>
        <p:spPr>
          <a:xfrm>
            <a:off x="1933413" y="3257561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A241BC3-9274-4962-9EFF-14B6A2DC8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3417" y="2545439"/>
            <a:ext cx="440038" cy="4400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1BC7F5-1BBC-4DE6-96EC-B1F5FAF2EBA4}"/>
              </a:ext>
            </a:extLst>
          </p:cNvPr>
          <p:cNvSpPr txBox="1"/>
          <p:nvPr/>
        </p:nvSpPr>
        <p:spPr>
          <a:xfrm>
            <a:off x="2823416" y="2862287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  <a:endParaRPr lang="en-GB" sz="1400" dirty="0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C9191212-0F0A-4825-8343-1CC6A255C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5510" y="3708394"/>
            <a:ext cx="440038" cy="44003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63959-CB81-46D1-8FCD-933876295DBA}"/>
              </a:ext>
            </a:extLst>
          </p:cNvPr>
          <p:cNvCxnSpPr>
            <a:cxnSpLocks/>
          </p:cNvCxnSpPr>
          <p:nvPr/>
        </p:nvCxnSpPr>
        <p:spPr>
          <a:xfrm flipH="1" flipV="1">
            <a:off x="2568595" y="3025515"/>
            <a:ext cx="1833822" cy="10277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EABC0-ADC9-4959-AC0E-0FAA4625FE1E}"/>
              </a:ext>
            </a:extLst>
          </p:cNvPr>
          <p:cNvSpPr txBox="1"/>
          <p:nvPr/>
        </p:nvSpPr>
        <p:spPr>
          <a:xfrm>
            <a:off x="4239836" y="4146324"/>
            <a:ext cx="105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Remote User</a:t>
            </a:r>
            <a:endParaRPr lang="en-GB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CDE86-ED6C-43E4-81B7-4A45E4BD7807}"/>
              </a:ext>
            </a:extLst>
          </p:cNvPr>
          <p:cNvSpPr/>
          <p:nvPr/>
        </p:nvSpPr>
        <p:spPr>
          <a:xfrm>
            <a:off x="6957575" y="2364678"/>
            <a:ext cx="2411007" cy="36104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7C1E2E-385B-41AC-A0D9-E0A25238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94755" y="2609639"/>
            <a:ext cx="587696" cy="5876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8F6E9B-1A39-45DA-9FBA-5E430A92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8925" y="4627153"/>
            <a:ext cx="252191" cy="2966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97ACE7-AC49-4507-8F79-45270D4EC8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50586" y="5340086"/>
            <a:ext cx="388870" cy="3791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0397D1A-D1E1-4CB6-8250-874A3740EF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64060" y="5003559"/>
            <a:ext cx="261390" cy="2568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45E168-8F8E-4DF9-9F9F-EF09397EC0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96737" y="4976362"/>
            <a:ext cx="286011" cy="28601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7F4DA8C-8EBD-422C-9EE3-E3E1B45B617B}"/>
              </a:ext>
            </a:extLst>
          </p:cNvPr>
          <p:cNvSpPr txBox="1"/>
          <p:nvPr/>
        </p:nvSpPr>
        <p:spPr>
          <a:xfrm>
            <a:off x="7464060" y="3175854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2D551500-AD1F-427D-BDA2-FA0B58631E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9464" y="2386477"/>
            <a:ext cx="440038" cy="44003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F85DDB3-9E67-4615-AB03-6672EC8DEF2D}"/>
              </a:ext>
            </a:extLst>
          </p:cNvPr>
          <p:cNvSpPr txBox="1"/>
          <p:nvPr/>
        </p:nvSpPr>
        <p:spPr>
          <a:xfrm>
            <a:off x="8504454" y="2354499"/>
            <a:ext cx="793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Multiple User Names for Same User</a:t>
            </a:r>
            <a:endParaRPr lang="en-GB" sz="11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3BE5C31-208C-4905-985C-FCF3E6A1FCD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910566" y="2609639"/>
            <a:ext cx="870288" cy="87028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B07610-39C2-4B0F-BE03-1D4D26AC13CB}"/>
              </a:ext>
            </a:extLst>
          </p:cNvPr>
          <p:cNvCxnSpPr>
            <a:cxnSpLocks/>
          </p:cNvCxnSpPr>
          <p:nvPr/>
        </p:nvCxnSpPr>
        <p:spPr>
          <a:xfrm>
            <a:off x="8417174" y="3069705"/>
            <a:ext cx="2657556" cy="23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0" name="Graphic 49" descr="User">
            <a:extLst>
              <a:ext uri="{FF2B5EF4-FFF2-40B4-BE49-F238E27FC236}">
                <a16:creationId xmlns:a16="http://schemas.microsoft.com/office/drawing/2014/main" id="{48F36410-0DE4-46DD-AEFD-456D1D50D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8858" y="3439295"/>
            <a:ext cx="440038" cy="4400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5A0085D-55F1-4494-A184-C98D1D2C1BC5}"/>
              </a:ext>
            </a:extLst>
          </p:cNvPr>
          <p:cNvSpPr txBox="1"/>
          <p:nvPr/>
        </p:nvSpPr>
        <p:spPr>
          <a:xfrm>
            <a:off x="11208533" y="3829329"/>
            <a:ext cx="559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User</a:t>
            </a:r>
            <a:endParaRPr lang="en-GB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CC22A6-07C5-436D-A34E-E6780CC6F872}"/>
              </a:ext>
            </a:extLst>
          </p:cNvPr>
          <p:cNvSpPr txBox="1"/>
          <p:nvPr/>
        </p:nvSpPr>
        <p:spPr>
          <a:xfrm>
            <a:off x="9301857" y="2745110"/>
            <a:ext cx="173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 Connect 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0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0225F7-0975-4C17-89E2-1E9950165EB5}"/>
              </a:ext>
            </a:extLst>
          </p:cNvPr>
          <p:cNvSpPr/>
          <p:nvPr/>
        </p:nvSpPr>
        <p:spPr>
          <a:xfrm>
            <a:off x="1426929" y="2354123"/>
            <a:ext cx="2213586" cy="36104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56BF3D-86B3-4DF1-A1B7-EB184980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222" y="1430793"/>
            <a:ext cx="4166845" cy="14330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Cloud Identity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Cloud Only identity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(User account exist in Azure AD only)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AB47-DD9A-4034-AA51-8599931D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13BE4E-1647-4730-B88E-5A217BC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Model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2696D26-7049-4DFF-81FD-2B6D7883E628}"/>
              </a:ext>
            </a:extLst>
          </p:cNvPr>
          <p:cNvSpPr txBox="1">
            <a:spLocks/>
          </p:cNvSpPr>
          <p:nvPr/>
        </p:nvSpPr>
        <p:spPr>
          <a:xfrm>
            <a:off x="5805790" y="1420238"/>
            <a:ext cx="4261077" cy="475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509F2-CA67-4D50-989C-0223EB3E9050}"/>
              </a:ext>
            </a:extLst>
          </p:cNvPr>
          <p:cNvSpPr/>
          <p:nvPr/>
        </p:nvSpPr>
        <p:spPr>
          <a:xfrm>
            <a:off x="6636663" y="1430793"/>
            <a:ext cx="4897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Hybrid Identity</a:t>
            </a:r>
          </a:p>
          <a:p>
            <a:pPr lvl="1"/>
            <a:r>
              <a:rPr lang="en-US" dirty="0"/>
              <a:t>User account in on-prem DC, </a:t>
            </a:r>
          </a:p>
          <a:p>
            <a:pPr lvl="1"/>
            <a:r>
              <a:rPr lang="en-US" dirty="0"/>
              <a:t>and a copy of User account exist in Azure AD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20FB5-045E-4FCC-8708-F85D378B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64108" y="2599084"/>
            <a:ext cx="587696" cy="587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2BF426-5C10-465E-891B-C10E868B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8278" y="4616598"/>
            <a:ext cx="252191" cy="296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091301-F9BC-4AE4-AC0E-2AF383C1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9939" y="5329531"/>
            <a:ext cx="388870" cy="379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EBF31-3097-4527-8B01-B903ABFC7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33413" y="4993004"/>
            <a:ext cx="261390" cy="256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7F8082-C1C2-4DB9-873D-4C885CE274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266090" y="4965807"/>
            <a:ext cx="286011" cy="2860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FEE99D-1ED2-411D-9F08-1839EEBD2467}"/>
              </a:ext>
            </a:extLst>
          </p:cNvPr>
          <p:cNvCxnSpPr>
            <a:cxnSpLocks/>
          </p:cNvCxnSpPr>
          <p:nvPr/>
        </p:nvCxnSpPr>
        <p:spPr>
          <a:xfrm flipH="1">
            <a:off x="2568596" y="4036505"/>
            <a:ext cx="1824124" cy="6636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790572-93F2-4D9A-8E1D-6C8AFBD2B102}"/>
              </a:ext>
            </a:extLst>
          </p:cNvPr>
          <p:cNvSpPr txBox="1"/>
          <p:nvPr/>
        </p:nvSpPr>
        <p:spPr>
          <a:xfrm>
            <a:off x="1933413" y="3257561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A241BC3-9274-4962-9EFF-14B6A2DC87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3417" y="2545439"/>
            <a:ext cx="440038" cy="4400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1BC7F5-1BBC-4DE6-96EC-B1F5FAF2EBA4}"/>
              </a:ext>
            </a:extLst>
          </p:cNvPr>
          <p:cNvSpPr txBox="1"/>
          <p:nvPr/>
        </p:nvSpPr>
        <p:spPr>
          <a:xfrm>
            <a:off x="2823416" y="2862287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User</a:t>
            </a:r>
            <a:endParaRPr lang="en-GB" sz="1400" dirty="0"/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C9191212-0F0A-4825-8343-1CC6A255C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5510" y="3708394"/>
            <a:ext cx="440038" cy="44003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63959-CB81-46D1-8FCD-933876295DBA}"/>
              </a:ext>
            </a:extLst>
          </p:cNvPr>
          <p:cNvCxnSpPr>
            <a:cxnSpLocks/>
          </p:cNvCxnSpPr>
          <p:nvPr/>
        </p:nvCxnSpPr>
        <p:spPr>
          <a:xfrm flipH="1" flipV="1">
            <a:off x="2568595" y="3025515"/>
            <a:ext cx="1833822" cy="10277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EABC0-ADC9-4959-AC0E-0FAA4625FE1E}"/>
              </a:ext>
            </a:extLst>
          </p:cNvPr>
          <p:cNvSpPr txBox="1"/>
          <p:nvPr/>
        </p:nvSpPr>
        <p:spPr>
          <a:xfrm>
            <a:off x="4239836" y="4146324"/>
            <a:ext cx="105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Remote User</a:t>
            </a:r>
            <a:endParaRPr lang="en-GB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CDE86-ED6C-43E4-81B7-4A45E4BD7807}"/>
              </a:ext>
            </a:extLst>
          </p:cNvPr>
          <p:cNvSpPr/>
          <p:nvPr/>
        </p:nvSpPr>
        <p:spPr>
          <a:xfrm>
            <a:off x="6957575" y="2364678"/>
            <a:ext cx="2411007" cy="36104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7C1E2E-385B-41AC-A0D9-E0A25238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94755" y="2609639"/>
            <a:ext cx="587696" cy="5876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8F6E9B-1A39-45DA-9FBA-5E430A92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18925" y="4627153"/>
            <a:ext cx="252191" cy="29669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97ACE7-AC49-4507-8F79-45270D4EC8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50586" y="5340086"/>
            <a:ext cx="388870" cy="3791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0397D1A-D1E1-4CB6-8250-874A3740EF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64060" y="5003559"/>
            <a:ext cx="261390" cy="2568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45E168-8F8E-4DF9-9F9F-EF09397EC0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96737" y="4976362"/>
            <a:ext cx="286011" cy="28601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08B43-921F-4958-8536-20D9C17D70A5}"/>
              </a:ext>
            </a:extLst>
          </p:cNvPr>
          <p:cNvCxnSpPr>
            <a:cxnSpLocks/>
          </p:cNvCxnSpPr>
          <p:nvPr/>
        </p:nvCxnSpPr>
        <p:spPr>
          <a:xfrm flipH="1">
            <a:off x="8099243" y="4047060"/>
            <a:ext cx="1824124" cy="6636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F4DA8C-8EBD-422C-9EE3-E3E1B45B617B}"/>
              </a:ext>
            </a:extLst>
          </p:cNvPr>
          <p:cNvSpPr txBox="1"/>
          <p:nvPr/>
        </p:nvSpPr>
        <p:spPr>
          <a:xfrm>
            <a:off x="7464060" y="3175854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2D551500-AD1F-427D-BDA2-FA0B58631E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9464" y="2386477"/>
            <a:ext cx="440038" cy="440038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19558404-F275-48F3-BC5B-0473A5C05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6157" y="3718949"/>
            <a:ext cx="440038" cy="4400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79F7B6-499F-4160-94F4-724ADB66DAE4}"/>
              </a:ext>
            </a:extLst>
          </p:cNvPr>
          <p:cNvCxnSpPr>
            <a:cxnSpLocks/>
          </p:cNvCxnSpPr>
          <p:nvPr/>
        </p:nvCxnSpPr>
        <p:spPr>
          <a:xfrm flipH="1" flipV="1">
            <a:off x="8099242" y="3036070"/>
            <a:ext cx="1833822" cy="10277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801529-7E3D-4CD7-A3EF-7E5CEA4BC56F}"/>
              </a:ext>
            </a:extLst>
          </p:cNvPr>
          <p:cNvSpPr txBox="1"/>
          <p:nvPr/>
        </p:nvSpPr>
        <p:spPr>
          <a:xfrm>
            <a:off x="9770483" y="4156879"/>
            <a:ext cx="105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Remote User</a:t>
            </a:r>
            <a:endParaRPr lang="en-GB" sz="11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3BE5C31-208C-4905-985C-FCF3E6A1FCD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910566" y="2609639"/>
            <a:ext cx="870288" cy="870288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B07610-39C2-4B0F-BE03-1D4D26AC13CB}"/>
              </a:ext>
            </a:extLst>
          </p:cNvPr>
          <p:cNvCxnSpPr>
            <a:cxnSpLocks/>
          </p:cNvCxnSpPr>
          <p:nvPr/>
        </p:nvCxnSpPr>
        <p:spPr>
          <a:xfrm>
            <a:off x="8417174" y="3069705"/>
            <a:ext cx="2657556" cy="23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0" name="Graphic 49" descr="User">
            <a:extLst>
              <a:ext uri="{FF2B5EF4-FFF2-40B4-BE49-F238E27FC236}">
                <a16:creationId xmlns:a16="http://schemas.microsoft.com/office/drawing/2014/main" id="{48F36410-0DE4-46DD-AEFD-456D1D50D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8858" y="3439295"/>
            <a:ext cx="440038" cy="4400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5A0085D-55F1-4494-A184-C98D1D2C1BC5}"/>
              </a:ext>
            </a:extLst>
          </p:cNvPr>
          <p:cNvSpPr txBox="1"/>
          <p:nvPr/>
        </p:nvSpPr>
        <p:spPr>
          <a:xfrm>
            <a:off x="11208533" y="3829329"/>
            <a:ext cx="559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User</a:t>
            </a:r>
            <a:endParaRPr lang="en-GB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CC22A6-07C5-436D-A34E-E6780CC6F872}"/>
              </a:ext>
            </a:extLst>
          </p:cNvPr>
          <p:cNvSpPr txBox="1"/>
          <p:nvPr/>
        </p:nvSpPr>
        <p:spPr>
          <a:xfrm>
            <a:off x="9301857" y="2745110"/>
            <a:ext cx="173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 Connect Sync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507F00-C73D-45C5-9297-3DA5778CA862}"/>
              </a:ext>
            </a:extLst>
          </p:cNvPr>
          <p:cNvSpPr txBox="1"/>
          <p:nvPr/>
        </p:nvSpPr>
        <p:spPr>
          <a:xfrm>
            <a:off x="8451610" y="2464263"/>
            <a:ext cx="842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580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AB47-DD9A-4034-AA51-8599931D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13BE4E-1647-4730-B88E-5A217BC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A558-A0F3-44DA-AC27-989043B5C4D6}"/>
              </a:ext>
            </a:extLst>
          </p:cNvPr>
          <p:cNvSpPr/>
          <p:nvPr/>
        </p:nvSpPr>
        <p:spPr>
          <a:xfrm>
            <a:off x="1455937" y="1309155"/>
            <a:ext cx="4897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Hybrid Identity</a:t>
            </a:r>
          </a:p>
          <a:p>
            <a:pPr lvl="1"/>
            <a:r>
              <a:rPr lang="en-US" dirty="0"/>
              <a:t>User account in on-prem DC, </a:t>
            </a:r>
          </a:p>
          <a:p>
            <a:pPr lvl="1"/>
            <a:r>
              <a:rPr lang="en-US" dirty="0"/>
              <a:t>and a copy of User account exist in Azure AD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2FC30F-4B41-410C-B4E3-A8F7110774FF}"/>
              </a:ext>
            </a:extLst>
          </p:cNvPr>
          <p:cNvSpPr/>
          <p:nvPr/>
        </p:nvSpPr>
        <p:spPr>
          <a:xfrm>
            <a:off x="1652840" y="2520461"/>
            <a:ext cx="2213586" cy="36104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B97F7D1-AE9A-46D5-8246-D3B34D22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90019" y="2765422"/>
            <a:ext cx="587696" cy="58769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A568F9-3C90-4120-9D49-FBE25782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14189" y="4782936"/>
            <a:ext cx="252191" cy="2966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9515701-6460-41B8-BAA2-44EA38C0DE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45850" y="5495869"/>
            <a:ext cx="388870" cy="3791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19FD862-0783-4BD5-9A12-31E1CE83A6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59324" y="5159342"/>
            <a:ext cx="261390" cy="2568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F9E1DBB-543A-4064-A136-D5C5FDCC610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92001" y="5132145"/>
            <a:ext cx="286011" cy="286011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E87038-9B9A-41BA-A39E-18CE8EA75652}"/>
              </a:ext>
            </a:extLst>
          </p:cNvPr>
          <p:cNvCxnSpPr>
            <a:cxnSpLocks/>
          </p:cNvCxnSpPr>
          <p:nvPr/>
        </p:nvCxnSpPr>
        <p:spPr>
          <a:xfrm flipH="1">
            <a:off x="2794507" y="4202843"/>
            <a:ext cx="1824124" cy="66363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30F0D-13CC-4FB9-A512-C1DE77996C78}"/>
              </a:ext>
            </a:extLst>
          </p:cNvPr>
          <p:cNvSpPr txBox="1"/>
          <p:nvPr/>
        </p:nvSpPr>
        <p:spPr>
          <a:xfrm>
            <a:off x="2159324" y="3331637"/>
            <a:ext cx="127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AD</a:t>
            </a:r>
            <a:endParaRPr lang="en-GB" sz="1400" dirty="0"/>
          </a:p>
        </p:txBody>
      </p: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2D799514-DCE4-46CE-9001-67A2E3EB5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2419" y="2541998"/>
            <a:ext cx="440038" cy="4400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9CEA0AA-C214-45EC-BAF5-3B21B77AC338}"/>
              </a:ext>
            </a:extLst>
          </p:cNvPr>
          <p:cNvSpPr txBox="1"/>
          <p:nvPr/>
        </p:nvSpPr>
        <p:spPr>
          <a:xfrm>
            <a:off x="2877715" y="2901805"/>
            <a:ext cx="970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Copy of User</a:t>
            </a:r>
            <a:endParaRPr lang="en-GB" sz="1100" dirty="0"/>
          </a:p>
        </p:txBody>
      </p: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41B4724-5EC7-4392-8B7E-1D8E4136A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1421" y="3874732"/>
            <a:ext cx="440038" cy="44003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A09269-A479-4A8B-8755-8A28E4212482}"/>
              </a:ext>
            </a:extLst>
          </p:cNvPr>
          <p:cNvCxnSpPr>
            <a:cxnSpLocks/>
          </p:cNvCxnSpPr>
          <p:nvPr/>
        </p:nvCxnSpPr>
        <p:spPr>
          <a:xfrm flipH="1" flipV="1">
            <a:off x="2794506" y="3191853"/>
            <a:ext cx="1833822" cy="102770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9747B9-D6A7-4D8F-A9D7-2A995996B243}"/>
              </a:ext>
            </a:extLst>
          </p:cNvPr>
          <p:cNvSpPr txBox="1"/>
          <p:nvPr/>
        </p:nvSpPr>
        <p:spPr>
          <a:xfrm>
            <a:off x="4465747" y="4312662"/>
            <a:ext cx="105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Remote User</a:t>
            </a:r>
            <a:endParaRPr lang="en-GB" sz="11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B99AA94-DEC3-4D58-A3CB-E68A64E1459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605830" y="2765422"/>
            <a:ext cx="870288" cy="870288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613AD3-96E5-4667-9D03-577B887B41A0}"/>
              </a:ext>
            </a:extLst>
          </p:cNvPr>
          <p:cNvCxnSpPr>
            <a:cxnSpLocks/>
          </p:cNvCxnSpPr>
          <p:nvPr/>
        </p:nvCxnSpPr>
        <p:spPr>
          <a:xfrm>
            <a:off x="3112438" y="3225488"/>
            <a:ext cx="2657556" cy="23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F0E86C21-BD39-48EC-A011-9CE2E0685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955" y="3604636"/>
            <a:ext cx="440038" cy="44003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847407C-46C4-4E43-8956-3D96E1EF490C}"/>
              </a:ext>
            </a:extLst>
          </p:cNvPr>
          <p:cNvSpPr txBox="1"/>
          <p:nvPr/>
        </p:nvSpPr>
        <p:spPr>
          <a:xfrm>
            <a:off x="5829453" y="3963946"/>
            <a:ext cx="559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User</a:t>
            </a:r>
            <a:endParaRPr lang="en-GB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CAD337-BD7F-4AE2-AFF1-BB908169789E}"/>
              </a:ext>
            </a:extLst>
          </p:cNvPr>
          <p:cNvSpPr txBox="1"/>
          <p:nvPr/>
        </p:nvSpPr>
        <p:spPr>
          <a:xfrm>
            <a:off x="3997121" y="2900893"/>
            <a:ext cx="173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 Connect Sync</a:t>
            </a:r>
            <a:endParaRPr lang="en-GB" dirty="0"/>
          </a:p>
        </p:txBody>
      </p:sp>
      <p:sp>
        <p:nvSpPr>
          <p:cNvPr id="70" name="Content Placeholder 1">
            <a:extLst>
              <a:ext uri="{FF2B5EF4-FFF2-40B4-BE49-F238E27FC236}">
                <a16:creationId xmlns:a16="http://schemas.microsoft.com/office/drawing/2014/main" id="{E83C3828-8949-4541-9F65-9E7E87EA90B2}"/>
              </a:ext>
            </a:extLst>
          </p:cNvPr>
          <p:cNvSpPr txBox="1">
            <a:spLocks/>
          </p:cNvSpPr>
          <p:nvPr/>
        </p:nvSpPr>
        <p:spPr>
          <a:xfrm>
            <a:off x="7239224" y="1585871"/>
            <a:ext cx="4868862" cy="475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58AA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Managed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tx1"/>
                </a:solidFill>
              </a:rPr>
              <a:t>Azure AD handles the authentication 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Password Hash Synch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Pass-through Authentication</a:t>
            </a:r>
          </a:p>
          <a:p>
            <a:r>
              <a:rPr lang="en-US" dirty="0">
                <a:solidFill>
                  <a:schemeClr val="tx1"/>
                </a:solidFill>
              </a:rPr>
              <a:t>Federated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Azure AD redirects to Local 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42535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Understand PHS,PTA &amp; Federated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Identity Authentication options available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Cloud Identity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Hybrid Identity</a:t>
            </a: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Words>287</Words>
  <Application>Microsoft Office PowerPoint</Application>
  <PresentationFormat>Widescreen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 bold</vt:lpstr>
      <vt:lpstr>Open Sans Semibold</vt:lpstr>
      <vt:lpstr>Office Theme</vt:lpstr>
      <vt:lpstr>Introduction to M365  Identity Management</vt:lpstr>
      <vt:lpstr>Topics</vt:lpstr>
      <vt:lpstr>What is an Identity Management</vt:lpstr>
      <vt:lpstr>Azure AD</vt:lpstr>
      <vt:lpstr>Identity Model</vt:lpstr>
      <vt:lpstr>Identity Model</vt:lpstr>
      <vt:lpstr>Identity Model</vt:lpstr>
      <vt:lpstr>Identity Model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10</cp:revision>
  <dcterms:created xsi:type="dcterms:W3CDTF">2017-03-27T12:26:01Z</dcterms:created>
  <dcterms:modified xsi:type="dcterms:W3CDTF">2021-01-04T08:23:22Z</dcterms:modified>
</cp:coreProperties>
</file>