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31" r:id="rId2"/>
    <p:sldId id="352" r:id="rId3"/>
    <p:sldId id="366" r:id="rId4"/>
    <p:sldId id="353" r:id="rId5"/>
    <p:sldId id="369" r:id="rId6"/>
    <p:sldId id="367" r:id="rId7"/>
    <p:sldId id="368" r:id="rId8"/>
    <p:sldId id="340" r:id="rId9"/>
    <p:sldId id="3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8AA2"/>
    <a:srgbClr val="F57900"/>
    <a:srgbClr val="047B97"/>
    <a:srgbClr val="974B00"/>
    <a:srgbClr val="047C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C60E12-C947-4E48-A6EF-BB87F4D41D14}" v="70" dt="2020-06-28T10:18:57.6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pro guide" userId="1535074a45cce87e" providerId="LiveId" clId="{EC63999E-7B40-4082-B2C1-05D0B1C6E754}"/>
    <pc:docChg chg="undo custSel mod addSld delSld modSld sldOrd">
      <pc:chgData name="itpro guide" userId="1535074a45cce87e" providerId="LiveId" clId="{EC63999E-7B40-4082-B2C1-05D0B1C6E754}" dt="2020-06-01T17:17:53.714" v="1904" actId="20577"/>
      <pc:docMkLst>
        <pc:docMk/>
      </pc:docMkLst>
      <pc:sldChg chg="addSp delSp modSp mod setBg">
        <pc:chgData name="itpro guide" userId="1535074a45cce87e" providerId="LiveId" clId="{EC63999E-7B40-4082-B2C1-05D0B1C6E754}" dt="2020-06-01T17:17:53.714" v="1904" actId="20577"/>
        <pc:sldMkLst>
          <pc:docMk/>
          <pc:sldMk cId="1329715751" sldId="352"/>
        </pc:sldMkLst>
        <pc:spChg chg="del">
          <ac:chgData name="itpro guide" userId="1535074a45cce87e" providerId="LiveId" clId="{EC63999E-7B40-4082-B2C1-05D0B1C6E754}" dt="2020-05-31T16:36:50.855" v="29" actId="478"/>
          <ac:spMkLst>
            <pc:docMk/>
            <pc:sldMk cId="1329715751" sldId="352"/>
            <ac:spMk id="2" creationId="{70E05036-8DE7-47C5-9223-BFD7792DF1D1}"/>
          </ac:spMkLst>
        </pc:spChg>
        <pc:spChg chg="mod ord">
          <ac:chgData name="itpro guide" userId="1535074a45cce87e" providerId="LiveId" clId="{EC63999E-7B40-4082-B2C1-05D0B1C6E754}" dt="2020-05-31T16:37:08.193" v="36" actId="26606"/>
          <ac:spMkLst>
            <pc:docMk/>
            <pc:sldMk cId="1329715751" sldId="352"/>
            <ac:spMk id="3" creationId="{F66C6A13-D3C0-4837-88CE-77BA5269E6F2}"/>
          </ac:spMkLst>
        </pc:spChg>
        <pc:spChg chg="del">
          <ac:chgData name="itpro guide" userId="1535074a45cce87e" providerId="LiveId" clId="{EC63999E-7B40-4082-B2C1-05D0B1C6E754}" dt="2020-05-31T16:36:54.255" v="31" actId="478"/>
          <ac:spMkLst>
            <pc:docMk/>
            <pc:sldMk cId="1329715751" sldId="352"/>
            <ac:spMk id="4" creationId="{B8FC5900-A31F-49F2-A720-3792AF8CAEF6}"/>
          </ac:spMkLst>
        </pc:spChg>
        <pc:spChg chg="mod">
          <ac:chgData name="itpro guide" userId="1535074a45cce87e" providerId="LiveId" clId="{EC63999E-7B40-4082-B2C1-05D0B1C6E754}" dt="2020-05-31T16:37:08.193" v="36" actId="26606"/>
          <ac:spMkLst>
            <pc:docMk/>
            <pc:sldMk cId="1329715751" sldId="352"/>
            <ac:spMk id="5" creationId="{70ACB114-C570-4BBD-82CC-6C97971610A4}"/>
          </ac:spMkLst>
        </pc:spChg>
        <pc:spChg chg="add del mod">
          <ac:chgData name="itpro guide" userId="1535074a45cce87e" providerId="LiveId" clId="{EC63999E-7B40-4082-B2C1-05D0B1C6E754}" dt="2020-05-31T16:39:24.769" v="132"/>
          <ac:spMkLst>
            <pc:docMk/>
            <pc:sldMk cId="1329715751" sldId="352"/>
            <ac:spMk id="9" creationId="{8CA15C54-BC5A-4689-9859-A5BDB23D1BF4}"/>
          </ac:spMkLst>
        </pc:spChg>
        <pc:spChg chg="add del mod">
          <ac:chgData name="itpro guide" userId="1535074a45cce87e" providerId="LiveId" clId="{EC63999E-7B40-4082-B2C1-05D0B1C6E754}" dt="2020-05-31T16:45:27.832" v="179"/>
          <ac:spMkLst>
            <pc:docMk/>
            <pc:sldMk cId="1329715751" sldId="352"/>
            <ac:spMk id="14" creationId="{E7E3610E-18B5-4AB8-BD0F-D525CD29ABA9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15" creationId="{FA1324F6-F8CE-45DB-8721-FED40792B87E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27" creationId="{90FCADBD-F479-4CF2-AA0D-96890C7A3E73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28" creationId="{DB808480-9EAB-4325-ADF5-445153A14AC1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29" creationId="{7AE959AF-B065-4F7F-8B2D-F00584CBB279}"/>
          </ac:spMkLst>
        </pc:spChg>
        <pc:spChg chg="add mod">
          <ac:chgData name="itpro guide" userId="1535074a45cce87e" providerId="LiveId" clId="{EC63999E-7B40-4082-B2C1-05D0B1C6E754}" dt="2020-06-01T17:17:53.714" v="1904" actId="20577"/>
          <ac:spMkLst>
            <pc:docMk/>
            <pc:sldMk cId="1329715751" sldId="352"/>
            <ac:spMk id="30" creationId="{C8C5727D-4795-4D4A-A8E5-8B7202FCDBD5}"/>
          </ac:spMkLst>
        </pc:spChg>
        <pc:picChg chg="add del mod">
          <ac:chgData name="itpro guide" userId="1535074a45cce87e" providerId="LiveId" clId="{EC63999E-7B40-4082-B2C1-05D0B1C6E754}" dt="2020-05-31T16:39:22.535" v="131" actId="478"/>
          <ac:picMkLst>
            <pc:docMk/>
            <pc:sldMk cId="1329715751" sldId="352"/>
            <ac:picMk id="7" creationId="{872D42CB-C128-4C4A-ADBC-15CCC563E7BE}"/>
          </ac:picMkLst>
        </pc:picChg>
        <pc:picChg chg="del">
          <ac:chgData name="itpro guide" userId="1535074a45cce87e" providerId="LiveId" clId="{EC63999E-7B40-4082-B2C1-05D0B1C6E754}" dt="2020-05-31T16:36:51.423" v="30" actId="478"/>
          <ac:picMkLst>
            <pc:docMk/>
            <pc:sldMk cId="1329715751" sldId="352"/>
            <ac:picMk id="8" creationId="{2FBC1A1D-BD43-4B62-82B0-4E8BD11F30D2}"/>
          </ac:picMkLst>
        </pc:picChg>
        <pc:picChg chg="add mod">
          <ac:chgData name="itpro guide" userId="1535074a45cce87e" providerId="LiveId" clId="{EC63999E-7B40-4082-B2C1-05D0B1C6E754}" dt="2020-05-31T17:04:40.949" v="555" actId="1076"/>
          <ac:picMkLst>
            <pc:docMk/>
            <pc:sldMk cId="1329715751" sldId="352"/>
            <ac:picMk id="11" creationId="{349C40E6-3388-4FAD-9F16-84CA38BFC040}"/>
          </ac:picMkLst>
        </pc:picChg>
        <pc:picChg chg="add mod ord">
          <ac:chgData name="itpro guide" userId="1535074a45cce87e" providerId="LiveId" clId="{EC63999E-7B40-4082-B2C1-05D0B1C6E754}" dt="2020-05-31T17:04:39.932" v="554" actId="1076"/>
          <ac:picMkLst>
            <pc:docMk/>
            <pc:sldMk cId="1329715751" sldId="352"/>
            <ac:picMk id="13" creationId="{BF547697-B305-4481-A25B-73AA1BA5942F}"/>
          </ac:picMkLst>
        </pc:pic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17" creationId="{356D619F-5D68-41EE-82C4-95D5958EEE46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19" creationId="{B8687215-2393-488D-8936-55D8304F2942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21" creationId="{0AE68770-AE22-49DD-8249-EE359BAE567A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23" creationId="{7BA8601C-35B6-40CF-BA3C-A8B0778138DD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25" creationId="{3CABB1E3-AA9E-4610-90B2-AC4CD888E9B2}"/>
          </ac:cxnSpMkLst>
        </pc:cxnChg>
      </pc:sldChg>
      <pc:sldChg chg="del">
        <pc:chgData name="itpro guide" userId="1535074a45cce87e" providerId="LiveId" clId="{EC63999E-7B40-4082-B2C1-05D0B1C6E754}" dt="2020-06-01T17:11:04.990" v="1869" actId="2696"/>
        <pc:sldMkLst>
          <pc:docMk/>
          <pc:sldMk cId="2704686677" sldId="355"/>
        </pc:sldMkLst>
      </pc:sldChg>
      <pc:sldChg chg="del">
        <pc:chgData name="itpro guide" userId="1535074a45cce87e" providerId="LiveId" clId="{EC63999E-7B40-4082-B2C1-05D0B1C6E754}" dt="2020-06-01T17:11:04.997" v="1870" actId="2696"/>
        <pc:sldMkLst>
          <pc:docMk/>
          <pc:sldMk cId="2224762832" sldId="356"/>
        </pc:sldMkLst>
      </pc:sldChg>
      <pc:sldChg chg="addSp delSp modSp add ord">
        <pc:chgData name="itpro guide" userId="1535074a45cce87e" providerId="LiveId" clId="{EC63999E-7B40-4082-B2C1-05D0B1C6E754}" dt="2020-06-01T17:12:01.374" v="1902" actId="14100"/>
        <pc:sldMkLst>
          <pc:docMk/>
          <pc:sldMk cId="1404239740" sldId="357"/>
        </pc:sldMkLst>
        <pc:spChg chg="add mod">
          <ac:chgData name="itpro guide" userId="1535074a45cce87e" providerId="LiveId" clId="{EC63999E-7B40-4082-B2C1-05D0B1C6E754}" dt="2020-06-01T16:58:29.435" v="1383" actId="1076"/>
          <ac:spMkLst>
            <pc:docMk/>
            <pc:sldMk cId="1404239740" sldId="357"/>
            <ac:spMk id="2" creationId="{547A5425-BC62-4220-83BE-FF2283973768}"/>
          </ac:spMkLst>
        </pc:spChg>
        <pc:spChg chg="add del mod">
          <ac:chgData name="itpro guide" userId="1535074a45cce87e" providerId="LiveId" clId="{EC63999E-7B40-4082-B2C1-05D0B1C6E754}" dt="2020-05-31T17:06:05.644" v="564" actId="478"/>
          <ac:spMkLst>
            <pc:docMk/>
            <pc:sldMk cId="1404239740" sldId="357"/>
            <ac:spMk id="4" creationId="{746334FB-95B4-492F-AD88-3C7E45231D65}"/>
          </ac:spMkLst>
        </pc:spChg>
        <pc:spChg chg="mod">
          <ac:chgData name="itpro guide" userId="1535074a45cce87e" providerId="LiveId" clId="{EC63999E-7B40-4082-B2C1-05D0B1C6E754}" dt="2020-05-31T17:10:47.589" v="801" actId="20577"/>
          <ac:spMkLst>
            <pc:docMk/>
            <pc:sldMk cId="1404239740" sldId="357"/>
            <ac:spMk id="5" creationId="{70ACB114-C570-4BBD-82CC-6C97971610A4}"/>
          </ac:spMkLst>
        </pc:spChg>
        <pc:spChg chg="add mod">
          <ac:chgData name="itpro guide" userId="1535074a45cce87e" providerId="LiveId" clId="{EC63999E-7B40-4082-B2C1-05D0B1C6E754}" dt="2020-06-01T16:58:38.166" v="1385" actId="1076"/>
          <ac:spMkLst>
            <pc:docMk/>
            <pc:sldMk cId="1404239740" sldId="357"/>
            <ac:spMk id="8" creationId="{1B7E2CF9-67A4-4260-BE55-EF1D91C46709}"/>
          </ac:spMkLst>
        </pc:spChg>
        <pc:spChg chg="add mod">
          <ac:chgData name="itpro guide" userId="1535074a45cce87e" providerId="LiveId" clId="{EC63999E-7B40-4082-B2C1-05D0B1C6E754}" dt="2020-06-01T16:56:02.815" v="1314" actId="114"/>
          <ac:spMkLst>
            <pc:docMk/>
            <pc:sldMk cId="1404239740" sldId="357"/>
            <ac:spMk id="9" creationId="{FA2DCCEE-E76C-4E8E-9CEF-3A4739E01886}"/>
          </ac:spMkLst>
        </pc:spChg>
        <pc:spChg chg="mod">
          <ac:chgData name="itpro guide" userId="1535074a45cce87e" providerId="LiveId" clId="{EC63999E-7B40-4082-B2C1-05D0B1C6E754}" dt="2020-06-01T16:58:24.255" v="1381" actId="1076"/>
          <ac:spMkLst>
            <pc:docMk/>
            <pc:sldMk cId="1404239740" sldId="357"/>
            <ac:spMk id="15" creationId="{FA1324F6-F8CE-45DB-8721-FED40792B87E}"/>
          </ac:spMkLst>
        </pc:spChg>
        <pc:spChg chg="add mod">
          <ac:chgData name="itpro guide" userId="1535074a45cce87e" providerId="LiveId" clId="{EC63999E-7B40-4082-B2C1-05D0B1C6E754}" dt="2020-06-01T16:58:31.324" v="1384" actId="1076"/>
          <ac:spMkLst>
            <pc:docMk/>
            <pc:sldMk cId="1404239740" sldId="357"/>
            <ac:spMk id="18" creationId="{F5475F36-ACB1-463B-97CE-17C48F9D911F}"/>
          </ac:spMkLst>
        </pc:spChg>
        <pc:spChg chg="add mod">
          <ac:chgData name="itpro guide" userId="1535074a45cce87e" providerId="LiveId" clId="{EC63999E-7B40-4082-B2C1-05D0B1C6E754}" dt="2020-06-01T17:12:01.374" v="1902" actId="14100"/>
          <ac:spMkLst>
            <pc:docMk/>
            <pc:sldMk cId="1404239740" sldId="357"/>
            <ac:spMk id="20" creationId="{08195EB0-A8DD-462D-9829-43CEEF37548C}"/>
          </ac:spMkLst>
        </pc:spChg>
        <pc:spChg chg="add mod">
          <ac:chgData name="itpro guide" userId="1535074a45cce87e" providerId="LiveId" clId="{EC63999E-7B40-4082-B2C1-05D0B1C6E754}" dt="2020-06-01T16:59:32.630" v="1476" actId="20577"/>
          <ac:spMkLst>
            <pc:docMk/>
            <pc:sldMk cId="1404239740" sldId="357"/>
            <ac:spMk id="22" creationId="{DDE69B07-AF1B-408A-9696-0C8619A344AB}"/>
          </ac:spMkLst>
        </pc:spChg>
        <pc:spChg chg="add mod">
          <ac:chgData name="itpro guide" userId="1535074a45cce87e" providerId="LiveId" clId="{EC63999E-7B40-4082-B2C1-05D0B1C6E754}" dt="2020-06-01T16:56:07.411" v="1316" actId="114"/>
          <ac:spMkLst>
            <pc:docMk/>
            <pc:sldMk cId="1404239740" sldId="357"/>
            <ac:spMk id="24" creationId="{828CCD82-E11E-420F-8131-FFBDE7B7730A}"/>
          </ac:spMkLst>
        </pc:spChg>
        <pc:spChg chg="add mod">
          <ac:chgData name="itpro guide" userId="1535074a45cce87e" providerId="LiveId" clId="{EC63999E-7B40-4082-B2C1-05D0B1C6E754}" dt="2020-06-01T16:56:12.315" v="1318" actId="114"/>
          <ac:spMkLst>
            <pc:docMk/>
            <pc:sldMk cId="1404239740" sldId="357"/>
            <ac:spMk id="26" creationId="{95B5F43F-D1A3-421B-B35D-CE968E826B2A}"/>
          </ac:spMkLst>
        </pc:spChg>
        <pc:spChg chg="add mod">
          <ac:chgData name="itpro guide" userId="1535074a45cce87e" providerId="LiveId" clId="{EC63999E-7B40-4082-B2C1-05D0B1C6E754}" dt="2020-06-01T16:59:46.725" v="1494" actId="20577"/>
          <ac:spMkLst>
            <pc:docMk/>
            <pc:sldMk cId="1404239740" sldId="357"/>
            <ac:spMk id="27" creationId="{4E99725D-75FD-404D-BE83-A5D794504608}"/>
          </ac:spMkLst>
        </pc:spChg>
        <pc:spChg chg="del mod">
          <ac:chgData name="itpro guide" userId="1535074a45cce87e" providerId="LiveId" clId="{EC63999E-7B40-4082-B2C1-05D0B1C6E754}" dt="2020-05-31T17:08:00.172" v="572" actId="478"/>
          <ac:spMkLst>
            <pc:docMk/>
            <pc:sldMk cId="1404239740" sldId="357"/>
            <ac:spMk id="27" creationId="{90FCADBD-F479-4CF2-AA0D-96890C7A3E73}"/>
          </ac:spMkLst>
        </pc:spChg>
        <pc:spChg chg="del mod">
          <ac:chgData name="itpro guide" userId="1535074a45cce87e" providerId="LiveId" clId="{EC63999E-7B40-4082-B2C1-05D0B1C6E754}" dt="2020-05-31T17:08:01.940" v="573" actId="478"/>
          <ac:spMkLst>
            <pc:docMk/>
            <pc:sldMk cId="1404239740" sldId="357"/>
            <ac:spMk id="28" creationId="{DB808480-9EAB-4325-ADF5-445153A14AC1}"/>
          </ac:spMkLst>
        </pc:spChg>
        <pc:spChg chg="del mod">
          <ac:chgData name="itpro guide" userId="1535074a45cce87e" providerId="LiveId" clId="{EC63999E-7B40-4082-B2C1-05D0B1C6E754}" dt="2020-05-31T17:08:03.245" v="574" actId="478"/>
          <ac:spMkLst>
            <pc:docMk/>
            <pc:sldMk cId="1404239740" sldId="357"/>
            <ac:spMk id="29" creationId="{7AE959AF-B065-4F7F-8B2D-F00584CBB279}"/>
          </ac:spMkLst>
        </pc:spChg>
        <pc:picChg chg="del">
          <ac:chgData name="itpro guide" userId="1535074a45cce87e" providerId="LiveId" clId="{EC63999E-7B40-4082-B2C1-05D0B1C6E754}" dt="2020-05-31T17:05:59.823" v="562" actId="478"/>
          <ac:picMkLst>
            <pc:docMk/>
            <pc:sldMk cId="1404239740" sldId="357"/>
            <ac:picMk id="11" creationId="{349C40E6-3388-4FAD-9F16-84CA38BFC040}"/>
          </ac:picMkLst>
        </pc:picChg>
        <pc:picChg chg="del">
          <ac:chgData name="itpro guide" userId="1535074a45cce87e" providerId="LiveId" clId="{EC63999E-7B40-4082-B2C1-05D0B1C6E754}" dt="2020-05-31T17:06:02.074" v="563" actId="478"/>
          <ac:picMkLst>
            <pc:docMk/>
            <pc:sldMk cId="1404239740" sldId="357"/>
            <ac:picMk id="13" creationId="{BF547697-B305-4481-A25B-73AA1BA5942F}"/>
          </ac:picMkLst>
        </pc:pic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17" creationId="{356D619F-5D68-41EE-82C4-95D5958EEE46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19" creationId="{B8687215-2393-488D-8936-55D8304F2942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21" creationId="{0AE68770-AE22-49DD-8249-EE359BAE567A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23" creationId="{7BA8601C-35B6-40CF-BA3C-A8B0778138DD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25" creationId="{3CABB1E3-AA9E-4610-90B2-AC4CD888E9B2}"/>
          </ac:cxnSpMkLst>
        </pc:cxnChg>
      </pc:sldChg>
      <pc:sldChg chg="modSp add del">
        <pc:chgData name="itpro guide" userId="1535074a45cce87e" providerId="LiveId" clId="{EC63999E-7B40-4082-B2C1-05D0B1C6E754}" dt="2020-06-01T17:11:04.978" v="1868" actId="2696"/>
        <pc:sldMkLst>
          <pc:docMk/>
          <pc:sldMk cId="3738947940" sldId="358"/>
        </pc:sldMkLst>
        <pc:spChg chg="mod">
          <ac:chgData name="itpro guide" userId="1535074a45cce87e" providerId="LiveId" clId="{EC63999E-7B40-4082-B2C1-05D0B1C6E754}" dt="2020-05-31T17:21:44.030" v="1311" actId="20577"/>
          <ac:spMkLst>
            <pc:docMk/>
            <pc:sldMk cId="3738947940" sldId="358"/>
            <ac:spMk id="5" creationId="{B0546FB5-48FB-4964-A757-5B61C8D3D0B9}"/>
          </ac:spMkLst>
        </pc:spChg>
      </pc:sldChg>
      <pc:sldChg chg="addSp delSp modSp add">
        <pc:chgData name="itpro guide" userId="1535074a45cce87e" providerId="LiveId" clId="{EC63999E-7B40-4082-B2C1-05D0B1C6E754}" dt="2020-06-01T17:10:50.554" v="1867" actId="208"/>
        <pc:sldMkLst>
          <pc:docMk/>
          <pc:sldMk cId="3069139686" sldId="359"/>
        </pc:sldMkLst>
        <pc:spChg chg="del">
          <ac:chgData name="itpro guide" userId="1535074a45cce87e" providerId="LiveId" clId="{EC63999E-7B40-4082-B2C1-05D0B1C6E754}" dt="2020-06-01T17:02:25.825" v="1636" actId="478"/>
          <ac:spMkLst>
            <pc:docMk/>
            <pc:sldMk cId="3069139686" sldId="359"/>
            <ac:spMk id="2" creationId="{6EE4F27E-B9D4-490C-859F-0F7A5008FCB5}"/>
          </ac:spMkLst>
        </pc:spChg>
        <pc:spChg chg="mod">
          <ac:chgData name="itpro guide" userId="1535074a45cce87e" providerId="LiveId" clId="{EC63999E-7B40-4082-B2C1-05D0B1C6E754}" dt="2020-06-01T17:02:00.075" v="1635" actId="20577"/>
          <ac:spMkLst>
            <pc:docMk/>
            <pc:sldMk cId="3069139686" sldId="359"/>
            <ac:spMk id="5" creationId="{7654BA21-79FF-470B-96B8-095C3ADD6524}"/>
          </ac:spMkLst>
        </pc:spChg>
        <pc:spChg chg="add mod">
          <ac:chgData name="itpro guide" userId="1535074a45cce87e" providerId="LiveId" clId="{EC63999E-7B40-4082-B2C1-05D0B1C6E754}" dt="2020-06-01T17:04:55.285" v="1644" actId="1076"/>
          <ac:spMkLst>
            <pc:docMk/>
            <pc:sldMk cId="3069139686" sldId="359"/>
            <ac:spMk id="6" creationId="{6CF88A94-1866-4C07-9829-917005DBF04E}"/>
          </ac:spMkLst>
        </pc:spChg>
        <pc:spChg chg="add mod">
          <ac:chgData name="itpro guide" userId="1535074a45cce87e" providerId="LiveId" clId="{EC63999E-7B40-4082-B2C1-05D0B1C6E754}" dt="2020-06-01T17:05:45.075" v="1660" actId="1076"/>
          <ac:spMkLst>
            <pc:docMk/>
            <pc:sldMk cId="3069139686" sldId="359"/>
            <ac:spMk id="12" creationId="{E3E12F34-FAE6-4AB2-B5A6-422D35B11531}"/>
          </ac:spMkLst>
        </pc:spChg>
        <pc:spChg chg="add mod">
          <ac:chgData name="itpro guide" userId="1535074a45cce87e" providerId="LiveId" clId="{EC63999E-7B40-4082-B2C1-05D0B1C6E754}" dt="2020-06-01T17:05:48.036" v="1661" actId="1076"/>
          <ac:spMkLst>
            <pc:docMk/>
            <pc:sldMk cId="3069139686" sldId="359"/>
            <ac:spMk id="13" creationId="{CA862C18-EC5E-4885-BFBC-8B0763F8F1A2}"/>
          </ac:spMkLst>
        </pc:spChg>
        <pc:spChg chg="add mod">
          <ac:chgData name="itpro guide" userId="1535074a45cce87e" providerId="LiveId" clId="{EC63999E-7B40-4082-B2C1-05D0B1C6E754}" dt="2020-06-01T17:05:52.195" v="1662" actId="1076"/>
          <ac:spMkLst>
            <pc:docMk/>
            <pc:sldMk cId="3069139686" sldId="359"/>
            <ac:spMk id="14" creationId="{5A6BC3E8-81D5-4E70-8A7B-77D3E1DC1C55}"/>
          </ac:spMkLst>
        </pc:spChg>
        <pc:spChg chg="add del mod">
          <ac:chgData name="itpro guide" userId="1535074a45cce87e" providerId="LiveId" clId="{EC63999E-7B40-4082-B2C1-05D0B1C6E754}" dt="2020-06-01T17:04:43.715" v="1643" actId="478"/>
          <ac:spMkLst>
            <pc:docMk/>
            <pc:sldMk cId="3069139686" sldId="359"/>
            <ac:spMk id="15" creationId="{A64187E9-F550-4BAD-BA47-251B78C1E9FA}"/>
          </ac:spMkLst>
        </pc:spChg>
        <pc:spChg chg="add mod">
          <ac:chgData name="itpro guide" userId="1535074a45cce87e" providerId="LiveId" clId="{EC63999E-7B40-4082-B2C1-05D0B1C6E754}" dt="2020-06-01T17:08:00.155" v="1699" actId="1076"/>
          <ac:spMkLst>
            <pc:docMk/>
            <pc:sldMk cId="3069139686" sldId="359"/>
            <ac:spMk id="37" creationId="{AAC7E84A-FBD3-4868-8AE5-647666819B69}"/>
          </ac:spMkLst>
        </pc:spChg>
        <pc:spChg chg="add del">
          <ac:chgData name="itpro guide" userId="1535074a45cce87e" providerId="LiveId" clId="{EC63999E-7B40-4082-B2C1-05D0B1C6E754}" dt="2020-06-01T17:07:53.065" v="1695" actId="478"/>
          <ac:spMkLst>
            <pc:docMk/>
            <pc:sldMk cId="3069139686" sldId="359"/>
            <ac:spMk id="38" creationId="{C96BF44A-4BBA-49D8-A4DB-B566C71781A2}"/>
          </ac:spMkLst>
        </pc:spChg>
        <pc:spChg chg="add mod">
          <ac:chgData name="itpro guide" userId="1535074a45cce87e" providerId="LiveId" clId="{EC63999E-7B40-4082-B2C1-05D0B1C6E754}" dt="2020-06-01T17:08:44.395" v="1713" actId="1076"/>
          <ac:spMkLst>
            <pc:docMk/>
            <pc:sldMk cId="3069139686" sldId="359"/>
            <ac:spMk id="39" creationId="{42E4C4D9-468E-4D8A-A882-DAC1181690B9}"/>
          </ac:spMkLst>
        </pc:spChg>
        <pc:spChg chg="add mod">
          <ac:chgData name="itpro guide" userId="1535074a45cce87e" providerId="LiveId" clId="{EC63999E-7B40-4082-B2C1-05D0B1C6E754}" dt="2020-06-01T17:08:54.554" v="1733" actId="20577"/>
          <ac:spMkLst>
            <pc:docMk/>
            <pc:sldMk cId="3069139686" sldId="359"/>
            <ac:spMk id="40" creationId="{04524E73-4FA9-4838-9513-B10D6168162B}"/>
          </ac:spMkLst>
        </pc:spChg>
        <pc:spChg chg="add mod">
          <ac:chgData name="itpro guide" userId="1535074a45cce87e" providerId="LiveId" clId="{EC63999E-7B40-4082-B2C1-05D0B1C6E754}" dt="2020-06-01T17:09:15.827" v="1761" actId="20577"/>
          <ac:spMkLst>
            <pc:docMk/>
            <pc:sldMk cId="3069139686" sldId="359"/>
            <ac:spMk id="41" creationId="{46F1DEA4-E04C-4525-A75C-1DB4BE900246}"/>
          </ac:spMkLst>
        </pc:spChg>
        <pc:spChg chg="add mod">
          <ac:chgData name="itpro guide" userId="1535074a45cce87e" providerId="LiveId" clId="{EC63999E-7B40-4082-B2C1-05D0B1C6E754}" dt="2020-06-01T17:09:34.867" v="1790" actId="1076"/>
          <ac:spMkLst>
            <pc:docMk/>
            <pc:sldMk cId="3069139686" sldId="359"/>
            <ac:spMk id="42" creationId="{A38886C2-4857-41F9-B6F1-A09029AD2AF8}"/>
          </ac:spMkLst>
        </pc:spChg>
        <pc:spChg chg="add mod">
          <ac:chgData name="itpro guide" userId="1535074a45cce87e" providerId="LiveId" clId="{EC63999E-7B40-4082-B2C1-05D0B1C6E754}" dt="2020-06-01T17:09:45.985" v="1822" actId="20577"/>
          <ac:spMkLst>
            <pc:docMk/>
            <pc:sldMk cId="3069139686" sldId="359"/>
            <ac:spMk id="43" creationId="{9D3F95D4-48A7-4F8F-B5D8-43EF675B7FCF}"/>
          </ac:spMkLst>
        </pc:spChg>
        <pc:spChg chg="add mod">
          <ac:chgData name="itpro guide" userId="1535074a45cce87e" providerId="LiveId" clId="{EC63999E-7B40-4082-B2C1-05D0B1C6E754}" dt="2020-06-01T17:10:37.574" v="1864" actId="207"/>
          <ac:spMkLst>
            <pc:docMk/>
            <pc:sldMk cId="3069139686" sldId="359"/>
            <ac:spMk id="44" creationId="{D7E44402-1B89-4885-86A7-D5EC6DEEB506}"/>
          </ac:spMkLst>
        </pc:spChg>
        <pc:picChg chg="add mod modCrop">
          <ac:chgData name="itpro guide" userId="1535074a45cce87e" providerId="LiveId" clId="{EC63999E-7B40-4082-B2C1-05D0B1C6E754}" dt="2020-06-01T17:07:22.745" v="1674" actId="1076"/>
          <ac:picMkLst>
            <pc:docMk/>
            <pc:sldMk cId="3069139686" sldId="359"/>
            <ac:picMk id="35" creationId="{04EF0DB3-F3E8-4A56-8C19-B126320E4F95}"/>
          </ac:picMkLst>
        </pc:picChg>
        <pc:picChg chg="add mod modCrop">
          <ac:chgData name="itpro guide" userId="1535074a45cce87e" providerId="LiveId" clId="{EC63999E-7B40-4082-B2C1-05D0B1C6E754}" dt="2020-06-01T17:07:25.535" v="1675" actId="1076"/>
          <ac:picMkLst>
            <pc:docMk/>
            <pc:sldMk cId="3069139686" sldId="359"/>
            <ac:picMk id="36" creationId="{C2174426-8D14-470F-96FF-5D7F2131C0AD}"/>
          </ac:picMkLst>
        </pc:picChg>
        <pc:cxnChg chg="add mod">
          <ac:chgData name="itpro guide" userId="1535074a45cce87e" providerId="LiveId" clId="{EC63999E-7B40-4082-B2C1-05D0B1C6E754}" dt="2020-06-01T17:05:23.325" v="1653" actId="14100"/>
          <ac:cxnSpMkLst>
            <pc:docMk/>
            <pc:sldMk cId="3069139686" sldId="359"/>
            <ac:cxnSpMk id="7" creationId="{3BD599D7-C156-4F8A-9377-ED6BF77E7F6E}"/>
          </ac:cxnSpMkLst>
        </pc:cxnChg>
        <pc:cxnChg chg="add mod">
          <ac:chgData name="itpro guide" userId="1535074a45cce87e" providerId="LiveId" clId="{EC63999E-7B40-4082-B2C1-05D0B1C6E754}" dt="2020-06-01T17:05:02.285" v="1647" actId="1076"/>
          <ac:cxnSpMkLst>
            <pc:docMk/>
            <pc:sldMk cId="3069139686" sldId="359"/>
            <ac:cxnSpMk id="8" creationId="{159F7097-3B8B-4394-9B5D-916DD85B2588}"/>
          </ac:cxnSpMkLst>
        </pc:cxnChg>
        <pc:cxnChg chg="add mod">
          <ac:chgData name="itpro guide" userId="1535074a45cce87e" providerId="LiveId" clId="{EC63999E-7B40-4082-B2C1-05D0B1C6E754}" dt="2020-06-01T17:05:41.225" v="1659" actId="1076"/>
          <ac:cxnSpMkLst>
            <pc:docMk/>
            <pc:sldMk cId="3069139686" sldId="359"/>
            <ac:cxnSpMk id="9" creationId="{B91947AC-E28F-4957-A292-39C33433B919}"/>
          </ac:cxnSpMkLst>
        </pc:cxnChg>
        <pc:cxnChg chg="add mod">
          <ac:chgData name="itpro guide" userId="1535074a45cce87e" providerId="LiveId" clId="{EC63999E-7B40-4082-B2C1-05D0B1C6E754}" dt="2020-06-01T17:05:35.715" v="1657" actId="14100"/>
          <ac:cxnSpMkLst>
            <pc:docMk/>
            <pc:sldMk cId="3069139686" sldId="359"/>
            <ac:cxnSpMk id="10" creationId="{631F6A1C-0F23-4F98-A94E-1C75028056F0}"/>
          </ac:cxnSpMkLst>
        </pc:cxnChg>
        <pc:cxnChg chg="add mod">
          <ac:chgData name="itpro guide" userId="1535074a45cce87e" providerId="LiveId" clId="{EC63999E-7B40-4082-B2C1-05D0B1C6E754}" dt="2020-06-01T17:05:25.715" v="1654" actId="1076"/>
          <ac:cxnSpMkLst>
            <pc:docMk/>
            <pc:sldMk cId="3069139686" sldId="359"/>
            <ac:cxnSpMk id="11" creationId="{D78DAAFA-66A5-4CE9-A07B-AEEAF212B608}"/>
          </ac:cxnSpMkLst>
        </pc:cxnChg>
        <pc:cxnChg chg="add mod">
          <ac:chgData name="itpro guide" userId="1535074a45cce87e" providerId="LiveId" clId="{EC63999E-7B40-4082-B2C1-05D0B1C6E754}" dt="2020-06-01T17:06:08.335" v="1665" actId="1076"/>
          <ac:cxnSpMkLst>
            <pc:docMk/>
            <pc:sldMk cId="3069139686" sldId="359"/>
            <ac:cxnSpMk id="34" creationId="{2AA1E55C-C534-4F10-B266-327C72BCACE1}"/>
          </ac:cxnSpMkLst>
        </pc:cxnChg>
        <pc:cxnChg chg="add mod">
          <ac:chgData name="itpro guide" userId="1535074a45cce87e" providerId="LiveId" clId="{EC63999E-7B40-4082-B2C1-05D0B1C6E754}" dt="2020-06-01T17:10:50.554" v="1867" actId="208"/>
          <ac:cxnSpMkLst>
            <pc:docMk/>
            <pc:sldMk cId="3069139686" sldId="359"/>
            <ac:cxnSpMk id="46" creationId="{D9F60701-3B24-4330-B4C8-85B283D9D568}"/>
          </ac:cxnSpMkLst>
        </pc:cxnChg>
      </pc:sldChg>
      <pc:sldChg chg="add">
        <pc:chgData name="itpro guide" userId="1535074a45cce87e" providerId="LiveId" clId="{EC63999E-7B40-4082-B2C1-05D0B1C6E754}" dt="2020-06-01T17:12:12.944" v="1903"/>
        <pc:sldMkLst>
          <pc:docMk/>
          <pc:sldMk cId="385456177" sldId="360"/>
        </pc:sldMkLst>
      </pc:sldChg>
      <pc:sldChg chg="add del">
        <pc:chgData name="itpro guide" userId="1535074a45cce87e" providerId="LiveId" clId="{EC63999E-7B40-4082-B2C1-05D0B1C6E754}" dt="2020-06-01T17:02:38.325" v="1640" actId="2696"/>
        <pc:sldMkLst>
          <pc:docMk/>
          <pc:sldMk cId="4052767025" sldId="360"/>
        </pc:sldMkLst>
      </pc:sldChg>
    </pc:docChg>
  </pc:docChgLst>
  <pc:docChgLst>
    <pc:chgData name="itpro guide" userId="1535074a45cce87e" providerId="LiveId" clId="{4BC1FD9A-D364-4292-A6C7-B4F65BA8D090}"/>
    <pc:docChg chg="custSel addSld delSld modSld">
      <pc:chgData name="itpro guide" userId="1535074a45cce87e" providerId="LiveId" clId="{4BC1FD9A-D364-4292-A6C7-B4F65BA8D090}" dt="2020-06-25T09:48:08.780" v="394" actId="478"/>
      <pc:docMkLst>
        <pc:docMk/>
      </pc:docMkLst>
      <pc:sldChg chg="modSp mod">
        <pc:chgData name="itpro guide" userId="1535074a45cce87e" providerId="LiveId" clId="{4BC1FD9A-D364-4292-A6C7-B4F65BA8D090}" dt="2020-06-25T08:24:10.828" v="65" actId="20577"/>
        <pc:sldMkLst>
          <pc:docMk/>
          <pc:sldMk cId="977761970" sldId="331"/>
        </pc:sldMkLst>
        <pc:spChg chg="mod">
          <ac:chgData name="itpro guide" userId="1535074a45cce87e" providerId="LiveId" clId="{4BC1FD9A-D364-4292-A6C7-B4F65BA8D090}" dt="2020-06-25T08:24:10.828" v="65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4BC1FD9A-D364-4292-A6C7-B4F65BA8D090}" dt="2020-06-25T08:24:51.859" v="167" actId="20577"/>
        <pc:sldMkLst>
          <pc:docMk/>
          <pc:sldMk cId="1329715751" sldId="352"/>
        </pc:sldMkLst>
        <pc:spChg chg="mod">
          <ac:chgData name="itpro guide" userId="1535074a45cce87e" providerId="LiveId" clId="{4BC1FD9A-D364-4292-A6C7-B4F65BA8D090}" dt="2020-06-25T08:24:51.859" v="167" actId="20577"/>
          <ac:spMkLst>
            <pc:docMk/>
            <pc:sldMk cId="1329715751" sldId="352"/>
            <ac:spMk id="30" creationId="{C8C5727D-4795-4D4A-A8E5-8B7202FCDBD5}"/>
          </ac:spMkLst>
        </pc:spChg>
      </pc:sldChg>
      <pc:sldChg chg="modSp mod">
        <pc:chgData name="itpro guide" userId="1535074a45cce87e" providerId="LiveId" clId="{4BC1FD9A-D364-4292-A6C7-B4F65BA8D090}" dt="2020-06-25T08:25:20.731" v="182" actId="20577"/>
        <pc:sldMkLst>
          <pc:docMk/>
          <pc:sldMk cId="2495937671" sldId="353"/>
        </pc:sldMkLst>
        <pc:spChg chg="mod">
          <ac:chgData name="itpro guide" userId="1535074a45cce87e" providerId="LiveId" clId="{4BC1FD9A-D364-4292-A6C7-B4F65BA8D090}" dt="2020-06-25T08:25:20.731" v="182" actId="20577"/>
          <ac:spMkLst>
            <pc:docMk/>
            <pc:sldMk cId="2495937671" sldId="353"/>
            <ac:spMk id="5" creationId="{AC7CEDDC-0506-4529-ABD5-5342B1E73E8A}"/>
          </ac:spMkLst>
        </pc:spChg>
      </pc:sldChg>
      <pc:sldChg chg="modSp mod">
        <pc:chgData name="itpro guide" userId="1535074a45cce87e" providerId="LiveId" clId="{4BC1FD9A-D364-4292-A6C7-B4F65BA8D090}" dt="2020-06-25T08:25:33.958" v="207" actId="20577"/>
        <pc:sldMkLst>
          <pc:docMk/>
          <pc:sldMk cId="4178666811" sldId="354"/>
        </pc:sldMkLst>
        <pc:spChg chg="mod">
          <ac:chgData name="itpro guide" userId="1535074a45cce87e" providerId="LiveId" clId="{4BC1FD9A-D364-4292-A6C7-B4F65BA8D090}" dt="2020-06-25T08:25:33.958" v="207" actId="20577"/>
          <ac:spMkLst>
            <pc:docMk/>
            <pc:sldMk cId="4178666811" sldId="354"/>
            <ac:spMk id="5" creationId="{D118F412-50F1-4735-BD7B-90866B037EF5}"/>
          </ac:spMkLst>
        </pc:spChg>
      </pc:sldChg>
      <pc:sldChg chg="modSp mod">
        <pc:chgData name="itpro guide" userId="1535074a45cce87e" providerId="LiveId" clId="{4BC1FD9A-D364-4292-A6C7-B4F65BA8D090}" dt="2020-06-25T08:26:34.025" v="261" actId="20577"/>
        <pc:sldMkLst>
          <pc:docMk/>
          <pc:sldMk cId="734033136" sldId="355"/>
        </pc:sldMkLst>
        <pc:spChg chg="mod">
          <ac:chgData name="itpro guide" userId="1535074a45cce87e" providerId="LiveId" clId="{4BC1FD9A-D364-4292-A6C7-B4F65BA8D090}" dt="2020-06-25T08:26:34.025" v="261" actId="20577"/>
          <ac:spMkLst>
            <pc:docMk/>
            <pc:sldMk cId="734033136" sldId="355"/>
            <ac:spMk id="2" creationId="{1456BF3D-86B3-4DF1-A1B7-EB1849805BD0}"/>
          </ac:spMkLst>
        </pc:spChg>
        <pc:spChg chg="mod">
          <ac:chgData name="itpro guide" userId="1535074a45cce87e" providerId="LiveId" clId="{4BC1FD9A-D364-4292-A6C7-B4F65BA8D090}" dt="2020-06-25T08:25:45.734" v="240" actId="20577"/>
          <ac:spMkLst>
            <pc:docMk/>
            <pc:sldMk cId="734033136" sldId="355"/>
            <ac:spMk id="5" creationId="{5313BE4E-1647-4730-B88E-5A217BC790AE}"/>
          </ac:spMkLst>
        </pc:spChg>
      </pc:sldChg>
      <pc:sldChg chg="modSp mod">
        <pc:chgData name="itpro guide" userId="1535074a45cce87e" providerId="LiveId" clId="{4BC1FD9A-D364-4292-A6C7-B4F65BA8D090}" dt="2020-06-25T09:36:31.098" v="368" actId="313"/>
        <pc:sldMkLst>
          <pc:docMk/>
          <pc:sldMk cId="3682402905" sldId="356"/>
        </pc:sldMkLst>
        <pc:spChg chg="mod">
          <ac:chgData name="itpro guide" userId="1535074a45cce87e" providerId="LiveId" clId="{4BC1FD9A-D364-4292-A6C7-B4F65BA8D090}" dt="2020-06-25T09:36:31.098" v="368" actId="313"/>
          <ac:spMkLst>
            <pc:docMk/>
            <pc:sldMk cId="3682402905" sldId="356"/>
            <ac:spMk id="5" creationId="{F27BFD3C-DB9C-4858-BC36-0026829A3ECC}"/>
          </ac:spMkLst>
        </pc:spChg>
      </pc:sldChg>
      <pc:sldChg chg="del">
        <pc:chgData name="itpro guide" userId="1535074a45cce87e" providerId="LiveId" clId="{4BC1FD9A-D364-4292-A6C7-B4F65BA8D090}" dt="2020-06-25T09:36:37.680" v="369" actId="47"/>
        <pc:sldMkLst>
          <pc:docMk/>
          <pc:sldMk cId="1276422457" sldId="357"/>
        </pc:sldMkLst>
      </pc:sldChg>
      <pc:sldChg chg="modSp del mod">
        <pc:chgData name="itpro guide" userId="1535074a45cce87e" providerId="LiveId" clId="{4BC1FD9A-D364-4292-A6C7-B4F65BA8D090}" dt="2020-06-25T09:36:47.562" v="370" actId="47"/>
        <pc:sldMkLst>
          <pc:docMk/>
          <pc:sldMk cId="1865203080" sldId="358"/>
        </pc:sldMkLst>
        <pc:spChg chg="mod">
          <ac:chgData name="itpro guide" userId="1535074a45cce87e" providerId="LiveId" clId="{4BC1FD9A-D364-4292-A6C7-B4F65BA8D090}" dt="2020-06-25T08:27:36.973" v="366" actId="313"/>
          <ac:spMkLst>
            <pc:docMk/>
            <pc:sldMk cId="1865203080" sldId="358"/>
            <ac:spMk id="5" creationId="{A96B0510-E8E6-4618-8392-7187966B1046}"/>
          </ac:spMkLst>
        </pc:spChg>
      </pc:sldChg>
      <pc:sldChg chg="del">
        <pc:chgData name="itpro guide" userId="1535074a45cce87e" providerId="LiveId" clId="{4BC1FD9A-D364-4292-A6C7-B4F65BA8D090}" dt="2020-06-25T08:28:15.972" v="367" actId="47"/>
        <pc:sldMkLst>
          <pc:docMk/>
          <pc:sldMk cId="4176391367" sldId="359"/>
        </pc:sldMkLst>
      </pc:sldChg>
      <pc:sldChg chg="del">
        <pc:chgData name="itpro guide" userId="1535074a45cce87e" providerId="LiveId" clId="{4BC1FD9A-D364-4292-A6C7-B4F65BA8D090}" dt="2020-06-25T08:28:15.972" v="367" actId="47"/>
        <pc:sldMkLst>
          <pc:docMk/>
          <pc:sldMk cId="2973292051" sldId="360"/>
        </pc:sldMkLst>
      </pc:sldChg>
      <pc:sldChg chg="modSp new mod">
        <pc:chgData name="itpro guide" userId="1535074a45cce87e" providerId="LiveId" clId="{4BC1FD9A-D364-4292-A6C7-B4F65BA8D090}" dt="2020-06-25T08:25:56.329" v="258" actId="20577"/>
        <pc:sldMkLst>
          <pc:docMk/>
          <pc:sldMk cId="3699493235" sldId="361"/>
        </pc:sldMkLst>
        <pc:spChg chg="mod">
          <ac:chgData name="itpro guide" userId="1535074a45cce87e" providerId="LiveId" clId="{4BC1FD9A-D364-4292-A6C7-B4F65BA8D090}" dt="2020-06-25T08:25:56.329" v="258" actId="20577"/>
          <ac:spMkLst>
            <pc:docMk/>
            <pc:sldMk cId="3699493235" sldId="361"/>
            <ac:spMk id="5" creationId="{43E83DD4-1968-4B22-A913-9080E03339C3}"/>
          </ac:spMkLst>
        </pc:spChg>
      </pc:sldChg>
      <pc:sldChg chg="modSp new mod">
        <pc:chgData name="itpro guide" userId="1535074a45cce87e" providerId="LiveId" clId="{4BC1FD9A-D364-4292-A6C7-B4F65BA8D090}" dt="2020-06-25T08:26:43.934" v="282" actId="20577"/>
        <pc:sldMkLst>
          <pc:docMk/>
          <pc:sldMk cId="1394160847" sldId="362"/>
        </pc:sldMkLst>
        <pc:spChg chg="mod">
          <ac:chgData name="itpro guide" userId="1535074a45cce87e" providerId="LiveId" clId="{4BC1FD9A-D364-4292-A6C7-B4F65BA8D090}" dt="2020-06-25T08:26:43.934" v="282" actId="20577"/>
          <ac:spMkLst>
            <pc:docMk/>
            <pc:sldMk cId="1394160847" sldId="362"/>
            <ac:spMk id="5" creationId="{DE572EAB-463D-45D0-B3A9-B1FA09372420}"/>
          </ac:spMkLst>
        </pc:spChg>
      </pc:sldChg>
      <pc:sldChg chg="modSp new mod">
        <pc:chgData name="itpro guide" userId="1535074a45cce87e" providerId="LiveId" clId="{4BC1FD9A-D364-4292-A6C7-B4F65BA8D090}" dt="2020-06-25T08:27:14.091" v="325" actId="20577"/>
        <pc:sldMkLst>
          <pc:docMk/>
          <pc:sldMk cId="3770235736" sldId="363"/>
        </pc:sldMkLst>
        <pc:spChg chg="mod">
          <ac:chgData name="itpro guide" userId="1535074a45cce87e" providerId="LiveId" clId="{4BC1FD9A-D364-4292-A6C7-B4F65BA8D090}" dt="2020-06-25T08:27:14.091" v="325" actId="20577"/>
          <ac:spMkLst>
            <pc:docMk/>
            <pc:sldMk cId="3770235736" sldId="363"/>
            <ac:spMk id="5" creationId="{77960D1F-D50D-493B-9496-D4222AD77FD5}"/>
          </ac:spMkLst>
        </pc:spChg>
      </pc:sldChg>
      <pc:sldChg chg="modSp new mod">
        <pc:chgData name="itpro guide" userId="1535074a45cce87e" providerId="LiveId" clId="{4BC1FD9A-D364-4292-A6C7-B4F65BA8D090}" dt="2020-06-25T08:27:25.466" v="355" actId="20577"/>
        <pc:sldMkLst>
          <pc:docMk/>
          <pc:sldMk cId="1304291433" sldId="364"/>
        </pc:sldMkLst>
        <pc:spChg chg="mod">
          <ac:chgData name="itpro guide" userId="1535074a45cce87e" providerId="LiveId" clId="{4BC1FD9A-D364-4292-A6C7-B4F65BA8D090}" dt="2020-06-25T08:27:25.466" v="355" actId="20577"/>
          <ac:spMkLst>
            <pc:docMk/>
            <pc:sldMk cId="1304291433" sldId="364"/>
            <ac:spMk id="5" creationId="{24BDD078-2EBE-4DF5-8B97-9B1683B8AB3B}"/>
          </ac:spMkLst>
        </pc:spChg>
      </pc:sldChg>
      <pc:sldChg chg="addSp delSp modSp new mod modClrScheme chgLayout">
        <pc:chgData name="itpro guide" userId="1535074a45cce87e" providerId="LiveId" clId="{4BC1FD9A-D364-4292-A6C7-B4F65BA8D090}" dt="2020-06-25T09:48:08.780" v="394" actId="478"/>
        <pc:sldMkLst>
          <pc:docMk/>
          <pc:sldMk cId="606651752" sldId="365"/>
        </pc:sldMkLst>
        <pc:spChg chg="del">
          <ac:chgData name="itpro guide" userId="1535074a45cce87e" providerId="LiveId" clId="{4BC1FD9A-D364-4292-A6C7-B4F65BA8D090}" dt="2020-06-25T09:47:36.326" v="372" actId="478"/>
          <ac:spMkLst>
            <pc:docMk/>
            <pc:sldMk cId="606651752" sldId="365"/>
            <ac:spMk id="2" creationId="{58973F25-23FA-43ED-8BBB-135CB88D1DE6}"/>
          </ac:spMkLst>
        </pc:spChg>
        <pc:spChg chg="mod ord">
          <ac:chgData name="itpro guide" userId="1535074a45cce87e" providerId="LiveId" clId="{4BC1FD9A-D364-4292-A6C7-B4F65BA8D090}" dt="2020-06-25T09:47:49.214" v="377" actId="700"/>
          <ac:spMkLst>
            <pc:docMk/>
            <pc:sldMk cId="606651752" sldId="365"/>
            <ac:spMk id="3" creationId="{76255071-2E1E-4E3C-9CC1-9B6D3A33A065}"/>
          </ac:spMkLst>
        </pc:spChg>
        <pc:spChg chg="del mod ord">
          <ac:chgData name="itpro guide" userId="1535074a45cce87e" providerId="LiveId" clId="{4BC1FD9A-D364-4292-A6C7-B4F65BA8D090}" dt="2020-06-25T09:48:08.780" v="394" actId="478"/>
          <ac:spMkLst>
            <pc:docMk/>
            <pc:sldMk cId="606651752" sldId="365"/>
            <ac:spMk id="4" creationId="{36E5487F-738A-452F-8DAD-A999921B5F00}"/>
          </ac:spMkLst>
        </pc:spChg>
        <pc:spChg chg="del">
          <ac:chgData name="itpro guide" userId="1535074a45cce87e" providerId="LiveId" clId="{4BC1FD9A-D364-4292-A6C7-B4F65BA8D090}" dt="2020-06-25T09:47:44.686" v="376"/>
          <ac:spMkLst>
            <pc:docMk/>
            <pc:sldMk cId="606651752" sldId="365"/>
            <ac:spMk id="5" creationId="{AEFF84F4-72E0-486F-BAC8-D7BE67DC440F}"/>
          </ac:spMkLst>
        </pc:spChg>
        <pc:spChg chg="add del mod">
          <ac:chgData name="itpro guide" userId="1535074a45cce87e" providerId="LiveId" clId="{4BC1FD9A-D364-4292-A6C7-B4F65BA8D090}" dt="2020-06-25T09:47:44.686" v="376"/>
          <ac:spMkLst>
            <pc:docMk/>
            <pc:sldMk cId="606651752" sldId="365"/>
            <ac:spMk id="8" creationId="{85D59FEB-5129-4509-A1EB-E81B36251825}"/>
          </ac:spMkLst>
        </pc:spChg>
        <pc:spChg chg="add del mod">
          <ac:chgData name="itpro guide" userId="1535074a45cce87e" providerId="LiveId" clId="{4BC1FD9A-D364-4292-A6C7-B4F65BA8D090}" dt="2020-06-25T09:47:44.686" v="376"/>
          <ac:spMkLst>
            <pc:docMk/>
            <pc:sldMk cId="606651752" sldId="365"/>
            <ac:spMk id="9" creationId="{080EBA9D-6578-44BB-844D-C14CC6310CB5}"/>
          </ac:spMkLst>
        </pc:spChg>
        <pc:spChg chg="add del mod ord">
          <ac:chgData name="itpro guide" userId="1535074a45cce87e" providerId="LiveId" clId="{4BC1FD9A-D364-4292-A6C7-B4F65BA8D090}" dt="2020-06-25T09:47:49.214" v="377" actId="700"/>
          <ac:spMkLst>
            <pc:docMk/>
            <pc:sldMk cId="606651752" sldId="365"/>
            <ac:spMk id="10" creationId="{69F2D38B-500A-4C7B-BD6C-12F1ED40DC10}"/>
          </ac:spMkLst>
        </pc:spChg>
        <pc:spChg chg="add del mod">
          <ac:chgData name="itpro guide" userId="1535074a45cce87e" providerId="LiveId" clId="{4BC1FD9A-D364-4292-A6C7-B4F65BA8D090}" dt="2020-06-25T09:47:49.214" v="377" actId="700"/>
          <ac:spMkLst>
            <pc:docMk/>
            <pc:sldMk cId="606651752" sldId="365"/>
            <ac:spMk id="11" creationId="{C3E2A6B0-3106-4540-B2ED-8A8FBEAE0436}"/>
          </ac:spMkLst>
        </pc:spChg>
        <pc:spChg chg="add mod ord">
          <ac:chgData name="itpro guide" userId="1535074a45cce87e" providerId="LiveId" clId="{4BC1FD9A-D364-4292-A6C7-B4F65BA8D090}" dt="2020-06-25T09:48:02.422" v="392" actId="20577"/>
          <ac:spMkLst>
            <pc:docMk/>
            <pc:sldMk cId="606651752" sldId="365"/>
            <ac:spMk id="12" creationId="{79129B14-E195-45F0-9276-DB6D8743CAEF}"/>
          </ac:spMkLst>
        </pc:spChg>
        <pc:picChg chg="add mod">
          <ac:chgData name="itpro guide" userId="1535074a45cce87e" providerId="LiveId" clId="{4BC1FD9A-D364-4292-A6C7-B4F65BA8D090}" dt="2020-06-25T09:48:06.553" v="393" actId="14100"/>
          <ac:picMkLst>
            <pc:docMk/>
            <pc:sldMk cId="606651752" sldId="365"/>
            <ac:picMk id="7" creationId="{D214F891-3A73-4CB0-883E-6E82FC66B33F}"/>
          </ac:picMkLst>
        </pc:picChg>
      </pc:sldChg>
    </pc:docChg>
  </pc:docChgLst>
  <pc:docChgLst>
    <pc:chgData name="itpro guide" userId="1535074a45cce87e" providerId="LiveId" clId="{EB47F71A-3724-4757-8D69-DD49E0083C2D}"/>
    <pc:docChg chg="undo custSel addSld delSld modSld">
      <pc:chgData name="itpro guide" userId="1535074a45cce87e" providerId="LiveId" clId="{EB47F71A-3724-4757-8D69-DD49E0083C2D}" dt="2020-05-30T11:02:02.254" v="1413" actId="20577"/>
      <pc:docMkLst>
        <pc:docMk/>
      </pc:docMkLst>
      <pc:sldChg chg="modSp">
        <pc:chgData name="itpro guide" userId="1535074a45cce87e" providerId="LiveId" clId="{EB47F71A-3724-4757-8D69-DD49E0083C2D}" dt="2020-05-30T10:25:51.102" v="434" actId="20577"/>
        <pc:sldMkLst>
          <pc:docMk/>
          <pc:sldMk cId="977761970" sldId="331"/>
        </pc:sldMkLst>
        <pc:spChg chg="mod">
          <ac:chgData name="itpro guide" userId="1535074a45cce87e" providerId="LiveId" clId="{EB47F71A-3724-4757-8D69-DD49E0083C2D}" dt="2020-05-30T10:25:51.102" v="434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">
        <pc:chgData name="itpro guide" userId="1535074a45cce87e" providerId="LiveId" clId="{EB47F71A-3724-4757-8D69-DD49E0083C2D}" dt="2020-05-30T11:02:02.254" v="1413" actId="20577"/>
        <pc:sldMkLst>
          <pc:docMk/>
          <pc:sldMk cId="548111238" sldId="340"/>
        </pc:sldMkLst>
        <pc:spChg chg="mod">
          <ac:chgData name="itpro guide" userId="1535074a45cce87e" providerId="LiveId" clId="{EB47F71A-3724-4757-8D69-DD49E0083C2D}" dt="2020-05-30T11:02:02.254" v="1413" actId="20577"/>
          <ac:spMkLst>
            <pc:docMk/>
            <pc:sldMk cId="548111238" sldId="340"/>
            <ac:spMk id="2" creationId="{00000000-0000-0000-0000-000000000000}"/>
          </ac:spMkLst>
        </pc:spChg>
      </pc:sldChg>
      <pc:sldChg chg="addSp delSp modSp">
        <pc:chgData name="itpro guide" userId="1535074a45cce87e" providerId="LiveId" clId="{EB47F71A-3724-4757-8D69-DD49E0083C2D}" dt="2020-05-30T10:25:12.831" v="397" actId="5793"/>
        <pc:sldMkLst>
          <pc:docMk/>
          <pc:sldMk cId="1329715751" sldId="352"/>
        </pc:sldMkLst>
        <pc:spChg chg="mod">
          <ac:chgData name="itpro guide" userId="1535074a45cce87e" providerId="LiveId" clId="{EB47F71A-3724-4757-8D69-DD49E0083C2D}" dt="2020-05-30T10:25:12.831" v="397" actId="5793"/>
          <ac:spMkLst>
            <pc:docMk/>
            <pc:sldMk cId="1329715751" sldId="352"/>
            <ac:spMk id="2" creationId="{70E05036-8DE7-47C5-9223-BFD7792DF1D1}"/>
          </ac:spMkLst>
        </pc:spChg>
        <pc:spChg chg="mod">
          <ac:chgData name="itpro guide" userId="1535074a45cce87e" providerId="LiveId" clId="{EB47F71A-3724-4757-8D69-DD49E0083C2D}" dt="2020-05-30T05:46:37.682" v="26" actId="20577"/>
          <ac:spMkLst>
            <pc:docMk/>
            <pc:sldMk cId="1329715751" sldId="352"/>
            <ac:spMk id="5" creationId="{70ACB114-C570-4BBD-82CC-6C97971610A4}"/>
          </ac:spMkLst>
        </pc:spChg>
        <pc:graphicFrameChg chg="add del mod">
          <ac:chgData name="itpro guide" userId="1535074a45cce87e" providerId="LiveId" clId="{EB47F71A-3724-4757-8D69-DD49E0083C2D}" dt="2020-05-30T06:16:05.064" v="29" actId="478"/>
          <ac:graphicFrameMkLst>
            <pc:docMk/>
            <pc:sldMk cId="1329715751" sldId="352"/>
            <ac:graphicFrameMk id="6" creationId="{7E04D29F-2882-43A9-B43E-A97F63571126}"/>
          </ac:graphicFrameMkLst>
        </pc:graphicFrameChg>
        <pc:picChg chg="add mod">
          <ac:chgData name="itpro guide" userId="1535074a45cce87e" providerId="LiveId" clId="{EB47F71A-3724-4757-8D69-DD49E0083C2D}" dt="2020-05-30T06:17:06.713" v="39" actId="1440"/>
          <ac:picMkLst>
            <pc:docMk/>
            <pc:sldMk cId="1329715751" sldId="352"/>
            <ac:picMk id="8" creationId="{2FBC1A1D-BD43-4B62-82B0-4E8BD11F30D2}"/>
          </ac:picMkLst>
        </pc:picChg>
      </pc:sldChg>
      <pc:sldChg chg="del">
        <pc:chgData name="itpro guide" userId="1535074a45cce87e" providerId="LiveId" clId="{EB47F71A-3724-4757-8D69-DD49E0083C2D}" dt="2020-05-30T11:00:45.355" v="1328" actId="2696"/>
        <pc:sldMkLst>
          <pc:docMk/>
          <pc:sldMk cId="1984541769" sldId="353"/>
        </pc:sldMkLst>
      </pc:sldChg>
      <pc:sldChg chg="del">
        <pc:chgData name="itpro guide" userId="1535074a45cce87e" providerId="LiveId" clId="{EB47F71A-3724-4757-8D69-DD49E0083C2D}" dt="2020-05-30T11:00:45.365" v="1329" actId="2696"/>
        <pc:sldMkLst>
          <pc:docMk/>
          <pc:sldMk cId="3262260331" sldId="354"/>
        </pc:sldMkLst>
      </pc:sldChg>
      <pc:sldChg chg="addSp delSp modSp add">
        <pc:chgData name="itpro guide" userId="1535074a45cce87e" providerId="LiveId" clId="{EB47F71A-3724-4757-8D69-DD49E0083C2D}" dt="2020-05-30T10:39:24.928" v="918" actId="207"/>
        <pc:sldMkLst>
          <pc:docMk/>
          <pc:sldMk cId="2704686677" sldId="355"/>
        </pc:sldMkLst>
        <pc:spChg chg="del">
          <ac:chgData name="itpro guide" userId="1535074a45cce87e" providerId="LiveId" clId="{EB47F71A-3724-4757-8D69-DD49E0083C2D}" dt="2020-05-30T10:27:01.615" v="515" actId="478"/>
          <ac:spMkLst>
            <pc:docMk/>
            <pc:sldMk cId="2704686677" sldId="355"/>
            <ac:spMk id="2" creationId="{70E05036-8DE7-47C5-9223-BFD7792DF1D1}"/>
          </ac:spMkLst>
        </pc:spChg>
        <pc:spChg chg="mod">
          <ac:chgData name="itpro guide" userId="1535074a45cce87e" providerId="LiveId" clId="{EB47F71A-3724-4757-8D69-DD49E0083C2D}" dt="2020-05-30T10:26:55.434" v="513" actId="20577"/>
          <ac:spMkLst>
            <pc:docMk/>
            <pc:sldMk cId="2704686677" sldId="355"/>
            <ac:spMk id="5" creationId="{70ACB114-C570-4BBD-82CC-6C97971610A4}"/>
          </ac:spMkLst>
        </pc:spChg>
        <pc:spChg chg="add del mod">
          <ac:chgData name="itpro guide" userId="1535074a45cce87e" providerId="LiveId" clId="{EB47F71A-3724-4757-8D69-DD49E0083C2D}" dt="2020-05-30T10:27:06.512" v="516" actId="478"/>
          <ac:spMkLst>
            <pc:docMk/>
            <pc:sldMk cId="2704686677" sldId="355"/>
            <ac:spMk id="7" creationId="{F69D98DC-5922-4ED9-B7D0-48947D518D5A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9" creationId="{1107673E-AC7E-4EB8-BB2B-AA1F73A883DF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0" creationId="{C747E64F-D392-4A46-BC83-13D7F7A7D3E6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1" creationId="{70007656-A964-46D9-AF3B-C0426FC97962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2" creationId="{ADF5BF13-4346-40A9-8E05-CF5247B2A206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3" creationId="{1F795E0C-2863-4121-B074-A85CC9ABD1B9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4" creationId="{580405BD-93F0-4399-A91E-1258FB0C5367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5" creationId="{6AAC2FCA-3F5F-422B-BCB2-D5AFFC173574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6" creationId="{E2A119C3-BAE0-4CD6-B965-D851EC9A687B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7" creationId="{1B0029FD-3F3D-4A2E-97C0-A415CA202C37}"/>
          </ac:spMkLst>
        </pc:spChg>
        <pc:spChg chg="add del mod">
          <ac:chgData name="itpro guide" userId="1535074a45cce87e" providerId="LiveId" clId="{EB47F71A-3724-4757-8D69-DD49E0083C2D}" dt="2020-05-30T10:28:21.577" v="534" actId="478"/>
          <ac:spMkLst>
            <pc:docMk/>
            <pc:sldMk cId="2704686677" sldId="355"/>
            <ac:spMk id="18" creationId="{64E53ACB-36DA-4D40-A7B6-A49DAA27575B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19" creationId="{A720DDFE-2A77-48DF-B8A0-7E2A17E716BA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20" creationId="{D0B311B8-CCCF-4443-93A6-BA18D8BF6537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21" creationId="{9E1F3E76-838A-4FAE-80F0-2411A7513A63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22" creationId="{5734B8DA-5D09-418F-A6D1-9F4D87DAD80A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3" creationId="{17792FAD-AF7F-49DE-8523-11DD68BDCA98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4" creationId="{057271A6-14D4-48DB-AF40-814C786ED159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5" creationId="{B03F0150-5E26-4CF8-89C9-60A3C6095189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6" creationId="{8B1BA6B9-C69D-45F3-AC52-EA7678FF2905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7" creationId="{C6E02C96-DAB4-432D-A99F-649A7AFE5239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28" creationId="{0505DBAB-16BF-40A7-B921-FED275FD7319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29" creationId="{D30379DA-9DFB-4989-8B21-84907F83B21C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0" creationId="{A922E6C3-D1AC-4AE1-969B-B896205FD4AD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1" creationId="{95CD1CA8-84CE-46E2-B603-FF80969CED0E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2" creationId="{E44F60BC-C90A-439F-9451-CCDC79CB3C03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3" creationId="{D0DFA2E5-4DAE-47D3-9CFE-886326AF774B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4" creationId="{706FAA16-DC00-4BA2-9722-79A0F7AFB83B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5" creationId="{C46A243F-8A85-4F60-9056-2863BAF6E785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6" creationId="{8C910C3E-53DD-4C34-B83E-4AABE57B4DF4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37" creationId="{5B49C2B0-2EFA-4FAB-A789-1F804F3FB867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38" creationId="{D857E3F0-9DED-46FE-B405-35E637D5A312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39" creationId="{0573989C-2739-457B-B9BE-4447A552C42F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0" creationId="{13BE95DD-770E-46D6-87F3-42C9F2CF6AB5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1" creationId="{1211CFF8-AA76-4CA0-B5AF-E102C435EE58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2" creationId="{5A17F59D-7576-4F48-8F2C-A5F1225EB547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3" creationId="{8F9497D5-235D-4C9D-8F51-FFCA44956CE8}"/>
          </ac:spMkLst>
        </pc:spChg>
        <pc:spChg chg="add mod">
          <ac:chgData name="itpro guide" userId="1535074a45cce87e" providerId="LiveId" clId="{EB47F71A-3724-4757-8D69-DD49E0083C2D}" dt="2020-05-30T10:30:20.198" v="649" actId="1076"/>
          <ac:spMkLst>
            <pc:docMk/>
            <pc:sldMk cId="2704686677" sldId="355"/>
            <ac:spMk id="44" creationId="{E1638139-43AA-4459-81A5-4E87970641DE}"/>
          </ac:spMkLst>
        </pc:spChg>
        <pc:spChg chg="add mod">
          <ac:chgData name="itpro guide" userId="1535074a45cce87e" providerId="LiveId" clId="{EB47F71A-3724-4757-8D69-DD49E0083C2D}" dt="2020-05-30T10:30:20.198" v="649" actId="1076"/>
          <ac:spMkLst>
            <pc:docMk/>
            <pc:sldMk cId="2704686677" sldId="355"/>
            <ac:spMk id="45" creationId="{86BCDFE9-4150-4B26-BA83-1CDAFAFBE8EB}"/>
          </ac:spMkLst>
        </pc:spChg>
        <pc:spChg chg="add mod">
          <ac:chgData name="itpro guide" userId="1535074a45cce87e" providerId="LiveId" clId="{EB47F71A-3724-4757-8D69-DD49E0083C2D}" dt="2020-05-30T10:32:02.953" v="673" actId="1582"/>
          <ac:spMkLst>
            <pc:docMk/>
            <pc:sldMk cId="2704686677" sldId="355"/>
            <ac:spMk id="46" creationId="{9D38084C-D2CD-4A09-BC3E-CFC40CD5C815}"/>
          </ac:spMkLst>
        </pc:spChg>
        <pc:spChg chg="add mod">
          <ac:chgData name="itpro guide" userId="1535074a45cce87e" providerId="LiveId" clId="{EB47F71A-3724-4757-8D69-DD49E0083C2D}" dt="2020-05-30T10:31:57.569" v="672" actId="1076"/>
          <ac:spMkLst>
            <pc:docMk/>
            <pc:sldMk cId="2704686677" sldId="355"/>
            <ac:spMk id="47" creationId="{C8B0F4E0-5454-4061-926B-2E29F271D2E8}"/>
          </ac:spMkLst>
        </pc:spChg>
        <pc:spChg chg="add mod">
          <ac:chgData name="itpro guide" userId="1535074a45cce87e" providerId="LiveId" clId="{EB47F71A-3724-4757-8D69-DD49E0083C2D}" dt="2020-05-30T10:34:39.644" v="729" actId="208"/>
          <ac:spMkLst>
            <pc:docMk/>
            <pc:sldMk cId="2704686677" sldId="355"/>
            <ac:spMk id="48" creationId="{D8DCBA87-81F2-4709-9C5C-8B7DF11C2E23}"/>
          </ac:spMkLst>
        </pc:spChg>
        <pc:spChg chg="add mod">
          <ac:chgData name="itpro guide" userId="1535074a45cce87e" providerId="LiveId" clId="{EB47F71A-3724-4757-8D69-DD49E0083C2D}" dt="2020-05-30T10:34:54.128" v="732" actId="1076"/>
          <ac:spMkLst>
            <pc:docMk/>
            <pc:sldMk cId="2704686677" sldId="355"/>
            <ac:spMk id="49" creationId="{43A10EC3-E487-4B3F-9563-A911AFE0FB2C}"/>
          </ac:spMkLst>
        </pc:spChg>
        <pc:spChg chg="add mod">
          <ac:chgData name="itpro guide" userId="1535074a45cce87e" providerId="LiveId" clId="{EB47F71A-3724-4757-8D69-DD49E0083C2D}" dt="2020-05-30T10:33:35.840" v="714" actId="14100"/>
          <ac:spMkLst>
            <pc:docMk/>
            <pc:sldMk cId="2704686677" sldId="355"/>
            <ac:spMk id="50" creationId="{AD90E944-5598-4DA1-A3D9-2BFF7D5142FA}"/>
          </ac:spMkLst>
        </pc:spChg>
        <pc:spChg chg="add mod">
          <ac:chgData name="itpro guide" userId="1535074a45cce87e" providerId="LiveId" clId="{EB47F71A-3724-4757-8D69-DD49E0083C2D}" dt="2020-05-30T10:33:53.815" v="721" actId="1076"/>
          <ac:spMkLst>
            <pc:docMk/>
            <pc:sldMk cId="2704686677" sldId="355"/>
            <ac:spMk id="51" creationId="{2B5401E2-2585-4686-9AA1-08B49AD55EB6}"/>
          </ac:spMkLst>
        </pc:spChg>
        <pc:spChg chg="add mod">
          <ac:chgData name="itpro guide" userId="1535074a45cce87e" providerId="LiveId" clId="{EB47F71A-3724-4757-8D69-DD49E0083C2D}" dt="2020-05-30T10:34:39.644" v="729" actId="208"/>
          <ac:spMkLst>
            <pc:docMk/>
            <pc:sldMk cId="2704686677" sldId="355"/>
            <ac:spMk id="52" creationId="{4E7C946A-A39A-4F93-95B1-BBD3FFDC72C6}"/>
          </ac:spMkLst>
        </pc:spChg>
        <pc:spChg chg="add mod">
          <ac:chgData name="itpro guide" userId="1535074a45cce87e" providerId="LiveId" clId="{EB47F71A-3724-4757-8D69-DD49E0083C2D}" dt="2020-05-30T10:34:47.347" v="730" actId="1076"/>
          <ac:spMkLst>
            <pc:docMk/>
            <pc:sldMk cId="2704686677" sldId="355"/>
            <ac:spMk id="53" creationId="{1B1DFAB6-30EF-4A7F-9F6F-E35001A909F0}"/>
          </ac:spMkLst>
        </pc:spChg>
        <pc:spChg chg="add mod">
          <ac:chgData name="itpro guide" userId="1535074a45cce87e" providerId="LiveId" clId="{EB47F71A-3724-4757-8D69-DD49E0083C2D}" dt="2020-05-30T10:33:49.782" v="719" actId="1076"/>
          <ac:spMkLst>
            <pc:docMk/>
            <pc:sldMk cId="2704686677" sldId="355"/>
            <ac:spMk id="54" creationId="{DEEA7737-37B0-427E-A940-DD681FBC4A70}"/>
          </ac:spMkLst>
        </pc:spChg>
        <pc:spChg chg="add del mod">
          <ac:chgData name="itpro guide" userId="1535074a45cce87e" providerId="LiveId" clId="{EB47F71A-3724-4757-8D69-DD49E0083C2D}" dt="2020-05-30T10:33:44.508" v="718" actId="478"/>
          <ac:spMkLst>
            <pc:docMk/>
            <pc:sldMk cId="2704686677" sldId="355"/>
            <ac:spMk id="55" creationId="{C8C7F419-D401-4E4B-BFD3-9E2E72D5C5A4}"/>
          </ac:spMkLst>
        </pc:spChg>
        <pc:spChg chg="add mod">
          <ac:chgData name="itpro guide" userId="1535074a45cce87e" providerId="LiveId" clId="{EB47F71A-3724-4757-8D69-DD49E0083C2D}" dt="2020-05-30T10:33:57.294" v="722" actId="1076"/>
          <ac:spMkLst>
            <pc:docMk/>
            <pc:sldMk cId="2704686677" sldId="355"/>
            <ac:spMk id="56" creationId="{902C008E-2067-41CC-8312-4D6FDAFA5DA2}"/>
          </ac:spMkLst>
        </pc:spChg>
        <pc:spChg chg="add mod">
          <ac:chgData name="itpro guide" userId="1535074a45cce87e" providerId="LiveId" clId="{EB47F71A-3724-4757-8D69-DD49E0083C2D}" dt="2020-05-30T10:34:39.644" v="729" actId="208"/>
          <ac:spMkLst>
            <pc:docMk/>
            <pc:sldMk cId="2704686677" sldId="355"/>
            <ac:spMk id="57" creationId="{D42D23E8-13F4-47C6-9C3A-C0CF87A5F583}"/>
          </ac:spMkLst>
        </pc:spChg>
        <pc:spChg chg="add mod">
          <ac:chgData name="itpro guide" userId="1535074a45cce87e" providerId="LiveId" clId="{EB47F71A-3724-4757-8D69-DD49E0083C2D}" dt="2020-05-30T10:34:51.249" v="731" actId="1076"/>
          <ac:spMkLst>
            <pc:docMk/>
            <pc:sldMk cId="2704686677" sldId="355"/>
            <ac:spMk id="58" creationId="{348EB131-9CE1-41F9-9A78-FF3EA62AF308}"/>
          </ac:spMkLst>
        </pc:spChg>
        <pc:spChg chg="add mod">
          <ac:chgData name="itpro guide" userId="1535074a45cce87e" providerId="LiveId" clId="{EB47F71A-3724-4757-8D69-DD49E0083C2D}" dt="2020-05-30T10:35:33.446" v="763" actId="1076"/>
          <ac:spMkLst>
            <pc:docMk/>
            <pc:sldMk cId="2704686677" sldId="355"/>
            <ac:spMk id="59" creationId="{732318CC-4275-4952-84A1-595C8BA145FA}"/>
          </ac:spMkLst>
        </pc:spChg>
        <pc:spChg chg="add mod">
          <ac:chgData name="itpro guide" userId="1535074a45cce87e" providerId="LiveId" clId="{EB47F71A-3724-4757-8D69-DD49E0083C2D}" dt="2020-05-30T10:37:00.132" v="799" actId="313"/>
          <ac:spMkLst>
            <pc:docMk/>
            <pc:sldMk cId="2704686677" sldId="355"/>
            <ac:spMk id="62" creationId="{432A5602-646B-4142-A075-CC629216920D}"/>
          </ac:spMkLst>
        </pc:spChg>
        <pc:spChg chg="add mod">
          <ac:chgData name="itpro guide" userId="1535074a45cce87e" providerId="LiveId" clId="{EB47F71A-3724-4757-8D69-DD49E0083C2D}" dt="2020-05-30T10:37:17.915" v="812" actId="1076"/>
          <ac:spMkLst>
            <pc:docMk/>
            <pc:sldMk cId="2704686677" sldId="355"/>
            <ac:spMk id="63" creationId="{6BA2AF4B-5BAD-4664-8F69-E4AD461C8E3A}"/>
          </ac:spMkLst>
        </pc:spChg>
        <pc:spChg chg="add mod">
          <ac:chgData name="itpro guide" userId="1535074a45cce87e" providerId="LiveId" clId="{EB47F71A-3724-4757-8D69-DD49E0083C2D}" dt="2020-05-30T10:38:01.126" v="864" actId="20577"/>
          <ac:spMkLst>
            <pc:docMk/>
            <pc:sldMk cId="2704686677" sldId="355"/>
            <ac:spMk id="64" creationId="{E2F2AD75-9C2C-453B-A2B3-9F1910BD803E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5" creationId="{24E3E4C3-B8B2-499B-9993-36617E0AC285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6" creationId="{02BC999B-F910-454B-BE0A-339FFDB23C7A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7" creationId="{B1257D22-ABB1-413E-9296-E3CBBDDAA34F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8" creationId="{C5350912-5027-4229-9E26-E9E7CA68A254}"/>
          </ac:spMkLst>
        </pc:spChg>
        <pc:picChg chg="del">
          <ac:chgData name="itpro guide" userId="1535074a45cce87e" providerId="LiveId" clId="{EB47F71A-3724-4757-8D69-DD49E0083C2D}" dt="2020-05-30T10:26:57.956" v="514" actId="478"/>
          <ac:picMkLst>
            <pc:docMk/>
            <pc:sldMk cId="2704686677" sldId="355"/>
            <ac:picMk id="8" creationId="{2FBC1A1D-BD43-4B62-82B0-4E8BD11F30D2}"/>
          </ac:picMkLst>
        </pc:picChg>
        <pc:picChg chg="add mod modCrop">
          <ac:chgData name="itpro guide" userId="1535074a45cce87e" providerId="LiveId" clId="{EB47F71A-3724-4757-8D69-DD49E0083C2D}" dt="2020-05-30T10:36:31.391" v="774" actId="1076"/>
          <ac:picMkLst>
            <pc:docMk/>
            <pc:sldMk cId="2704686677" sldId="355"/>
            <ac:picMk id="61" creationId="{BE4B345D-7E32-4A89-BB2D-A1527AEEE638}"/>
          </ac:picMkLst>
        </pc:picChg>
      </pc:sldChg>
      <pc:sldChg chg="addSp modSp add">
        <pc:chgData name="itpro guide" userId="1535074a45cce87e" providerId="LiveId" clId="{EB47F71A-3724-4757-8D69-DD49E0083C2D}" dt="2020-05-30T10:55:10.175" v="1327" actId="207"/>
        <pc:sldMkLst>
          <pc:docMk/>
          <pc:sldMk cId="2224762832" sldId="356"/>
        </pc:sldMkLst>
        <pc:spChg chg="mod">
          <ac:chgData name="itpro guide" userId="1535074a45cce87e" providerId="LiveId" clId="{EB47F71A-3724-4757-8D69-DD49E0083C2D}" dt="2020-05-30T10:54:22.415" v="1233" actId="27636"/>
          <ac:spMkLst>
            <pc:docMk/>
            <pc:sldMk cId="2224762832" sldId="356"/>
            <ac:spMk id="2" creationId="{4BCDBA4C-D172-4F72-9538-C6724FEE5BB6}"/>
          </ac:spMkLst>
        </pc:spChg>
        <pc:spChg chg="mod">
          <ac:chgData name="itpro guide" userId="1535074a45cce87e" providerId="LiveId" clId="{EB47F71A-3724-4757-8D69-DD49E0083C2D}" dt="2020-05-30T10:46:22.836" v="986" actId="20577"/>
          <ac:spMkLst>
            <pc:docMk/>
            <pc:sldMk cId="2224762832" sldId="356"/>
            <ac:spMk id="5" creationId="{AE4E8F43-5AF1-4C95-90BE-5B7A6518F210}"/>
          </ac:spMkLst>
        </pc:spChg>
        <pc:spChg chg="add mod">
          <ac:chgData name="itpro guide" userId="1535074a45cce87e" providerId="LiveId" clId="{EB47F71A-3724-4757-8D69-DD49E0083C2D}" dt="2020-05-30T10:55:10.175" v="1327" actId="207"/>
          <ac:spMkLst>
            <pc:docMk/>
            <pc:sldMk cId="2224762832" sldId="356"/>
            <ac:spMk id="6" creationId="{C1425ED8-2944-4436-8B03-F51832A4E5F9}"/>
          </ac:spMkLst>
        </pc:spChg>
      </pc:sldChg>
    </pc:docChg>
  </pc:docChgLst>
  <pc:docChgLst>
    <pc:chgData name="itpro guide" userId="1535074a45cce87e" providerId="LiveId" clId="{C54C5D94-A4DA-4588-9116-1E724E9D8F57}"/>
    <pc:docChg chg="undo custSel mod addSld delSld modSld">
      <pc:chgData name="itpro guide" userId="1535074a45cce87e" providerId="LiveId" clId="{C54C5D94-A4DA-4588-9116-1E724E9D8F57}" dt="2020-06-20T13:46:46.704" v="817" actId="20577"/>
      <pc:docMkLst>
        <pc:docMk/>
      </pc:docMkLst>
      <pc:sldChg chg="modSp mod">
        <pc:chgData name="itpro guide" userId="1535074a45cce87e" providerId="LiveId" clId="{C54C5D94-A4DA-4588-9116-1E724E9D8F57}" dt="2020-06-20T13:46:46.704" v="817" actId="20577"/>
        <pc:sldMkLst>
          <pc:docMk/>
          <pc:sldMk cId="977761970" sldId="331"/>
        </pc:sldMkLst>
        <pc:spChg chg="mod">
          <ac:chgData name="itpro guide" userId="1535074a45cce87e" providerId="LiveId" clId="{C54C5D94-A4DA-4588-9116-1E724E9D8F57}" dt="2020-06-20T13:46:46.704" v="817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C54C5D94-A4DA-4588-9116-1E724E9D8F57}" dt="2020-06-20T13:40:16.619" v="763" actId="20577"/>
        <pc:sldMkLst>
          <pc:docMk/>
          <pc:sldMk cId="548111238" sldId="340"/>
        </pc:sldMkLst>
        <pc:spChg chg="mod">
          <ac:chgData name="itpro guide" userId="1535074a45cce87e" providerId="LiveId" clId="{C54C5D94-A4DA-4588-9116-1E724E9D8F57}" dt="2020-06-20T13:40:16.619" v="763" actId="20577"/>
          <ac:spMkLst>
            <pc:docMk/>
            <pc:sldMk cId="548111238" sldId="340"/>
            <ac:spMk id="2" creationId="{00000000-0000-0000-0000-000000000000}"/>
          </ac:spMkLst>
        </pc:spChg>
        <pc:spChg chg="mod">
          <ac:chgData name="itpro guide" userId="1535074a45cce87e" providerId="LiveId" clId="{C54C5D94-A4DA-4588-9116-1E724E9D8F57}" dt="2020-06-20T13:37:48.240" v="696" actId="20577"/>
          <ac:spMkLst>
            <pc:docMk/>
            <pc:sldMk cId="548111238" sldId="340"/>
            <ac:spMk id="6" creationId="{6509615C-49C9-4138-AAA0-9C095B3C57AF}"/>
          </ac:spMkLst>
        </pc:spChg>
      </pc:sldChg>
      <pc:sldChg chg="modSp mod">
        <pc:chgData name="itpro guide" userId="1535074a45cce87e" providerId="LiveId" clId="{C54C5D94-A4DA-4588-9116-1E724E9D8F57}" dt="2020-06-20T13:14:56.953" v="246" actId="20577"/>
        <pc:sldMkLst>
          <pc:docMk/>
          <pc:sldMk cId="1329715751" sldId="352"/>
        </pc:sldMkLst>
        <pc:spChg chg="mod">
          <ac:chgData name="itpro guide" userId="1535074a45cce87e" providerId="LiveId" clId="{C54C5D94-A4DA-4588-9116-1E724E9D8F57}" dt="2020-06-20T13:14:56.953" v="246" actId="20577"/>
          <ac:spMkLst>
            <pc:docMk/>
            <pc:sldMk cId="1329715751" sldId="352"/>
            <ac:spMk id="30" creationId="{C8C5727D-4795-4D4A-A8E5-8B7202FCDBD5}"/>
          </ac:spMkLst>
        </pc:spChg>
      </pc:sldChg>
      <pc:sldChg chg="addSp delSp modSp mod">
        <pc:chgData name="itpro guide" userId="1535074a45cce87e" providerId="LiveId" clId="{C54C5D94-A4DA-4588-9116-1E724E9D8F57}" dt="2020-06-20T13:20:13.660" v="456" actId="20577"/>
        <pc:sldMkLst>
          <pc:docMk/>
          <pc:sldMk cId="3931007794" sldId="364"/>
        </pc:sldMkLst>
        <pc:spChg chg="add mod">
          <ac:chgData name="itpro guide" userId="1535074a45cce87e" providerId="LiveId" clId="{C54C5D94-A4DA-4588-9116-1E724E9D8F57}" dt="2020-06-20T13:19:43.691" v="429" actId="1076"/>
          <ac:spMkLst>
            <pc:docMk/>
            <pc:sldMk cId="3931007794" sldId="364"/>
            <ac:spMk id="2" creationId="{3C412810-BFA6-4844-90C1-E9EF7464E8D3}"/>
          </ac:spMkLst>
        </pc:spChg>
        <pc:spChg chg="mod">
          <ac:chgData name="itpro guide" userId="1535074a45cce87e" providerId="LiveId" clId="{C54C5D94-A4DA-4588-9116-1E724E9D8F57}" dt="2020-06-20T13:17:42.339" v="285" actId="20577"/>
          <ac:spMkLst>
            <pc:docMk/>
            <pc:sldMk cId="3931007794" sldId="364"/>
            <ac:spMk id="5" creationId="{0F4EFD66-B9EC-42EC-8D5C-36F24C65FF2C}"/>
          </ac:spMkLst>
        </pc:spChg>
        <pc:spChg chg="add mod">
          <ac:chgData name="itpro guide" userId="1535074a45cce87e" providerId="LiveId" clId="{C54C5D94-A4DA-4588-9116-1E724E9D8F57}" dt="2020-06-20T13:18:28.706" v="313" actId="1076"/>
          <ac:spMkLst>
            <pc:docMk/>
            <pc:sldMk cId="3931007794" sldId="364"/>
            <ac:spMk id="11" creationId="{CCF64DB9-E2EB-4EBC-BF1F-76C277E8A7CB}"/>
          </ac:spMkLst>
        </pc:spChg>
        <pc:spChg chg="add mod">
          <ac:chgData name="itpro guide" userId="1535074a45cce87e" providerId="LiveId" clId="{C54C5D94-A4DA-4588-9116-1E724E9D8F57}" dt="2020-06-20T13:19:50.732" v="432" actId="115"/>
          <ac:spMkLst>
            <pc:docMk/>
            <pc:sldMk cId="3931007794" sldId="364"/>
            <ac:spMk id="12" creationId="{89F1A7D7-36C2-4DB1-A77E-D11DA1F0D860}"/>
          </ac:spMkLst>
        </pc:spChg>
        <pc:spChg chg="add mod">
          <ac:chgData name="itpro guide" userId="1535074a45cce87e" providerId="LiveId" clId="{C54C5D94-A4DA-4588-9116-1E724E9D8F57}" dt="2020-06-20T13:20:05.333" v="443" actId="113"/>
          <ac:spMkLst>
            <pc:docMk/>
            <pc:sldMk cId="3931007794" sldId="364"/>
            <ac:spMk id="13" creationId="{96340621-4C1F-4D93-A834-7849001B1121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28" creationId="{62C5F5BD-3C97-4DAC-97B5-BD2DDF9B1CFD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29" creationId="{523A9095-8D18-4494-AF00-94DC79D95F77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30" creationId="{148217C9-C152-4FF5-87E5-4BD19453E5E4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32" creationId="{B928C70A-AED0-4F31-8B12-55CA5C392CF6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33" creationId="{3589F343-44FD-4438-BCFB-6762E239A715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34" creationId="{A8581CBE-C545-49DB-9FF5-7AE77407AAC4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51" creationId="{87937E05-0AC7-4AE1-A95F-2E01864C685B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52" creationId="{D6890FA3-A1B9-4230-8FFE-5320C46CE1A0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53" creationId="{34C9AF4B-8EF0-4AC6-8598-8CE9800E8EB3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54" creationId="{C4ED6840-E754-4FFA-BEBE-46B21832AF8F}"/>
          </ac:spMkLst>
        </pc:spChg>
        <pc:spChg chg="add mod">
          <ac:chgData name="itpro guide" userId="1535074a45cce87e" providerId="LiveId" clId="{C54C5D94-A4DA-4588-9116-1E724E9D8F57}" dt="2020-06-20T13:20:13.660" v="456" actId="20577"/>
          <ac:spMkLst>
            <pc:docMk/>
            <pc:sldMk cId="3931007794" sldId="364"/>
            <ac:spMk id="55" creationId="{3879391C-E2E3-45B1-A1ED-7266D2C9D53D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60" creationId="{D24D90E4-D7C8-463C-9D0A-4D5A20E80FD8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61" creationId="{2168C998-D905-4F0F-9FDE-5DEA6EB70E1E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62" creationId="{50364C54-A329-47AF-BC5C-EC366E1AFD0D}"/>
          </ac:spMkLst>
        </pc:spChg>
        <pc:picChg chg="add mod">
          <ac:chgData name="itpro guide" userId="1535074a45cce87e" providerId="LiveId" clId="{C54C5D94-A4DA-4588-9116-1E724E9D8F57}" dt="2020-06-20T13:17:00.355" v="256" actId="1076"/>
          <ac:picMkLst>
            <pc:docMk/>
            <pc:sldMk cId="3931007794" sldId="364"/>
            <ac:picMk id="6" creationId="{E6AD9098-2366-4EAE-9AE3-31693F9E20AE}"/>
          </ac:picMkLst>
        </pc:picChg>
        <pc:picChg chg="add mod">
          <ac:chgData name="itpro guide" userId="1535074a45cce87e" providerId="LiveId" clId="{C54C5D94-A4DA-4588-9116-1E724E9D8F57}" dt="2020-06-20T13:16:57.610" v="255" actId="1076"/>
          <ac:picMkLst>
            <pc:docMk/>
            <pc:sldMk cId="3931007794" sldId="364"/>
            <ac:picMk id="8" creationId="{A3049EF1-1D29-4859-938F-7E7AD08DAD95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17" creationId="{EC07E0B7-AA98-452A-926B-5E785DA92A9D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18" creationId="{0E72E015-FFB2-4CD7-A409-90A658CC6E1F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19" creationId="{F5D4D6E3-AE5E-4D0E-8AE4-AEF4D351A29D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20" creationId="{D9EB3436-BE31-440A-BEF5-7936A1F50FBF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21" creationId="{D9543D9B-7105-4C01-8CE9-E5D05EC94A4F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22" creationId="{D42B8618-49C6-42B7-81AC-F91042277D52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23" creationId="{8508553E-F794-440A-ACC0-3749DDDC227E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24" creationId="{013E4D08-B79F-44D9-8427-B4A97D85F6EC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25" creationId="{FBDC0F04-C995-4E94-A1D2-1057B0F06554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26" creationId="{E98F0319-DF0B-4976-9BF7-10BBB7EBDD74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35" creationId="{5A718334-1E88-4EFB-83F1-9E804A799AC4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36" creationId="{B99F5230-9D6E-4B07-8897-239A1F6925FD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37" creationId="{7BD85109-53CB-4B9A-B2C3-C57DE063B8D3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38" creationId="{50361B13-1F12-47C4-A897-A96679ABBDCA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39" creationId="{29F3B993-3E82-4DA0-93CB-3C954B84D4BF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40" creationId="{816C4032-E8AD-40DE-B8D0-D75B511FCC7E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41" creationId="{4F90AD66-323F-4AE4-93E3-E7E879B6EB02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42" creationId="{0B331406-1059-435D-A873-874905CA0748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44" creationId="{ABA74F95-C1F0-4C90-A5A1-62D27424607E}"/>
          </ac:picMkLst>
        </pc:picChg>
        <pc:picChg chg="add mod">
          <ac:chgData name="itpro guide" userId="1535074a45cce87e" providerId="LiveId" clId="{C54C5D94-A4DA-4588-9116-1E724E9D8F57}" dt="2020-06-20T13:17:59.396" v="288" actId="1076"/>
          <ac:picMkLst>
            <pc:docMk/>
            <pc:sldMk cId="3931007794" sldId="364"/>
            <ac:picMk id="45" creationId="{E645381B-4725-48AE-B758-1247E3C32096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46" creationId="{2AAD69DE-E291-4222-8E80-70A4D93C7447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47" creationId="{F19D0B76-C0EE-472A-859A-90F27373C5ED}"/>
          </ac:picMkLst>
        </pc:picChg>
        <pc:picChg chg="add mod">
          <ac:chgData name="itpro guide" userId="1535074a45cce87e" providerId="LiveId" clId="{C54C5D94-A4DA-4588-9116-1E724E9D8F57}" dt="2020-06-20T13:17:56.316" v="287" actId="1076"/>
          <ac:picMkLst>
            <pc:docMk/>
            <pc:sldMk cId="3931007794" sldId="364"/>
            <ac:picMk id="48" creationId="{D08D6763-631D-4A1A-B5FE-162C8A028025}"/>
          </ac:picMkLst>
        </pc:picChg>
        <pc:cxnChg chg="add mod">
          <ac:chgData name="itpro guide" userId="1535074a45cce87e" providerId="LiveId" clId="{C54C5D94-A4DA-4588-9116-1E724E9D8F57}" dt="2020-06-20T13:18:13.739" v="290" actId="1582"/>
          <ac:cxnSpMkLst>
            <pc:docMk/>
            <pc:sldMk cId="3931007794" sldId="364"/>
            <ac:cxnSpMk id="10" creationId="{8AFD4B78-E161-42AF-BB1D-A9D70183BE18}"/>
          </ac:cxnSpMkLst>
        </pc:cxnChg>
        <pc:cxnChg chg="del">
          <ac:chgData name="itpro guide" userId="1535074a45cce87e" providerId="LiveId" clId="{C54C5D94-A4DA-4588-9116-1E724E9D8F57}" dt="2020-06-20T13:15:12.132" v="247" actId="478"/>
          <ac:cxnSpMkLst>
            <pc:docMk/>
            <pc:sldMk cId="3931007794" sldId="364"/>
            <ac:cxnSpMk id="56" creationId="{89E1EDDA-C0FB-4028-B22B-2A853BD2861B}"/>
          </ac:cxnSpMkLst>
        </pc:cxnChg>
        <pc:cxnChg chg="del">
          <ac:chgData name="itpro guide" userId="1535074a45cce87e" providerId="LiveId" clId="{C54C5D94-A4DA-4588-9116-1E724E9D8F57}" dt="2020-06-20T13:15:12.132" v="247" actId="478"/>
          <ac:cxnSpMkLst>
            <pc:docMk/>
            <pc:sldMk cId="3931007794" sldId="364"/>
            <ac:cxnSpMk id="59" creationId="{FF7ADE6E-24F8-4EB3-AFE4-BFC47A61B8FF}"/>
          </ac:cxnSpMkLst>
        </pc:cxnChg>
      </pc:sldChg>
      <pc:sldChg chg="del">
        <pc:chgData name="itpro guide" userId="1535074a45cce87e" providerId="LiveId" clId="{C54C5D94-A4DA-4588-9116-1E724E9D8F57}" dt="2020-06-20T13:31:25.601" v="502" actId="47"/>
        <pc:sldMkLst>
          <pc:docMk/>
          <pc:sldMk cId="2956841919" sldId="375"/>
        </pc:sldMkLst>
      </pc:sldChg>
      <pc:sldChg chg="del">
        <pc:chgData name="itpro guide" userId="1535074a45cce87e" providerId="LiveId" clId="{C54C5D94-A4DA-4588-9116-1E724E9D8F57}" dt="2020-06-20T13:31:24.034" v="501" actId="47"/>
        <pc:sldMkLst>
          <pc:docMk/>
          <pc:sldMk cId="1053793959" sldId="376"/>
        </pc:sldMkLst>
      </pc:sldChg>
      <pc:sldChg chg="modSp mod">
        <pc:chgData name="itpro guide" userId="1535074a45cce87e" providerId="LiveId" clId="{C54C5D94-A4DA-4588-9116-1E724E9D8F57}" dt="2020-06-20T13:32:11.248" v="626" actId="20577"/>
        <pc:sldMkLst>
          <pc:docMk/>
          <pc:sldMk cId="481760434" sldId="377"/>
        </pc:sldMkLst>
        <pc:spChg chg="mod">
          <ac:chgData name="itpro guide" userId="1535074a45cce87e" providerId="LiveId" clId="{C54C5D94-A4DA-4588-9116-1E724E9D8F57}" dt="2020-06-20T13:32:11.248" v="626" actId="20577"/>
          <ac:spMkLst>
            <pc:docMk/>
            <pc:sldMk cId="481760434" sldId="377"/>
            <ac:spMk id="2" creationId="{9B53158C-8DB6-48C7-AABC-34FE993B3DE0}"/>
          </ac:spMkLst>
        </pc:spChg>
      </pc:sldChg>
      <pc:sldChg chg="addSp delSp modSp new mod setBg">
        <pc:chgData name="itpro guide" userId="1535074a45cce87e" providerId="LiveId" clId="{C54C5D94-A4DA-4588-9116-1E724E9D8F57}" dt="2020-06-20T13:30:25.771" v="498" actId="1076"/>
        <pc:sldMkLst>
          <pc:docMk/>
          <pc:sldMk cId="2229075130" sldId="378"/>
        </pc:sldMkLst>
        <pc:spChg chg="mod ord">
          <ac:chgData name="itpro guide" userId="1535074a45cce87e" providerId="LiveId" clId="{C54C5D94-A4DA-4588-9116-1E724E9D8F57}" dt="2020-06-20T13:24:39.094" v="486" actId="26606"/>
          <ac:spMkLst>
            <pc:docMk/>
            <pc:sldMk cId="2229075130" sldId="378"/>
            <ac:spMk id="2" creationId="{59ADF8B7-03F7-4E44-BC50-A592C5A88316}"/>
          </ac:spMkLst>
        </pc:spChg>
        <pc:spChg chg="mod ord">
          <ac:chgData name="itpro guide" userId="1535074a45cce87e" providerId="LiveId" clId="{C54C5D94-A4DA-4588-9116-1E724E9D8F57}" dt="2020-06-20T13:24:39.094" v="486" actId="26606"/>
          <ac:spMkLst>
            <pc:docMk/>
            <pc:sldMk cId="2229075130" sldId="378"/>
            <ac:spMk id="3" creationId="{6580709C-BCC9-491C-A651-E7DB307EC1F2}"/>
          </ac:spMkLst>
        </pc:spChg>
        <pc:spChg chg="del mod ord">
          <ac:chgData name="itpro guide" userId="1535074a45cce87e" providerId="LiveId" clId="{C54C5D94-A4DA-4588-9116-1E724E9D8F57}" dt="2020-06-20T13:30:12.695" v="490" actId="478"/>
          <ac:spMkLst>
            <pc:docMk/>
            <pc:sldMk cId="2229075130" sldId="378"/>
            <ac:spMk id="4" creationId="{E6F9B2E2-303E-4090-BFE3-541EEAF3B7C5}"/>
          </ac:spMkLst>
        </pc:spChg>
        <pc:spChg chg="mod">
          <ac:chgData name="itpro guide" userId="1535074a45cce87e" providerId="LiveId" clId="{C54C5D94-A4DA-4588-9116-1E724E9D8F57}" dt="2020-06-20T13:24:39.094" v="486" actId="26606"/>
          <ac:spMkLst>
            <pc:docMk/>
            <pc:sldMk cId="2229075130" sldId="378"/>
            <ac:spMk id="5" creationId="{636911F8-F92C-417A-8140-B0047E794E7F}"/>
          </ac:spMkLst>
        </pc:spChg>
        <pc:spChg chg="add del">
          <ac:chgData name="itpro guide" userId="1535074a45cce87e" providerId="LiveId" clId="{C54C5D94-A4DA-4588-9116-1E724E9D8F57}" dt="2020-06-20T13:24:39.094" v="486" actId="26606"/>
          <ac:spMkLst>
            <pc:docMk/>
            <pc:sldMk cId="2229075130" sldId="378"/>
            <ac:spMk id="11" creationId="{F4C0B10B-D2C4-4A54-AFAD-3D27DF88BB37}"/>
          </ac:spMkLst>
        </pc:spChg>
        <pc:grpChg chg="add del">
          <ac:chgData name="itpro guide" userId="1535074a45cce87e" providerId="LiveId" clId="{C54C5D94-A4DA-4588-9116-1E724E9D8F57}" dt="2020-06-20T13:24:39.094" v="486" actId="26606"/>
          <ac:grpSpMkLst>
            <pc:docMk/>
            <pc:sldMk cId="2229075130" sldId="378"/>
            <ac:grpSpMk id="13" creationId="{B6BADB90-C74B-40D6-86DC-503F65FCE8DC}"/>
          </ac:grpSpMkLst>
        </pc:grpChg>
        <pc:picChg chg="add mod">
          <ac:chgData name="itpro guide" userId="1535074a45cce87e" providerId="LiveId" clId="{C54C5D94-A4DA-4588-9116-1E724E9D8F57}" dt="2020-06-20T13:30:25.771" v="498" actId="1076"/>
          <ac:picMkLst>
            <pc:docMk/>
            <pc:sldMk cId="2229075130" sldId="378"/>
            <ac:picMk id="6" creationId="{D678DCEE-EDF4-43DD-A615-6A85EF2BE8E7}"/>
          </ac:picMkLst>
        </pc:picChg>
      </pc:sldChg>
      <pc:sldChg chg="new del">
        <pc:chgData name="itpro guide" userId="1535074a45cce87e" providerId="LiveId" clId="{C54C5D94-A4DA-4588-9116-1E724E9D8F57}" dt="2020-06-20T13:31:21.406" v="500" actId="47"/>
        <pc:sldMkLst>
          <pc:docMk/>
          <pc:sldMk cId="2907604553" sldId="379"/>
        </pc:sldMkLst>
      </pc:sldChg>
    </pc:docChg>
  </pc:docChgLst>
  <pc:docChgLst>
    <pc:chgData name="itpro guide" userId="1535074a45cce87e" providerId="LiveId" clId="{5151099F-BF8D-4D5C-8D6B-88CE37540909}"/>
    <pc:docChg chg="undo custSel addSld delSld modSld sldOrd">
      <pc:chgData name="itpro guide" userId="1535074a45cce87e" providerId="LiveId" clId="{5151099F-BF8D-4D5C-8D6B-88CE37540909}" dt="2020-06-15T19:47:49.418" v="178" actId="20577"/>
      <pc:docMkLst>
        <pc:docMk/>
      </pc:docMkLst>
      <pc:sldChg chg="modSp mod">
        <pc:chgData name="itpro guide" userId="1535074a45cce87e" providerId="LiveId" clId="{5151099F-BF8D-4D5C-8D6B-88CE37540909}" dt="2020-06-15T19:47:49.418" v="178" actId="20577"/>
        <pc:sldMkLst>
          <pc:docMk/>
          <pc:sldMk cId="548111238" sldId="340"/>
        </pc:sldMkLst>
        <pc:spChg chg="mod">
          <ac:chgData name="itpro guide" userId="1535074a45cce87e" providerId="LiveId" clId="{5151099F-BF8D-4D5C-8D6B-88CE37540909}" dt="2020-06-15T19:47:49.418" v="178" actId="20577"/>
          <ac:spMkLst>
            <pc:docMk/>
            <pc:sldMk cId="548111238" sldId="340"/>
            <ac:spMk id="2" creationId="{00000000-0000-0000-0000-000000000000}"/>
          </ac:spMkLst>
        </pc:spChg>
      </pc:sldChg>
      <pc:sldChg chg="modSp del mod">
        <pc:chgData name="itpro guide" userId="1535074a45cce87e" providerId="LiveId" clId="{5151099F-BF8D-4D5C-8D6B-88CE37540909}" dt="2020-06-15T19:46:49.274" v="138" actId="47"/>
        <pc:sldMkLst>
          <pc:docMk/>
          <pc:sldMk cId="3069139686" sldId="359"/>
        </pc:sldMkLst>
        <pc:cxnChg chg="mod">
          <ac:chgData name="itpro guide" userId="1535074a45cce87e" providerId="LiveId" clId="{5151099F-BF8D-4D5C-8D6B-88CE37540909}" dt="2020-06-15T19:40:18.466" v="22" actId="1076"/>
          <ac:cxnSpMkLst>
            <pc:docMk/>
            <pc:sldMk cId="3069139686" sldId="359"/>
            <ac:cxnSpMk id="34" creationId="{2AA1E55C-C534-4F10-B266-327C72BCACE1}"/>
          </ac:cxnSpMkLst>
        </pc:cxnChg>
      </pc:sldChg>
      <pc:sldChg chg="del">
        <pc:chgData name="itpro guide" userId="1535074a45cce87e" providerId="LiveId" clId="{5151099F-BF8D-4D5C-8D6B-88CE37540909}" dt="2020-06-15T19:47:29.572" v="139" actId="47"/>
        <pc:sldMkLst>
          <pc:docMk/>
          <pc:sldMk cId="385456177" sldId="360"/>
        </pc:sldMkLst>
      </pc:sldChg>
      <pc:sldChg chg="addSp delSp modSp new mod">
        <pc:chgData name="itpro guide" userId="1535074a45cce87e" providerId="LiveId" clId="{5151099F-BF8D-4D5C-8D6B-88CE37540909}" dt="2020-06-15T19:44:05.715" v="134" actId="478"/>
        <pc:sldMkLst>
          <pc:docMk/>
          <pc:sldMk cId="1772674169" sldId="361"/>
        </pc:sldMkLst>
        <pc:spChg chg="del">
          <ac:chgData name="itpro guide" userId="1535074a45cce87e" providerId="LiveId" clId="{5151099F-BF8D-4D5C-8D6B-88CE37540909}" dt="2020-06-15T19:40:31.771" v="23" actId="478"/>
          <ac:spMkLst>
            <pc:docMk/>
            <pc:sldMk cId="1772674169" sldId="361"/>
            <ac:spMk id="2" creationId="{46941611-9519-4E3E-8E67-11172392A143}"/>
          </ac:spMkLst>
        </pc:spChg>
        <pc:spChg chg="del">
          <ac:chgData name="itpro guide" userId="1535074a45cce87e" providerId="LiveId" clId="{5151099F-BF8D-4D5C-8D6B-88CE37540909}" dt="2020-06-15T19:44:05.715" v="134" actId="478"/>
          <ac:spMkLst>
            <pc:docMk/>
            <pc:sldMk cId="1772674169" sldId="361"/>
            <ac:spMk id="4" creationId="{C672591B-3AD7-4303-B3A2-ADD9D4AA2891}"/>
          </ac:spMkLst>
        </pc:spChg>
        <pc:spChg chg="mod">
          <ac:chgData name="itpro guide" userId="1535074a45cce87e" providerId="LiveId" clId="{5151099F-BF8D-4D5C-8D6B-88CE37540909}" dt="2020-06-15T19:40:58.719" v="51" actId="20577"/>
          <ac:spMkLst>
            <pc:docMk/>
            <pc:sldMk cId="1772674169" sldId="361"/>
            <ac:spMk id="5" creationId="{1AA82D5B-9175-4D70-B3AD-956E5C1BB39D}"/>
          </ac:spMkLst>
        </pc:spChg>
        <pc:spChg chg="add mod">
          <ac:chgData name="itpro guide" userId="1535074a45cce87e" providerId="LiveId" clId="{5151099F-BF8D-4D5C-8D6B-88CE37540909}" dt="2020-06-15T19:40:32.843" v="24"/>
          <ac:spMkLst>
            <pc:docMk/>
            <pc:sldMk cId="1772674169" sldId="361"/>
            <ac:spMk id="6" creationId="{132258C8-8A6C-4882-917E-03E526BCD263}"/>
          </ac:spMkLst>
        </pc:spChg>
        <pc:spChg chg="add mod">
          <ac:chgData name="itpro guide" userId="1535074a45cce87e" providerId="LiveId" clId="{5151099F-BF8D-4D5C-8D6B-88CE37540909}" dt="2020-06-15T19:41:37.325" v="60" actId="208"/>
          <ac:spMkLst>
            <pc:docMk/>
            <pc:sldMk cId="1772674169" sldId="361"/>
            <ac:spMk id="12" creationId="{335BC2FE-98E9-4990-944D-248913D6DE1C}"/>
          </ac:spMkLst>
        </pc:spChg>
        <pc:spChg chg="add mod">
          <ac:chgData name="itpro guide" userId="1535074a45cce87e" providerId="LiveId" clId="{5151099F-BF8D-4D5C-8D6B-88CE37540909}" dt="2020-06-15T19:40:32.843" v="24"/>
          <ac:spMkLst>
            <pc:docMk/>
            <pc:sldMk cId="1772674169" sldId="361"/>
            <ac:spMk id="13" creationId="{715C7021-15EB-4F8B-983C-4181C9120669}"/>
          </ac:spMkLst>
        </pc:spChg>
        <pc:spChg chg="add mod">
          <ac:chgData name="itpro guide" userId="1535074a45cce87e" providerId="LiveId" clId="{5151099F-BF8D-4D5C-8D6B-88CE37540909}" dt="2020-06-15T19:40:32.843" v="24"/>
          <ac:spMkLst>
            <pc:docMk/>
            <pc:sldMk cId="1772674169" sldId="361"/>
            <ac:spMk id="14" creationId="{53D40CA5-883C-40D5-B308-597C63608662}"/>
          </ac:spMkLst>
        </pc:spChg>
        <pc:spChg chg="add del mod">
          <ac:chgData name="itpro guide" userId="1535074a45cce87e" providerId="LiveId" clId="{5151099F-BF8D-4D5C-8D6B-88CE37540909}" dt="2020-06-15T19:41:07.647" v="54"/>
          <ac:spMkLst>
            <pc:docMk/>
            <pc:sldMk cId="1772674169" sldId="361"/>
            <ac:spMk id="16" creationId="{B8591BC3-23BB-4220-AA11-777BFA4735D5}"/>
          </ac:spMkLst>
        </pc:spChg>
        <pc:spChg chg="add mod">
          <ac:chgData name="itpro guide" userId="1535074a45cce87e" providerId="LiveId" clId="{5151099F-BF8D-4D5C-8D6B-88CE37540909}" dt="2020-06-15T19:41:23.411" v="58" actId="1076"/>
          <ac:spMkLst>
            <pc:docMk/>
            <pc:sldMk cId="1772674169" sldId="361"/>
            <ac:spMk id="17" creationId="{BF6C33B5-02DE-4C90-B03C-69434374BD98}"/>
          </ac:spMkLst>
        </pc:sp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7" creationId="{771915C3-8909-42DE-A8D2-80DD8BF11AAC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8" creationId="{1B2D1272-5707-44EB-A989-1B2405F2FF3E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9" creationId="{B7BCA954-C675-413F-A3FB-8F864DFA63FD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10" creationId="{25B05005-7717-415D-8204-67BB736CB9FC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11" creationId="{78B13AD7-94D9-45F1-96E3-8A9A234A14EE}"/>
          </ac:cxnSpMkLst>
        </pc:cxnChg>
        <pc:cxnChg chg="add mod">
          <ac:chgData name="itpro guide" userId="1535074a45cce87e" providerId="LiveId" clId="{5151099F-BF8D-4D5C-8D6B-88CE37540909}" dt="2020-06-15T19:40:46.301" v="43"/>
          <ac:cxnSpMkLst>
            <pc:docMk/>
            <pc:sldMk cId="1772674169" sldId="361"/>
            <ac:cxnSpMk id="15" creationId="{507DC6A9-613B-4EC2-B96D-CBD43EC5D935}"/>
          </ac:cxnSpMkLst>
        </pc:cxnChg>
      </pc:sldChg>
      <pc:sldChg chg="addSp delSp modSp add mod">
        <pc:chgData name="itpro guide" userId="1535074a45cce87e" providerId="LiveId" clId="{5151099F-BF8D-4D5C-8D6B-88CE37540909}" dt="2020-06-15T19:46:16.308" v="137" actId="1076"/>
        <pc:sldMkLst>
          <pc:docMk/>
          <pc:sldMk cId="2672387350" sldId="362"/>
        </pc:sldMkLst>
        <pc:spChg chg="del">
          <ac:chgData name="itpro guide" userId="1535074a45cce87e" providerId="LiveId" clId="{5151099F-BF8D-4D5C-8D6B-88CE37540909}" dt="2020-06-15T19:44:01.454" v="132" actId="478"/>
          <ac:spMkLst>
            <pc:docMk/>
            <pc:sldMk cId="2672387350" sldId="362"/>
            <ac:spMk id="4" creationId="{C672591B-3AD7-4303-B3A2-ADD9D4AA2891}"/>
          </ac:spMkLst>
        </pc:spChg>
        <pc:spChg chg="mod">
          <ac:chgData name="itpro guide" userId="1535074a45cce87e" providerId="LiveId" clId="{5151099F-BF8D-4D5C-8D6B-88CE37540909}" dt="2020-06-15T19:43:19.171" v="128" actId="20577"/>
          <ac:spMkLst>
            <pc:docMk/>
            <pc:sldMk cId="2672387350" sldId="362"/>
            <ac:spMk id="5" creationId="{1AA82D5B-9175-4D70-B3AD-956E5C1BB39D}"/>
          </ac:spMkLst>
        </pc:spChg>
        <pc:spChg chg="mod">
          <ac:chgData name="itpro guide" userId="1535074a45cce87e" providerId="LiveId" clId="{5151099F-BF8D-4D5C-8D6B-88CE37540909}" dt="2020-06-15T19:41:51.497" v="62" actId="2085"/>
          <ac:spMkLst>
            <pc:docMk/>
            <pc:sldMk cId="2672387350" sldId="362"/>
            <ac:spMk id="12" creationId="{335BC2FE-98E9-4990-944D-248913D6DE1C}"/>
          </ac:spMkLst>
        </pc:spChg>
        <pc:spChg chg="mod">
          <ac:chgData name="itpro guide" userId="1535074a45cce87e" providerId="LiveId" clId="{5151099F-BF8D-4D5C-8D6B-88CE37540909}" dt="2020-06-15T19:43:36.249" v="129" actId="2085"/>
          <ac:spMkLst>
            <pc:docMk/>
            <pc:sldMk cId="2672387350" sldId="362"/>
            <ac:spMk id="13" creationId="{715C7021-15EB-4F8B-983C-4181C9120669}"/>
          </ac:spMkLst>
        </pc:spChg>
        <pc:spChg chg="mod">
          <ac:chgData name="itpro guide" userId="1535074a45cce87e" providerId="LiveId" clId="{5151099F-BF8D-4D5C-8D6B-88CE37540909}" dt="2020-06-15T19:43:54.665" v="131" actId="208"/>
          <ac:spMkLst>
            <pc:docMk/>
            <pc:sldMk cId="2672387350" sldId="362"/>
            <ac:spMk id="14" creationId="{53D40CA5-883C-40D5-B308-597C63608662}"/>
          </ac:spMkLst>
        </pc:spChg>
        <pc:spChg chg="add del mod">
          <ac:chgData name="itpro guide" userId="1535074a45cce87e" providerId="LiveId" clId="{5151099F-BF8D-4D5C-8D6B-88CE37540909}" dt="2020-06-15T19:46:10.947" v="135" actId="478"/>
          <ac:spMkLst>
            <pc:docMk/>
            <pc:sldMk cId="2672387350" sldId="362"/>
            <ac:spMk id="16" creationId="{8C4E8BDB-CADF-4C95-A8DB-62F9D668F0B7}"/>
          </ac:spMkLst>
        </pc:spChg>
        <pc:spChg chg="del">
          <ac:chgData name="itpro guide" userId="1535074a45cce87e" providerId="LiveId" clId="{5151099F-BF8D-4D5C-8D6B-88CE37540909}" dt="2020-06-15T19:42:24.536" v="66" actId="478"/>
          <ac:spMkLst>
            <pc:docMk/>
            <pc:sldMk cId="2672387350" sldId="362"/>
            <ac:spMk id="17" creationId="{BF6C33B5-02DE-4C90-B03C-69434374BD98}"/>
          </ac:spMkLst>
        </pc:spChg>
        <pc:spChg chg="add mod">
          <ac:chgData name="itpro guide" userId="1535074a45cce87e" providerId="LiveId" clId="{5151099F-BF8D-4D5C-8D6B-88CE37540909}" dt="2020-06-15T19:46:16.308" v="137" actId="1076"/>
          <ac:spMkLst>
            <pc:docMk/>
            <pc:sldMk cId="2672387350" sldId="362"/>
            <ac:spMk id="18" creationId="{FF912CFD-F964-41D6-9714-1E62EA5F88EF}"/>
          </ac:spMkLst>
        </pc:spChg>
        <pc:cxnChg chg="mod">
          <ac:chgData name="itpro guide" userId="1535074a45cce87e" providerId="LiveId" clId="{5151099F-BF8D-4D5C-8D6B-88CE37540909}" dt="2020-06-15T19:42:08.355" v="65" actId="1076"/>
          <ac:cxnSpMkLst>
            <pc:docMk/>
            <pc:sldMk cId="2672387350" sldId="362"/>
            <ac:cxnSpMk id="15" creationId="{507DC6A9-613B-4EC2-B96D-CBD43EC5D935}"/>
          </ac:cxnSpMkLst>
        </pc:cxnChg>
      </pc:sldChg>
      <pc:sldChg chg="delSp modSp add mod ord">
        <pc:chgData name="itpro guide" userId="1535074a45cce87e" providerId="LiveId" clId="{5151099F-BF8D-4D5C-8D6B-88CE37540909}" dt="2020-06-15T19:44:03.613" v="133" actId="478"/>
        <pc:sldMkLst>
          <pc:docMk/>
          <pc:sldMk cId="1387853381" sldId="363"/>
        </pc:sldMkLst>
        <pc:spChg chg="del">
          <ac:chgData name="itpro guide" userId="1535074a45cce87e" providerId="LiveId" clId="{5151099F-BF8D-4D5C-8D6B-88CE37540909}" dt="2020-06-15T19:44:03.613" v="133" actId="478"/>
          <ac:spMkLst>
            <pc:docMk/>
            <pc:sldMk cId="1387853381" sldId="363"/>
            <ac:spMk id="4" creationId="{C672591B-3AD7-4303-B3A2-ADD9D4AA2891}"/>
          </ac:spMkLst>
        </pc:spChg>
        <pc:spChg chg="mod">
          <ac:chgData name="itpro guide" userId="1535074a45cce87e" providerId="LiveId" clId="{5151099F-BF8D-4D5C-8D6B-88CE37540909}" dt="2020-06-15T19:43:06.795" v="116" actId="20577"/>
          <ac:spMkLst>
            <pc:docMk/>
            <pc:sldMk cId="1387853381" sldId="363"/>
            <ac:spMk id="5" creationId="{1AA82D5B-9175-4D70-B3AD-956E5C1BB39D}"/>
          </ac:spMkLst>
        </pc:spChg>
      </pc:sldChg>
    </pc:docChg>
  </pc:docChgLst>
  <pc:docChgLst>
    <pc:chgData name="itpro guide" userId="1535074a45cce87e" providerId="LiveId" clId="{0FC60E12-C947-4E48-A6EF-BB87F4D41D14}"/>
    <pc:docChg chg="undo custSel addSld delSld modSld sldOrd">
      <pc:chgData name="itpro guide" userId="1535074a45cce87e" providerId="LiveId" clId="{0FC60E12-C947-4E48-A6EF-BB87F4D41D14}" dt="2020-06-28T11:34:17.487" v="1303" actId="20577"/>
      <pc:docMkLst>
        <pc:docMk/>
      </pc:docMkLst>
      <pc:sldChg chg="modSp mod">
        <pc:chgData name="itpro guide" userId="1535074a45cce87e" providerId="LiveId" clId="{0FC60E12-C947-4E48-A6EF-BB87F4D41D14}" dt="2020-06-26T15:45:02.619" v="67" actId="20577"/>
        <pc:sldMkLst>
          <pc:docMk/>
          <pc:sldMk cId="977761970" sldId="331"/>
        </pc:sldMkLst>
        <pc:spChg chg="mod">
          <ac:chgData name="itpro guide" userId="1535074a45cce87e" providerId="LiveId" clId="{0FC60E12-C947-4E48-A6EF-BB87F4D41D14}" dt="2020-06-26T15:45:02.619" v="67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0FC60E12-C947-4E48-A6EF-BB87F4D41D14}" dt="2020-06-28T11:34:17.487" v="1303" actId="20577"/>
        <pc:sldMkLst>
          <pc:docMk/>
          <pc:sldMk cId="548111238" sldId="340"/>
        </pc:sldMkLst>
        <pc:spChg chg="mod">
          <ac:chgData name="itpro guide" userId="1535074a45cce87e" providerId="LiveId" clId="{0FC60E12-C947-4E48-A6EF-BB87F4D41D14}" dt="2020-06-28T11:34:17.487" v="1303" actId="20577"/>
          <ac:spMkLst>
            <pc:docMk/>
            <pc:sldMk cId="548111238" sldId="340"/>
            <ac:spMk id="2" creationId="{00000000-0000-0000-0000-000000000000}"/>
          </ac:spMkLst>
        </pc:spChg>
        <pc:spChg chg="mod">
          <ac:chgData name="itpro guide" userId="1535074a45cce87e" providerId="LiveId" clId="{0FC60E12-C947-4E48-A6EF-BB87F4D41D14}" dt="2020-06-26T19:37:49.303" v="953" actId="20577"/>
          <ac:spMkLst>
            <pc:docMk/>
            <pc:sldMk cId="548111238" sldId="340"/>
            <ac:spMk id="6" creationId="{6509615C-49C9-4138-AAA0-9C095B3C57AF}"/>
          </ac:spMkLst>
        </pc:spChg>
        <pc:spChg chg="mod">
          <ac:chgData name="itpro guide" userId="1535074a45cce87e" providerId="LiveId" clId="{0FC60E12-C947-4E48-A6EF-BB87F4D41D14}" dt="2020-06-26T19:35:54.288" v="800" actId="20577"/>
          <ac:spMkLst>
            <pc:docMk/>
            <pc:sldMk cId="548111238" sldId="340"/>
            <ac:spMk id="7" creationId="{2212F218-6CA8-466D-908A-FC1D2627757A}"/>
          </ac:spMkLst>
        </pc:spChg>
      </pc:sldChg>
      <pc:sldChg chg="addSp delSp modSp mod">
        <pc:chgData name="itpro guide" userId="1535074a45cce87e" providerId="LiveId" clId="{0FC60E12-C947-4E48-A6EF-BB87F4D41D14}" dt="2020-06-26T16:20:42.963" v="672" actId="20577"/>
        <pc:sldMkLst>
          <pc:docMk/>
          <pc:sldMk cId="2495937671" sldId="353"/>
        </pc:sldMkLst>
        <pc:spChg chg="del">
          <ac:chgData name="itpro guide" userId="1535074a45cce87e" providerId="LiveId" clId="{0FC60E12-C947-4E48-A6EF-BB87F4D41D14}" dt="2020-06-26T16:04:02.664" v="569" actId="478"/>
          <ac:spMkLst>
            <pc:docMk/>
            <pc:sldMk cId="2495937671" sldId="353"/>
            <ac:spMk id="2" creationId="{633F590B-8AD1-4331-98CE-1E67D220AD07}"/>
          </ac:spMkLst>
        </pc:spChg>
        <pc:spChg chg="mod">
          <ac:chgData name="itpro guide" userId="1535074a45cce87e" providerId="LiveId" clId="{0FC60E12-C947-4E48-A6EF-BB87F4D41D14}" dt="2020-06-26T15:46:59.960" v="105"/>
          <ac:spMkLst>
            <pc:docMk/>
            <pc:sldMk cId="2495937671" sldId="353"/>
            <ac:spMk id="5" creationId="{AC7CEDDC-0506-4529-ABD5-5342B1E73E8A}"/>
          </ac:spMkLst>
        </pc:spChg>
        <pc:spChg chg="add del mod">
          <ac:chgData name="itpro guide" userId="1535074a45cce87e" providerId="LiveId" clId="{0FC60E12-C947-4E48-A6EF-BB87F4D41D14}" dt="2020-06-26T16:04:07.016" v="570" actId="478"/>
          <ac:spMkLst>
            <pc:docMk/>
            <pc:sldMk cId="2495937671" sldId="353"/>
            <ac:spMk id="6" creationId="{1E73F8F8-C918-4BCD-BA11-1C0EDF6C0433}"/>
          </ac:spMkLst>
        </pc:spChg>
        <pc:spChg chg="del">
          <ac:chgData name="itpro guide" userId="1535074a45cce87e" providerId="LiveId" clId="{0FC60E12-C947-4E48-A6EF-BB87F4D41D14}" dt="2020-06-26T16:04:08.124" v="571" actId="478"/>
          <ac:spMkLst>
            <pc:docMk/>
            <pc:sldMk cId="2495937671" sldId="353"/>
            <ac:spMk id="7" creationId="{458D5380-7B41-43CB-A0F1-D1EC3A0A202E}"/>
          </ac:spMkLst>
        </pc:spChg>
        <pc:spChg chg="add mod">
          <ac:chgData name="itpro guide" userId="1535074a45cce87e" providerId="LiveId" clId="{0FC60E12-C947-4E48-A6EF-BB87F4D41D14}" dt="2020-06-26T16:08:52.930" v="618" actId="164"/>
          <ac:spMkLst>
            <pc:docMk/>
            <pc:sldMk cId="2495937671" sldId="353"/>
            <ac:spMk id="8" creationId="{09E45C35-AF1C-4D16-9141-5F98B9196420}"/>
          </ac:spMkLst>
        </pc:spChg>
        <pc:spChg chg="add mod">
          <ac:chgData name="itpro guide" userId="1535074a45cce87e" providerId="LiveId" clId="{0FC60E12-C947-4E48-A6EF-BB87F4D41D14}" dt="2020-06-26T16:08:52.930" v="618" actId="164"/>
          <ac:spMkLst>
            <pc:docMk/>
            <pc:sldMk cId="2495937671" sldId="353"/>
            <ac:spMk id="9" creationId="{D80991F2-7C1D-491C-8480-1373559E8E8B}"/>
          </ac:spMkLst>
        </pc:spChg>
        <pc:spChg chg="add mod">
          <ac:chgData name="itpro guide" userId="1535074a45cce87e" providerId="LiveId" clId="{0FC60E12-C947-4E48-A6EF-BB87F4D41D14}" dt="2020-06-26T16:08:52.930" v="618" actId="164"/>
          <ac:spMkLst>
            <pc:docMk/>
            <pc:sldMk cId="2495937671" sldId="353"/>
            <ac:spMk id="11" creationId="{A106A1D2-53C1-4C6F-A82F-37066FB941AE}"/>
          </ac:spMkLst>
        </pc:spChg>
        <pc:spChg chg="add mod">
          <ac:chgData name="itpro guide" userId="1535074a45cce87e" providerId="LiveId" clId="{0FC60E12-C947-4E48-A6EF-BB87F4D41D14}" dt="2020-06-26T16:08:52.930" v="618" actId="164"/>
          <ac:spMkLst>
            <pc:docMk/>
            <pc:sldMk cId="2495937671" sldId="353"/>
            <ac:spMk id="15" creationId="{326FC505-F5E8-402A-8D87-E4086D15E2D2}"/>
          </ac:spMkLst>
        </pc:spChg>
        <pc:spChg chg="add mod">
          <ac:chgData name="itpro guide" userId="1535074a45cce87e" providerId="LiveId" clId="{0FC60E12-C947-4E48-A6EF-BB87F4D41D14}" dt="2020-06-26T16:08:52.930" v="618" actId="164"/>
          <ac:spMkLst>
            <pc:docMk/>
            <pc:sldMk cId="2495937671" sldId="353"/>
            <ac:spMk id="16" creationId="{B82BFE2E-89F4-4C86-AAFF-5F3C86044B8F}"/>
          </ac:spMkLst>
        </pc:spChg>
        <pc:spChg chg="add mod">
          <ac:chgData name="itpro guide" userId="1535074a45cce87e" providerId="LiveId" clId="{0FC60E12-C947-4E48-A6EF-BB87F4D41D14}" dt="2020-06-26T16:08:52.930" v="618" actId="164"/>
          <ac:spMkLst>
            <pc:docMk/>
            <pc:sldMk cId="2495937671" sldId="353"/>
            <ac:spMk id="17" creationId="{9981846F-0238-4290-957E-64F6B4B20E5F}"/>
          </ac:spMkLst>
        </pc:spChg>
        <pc:spChg chg="add mod">
          <ac:chgData name="itpro guide" userId="1535074a45cce87e" providerId="LiveId" clId="{0FC60E12-C947-4E48-A6EF-BB87F4D41D14}" dt="2020-06-26T16:08:52.930" v="618" actId="164"/>
          <ac:spMkLst>
            <pc:docMk/>
            <pc:sldMk cId="2495937671" sldId="353"/>
            <ac:spMk id="18" creationId="{AE7919EC-2A15-4FF3-89CE-6F5689054D99}"/>
          </ac:spMkLst>
        </pc:spChg>
        <pc:spChg chg="add mod">
          <ac:chgData name="itpro guide" userId="1535074a45cce87e" providerId="LiveId" clId="{0FC60E12-C947-4E48-A6EF-BB87F4D41D14}" dt="2020-06-26T16:08:52.930" v="618" actId="164"/>
          <ac:spMkLst>
            <pc:docMk/>
            <pc:sldMk cId="2495937671" sldId="353"/>
            <ac:spMk id="20" creationId="{EF60D8B9-88E7-4661-BE53-150748BDAF06}"/>
          </ac:spMkLst>
        </pc:spChg>
        <pc:spChg chg="add mod">
          <ac:chgData name="itpro guide" userId="1535074a45cce87e" providerId="LiveId" clId="{0FC60E12-C947-4E48-A6EF-BB87F4D41D14}" dt="2020-06-26T16:20:42.963" v="672" actId="20577"/>
          <ac:spMkLst>
            <pc:docMk/>
            <pc:sldMk cId="2495937671" sldId="353"/>
            <ac:spMk id="24" creationId="{D349129E-0A86-4F04-B536-324E876D41C2}"/>
          </ac:spMkLst>
        </pc:spChg>
        <pc:spChg chg="add del mod">
          <ac:chgData name="itpro guide" userId="1535074a45cce87e" providerId="LiveId" clId="{0FC60E12-C947-4E48-A6EF-BB87F4D41D14}" dt="2020-06-26T16:04:32.914" v="574" actId="478"/>
          <ac:spMkLst>
            <pc:docMk/>
            <pc:sldMk cId="2495937671" sldId="353"/>
            <ac:spMk id="25" creationId="{4863D200-23AE-4CFF-A78C-8FCD4CAE1B44}"/>
          </ac:spMkLst>
        </pc:spChg>
        <pc:spChg chg="add mod">
          <ac:chgData name="itpro guide" userId="1535074a45cce87e" providerId="LiveId" clId="{0FC60E12-C947-4E48-A6EF-BB87F4D41D14}" dt="2020-06-26T16:08:35.389" v="617" actId="1076"/>
          <ac:spMkLst>
            <pc:docMk/>
            <pc:sldMk cId="2495937671" sldId="353"/>
            <ac:spMk id="33" creationId="{295EA309-FEA8-4343-9D4E-6FE2AA326B6A}"/>
          </ac:spMkLst>
        </pc:spChg>
        <pc:grpChg chg="add mod">
          <ac:chgData name="itpro guide" userId="1535074a45cce87e" providerId="LiveId" clId="{0FC60E12-C947-4E48-A6EF-BB87F4D41D14}" dt="2020-06-26T16:08:52.930" v="618" actId="164"/>
          <ac:grpSpMkLst>
            <pc:docMk/>
            <pc:sldMk cId="2495937671" sldId="353"/>
            <ac:grpSpMk id="34" creationId="{7937A659-5DDD-4265-B5C5-A8208C410F0D}"/>
          </ac:grpSpMkLst>
        </pc:grpChg>
        <pc:picChg chg="add mod">
          <ac:chgData name="itpro guide" userId="1535074a45cce87e" providerId="LiveId" clId="{0FC60E12-C947-4E48-A6EF-BB87F4D41D14}" dt="2020-06-26T16:08:52.930" v="618" actId="164"/>
          <ac:picMkLst>
            <pc:docMk/>
            <pc:sldMk cId="2495937671" sldId="353"/>
            <ac:picMk id="10" creationId="{430E8F0F-6F83-4836-A4DF-641D205EC169}"/>
          </ac:picMkLst>
        </pc:picChg>
        <pc:picChg chg="add mod">
          <ac:chgData name="itpro guide" userId="1535074a45cce87e" providerId="LiveId" clId="{0FC60E12-C947-4E48-A6EF-BB87F4D41D14}" dt="2020-06-26T16:08:52.930" v="618" actId="164"/>
          <ac:picMkLst>
            <pc:docMk/>
            <pc:sldMk cId="2495937671" sldId="353"/>
            <ac:picMk id="12" creationId="{B6ABCB11-DC5E-4F8D-A27D-E6654F038333}"/>
          </ac:picMkLst>
        </pc:picChg>
        <pc:picChg chg="add mod">
          <ac:chgData name="itpro guide" userId="1535074a45cce87e" providerId="LiveId" clId="{0FC60E12-C947-4E48-A6EF-BB87F4D41D14}" dt="2020-06-26T16:08:52.930" v="618" actId="164"/>
          <ac:picMkLst>
            <pc:docMk/>
            <pc:sldMk cId="2495937671" sldId="353"/>
            <ac:picMk id="13" creationId="{1955A5DA-1895-421E-B33A-8E8C9E4CEE4F}"/>
          </ac:picMkLst>
        </pc:picChg>
        <pc:picChg chg="add mod">
          <ac:chgData name="itpro guide" userId="1535074a45cce87e" providerId="LiveId" clId="{0FC60E12-C947-4E48-A6EF-BB87F4D41D14}" dt="2020-06-26T16:08:52.930" v="618" actId="164"/>
          <ac:picMkLst>
            <pc:docMk/>
            <pc:sldMk cId="2495937671" sldId="353"/>
            <ac:picMk id="14" creationId="{39A3D953-4EE4-459D-B050-3A416FFA6E3F}"/>
          </ac:picMkLst>
        </pc:picChg>
        <pc:picChg chg="add mod">
          <ac:chgData name="itpro guide" userId="1535074a45cce87e" providerId="LiveId" clId="{0FC60E12-C947-4E48-A6EF-BB87F4D41D14}" dt="2020-06-26T16:08:52.930" v="618" actId="164"/>
          <ac:picMkLst>
            <pc:docMk/>
            <pc:sldMk cId="2495937671" sldId="353"/>
            <ac:picMk id="19" creationId="{2E3A6F30-AE7E-48CA-8FD8-B9F6D3B59F2A}"/>
          </ac:picMkLst>
        </pc:picChg>
        <pc:picChg chg="add mod">
          <ac:chgData name="itpro guide" userId="1535074a45cce87e" providerId="LiveId" clId="{0FC60E12-C947-4E48-A6EF-BB87F4D41D14}" dt="2020-06-26T16:08:52.930" v="618" actId="164"/>
          <ac:picMkLst>
            <pc:docMk/>
            <pc:sldMk cId="2495937671" sldId="353"/>
            <ac:picMk id="22" creationId="{FE23C7B0-5D96-4A4A-87A9-32B5046EE1AB}"/>
          </ac:picMkLst>
        </pc:picChg>
        <pc:picChg chg="add mod">
          <ac:chgData name="itpro guide" userId="1535074a45cce87e" providerId="LiveId" clId="{0FC60E12-C947-4E48-A6EF-BB87F4D41D14}" dt="2020-06-26T16:08:52.930" v="618" actId="164"/>
          <ac:picMkLst>
            <pc:docMk/>
            <pc:sldMk cId="2495937671" sldId="353"/>
            <ac:picMk id="23" creationId="{1CCE7B97-BDC4-40DF-9034-F04E6D6C0E00}"/>
          </ac:picMkLst>
        </pc:picChg>
        <pc:picChg chg="add mod">
          <ac:chgData name="itpro guide" userId="1535074a45cce87e" providerId="LiveId" clId="{0FC60E12-C947-4E48-A6EF-BB87F4D41D14}" dt="2020-06-26T16:08:52.930" v="618" actId="164"/>
          <ac:picMkLst>
            <pc:docMk/>
            <pc:sldMk cId="2495937671" sldId="353"/>
            <ac:picMk id="26" creationId="{CE0BDF68-1587-4AA3-82BE-1AAA1A4DEAC7}"/>
          </ac:picMkLst>
        </pc:picChg>
        <pc:picChg chg="add mod">
          <ac:chgData name="itpro guide" userId="1535074a45cce87e" providerId="LiveId" clId="{0FC60E12-C947-4E48-A6EF-BB87F4D41D14}" dt="2020-06-26T16:08:52.930" v="618" actId="164"/>
          <ac:picMkLst>
            <pc:docMk/>
            <pc:sldMk cId="2495937671" sldId="353"/>
            <ac:picMk id="27" creationId="{F0757478-D1C8-46D8-A403-E291780BCF04}"/>
          </ac:picMkLst>
        </pc:picChg>
        <pc:picChg chg="add mod">
          <ac:chgData name="itpro guide" userId="1535074a45cce87e" providerId="LiveId" clId="{0FC60E12-C947-4E48-A6EF-BB87F4D41D14}" dt="2020-06-26T16:08:52.930" v="618" actId="164"/>
          <ac:picMkLst>
            <pc:docMk/>
            <pc:sldMk cId="2495937671" sldId="353"/>
            <ac:picMk id="28" creationId="{4A9127A5-CF3C-47D0-80DB-E6EBB4BEEE12}"/>
          </ac:picMkLst>
        </pc:picChg>
        <pc:picChg chg="add mod">
          <ac:chgData name="itpro guide" userId="1535074a45cce87e" providerId="LiveId" clId="{0FC60E12-C947-4E48-A6EF-BB87F4D41D14}" dt="2020-06-26T16:08:52.930" v="618" actId="164"/>
          <ac:picMkLst>
            <pc:docMk/>
            <pc:sldMk cId="2495937671" sldId="353"/>
            <ac:picMk id="29" creationId="{6C86C5A0-0184-4068-BC80-B4F1C40C818E}"/>
          </ac:picMkLst>
        </pc:picChg>
        <pc:picChg chg="add mod">
          <ac:chgData name="itpro guide" userId="1535074a45cce87e" providerId="LiveId" clId="{0FC60E12-C947-4E48-A6EF-BB87F4D41D14}" dt="2020-06-26T16:08:52.930" v="618" actId="164"/>
          <ac:picMkLst>
            <pc:docMk/>
            <pc:sldMk cId="2495937671" sldId="353"/>
            <ac:picMk id="30" creationId="{40D17595-403C-4D6D-85C1-9E99AA8A3A35}"/>
          </ac:picMkLst>
        </pc:picChg>
        <pc:cxnChg chg="add del mod">
          <ac:chgData name="itpro guide" userId="1535074a45cce87e" providerId="LiveId" clId="{0FC60E12-C947-4E48-A6EF-BB87F4D41D14}" dt="2020-06-26T16:04:37.783" v="575" actId="478"/>
          <ac:cxnSpMkLst>
            <pc:docMk/>
            <pc:sldMk cId="2495937671" sldId="353"/>
            <ac:cxnSpMk id="21" creationId="{EEEE663D-4508-472E-ACFB-1BB9B6B1CBED}"/>
          </ac:cxnSpMkLst>
        </pc:cxnChg>
        <pc:cxnChg chg="add mod">
          <ac:chgData name="itpro guide" userId="1535074a45cce87e" providerId="LiveId" clId="{0FC60E12-C947-4E48-A6EF-BB87F4D41D14}" dt="2020-06-26T16:08:52.930" v="618" actId="164"/>
          <ac:cxnSpMkLst>
            <pc:docMk/>
            <pc:sldMk cId="2495937671" sldId="353"/>
            <ac:cxnSpMk id="32" creationId="{53627075-D113-4944-87B1-FA56548529BF}"/>
          </ac:cxnSpMkLst>
        </pc:cxnChg>
      </pc:sldChg>
      <pc:sldChg chg="addSp delSp modSp del mod">
        <pc:chgData name="itpro guide" userId="1535074a45cce87e" providerId="LiveId" clId="{0FC60E12-C947-4E48-A6EF-BB87F4D41D14}" dt="2020-06-26T16:40:57.489" v="769" actId="47"/>
        <pc:sldMkLst>
          <pc:docMk/>
          <pc:sldMk cId="4178666811" sldId="354"/>
        </pc:sldMkLst>
        <pc:spChg chg="mod">
          <ac:chgData name="itpro guide" userId="1535074a45cce87e" providerId="LiveId" clId="{0FC60E12-C947-4E48-A6EF-BB87F4D41D14}" dt="2020-06-26T16:08:56.889" v="619"/>
          <ac:spMkLst>
            <pc:docMk/>
            <pc:sldMk cId="4178666811" sldId="354"/>
            <ac:spMk id="7" creationId="{4B9FF564-B9B7-483F-B78F-B579AF0C247F}"/>
          </ac:spMkLst>
        </pc:spChg>
        <pc:spChg chg="mod">
          <ac:chgData name="itpro guide" userId="1535074a45cce87e" providerId="LiveId" clId="{0FC60E12-C947-4E48-A6EF-BB87F4D41D14}" dt="2020-06-26T16:08:56.889" v="619"/>
          <ac:spMkLst>
            <pc:docMk/>
            <pc:sldMk cId="4178666811" sldId="354"/>
            <ac:spMk id="8" creationId="{B43BE66B-0A97-42AF-9B25-B0E83585ADC7}"/>
          </ac:spMkLst>
        </pc:spChg>
        <pc:spChg chg="mod">
          <ac:chgData name="itpro guide" userId="1535074a45cce87e" providerId="LiveId" clId="{0FC60E12-C947-4E48-A6EF-BB87F4D41D14}" dt="2020-06-26T16:08:56.889" v="619"/>
          <ac:spMkLst>
            <pc:docMk/>
            <pc:sldMk cId="4178666811" sldId="354"/>
            <ac:spMk id="10" creationId="{FECDCCED-0D50-40A4-A78F-5A5C39790FD0}"/>
          </ac:spMkLst>
        </pc:spChg>
        <pc:spChg chg="mod">
          <ac:chgData name="itpro guide" userId="1535074a45cce87e" providerId="LiveId" clId="{0FC60E12-C947-4E48-A6EF-BB87F4D41D14}" dt="2020-06-26T16:08:56.889" v="619"/>
          <ac:spMkLst>
            <pc:docMk/>
            <pc:sldMk cId="4178666811" sldId="354"/>
            <ac:spMk id="14" creationId="{D753AF7D-F362-4E1E-ACB8-6D3A1D93E19A}"/>
          </ac:spMkLst>
        </pc:spChg>
        <pc:spChg chg="mod">
          <ac:chgData name="itpro guide" userId="1535074a45cce87e" providerId="LiveId" clId="{0FC60E12-C947-4E48-A6EF-BB87F4D41D14}" dt="2020-06-26T16:08:56.889" v="619"/>
          <ac:spMkLst>
            <pc:docMk/>
            <pc:sldMk cId="4178666811" sldId="354"/>
            <ac:spMk id="15" creationId="{8A2B80D7-D2AA-4AC6-BAF4-1549EA8EDF35}"/>
          </ac:spMkLst>
        </pc:spChg>
        <pc:spChg chg="mod">
          <ac:chgData name="itpro guide" userId="1535074a45cce87e" providerId="LiveId" clId="{0FC60E12-C947-4E48-A6EF-BB87F4D41D14}" dt="2020-06-26T16:08:56.889" v="619"/>
          <ac:spMkLst>
            <pc:docMk/>
            <pc:sldMk cId="4178666811" sldId="354"/>
            <ac:spMk id="16" creationId="{0900B65B-3DC3-48A3-907D-617F57B82230}"/>
          </ac:spMkLst>
        </pc:spChg>
        <pc:spChg chg="mod">
          <ac:chgData name="itpro guide" userId="1535074a45cce87e" providerId="LiveId" clId="{0FC60E12-C947-4E48-A6EF-BB87F4D41D14}" dt="2020-06-26T16:08:56.889" v="619"/>
          <ac:spMkLst>
            <pc:docMk/>
            <pc:sldMk cId="4178666811" sldId="354"/>
            <ac:spMk id="17" creationId="{DC4B83A1-8EDB-4F6B-BB12-EB9998352F9C}"/>
          </ac:spMkLst>
        </pc:spChg>
        <pc:spChg chg="mod">
          <ac:chgData name="itpro guide" userId="1535074a45cce87e" providerId="LiveId" clId="{0FC60E12-C947-4E48-A6EF-BB87F4D41D14}" dt="2020-06-26T16:08:56.889" v="619"/>
          <ac:spMkLst>
            <pc:docMk/>
            <pc:sldMk cId="4178666811" sldId="354"/>
            <ac:spMk id="19" creationId="{13DEEF99-5635-4679-89D8-437F8666744E}"/>
          </ac:spMkLst>
        </pc:spChg>
        <pc:spChg chg="mod">
          <ac:chgData name="itpro guide" userId="1535074a45cce87e" providerId="LiveId" clId="{0FC60E12-C947-4E48-A6EF-BB87F4D41D14}" dt="2020-06-26T16:08:56.889" v="619"/>
          <ac:spMkLst>
            <pc:docMk/>
            <pc:sldMk cId="4178666811" sldId="354"/>
            <ac:spMk id="22" creationId="{4CC246A9-E708-49C4-BC67-90C08EE28B52}"/>
          </ac:spMkLst>
        </pc:spChg>
        <pc:grpChg chg="add del mod">
          <ac:chgData name="itpro guide" userId="1535074a45cce87e" providerId="LiveId" clId="{0FC60E12-C947-4E48-A6EF-BB87F4D41D14}" dt="2020-06-26T16:09:04.563" v="622"/>
          <ac:grpSpMkLst>
            <pc:docMk/>
            <pc:sldMk cId="4178666811" sldId="354"/>
            <ac:grpSpMk id="6" creationId="{3211D656-9C69-4AE0-B3D6-DD862A8FFCC1}"/>
          </ac:grpSpMkLst>
        </pc:grpChg>
        <pc:picChg chg="mod">
          <ac:chgData name="itpro guide" userId="1535074a45cce87e" providerId="LiveId" clId="{0FC60E12-C947-4E48-A6EF-BB87F4D41D14}" dt="2020-06-26T16:08:56.889" v="619"/>
          <ac:picMkLst>
            <pc:docMk/>
            <pc:sldMk cId="4178666811" sldId="354"/>
            <ac:picMk id="9" creationId="{A628FA33-9CB8-4843-99FB-CBC26CE25027}"/>
          </ac:picMkLst>
        </pc:picChg>
        <pc:picChg chg="mod">
          <ac:chgData name="itpro guide" userId="1535074a45cce87e" providerId="LiveId" clId="{0FC60E12-C947-4E48-A6EF-BB87F4D41D14}" dt="2020-06-26T16:08:56.889" v="619"/>
          <ac:picMkLst>
            <pc:docMk/>
            <pc:sldMk cId="4178666811" sldId="354"/>
            <ac:picMk id="11" creationId="{F4C72B7F-7086-4261-AB57-8DAAA3C6F75F}"/>
          </ac:picMkLst>
        </pc:picChg>
        <pc:picChg chg="mod">
          <ac:chgData name="itpro guide" userId="1535074a45cce87e" providerId="LiveId" clId="{0FC60E12-C947-4E48-A6EF-BB87F4D41D14}" dt="2020-06-26T16:08:56.889" v="619"/>
          <ac:picMkLst>
            <pc:docMk/>
            <pc:sldMk cId="4178666811" sldId="354"/>
            <ac:picMk id="12" creationId="{493A30B2-4B1B-4E9E-B9EE-694B993E6C7F}"/>
          </ac:picMkLst>
        </pc:picChg>
        <pc:picChg chg="mod">
          <ac:chgData name="itpro guide" userId="1535074a45cce87e" providerId="LiveId" clId="{0FC60E12-C947-4E48-A6EF-BB87F4D41D14}" dt="2020-06-26T16:08:56.889" v="619"/>
          <ac:picMkLst>
            <pc:docMk/>
            <pc:sldMk cId="4178666811" sldId="354"/>
            <ac:picMk id="13" creationId="{A933228A-F50D-42FB-B53E-8B082A99D090}"/>
          </ac:picMkLst>
        </pc:picChg>
        <pc:picChg chg="mod">
          <ac:chgData name="itpro guide" userId="1535074a45cce87e" providerId="LiveId" clId="{0FC60E12-C947-4E48-A6EF-BB87F4D41D14}" dt="2020-06-26T16:08:56.889" v="619"/>
          <ac:picMkLst>
            <pc:docMk/>
            <pc:sldMk cId="4178666811" sldId="354"/>
            <ac:picMk id="18" creationId="{A7234099-26EB-44C7-B34D-28109C9407E3}"/>
          </ac:picMkLst>
        </pc:picChg>
        <pc:picChg chg="mod">
          <ac:chgData name="itpro guide" userId="1535074a45cce87e" providerId="LiveId" clId="{0FC60E12-C947-4E48-A6EF-BB87F4D41D14}" dt="2020-06-26T16:08:56.889" v="619"/>
          <ac:picMkLst>
            <pc:docMk/>
            <pc:sldMk cId="4178666811" sldId="354"/>
            <ac:picMk id="20" creationId="{8D87D1A2-76FC-4AD2-BA53-B5AA925A0F6F}"/>
          </ac:picMkLst>
        </pc:picChg>
        <pc:picChg chg="mod">
          <ac:chgData name="itpro guide" userId="1535074a45cce87e" providerId="LiveId" clId="{0FC60E12-C947-4E48-A6EF-BB87F4D41D14}" dt="2020-06-26T16:08:56.889" v="619"/>
          <ac:picMkLst>
            <pc:docMk/>
            <pc:sldMk cId="4178666811" sldId="354"/>
            <ac:picMk id="21" creationId="{669BF484-BA8B-4071-B857-03753ECAA644}"/>
          </ac:picMkLst>
        </pc:picChg>
        <pc:picChg chg="mod">
          <ac:chgData name="itpro guide" userId="1535074a45cce87e" providerId="LiveId" clId="{0FC60E12-C947-4E48-A6EF-BB87F4D41D14}" dt="2020-06-26T16:08:56.889" v="619"/>
          <ac:picMkLst>
            <pc:docMk/>
            <pc:sldMk cId="4178666811" sldId="354"/>
            <ac:picMk id="23" creationId="{0CD76CF5-32EB-4B34-B073-48D40894BFF9}"/>
          </ac:picMkLst>
        </pc:picChg>
        <pc:picChg chg="mod">
          <ac:chgData name="itpro guide" userId="1535074a45cce87e" providerId="LiveId" clId="{0FC60E12-C947-4E48-A6EF-BB87F4D41D14}" dt="2020-06-26T16:08:56.889" v="619"/>
          <ac:picMkLst>
            <pc:docMk/>
            <pc:sldMk cId="4178666811" sldId="354"/>
            <ac:picMk id="24" creationId="{E7AE369A-6C32-4867-AF10-802DEF62FCC7}"/>
          </ac:picMkLst>
        </pc:picChg>
        <pc:picChg chg="mod">
          <ac:chgData name="itpro guide" userId="1535074a45cce87e" providerId="LiveId" clId="{0FC60E12-C947-4E48-A6EF-BB87F4D41D14}" dt="2020-06-26T16:08:56.889" v="619"/>
          <ac:picMkLst>
            <pc:docMk/>
            <pc:sldMk cId="4178666811" sldId="354"/>
            <ac:picMk id="25" creationId="{3B4130AE-4308-47A9-9FC2-152E979655D5}"/>
          </ac:picMkLst>
        </pc:picChg>
        <pc:picChg chg="mod">
          <ac:chgData name="itpro guide" userId="1535074a45cce87e" providerId="LiveId" clId="{0FC60E12-C947-4E48-A6EF-BB87F4D41D14}" dt="2020-06-26T16:08:56.889" v="619"/>
          <ac:picMkLst>
            <pc:docMk/>
            <pc:sldMk cId="4178666811" sldId="354"/>
            <ac:picMk id="26" creationId="{241F3D47-BC45-4B92-8756-32660AAA5601}"/>
          </ac:picMkLst>
        </pc:picChg>
        <pc:picChg chg="mod">
          <ac:chgData name="itpro guide" userId="1535074a45cce87e" providerId="LiveId" clId="{0FC60E12-C947-4E48-A6EF-BB87F4D41D14}" dt="2020-06-26T16:08:56.889" v="619"/>
          <ac:picMkLst>
            <pc:docMk/>
            <pc:sldMk cId="4178666811" sldId="354"/>
            <ac:picMk id="27" creationId="{39C2E422-BC40-423D-AA26-06E38C3F5874}"/>
          </ac:picMkLst>
        </pc:picChg>
        <pc:cxnChg chg="mod">
          <ac:chgData name="itpro guide" userId="1535074a45cce87e" providerId="LiveId" clId="{0FC60E12-C947-4E48-A6EF-BB87F4D41D14}" dt="2020-06-26T16:08:56.889" v="619"/>
          <ac:cxnSpMkLst>
            <pc:docMk/>
            <pc:sldMk cId="4178666811" sldId="354"/>
            <ac:cxnSpMk id="28" creationId="{AAD89322-8860-48C3-9811-2E40276C0EFF}"/>
          </ac:cxnSpMkLst>
        </pc:cxnChg>
      </pc:sldChg>
      <pc:sldChg chg="del">
        <pc:chgData name="itpro guide" userId="1535074a45cce87e" providerId="LiveId" clId="{0FC60E12-C947-4E48-A6EF-BB87F4D41D14}" dt="2020-06-26T16:40:57.489" v="769" actId="47"/>
        <pc:sldMkLst>
          <pc:docMk/>
          <pc:sldMk cId="734033136" sldId="355"/>
        </pc:sldMkLst>
      </pc:sldChg>
      <pc:sldChg chg="del">
        <pc:chgData name="itpro guide" userId="1535074a45cce87e" providerId="LiveId" clId="{0FC60E12-C947-4E48-A6EF-BB87F4D41D14}" dt="2020-06-26T16:40:57.489" v="769" actId="47"/>
        <pc:sldMkLst>
          <pc:docMk/>
          <pc:sldMk cId="3682402905" sldId="356"/>
        </pc:sldMkLst>
      </pc:sldChg>
      <pc:sldChg chg="del">
        <pc:chgData name="itpro guide" userId="1535074a45cce87e" providerId="LiveId" clId="{0FC60E12-C947-4E48-A6EF-BB87F4D41D14}" dt="2020-06-26T16:40:57.489" v="769" actId="47"/>
        <pc:sldMkLst>
          <pc:docMk/>
          <pc:sldMk cId="3699493235" sldId="361"/>
        </pc:sldMkLst>
      </pc:sldChg>
      <pc:sldChg chg="del">
        <pc:chgData name="itpro guide" userId="1535074a45cce87e" providerId="LiveId" clId="{0FC60E12-C947-4E48-A6EF-BB87F4D41D14}" dt="2020-06-26T16:40:57.489" v="769" actId="47"/>
        <pc:sldMkLst>
          <pc:docMk/>
          <pc:sldMk cId="1394160847" sldId="362"/>
        </pc:sldMkLst>
      </pc:sldChg>
      <pc:sldChg chg="del">
        <pc:chgData name="itpro guide" userId="1535074a45cce87e" providerId="LiveId" clId="{0FC60E12-C947-4E48-A6EF-BB87F4D41D14}" dt="2020-06-26T16:40:57.489" v="769" actId="47"/>
        <pc:sldMkLst>
          <pc:docMk/>
          <pc:sldMk cId="3770235736" sldId="363"/>
        </pc:sldMkLst>
      </pc:sldChg>
      <pc:sldChg chg="del">
        <pc:chgData name="itpro guide" userId="1535074a45cce87e" providerId="LiveId" clId="{0FC60E12-C947-4E48-A6EF-BB87F4D41D14}" dt="2020-06-26T16:40:57.489" v="769" actId="47"/>
        <pc:sldMkLst>
          <pc:docMk/>
          <pc:sldMk cId="1304291433" sldId="364"/>
        </pc:sldMkLst>
      </pc:sldChg>
      <pc:sldChg chg="ord">
        <pc:chgData name="itpro guide" userId="1535074a45cce87e" providerId="LiveId" clId="{0FC60E12-C947-4E48-A6EF-BB87F4D41D14}" dt="2020-06-26T19:34:12.944" v="798"/>
        <pc:sldMkLst>
          <pc:docMk/>
          <pc:sldMk cId="606651752" sldId="365"/>
        </pc:sldMkLst>
      </pc:sldChg>
      <pc:sldChg chg="addSp delSp modSp new mod">
        <pc:chgData name="itpro guide" userId="1535074a45cce87e" providerId="LiveId" clId="{0FC60E12-C947-4E48-A6EF-BB87F4D41D14}" dt="2020-06-26T16:03:54.410" v="568" actId="1076"/>
        <pc:sldMkLst>
          <pc:docMk/>
          <pc:sldMk cId="4001550566" sldId="366"/>
        </pc:sldMkLst>
        <pc:spChg chg="del">
          <ac:chgData name="itpro guide" userId="1535074a45cce87e" providerId="LiveId" clId="{0FC60E12-C947-4E48-A6EF-BB87F4D41D14}" dt="2020-06-26T15:50:13.310" v="122" actId="478"/>
          <ac:spMkLst>
            <pc:docMk/>
            <pc:sldMk cId="4001550566" sldId="366"/>
            <ac:spMk id="2" creationId="{8370B695-C14F-43EB-B6F5-BF45D994F430}"/>
          </ac:spMkLst>
        </pc:spChg>
        <pc:spChg chg="del">
          <ac:chgData name="itpro guide" userId="1535074a45cce87e" providerId="LiveId" clId="{0FC60E12-C947-4E48-A6EF-BB87F4D41D14}" dt="2020-06-26T15:54:40.926" v="282" actId="478"/>
          <ac:spMkLst>
            <pc:docMk/>
            <pc:sldMk cId="4001550566" sldId="366"/>
            <ac:spMk id="4" creationId="{504BF021-F205-4A35-BD2B-63296A5C9177}"/>
          </ac:spMkLst>
        </pc:spChg>
        <pc:spChg chg="mod">
          <ac:chgData name="itpro guide" userId="1535074a45cce87e" providerId="LiveId" clId="{0FC60E12-C947-4E48-A6EF-BB87F4D41D14}" dt="2020-06-26T15:49:48.798" v="121" actId="20577"/>
          <ac:spMkLst>
            <pc:docMk/>
            <pc:sldMk cId="4001550566" sldId="366"/>
            <ac:spMk id="5" creationId="{0DEBC80E-017F-411B-9CA2-84D89F9D25B1}"/>
          </ac:spMkLst>
        </pc:spChg>
        <pc:spChg chg="add mod">
          <ac:chgData name="itpro guide" userId="1535074a45cce87e" providerId="LiveId" clId="{0FC60E12-C947-4E48-A6EF-BB87F4D41D14}" dt="2020-06-26T15:54:29.457" v="277" actId="1076"/>
          <ac:spMkLst>
            <pc:docMk/>
            <pc:sldMk cId="4001550566" sldId="366"/>
            <ac:spMk id="6" creationId="{E1A77319-1586-4957-BEC8-BDC81B3305B0}"/>
          </ac:spMkLst>
        </pc:spChg>
        <pc:spChg chg="add mod">
          <ac:chgData name="itpro guide" userId="1535074a45cce87e" providerId="LiveId" clId="{0FC60E12-C947-4E48-A6EF-BB87F4D41D14}" dt="2020-06-26T15:54:27.547" v="276" actId="14100"/>
          <ac:spMkLst>
            <pc:docMk/>
            <pc:sldMk cId="4001550566" sldId="366"/>
            <ac:spMk id="7" creationId="{0B761CCF-4BFA-4ED4-AD97-79EA3F1B5C51}"/>
          </ac:spMkLst>
        </pc:spChg>
        <pc:spChg chg="add mod">
          <ac:chgData name="itpro guide" userId="1535074a45cce87e" providerId="LiveId" clId="{0FC60E12-C947-4E48-A6EF-BB87F4D41D14}" dt="2020-06-26T15:54:25.226" v="274" actId="1076"/>
          <ac:spMkLst>
            <pc:docMk/>
            <pc:sldMk cId="4001550566" sldId="366"/>
            <ac:spMk id="9" creationId="{70BAE949-9051-4643-959D-24B96C80C5EB}"/>
          </ac:spMkLst>
        </pc:spChg>
        <pc:spChg chg="add mod">
          <ac:chgData name="itpro guide" userId="1535074a45cce87e" providerId="LiveId" clId="{0FC60E12-C947-4E48-A6EF-BB87F4D41D14}" dt="2020-06-26T15:53:21.987" v="219" actId="1076"/>
          <ac:spMkLst>
            <pc:docMk/>
            <pc:sldMk cId="4001550566" sldId="366"/>
            <ac:spMk id="15" creationId="{4D2C7EB8-2B8A-4AC8-9B51-A3927BC1EF3E}"/>
          </ac:spMkLst>
        </pc:spChg>
        <pc:spChg chg="add mod">
          <ac:chgData name="itpro guide" userId="1535074a45cce87e" providerId="LiveId" clId="{0FC60E12-C947-4E48-A6EF-BB87F4D41D14}" dt="2020-06-26T15:54:25.226" v="274" actId="1076"/>
          <ac:spMkLst>
            <pc:docMk/>
            <pc:sldMk cId="4001550566" sldId="366"/>
            <ac:spMk id="16" creationId="{C76CEAA6-4CA0-4DB0-B147-5F0081DB9528}"/>
          </ac:spMkLst>
        </pc:spChg>
        <pc:spChg chg="add del mod">
          <ac:chgData name="itpro guide" userId="1535074a45cce87e" providerId="LiveId" clId="{0FC60E12-C947-4E48-A6EF-BB87F4D41D14}" dt="2020-06-26T15:54:32.226" v="279" actId="478"/>
          <ac:spMkLst>
            <pc:docMk/>
            <pc:sldMk cId="4001550566" sldId="366"/>
            <ac:spMk id="17" creationId="{E8DDDBBF-1160-4F08-9C8D-61C45491ACB6}"/>
          </ac:spMkLst>
        </pc:spChg>
        <pc:spChg chg="add mod">
          <ac:chgData name="itpro guide" userId="1535074a45cce87e" providerId="LiveId" clId="{0FC60E12-C947-4E48-A6EF-BB87F4D41D14}" dt="2020-06-26T15:58:26.755" v="355" actId="1076"/>
          <ac:spMkLst>
            <pc:docMk/>
            <pc:sldMk cId="4001550566" sldId="366"/>
            <ac:spMk id="18" creationId="{F6DF2314-F414-40F9-9088-661F9259A160}"/>
          </ac:spMkLst>
        </pc:spChg>
        <pc:spChg chg="add mod">
          <ac:chgData name="itpro guide" userId="1535074a45cce87e" providerId="LiveId" clId="{0FC60E12-C947-4E48-A6EF-BB87F4D41D14}" dt="2020-06-26T15:58:12.098" v="354" actId="1076"/>
          <ac:spMkLst>
            <pc:docMk/>
            <pc:sldMk cId="4001550566" sldId="366"/>
            <ac:spMk id="19" creationId="{1718CEE4-6ED5-4D42-B3DD-DC254314F113}"/>
          </ac:spMkLst>
        </pc:spChg>
        <pc:spChg chg="add del mod">
          <ac:chgData name="itpro guide" userId="1535074a45cce87e" providerId="LiveId" clId="{0FC60E12-C947-4E48-A6EF-BB87F4D41D14}" dt="2020-06-26T15:54:52.652" v="289" actId="478"/>
          <ac:spMkLst>
            <pc:docMk/>
            <pc:sldMk cId="4001550566" sldId="366"/>
            <ac:spMk id="21" creationId="{114C7DEB-2CC0-4244-9B28-66327B1C906D}"/>
          </ac:spMkLst>
        </pc:spChg>
        <pc:spChg chg="add del mod">
          <ac:chgData name="itpro guide" userId="1535074a45cce87e" providerId="LiveId" clId="{0FC60E12-C947-4E48-A6EF-BB87F4D41D14}" dt="2020-06-26T15:54:46.722" v="284" actId="478"/>
          <ac:spMkLst>
            <pc:docMk/>
            <pc:sldMk cId="4001550566" sldId="366"/>
            <ac:spMk id="25" creationId="{C325859B-9DF7-4E25-B2F9-C48F2D64B8D9}"/>
          </ac:spMkLst>
        </pc:spChg>
        <pc:spChg chg="add del mod">
          <ac:chgData name="itpro guide" userId="1535074a45cce87e" providerId="LiveId" clId="{0FC60E12-C947-4E48-A6EF-BB87F4D41D14}" dt="2020-06-26T15:54:49.530" v="285" actId="478"/>
          <ac:spMkLst>
            <pc:docMk/>
            <pc:sldMk cId="4001550566" sldId="366"/>
            <ac:spMk id="26" creationId="{BD562A66-1135-4EDC-868B-B2EE2D0FBCB1}"/>
          </ac:spMkLst>
        </pc:spChg>
        <pc:spChg chg="add mod">
          <ac:chgData name="itpro guide" userId="1535074a45cce87e" providerId="LiveId" clId="{0FC60E12-C947-4E48-A6EF-BB87F4D41D14}" dt="2020-06-26T15:55:58.994" v="314" actId="1076"/>
          <ac:spMkLst>
            <pc:docMk/>
            <pc:sldMk cId="4001550566" sldId="366"/>
            <ac:spMk id="28" creationId="{0C4D976B-512F-42D4-90EF-63DF6FE0064A}"/>
          </ac:spMkLst>
        </pc:spChg>
        <pc:spChg chg="add del mod">
          <ac:chgData name="itpro guide" userId="1535074a45cce87e" providerId="LiveId" clId="{0FC60E12-C947-4E48-A6EF-BB87F4D41D14}" dt="2020-06-26T15:56:24.112" v="320" actId="478"/>
          <ac:spMkLst>
            <pc:docMk/>
            <pc:sldMk cId="4001550566" sldId="366"/>
            <ac:spMk id="31" creationId="{D097B5CC-F712-43B6-A179-61292C883144}"/>
          </ac:spMkLst>
        </pc:spChg>
        <pc:spChg chg="add mod">
          <ac:chgData name="itpro guide" userId="1535074a45cce87e" providerId="LiveId" clId="{0FC60E12-C947-4E48-A6EF-BB87F4D41D14}" dt="2020-06-26T15:57:53.754" v="351" actId="1076"/>
          <ac:spMkLst>
            <pc:docMk/>
            <pc:sldMk cId="4001550566" sldId="366"/>
            <ac:spMk id="36" creationId="{0D7B1EA1-300D-4AFD-BE36-66E13C95C943}"/>
          </ac:spMkLst>
        </pc:spChg>
        <pc:spChg chg="add del mod">
          <ac:chgData name="itpro guide" userId="1535074a45cce87e" providerId="LiveId" clId="{0FC60E12-C947-4E48-A6EF-BB87F4D41D14}" dt="2020-06-26T15:58:27.643" v="357"/>
          <ac:spMkLst>
            <pc:docMk/>
            <pc:sldMk cId="4001550566" sldId="366"/>
            <ac:spMk id="37" creationId="{DA183A8E-C926-4D01-AFEA-5A2F369F3114}"/>
          </ac:spMkLst>
        </pc:spChg>
        <pc:spChg chg="add mod">
          <ac:chgData name="itpro guide" userId="1535074a45cce87e" providerId="LiveId" clId="{0FC60E12-C947-4E48-A6EF-BB87F4D41D14}" dt="2020-06-26T15:59:09.427" v="389" actId="1076"/>
          <ac:spMkLst>
            <pc:docMk/>
            <pc:sldMk cId="4001550566" sldId="366"/>
            <ac:spMk id="40" creationId="{B223D846-4117-4780-9DF4-A4C3387DCE9A}"/>
          </ac:spMkLst>
        </pc:spChg>
        <pc:spChg chg="add mod">
          <ac:chgData name="itpro guide" userId="1535074a45cce87e" providerId="LiveId" clId="{0FC60E12-C947-4E48-A6EF-BB87F4D41D14}" dt="2020-06-26T15:59:51.955" v="398" actId="1076"/>
          <ac:spMkLst>
            <pc:docMk/>
            <pc:sldMk cId="4001550566" sldId="366"/>
            <ac:spMk id="41" creationId="{0654C259-B5C8-4A5E-B97C-5A997602EFD7}"/>
          </ac:spMkLst>
        </pc:spChg>
        <pc:spChg chg="add mod">
          <ac:chgData name="itpro guide" userId="1535074a45cce87e" providerId="LiveId" clId="{0FC60E12-C947-4E48-A6EF-BB87F4D41D14}" dt="2020-06-26T16:03:54.410" v="568" actId="1076"/>
          <ac:spMkLst>
            <pc:docMk/>
            <pc:sldMk cId="4001550566" sldId="366"/>
            <ac:spMk id="42" creationId="{092333E1-22E8-47BA-B491-17A7028928E8}"/>
          </ac:spMkLst>
        </pc:spChg>
        <pc:picChg chg="add mod">
          <ac:chgData name="itpro guide" userId="1535074a45cce87e" providerId="LiveId" clId="{0FC60E12-C947-4E48-A6EF-BB87F4D41D14}" dt="2020-06-26T15:54:25.226" v="274" actId="1076"/>
          <ac:picMkLst>
            <pc:docMk/>
            <pc:sldMk cId="4001550566" sldId="366"/>
            <ac:picMk id="8" creationId="{5E939073-5402-49CE-B264-C5F3E7821D4B}"/>
          </ac:picMkLst>
        </pc:picChg>
        <pc:picChg chg="add mod">
          <ac:chgData name="itpro guide" userId="1535074a45cce87e" providerId="LiveId" clId="{0FC60E12-C947-4E48-A6EF-BB87F4D41D14}" dt="2020-06-26T15:54:25.226" v="274" actId="1076"/>
          <ac:picMkLst>
            <pc:docMk/>
            <pc:sldMk cId="4001550566" sldId="366"/>
            <ac:picMk id="11" creationId="{8F59F52D-0E34-4156-8BD2-81E247E732D6}"/>
          </ac:picMkLst>
        </pc:picChg>
        <pc:picChg chg="add mod">
          <ac:chgData name="itpro guide" userId="1535074a45cce87e" providerId="LiveId" clId="{0FC60E12-C947-4E48-A6EF-BB87F4D41D14}" dt="2020-06-26T15:54:25.226" v="274" actId="1076"/>
          <ac:picMkLst>
            <pc:docMk/>
            <pc:sldMk cId="4001550566" sldId="366"/>
            <ac:picMk id="12" creationId="{9EB15328-F090-4D53-A2F5-97391D910E6F}"/>
          </ac:picMkLst>
        </pc:picChg>
        <pc:picChg chg="add mod">
          <ac:chgData name="itpro guide" userId="1535074a45cce87e" providerId="LiveId" clId="{0FC60E12-C947-4E48-A6EF-BB87F4D41D14}" dt="2020-06-26T15:53:03.737" v="196" actId="1076"/>
          <ac:picMkLst>
            <pc:docMk/>
            <pc:sldMk cId="4001550566" sldId="366"/>
            <ac:picMk id="14" creationId="{A3F32564-CFB6-4F10-B5B1-2BD19E339AEB}"/>
          </ac:picMkLst>
        </pc:picChg>
        <pc:picChg chg="add del mod">
          <ac:chgData name="itpro guide" userId="1535074a45cce87e" providerId="LiveId" clId="{0FC60E12-C947-4E48-A6EF-BB87F4D41D14}" dt="2020-06-26T15:54:53.179" v="290" actId="478"/>
          <ac:picMkLst>
            <pc:docMk/>
            <pc:sldMk cId="4001550566" sldId="366"/>
            <ac:picMk id="20" creationId="{5900E95A-1D51-42F8-B7CE-223F3D1F6872}"/>
          </ac:picMkLst>
        </pc:picChg>
        <pc:picChg chg="add del mod">
          <ac:chgData name="itpro guide" userId="1535074a45cce87e" providerId="LiveId" clId="{0FC60E12-C947-4E48-A6EF-BB87F4D41D14}" dt="2020-06-26T15:54:50.578" v="287" actId="478"/>
          <ac:picMkLst>
            <pc:docMk/>
            <pc:sldMk cId="4001550566" sldId="366"/>
            <ac:picMk id="22" creationId="{29B92F42-A893-4CDF-B262-CC0F9CE5133B}"/>
          </ac:picMkLst>
        </pc:picChg>
        <pc:picChg chg="add del mod">
          <ac:chgData name="itpro guide" userId="1535074a45cce87e" providerId="LiveId" clId="{0FC60E12-C947-4E48-A6EF-BB87F4D41D14}" dt="2020-06-26T15:54:50.162" v="286" actId="478"/>
          <ac:picMkLst>
            <pc:docMk/>
            <pc:sldMk cId="4001550566" sldId="366"/>
            <ac:picMk id="23" creationId="{ABAE8CD2-0360-4C90-87C1-AB017AF36932}"/>
          </ac:picMkLst>
        </pc:picChg>
        <pc:picChg chg="add del mod">
          <ac:chgData name="itpro guide" userId="1535074a45cce87e" providerId="LiveId" clId="{0FC60E12-C947-4E48-A6EF-BB87F4D41D14}" dt="2020-06-26T15:54:44.293" v="283" actId="478"/>
          <ac:picMkLst>
            <pc:docMk/>
            <pc:sldMk cId="4001550566" sldId="366"/>
            <ac:picMk id="24" creationId="{7BA0E0BB-4DA7-47E4-8C55-06132E582919}"/>
          </ac:picMkLst>
        </pc:picChg>
        <pc:picChg chg="add mod">
          <ac:chgData name="itpro guide" userId="1535074a45cce87e" providerId="LiveId" clId="{0FC60E12-C947-4E48-A6EF-BB87F4D41D14}" dt="2020-06-26T15:55:56.706" v="313" actId="1076"/>
          <ac:picMkLst>
            <pc:docMk/>
            <pc:sldMk cId="4001550566" sldId="366"/>
            <ac:picMk id="27" creationId="{4AE6E07B-13A2-4CBC-8321-BC0D6786BAE8}"/>
          </ac:picMkLst>
        </pc:picChg>
        <pc:picChg chg="add del mod">
          <ac:chgData name="itpro guide" userId="1535074a45cce87e" providerId="LiveId" clId="{0FC60E12-C947-4E48-A6EF-BB87F4D41D14}" dt="2020-06-26T15:56:26.171" v="321" actId="478"/>
          <ac:picMkLst>
            <pc:docMk/>
            <pc:sldMk cId="4001550566" sldId="366"/>
            <ac:picMk id="30" creationId="{0FC5CE55-AD96-4E5E-A543-FDC98DD3F171}"/>
          </ac:picMkLst>
        </pc:picChg>
        <pc:picChg chg="add mod">
          <ac:chgData name="itpro guide" userId="1535074a45cce87e" providerId="LiveId" clId="{0FC60E12-C947-4E48-A6EF-BB87F4D41D14}" dt="2020-06-26T15:57:31.165" v="326" actId="207"/>
          <ac:picMkLst>
            <pc:docMk/>
            <pc:sldMk cId="4001550566" sldId="366"/>
            <ac:picMk id="35" creationId="{9D46297B-F24C-4FFC-A5DE-59F6591EE5C2}"/>
          </ac:picMkLst>
        </pc:picChg>
        <pc:picChg chg="add mod">
          <ac:chgData name="itpro guide" userId="1535074a45cce87e" providerId="LiveId" clId="{0FC60E12-C947-4E48-A6EF-BB87F4D41D14}" dt="2020-06-26T15:58:50.026" v="361" actId="1076"/>
          <ac:picMkLst>
            <pc:docMk/>
            <pc:sldMk cId="4001550566" sldId="366"/>
            <ac:picMk id="39" creationId="{0AB54D44-DC5A-4AA0-BCFC-4689156425E7}"/>
          </ac:picMkLst>
        </pc:picChg>
        <pc:picChg chg="add mod">
          <ac:chgData name="itpro guide" userId="1535074a45cce87e" providerId="LiveId" clId="{0FC60E12-C947-4E48-A6EF-BB87F4D41D14}" dt="2020-06-26T16:01:56.226" v="497" actId="1076"/>
          <ac:picMkLst>
            <pc:docMk/>
            <pc:sldMk cId="4001550566" sldId="366"/>
            <ac:picMk id="43" creationId="{514466E7-3C22-48B3-ABB3-FF67216C9246}"/>
          </ac:picMkLst>
        </pc:picChg>
        <pc:picChg chg="add mod">
          <ac:chgData name="itpro guide" userId="1535074a45cce87e" providerId="LiveId" clId="{0FC60E12-C947-4E48-A6EF-BB87F4D41D14}" dt="2020-06-26T16:01:54.907" v="496" actId="1076"/>
          <ac:picMkLst>
            <pc:docMk/>
            <pc:sldMk cId="4001550566" sldId="366"/>
            <ac:picMk id="44" creationId="{B2AF474E-2A0F-4A0D-982F-E51B584E6A7C}"/>
          </ac:picMkLst>
        </pc:picChg>
        <pc:picChg chg="add mod">
          <ac:chgData name="itpro guide" userId="1535074a45cce87e" providerId="LiveId" clId="{0FC60E12-C947-4E48-A6EF-BB87F4D41D14}" dt="2020-06-26T16:01:59.978" v="499" actId="1076"/>
          <ac:picMkLst>
            <pc:docMk/>
            <pc:sldMk cId="4001550566" sldId="366"/>
            <ac:picMk id="45" creationId="{062F242E-5475-4CCB-868E-FAF98864CE9C}"/>
          </ac:picMkLst>
        </pc:picChg>
        <pc:picChg chg="add mod">
          <ac:chgData name="itpro guide" userId="1535074a45cce87e" providerId="LiveId" clId="{0FC60E12-C947-4E48-A6EF-BB87F4D41D14}" dt="2020-06-26T16:02:09.354" v="502" actId="1076"/>
          <ac:picMkLst>
            <pc:docMk/>
            <pc:sldMk cId="4001550566" sldId="366"/>
            <ac:picMk id="46" creationId="{DAEA4811-8D7A-48E5-BAE2-014A2999F8F1}"/>
          </ac:picMkLst>
        </pc:picChg>
        <pc:cxnChg chg="add mod">
          <ac:chgData name="itpro guide" userId="1535074a45cce87e" providerId="LiveId" clId="{0FC60E12-C947-4E48-A6EF-BB87F4D41D14}" dt="2020-06-26T15:56:58.010" v="323" actId="693"/>
          <ac:cxnSpMkLst>
            <pc:docMk/>
            <pc:sldMk cId="4001550566" sldId="366"/>
            <ac:cxnSpMk id="33" creationId="{CDC9C73A-FDA0-49A8-B73A-3F7BBF379403}"/>
          </ac:cxnSpMkLst>
        </pc:cxnChg>
      </pc:sldChg>
      <pc:sldChg chg="addSp modSp add mod">
        <pc:chgData name="itpro guide" userId="1535074a45cce87e" providerId="LiveId" clId="{0FC60E12-C947-4E48-A6EF-BB87F4D41D14}" dt="2020-06-26T16:22:56.323" v="693" actId="1076"/>
        <pc:sldMkLst>
          <pc:docMk/>
          <pc:sldMk cId="1926558707" sldId="367"/>
        </pc:sldMkLst>
        <pc:spChg chg="mod">
          <ac:chgData name="itpro guide" userId="1535074a45cce87e" providerId="LiveId" clId="{0FC60E12-C947-4E48-A6EF-BB87F4D41D14}" dt="2020-06-26T16:17:54.084" v="626" actId="113"/>
          <ac:spMkLst>
            <pc:docMk/>
            <pc:sldMk cId="1926558707" sldId="367"/>
            <ac:spMk id="5" creationId="{AC7CEDDC-0506-4529-ABD5-5342B1E73E8A}"/>
          </ac:spMkLst>
        </pc:spChg>
        <pc:spChg chg="mod">
          <ac:chgData name="itpro guide" userId="1535074a45cce87e" providerId="LiveId" clId="{0FC60E12-C947-4E48-A6EF-BB87F4D41D14}" dt="2020-06-26T16:20:49.205" v="673" actId="20577"/>
          <ac:spMkLst>
            <pc:docMk/>
            <pc:sldMk cId="1926558707" sldId="367"/>
            <ac:spMk id="24" creationId="{D349129E-0A86-4F04-B536-324E876D41C2}"/>
          </ac:spMkLst>
        </pc:spChg>
        <pc:spChg chg="mod">
          <ac:chgData name="itpro guide" userId="1535074a45cce87e" providerId="LiveId" clId="{0FC60E12-C947-4E48-A6EF-BB87F4D41D14}" dt="2020-06-26T16:22:56.323" v="693" actId="1076"/>
          <ac:spMkLst>
            <pc:docMk/>
            <pc:sldMk cId="1926558707" sldId="367"/>
            <ac:spMk id="33" creationId="{295EA309-FEA8-4343-9D4E-6FE2AA326B6A}"/>
          </ac:spMkLst>
        </pc:spChg>
        <pc:spChg chg="add mod">
          <ac:chgData name="itpro guide" userId="1535074a45cce87e" providerId="LiveId" clId="{0FC60E12-C947-4E48-A6EF-BB87F4D41D14}" dt="2020-06-26T16:19:24.595" v="653" actId="1076"/>
          <ac:spMkLst>
            <pc:docMk/>
            <pc:sldMk cId="1926558707" sldId="367"/>
            <ac:spMk id="36" creationId="{0F5FAD62-A6B5-4C7E-AB5F-B636A5D1C7EC}"/>
          </ac:spMkLst>
        </pc:spChg>
        <pc:picChg chg="add mod">
          <ac:chgData name="itpro guide" userId="1535074a45cce87e" providerId="LiveId" clId="{0FC60E12-C947-4E48-A6EF-BB87F4D41D14}" dt="2020-06-26T16:18:31.266" v="629" actId="1076"/>
          <ac:picMkLst>
            <pc:docMk/>
            <pc:sldMk cId="1926558707" sldId="367"/>
            <ac:picMk id="4" creationId="{3FD468F5-6BA8-400E-A79F-148C9F0FDAD7}"/>
          </ac:picMkLst>
        </pc:picChg>
        <pc:picChg chg="add mod">
          <ac:chgData name="itpro guide" userId="1535074a45cce87e" providerId="LiveId" clId="{0FC60E12-C947-4E48-A6EF-BB87F4D41D14}" dt="2020-06-26T16:21:19.371" v="677" actId="1076"/>
          <ac:picMkLst>
            <pc:docMk/>
            <pc:sldMk cId="1926558707" sldId="367"/>
            <ac:picMk id="25" creationId="{32906E8E-9506-473E-AF37-766045ABE8F3}"/>
          </ac:picMkLst>
        </pc:picChg>
        <pc:picChg chg="add mod">
          <ac:chgData name="itpro guide" userId="1535074a45cce87e" providerId="LiveId" clId="{0FC60E12-C947-4E48-A6EF-BB87F4D41D14}" dt="2020-06-26T16:19:04.460" v="634" actId="1076"/>
          <ac:picMkLst>
            <pc:docMk/>
            <pc:sldMk cId="1926558707" sldId="367"/>
            <ac:picMk id="35" creationId="{2769C6F0-CB9B-41B6-AFDF-A84DC50AFA95}"/>
          </ac:picMkLst>
        </pc:picChg>
        <pc:cxnChg chg="add mod">
          <ac:chgData name="itpro guide" userId="1535074a45cce87e" providerId="LiveId" clId="{0FC60E12-C947-4E48-A6EF-BB87F4D41D14}" dt="2020-06-26T16:21:23.739" v="678" actId="14100"/>
          <ac:cxnSpMkLst>
            <pc:docMk/>
            <pc:sldMk cId="1926558707" sldId="367"/>
            <ac:cxnSpMk id="7" creationId="{06C04CD7-5D29-41F7-AB72-234EE2EE80A3}"/>
          </ac:cxnSpMkLst>
        </pc:cxnChg>
      </pc:sldChg>
      <pc:sldChg chg="addSp delSp modSp add mod">
        <pc:chgData name="itpro guide" userId="1535074a45cce87e" providerId="LiveId" clId="{0FC60E12-C947-4E48-A6EF-BB87F4D41D14}" dt="2020-06-28T10:34:22.495" v="1287" actId="732"/>
        <pc:sldMkLst>
          <pc:docMk/>
          <pc:sldMk cId="1816163709" sldId="368"/>
        </pc:sldMkLst>
        <pc:spChg chg="mod">
          <ac:chgData name="itpro guide" userId="1535074a45cce87e" providerId="LiveId" clId="{0FC60E12-C947-4E48-A6EF-BB87F4D41D14}" dt="2020-06-26T16:25:55.876" v="696" actId="113"/>
          <ac:spMkLst>
            <pc:docMk/>
            <pc:sldMk cId="1816163709" sldId="368"/>
            <ac:spMk id="5" creationId="{AC7CEDDC-0506-4529-ABD5-5342B1E73E8A}"/>
          </ac:spMkLst>
        </pc:spChg>
        <pc:spChg chg="mod topLvl">
          <ac:chgData name="itpro guide" userId="1535074a45cce87e" providerId="LiveId" clId="{0FC60E12-C947-4E48-A6EF-BB87F4D41D14}" dt="2020-06-28T10:16:10.353" v="1246" actId="165"/>
          <ac:spMkLst>
            <pc:docMk/>
            <pc:sldMk cId="1816163709" sldId="368"/>
            <ac:spMk id="8" creationId="{09E45C35-AF1C-4D16-9141-5F98B9196420}"/>
          </ac:spMkLst>
        </pc:spChg>
        <pc:spChg chg="mod topLvl">
          <ac:chgData name="itpro guide" userId="1535074a45cce87e" providerId="LiveId" clId="{0FC60E12-C947-4E48-A6EF-BB87F4D41D14}" dt="2020-06-28T10:21:11.419" v="1283" actId="1076"/>
          <ac:spMkLst>
            <pc:docMk/>
            <pc:sldMk cId="1816163709" sldId="368"/>
            <ac:spMk id="9" creationId="{D80991F2-7C1D-491C-8480-1373559E8E8B}"/>
          </ac:spMkLst>
        </pc:spChg>
        <pc:spChg chg="mod topLvl">
          <ac:chgData name="itpro guide" userId="1535074a45cce87e" providerId="LiveId" clId="{0FC60E12-C947-4E48-A6EF-BB87F4D41D14}" dt="2020-06-28T10:18:55.911" v="1260" actId="1076"/>
          <ac:spMkLst>
            <pc:docMk/>
            <pc:sldMk cId="1816163709" sldId="368"/>
            <ac:spMk id="11" creationId="{A106A1D2-53C1-4C6F-A82F-37066FB941AE}"/>
          </ac:spMkLst>
        </pc:spChg>
        <pc:spChg chg="mod topLvl">
          <ac:chgData name="itpro guide" userId="1535074a45cce87e" providerId="LiveId" clId="{0FC60E12-C947-4E48-A6EF-BB87F4D41D14}" dt="2020-06-28T10:16:10.353" v="1246" actId="165"/>
          <ac:spMkLst>
            <pc:docMk/>
            <pc:sldMk cId="1816163709" sldId="368"/>
            <ac:spMk id="15" creationId="{326FC505-F5E8-402A-8D87-E4086D15E2D2}"/>
          </ac:spMkLst>
        </pc:spChg>
        <pc:spChg chg="mod topLvl">
          <ac:chgData name="itpro guide" userId="1535074a45cce87e" providerId="LiveId" clId="{0FC60E12-C947-4E48-A6EF-BB87F4D41D14}" dt="2020-06-28T10:16:16.504" v="1247" actId="1076"/>
          <ac:spMkLst>
            <pc:docMk/>
            <pc:sldMk cId="1816163709" sldId="368"/>
            <ac:spMk id="16" creationId="{B82BFE2E-89F4-4C86-AAFF-5F3C86044B8F}"/>
          </ac:spMkLst>
        </pc:spChg>
        <pc:spChg chg="mod topLvl">
          <ac:chgData name="itpro guide" userId="1535074a45cce87e" providerId="LiveId" clId="{0FC60E12-C947-4E48-A6EF-BB87F4D41D14}" dt="2020-06-28T10:16:10.353" v="1246" actId="165"/>
          <ac:spMkLst>
            <pc:docMk/>
            <pc:sldMk cId="1816163709" sldId="368"/>
            <ac:spMk id="17" creationId="{9981846F-0238-4290-957E-64F6B4B20E5F}"/>
          </ac:spMkLst>
        </pc:spChg>
        <pc:spChg chg="mod topLvl">
          <ac:chgData name="itpro guide" userId="1535074a45cce87e" providerId="LiveId" clId="{0FC60E12-C947-4E48-A6EF-BB87F4D41D14}" dt="2020-06-28T10:16:10.353" v="1246" actId="165"/>
          <ac:spMkLst>
            <pc:docMk/>
            <pc:sldMk cId="1816163709" sldId="368"/>
            <ac:spMk id="18" creationId="{AE7919EC-2A15-4FF3-89CE-6F5689054D99}"/>
          </ac:spMkLst>
        </pc:spChg>
        <pc:spChg chg="mod topLvl">
          <ac:chgData name="itpro guide" userId="1535074a45cce87e" providerId="LiveId" clId="{0FC60E12-C947-4E48-A6EF-BB87F4D41D14}" dt="2020-06-28T10:16:10.353" v="1246" actId="165"/>
          <ac:spMkLst>
            <pc:docMk/>
            <pc:sldMk cId="1816163709" sldId="368"/>
            <ac:spMk id="20" creationId="{EF60D8B9-88E7-4661-BE53-150748BDAF06}"/>
          </ac:spMkLst>
        </pc:spChg>
        <pc:spChg chg="mod topLvl">
          <ac:chgData name="itpro guide" userId="1535074a45cce87e" providerId="LiveId" clId="{0FC60E12-C947-4E48-A6EF-BB87F4D41D14}" dt="2020-06-28T10:16:10.353" v="1246" actId="165"/>
          <ac:spMkLst>
            <pc:docMk/>
            <pc:sldMk cId="1816163709" sldId="368"/>
            <ac:spMk id="24" creationId="{D349129E-0A86-4F04-B536-324E876D41C2}"/>
          </ac:spMkLst>
        </pc:spChg>
        <pc:spChg chg="mod">
          <ac:chgData name="itpro guide" userId="1535074a45cce87e" providerId="LiveId" clId="{0FC60E12-C947-4E48-A6EF-BB87F4D41D14}" dt="2020-06-26T16:39:50.906" v="741"/>
          <ac:spMkLst>
            <pc:docMk/>
            <pc:sldMk cId="1816163709" sldId="368"/>
            <ac:spMk id="33" creationId="{295EA309-FEA8-4343-9D4E-6FE2AA326B6A}"/>
          </ac:spMkLst>
        </pc:spChg>
        <pc:spChg chg="mod">
          <ac:chgData name="itpro guide" userId="1535074a45cce87e" providerId="LiveId" clId="{0FC60E12-C947-4E48-A6EF-BB87F4D41D14}" dt="2020-06-28T10:18:46.032" v="1257" actId="1076"/>
          <ac:spMkLst>
            <pc:docMk/>
            <pc:sldMk cId="1816163709" sldId="368"/>
            <ac:spMk id="36" creationId="{0F5FAD62-A6B5-4C7E-AB5F-B636A5D1C7EC}"/>
          </ac:spMkLst>
        </pc:spChg>
        <pc:spChg chg="add mod">
          <ac:chgData name="itpro guide" userId="1535074a45cce87e" providerId="LiveId" clId="{0FC60E12-C947-4E48-A6EF-BB87F4D41D14}" dt="2020-06-26T16:40:47.666" v="768" actId="1076"/>
          <ac:spMkLst>
            <pc:docMk/>
            <pc:sldMk cId="1816163709" sldId="368"/>
            <ac:spMk id="39" creationId="{970F9A86-00E7-4346-B357-38119AB7EF9E}"/>
          </ac:spMkLst>
        </pc:spChg>
        <pc:spChg chg="add mod">
          <ac:chgData name="itpro guide" userId="1535074a45cce87e" providerId="LiveId" clId="{0FC60E12-C947-4E48-A6EF-BB87F4D41D14}" dt="2020-06-28T10:21:14.121" v="1284" actId="1076"/>
          <ac:spMkLst>
            <pc:docMk/>
            <pc:sldMk cId="1816163709" sldId="368"/>
            <ac:spMk id="40" creationId="{5FEACEE4-54B2-486A-8F16-58F31C8203C6}"/>
          </ac:spMkLst>
        </pc:spChg>
        <pc:grpChg chg="del">
          <ac:chgData name="itpro guide" userId="1535074a45cce87e" providerId="LiveId" clId="{0FC60E12-C947-4E48-A6EF-BB87F4D41D14}" dt="2020-06-28T10:16:10.353" v="1246" actId="165"/>
          <ac:grpSpMkLst>
            <pc:docMk/>
            <pc:sldMk cId="1816163709" sldId="368"/>
            <ac:grpSpMk id="34" creationId="{7937A659-5DDD-4265-B5C5-A8208C410F0D}"/>
          </ac:grpSpMkLst>
        </pc:grpChg>
        <pc:picChg chg="mod">
          <ac:chgData name="itpro guide" userId="1535074a45cce87e" providerId="LiveId" clId="{0FC60E12-C947-4E48-A6EF-BB87F4D41D14}" dt="2020-06-26T16:28:55.387" v="728" actId="1076"/>
          <ac:picMkLst>
            <pc:docMk/>
            <pc:sldMk cId="1816163709" sldId="368"/>
            <ac:picMk id="4" creationId="{3FD468F5-6BA8-400E-A79F-148C9F0FDAD7}"/>
          </ac:picMkLst>
        </pc:picChg>
        <pc:picChg chg="mod topLvl">
          <ac:chgData name="itpro guide" userId="1535074a45cce87e" providerId="LiveId" clId="{0FC60E12-C947-4E48-A6EF-BB87F4D41D14}" dt="2020-06-28T10:18:39.343" v="1255" actId="1076"/>
          <ac:picMkLst>
            <pc:docMk/>
            <pc:sldMk cId="1816163709" sldId="368"/>
            <ac:picMk id="10" creationId="{430E8F0F-6F83-4836-A4DF-641D205EC169}"/>
          </ac:picMkLst>
        </pc:picChg>
        <pc:picChg chg="mod topLvl">
          <ac:chgData name="itpro guide" userId="1535074a45cce87e" providerId="LiveId" clId="{0FC60E12-C947-4E48-A6EF-BB87F4D41D14}" dt="2020-06-28T10:16:28.688" v="1251" actId="1076"/>
          <ac:picMkLst>
            <pc:docMk/>
            <pc:sldMk cId="1816163709" sldId="368"/>
            <ac:picMk id="12" creationId="{B6ABCB11-DC5E-4F8D-A27D-E6654F038333}"/>
          </ac:picMkLst>
        </pc:picChg>
        <pc:picChg chg="mod topLvl">
          <ac:chgData name="itpro guide" userId="1535074a45cce87e" providerId="LiveId" clId="{0FC60E12-C947-4E48-A6EF-BB87F4D41D14}" dt="2020-06-28T10:16:18.320" v="1248" actId="1076"/>
          <ac:picMkLst>
            <pc:docMk/>
            <pc:sldMk cId="1816163709" sldId="368"/>
            <ac:picMk id="13" creationId="{1955A5DA-1895-421E-B33A-8E8C9E4CEE4F}"/>
          </ac:picMkLst>
        </pc:picChg>
        <pc:picChg chg="mod topLvl">
          <ac:chgData name="itpro guide" userId="1535074a45cce87e" providerId="LiveId" clId="{0FC60E12-C947-4E48-A6EF-BB87F4D41D14}" dt="2020-06-28T10:16:10.353" v="1246" actId="165"/>
          <ac:picMkLst>
            <pc:docMk/>
            <pc:sldMk cId="1816163709" sldId="368"/>
            <ac:picMk id="14" creationId="{39A3D953-4EE4-459D-B050-3A416FFA6E3F}"/>
          </ac:picMkLst>
        </pc:picChg>
        <pc:picChg chg="mod topLvl">
          <ac:chgData name="itpro guide" userId="1535074a45cce87e" providerId="LiveId" clId="{0FC60E12-C947-4E48-A6EF-BB87F4D41D14}" dt="2020-06-28T10:16:10.353" v="1246" actId="165"/>
          <ac:picMkLst>
            <pc:docMk/>
            <pc:sldMk cId="1816163709" sldId="368"/>
            <ac:picMk id="19" creationId="{2E3A6F30-AE7E-48CA-8FD8-B9F6D3B59F2A}"/>
          </ac:picMkLst>
        </pc:picChg>
        <pc:picChg chg="add mod ord modCrop">
          <ac:chgData name="itpro guide" userId="1535074a45cce87e" providerId="LiveId" clId="{0FC60E12-C947-4E48-A6EF-BB87F4D41D14}" dt="2020-06-28T10:34:22.495" v="1287" actId="732"/>
          <ac:picMkLst>
            <pc:docMk/>
            <pc:sldMk cId="1816163709" sldId="368"/>
            <ac:picMk id="21" creationId="{4288C473-EC76-4945-AA89-EEDB57E0AA36}"/>
          </ac:picMkLst>
        </pc:picChg>
        <pc:picChg chg="mod topLvl">
          <ac:chgData name="itpro guide" userId="1535074a45cce87e" providerId="LiveId" clId="{0FC60E12-C947-4E48-A6EF-BB87F4D41D14}" dt="2020-06-28T10:16:10.353" v="1246" actId="165"/>
          <ac:picMkLst>
            <pc:docMk/>
            <pc:sldMk cId="1816163709" sldId="368"/>
            <ac:picMk id="22" creationId="{FE23C7B0-5D96-4A4A-87A9-32B5046EE1AB}"/>
          </ac:picMkLst>
        </pc:picChg>
        <pc:picChg chg="mod topLvl">
          <ac:chgData name="itpro guide" userId="1535074a45cce87e" providerId="LiveId" clId="{0FC60E12-C947-4E48-A6EF-BB87F4D41D14}" dt="2020-06-28T10:16:10.353" v="1246" actId="165"/>
          <ac:picMkLst>
            <pc:docMk/>
            <pc:sldMk cId="1816163709" sldId="368"/>
            <ac:picMk id="23" creationId="{1CCE7B97-BDC4-40DF-9034-F04E6D6C0E00}"/>
          </ac:picMkLst>
        </pc:picChg>
        <pc:picChg chg="mod">
          <ac:chgData name="itpro guide" userId="1535074a45cce87e" providerId="LiveId" clId="{0FC60E12-C947-4E48-A6EF-BB87F4D41D14}" dt="2020-06-28T10:33:57.079" v="1285" actId="1076"/>
          <ac:picMkLst>
            <pc:docMk/>
            <pc:sldMk cId="1816163709" sldId="368"/>
            <ac:picMk id="25" creationId="{32906E8E-9506-473E-AF37-766045ABE8F3}"/>
          </ac:picMkLst>
        </pc:picChg>
        <pc:picChg chg="mod topLvl">
          <ac:chgData name="itpro guide" userId="1535074a45cce87e" providerId="LiveId" clId="{0FC60E12-C947-4E48-A6EF-BB87F4D41D14}" dt="2020-06-28T10:16:10.353" v="1246" actId="165"/>
          <ac:picMkLst>
            <pc:docMk/>
            <pc:sldMk cId="1816163709" sldId="368"/>
            <ac:picMk id="26" creationId="{CE0BDF68-1587-4AA3-82BE-1AAA1A4DEAC7}"/>
          </ac:picMkLst>
        </pc:picChg>
        <pc:picChg chg="mod topLvl">
          <ac:chgData name="itpro guide" userId="1535074a45cce87e" providerId="LiveId" clId="{0FC60E12-C947-4E48-A6EF-BB87F4D41D14}" dt="2020-06-28T10:16:10.353" v="1246" actId="165"/>
          <ac:picMkLst>
            <pc:docMk/>
            <pc:sldMk cId="1816163709" sldId="368"/>
            <ac:picMk id="27" creationId="{F0757478-D1C8-46D8-A403-E291780BCF04}"/>
          </ac:picMkLst>
        </pc:picChg>
        <pc:picChg chg="mod topLvl">
          <ac:chgData name="itpro guide" userId="1535074a45cce87e" providerId="LiveId" clId="{0FC60E12-C947-4E48-A6EF-BB87F4D41D14}" dt="2020-06-28T10:16:10.353" v="1246" actId="165"/>
          <ac:picMkLst>
            <pc:docMk/>
            <pc:sldMk cId="1816163709" sldId="368"/>
            <ac:picMk id="28" creationId="{4A9127A5-CF3C-47D0-80DB-E6EBB4BEEE12}"/>
          </ac:picMkLst>
        </pc:picChg>
        <pc:picChg chg="mod topLvl">
          <ac:chgData name="itpro guide" userId="1535074a45cce87e" providerId="LiveId" clId="{0FC60E12-C947-4E48-A6EF-BB87F4D41D14}" dt="2020-06-28T10:16:10.353" v="1246" actId="165"/>
          <ac:picMkLst>
            <pc:docMk/>
            <pc:sldMk cId="1816163709" sldId="368"/>
            <ac:picMk id="29" creationId="{6C86C5A0-0184-4068-BC80-B4F1C40C818E}"/>
          </ac:picMkLst>
        </pc:picChg>
        <pc:picChg chg="mod topLvl">
          <ac:chgData name="itpro guide" userId="1535074a45cce87e" providerId="LiveId" clId="{0FC60E12-C947-4E48-A6EF-BB87F4D41D14}" dt="2020-06-28T10:16:10.353" v="1246" actId="165"/>
          <ac:picMkLst>
            <pc:docMk/>
            <pc:sldMk cId="1816163709" sldId="368"/>
            <ac:picMk id="30" creationId="{40D17595-403C-4D6D-85C1-9E99AA8A3A35}"/>
          </ac:picMkLst>
        </pc:picChg>
        <pc:picChg chg="mod">
          <ac:chgData name="itpro guide" userId="1535074a45cce87e" providerId="LiveId" clId="{0FC60E12-C947-4E48-A6EF-BB87F4D41D14}" dt="2020-06-28T10:18:49.607" v="1258" actId="1076"/>
          <ac:picMkLst>
            <pc:docMk/>
            <pc:sldMk cId="1816163709" sldId="368"/>
            <ac:picMk id="35" creationId="{2769C6F0-CB9B-41B6-AFDF-A84DC50AFA95}"/>
          </ac:picMkLst>
        </pc:picChg>
        <pc:picChg chg="add mod">
          <ac:chgData name="itpro guide" userId="1535074a45cce87e" providerId="LiveId" clId="{0FC60E12-C947-4E48-A6EF-BB87F4D41D14}" dt="2020-06-28T10:19:03.872" v="1263" actId="1076"/>
          <ac:picMkLst>
            <pc:docMk/>
            <pc:sldMk cId="1816163709" sldId="368"/>
            <ac:picMk id="38" creationId="{658AE356-5260-4AE2-8BDB-37F9A7077319}"/>
          </ac:picMkLst>
        </pc:picChg>
        <pc:cxnChg chg="mod">
          <ac:chgData name="itpro guide" userId="1535074a45cce87e" providerId="LiveId" clId="{0FC60E12-C947-4E48-A6EF-BB87F4D41D14}" dt="2020-06-28T10:21:00.120" v="1281" actId="14100"/>
          <ac:cxnSpMkLst>
            <pc:docMk/>
            <pc:sldMk cId="1816163709" sldId="368"/>
            <ac:cxnSpMk id="7" creationId="{06C04CD7-5D29-41F7-AB72-234EE2EE80A3}"/>
          </ac:cxnSpMkLst>
        </pc:cxnChg>
        <pc:cxnChg chg="mod topLvl">
          <ac:chgData name="itpro guide" userId="1535074a45cce87e" providerId="LiveId" clId="{0FC60E12-C947-4E48-A6EF-BB87F4D41D14}" dt="2020-06-28T10:16:10.353" v="1246" actId="165"/>
          <ac:cxnSpMkLst>
            <pc:docMk/>
            <pc:sldMk cId="1816163709" sldId="368"/>
            <ac:cxnSpMk id="32" creationId="{53627075-D113-4944-87B1-FA56548529BF}"/>
          </ac:cxnSpMkLst>
        </pc:cxnChg>
        <pc:cxnChg chg="add mod">
          <ac:chgData name="itpro guide" userId="1535074a45cce87e" providerId="LiveId" clId="{0FC60E12-C947-4E48-A6EF-BB87F4D41D14}" dt="2020-06-26T16:40:16.179" v="744" actId="1582"/>
          <ac:cxnSpMkLst>
            <pc:docMk/>
            <pc:sldMk cId="1816163709" sldId="368"/>
            <ac:cxnSpMk id="37" creationId="{FE7EFC92-310B-4F92-9BA3-D8B402318473}"/>
          </ac:cxnSpMkLst>
        </pc:cxnChg>
      </pc:sldChg>
      <pc:sldChg chg="modSp new del mod">
        <pc:chgData name="itpro guide" userId="1535074a45cce87e" providerId="LiveId" clId="{0FC60E12-C947-4E48-A6EF-BB87F4D41D14}" dt="2020-06-26T19:28:26.856" v="796" actId="47"/>
        <pc:sldMkLst>
          <pc:docMk/>
          <pc:sldMk cId="1039685872" sldId="369"/>
        </pc:sldMkLst>
        <pc:spChg chg="mod">
          <ac:chgData name="itpro guide" userId="1535074a45cce87e" providerId="LiveId" clId="{0FC60E12-C947-4E48-A6EF-BB87F4D41D14}" dt="2020-06-26T16:41:11.261" v="795" actId="20577"/>
          <ac:spMkLst>
            <pc:docMk/>
            <pc:sldMk cId="1039685872" sldId="369"/>
            <ac:spMk id="5" creationId="{DDA3AED9-E946-4197-828F-BDE9D81AD230}"/>
          </ac:spMkLst>
        </pc:spChg>
      </pc:sldChg>
      <pc:sldChg chg="addSp delSp modSp new mod">
        <pc:chgData name="itpro guide" userId="1535074a45cce87e" providerId="LiveId" clId="{0FC60E12-C947-4E48-A6EF-BB87F4D41D14}" dt="2020-06-28T10:07:03.039" v="1245" actId="1076"/>
        <pc:sldMkLst>
          <pc:docMk/>
          <pc:sldMk cId="1738685531" sldId="369"/>
        </pc:sldMkLst>
        <pc:spChg chg="del">
          <ac:chgData name="itpro guide" userId="1535074a45cce87e" providerId="LiveId" clId="{0FC60E12-C947-4E48-A6EF-BB87F4D41D14}" dt="2020-06-28T09:59:38.224" v="1010" actId="478"/>
          <ac:spMkLst>
            <pc:docMk/>
            <pc:sldMk cId="1738685531" sldId="369"/>
            <ac:spMk id="2" creationId="{9FF5B054-9E5C-4AF3-8D55-86D7539C77F5}"/>
          </ac:spMkLst>
        </pc:spChg>
        <pc:spChg chg="del">
          <ac:chgData name="itpro guide" userId="1535074a45cce87e" providerId="LiveId" clId="{0FC60E12-C947-4E48-A6EF-BB87F4D41D14}" dt="2020-06-28T10:06:14.088" v="1176" actId="478"/>
          <ac:spMkLst>
            <pc:docMk/>
            <pc:sldMk cId="1738685531" sldId="369"/>
            <ac:spMk id="4" creationId="{F50AF443-EDDB-410B-8707-4FCFDB128C5E}"/>
          </ac:spMkLst>
        </pc:spChg>
        <pc:spChg chg="mod">
          <ac:chgData name="itpro guide" userId="1535074a45cce87e" providerId="LiveId" clId="{0FC60E12-C947-4E48-A6EF-BB87F4D41D14}" dt="2020-06-28T09:58:23.352" v="978" actId="20577"/>
          <ac:spMkLst>
            <pc:docMk/>
            <pc:sldMk cId="1738685531" sldId="369"/>
            <ac:spMk id="5" creationId="{4CB66339-EABF-46E0-886F-500B449417AE}"/>
          </ac:spMkLst>
        </pc:spChg>
        <pc:spChg chg="add mod">
          <ac:chgData name="itpro guide" userId="1535074a45cce87e" providerId="LiveId" clId="{0FC60E12-C947-4E48-A6EF-BB87F4D41D14}" dt="2020-06-28T10:03:29.960" v="1101" actId="1076"/>
          <ac:spMkLst>
            <pc:docMk/>
            <pc:sldMk cId="1738685531" sldId="369"/>
            <ac:spMk id="7" creationId="{F78E5035-944D-4537-8F67-060EFC08BA55}"/>
          </ac:spMkLst>
        </pc:spChg>
        <pc:spChg chg="add mod">
          <ac:chgData name="itpro guide" userId="1535074a45cce87e" providerId="LiveId" clId="{0FC60E12-C947-4E48-A6EF-BB87F4D41D14}" dt="2020-06-28T10:04:11.224" v="1140" actId="1076"/>
          <ac:spMkLst>
            <pc:docMk/>
            <pc:sldMk cId="1738685531" sldId="369"/>
            <ac:spMk id="10" creationId="{708BED24-1F95-4A5F-B134-05C798160D15}"/>
          </ac:spMkLst>
        </pc:spChg>
        <pc:spChg chg="add del mod">
          <ac:chgData name="itpro guide" userId="1535074a45cce87e" providerId="LiveId" clId="{0FC60E12-C947-4E48-A6EF-BB87F4D41D14}" dt="2020-06-28T10:03:13.933" v="1096"/>
          <ac:spMkLst>
            <pc:docMk/>
            <pc:sldMk cId="1738685531" sldId="369"/>
            <ac:spMk id="15" creationId="{E9C0C661-A8DF-4C8B-BC26-968E0D46357A}"/>
          </ac:spMkLst>
        </pc:spChg>
        <pc:spChg chg="add mod">
          <ac:chgData name="itpro guide" userId="1535074a45cce87e" providerId="LiveId" clId="{0FC60E12-C947-4E48-A6EF-BB87F4D41D14}" dt="2020-06-28T10:03:23.623" v="1099" actId="1076"/>
          <ac:spMkLst>
            <pc:docMk/>
            <pc:sldMk cId="1738685531" sldId="369"/>
            <ac:spMk id="16" creationId="{18C8A297-74FC-407D-86CF-FC70BEB7CBE4}"/>
          </ac:spMkLst>
        </pc:spChg>
        <pc:spChg chg="add mod">
          <ac:chgData name="itpro guide" userId="1535074a45cce87e" providerId="LiveId" clId="{0FC60E12-C947-4E48-A6EF-BB87F4D41D14}" dt="2020-06-28T10:05:28.944" v="1156" actId="1076"/>
          <ac:spMkLst>
            <pc:docMk/>
            <pc:sldMk cId="1738685531" sldId="369"/>
            <ac:spMk id="17" creationId="{299DA794-185B-465A-BEA9-9BDF9ECB0405}"/>
          </ac:spMkLst>
        </pc:spChg>
        <pc:spChg chg="add mod">
          <ac:chgData name="itpro guide" userId="1535074a45cce87e" providerId="LiveId" clId="{0FC60E12-C947-4E48-A6EF-BB87F4D41D14}" dt="2020-06-28T10:04:36.271" v="1152" actId="1076"/>
          <ac:spMkLst>
            <pc:docMk/>
            <pc:sldMk cId="1738685531" sldId="369"/>
            <ac:spMk id="18" creationId="{474B2AB7-37E3-4B64-9469-A350EFF13371}"/>
          </ac:spMkLst>
        </pc:spChg>
        <pc:spChg chg="add mod">
          <ac:chgData name="itpro guide" userId="1535074a45cce87e" providerId="LiveId" clId="{0FC60E12-C947-4E48-A6EF-BB87F4D41D14}" dt="2020-06-28T10:04:47.126" v="1154" actId="14100"/>
          <ac:spMkLst>
            <pc:docMk/>
            <pc:sldMk cId="1738685531" sldId="369"/>
            <ac:spMk id="19" creationId="{470BA94F-5A0A-4A39-9BFB-FBBC62307B18}"/>
          </ac:spMkLst>
        </pc:spChg>
        <pc:spChg chg="add del mod">
          <ac:chgData name="itpro guide" userId="1535074a45cce87e" providerId="LiveId" clId="{0FC60E12-C947-4E48-A6EF-BB87F4D41D14}" dt="2020-06-28T10:06:14.089" v="1178"/>
          <ac:spMkLst>
            <pc:docMk/>
            <pc:sldMk cId="1738685531" sldId="369"/>
            <ac:spMk id="20" creationId="{3EF8896B-F332-4E0B-B31D-F9F4F8DF6613}"/>
          </ac:spMkLst>
        </pc:spChg>
        <pc:spChg chg="add mod">
          <ac:chgData name="itpro guide" userId="1535074a45cce87e" providerId="LiveId" clId="{0FC60E12-C947-4E48-A6EF-BB87F4D41D14}" dt="2020-06-28T10:05:46.079" v="1175" actId="1076"/>
          <ac:spMkLst>
            <pc:docMk/>
            <pc:sldMk cId="1738685531" sldId="369"/>
            <ac:spMk id="21" creationId="{E53DC85D-0599-462E-ADD5-B260B8AEA06A}"/>
          </ac:spMkLst>
        </pc:spChg>
        <pc:spChg chg="add mod">
          <ac:chgData name="itpro guide" userId="1535074a45cce87e" providerId="LiveId" clId="{0FC60E12-C947-4E48-A6EF-BB87F4D41D14}" dt="2020-06-28T10:06:39.271" v="1229" actId="1076"/>
          <ac:spMkLst>
            <pc:docMk/>
            <pc:sldMk cId="1738685531" sldId="369"/>
            <ac:spMk id="22" creationId="{6546E7B8-AE6F-4D17-AEB8-CBC1EAB08319}"/>
          </ac:spMkLst>
        </pc:spChg>
        <pc:spChg chg="add mod">
          <ac:chgData name="itpro guide" userId="1535074a45cce87e" providerId="LiveId" clId="{0FC60E12-C947-4E48-A6EF-BB87F4D41D14}" dt="2020-06-28T10:07:03.039" v="1245" actId="1076"/>
          <ac:spMkLst>
            <pc:docMk/>
            <pc:sldMk cId="1738685531" sldId="369"/>
            <ac:spMk id="23" creationId="{A4DE47AD-F198-47EB-B540-DD0C03347E39}"/>
          </ac:spMkLst>
        </pc:spChg>
        <pc:picChg chg="add mod">
          <ac:chgData name="itpro guide" userId="1535074a45cce87e" providerId="LiveId" clId="{0FC60E12-C947-4E48-A6EF-BB87F4D41D14}" dt="2020-06-28T10:03:27.192" v="1100" actId="1076"/>
          <ac:picMkLst>
            <pc:docMk/>
            <pc:sldMk cId="1738685531" sldId="369"/>
            <ac:picMk id="6" creationId="{88A9B314-53E9-453D-ADA2-BDE427535B5D}"/>
          </ac:picMkLst>
        </pc:picChg>
        <pc:picChg chg="add mod">
          <ac:chgData name="itpro guide" userId="1535074a45cce87e" providerId="LiveId" clId="{0FC60E12-C947-4E48-A6EF-BB87F4D41D14}" dt="2020-06-28T10:02:34.783" v="1087" actId="1076"/>
          <ac:picMkLst>
            <pc:docMk/>
            <pc:sldMk cId="1738685531" sldId="369"/>
            <ac:picMk id="9" creationId="{49720A30-DBA5-4B7E-957C-233EB721F7C1}"/>
          </ac:picMkLst>
        </pc:picChg>
        <pc:cxnChg chg="add mod">
          <ac:chgData name="itpro guide" userId="1535074a45cce87e" providerId="LiveId" clId="{0FC60E12-C947-4E48-A6EF-BB87F4D41D14}" dt="2020-06-28T10:02:50.447" v="1092" actId="14100"/>
          <ac:cxnSpMkLst>
            <pc:docMk/>
            <pc:sldMk cId="1738685531" sldId="369"/>
            <ac:cxnSpMk id="12" creationId="{2620AF59-8E8A-4755-B799-A01BD2660E6C}"/>
          </ac:cxnSpMkLst>
        </pc:cxnChg>
      </pc:sldChg>
    </pc:docChg>
  </pc:docChgLst>
  <pc:docChgLst>
    <pc:chgData name="itpro guide" userId="1535074a45cce87e" providerId="LiveId" clId="{57008C01-1E12-493C-AACB-0AC9202FBE80}"/>
    <pc:docChg chg="undo custSel addSld delSld modSld sldOrd">
      <pc:chgData name="itpro guide" userId="1535074a45cce87e" providerId="LiveId" clId="{57008C01-1E12-493C-AACB-0AC9202FBE80}" dt="2020-06-17T12:07:23.775" v="986" actId="5793"/>
      <pc:docMkLst>
        <pc:docMk/>
      </pc:docMkLst>
      <pc:sldChg chg="addSp modSp mod">
        <pc:chgData name="itpro guide" userId="1535074a45cce87e" providerId="LiveId" clId="{57008C01-1E12-493C-AACB-0AC9202FBE80}" dt="2020-06-17T09:35:24.820" v="976" actId="14100"/>
        <pc:sldMkLst>
          <pc:docMk/>
          <pc:sldMk cId="548111238" sldId="340"/>
        </pc:sldMkLst>
        <pc:spChg chg="mod">
          <ac:chgData name="itpro guide" userId="1535074a45cce87e" providerId="LiveId" clId="{57008C01-1E12-493C-AACB-0AC9202FBE80}" dt="2020-06-17T09:33:18.270" v="959" actId="20577"/>
          <ac:spMkLst>
            <pc:docMk/>
            <pc:sldMk cId="548111238" sldId="340"/>
            <ac:spMk id="2" creationId="{00000000-0000-0000-0000-000000000000}"/>
          </ac:spMkLst>
        </pc:spChg>
        <pc:spChg chg="add mod">
          <ac:chgData name="itpro guide" userId="1535074a45cce87e" providerId="LiveId" clId="{57008C01-1E12-493C-AACB-0AC9202FBE80}" dt="2020-06-17T09:34:35.971" v="961" actId="1076"/>
          <ac:spMkLst>
            <pc:docMk/>
            <pc:sldMk cId="548111238" sldId="340"/>
            <ac:spMk id="6" creationId="{6509615C-49C9-4138-AAA0-9C095B3C57AF}"/>
          </ac:spMkLst>
        </pc:spChg>
        <pc:spChg chg="add mod">
          <ac:chgData name="itpro guide" userId="1535074a45cce87e" providerId="LiveId" clId="{57008C01-1E12-493C-AACB-0AC9202FBE80}" dt="2020-06-17T09:35:06.035" v="973" actId="1076"/>
          <ac:spMkLst>
            <pc:docMk/>
            <pc:sldMk cId="548111238" sldId="340"/>
            <ac:spMk id="7" creationId="{2212F218-6CA8-466D-908A-FC1D2627757A}"/>
          </ac:spMkLst>
        </pc:spChg>
        <pc:cxnChg chg="add mod">
          <ac:chgData name="itpro guide" userId="1535074a45cce87e" providerId="LiveId" clId="{57008C01-1E12-493C-AACB-0AC9202FBE80}" dt="2020-06-17T09:35:24.820" v="976" actId="14100"/>
          <ac:cxnSpMkLst>
            <pc:docMk/>
            <pc:sldMk cId="548111238" sldId="340"/>
            <ac:cxnSpMk id="8" creationId="{CD2AA9BF-C9F8-400F-9082-702185294D3A}"/>
          </ac:cxnSpMkLst>
        </pc:cxnChg>
      </pc:sldChg>
      <pc:sldChg chg="modSp mod modNotesTx">
        <pc:chgData name="itpro guide" userId="1535074a45cce87e" providerId="LiveId" clId="{57008C01-1E12-493C-AACB-0AC9202FBE80}" dt="2020-06-17T12:07:23.775" v="986" actId="5793"/>
        <pc:sldMkLst>
          <pc:docMk/>
          <pc:sldMk cId="1329715751" sldId="352"/>
        </pc:sldMkLst>
        <pc:spChg chg="mod">
          <ac:chgData name="itpro guide" userId="1535074a45cce87e" providerId="LiveId" clId="{57008C01-1E12-493C-AACB-0AC9202FBE80}" dt="2020-06-17T07:19:36.413" v="7" actId="1076"/>
          <ac:spMkLst>
            <pc:docMk/>
            <pc:sldMk cId="1329715751" sldId="352"/>
            <ac:spMk id="30" creationId="{C8C5727D-4795-4D4A-A8E5-8B7202FCDBD5}"/>
          </ac:spMkLst>
        </pc:spChg>
      </pc:sldChg>
      <pc:sldChg chg="del">
        <pc:chgData name="itpro guide" userId="1535074a45cce87e" providerId="LiveId" clId="{57008C01-1E12-493C-AACB-0AC9202FBE80}" dt="2020-06-17T09:29:46.654" v="830" actId="47"/>
        <pc:sldMkLst>
          <pc:docMk/>
          <pc:sldMk cId="1404239740" sldId="357"/>
        </pc:sldMkLst>
      </pc:sldChg>
      <pc:sldChg chg="del">
        <pc:chgData name="itpro guide" userId="1535074a45cce87e" providerId="LiveId" clId="{57008C01-1E12-493C-AACB-0AC9202FBE80}" dt="2020-06-17T09:29:46.654" v="830" actId="47"/>
        <pc:sldMkLst>
          <pc:docMk/>
          <pc:sldMk cId="1772674169" sldId="361"/>
        </pc:sldMkLst>
      </pc:sldChg>
      <pc:sldChg chg="del">
        <pc:chgData name="itpro guide" userId="1535074a45cce87e" providerId="LiveId" clId="{57008C01-1E12-493C-AACB-0AC9202FBE80}" dt="2020-06-17T09:29:46.654" v="830" actId="47"/>
        <pc:sldMkLst>
          <pc:docMk/>
          <pc:sldMk cId="2672387350" sldId="362"/>
        </pc:sldMkLst>
      </pc:sldChg>
      <pc:sldChg chg="del">
        <pc:chgData name="itpro guide" userId="1535074a45cce87e" providerId="LiveId" clId="{57008C01-1E12-493C-AACB-0AC9202FBE80}" dt="2020-06-17T09:29:46.654" v="830" actId="47"/>
        <pc:sldMkLst>
          <pc:docMk/>
          <pc:sldMk cId="1387853381" sldId="363"/>
        </pc:sldMkLst>
      </pc:sldChg>
      <pc:sldChg chg="modNotesTx">
        <pc:chgData name="itpro guide" userId="1535074a45cce87e" providerId="LiveId" clId="{57008C01-1E12-493C-AACB-0AC9202FBE80}" dt="2020-06-17T09:38:23.643" v="977" actId="20577"/>
        <pc:sldMkLst>
          <pc:docMk/>
          <pc:sldMk cId="3931007794" sldId="364"/>
        </pc:sldMkLst>
      </pc:sldChg>
      <pc:sldChg chg="delSp mod">
        <pc:chgData name="itpro guide" userId="1535074a45cce87e" providerId="LiveId" clId="{57008C01-1E12-493C-AACB-0AC9202FBE80}" dt="2020-06-17T07:06:43.357" v="0" actId="478"/>
        <pc:sldMkLst>
          <pc:docMk/>
          <pc:sldMk cId="1292895775" sldId="366"/>
        </pc:sldMkLst>
        <pc:spChg chg="del">
          <ac:chgData name="itpro guide" userId="1535074a45cce87e" providerId="LiveId" clId="{57008C01-1E12-493C-AACB-0AC9202FBE80}" dt="2020-06-17T07:06:43.357" v="0" actId="478"/>
          <ac:spMkLst>
            <pc:docMk/>
            <pc:sldMk cId="1292895775" sldId="366"/>
            <ac:spMk id="4" creationId="{64D0F576-E645-4A76-8E48-06935B43930F}"/>
          </ac:spMkLst>
        </pc:spChg>
      </pc:sldChg>
      <pc:sldChg chg="addSp delSp modSp mod">
        <pc:chgData name="itpro guide" userId="1535074a45cce87e" providerId="LiveId" clId="{57008C01-1E12-493C-AACB-0AC9202FBE80}" dt="2020-06-17T07:27:40.497" v="218" actId="20577"/>
        <pc:sldMkLst>
          <pc:docMk/>
          <pc:sldMk cId="478143066" sldId="367"/>
        </pc:sldMkLst>
        <pc:spChg chg="mod">
          <ac:chgData name="itpro guide" userId="1535074a45cce87e" providerId="LiveId" clId="{57008C01-1E12-493C-AACB-0AC9202FBE80}" dt="2020-06-17T07:27:40.497" v="218" actId="20577"/>
          <ac:spMkLst>
            <pc:docMk/>
            <pc:sldMk cId="478143066" sldId="367"/>
            <ac:spMk id="2" creationId="{D5A1B761-7801-4101-9031-FE526F0276CC}"/>
          </ac:spMkLst>
        </pc:spChg>
        <pc:spChg chg="del">
          <ac:chgData name="itpro guide" userId="1535074a45cce87e" providerId="LiveId" clId="{57008C01-1E12-493C-AACB-0AC9202FBE80}" dt="2020-06-17T07:06:49.226" v="1" actId="478"/>
          <ac:spMkLst>
            <pc:docMk/>
            <pc:sldMk cId="478143066" sldId="367"/>
            <ac:spMk id="4" creationId="{64D0F576-E645-4A76-8E48-06935B43930F}"/>
          </ac:spMkLst>
        </pc:spChg>
        <pc:spChg chg="mod">
          <ac:chgData name="itpro guide" userId="1535074a45cce87e" providerId="LiveId" clId="{57008C01-1E12-493C-AACB-0AC9202FBE80}" dt="2020-06-17T07:23:45.716" v="87" actId="20577"/>
          <ac:spMkLst>
            <pc:docMk/>
            <pc:sldMk cId="478143066" sldId="367"/>
            <ac:spMk id="5" creationId="{189CEAB1-6839-45C3-B116-BAE514E0D3DD}"/>
          </ac:spMkLst>
        </pc:spChg>
        <pc:picChg chg="add mod ord">
          <ac:chgData name="itpro guide" userId="1535074a45cce87e" providerId="LiveId" clId="{57008C01-1E12-493C-AACB-0AC9202FBE80}" dt="2020-06-17T07:27:37.486" v="214" actId="167"/>
          <ac:picMkLst>
            <pc:docMk/>
            <pc:sldMk cId="478143066" sldId="367"/>
            <ac:picMk id="7" creationId="{9C83A004-5330-488C-AF12-D65757D790A5}"/>
          </ac:picMkLst>
        </pc:picChg>
      </pc:sldChg>
      <pc:sldChg chg="delSp modSp mod ord">
        <pc:chgData name="itpro guide" userId="1535074a45cce87e" providerId="LiveId" clId="{57008C01-1E12-493C-AACB-0AC9202FBE80}" dt="2020-06-17T07:23:21.247" v="42" actId="20577"/>
        <pc:sldMkLst>
          <pc:docMk/>
          <pc:sldMk cId="151957864" sldId="368"/>
        </pc:sldMkLst>
        <pc:spChg chg="del">
          <ac:chgData name="itpro guide" userId="1535074a45cce87e" providerId="LiveId" clId="{57008C01-1E12-493C-AACB-0AC9202FBE80}" dt="2020-06-17T07:06:55.242" v="2" actId="478"/>
          <ac:spMkLst>
            <pc:docMk/>
            <pc:sldMk cId="151957864" sldId="368"/>
            <ac:spMk id="4" creationId="{64D0F576-E645-4A76-8E48-06935B43930F}"/>
          </ac:spMkLst>
        </pc:spChg>
        <pc:spChg chg="mod">
          <ac:chgData name="itpro guide" userId="1535074a45cce87e" providerId="LiveId" clId="{57008C01-1E12-493C-AACB-0AC9202FBE80}" dt="2020-06-17T07:23:21.247" v="42" actId="20577"/>
          <ac:spMkLst>
            <pc:docMk/>
            <pc:sldMk cId="151957864" sldId="368"/>
            <ac:spMk id="5" creationId="{189CEAB1-6839-45C3-B116-BAE514E0D3DD}"/>
          </ac:spMkLst>
        </pc:spChg>
      </pc:sldChg>
      <pc:sldChg chg="addSp delSp modSp new mod">
        <pc:chgData name="itpro guide" userId="1535074a45cce87e" providerId="LiveId" clId="{57008C01-1E12-493C-AACB-0AC9202FBE80}" dt="2020-06-17T09:30:59.455" v="879" actId="20577"/>
        <pc:sldMkLst>
          <pc:docMk/>
          <pc:sldMk cId="1804437268" sldId="369"/>
        </pc:sldMkLst>
        <pc:spChg chg="mod">
          <ac:chgData name="itpro guide" userId="1535074a45cce87e" providerId="LiveId" clId="{57008C01-1E12-493C-AACB-0AC9202FBE80}" dt="2020-06-17T09:28:41.389" v="748" actId="1076"/>
          <ac:spMkLst>
            <pc:docMk/>
            <pc:sldMk cId="1804437268" sldId="369"/>
            <ac:spMk id="2" creationId="{BD8907DE-2764-42C7-B847-97EDAF5F08A2}"/>
          </ac:spMkLst>
        </pc:spChg>
        <pc:spChg chg="del">
          <ac:chgData name="itpro guide" userId="1535074a45cce87e" providerId="LiveId" clId="{57008C01-1E12-493C-AACB-0AC9202FBE80}" dt="2020-06-17T09:25:54.447" v="506" actId="478"/>
          <ac:spMkLst>
            <pc:docMk/>
            <pc:sldMk cId="1804437268" sldId="369"/>
            <ac:spMk id="4" creationId="{42FB84F9-525D-4133-9767-94681B25C20E}"/>
          </ac:spMkLst>
        </pc:spChg>
        <pc:spChg chg="mod">
          <ac:chgData name="itpro guide" userId="1535074a45cce87e" providerId="LiveId" clId="{57008C01-1E12-493C-AACB-0AC9202FBE80}" dt="2020-06-17T09:30:59.455" v="879" actId="20577"/>
          <ac:spMkLst>
            <pc:docMk/>
            <pc:sldMk cId="1804437268" sldId="369"/>
            <ac:spMk id="5" creationId="{98C28BE1-15A9-4E31-81CE-05AA11D56D9A}"/>
          </ac:spMkLst>
        </pc:spChg>
        <pc:spChg chg="add mod">
          <ac:chgData name="itpro guide" userId="1535074a45cce87e" providerId="LiveId" clId="{57008C01-1E12-493C-AACB-0AC9202FBE80}" dt="2020-06-17T09:29:27.468" v="821" actId="1076"/>
          <ac:spMkLst>
            <pc:docMk/>
            <pc:sldMk cId="1804437268" sldId="369"/>
            <ac:spMk id="6" creationId="{99F5F710-A339-4BE2-92E9-EA3116B6FCFC}"/>
          </ac:spMkLst>
        </pc:spChg>
        <pc:spChg chg="add del mod">
          <ac:chgData name="itpro guide" userId="1535074a45cce87e" providerId="LiveId" clId="{57008C01-1E12-493C-AACB-0AC9202FBE80}" dt="2020-06-17T09:28:32.238" v="745" actId="478"/>
          <ac:spMkLst>
            <pc:docMk/>
            <pc:sldMk cId="1804437268" sldId="369"/>
            <ac:spMk id="7" creationId="{3CF8C178-76B1-4BE5-A523-D3D3BE9B52AA}"/>
          </ac:spMkLst>
        </pc:spChg>
        <pc:spChg chg="add mod">
          <ac:chgData name="itpro guide" userId="1535074a45cce87e" providerId="LiveId" clId="{57008C01-1E12-493C-AACB-0AC9202FBE80}" dt="2020-06-17T09:28:48.283" v="749" actId="1076"/>
          <ac:spMkLst>
            <pc:docMk/>
            <pc:sldMk cId="1804437268" sldId="369"/>
            <ac:spMk id="8" creationId="{2518D2D5-C917-4C4C-AB65-BE0B67E1FB6A}"/>
          </ac:spMkLst>
        </pc:spChg>
      </pc:sldChg>
      <pc:sldChg chg="addSp delSp modSp add mod">
        <pc:chgData name="itpro guide" userId="1535074a45cce87e" providerId="LiveId" clId="{57008C01-1E12-493C-AACB-0AC9202FBE80}" dt="2020-06-17T09:29:58.579" v="831" actId="313"/>
        <pc:sldMkLst>
          <pc:docMk/>
          <pc:sldMk cId="1531423582" sldId="370"/>
        </pc:sldMkLst>
        <pc:spChg chg="mod">
          <ac:chgData name="itpro guide" userId="1535074a45cce87e" providerId="LiveId" clId="{57008C01-1E12-493C-AACB-0AC9202FBE80}" dt="2020-06-17T09:29:58.579" v="831" actId="313"/>
          <ac:spMkLst>
            <pc:docMk/>
            <pc:sldMk cId="1531423582" sldId="370"/>
            <ac:spMk id="2" creationId="{D5A1B761-7801-4101-9031-FE526F0276CC}"/>
          </ac:spMkLst>
        </pc:spChg>
        <pc:spChg chg="mod">
          <ac:chgData name="itpro guide" userId="1535074a45cce87e" providerId="LiveId" clId="{57008C01-1E12-493C-AACB-0AC9202FBE80}" dt="2020-06-17T09:19:57.041" v="263" actId="20577"/>
          <ac:spMkLst>
            <pc:docMk/>
            <pc:sldMk cId="1531423582" sldId="370"/>
            <ac:spMk id="5" creationId="{189CEAB1-6839-45C3-B116-BAE514E0D3DD}"/>
          </ac:spMkLst>
        </pc:spChg>
        <pc:picChg chg="add mod">
          <ac:chgData name="itpro guide" userId="1535074a45cce87e" providerId="LiveId" clId="{57008C01-1E12-493C-AACB-0AC9202FBE80}" dt="2020-06-17T07:44:26.603" v="228" actId="1076"/>
          <ac:picMkLst>
            <pc:docMk/>
            <pc:sldMk cId="1531423582" sldId="370"/>
            <ac:picMk id="6" creationId="{DB831F9E-5BA8-409D-9746-C67BF7C71B8F}"/>
          </ac:picMkLst>
        </pc:picChg>
        <pc:picChg chg="del">
          <ac:chgData name="itpro guide" userId="1535074a45cce87e" providerId="LiveId" clId="{57008C01-1E12-493C-AACB-0AC9202FBE80}" dt="2020-06-17T07:44:00.758" v="220" actId="478"/>
          <ac:picMkLst>
            <pc:docMk/>
            <pc:sldMk cId="1531423582" sldId="370"/>
            <ac:picMk id="7" creationId="{9C83A004-5330-488C-AF12-D65757D790A5}"/>
          </ac:picMkLst>
        </pc:picChg>
      </pc:sldChg>
    </pc:docChg>
  </pc:docChgLst>
  <pc:docChgLst>
    <pc:chgData name="itpro guide" userId="1535074a45cce87e" providerId="LiveId" clId="{13B4F4AF-BAAF-4845-BAA4-2F4716035F5A}"/>
    <pc:docChg chg="undo custSel addSld delSld modSld">
      <pc:chgData name="itpro guide" userId="1535074a45cce87e" providerId="LiveId" clId="{13B4F4AF-BAAF-4845-BAA4-2F4716035F5A}" dt="2020-06-21T13:04:55.275" v="745" actId="1076"/>
      <pc:docMkLst>
        <pc:docMk/>
      </pc:docMkLst>
      <pc:sldChg chg="modSp mod">
        <pc:chgData name="itpro guide" userId="1535074a45cce87e" providerId="LiveId" clId="{13B4F4AF-BAAF-4845-BAA4-2F4716035F5A}" dt="2020-06-20T14:06:02.599" v="3" actId="20577"/>
        <pc:sldMkLst>
          <pc:docMk/>
          <pc:sldMk cId="977761970" sldId="331"/>
        </pc:sldMkLst>
        <pc:spChg chg="mod">
          <ac:chgData name="itpro guide" userId="1535074a45cce87e" providerId="LiveId" clId="{13B4F4AF-BAAF-4845-BAA4-2F4716035F5A}" dt="2020-06-20T14:06:02.599" v="3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13B4F4AF-BAAF-4845-BAA4-2F4716035F5A}" dt="2020-06-20T14:21:58.668" v="250" actId="1076"/>
        <pc:sldMkLst>
          <pc:docMk/>
          <pc:sldMk cId="548111238" sldId="340"/>
        </pc:sldMkLst>
        <pc:spChg chg="mod">
          <ac:chgData name="itpro guide" userId="1535074a45cce87e" providerId="LiveId" clId="{13B4F4AF-BAAF-4845-BAA4-2F4716035F5A}" dt="2020-06-20T14:07:04.492" v="39" actId="20577"/>
          <ac:spMkLst>
            <pc:docMk/>
            <pc:sldMk cId="548111238" sldId="340"/>
            <ac:spMk id="2" creationId="{00000000-0000-0000-0000-000000000000}"/>
          </ac:spMkLst>
        </pc:spChg>
        <pc:spChg chg="mod">
          <ac:chgData name="itpro guide" userId="1535074a45cce87e" providerId="LiveId" clId="{13B4F4AF-BAAF-4845-BAA4-2F4716035F5A}" dt="2020-06-20T14:21:58.668" v="250" actId="1076"/>
          <ac:spMkLst>
            <pc:docMk/>
            <pc:sldMk cId="548111238" sldId="340"/>
            <ac:spMk id="6" creationId="{6509615C-49C9-4138-AAA0-9C095B3C57AF}"/>
          </ac:spMkLst>
        </pc:spChg>
      </pc:sldChg>
      <pc:sldChg chg="modSp mod">
        <pc:chgData name="itpro guide" userId="1535074a45cce87e" providerId="LiveId" clId="{13B4F4AF-BAAF-4845-BAA4-2F4716035F5A}" dt="2020-06-20T14:21:22.381" v="237" actId="20577"/>
        <pc:sldMkLst>
          <pc:docMk/>
          <pc:sldMk cId="1329715751" sldId="352"/>
        </pc:sldMkLst>
        <pc:spChg chg="mod">
          <ac:chgData name="itpro guide" userId="1535074a45cce87e" providerId="LiveId" clId="{13B4F4AF-BAAF-4845-BAA4-2F4716035F5A}" dt="2020-06-20T14:21:22.381" v="237" actId="20577"/>
          <ac:spMkLst>
            <pc:docMk/>
            <pc:sldMk cId="1329715751" sldId="352"/>
            <ac:spMk id="30" creationId="{C8C5727D-4795-4D4A-A8E5-8B7202FCDBD5}"/>
          </ac:spMkLst>
        </pc:spChg>
      </pc:sldChg>
      <pc:sldChg chg="addSp delSp modSp new mod">
        <pc:chgData name="itpro guide" userId="1535074a45cce87e" providerId="LiveId" clId="{13B4F4AF-BAAF-4845-BAA4-2F4716035F5A}" dt="2020-06-21T13:04:55.275" v="745" actId="1076"/>
        <pc:sldMkLst>
          <pc:docMk/>
          <pc:sldMk cId="2495937671" sldId="353"/>
        </pc:sldMkLst>
        <pc:spChg chg="mod">
          <ac:chgData name="itpro guide" userId="1535074a45cce87e" providerId="LiveId" clId="{13B4F4AF-BAAF-4845-BAA4-2F4716035F5A}" dt="2020-06-21T13:04:55.275" v="745" actId="1076"/>
          <ac:spMkLst>
            <pc:docMk/>
            <pc:sldMk cId="2495937671" sldId="353"/>
            <ac:spMk id="2" creationId="{633F590B-8AD1-4331-98CE-1E67D220AD07}"/>
          </ac:spMkLst>
        </pc:spChg>
        <pc:spChg chg="add mod">
          <ac:chgData name="itpro guide" userId="1535074a45cce87e" providerId="LiveId" clId="{13B4F4AF-BAAF-4845-BAA4-2F4716035F5A}" dt="2020-06-21T13:00:26.603" v="650" actId="208"/>
          <ac:spMkLst>
            <pc:docMk/>
            <pc:sldMk cId="2495937671" sldId="353"/>
            <ac:spMk id="4" creationId="{37599391-89F9-40F2-B9E6-3607E574A55F}"/>
          </ac:spMkLst>
        </pc:spChg>
        <pc:spChg chg="del">
          <ac:chgData name="itpro guide" userId="1535074a45cce87e" providerId="LiveId" clId="{13B4F4AF-BAAF-4845-BAA4-2F4716035F5A}" dt="2020-06-21T12:40:38.411" v="307" actId="478"/>
          <ac:spMkLst>
            <pc:docMk/>
            <pc:sldMk cId="2495937671" sldId="353"/>
            <ac:spMk id="4" creationId="{DC7A2B7D-861C-461A-B37D-C92CFA2D849A}"/>
          </ac:spMkLst>
        </pc:spChg>
        <pc:spChg chg="mod">
          <ac:chgData name="itpro guide" userId="1535074a45cce87e" providerId="LiveId" clId="{13B4F4AF-BAAF-4845-BAA4-2F4716035F5A}" dt="2020-06-21T12:30:01.739" v="302" actId="20577"/>
          <ac:spMkLst>
            <pc:docMk/>
            <pc:sldMk cId="2495937671" sldId="353"/>
            <ac:spMk id="5" creationId="{AC7CEDDC-0506-4529-ABD5-5342B1E73E8A}"/>
          </ac:spMkLst>
        </pc:spChg>
        <pc:spChg chg="add mod">
          <ac:chgData name="itpro guide" userId="1535074a45cce87e" providerId="LiveId" clId="{13B4F4AF-BAAF-4845-BAA4-2F4716035F5A}" dt="2020-06-21T13:02:50.491" v="675" actId="1076"/>
          <ac:spMkLst>
            <pc:docMk/>
            <pc:sldMk cId="2495937671" sldId="353"/>
            <ac:spMk id="6" creationId="{5ED264C3-DEAB-4E18-AE5E-CBE224A9208A}"/>
          </ac:spMkLst>
        </pc:spChg>
        <pc:spChg chg="add mod ord">
          <ac:chgData name="itpro guide" userId="1535074a45cce87e" providerId="LiveId" clId="{13B4F4AF-BAAF-4845-BAA4-2F4716035F5A}" dt="2020-06-21T12:48:23.706" v="475" actId="1582"/>
          <ac:spMkLst>
            <pc:docMk/>
            <pc:sldMk cId="2495937671" sldId="353"/>
            <ac:spMk id="8" creationId="{E974CBB7-A5F8-4D70-A1F9-24DC3F7E390C}"/>
          </ac:spMkLst>
        </pc:spChg>
        <pc:spChg chg="add mod">
          <ac:chgData name="itpro guide" userId="1535074a45cce87e" providerId="LiveId" clId="{13B4F4AF-BAAF-4845-BAA4-2F4716035F5A}" dt="2020-06-21T12:45:43.978" v="368" actId="1076"/>
          <ac:spMkLst>
            <pc:docMk/>
            <pc:sldMk cId="2495937671" sldId="353"/>
            <ac:spMk id="9" creationId="{A2E44D02-2C9C-49E3-B9A0-0E2EC366919E}"/>
          </ac:spMkLst>
        </pc:spChg>
        <pc:spChg chg="add mod">
          <ac:chgData name="itpro guide" userId="1535074a45cce87e" providerId="LiveId" clId="{13B4F4AF-BAAF-4845-BAA4-2F4716035F5A}" dt="2020-06-21T12:46:51.540" v="432" actId="14100"/>
          <ac:spMkLst>
            <pc:docMk/>
            <pc:sldMk cId="2495937671" sldId="353"/>
            <ac:spMk id="10" creationId="{4B0EF124-6DD2-42F8-B969-C393C6AF4CF7}"/>
          </ac:spMkLst>
        </pc:spChg>
        <pc:spChg chg="add mod">
          <ac:chgData name="itpro guide" userId="1535074a45cce87e" providerId="LiveId" clId="{13B4F4AF-BAAF-4845-BAA4-2F4716035F5A}" dt="2020-06-21T12:47:11.763" v="464" actId="20577"/>
          <ac:spMkLst>
            <pc:docMk/>
            <pc:sldMk cId="2495937671" sldId="353"/>
            <ac:spMk id="11" creationId="{AAB8321E-1FCD-4DAC-A1D8-68C449376D60}"/>
          </ac:spMkLst>
        </pc:spChg>
        <pc:spChg chg="add mod ord">
          <ac:chgData name="itpro guide" userId="1535074a45cce87e" providerId="LiveId" clId="{13B4F4AF-BAAF-4845-BAA4-2F4716035F5A}" dt="2020-06-21T12:56:30.373" v="562" actId="17032"/>
          <ac:spMkLst>
            <pc:docMk/>
            <pc:sldMk cId="2495937671" sldId="353"/>
            <ac:spMk id="12" creationId="{11F0A1EA-50D1-428A-873F-7870431AAD75}"/>
          </ac:spMkLst>
        </pc:spChg>
        <pc:spChg chg="add mod">
          <ac:chgData name="itpro guide" userId="1535074a45cce87e" providerId="LiveId" clId="{13B4F4AF-BAAF-4845-BAA4-2F4716035F5A}" dt="2020-06-21T12:56:25.094" v="561" actId="17032"/>
          <ac:spMkLst>
            <pc:docMk/>
            <pc:sldMk cId="2495937671" sldId="353"/>
            <ac:spMk id="13" creationId="{8F16834F-2ADC-4ECA-A45C-93C0CC76918E}"/>
          </ac:spMkLst>
        </pc:spChg>
        <pc:spChg chg="add mod">
          <ac:chgData name="itpro guide" userId="1535074a45cce87e" providerId="LiveId" clId="{13B4F4AF-BAAF-4845-BAA4-2F4716035F5A}" dt="2020-06-21T12:58:02.267" v="619" actId="20577"/>
          <ac:spMkLst>
            <pc:docMk/>
            <pc:sldMk cId="2495937671" sldId="353"/>
            <ac:spMk id="14" creationId="{D1578D22-6729-4F77-A9B5-85E16AF6CDB7}"/>
          </ac:spMkLst>
        </pc:spChg>
        <pc:spChg chg="add del mod">
          <ac:chgData name="itpro guide" userId="1535074a45cce87e" providerId="LiveId" clId="{13B4F4AF-BAAF-4845-BAA4-2F4716035F5A}" dt="2020-06-21T12:57:54.075" v="613" actId="478"/>
          <ac:spMkLst>
            <pc:docMk/>
            <pc:sldMk cId="2495937671" sldId="353"/>
            <ac:spMk id="15" creationId="{BD7FFEA5-50CC-4E43-BB39-F9B557CF0BBC}"/>
          </ac:spMkLst>
        </pc:spChg>
        <pc:spChg chg="add mod">
          <ac:chgData name="itpro guide" userId="1535074a45cce87e" providerId="LiveId" clId="{13B4F4AF-BAAF-4845-BAA4-2F4716035F5A}" dt="2020-06-21T12:56:44.653" v="567" actId="14100"/>
          <ac:spMkLst>
            <pc:docMk/>
            <pc:sldMk cId="2495937671" sldId="353"/>
            <ac:spMk id="16" creationId="{C88BA74E-ECD2-4DCA-8145-2B5CCB85D9BE}"/>
          </ac:spMkLst>
        </pc:spChg>
        <pc:spChg chg="add mod">
          <ac:chgData name="itpro guide" userId="1535074a45cce87e" providerId="LiveId" clId="{13B4F4AF-BAAF-4845-BAA4-2F4716035F5A}" dt="2020-06-21T12:57:04.715" v="570" actId="14100"/>
          <ac:spMkLst>
            <pc:docMk/>
            <pc:sldMk cId="2495937671" sldId="353"/>
            <ac:spMk id="17" creationId="{875ED6AB-3660-43FE-8026-B450844C58A1}"/>
          </ac:spMkLst>
        </pc:spChg>
        <pc:spChg chg="add mod">
          <ac:chgData name="itpro guide" userId="1535074a45cce87e" providerId="LiveId" clId="{13B4F4AF-BAAF-4845-BAA4-2F4716035F5A}" dt="2020-06-21T12:56:41.275" v="566" actId="1076"/>
          <ac:spMkLst>
            <pc:docMk/>
            <pc:sldMk cId="2495937671" sldId="353"/>
            <ac:spMk id="18" creationId="{3CDF943B-4CD8-4461-AF83-533807B51777}"/>
          </ac:spMkLst>
        </pc:spChg>
        <pc:spChg chg="add mod">
          <ac:chgData name="itpro guide" userId="1535074a45cce87e" providerId="LiveId" clId="{13B4F4AF-BAAF-4845-BAA4-2F4716035F5A}" dt="2020-06-21T12:56:41.275" v="566" actId="1076"/>
          <ac:spMkLst>
            <pc:docMk/>
            <pc:sldMk cId="2495937671" sldId="353"/>
            <ac:spMk id="19" creationId="{06B8ECE4-E9B0-479A-80CD-F7BB5899D85D}"/>
          </ac:spMkLst>
        </pc:spChg>
        <pc:spChg chg="add mod">
          <ac:chgData name="itpro guide" userId="1535074a45cce87e" providerId="LiveId" clId="{13B4F4AF-BAAF-4845-BAA4-2F4716035F5A}" dt="2020-06-21T12:56:41.275" v="566" actId="1076"/>
          <ac:spMkLst>
            <pc:docMk/>
            <pc:sldMk cId="2495937671" sldId="353"/>
            <ac:spMk id="20" creationId="{438DD745-8E77-4F5C-89A8-EF072C02C833}"/>
          </ac:spMkLst>
        </pc:spChg>
        <pc:spChg chg="add mod">
          <ac:chgData name="itpro guide" userId="1535074a45cce87e" providerId="LiveId" clId="{13B4F4AF-BAAF-4845-BAA4-2F4716035F5A}" dt="2020-06-21T12:57:40.451" v="610" actId="14100"/>
          <ac:spMkLst>
            <pc:docMk/>
            <pc:sldMk cId="2495937671" sldId="353"/>
            <ac:spMk id="21" creationId="{D7F74822-4388-4B04-86DE-E86FAC03E5D8}"/>
          </ac:spMkLst>
        </pc:spChg>
        <pc:spChg chg="add mod">
          <ac:chgData name="itpro guide" userId="1535074a45cce87e" providerId="LiveId" clId="{13B4F4AF-BAAF-4845-BAA4-2F4716035F5A}" dt="2020-06-21T12:58:28.892" v="644" actId="20577"/>
          <ac:spMkLst>
            <pc:docMk/>
            <pc:sldMk cId="2495937671" sldId="353"/>
            <ac:spMk id="22" creationId="{6A85E62C-4A9A-41AB-AF28-3E192B3379BF}"/>
          </ac:spMkLst>
        </pc:spChg>
        <pc:spChg chg="add del mod">
          <ac:chgData name="itpro guide" userId="1535074a45cce87e" providerId="LiveId" clId="{13B4F4AF-BAAF-4845-BAA4-2F4716035F5A}" dt="2020-06-21T12:57:57.220" v="614" actId="478"/>
          <ac:spMkLst>
            <pc:docMk/>
            <pc:sldMk cId="2495937671" sldId="353"/>
            <ac:spMk id="23" creationId="{7954B79E-8B45-4927-B981-FDA44D9842CD}"/>
          </ac:spMkLst>
        </pc:spChg>
        <pc:spChg chg="add mod">
          <ac:chgData name="itpro guide" userId="1535074a45cce87e" providerId="LiveId" clId="{13B4F4AF-BAAF-4845-BAA4-2F4716035F5A}" dt="2020-06-21T12:57:31.699" v="609" actId="20577"/>
          <ac:spMkLst>
            <pc:docMk/>
            <pc:sldMk cId="2495937671" sldId="353"/>
            <ac:spMk id="24" creationId="{6D051530-22FE-412B-88AE-104028EEFF35}"/>
          </ac:spMkLst>
        </pc:spChg>
        <pc:spChg chg="add mod">
          <ac:chgData name="itpro guide" userId="1535074a45cce87e" providerId="LiveId" clId="{13B4F4AF-BAAF-4845-BAA4-2F4716035F5A}" dt="2020-06-21T12:58:23.771" v="637" actId="20577"/>
          <ac:spMkLst>
            <pc:docMk/>
            <pc:sldMk cId="2495937671" sldId="353"/>
            <ac:spMk id="25" creationId="{359D1912-C22B-470A-A0F6-1F4D8EB5043A}"/>
          </ac:spMkLst>
        </pc:spChg>
        <pc:spChg chg="add mod">
          <ac:chgData name="itpro guide" userId="1535074a45cce87e" providerId="LiveId" clId="{13B4F4AF-BAAF-4845-BAA4-2F4716035F5A}" dt="2020-06-21T13:00:26.603" v="650" actId="208"/>
          <ac:spMkLst>
            <pc:docMk/>
            <pc:sldMk cId="2495937671" sldId="353"/>
            <ac:spMk id="26" creationId="{7C2BE046-A9AE-4AA2-826D-2A5215469592}"/>
          </ac:spMkLst>
        </pc:spChg>
        <pc:spChg chg="add mod">
          <ac:chgData name="itpro guide" userId="1535074a45cce87e" providerId="LiveId" clId="{13B4F4AF-BAAF-4845-BAA4-2F4716035F5A}" dt="2020-06-21T13:03:22.580" v="704" actId="20577"/>
          <ac:spMkLst>
            <pc:docMk/>
            <pc:sldMk cId="2495937671" sldId="353"/>
            <ac:spMk id="27" creationId="{63CFAD18-C3C4-44DB-94EF-EDE4E619D8B8}"/>
          </ac:spMkLst>
        </pc:spChg>
        <pc:picChg chg="add del mod">
          <ac:chgData name="itpro guide" userId="1535074a45cce87e" providerId="LiveId" clId="{13B4F4AF-BAAF-4845-BAA4-2F4716035F5A}" dt="2020-06-21T12:40:49.598" v="310" actId="478"/>
          <ac:picMkLst>
            <pc:docMk/>
            <pc:sldMk cId="2495937671" sldId="353"/>
            <ac:picMk id="6" creationId="{288FC4C3-D507-4327-8829-E315493B237C}"/>
          </ac:picMkLst>
        </pc:picChg>
        <pc:picChg chg="add del">
          <ac:chgData name="itpro guide" userId="1535074a45cce87e" providerId="LiveId" clId="{13B4F4AF-BAAF-4845-BAA4-2F4716035F5A}" dt="2020-06-21T12:41:45.018" v="312" actId="478"/>
          <ac:picMkLst>
            <pc:docMk/>
            <pc:sldMk cId="2495937671" sldId="353"/>
            <ac:picMk id="7" creationId="{81B55E8C-247A-433F-8D60-EF2D9CA02E05}"/>
          </ac:picMkLst>
        </pc:picChg>
      </pc:sldChg>
      <pc:sldChg chg="del">
        <pc:chgData name="itpro guide" userId="1535074a45cce87e" providerId="LiveId" clId="{13B4F4AF-BAAF-4845-BAA4-2F4716035F5A}" dt="2020-06-20T14:21:34.980" v="238" actId="47"/>
        <pc:sldMkLst>
          <pc:docMk/>
          <pc:sldMk cId="481760434" sldId="377"/>
        </pc:sldMkLst>
      </pc:sldChg>
      <pc:sldChg chg="del">
        <pc:chgData name="itpro guide" userId="1535074a45cce87e" providerId="LiveId" clId="{13B4F4AF-BAAF-4845-BAA4-2F4716035F5A}" dt="2020-06-20T14:21:34.980" v="238" actId="47"/>
        <pc:sldMkLst>
          <pc:docMk/>
          <pc:sldMk cId="1665280572" sldId="378"/>
        </pc:sldMkLst>
      </pc:sldChg>
    </pc:docChg>
  </pc:docChgLst>
  <pc:docChgLst>
    <pc:chgData name="itpro guide" userId="1535074a45cce87e" providerId="LiveId" clId="{66529A23-0592-4488-BD1E-C3A4D6EC8C57}"/>
    <pc:docChg chg="custSel modSld">
      <pc:chgData name="itpro guide" userId="1535074a45cce87e" providerId="LiveId" clId="{66529A23-0592-4488-BD1E-C3A4D6EC8C57}" dt="2020-06-25T06:29:27.662" v="43" actId="313"/>
      <pc:docMkLst>
        <pc:docMk/>
      </pc:docMkLst>
      <pc:sldChg chg="modSp mod">
        <pc:chgData name="itpro guide" userId="1535074a45cce87e" providerId="LiveId" clId="{66529A23-0592-4488-BD1E-C3A4D6EC8C57}" dt="2020-06-25T06:29:27.662" v="43" actId="313"/>
        <pc:sldMkLst>
          <pc:docMk/>
          <pc:sldMk cId="1329715751" sldId="352"/>
        </pc:sldMkLst>
        <pc:spChg chg="mod">
          <ac:chgData name="itpro guide" userId="1535074a45cce87e" providerId="LiveId" clId="{66529A23-0592-4488-BD1E-C3A4D6EC8C57}" dt="2020-06-25T06:29:27.662" v="43" actId="313"/>
          <ac:spMkLst>
            <pc:docMk/>
            <pc:sldMk cId="1329715751" sldId="352"/>
            <ac:spMk id="30" creationId="{C8C5727D-4795-4D4A-A8E5-8B7202FCDBD5}"/>
          </ac:spMkLst>
        </pc:spChg>
      </pc:sldChg>
    </pc:docChg>
  </pc:docChgLst>
  <pc:docChgLst>
    <pc:chgData name="itpro guide" userId="1535074a45cce87e" providerId="LiveId" clId="{4502AB2F-67CB-4815-AA79-61211355C706}"/>
    <pc:docChg chg="undo custSel addSld delSld modSld">
      <pc:chgData name="itpro guide" userId="1535074a45cce87e" providerId="LiveId" clId="{4502AB2F-67CB-4815-AA79-61211355C706}" dt="2020-06-20T14:01:37.420" v="514" actId="20577"/>
      <pc:docMkLst>
        <pc:docMk/>
      </pc:docMkLst>
      <pc:sldChg chg="modSp mod">
        <pc:chgData name="itpro guide" userId="1535074a45cce87e" providerId="LiveId" clId="{4502AB2F-67CB-4815-AA79-61211355C706}" dt="2020-06-20T13:51:55.460" v="60" actId="1076"/>
        <pc:sldMkLst>
          <pc:docMk/>
          <pc:sldMk cId="977761970" sldId="331"/>
        </pc:sldMkLst>
        <pc:spChg chg="mod">
          <ac:chgData name="itpro guide" userId="1535074a45cce87e" providerId="LiveId" clId="{4502AB2F-67CB-4815-AA79-61211355C706}" dt="2020-06-20T13:51:55.460" v="60" actId="1076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4502AB2F-67CB-4815-AA79-61211355C706}" dt="2020-06-20T14:01:37.420" v="514" actId="20577"/>
        <pc:sldMkLst>
          <pc:docMk/>
          <pc:sldMk cId="548111238" sldId="340"/>
        </pc:sldMkLst>
        <pc:spChg chg="mod">
          <ac:chgData name="itpro guide" userId="1535074a45cce87e" providerId="LiveId" clId="{4502AB2F-67CB-4815-AA79-61211355C706}" dt="2020-06-20T14:01:37.420" v="514" actId="20577"/>
          <ac:spMkLst>
            <pc:docMk/>
            <pc:sldMk cId="548111238" sldId="340"/>
            <ac:spMk id="6" creationId="{6509615C-49C9-4138-AAA0-9C095B3C57AF}"/>
          </ac:spMkLst>
        </pc:spChg>
      </pc:sldChg>
      <pc:sldChg chg="modSp mod">
        <pc:chgData name="itpro guide" userId="1535074a45cce87e" providerId="LiveId" clId="{4502AB2F-67CB-4815-AA79-61211355C706}" dt="2020-06-20T13:58:06.092" v="302" actId="20577"/>
        <pc:sldMkLst>
          <pc:docMk/>
          <pc:sldMk cId="1329715751" sldId="352"/>
        </pc:sldMkLst>
        <pc:spChg chg="mod">
          <ac:chgData name="itpro guide" userId="1535074a45cce87e" providerId="LiveId" clId="{4502AB2F-67CB-4815-AA79-61211355C706}" dt="2020-06-20T13:58:06.092" v="302" actId="20577"/>
          <ac:spMkLst>
            <pc:docMk/>
            <pc:sldMk cId="1329715751" sldId="352"/>
            <ac:spMk id="30" creationId="{C8C5727D-4795-4D4A-A8E5-8B7202FCDBD5}"/>
          </ac:spMkLst>
        </pc:spChg>
      </pc:sldChg>
      <pc:sldChg chg="del">
        <pc:chgData name="itpro guide" userId="1535074a45cce87e" providerId="LiveId" clId="{4502AB2F-67CB-4815-AA79-61211355C706}" dt="2020-06-20T13:58:13.171" v="303" actId="47"/>
        <pc:sldMkLst>
          <pc:docMk/>
          <pc:sldMk cId="3931007794" sldId="364"/>
        </pc:sldMkLst>
      </pc:sldChg>
      <pc:sldChg chg="modSp add del">
        <pc:chgData name="itpro guide" userId="1535074a45cce87e" providerId="LiveId" clId="{4502AB2F-67CB-4815-AA79-61211355C706}" dt="2020-06-20T13:58:44.390" v="308" actId="207"/>
        <pc:sldMkLst>
          <pc:docMk/>
          <pc:sldMk cId="481760434" sldId="377"/>
        </pc:sldMkLst>
        <pc:spChg chg="mod">
          <ac:chgData name="itpro guide" userId="1535074a45cce87e" providerId="LiveId" clId="{4502AB2F-67CB-4815-AA79-61211355C706}" dt="2020-06-20T13:58:44.390" v="308" actId="207"/>
          <ac:spMkLst>
            <pc:docMk/>
            <pc:sldMk cId="481760434" sldId="377"/>
            <ac:spMk id="2" creationId="{9B53158C-8DB6-48C7-AABC-34FE993B3DE0}"/>
          </ac:spMkLst>
        </pc:spChg>
      </pc:sldChg>
      <pc:sldChg chg="modSp add">
        <pc:chgData name="itpro guide" userId="1535074a45cce87e" providerId="LiveId" clId="{4502AB2F-67CB-4815-AA79-61211355C706}" dt="2020-06-20T13:58:56.431" v="311" actId="207"/>
        <pc:sldMkLst>
          <pc:docMk/>
          <pc:sldMk cId="1665280572" sldId="378"/>
        </pc:sldMkLst>
        <pc:spChg chg="mod">
          <ac:chgData name="itpro guide" userId="1535074a45cce87e" providerId="LiveId" clId="{4502AB2F-67CB-4815-AA79-61211355C706}" dt="2020-06-20T13:58:56.431" v="311" actId="207"/>
          <ac:spMkLst>
            <pc:docMk/>
            <pc:sldMk cId="1665280572" sldId="378"/>
            <ac:spMk id="2" creationId="{9B53158C-8DB6-48C7-AABC-34FE993B3DE0}"/>
          </ac:spMkLst>
        </pc:spChg>
      </pc:sldChg>
      <pc:sldChg chg="del">
        <pc:chgData name="itpro guide" userId="1535074a45cce87e" providerId="LiveId" clId="{4502AB2F-67CB-4815-AA79-61211355C706}" dt="2020-06-20T13:58:13.927" v="304" actId="47"/>
        <pc:sldMkLst>
          <pc:docMk/>
          <pc:sldMk cId="2229075130" sldId="378"/>
        </pc:sldMkLst>
      </pc:sldChg>
    </pc:docChg>
  </pc:docChgLst>
  <pc:docChgLst>
    <pc:chgData name="itpro guide" userId="1535074a45cce87e" providerId="LiveId" clId="{1A43B56C-5FC4-43E3-8F8D-2F30DA5F848D}"/>
    <pc:docChg chg="undo custSel addSld delSld modSld sldOrd">
      <pc:chgData name="itpro guide" userId="1535074a45cce87e" providerId="LiveId" clId="{1A43B56C-5FC4-43E3-8F8D-2F30DA5F848D}" dt="2020-06-19T16:45:46.721" v="2230" actId="20577"/>
      <pc:docMkLst>
        <pc:docMk/>
      </pc:docMkLst>
      <pc:sldChg chg="modSp mod">
        <pc:chgData name="itpro guide" userId="1535074a45cce87e" providerId="LiveId" clId="{1A43B56C-5FC4-43E3-8F8D-2F30DA5F848D}" dt="2020-06-19T11:08:28.115" v="56" actId="20577"/>
        <pc:sldMkLst>
          <pc:docMk/>
          <pc:sldMk cId="977761970" sldId="331"/>
        </pc:sldMkLst>
        <pc:spChg chg="mod">
          <ac:chgData name="itpro guide" userId="1535074a45cce87e" providerId="LiveId" clId="{1A43B56C-5FC4-43E3-8F8D-2F30DA5F848D}" dt="2020-06-19T11:08:28.115" v="56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1A43B56C-5FC4-43E3-8F8D-2F30DA5F848D}" dt="2020-06-19T16:44:24.359" v="2204" actId="20577"/>
        <pc:sldMkLst>
          <pc:docMk/>
          <pc:sldMk cId="548111238" sldId="340"/>
        </pc:sldMkLst>
        <pc:spChg chg="mod">
          <ac:chgData name="itpro guide" userId="1535074a45cce87e" providerId="LiveId" clId="{1A43B56C-5FC4-43E3-8F8D-2F30DA5F848D}" dt="2020-06-19T16:44:24.359" v="2204" actId="20577"/>
          <ac:spMkLst>
            <pc:docMk/>
            <pc:sldMk cId="548111238" sldId="340"/>
            <ac:spMk id="6" creationId="{6509615C-49C9-4138-AAA0-9C095B3C57AF}"/>
          </ac:spMkLst>
        </pc:spChg>
      </pc:sldChg>
      <pc:sldChg chg="delSp modSp mod">
        <pc:chgData name="itpro guide" userId="1535074a45cce87e" providerId="LiveId" clId="{1A43B56C-5FC4-43E3-8F8D-2F30DA5F848D}" dt="2020-06-19T16:44:43.127" v="2226" actId="20577"/>
        <pc:sldMkLst>
          <pc:docMk/>
          <pc:sldMk cId="1329715751" sldId="352"/>
        </pc:sldMkLst>
        <pc:spChg chg="mod">
          <ac:chgData name="itpro guide" userId="1535074a45cce87e" providerId="LiveId" clId="{1A43B56C-5FC4-43E3-8F8D-2F30DA5F848D}" dt="2020-06-19T11:08:47.388" v="72" actId="20577"/>
          <ac:spMkLst>
            <pc:docMk/>
            <pc:sldMk cId="1329715751" sldId="352"/>
            <ac:spMk id="5" creationId="{70ACB114-C570-4BBD-82CC-6C97971610A4}"/>
          </ac:spMkLst>
        </pc:spChg>
        <pc:spChg chg="mod">
          <ac:chgData name="itpro guide" userId="1535074a45cce87e" providerId="LiveId" clId="{1A43B56C-5FC4-43E3-8F8D-2F30DA5F848D}" dt="2020-06-19T16:44:43.127" v="2226" actId="20577"/>
          <ac:spMkLst>
            <pc:docMk/>
            <pc:sldMk cId="1329715751" sldId="352"/>
            <ac:spMk id="30" creationId="{C8C5727D-4795-4D4A-A8E5-8B7202FCDBD5}"/>
          </ac:spMkLst>
        </pc:spChg>
        <pc:picChg chg="del">
          <ac:chgData name="itpro guide" userId="1535074a45cce87e" providerId="LiveId" clId="{1A43B56C-5FC4-43E3-8F8D-2F30DA5F848D}" dt="2020-06-19T11:09:34.724" v="139" actId="478"/>
          <ac:picMkLst>
            <pc:docMk/>
            <pc:sldMk cId="1329715751" sldId="352"/>
            <ac:picMk id="4" creationId="{4BB8C7D4-52C9-415E-B232-CEE3952C976F}"/>
          </ac:picMkLst>
        </pc:picChg>
      </pc:sldChg>
      <pc:sldChg chg="addSp modSp mod">
        <pc:chgData name="itpro guide" userId="1535074a45cce87e" providerId="LiveId" clId="{1A43B56C-5FC4-43E3-8F8D-2F30DA5F848D}" dt="2020-06-19T11:17:50.730" v="398" actId="207"/>
        <pc:sldMkLst>
          <pc:docMk/>
          <pc:sldMk cId="3931007794" sldId="364"/>
        </pc:sldMkLst>
        <pc:spChg chg="mod">
          <ac:chgData name="itpro guide" userId="1535074a45cce87e" providerId="LiveId" clId="{1A43B56C-5FC4-43E3-8F8D-2F30DA5F848D}" dt="2020-06-19T11:16:25.435" v="304" actId="1076"/>
          <ac:spMkLst>
            <pc:docMk/>
            <pc:sldMk cId="3931007794" sldId="364"/>
            <ac:spMk id="2" creationId="{07476FFF-E9E0-47F8-8D86-5A1E6E824CF9}"/>
          </ac:spMkLst>
        </pc:spChg>
        <pc:spChg chg="mod">
          <ac:chgData name="itpro guide" userId="1535074a45cce87e" providerId="LiveId" clId="{1A43B56C-5FC4-43E3-8F8D-2F30DA5F848D}" dt="2020-06-19T11:13:18.213" v="273"/>
          <ac:spMkLst>
            <pc:docMk/>
            <pc:sldMk cId="3931007794" sldId="364"/>
            <ac:spMk id="3" creationId="{DE0130B2-E447-465C-9780-4B441B51EB4E}"/>
          </ac:spMkLst>
        </pc:spChg>
        <pc:spChg chg="add mod">
          <ac:chgData name="itpro guide" userId="1535074a45cce87e" providerId="LiveId" clId="{1A43B56C-5FC4-43E3-8F8D-2F30DA5F848D}" dt="2020-06-19T11:15:30.931" v="297" actId="14100"/>
          <ac:spMkLst>
            <pc:docMk/>
            <pc:sldMk cId="3931007794" sldId="364"/>
            <ac:spMk id="4" creationId="{B6423117-89B9-46FB-8937-39F3917D0BC1}"/>
          </ac:spMkLst>
        </pc:spChg>
        <pc:spChg chg="mod">
          <ac:chgData name="itpro guide" userId="1535074a45cce87e" providerId="LiveId" clId="{1A43B56C-5FC4-43E3-8F8D-2F30DA5F848D}" dt="2020-06-19T11:13:22.036" v="274" actId="122"/>
          <ac:spMkLst>
            <pc:docMk/>
            <pc:sldMk cId="3931007794" sldId="364"/>
            <ac:spMk id="5" creationId="{0F4EFD66-B9EC-42EC-8D5C-36F24C65FF2C}"/>
          </ac:spMkLst>
        </pc:spChg>
        <pc:spChg chg="add mod">
          <ac:chgData name="itpro guide" userId="1535074a45cce87e" providerId="LiveId" clId="{1A43B56C-5FC4-43E3-8F8D-2F30DA5F848D}" dt="2020-06-19T11:15:40.653" v="299" actId="1076"/>
          <ac:spMkLst>
            <pc:docMk/>
            <pc:sldMk cId="3931007794" sldId="364"/>
            <ac:spMk id="28" creationId="{62C5F5BD-3C97-4DAC-97B5-BD2DDF9B1CFD}"/>
          </ac:spMkLst>
        </pc:spChg>
        <pc:spChg chg="add mod">
          <ac:chgData name="itpro guide" userId="1535074a45cce87e" providerId="LiveId" clId="{1A43B56C-5FC4-43E3-8F8D-2F30DA5F848D}" dt="2020-06-19T11:16:31.451" v="306" actId="14100"/>
          <ac:spMkLst>
            <pc:docMk/>
            <pc:sldMk cId="3931007794" sldId="364"/>
            <ac:spMk id="29" creationId="{523A9095-8D18-4494-AF00-94DC79D95F77}"/>
          </ac:spMkLst>
        </pc:spChg>
        <pc:spChg chg="add mod">
          <ac:chgData name="itpro guide" userId="1535074a45cce87e" providerId="LiveId" clId="{1A43B56C-5FC4-43E3-8F8D-2F30DA5F848D}" dt="2020-06-19T11:17:01.699" v="339" actId="20577"/>
          <ac:spMkLst>
            <pc:docMk/>
            <pc:sldMk cId="3931007794" sldId="364"/>
            <ac:spMk id="30" creationId="{148217C9-C152-4FF5-87E5-4BD19453E5E4}"/>
          </ac:spMkLst>
        </pc:spChg>
        <pc:spChg chg="add mod">
          <ac:chgData name="itpro guide" userId="1535074a45cce87e" providerId="LiveId" clId="{1A43B56C-5FC4-43E3-8F8D-2F30DA5F848D}" dt="2020-06-19T11:17:21.227" v="364" actId="1076"/>
          <ac:spMkLst>
            <pc:docMk/>
            <pc:sldMk cId="3931007794" sldId="364"/>
            <ac:spMk id="31" creationId="{335B5AAB-3092-4755-9472-845E854FA194}"/>
          </ac:spMkLst>
        </pc:spChg>
        <pc:spChg chg="add mod">
          <ac:chgData name="itpro guide" userId="1535074a45cce87e" providerId="LiveId" clId="{1A43B56C-5FC4-43E3-8F8D-2F30DA5F848D}" dt="2020-06-19T11:17:50.730" v="398" actId="207"/>
          <ac:spMkLst>
            <pc:docMk/>
            <pc:sldMk cId="3931007794" sldId="364"/>
            <ac:spMk id="32" creationId="{B928C70A-AED0-4F31-8B12-55CA5C392CF6}"/>
          </ac:spMkLst>
        </pc:spChg>
        <pc:picChg chg="add mod">
          <ac:chgData name="itpro guide" userId="1535074a45cce87e" providerId="LiveId" clId="{1A43B56C-5FC4-43E3-8F8D-2F30DA5F848D}" dt="2020-06-19T11:15:28.339" v="296" actId="1076"/>
          <ac:picMkLst>
            <pc:docMk/>
            <pc:sldMk cId="3931007794" sldId="364"/>
            <ac:picMk id="6" creationId="{00FAF7B9-BB32-4279-82AC-FA33235CD114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7" creationId="{AD3F5B98-AEB4-4CA9-9F1A-8DB218264947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8" creationId="{500BF7E9-5934-4AC7-ABF9-1C0D4DEB5E9E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9" creationId="{7055A9BE-F567-4A16-8599-E90A99C4731C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10" creationId="{EFAAD04B-9CC4-4C61-9FA7-45F718FAD81C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11" creationId="{488B11C9-9A73-4BD2-901E-D29B45C639E9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12" creationId="{2508DF00-5D1D-4AFD-A7AD-EABFABCF094D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13" creationId="{CB0778E9-6994-43C8-A6F2-448B31950D51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14" creationId="{CBD10078-945C-4FF8-A59D-C064A36AD730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15" creationId="{F494395C-D48D-4501-83E8-941EAD85AEB1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16" creationId="{CC3DB702-AD2B-45F4-A268-62FABB9E9E13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17" creationId="{EC07E0B7-AA98-452A-926B-5E785DA92A9D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18" creationId="{0E72E015-FFB2-4CD7-A409-90A658CC6E1F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19" creationId="{F5D4D6E3-AE5E-4D0E-8AE4-AEF4D351A29D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20" creationId="{D9EB3436-BE31-440A-BEF5-7936A1F50FBF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21" creationId="{D9543D9B-7105-4C01-8CE9-E5D05EC94A4F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22" creationId="{D42B8618-49C6-42B7-81AC-F91042277D52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23" creationId="{8508553E-F794-440A-ACC0-3749DDDC227E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24" creationId="{013E4D08-B79F-44D9-8427-B4A97D85F6EC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25" creationId="{FBDC0F04-C995-4E94-A1D2-1057B0F06554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26" creationId="{E98F0319-DF0B-4976-9BF7-10BBB7EBDD74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27" creationId="{0E26E95B-53F9-4D85-A622-0DEAFAF41471}"/>
          </ac:picMkLst>
        </pc:picChg>
      </pc:sldChg>
      <pc:sldChg chg="addSp modSp del mod ord">
        <pc:chgData name="itpro guide" userId="1535074a45cce87e" providerId="LiveId" clId="{1A43B56C-5FC4-43E3-8F8D-2F30DA5F848D}" dt="2020-06-19T16:44:52.695" v="2229" actId="47"/>
        <pc:sldMkLst>
          <pc:docMk/>
          <pc:sldMk cId="3292190470" sldId="365"/>
        </pc:sldMkLst>
        <pc:spChg chg="mod">
          <ac:chgData name="itpro guide" userId="1535074a45cce87e" providerId="LiveId" clId="{1A43B56C-5FC4-43E3-8F8D-2F30DA5F848D}" dt="2020-06-19T15:55:58.287" v="1237" actId="1076"/>
          <ac:spMkLst>
            <pc:docMk/>
            <pc:sldMk cId="3292190470" sldId="365"/>
            <ac:spMk id="2" creationId="{07476FFF-E9E0-47F8-8D86-5A1E6E824CF9}"/>
          </ac:spMkLst>
        </pc:spChg>
        <pc:spChg chg="add mod">
          <ac:chgData name="itpro guide" userId="1535074a45cce87e" providerId="LiveId" clId="{1A43B56C-5FC4-43E3-8F8D-2F30DA5F848D}" dt="2020-06-19T16:09:15.592" v="1538" actId="20577"/>
          <ac:spMkLst>
            <pc:docMk/>
            <pc:sldMk cId="3292190470" sldId="365"/>
            <ac:spMk id="4" creationId="{57DE7870-1380-4FBF-98E5-118D082992DC}"/>
          </ac:spMkLst>
        </pc:spChg>
        <pc:spChg chg="mod">
          <ac:chgData name="itpro guide" userId="1535074a45cce87e" providerId="LiveId" clId="{1A43B56C-5FC4-43E3-8F8D-2F30DA5F848D}" dt="2020-06-19T11:40:26.420" v="1056" actId="20577"/>
          <ac:spMkLst>
            <pc:docMk/>
            <pc:sldMk cId="3292190470" sldId="365"/>
            <ac:spMk id="5" creationId="{0F4EFD66-B9EC-42EC-8D5C-36F24C65FF2C}"/>
          </ac:spMkLst>
        </pc:spChg>
        <pc:spChg chg="add mod">
          <ac:chgData name="itpro guide" userId="1535074a45cce87e" providerId="LiveId" clId="{1A43B56C-5FC4-43E3-8F8D-2F30DA5F848D}" dt="2020-06-19T16:13:59.495" v="1658" actId="1076"/>
          <ac:spMkLst>
            <pc:docMk/>
            <pc:sldMk cId="3292190470" sldId="365"/>
            <ac:spMk id="6" creationId="{D51BBF55-04AF-40F4-AACF-1087AB3D6022}"/>
          </ac:spMkLst>
        </pc:spChg>
        <pc:spChg chg="add mod">
          <ac:chgData name="itpro guide" userId="1535074a45cce87e" providerId="LiveId" clId="{1A43B56C-5FC4-43E3-8F8D-2F30DA5F848D}" dt="2020-06-19T15:52:16.463" v="1210" actId="1076"/>
          <ac:spMkLst>
            <pc:docMk/>
            <pc:sldMk cId="3292190470" sldId="365"/>
            <ac:spMk id="7" creationId="{D1833AED-85CF-4906-AEF1-A7090DBC3D9E}"/>
          </ac:spMkLst>
        </pc:spChg>
        <pc:spChg chg="add mod">
          <ac:chgData name="itpro guide" userId="1535074a45cce87e" providerId="LiveId" clId="{1A43B56C-5FC4-43E3-8F8D-2F30DA5F848D}" dt="2020-06-19T16:14:02.008" v="1659" actId="1076"/>
          <ac:spMkLst>
            <pc:docMk/>
            <pc:sldMk cId="3292190470" sldId="365"/>
            <ac:spMk id="8" creationId="{BD12D9AC-DC0A-4754-907F-35DA6B890E64}"/>
          </ac:spMkLst>
        </pc:spChg>
        <pc:spChg chg="add mod">
          <ac:chgData name="itpro guide" userId="1535074a45cce87e" providerId="LiveId" clId="{1A43B56C-5FC4-43E3-8F8D-2F30DA5F848D}" dt="2020-06-19T16:09:04.655" v="1536" actId="20577"/>
          <ac:spMkLst>
            <pc:docMk/>
            <pc:sldMk cId="3292190470" sldId="365"/>
            <ac:spMk id="9" creationId="{EBF4A996-7ED7-4F37-A51F-96A192540EDB}"/>
          </ac:spMkLst>
        </pc:spChg>
        <pc:spChg chg="add mod">
          <ac:chgData name="itpro guide" userId="1535074a45cce87e" providerId="LiveId" clId="{1A43B56C-5FC4-43E3-8F8D-2F30DA5F848D}" dt="2020-06-19T16:14:07.247" v="1661" actId="1076"/>
          <ac:spMkLst>
            <pc:docMk/>
            <pc:sldMk cId="3292190470" sldId="365"/>
            <ac:spMk id="10" creationId="{3A7578B3-C0C9-44C2-BAF2-C3FBAB6B5BFD}"/>
          </ac:spMkLst>
        </pc:spChg>
        <pc:spChg chg="add mod">
          <ac:chgData name="itpro guide" userId="1535074a45cce87e" providerId="LiveId" clId="{1A43B56C-5FC4-43E3-8F8D-2F30DA5F848D}" dt="2020-06-19T16:14:55.776" v="1669" actId="20577"/>
          <ac:spMkLst>
            <pc:docMk/>
            <pc:sldMk cId="3292190470" sldId="365"/>
            <ac:spMk id="11" creationId="{690C1A84-A493-4FAD-9567-24C69CEE0C0E}"/>
          </ac:spMkLst>
        </pc:spChg>
      </pc:sldChg>
      <pc:sldChg chg="del">
        <pc:chgData name="itpro guide" userId="1535074a45cce87e" providerId="LiveId" clId="{1A43B56C-5FC4-43E3-8F8D-2F30DA5F848D}" dt="2020-06-19T16:42:27.472" v="1918" actId="47"/>
        <pc:sldMkLst>
          <pc:docMk/>
          <pc:sldMk cId="1292895775" sldId="366"/>
        </pc:sldMkLst>
      </pc:sldChg>
      <pc:sldChg chg="del">
        <pc:chgData name="itpro guide" userId="1535074a45cce87e" providerId="LiveId" clId="{1A43B56C-5FC4-43E3-8F8D-2F30DA5F848D}" dt="2020-06-19T16:42:27.472" v="1918" actId="47"/>
        <pc:sldMkLst>
          <pc:docMk/>
          <pc:sldMk cId="478143066" sldId="367"/>
        </pc:sldMkLst>
      </pc:sldChg>
      <pc:sldChg chg="del">
        <pc:chgData name="itpro guide" userId="1535074a45cce87e" providerId="LiveId" clId="{1A43B56C-5FC4-43E3-8F8D-2F30DA5F848D}" dt="2020-06-19T16:42:27.472" v="1918" actId="47"/>
        <pc:sldMkLst>
          <pc:docMk/>
          <pc:sldMk cId="151957864" sldId="368"/>
        </pc:sldMkLst>
      </pc:sldChg>
      <pc:sldChg chg="del">
        <pc:chgData name="itpro guide" userId="1535074a45cce87e" providerId="LiveId" clId="{1A43B56C-5FC4-43E3-8F8D-2F30DA5F848D}" dt="2020-06-19T16:42:27.472" v="1918" actId="47"/>
        <pc:sldMkLst>
          <pc:docMk/>
          <pc:sldMk cId="1804437268" sldId="369"/>
        </pc:sldMkLst>
      </pc:sldChg>
      <pc:sldChg chg="del">
        <pc:chgData name="itpro guide" userId="1535074a45cce87e" providerId="LiveId" clId="{1A43B56C-5FC4-43E3-8F8D-2F30DA5F848D}" dt="2020-06-19T16:42:27.472" v="1918" actId="47"/>
        <pc:sldMkLst>
          <pc:docMk/>
          <pc:sldMk cId="1531423582" sldId="370"/>
        </pc:sldMkLst>
      </pc:sldChg>
      <pc:sldChg chg="addSp delSp modSp add mod">
        <pc:chgData name="itpro guide" userId="1535074a45cce87e" providerId="LiveId" clId="{1A43B56C-5FC4-43E3-8F8D-2F30DA5F848D}" dt="2020-06-19T11:36:49.405" v="988" actId="13926"/>
        <pc:sldMkLst>
          <pc:docMk/>
          <pc:sldMk cId="451324747" sldId="371"/>
        </pc:sldMkLst>
        <pc:spChg chg="mod">
          <ac:chgData name="itpro guide" userId="1535074a45cce87e" providerId="LiveId" clId="{1A43B56C-5FC4-43E3-8F8D-2F30DA5F848D}" dt="2020-06-19T11:36:49.405" v="988" actId="13926"/>
          <ac:spMkLst>
            <pc:docMk/>
            <pc:sldMk cId="451324747" sldId="371"/>
            <ac:spMk id="2" creationId="{07476FFF-E9E0-47F8-8D86-5A1E6E824CF9}"/>
          </ac:spMkLst>
        </pc:spChg>
        <pc:spChg chg="add del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4" creationId="{B6423117-89B9-46FB-8937-39F3917D0BC1}"/>
          </ac:spMkLst>
        </pc:spChg>
        <pc:spChg chg="mod">
          <ac:chgData name="itpro guide" userId="1535074a45cce87e" providerId="LiveId" clId="{1A43B56C-5FC4-43E3-8F8D-2F30DA5F848D}" dt="2020-06-19T11:18:32.884" v="400" actId="120"/>
          <ac:spMkLst>
            <pc:docMk/>
            <pc:sldMk cId="451324747" sldId="371"/>
            <ac:spMk id="5" creationId="{0F4EFD66-B9EC-42EC-8D5C-36F24C65FF2C}"/>
          </ac:spMkLst>
        </pc:spChg>
        <pc:spChg chg="del">
          <ac:chgData name="itpro guide" userId="1535074a45cce87e" providerId="LiveId" clId="{1A43B56C-5FC4-43E3-8F8D-2F30DA5F848D}" dt="2020-06-19T11:20:02.260" v="431" actId="478"/>
          <ac:spMkLst>
            <pc:docMk/>
            <pc:sldMk cId="451324747" sldId="371"/>
            <ac:spMk id="28" creationId="{62C5F5BD-3C97-4DAC-97B5-BD2DDF9B1CFD}"/>
          </ac:spMkLst>
        </pc:spChg>
        <pc:spChg chg="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29" creationId="{523A9095-8D18-4494-AF00-94DC79D95F77}"/>
          </ac:spMkLst>
        </pc:spChg>
        <pc:spChg chg="del">
          <ac:chgData name="itpro guide" userId="1535074a45cce87e" providerId="LiveId" clId="{1A43B56C-5FC4-43E3-8F8D-2F30DA5F848D}" dt="2020-06-19T11:20:02.260" v="431" actId="478"/>
          <ac:spMkLst>
            <pc:docMk/>
            <pc:sldMk cId="451324747" sldId="371"/>
            <ac:spMk id="30" creationId="{148217C9-C152-4FF5-87E5-4BD19453E5E4}"/>
          </ac:spMkLst>
        </pc:spChg>
        <pc:spChg chg="add del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31" creationId="{335B5AAB-3092-4755-9472-845E854FA194}"/>
          </ac:spMkLst>
        </pc:spChg>
        <pc:spChg chg="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32" creationId="{B928C70A-AED0-4F31-8B12-55CA5C392CF6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44" creationId="{B23A02F1-8961-4465-8047-4D8849AA23A9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45" creationId="{54C9F15B-D683-40CB-AC3B-2074A209C6D8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57" creationId="{56B31275-6B76-4777-8C7A-CBE5CB79170C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58" creationId="{6C432E0F-7B8D-417C-91F0-29FBD7615779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59" creationId="{8A9AF6B6-16B6-49DD-8EE9-4B090B6F6B58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60" creationId="{EC723A5E-0915-487D-A6CB-B91016AA8D26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72" creationId="{1CAAF9E3-9D8D-4F82-986E-5FE20039B25B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73" creationId="{9D65BB92-B7D4-4243-8164-2A76FA59D870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74" creationId="{6CF538DC-0025-49F5-A249-02F862854DC2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75" creationId="{7E79110C-48E9-4D00-A6E4-04A82ED0A024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76" creationId="{54198D19-5847-4589-9E0C-AE04B1D99109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77" creationId="{8F7E871A-1394-469F-B5FD-6CBA00B65AA1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78" creationId="{8ECE5844-87BF-4D89-B4AF-0E1148DC5CDF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79" creationId="{676A8039-E81F-402C-98FB-57FCD2017204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80" creationId="{899B2619-963F-4649-B744-CFB2A58EBC95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81" creationId="{7CEE6817-1F02-465D-AC0F-8EF2BA9C33AC}"/>
          </ac:spMkLst>
        </pc:sp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6" creationId="{00FAF7B9-BB32-4279-82AC-FA33235CD114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7" creationId="{AD3F5B98-AEB4-4CA9-9F1A-8DB218264947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8" creationId="{500BF7E9-5934-4AC7-ABF9-1C0D4DEB5E9E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9" creationId="{7055A9BE-F567-4A16-8599-E90A99C4731C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10" creationId="{EFAAD04B-9CC4-4C61-9FA7-45F718FAD81C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11" creationId="{488B11C9-9A73-4BD2-901E-D29B45C639E9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12" creationId="{2508DF00-5D1D-4AFD-A7AD-EABFABCF094D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13" creationId="{CB0778E9-6994-43C8-A6F2-448B31950D51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14" creationId="{CBD10078-945C-4FF8-A59D-C064A36AD730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15" creationId="{F494395C-D48D-4501-83E8-941EAD85AEB1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16" creationId="{CC3DB702-AD2B-45F4-A268-62FABB9E9E13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17" creationId="{EC07E0B7-AA98-452A-926B-5E785DA92A9D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18" creationId="{0E72E015-FFB2-4CD7-A409-90A658CC6E1F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19" creationId="{F5D4D6E3-AE5E-4D0E-8AE4-AEF4D351A29D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20" creationId="{D9EB3436-BE31-440A-BEF5-7936A1F50FBF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21" creationId="{D9543D9B-7105-4C01-8CE9-E5D05EC94A4F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22" creationId="{D42B8618-49C6-42B7-81AC-F91042277D52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23" creationId="{8508553E-F794-440A-ACC0-3749DDDC227E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24" creationId="{013E4D08-B79F-44D9-8427-B4A97D85F6EC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25" creationId="{FBDC0F04-C995-4E94-A1D2-1057B0F06554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26" creationId="{E98F0319-DF0B-4976-9BF7-10BBB7EBDD74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27" creationId="{0E26E95B-53F9-4D85-A622-0DEAFAF41471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33" creationId="{D03D1A88-67D8-49C9-A6BF-844177DD8F90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34" creationId="{88464771-B959-4CE4-84EF-1602F6808D27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35" creationId="{3CE28558-5C58-4962-B33B-05D5E2F2E4F6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36" creationId="{32A8E7ED-8F5D-4225-B49E-A3C7B8B2BBE3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37" creationId="{D24A284D-746E-4EBA-A294-D4542DE5138B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38" creationId="{9DCCE3F3-09C2-4B8C-A36B-72CAE0CC4FFB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39" creationId="{8D0044D8-DADF-42CF-BF45-EDEFDFA6E700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40" creationId="{C0D818ED-FA59-477C-8268-29A267A1DDC6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41" creationId="{B247B8E3-4A4E-47BF-9D9B-C5741375F047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42" creationId="{38BA842B-B079-4F16-9B08-870D657B76DA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43" creationId="{677DCB9E-90DC-48D7-85E2-B8457EB8D6DE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46" creationId="{237213A9-29B8-4EA4-B8A1-B3F709CF6111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47" creationId="{43CEE527-9CE1-4C67-8417-FFE7B9EF458B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48" creationId="{16B1F0BD-8E9E-465A-9C90-41F2CBBE4EEC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49" creationId="{89FEFDB9-35CE-47AF-8874-7915EABC0C64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50" creationId="{F7049070-F8F3-42F2-80D7-F7C2E33CE52A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51" creationId="{855E912B-81CF-4EFC-8855-312A04EC9B7B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52" creationId="{30303C42-391F-4916-A980-1EEC28983EC8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53" creationId="{55786AFD-A90C-40C8-9344-DB376062BFAC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54" creationId="{178DC52E-A993-447B-9CF0-56B2A3F5B370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55" creationId="{B03C784E-5A24-4B20-BBDA-573B75865081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56" creationId="{5F14BBB5-F84E-43FC-91F6-1FBA08998C85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61" creationId="{04DB682C-5F65-4A22-858F-B669776637E6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62" creationId="{10BE0B1E-DBC3-4A37-BB3C-EE57CB665A67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63" creationId="{071A1B30-C51A-4EFA-80D7-1FEDAF908FD7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64" creationId="{276FAA7E-DA0E-4464-BCE7-198759DD8A88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65" creationId="{FD92CDD8-EC1A-4563-BFBC-F442C997AE3B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66" creationId="{14A04EEA-40A0-40B7-88DA-6197C004550E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67" creationId="{24EE839F-88D3-446A-A9F4-444613693AD2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68" creationId="{16722465-253E-4A9E-9B7D-5259DBA5A7F7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69" creationId="{E39DA4AF-9EBA-4FB7-AD7F-5B2CFEA8B297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70" creationId="{7B64C3BE-D047-4571-AE67-92BFC2D4B523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71" creationId="{C0D78C87-C76D-4684-9F27-6FA1D68FE286}"/>
          </ac:picMkLst>
        </pc:picChg>
      </pc:sldChg>
      <pc:sldChg chg="addSp delSp modSp add mod modNotesTx">
        <pc:chgData name="itpro guide" userId="1535074a45cce87e" providerId="LiveId" clId="{1A43B56C-5FC4-43E3-8F8D-2F30DA5F848D}" dt="2020-06-19T16:45:46.721" v="2230" actId="20577"/>
        <pc:sldMkLst>
          <pc:docMk/>
          <pc:sldMk cId="2247034942" sldId="372"/>
        </pc:sldMkLst>
        <pc:spChg chg="mod">
          <ac:chgData name="itpro guide" userId="1535074a45cce87e" providerId="LiveId" clId="{1A43B56C-5FC4-43E3-8F8D-2F30DA5F848D}" dt="2020-06-19T16:16:04.090" v="1683" actId="207"/>
          <ac:spMkLst>
            <pc:docMk/>
            <pc:sldMk cId="2247034942" sldId="372"/>
            <ac:spMk id="2" creationId="{07476FFF-E9E0-47F8-8D86-5A1E6E824CF9}"/>
          </ac:spMkLst>
        </pc:spChg>
        <pc:spChg chg="del">
          <ac:chgData name="itpro guide" userId="1535074a45cce87e" providerId="LiveId" clId="{1A43B56C-5FC4-43E3-8F8D-2F30DA5F848D}" dt="2020-06-19T16:15:24.832" v="1671" actId="478"/>
          <ac:spMkLst>
            <pc:docMk/>
            <pc:sldMk cId="2247034942" sldId="372"/>
            <ac:spMk id="4" creationId="{57DE7870-1380-4FBF-98E5-118D082992DC}"/>
          </ac:spMkLst>
        </pc:spChg>
        <pc:spChg chg="mod">
          <ac:chgData name="itpro guide" userId="1535074a45cce87e" providerId="LiveId" clId="{1A43B56C-5FC4-43E3-8F8D-2F30DA5F848D}" dt="2020-06-19T16:16:10.391" v="1685" actId="207"/>
          <ac:spMkLst>
            <pc:docMk/>
            <pc:sldMk cId="2247034942" sldId="372"/>
            <ac:spMk id="6" creationId="{D51BBF55-04AF-40F4-AACF-1087AB3D6022}"/>
          </ac:spMkLst>
        </pc:spChg>
        <pc:spChg chg="del">
          <ac:chgData name="itpro guide" userId="1535074a45cce87e" providerId="LiveId" clId="{1A43B56C-5FC4-43E3-8F8D-2F30DA5F848D}" dt="2020-06-19T16:15:26.513" v="1672" actId="478"/>
          <ac:spMkLst>
            <pc:docMk/>
            <pc:sldMk cId="2247034942" sldId="372"/>
            <ac:spMk id="7" creationId="{D1833AED-85CF-4906-AEF1-A7090DBC3D9E}"/>
          </ac:spMkLst>
        </pc:spChg>
        <pc:spChg chg="mod">
          <ac:chgData name="itpro guide" userId="1535074a45cce87e" providerId="LiveId" clId="{1A43B56C-5FC4-43E3-8F8D-2F30DA5F848D}" dt="2020-06-19T16:16:04.090" v="1683" actId="207"/>
          <ac:spMkLst>
            <pc:docMk/>
            <pc:sldMk cId="2247034942" sldId="372"/>
            <ac:spMk id="8" creationId="{BD12D9AC-DC0A-4754-907F-35DA6B890E64}"/>
          </ac:spMkLst>
        </pc:spChg>
        <pc:spChg chg="del">
          <ac:chgData name="itpro guide" userId="1535074a45cce87e" providerId="LiveId" clId="{1A43B56C-5FC4-43E3-8F8D-2F30DA5F848D}" dt="2020-06-19T16:15:27.502" v="1673" actId="478"/>
          <ac:spMkLst>
            <pc:docMk/>
            <pc:sldMk cId="2247034942" sldId="372"/>
            <ac:spMk id="9" creationId="{EBF4A996-7ED7-4F37-A51F-96A192540EDB}"/>
          </ac:spMkLst>
        </pc:spChg>
        <pc:spChg chg="del">
          <ac:chgData name="itpro guide" userId="1535074a45cce87e" providerId="LiveId" clId="{1A43B56C-5FC4-43E3-8F8D-2F30DA5F848D}" dt="2020-06-19T16:15:44.831" v="1679" actId="478"/>
          <ac:spMkLst>
            <pc:docMk/>
            <pc:sldMk cId="2247034942" sldId="372"/>
            <ac:spMk id="10" creationId="{3A7578B3-C0C9-44C2-BAF2-C3FBAB6B5BFD}"/>
          </ac:spMkLst>
        </pc:spChg>
        <pc:spChg chg="mod">
          <ac:chgData name="itpro guide" userId="1535074a45cce87e" providerId="LiveId" clId="{1A43B56C-5FC4-43E3-8F8D-2F30DA5F848D}" dt="2020-06-19T16:22:08.296" v="1723" actId="20577"/>
          <ac:spMkLst>
            <pc:docMk/>
            <pc:sldMk cId="2247034942" sldId="372"/>
            <ac:spMk id="11" creationId="{690C1A84-A493-4FAD-9567-24C69CEE0C0E}"/>
          </ac:spMkLst>
        </pc:spChg>
        <pc:spChg chg="add mod">
          <ac:chgData name="itpro guide" userId="1535074a45cce87e" providerId="LiveId" clId="{1A43B56C-5FC4-43E3-8F8D-2F30DA5F848D}" dt="2020-06-19T16:16:04.090" v="1683" actId="207"/>
          <ac:spMkLst>
            <pc:docMk/>
            <pc:sldMk cId="2247034942" sldId="372"/>
            <ac:spMk id="12" creationId="{85E982FE-FD8C-4B6B-9CAB-5D02E5D6D55E}"/>
          </ac:spMkLst>
        </pc:spChg>
      </pc:sldChg>
      <pc:sldChg chg="modSp add mod">
        <pc:chgData name="itpro guide" userId="1535074a45cce87e" providerId="LiveId" clId="{1A43B56C-5FC4-43E3-8F8D-2F30DA5F848D}" dt="2020-06-19T16:25:27.650" v="1767" actId="20577"/>
        <pc:sldMkLst>
          <pc:docMk/>
          <pc:sldMk cId="2739615048" sldId="373"/>
        </pc:sldMkLst>
        <pc:spChg chg="mod">
          <ac:chgData name="itpro guide" userId="1535074a45cce87e" providerId="LiveId" clId="{1A43B56C-5FC4-43E3-8F8D-2F30DA5F848D}" dt="2020-06-19T16:23:11.576" v="1725" actId="207"/>
          <ac:spMkLst>
            <pc:docMk/>
            <pc:sldMk cId="2739615048" sldId="373"/>
            <ac:spMk id="2" creationId="{07476FFF-E9E0-47F8-8D86-5A1E6E824CF9}"/>
          </ac:spMkLst>
        </pc:spChg>
        <pc:spChg chg="mod">
          <ac:chgData name="itpro guide" userId="1535074a45cce87e" providerId="LiveId" clId="{1A43B56C-5FC4-43E3-8F8D-2F30DA5F848D}" dt="2020-06-19T16:23:15.152" v="1726" actId="207"/>
          <ac:spMkLst>
            <pc:docMk/>
            <pc:sldMk cId="2739615048" sldId="373"/>
            <ac:spMk id="6" creationId="{D51BBF55-04AF-40F4-AACF-1087AB3D6022}"/>
          </ac:spMkLst>
        </pc:spChg>
        <pc:spChg chg="mod">
          <ac:chgData name="itpro guide" userId="1535074a45cce87e" providerId="LiveId" clId="{1A43B56C-5FC4-43E3-8F8D-2F30DA5F848D}" dt="2020-06-19T16:25:27.650" v="1767" actId="20577"/>
          <ac:spMkLst>
            <pc:docMk/>
            <pc:sldMk cId="2739615048" sldId="373"/>
            <ac:spMk id="11" creationId="{690C1A84-A493-4FAD-9567-24C69CEE0C0E}"/>
          </ac:spMkLst>
        </pc:spChg>
      </pc:sldChg>
      <pc:sldChg chg="modSp add mod">
        <pc:chgData name="itpro guide" userId="1535074a45cce87e" providerId="LiveId" clId="{1A43B56C-5FC4-43E3-8F8D-2F30DA5F848D}" dt="2020-06-19T16:37:49.842" v="1840"/>
        <pc:sldMkLst>
          <pc:docMk/>
          <pc:sldMk cId="186249657" sldId="374"/>
        </pc:sldMkLst>
        <pc:spChg chg="mod">
          <ac:chgData name="itpro guide" userId="1535074a45cce87e" providerId="LiveId" clId="{1A43B56C-5FC4-43E3-8F8D-2F30DA5F848D}" dt="2020-06-19T16:25:43.384" v="1769" actId="207"/>
          <ac:spMkLst>
            <pc:docMk/>
            <pc:sldMk cId="186249657" sldId="374"/>
            <ac:spMk id="2" creationId="{07476FFF-E9E0-47F8-8D86-5A1E6E824CF9}"/>
          </ac:spMkLst>
        </pc:spChg>
        <pc:spChg chg="mod">
          <ac:chgData name="itpro guide" userId="1535074a45cce87e" providerId="LiveId" clId="{1A43B56C-5FC4-43E3-8F8D-2F30DA5F848D}" dt="2020-06-19T16:37:49.842" v="1840"/>
          <ac:spMkLst>
            <pc:docMk/>
            <pc:sldMk cId="186249657" sldId="374"/>
            <ac:spMk id="11" creationId="{690C1A84-A493-4FAD-9567-24C69CEE0C0E}"/>
          </ac:spMkLst>
        </pc:spChg>
        <pc:spChg chg="mod">
          <ac:chgData name="itpro guide" userId="1535074a45cce87e" providerId="LiveId" clId="{1A43B56C-5FC4-43E3-8F8D-2F30DA5F848D}" dt="2020-06-19T16:25:47.785" v="1770" actId="207"/>
          <ac:spMkLst>
            <pc:docMk/>
            <pc:sldMk cId="186249657" sldId="374"/>
            <ac:spMk id="12" creationId="{85E982FE-FD8C-4B6B-9CAB-5D02E5D6D55E}"/>
          </ac:spMkLst>
        </pc:spChg>
      </pc:sldChg>
      <pc:sldChg chg="modSp add mod">
        <pc:chgData name="itpro guide" userId="1535074a45cce87e" providerId="LiveId" clId="{1A43B56C-5FC4-43E3-8F8D-2F30DA5F848D}" dt="2020-06-19T16:41:57.978" v="1917" actId="20577"/>
        <pc:sldMkLst>
          <pc:docMk/>
          <pc:sldMk cId="2956841919" sldId="375"/>
        </pc:sldMkLst>
        <pc:spChg chg="mod">
          <ac:chgData name="itpro guide" userId="1535074a45cce87e" providerId="LiveId" clId="{1A43B56C-5FC4-43E3-8F8D-2F30DA5F848D}" dt="2020-06-19T16:38:07.567" v="1843" actId="207"/>
          <ac:spMkLst>
            <pc:docMk/>
            <pc:sldMk cId="2956841919" sldId="375"/>
            <ac:spMk id="8" creationId="{BD12D9AC-DC0A-4754-907F-35DA6B890E64}"/>
          </ac:spMkLst>
        </pc:spChg>
        <pc:spChg chg="mod">
          <ac:chgData name="itpro guide" userId="1535074a45cce87e" providerId="LiveId" clId="{1A43B56C-5FC4-43E3-8F8D-2F30DA5F848D}" dt="2020-06-19T16:41:57.978" v="1917" actId="20577"/>
          <ac:spMkLst>
            <pc:docMk/>
            <pc:sldMk cId="2956841919" sldId="375"/>
            <ac:spMk id="11" creationId="{690C1A84-A493-4FAD-9567-24C69CEE0C0E}"/>
          </ac:spMkLst>
        </pc:spChg>
        <pc:spChg chg="mod">
          <ac:chgData name="itpro guide" userId="1535074a45cce87e" providerId="LiveId" clId="{1A43B56C-5FC4-43E3-8F8D-2F30DA5F848D}" dt="2020-06-19T16:38:04.177" v="1842" actId="207"/>
          <ac:spMkLst>
            <pc:docMk/>
            <pc:sldMk cId="2956841919" sldId="375"/>
            <ac:spMk id="12" creationId="{85E982FE-FD8C-4B6B-9CAB-5D02E5D6D55E}"/>
          </ac:spMkLst>
        </pc:spChg>
      </pc:sldChg>
    </pc:docChg>
  </pc:docChgLst>
  <pc:docChgLst>
    <pc:chgData name="itpro guide" userId="1535074a45cce87e" providerId="LiveId" clId="{246FB9AC-0956-4CFF-8FA5-780FE2AAD948}"/>
    <pc:docChg chg="undo custSel addSld delSld modSld">
      <pc:chgData name="itpro guide" userId="1535074a45cce87e" providerId="LiveId" clId="{246FB9AC-0956-4CFF-8FA5-780FE2AAD948}" dt="2020-06-20T13:05:25.885" v="1031" actId="20577"/>
      <pc:docMkLst>
        <pc:docMk/>
      </pc:docMkLst>
      <pc:sldChg chg="modSp mod">
        <pc:chgData name="itpro guide" userId="1535074a45cce87e" providerId="LiveId" clId="{246FB9AC-0956-4CFF-8FA5-780FE2AAD948}" dt="2020-06-20T02:18:00.644" v="30" actId="20577"/>
        <pc:sldMkLst>
          <pc:docMk/>
          <pc:sldMk cId="977761970" sldId="331"/>
        </pc:sldMkLst>
        <pc:spChg chg="mod">
          <ac:chgData name="itpro guide" userId="1535074a45cce87e" providerId="LiveId" clId="{246FB9AC-0956-4CFF-8FA5-780FE2AAD948}" dt="2020-06-20T02:18:00.644" v="30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246FB9AC-0956-4CFF-8FA5-780FE2AAD948}" dt="2020-06-20T13:05:25.885" v="1031" actId="20577"/>
        <pc:sldMkLst>
          <pc:docMk/>
          <pc:sldMk cId="548111238" sldId="340"/>
        </pc:sldMkLst>
        <pc:spChg chg="mod">
          <ac:chgData name="itpro guide" userId="1535074a45cce87e" providerId="LiveId" clId="{246FB9AC-0956-4CFF-8FA5-780FE2AAD948}" dt="2020-06-20T13:05:25.885" v="1031" actId="20577"/>
          <ac:spMkLst>
            <pc:docMk/>
            <pc:sldMk cId="548111238" sldId="340"/>
            <ac:spMk id="2" creationId="{00000000-0000-0000-0000-000000000000}"/>
          </ac:spMkLst>
        </pc:spChg>
        <pc:spChg chg="mod">
          <ac:chgData name="itpro guide" userId="1535074a45cce87e" providerId="LiveId" clId="{246FB9AC-0956-4CFF-8FA5-780FE2AAD948}" dt="2020-06-20T13:04:45.548" v="941" actId="1076"/>
          <ac:spMkLst>
            <pc:docMk/>
            <pc:sldMk cId="548111238" sldId="340"/>
            <ac:spMk id="6" creationId="{6509615C-49C9-4138-AAA0-9C095B3C57AF}"/>
          </ac:spMkLst>
        </pc:spChg>
      </pc:sldChg>
      <pc:sldChg chg="modSp mod">
        <pc:chgData name="itpro guide" userId="1535074a45cce87e" providerId="LiveId" clId="{246FB9AC-0956-4CFF-8FA5-780FE2AAD948}" dt="2020-06-20T02:19:08.257" v="216" actId="20577"/>
        <pc:sldMkLst>
          <pc:docMk/>
          <pc:sldMk cId="1329715751" sldId="352"/>
        </pc:sldMkLst>
        <pc:spChg chg="mod">
          <ac:chgData name="itpro guide" userId="1535074a45cce87e" providerId="LiveId" clId="{246FB9AC-0956-4CFF-8FA5-780FE2AAD948}" dt="2020-06-20T02:19:08.257" v="216" actId="20577"/>
          <ac:spMkLst>
            <pc:docMk/>
            <pc:sldMk cId="1329715751" sldId="352"/>
            <ac:spMk id="30" creationId="{C8C5727D-4795-4D4A-A8E5-8B7202FCDBD5}"/>
          </ac:spMkLst>
        </pc:spChg>
      </pc:sldChg>
      <pc:sldChg chg="addSp delSp modSp mod">
        <pc:chgData name="itpro guide" userId="1535074a45cce87e" providerId="LiveId" clId="{246FB9AC-0956-4CFF-8FA5-780FE2AAD948}" dt="2020-06-20T07:06:55.312" v="533" actId="478"/>
        <pc:sldMkLst>
          <pc:docMk/>
          <pc:sldMk cId="3931007794" sldId="364"/>
        </pc:sldMkLst>
        <pc:spChg chg="del">
          <ac:chgData name="itpro guide" userId="1535074a45cce87e" providerId="LiveId" clId="{246FB9AC-0956-4CFF-8FA5-780FE2AAD948}" dt="2020-06-20T07:06:52.948" v="532" actId="478"/>
          <ac:spMkLst>
            <pc:docMk/>
            <pc:sldMk cId="3931007794" sldId="364"/>
            <ac:spMk id="2" creationId="{07476FFF-E9E0-47F8-8D86-5A1E6E824CF9}"/>
          </ac:spMkLst>
        </pc:spChg>
        <pc:spChg chg="del mod">
          <ac:chgData name="itpro guide" userId="1535074a45cce87e" providerId="LiveId" clId="{246FB9AC-0956-4CFF-8FA5-780FE2AAD948}" dt="2020-06-20T02:22:29.289" v="241" actId="478"/>
          <ac:spMkLst>
            <pc:docMk/>
            <pc:sldMk cId="3931007794" sldId="364"/>
            <ac:spMk id="4" creationId="{B6423117-89B9-46FB-8937-39F3917D0BC1}"/>
          </ac:spMkLst>
        </pc:spChg>
        <pc:spChg chg="mod">
          <ac:chgData name="itpro guide" userId="1535074a45cce87e" providerId="LiveId" clId="{246FB9AC-0956-4CFF-8FA5-780FE2AAD948}" dt="2020-06-20T07:06:48.551" v="531" actId="20577"/>
          <ac:spMkLst>
            <pc:docMk/>
            <pc:sldMk cId="3931007794" sldId="364"/>
            <ac:spMk id="5" creationId="{0F4EFD66-B9EC-42EC-8D5C-36F24C65FF2C}"/>
          </ac:spMkLst>
        </pc:spChg>
        <pc:spChg chg="mod">
          <ac:chgData name="itpro guide" userId="1535074a45cce87e" providerId="LiveId" clId="{246FB9AC-0956-4CFF-8FA5-780FE2AAD948}" dt="2020-06-20T02:22:21.364" v="240" actId="1076"/>
          <ac:spMkLst>
            <pc:docMk/>
            <pc:sldMk cId="3931007794" sldId="364"/>
            <ac:spMk id="28" creationId="{62C5F5BD-3C97-4DAC-97B5-BD2DDF9B1CFD}"/>
          </ac:spMkLst>
        </pc:spChg>
        <pc:spChg chg="mod">
          <ac:chgData name="itpro guide" userId="1535074a45cce87e" providerId="LiveId" clId="{246FB9AC-0956-4CFF-8FA5-780FE2AAD948}" dt="2020-06-20T02:24:28.797" v="294" actId="14100"/>
          <ac:spMkLst>
            <pc:docMk/>
            <pc:sldMk cId="3931007794" sldId="364"/>
            <ac:spMk id="29" creationId="{523A9095-8D18-4494-AF00-94DC79D95F77}"/>
          </ac:spMkLst>
        </pc:spChg>
        <pc:spChg chg="mod">
          <ac:chgData name="itpro guide" userId="1535074a45cce87e" providerId="LiveId" clId="{246FB9AC-0956-4CFF-8FA5-780FE2AAD948}" dt="2020-06-20T02:22:21.364" v="240" actId="1076"/>
          <ac:spMkLst>
            <pc:docMk/>
            <pc:sldMk cId="3931007794" sldId="364"/>
            <ac:spMk id="30" creationId="{148217C9-C152-4FF5-87E5-4BD19453E5E4}"/>
          </ac:spMkLst>
        </pc:spChg>
        <pc:spChg chg="del mod">
          <ac:chgData name="itpro guide" userId="1535074a45cce87e" providerId="LiveId" clId="{246FB9AC-0956-4CFF-8FA5-780FE2AAD948}" dt="2020-06-20T02:22:29.289" v="241" actId="478"/>
          <ac:spMkLst>
            <pc:docMk/>
            <pc:sldMk cId="3931007794" sldId="364"/>
            <ac:spMk id="31" creationId="{335B5AAB-3092-4755-9472-845E854FA194}"/>
          </ac:spMkLst>
        </pc:spChg>
        <pc:spChg chg="mod">
          <ac:chgData name="itpro guide" userId="1535074a45cce87e" providerId="LiveId" clId="{246FB9AC-0956-4CFF-8FA5-780FE2AAD948}" dt="2020-06-20T02:21:05.470" v="217" actId="1076"/>
          <ac:spMkLst>
            <pc:docMk/>
            <pc:sldMk cId="3931007794" sldId="364"/>
            <ac:spMk id="32" creationId="{B928C70A-AED0-4F31-8B12-55CA5C392CF6}"/>
          </ac:spMkLst>
        </pc:spChg>
        <pc:spChg chg="add mod">
          <ac:chgData name="itpro guide" userId="1535074a45cce87e" providerId="LiveId" clId="{246FB9AC-0956-4CFF-8FA5-780FE2AAD948}" dt="2020-06-20T02:22:55.052" v="245" actId="1076"/>
          <ac:spMkLst>
            <pc:docMk/>
            <pc:sldMk cId="3931007794" sldId="364"/>
            <ac:spMk id="33" creationId="{3589F343-44FD-4438-BCFB-6762E239A715}"/>
          </ac:spMkLst>
        </pc:spChg>
        <pc:spChg chg="add mod">
          <ac:chgData name="itpro guide" userId="1535074a45cce87e" providerId="LiveId" clId="{246FB9AC-0956-4CFF-8FA5-780FE2AAD948}" dt="2020-06-20T02:24:04.372" v="288" actId="14100"/>
          <ac:spMkLst>
            <pc:docMk/>
            <pc:sldMk cId="3931007794" sldId="364"/>
            <ac:spMk id="34" creationId="{A8581CBE-C545-49DB-9FF5-7AE77407AAC4}"/>
          </ac:spMkLst>
        </pc:spChg>
        <pc:spChg chg="add mod">
          <ac:chgData name="itpro guide" userId="1535074a45cce87e" providerId="LiveId" clId="{246FB9AC-0956-4CFF-8FA5-780FE2AAD948}" dt="2020-06-20T02:23:29.158" v="249" actId="1076"/>
          <ac:spMkLst>
            <pc:docMk/>
            <pc:sldMk cId="3931007794" sldId="364"/>
            <ac:spMk id="51" creationId="{87937E05-0AC7-4AE1-A95F-2E01864C685B}"/>
          </ac:spMkLst>
        </pc:spChg>
        <pc:spChg chg="add mod">
          <ac:chgData name="itpro guide" userId="1535074a45cce87e" providerId="LiveId" clId="{246FB9AC-0956-4CFF-8FA5-780FE2AAD948}" dt="2020-06-20T02:23:43.340" v="267" actId="14100"/>
          <ac:spMkLst>
            <pc:docMk/>
            <pc:sldMk cId="3931007794" sldId="364"/>
            <ac:spMk id="52" creationId="{D6890FA3-A1B9-4230-8FFE-5320C46CE1A0}"/>
          </ac:spMkLst>
        </pc:spChg>
        <pc:spChg chg="add mod">
          <ac:chgData name="itpro guide" userId="1535074a45cce87e" providerId="LiveId" clId="{246FB9AC-0956-4CFF-8FA5-780FE2AAD948}" dt="2020-06-20T02:24:14.149" v="291" actId="1076"/>
          <ac:spMkLst>
            <pc:docMk/>
            <pc:sldMk cId="3931007794" sldId="364"/>
            <ac:spMk id="53" creationId="{34C9AF4B-8EF0-4AC6-8598-8CE9800E8EB3}"/>
          </ac:spMkLst>
        </pc:spChg>
        <pc:spChg chg="add mod">
          <ac:chgData name="itpro guide" userId="1535074a45cce87e" providerId="LiveId" clId="{246FB9AC-0956-4CFF-8FA5-780FE2AAD948}" dt="2020-06-20T02:27:30.990" v="487" actId="20577"/>
          <ac:spMkLst>
            <pc:docMk/>
            <pc:sldMk cId="3931007794" sldId="364"/>
            <ac:spMk id="54" creationId="{C4ED6840-E754-4FFA-BEBE-46B21832AF8F}"/>
          </ac:spMkLst>
        </pc:spChg>
        <pc:spChg chg="add mod">
          <ac:chgData name="itpro guide" userId="1535074a45cce87e" providerId="LiveId" clId="{246FB9AC-0956-4CFF-8FA5-780FE2AAD948}" dt="2020-06-20T02:25:41.908" v="356" actId="1076"/>
          <ac:spMkLst>
            <pc:docMk/>
            <pc:sldMk cId="3931007794" sldId="364"/>
            <ac:spMk id="60" creationId="{D24D90E4-D7C8-463C-9D0A-4D5A20E80FD8}"/>
          </ac:spMkLst>
        </pc:spChg>
        <pc:spChg chg="add mod">
          <ac:chgData name="itpro guide" userId="1535074a45cce87e" providerId="LiveId" clId="{246FB9AC-0956-4CFF-8FA5-780FE2AAD948}" dt="2020-06-20T02:26:10.247" v="419" actId="313"/>
          <ac:spMkLst>
            <pc:docMk/>
            <pc:sldMk cId="3931007794" sldId="364"/>
            <ac:spMk id="61" creationId="{2168C998-D905-4F0F-9FDE-5DEA6EB70E1E}"/>
          </ac:spMkLst>
        </pc:spChg>
        <pc:spChg chg="add mod">
          <ac:chgData name="itpro guide" userId="1535074a45cce87e" providerId="LiveId" clId="{246FB9AC-0956-4CFF-8FA5-780FE2AAD948}" dt="2020-06-20T02:27:01.485" v="453" actId="1076"/>
          <ac:spMkLst>
            <pc:docMk/>
            <pc:sldMk cId="3931007794" sldId="364"/>
            <ac:spMk id="62" creationId="{50364C54-A329-47AF-BC5C-EC366E1AFD0D}"/>
          </ac:spMkLst>
        </pc:spChg>
        <pc:spChg chg="add del mod">
          <ac:chgData name="itpro guide" userId="1535074a45cce87e" providerId="LiveId" clId="{246FB9AC-0956-4CFF-8FA5-780FE2AAD948}" dt="2020-06-20T07:06:55.312" v="533" actId="478"/>
          <ac:spMkLst>
            <pc:docMk/>
            <pc:sldMk cId="3931007794" sldId="364"/>
            <ac:spMk id="64" creationId="{E2C8212C-EB6A-46EB-B567-8FDA39468D4E}"/>
          </ac:spMkLst>
        </pc:sp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6" creationId="{00FAF7B9-BB32-4279-82AC-FA33235CD114}"/>
          </ac:picMkLst>
        </pc:pic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7" creationId="{AD3F5B98-AEB4-4CA9-9F1A-8DB218264947}"/>
          </ac:picMkLst>
        </pc:pic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8" creationId="{500BF7E9-5934-4AC7-ABF9-1C0D4DEB5E9E}"/>
          </ac:picMkLst>
        </pc:pic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9" creationId="{7055A9BE-F567-4A16-8599-E90A99C4731C}"/>
          </ac:picMkLst>
        </pc:pic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10" creationId="{EFAAD04B-9CC4-4C61-9FA7-45F718FAD81C}"/>
          </ac:picMkLst>
        </pc:pic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11" creationId="{488B11C9-9A73-4BD2-901E-D29B45C639E9}"/>
          </ac:picMkLst>
        </pc:pic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12" creationId="{2508DF00-5D1D-4AFD-A7AD-EABFABCF094D}"/>
          </ac:picMkLst>
        </pc:pic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13" creationId="{CB0778E9-6994-43C8-A6F2-448B31950D51}"/>
          </ac:picMkLst>
        </pc:pic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14" creationId="{CBD10078-945C-4FF8-A59D-C064A36AD730}"/>
          </ac:picMkLst>
        </pc:pic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15" creationId="{F494395C-D48D-4501-83E8-941EAD85AEB1}"/>
          </ac:picMkLst>
        </pc:pic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16" creationId="{CC3DB702-AD2B-45F4-A268-62FABB9E9E13}"/>
          </ac:picMkLst>
        </pc:picChg>
        <pc:picChg chg="mod">
          <ac:chgData name="itpro guide" userId="1535074a45cce87e" providerId="LiveId" clId="{246FB9AC-0956-4CFF-8FA5-780FE2AAD948}" dt="2020-06-20T02:22:21.364" v="240" actId="1076"/>
          <ac:picMkLst>
            <pc:docMk/>
            <pc:sldMk cId="3931007794" sldId="364"/>
            <ac:picMk id="17" creationId="{EC07E0B7-AA98-452A-926B-5E785DA92A9D}"/>
          </ac:picMkLst>
        </pc:picChg>
        <pc:picChg chg="mod">
          <ac:chgData name="itpro guide" userId="1535074a45cce87e" providerId="LiveId" clId="{246FB9AC-0956-4CFF-8FA5-780FE2AAD948}" dt="2020-06-20T02:22:21.364" v="240" actId="1076"/>
          <ac:picMkLst>
            <pc:docMk/>
            <pc:sldMk cId="3931007794" sldId="364"/>
            <ac:picMk id="18" creationId="{0E72E015-FFB2-4CD7-A409-90A658CC6E1F}"/>
          </ac:picMkLst>
        </pc:picChg>
        <pc:picChg chg="mod">
          <ac:chgData name="itpro guide" userId="1535074a45cce87e" providerId="LiveId" clId="{246FB9AC-0956-4CFF-8FA5-780FE2AAD948}" dt="2020-06-20T02:22:21.364" v="240" actId="1076"/>
          <ac:picMkLst>
            <pc:docMk/>
            <pc:sldMk cId="3931007794" sldId="364"/>
            <ac:picMk id="19" creationId="{F5D4D6E3-AE5E-4D0E-8AE4-AEF4D351A29D}"/>
          </ac:picMkLst>
        </pc:picChg>
        <pc:picChg chg="mod">
          <ac:chgData name="itpro guide" userId="1535074a45cce87e" providerId="LiveId" clId="{246FB9AC-0956-4CFF-8FA5-780FE2AAD948}" dt="2020-06-20T02:22:21.364" v="240" actId="1076"/>
          <ac:picMkLst>
            <pc:docMk/>
            <pc:sldMk cId="3931007794" sldId="364"/>
            <ac:picMk id="20" creationId="{D9EB3436-BE31-440A-BEF5-7936A1F50FBF}"/>
          </ac:picMkLst>
        </pc:picChg>
        <pc:picChg chg="mod">
          <ac:chgData name="itpro guide" userId="1535074a45cce87e" providerId="LiveId" clId="{246FB9AC-0956-4CFF-8FA5-780FE2AAD948}" dt="2020-06-20T02:22:21.364" v="240" actId="1076"/>
          <ac:picMkLst>
            <pc:docMk/>
            <pc:sldMk cId="3931007794" sldId="364"/>
            <ac:picMk id="21" creationId="{D9543D9B-7105-4C01-8CE9-E5D05EC94A4F}"/>
          </ac:picMkLst>
        </pc:picChg>
        <pc:picChg chg="mod">
          <ac:chgData name="itpro guide" userId="1535074a45cce87e" providerId="LiveId" clId="{246FB9AC-0956-4CFF-8FA5-780FE2AAD948}" dt="2020-06-20T02:22:21.364" v="240" actId="1076"/>
          <ac:picMkLst>
            <pc:docMk/>
            <pc:sldMk cId="3931007794" sldId="364"/>
            <ac:picMk id="22" creationId="{D42B8618-49C6-42B7-81AC-F91042277D52}"/>
          </ac:picMkLst>
        </pc:picChg>
        <pc:picChg chg="mod">
          <ac:chgData name="itpro guide" userId="1535074a45cce87e" providerId="LiveId" clId="{246FB9AC-0956-4CFF-8FA5-780FE2AAD948}" dt="2020-06-20T02:22:21.364" v="240" actId="1076"/>
          <ac:picMkLst>
            <pc:docMk/>
            <pc:sldMk cId="3931007794" sldId="364"/>
            <ac:picMk id="23" creationId="{8508553E-F794-440A-ACC0-3749DDDC227E}"/>
          </ac:picMkLst>
        </pc:picChg>
        <pc:picChg chg="mod">
          <ac:chgData name="itpro guide" userId="1535074a45cce87e" providerId="LiveId" clId="{246FB9AC-0956-4CFF-8FA5-780FE2AAD948}" dt="2020-06-20T02:22:21.364" v="240" actId="1076"/>
          <ac:picMkLst>
            <pc:docMk/>
            <pc:sldMk cId="3931007794" sldId="364"/>
            <ac:picMk id="24" creationId="{013E4D08-B79F-44D9-8427-B4A97D85F6EC}"/>
          </ac:picMkLst>
        </pc:picChg>
        <pc:picChg chg="mod">
          <ac:chgData name="itpro guide" userId="1535074a45cce87e" providerId="LiveId" clId="{246FB9AC-0956-4CFF-8FA5-780FE2AAD948}" dt="2020-06-20T02:22:21.364" v="240" actId="1076"/>
          <ac:picMkLst>
            <pc:docMk/>
            <pc:sldMk cId="3931007794" sldId="364"/>
            <ac:picMk id="25" creationId="{FBDC0F04-C995-4E94-A1D2-1057B0F06554}"/>
          </ac:picMkLst>
        </pc:picChg>
        <pc:picChg chg="mod">
          <ac:chgData name="itpro guide" userId="1535074a45cce87e" providerId="LiveId" clId="{246FB9AC-0956-4CFF-8FA5-780FE2AAD948}" dt="2020-06-20T02:22:21.364" v="240" actId="1076"/>
          <ac:picMkLst>
            <pc:docMk/>
            <pc:sldMk cId="3931007794" sldId="364"/>
            <ac:picMk id="26" creationId="{E98F0319-DF0B-4976-9BF7-10BBB7EBDD74}"/>
          </ac:picMkLst>
        </pc:picChg>
        <pc:picChg chg="del mod">
          <ac:chgData name="itpro guide" userId="1535074a45cce87e" providerId="LiveId" clId="{246FB9AC-0956-4CFF-8FA5-780FE2AAD948}" dt="2020-06-20T02:22:08.040" v="237" actId="478"/>
          <ac:picMkLst>
            <pc:docMk/>
            <pc:sldMk cId="3931007794" sldId="364"/>
            <ac:picMk id="27" creationId="{0E26E95B-53F9-4D85-A622-0DEAFAF41471}"/>
          </ac:picMkLst>
        </pc:picChg>
        <pc:picChg chg="add mod">
          <ac:chgData name="itpro guide" userId="1535074a45cce87e" providerId="LiveId" clId="{246FB9AC-0956-4CFF-8FA5-780FE2AAD948}" dt="2020-06-20T02:23:07.365" v="247" actId="1076"/>
          <ac:picMkLst>
            <pc:docMk/>
            <pc:sldMk cId="3931007794" sldId="364"/>
            <ac:picMk id="35" creationId="{5A718334-1E88-4EFB-83F1-9E804A799AC4}"/>
          </ac:picMkLst>
        </pc:picChg>
        <pc:picChg chg="add mod">
          <ac:chgData name="itpro guide" userId="1535074a45cce87e" providerId="LiveId" clId="{246FB9AC-0956-4CFF-8FA5-780FE2AAD948}" dt="2020-06-20T02:23:07.365" v="247" actId="1076"/>
          <ac:picMkLst>
            <pc:docMk/>
            <pc:sldMk cId="3931007794" sldId="364"/>
            <ac:picMk id="36" creationId="{B99F5230-9D6E-4B07-8897-239A1F6925FD}"/>
          </ac:picMkLst>
        </pc:picChg>
        <pc:picChg chg="add mod">
          <ac:chgData name="itpro guide" userId="1535074a45cce87e" providerId="LiveId" clId="{246FB9AC-0956-4CFF-8FA5-780FE2AAD948}" dt="2020-06-20T02:23:07.365" v="247" actId="1076"/>
          <ac:picMkLst>
            <pc:docMk/>
            <pc:sldMk cId="3931007794" sldId="364"/>
            <ac:picMk id="37" creationId="{7BD85109-53CB-4B9A-B2C3-C57DE063B8D3}"/>
          </ac:picMkLst>
        </pc:picChg>
        <pc:picChg chg="add mod">
          <ac:chgData name="itpro guide" userId="1535074a45cce87e" providerId="LiveId" clId="{246FB9AC-0956-4CFF-8FA5-780FE2AAD948}" dt="2020-06-20T02:23:07.365" v="247" actId="1076"/>
          <ac:picMkLst>
            <pc:docMk/>
            <pc:sldMk cId="3931007794" sldId="364"/>
            <ac:picMk id="38" creationId="{50361B13-1F12-47C4-A897-A96679ABBDCA}"/>
          </ac:picMkLst>
        </pc:picChg>
        <pc:picChg chg="add mod">
          <ac:chgData name="itpro guide" userId="1535074a45cce87e" providerId="LiveId" clId="{246FB9AC-0956-4CFF-8FA5-780FE2AAD948}" dt="2020-06-20T02:23:07.365" v="247" actId="1076"/>
          <ac:picMkLst>
            <pc:docMk/>
            <pc:sldMk cId="3931007794" sldId="364"/>
            <ac:picMk id="39" creationId="{29F3B993-3E82-4DA0-93CB-3C954B84D4BF}"/>
          </ac:picMkLst>
        </pc:picChg>
        <pc:picChg chg="add mod">
          <ac:chgData name="itpro guide" userId="1535074a45cce87e" providerId="LiveId" clId="{246FB9AC-0956-4CFF-8FA5-780FE2AAD948}" dt="2020-06-20T02:23:07.365" v="247" actId="1076"/>
          <ac:picMkLst>
            <pc:docMk/>
            <pc:sldMk cId="3931007794" sldId="364"/>
            <ac:picMk id="40" creationId="{816C4032-E8AD-40DE-B8D0-D75B511FCC7E}"/>
          </ac:picMkLst>
        </pc:picChg>
        <pc:picChg chg="add mod">
          <ac:chgData name="itpro guide" userId="1535074a45cce87e" providerId="LiveId" clId="{246FB9AC-0956-4CFF-8FA5-780FE2AAD948}" dt="2020-06-20T02:23:29.158" v="249" actId="1076"/>
          <ac:picMkLst>
            <pc:docMk/>
            <pc:sldMk cId="3931007794" sldId="364"/>
            <ac:picMk id="41" creationId="{4F90AD66-323F-4AE4-93E3-E7E879B6EB02}"/>
          </ac:picMkLst>
        </pc:picChg>
        <pc:picChg chg="add mod">
          <ac:chgData name="itpro guide" userId="1535074a45cce87e" providerId="LiveId" clId="{246FB9AC-0956-4CFF-8FA5-780FE2AAD948}" dt="2020-06-20T02:23:29.158" v="249" actId="1076"/>
          <ac:picMkLst>
            <pc:docMk/>
            <pc:sldMk cId="3931007794" sldId="364"/>
            <ac:picMk id="42" creationId="{0B331406-1059-435D-A873-874905CA0748}"/>
          </ac:picMkLst>
        </pc:picChg>
        <pc:picChg chg="add del mod">
          <ac:chgData name="itpro guide" userId="1535074a45cce87e" providerId="LiveId" clId="{246FB9AC-0956-4CFF-8FA5-780FE2AAD948}" dt="2020-06-20T02:23:49.637" v="268" actId="478"/>
          <ac:picMkLst>
            <pc:docMk/>
            <pc:sldMk cId="3931007794" sldId="364"/>
            <ac:picMk id="43" creationId="{AE83E39A-BE32-4ABB-B847-F959B8B953CB}"/>
          </ac:picMkLst>
        </pc:picChg>
        <pc:picChg chg="add mod">
          <ac:chgData name="itpro guide" userId="1535074a45cce87e" providerId="LiveId" clId="{246FB9AC-0956-4CFF-8FA5-780FE2AAD948}" dt="2020-06-20T02:23:29.158" v="249" actId="1076"/>
          <ac:picMkLst>
            <pc:docMk/>
            <pc:sldMk cId="3931007794" sldId="364"/>
            <ac:picMk id="44" creationId="{ABA74F95-C1F0-4C90-A5A1-62D27424607E}"/>
          </ac:picMkLst>
        </pc:picChg>
        <pc:picChg chg="add del mod">
          <ac:chgData name="itpro guide" userId="1535074a45cce87e" providerId="LiveId" clId="{246FB9AC-0956-4CFF-8FA5-780FE2AAD948}" dt="2020-06-20T02:23:49.637" v="268" actId="478"/>
          <ac:picMkLst>
            <pc:docMk/>
            <pc:sldMk cId="3931007794" sldId="364"/>
            <ac:picMk id="45" creationId="{F576502A-DE95-46D1-970A-A9356E020819}"/>
          </ac:picMkLst>
        </pc:picChg>
        <pc:picChg chg="add mod">
          <ac:chgData name="itpro guide" userId="1535074a45cce87e" providerId="LiveId" clId="{246FB9AC-0956-4CFF-8FA5-780FE2AAD948}" dt="2020-06-20T02:23:29.158" v="249" actId="1076"/>
          <ac:picMkLst>
            <pc:docMk/>
            <pc:sldMk cId="3931007794" sldId="364"/>
            <ac:picMk id="46" creationId="{2AAD69DE-E291-4222-8E80-70A4D93C7447}"/>
          </ac:picMkLst>
        </pc:picChg>
        <pc:picChg chg="add mod">
          <ac:chgData name="itpro guide" userId="1535074a45cce87e" providerId="LiveId" clId="{246FB9AC-0956-4CFF-8FA5-780FE2AAD948}" dt="2020-06-20T02:23:29.158" v="249" actId="1076"/>
          <ac:picMkLst>
            <pc:docMk/>
            <pc:sldMk cId="3931007794" sldId="364"/>
            <ac:picMk id="47" creationId="{F19D0B76-C0EE-472A-859A-90F27373C5ED}"/>
          </ac:picMkLst>
        </pc:picChg>
        <pc:picChg chg="add del mod">
          <ac:chgData name="itpro guide" userId="1535074a45cce87e" providerId="LiveId" clId="{246FB9AC-0956-4CFF-8FA5-780FE2AAD948}" dt="2020-06-20T02:23:49.637" v="268" actId="478"/>
          <ac:picMkLst>
            <pc:docMk/>
            <pc:sldMk cId="3931007794" sldId="364"/>
            <ac:picMk id="48" creationId="{933E91AB-9C4A-447B-841F-CF2F7030A251}"/>
          </ac:picMkLst>
        </pc:picChg>
        <pc:picChg chg="add del mod">
          <ac:chgData name="itpro guide" userId="1535074a45cce87e" providerId="LiveId" clId="{246FB9AC-0956-4CFF-8FA5-780FE2AAD948}" dt="2020-06-20T02:23:49.637" v="268" actId="478"/>
          <ac:picMkLst>
            <pc:docMk/>
            <pc:sldMk cId="3931007794" sldId="364"/>
            <ac:picMk id="49" creationId="{94584DC0-14D9-4727-8040-81572D8FFA28}"/>
          </ac:picMkLst>
        </pc:picChg>
        <pc:picChg chg="add del mod">
          <ac:chgData name="itpro guide" userId="1535074a45cce87e" providerId="LiveId" clId="{246FB9AC-0956-4CFF-8FA5-780FE2AAD948}" dt="2020-06-20T02:23:49.637" v="268" actId="478"/>
          <ac:picMkLst>
            <pc:docMk/>
            <pc:sldMk cId="3931007794" sldId="364"/>
            <ac:picMk id="50" creationId="{720B58FF-2E36-4713-8B9E-B1659EAC1B70}"/>
          </ac:picMkLst>
        </pc:picChg>
        <pc:cxnChg chg="add mod">
          <ac:chgData name="itpro guide" userId="1535074a45cce87e" providerId="LiveId" clId="{246FB9AC-0956-4CFF-8FA5-780FE2AAD948}" dt="2020-06-20T02:26:17.194" v="420" actId="1582"/>
          <ac:cxnSpMkLst>
            <pc:docMk/>
            <pc:sldMk cId="3931007794" sldId="364"/>
            <ac:cxnSpMk id="56" creationId="{89E1EDDA-C0FB-4028-B22B-2A853BD2861B}"/>
          </ac:cxnSpMkLst>
        </pc:cxnChg>
        <pc:cxnChg chg="add mod">
          <ac:chgData name="itpro guide" userId="1535074a45cce87e" providerId="LiveId" clId="{246FB9AC-0956-4CFF-8FA5-780FE2AAD948}" dt="2020-06-20T02:26:17.194" v="420" actId="1582"/>
          <ac:cxnSpMkLst>
            <pc:docMk/>
            <pc:sldMk cId="3931007794" sldId="364"/>
            <ac:cxnSpMk id="59" creationId="{FF7ADE6E-24F8-4EB3-AFE4-BFC47A61B8FF}"/>
          </ac:cxnSpMkLst>
        </pc:cxnChg>
      </pc:sldChg>
      <pc:sldChg chg="del">
        <pc:chgData name="itpro guide" userId="1535074a45cce87e" providerId="LiveId" clId="{246FB9AC-0956-4CFF-8FA5-780FE2AAD948}" dt="2020-06-20T07:09:16.932" v="537" actId="47"/>
        <pc:sldMkLst>
          <pc:docMk/>
          <pc:sldMk cId="451324747" sldId="371"/>
        </pc:sldMkLst>
      </pc:sldChg>
      <pc:sldChg chg="del">
        <pc:chgData name="itpro guide" userId="1535074a45cce87e" providerId="LiveId" clId="{246FB9AC-0956-4CFF-8FA5-780FE2AAD948}" dt="2020-06-20T07:09:16.932" v="537" actId="47"/>
        <pc:sldMkLst>
          <pc:docMk/>
          <pc:sldMk cId="2247034942" sldId="372"/>
        </pc:sldMkLst>
      </pc:sldChg>
      <pc:sldChg chg="del">
        <pc:chgData name="itpro guide" userId="1535074a45cce87e" providerId="LiveId" clId="{246FB9AC-0956-4CFF-8FA5-780FE2AAD948}" dt="2020-06-20T07:09:16.932" v="537" actId="47"/>
        <pc:sldMkLst>
          <pc:docMk/>
          <pc:sldMk cId="2739615048" sldId="373"/>
        </pc:sldMkLst>
      </pc:sldChg>
      <pc:sldChg chg="del">
        <pc:chgData name="itpro guide" userId="1535074a45cce87e" providerId="LiveId" clId="{246FB9AC-0956-4CFF-8FA5-780FE2AAD948}" dt="2020-06-20T07:09:16.932" v="537" actId="47"/>
        <pc:sldMkLst>
          <pc:docMk/>
          <pc:sldMk cId="186249657" sldId="374"/>
        </pc:sldMkLst>
      </pc:sldChg>
      <pc:sldChg chg="addSp delSp modSp mod">
        <pc:chgData name="itpro guide" userId="1535074a45cce87e" providerId="LiveId" clId="{246FB9AC-0956-4CFF-8FA5-780FE2AAD948}" dt="2020-06-20T12:29:29.083" v="900" actId="20577"/>
        <pc:sldMkLst>
          <pc:docMk/>
          <pc:sldMk cId="2956841919" sldId="375"/>
        </pc:sldMkLst>
        <pc:spChg chg="del">
          <ac:chgData name="itpro guide" userId="1535074a45cce87e" providerId="LiveId" clId="{246FB9AC-0956-4CFF-8FA5-780FE2AAD948}" dt="2020-06-20T07:09:26.032" v="538" actId="478"/>
          <ac:spMkLst>
            <pc:docMk/>
            <pc:sldMk cId="2956841919" sldId="375"/>
            <ac:spMk id="2" creationId="{07476FFF-E9E0-47F8-8D86-5A1E6E824CF9}"/>
          </ac:spMkLst>
        </pc:spChg>
        <pc:spChg chg="mod">
          <ac:chgData name="itpro guide" userId="1535074a45cce87e" providerId="LiveId" clId="{246FB9AC-0956-4CFF-8FA5-780FE2AAD948}" dt="2020-06-20T07:12:44.107" v="607"/>
          <ac:spMkLst>
            <pc:docMk/>
            <pc:sldMk cId="2956841919" sldId="375"/>
            <ac:spMk id="3" creationId="{DE0130B2-E447-465C-9780-4B441B51EB4E}"/>
          </ac:spMkLst>
        </pc:spChg>
        <pc:spChg chg="mod">
          <ac:chgData name="itpro guide" userId="1535074a45cce87e" providerId="LiveId" clId="{246FB9AC-0956-4CFF-8FA5-780FE2AAD948}" dt="2020-06-20T07:13:00.348" v="612" actId="1076"/>
          <ac:spMkLst>
            <pc:docMk/>
            <pc:sldMk cId="2956841919" sldId="375"/>
            <ac:spMk id="5" creationId="{0F4EFD66-B9EC-42EC-8D5C-36F24C65FF2C}"/>
          </ac:spMkLst>
        </pc:spChg>
        <pc:spChg chg="del">
          <ac:chgData name="itpro guide" userId="1535074a45cce87e" providerId="LiveId" clId="{246FB9AC-0956-4CFF-8FA5-780FE2AAD948}" dt="2020-06-20T07:09:34.607" v="541" actId="478"/>
          <ac:spMkLst>
            <pc:docMk/>
            <pc:sldMk cId="2956841919" sldId="375"/>
            <ac:spMk id="6" creationId="{D51BBF55-04AF-40F4-AACF-1087AB3D6022}"/>
          </ac:spMkLst>
        </pc:spChg>
        <pc:spChg chg="add del mod">
          <ac:chgData name="itpro guide" userId="1535074a45cce87e" providerId="LiveId" clId="{246FB9AC-0956-4CFF-8FA5-780FE2AAD948}" dt="2020-06-20T07:12:44.107" v="607"/>
          <ac:spMkLst>
            <pc:docMk/>
            <pc:sldMk cId="2956841919" sldId="375"/>
            <ac:spMk id="7" creationId="{3283624D-8D2E-4AC3-9793-74462EDE20EF}"/>
          </ac:spMkLst>
        </pc:spChg>
        <pc:spChg chg="del">
          <ac:chgData name="itpro guide" userId="1535074a45cce87e" providerId="LiveId" clId="{246FB9AC-0956-4CFF-8FA5-780FE2AAD948}" dt="2020-06-20T07:09:26.032" v="538" actId="478"/>
          <ac:spMkLst>
            <pc:docMk/>
            <pc:sldMk cId="2956841919" sldId="375"/>
            <ac:spMk id="8" creationId="{BD12D9AC-DC0A-4754-907F-35DA6B890E64}"/>
          </ac:spMkLst>
        </pc:spChg>
        <pc:spChg chg="add del mod">
          <ac:chgData name="itpro guide" userId="1535074a45cce87e" providerId="LiveId" clId="{246FB9AC-0956-4CFF-8FA5-780FE2AAD948}" dt="2020-06-20T07:12:44.107" v="607"/>
          <ac:spMkLst>
            <pc:docMk/>
            <pc:sldMk cId="2956841919" sldId="375"/>
            <ac:spMk id="9" creationId="{E55DD0B4-2A4D-41E3-B4B2-85540BFF565E}"/>
          </ac:spMkLst>
        </pc:spChg>
        <pc:spChg chg="add del mod">
          <ac:chgData name="itpro guide" userId="1535074a45cce87e" providerId="LiveId" clId="{246FB9AC-0956-4CFF-8FA5-780FE2AAD948}" dt="2020-06-20T07:12:44.107" v="607"/>
          <ac:spMkLst>
            <pc:docMk/>
            <pc:sldMk cId="2956841919" sldId="375"/>
            <ac:spMk id="10" creationId="{C50C07FF-694A-45DC-ADC6-DD6ED9A47356}"/>
          </ac:spMkLst>
        </pc:spChg>
        <pc:spChg chg="del">
          <ac:chgData name="itpro guide" userId="1535074a45cce87e" providerId="LiveId" clId="{246FB9AC-0956-4CFF-8FA5-780FE2AAD948}" dt="2020-06-20T07:09:31.663" v="540" actId="478"/>
          <ac:spMkLst>
            <pc:docMk/>
            <pc:sldMk cId="2956841919" sldId="375"/>
            <ac:spMk id="11" creationId="{690C1A84-A493-4FAD-9567-24C69CEE0C0E}"/>
          </ac:spMkLst>
        </pc:spChg>
        <pc:spChg chg="del">
          <ac:chgData name="itpro guide" userId="1535074a45cce87e" providerId="LiveId" clId="{246FB9AC-0956-4CFF-8FA5-780FE2AAD948}" dt="2020-06-20T07:09:26.032" v="538" actId="478"/>
          <ac:spMkLst>
            <pc:docMk/>
            <pc:sldMk cId="2956841919" sldId="375"/>
            <ac:spMk id="12" creationId="{85E982FE-FD8C-4B6B-9CAB-5D02E5D6D55E}"/>
          </ac:spMkLst>
        </pc:spChg>
        <pc:spChg chg="add mod">
          <ac:chgData name="itpro guide" userId="1535074a45cce87e" providerId="LiveId" clId="{246FB9AC-0956-4CFF-8FA5-780FE2AAD948}" dt="2020-06-20T12:29:29.083" v="900" actId="20577"/>
          <ac:spMkLst>
            <pc:docMk/>
            <pc:sldMk cId="2956841919" sldId="375"/>
            <ac:spMk id="13" creationId="{6DBE7506-874A-41CD-9801-3213908D6FDE}"/>
          </ac:spMkLst>
        </pc:spChg>
      </pc:sldChg>
      <pc:sldChg chg="addSp delSp modSp add mod">
        <pc:chgData name="itpro guide" userId="1535074a45cce87e" providerId="LiveId" clId="{246FB9AC-0956-4CFF-8FA5-780FE2AAD948}" dt="2020-06-20T07:07:14.608" v="536" actId="478"/>
        <pc:sldMkLst>
          <pc:docMk/>
          <pc:sldMk cId="1053793959" sldId="376"/>
        </pc:sldMkLst>
        <pc:spChg chg="del">
          <ac:chgData name="itpro guide" userId="1535074a45cce87e" providerId="LiveId" clId="{246FB9AC-0956-4CFF-8FA5-780FE2AAD948}" dt="2020-06-20T07:07:10.929" v="535" actId="478"/>
          <ac:spMkLst>
            <pc:docMk/>
            <pc:sldMk cId="1053793959" sldId="376"/>
            <ac:spMk id="2" creationId="{07476FFF-E9E0-47F8-8D86-5A1E6E824CF9}"/>
          </ac:spMkLst>
        </pc:spChg>
        <pc:spChg chg="add mod">
          <ac:chgData name="itpro guide" userId="1535074a45cce87e" providerId="LiveId" clId="{246FB9AC-0956-4CFF-8FA5-780FE2AAD948}" dt="2020-06-20T02:28:08.957" v="495" actId="14100"/>
          <ac:spMkLst>
            <pc:docMk/>
            <pc:sldMk cId="1053793959" sldId="376"/>
            <ac:spMk id="4" creationId="{03130688-A87E-42C3-9BAE-D5F3F1B79EFA}"/>
          </ac:spMkLst>
        </pc:spChg>
        <pc:spChg chg="mod">
          <ac:chgData name="itpro guide" userId="1535074a45cce87e" providerId="LiveId" clId="{246FB9AC-0956-4CFF-8FA5-780FE2AAD948}" dt="2020-06-20T07:07:08.613" v="534"/>
          <ac:spMkLst>
            <pc:docMk/>
            <pc:sldMk cId="1053793959" sldId="376"/>
            <ac:spMk id="5" creationId="{0F4EFD66-B9EC-42EC-8D5C-36F24C65FF2C}"/>
          </ac:spMkLst>
        </pc:spChg>
        <pc:spChg chg="add del mod">
          <ac:chgData name="itpro guide" userId="1535074a45cce87e" providerId="LiveId" clId="{246FB9AC-0956-4CFF-8FA5-780FE2AAD948}" dt="2020-06-20T07:07:14.608" v="536" actId="478"/>
          <ac:spMkLst>
            <pc:docMk/>
            <pc:sldMk cId="1053793959" sldId="376"/>
            <ac:spMk id="7" creationId="{DE68A104-CBD0-4CDD-A197-F48AB89DB6F1}"/>
          </ac:spMkLst>
        </pc:spChg>
      </pc:sldChg>
      <pc:sldChg chg="delSp modSp new mod">
        <pc:chgData name="itpro guide" userId="1535074a45cce87e" providerId="LiveId" clId="{246FB9AC-0956-4CFF-8FA5-780FE2AAD948}" dt="2020-06-20T12:36:49.138" v="901" actId="478"/>
        <pc:sldMkLst>
          <pc:docMk/>
          <pc:sldMk cId="481760434" sldId="377"/>
        </pc:sldMkLst>
        <pc:spChg chg="mod">
          <ac:chgData name="itpro guide" userId="1535074a45cce87e" providerId="LiveId" clId="{246FB9AC-0956-4CFF-8FA5-780FE2AAD948}" dt="2020-06-20T07:19:05.166" v="896" actId="207"/>
          <ac:spMkLst>
            <pc:docMk/>
            <pc:sldMk cId="481760434" sldId="377"/>
            <ac:spMk id="2" creationId="{9B53158C-8DB6-48C7-AABC-34FE993B3DE0}"/>
          </ac:spMkLst>
        </pc:spChg>
        <pc:spChg chg="del">
          <ac:chgData name="itpro guide" userId="1535074a45cce87e" providerId="LiveId" clId="{246FB9AC-0956-4CFF-8FA5-780FE2AAD948}" dt="2020-06-20T12:36:49.138" v="901" actId="478"/>
          <ac:spMkLst>
            <pc:docMk/>
            <pc:sldMk cId="481760434" sldId="377"/>
            <ac:spMk id="4" creationId="{05C77B61-3B24-44D6-88EA-981941031F5B}"/>
          </ac:spMkLst>
        </pc:spChg>
        <pc:spChg chg="mod">
          <ac:chgData name="itpro guide" userId="1535074a45cce87e" providerId="LiveId" clId="{246FB9AC-0956-4CFF-8FA5-780FE2AAD948}" dt="2020-06-20T07:18:01.105" v="817" actId="20577"/>
          <ac:spMkLst>
            <pc:docMk/>
            <pc:sldMk cId="481760434" sldId="377"/>
            <ac:spMk id="5" creationId="{78F3F9D4-9AE5-4E01-80EF-E902E4843FF4}"/>
          </ac:spMkLst>
        </pc:spChg>
      </pc:sldChg>
    </pc:docChg>
  </pc:docChgLst>
  <pc:docChgLst>
    <pc:chgData name="itpro guide" userId="1535074a45cce87e" providerId="LiveId" clId="{28E6E3DA-9731-4C28-8D5A-7BA0AD70653E}"/>
    <pc:docChg chg="undo custSel addSld modSld">
      <pc:chgData name="itpro guide" userId="1535074a45cce87e" providerId="LiveId" clId="{28E6E3DA-9731-4C28-8D5A-7BA0AD70653E}" dt="2020-06-25T08:20:27.270" v="719" actId="20577"/>
      <pc:docMkLst>
        <pc:docMk/>
      </pc:docMkLst>
      <pc:sldChg chg="modSp mod">
        <pc:chgData name="itpro guide" userId="1535074a45cce87e" providerId="LiveId" clId="{28E6E3DA-9731-4C28-8D5A-7BA0AD70653E}" dt="2020-06-25T07:23:58.775" v="64" actId="20577"/>
        <pc:sldMkLst>
          <pc:docMk/>
          <pc:sldMk cId="977761970" sldId="331"/>
        </pc:sldMkLst>
        <pc:spChg chg="mod">
          <ac:chgData name="itpro guide" userId="1535074a45cce87e" providerId="LiveId" clId="{28E6E3DA-9731-4C28-8D5A-7BA0AD70653E}" dt="2020-06-25T07:23:58.775" v="64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28E6E3DA-9731-4C28-8D5A-7BA0AD70653E}" dt="2020-06-25T08:18:25.560" v="599" actId="20577"/>
        <pc:sldMkLst>
          <pc:docMk/>
          <pc:sldMk cId="548111238" sldId="340"/>
        </pc:sldMkLst>
        <pc:spChg chg="mod">
          <ac:chgData name="itpro guide" userId="1535074a45cce87e" providerId="LiveId" clId="{28E6E3DA-9731-4C28-8D5A-7BA0AD70653E}" dt="2020-06-25T08:18:25.560" v="599" actId="20577"/>
          <ac:spMkLst>
            <pc:docMk/>
            <pc:sldMk cId="548111238" sldId="340"/>
            <ac:spMk id="6" creationId="{6509615C-49C9-4138-AAA0-9C095B3C57AF}"/>
          </ac:spMkLst>
        </pc:spChg>
      </pc:sldChg>
      <pc:sldChg chg="modSp mod">
        <pc:chgData name="itpro guide" userId="1535074a45cce87e" providerId="LiveId" clId="{28E6E3DA-9731-4C28-8D5A-7BA0AD70653E}" dt="2020-06-25T07:59:22.792" v="183" actId="20577"/>
        <pc:sldMkLst>
          <pc:docMk/>
          <pc:sldMk cId="1329715751" sldId="352"/>
        </pc:sldMkLst>
        <pc:spChg chg="mod">
          <ac:chgData name="itpro guide" userId="1535074a45cce87e" providerId="LiveId" clId="{28E6E3DA-9731-4C28-8D5A-7BA0AD70653E}" dt="2020-06-25T07:59:22.792" v="183" actId="20577"/>
          <ac:spMkLst>
            <pc:docMk/>
            <pc:sldMk cId="1329715751" sldId="352"/>
            <ac:spMk id="30" creationId="{C8C5727D-4795-4D4A-A8E5-8B7202FCDBD5}"/>
          </ac:spMkLst>
        </pc:spChg>
      </pc:sldChg>
      <pc:sldChg chg="addSp delSp modSp mod">
        <pc:chgData name="itpro guide" userId="1535074a45cce87e" providerId="LiveId" clId="{28E6E3DA-9731-4C28-8D5A-7BA0AD70653E}" dt="2020-06-25T08:04:01.073" v="367" actId="113"/>
        <pc:sldMkLst>
          <pc:docMk/>
          <pc:sldMk cId="2495937671" sldId="353"/>
        </pc:sldMkLst>
        <pc:spChg chg="mod">
          <ac:chgData name="itpro guide" userId="1535074a45cce87e" providerId="LiveId" clId="{28E6E3DA-9731-4C28-8D5A-7BA0AD70653E}" dt="2020-06-25T08:01:50.316" v="240" actId="207"/>
          <ac:spMkLst>
            <pc:docMk/>
            <pc:sldMk cId="2495937671" sldId="353"/>
            <ac:spMk id="2" creationId="{633F590B-8AD1-4331-98CE-1E67D220AD07}"/>
          </ac:spMkLst>
        </pc:spChg>
        <pc:spChg chg="del">
          <ac:chgData name="itpro guide" userId="1535074a45cce87e" providerId="LiveId" clId="{28E6E3DA-9731-4C28-8D5A-7BA0AD70653E}" dt="2020-06-25T07:59:41.739" v="184" actId="478"/>
          <ac:spMkLst>
            <pc:docMk/>
            <pc:sldMk cId="2495937671" sldId="353"/>
            <ac:spMk id="4" creationId="{37599391-89F9-40F2-B9E6-3607E574A55F}"/>
          </ac:spMkLst>
        </pc:spChg>
        <pc:spChg chg="mod">
          <ac:chgData name="itpro guide" userId="1535074a45cce87e" providerId="LiveId" clId="{28E6E3DA-9731-4C28-8D5A-7BA0AD70653E}" dt="2020-06-25T07:59:59.198" v="229" actId="20577"/>
          <ac:spMkLst>
            <pc:docMk/>
            <pc:sldMk cId="2495937671" sldId="353"/>
            <ac:spMk id="5" creationId="{AC7CEDDC-0506-4529-ABD5-5342B1E73E8A}"/>
          </ac:spMkLst>
        </pc:spChg>
        <pc:spChg chg="del">
          <ac:chgData name="itpro guide" userId="1535074a45cce87e" providerId="LiveId" clId="{28E6E3DA-9731-4C28-8D5A-7BA0AD70653E}" dt="2020-06-25T07:59:41.739" v="184" actId="478"/>
          <ac:spMkLst>
            <pc:docMk/>
            <pc:sldMk cId="2495937671" sldId="353"/>
            <ac:spMk id="6" creationId="{5ED264C3-DEAB-4E18-AE5E-CBE224A9208A}"/>
          </ac:spMkLst>
        </pc:spChg>
        <pc:spChg chg="add mod">
          <ac:chgData name="itpro guide" userId="1535074a45cce87e" providerId="LiveId" clId="{28E6E3DA-9731-4C28-8D5A-7BA0AD70653E}" dt="2020-06-25T08:04:01.073" v="367" actId="113"/>
          <ac:spMkLst>
            <pc:docMk/>
            <pc:sldMk cId="2495937671" sldId="353"/>
            <ac:spMk id="7" creationId="{458D5380-7B41-43CB-A0F1-D1EC3A0A202E}"/>
          </ac:spMkLst>
        </pc:spChg>
        <pc:spChg chg="del">
          <ac:chgData name="itpro guide" userId="1535074a45cce87e" providerId="LiveId" clId="{28E6E3DA-9731-4C28-8D5A-7BA0AD70653E}" dt="2020-06-25T07:59:41.739" v="184" actId="478"/>
          <ac:spMkLst>
            <pc:docMk/>
            <pc:sldMk cId="2495937671" sldId="353"/>
            <ac:spMk id="8" creationId="{E974CBB7-A5F8-4D70-A1F9-24DC3F7E390C}"/>
          </ac:spMkLst>
        </pc:spChg>
        <pc:spChg chg="del">
          <ac:chgData name="itpro guide" userId="1535074a45cce87e" providerId="LiveId" clId="{28E6E3DA-9731-4C28-8D5A-7BA0AD70653E}" dt="2020-06-25T07:59:41.739" v="184" actId="478"/>
          <ac:spMkLst>
            <pc:docMk/>
            <pc:sldMk cId="2495937671" sldId="353"/>
            <ac:spMk id="9" creationId="{A2E44D02-2C9C-49E3-B9A0-0E2EC366919E}"/>
          </ac:spMkLst>
        </pc:spChg>
        <pc:spChg chg="del">
          <ac:chgData name="itpro guide" userId="1535074a45cce87e" providerId="LiveId" clId="{28E6E3DA-9731-4C28-8D5A-7BA0AD70653E}" dt="2020-06-25T07:59:41.739" v="184" actId="478"/>
          <ac:spMkLst>
            <pc:docMk/>
            <pc:sldMk cId="2495937671" sldId="353"/>
            <ac:spMk id="10" creationId="{4B0EF124-6DD2-42F8-B969-C393C6AF4CF7}"/>
          </ac:spMkLst>
        </pc:spChg>
        <pc:spChg chg="del">
          <ac:chgData name="itpro guide" userId="1535074a45cce87e" providerId="LiveId" clId="{28E6E3DA-9731-4C28-8D5A-7BA0AD70653E}" dt="2020-06-25T07:59:41.739" v="184" actId="478"/>
          <ac:spMkLst>
            <pc:docMk/>
            <pc:sldMk cId="2495937671" sldId="353"/>
            <ac:spMk id="11" creationId="{AAB8321E-1FCD-4DAC-A1D8-68C449376D60}"/>
          </ac:spMkLst>
        </pc:spChg>
        <pc:spChg chg="del">
          <ac:chgData name="itpro guide" userId="1535074a45cce87e" providerId="LiveId" clId="{28E6E3DA-9731-4C28-8D5A-7BA0AD70653E}" dt="2020-06-25T07:59:41.739" v="184" actId="478"/>
          <ac:spMkLst>
            <pc:docMk/>
            <pc:sldMk cId="2495937671" sldId="353"/>
            <ac:spMk id="12" creationId="{11F0A1EA-50D1-428A-873F-7870431AAD75}"/>
          </ac:spMkLst>
        </pc:spChg>
        <pc:spChg chg="del">
          <ac:chgData name="itpro guide" userId="1535074a45cce87e" providerId="LiveId" clId="{28E6E3DA-9731-4C28-8D5A-7BA0AD70653E}" dt="2020-06-25T07:59:41.739" v="184" actId="478"/>
          <ac:spMkLst>
            <pc:docMk/>
            <pc:sldMk cId="2495937671" sldId="353"/>
            <ac:spMk id="13" creationId="{8F16834F-2ADC-4ECA-A45C-93C0CC76918E}"/>
          </ac:spMkLst>
        </pc:spChg>
        <pc:spChg chg="del">
          <ac:chgData name="itpro guide" userId="1535074a45cce87e" providerId="LiveId" clId="{28E6E3DA-9731-4C28-8D5A-7BA0AD70653E}" dt="2020-06-25T07:59:41.739" v="184" actId="478"/>
          <ac:spMkLst>
            <pc:docMk/>
            <pc:sldMk cId="2495937671" sldId="353"/>
            <ac:spMk id="14" creationId="{D1578D22-6729-4F77-A9B5-85E16AF6CDB7}"/>
          </ac:spMkLst>
        </pc:spChg>
        <pc:spChg chg="del">
          <ac:chgData name="itpro guide" userId="1535074a45cce87e" providerId="LiveId" clId="{28E6E3DA-9731-4C28-8D5A-7BA0AD70653E}" dt="2020-06-25T07:59:45.182" v="185" actId="478"/>
          <ac:spMkLst>
            <pc:docMk/>
            <pc:sldMk cId="2495937671" sldId="353"/>
            <ac:spMk id="16" creationId="{C88BA74E-ECD2-4DCA-8145-2B5CCB85D9BE}"/>
          </ac:spMkLst>
        </pc:spChg>
        <pc:spChg chg="del">
          <ac:chgData name="itpro guide" userId="1535074a45cce87e" providerId="LiveId" clId="{28E6E3DA-9731-4C28-8D5A-7BA0AD70653E}" dt="2020-06-25T07:59:41.739" v="184" actId="478"/>
          <ac:spMkLst>
            <pc:docMk/>
            <pc:sldMk cId="2495937671" sldId="353"/>
            <ac:spMk id="17" creationId="{875ED6AB-3660-43FE-8026-B450844C58A1}"/>
          </ac:spMkLst>
        </pc:spChg>
        <pc:spChg chg="del">
          <ac:chgData name="itpro guide" userId="1535074a45cce87e" providerId="LiveId" clId="{28E6E3DA-9731-4C28-8D5A-7BA0AD70653E}" dt="2020-06-25T07:59:41.739" v="184" actId="478"/>
          <ac:spMkLst>
            <pc:docMk/>
            <pc:sldMk cId="2495937671" sldId="353"/>
            <ac:spMk id="18" creationId="{3CDF943B-4CD8-4461-AF83-533807B51777}"/>
          </ac:spMkLst>
        </pc:spChg>
        <pc:spChg chg="del">
          <ac:chgData name="itpro guide" userId="1535074a45cce87e" providerId="LiveId" clId="{28E6E3DA-9731-4C28-8D5A-7BA0AD70653E}" dt="2020-06-25T07:59:41.739" v="184" actId="478"/>
          <ac:spMkLst>
            <pc:docMk/>
            <pc:sldMk cId="2495937671" sldId="353"/>
            <ac:spMk id="19" creationId="{06B8ECE4-E9B0-479A-80CD-F7BB5899D85D}"/>
          </ac:spMkLst>
        </pc:spChg>
        <pc:spChg chg="del">
          <ac:chgData name="itpro guide" userId="1535074a45cce87e" providerId="LiveId" clId="{28E6E3DA-9731-4C28-8D5A-7BA0AD70653E}" dt="2020-06-25T07:59:41.739" v="184" actId="478"/>
          <ac:spMkLst>
            <pc:docMk/>
            <pc:sldMk cId="2495937671" sldId="353"/>
            <ac:spMk id="20" creationId="{438DD745-8E77-4F5C-89A8-EF072C02C833}"/>
          </ac:spMkLst>
        </pc:spChg>
        <pc:spChg chg="del">
          <ac:chgData name="itpro guide" userId="1535074a45cce87e" providerId="LiveId" clId="{28E6E3DA-9731-4C28-8D5A-7BA0AD70653E}" dt="2020-06-25T07:59:45.882" v="186" actId="478"/>
          <ac:spMkLst>
            <pc:docMk/>
            <pc:sldMk cId="2495937671" sldId="353"/>
            <ac:spMk id="21" creationId="{D7F74822-4388-4B04-86DE-E86FAC03E5D8}"/>
          </ac:spMkLst>
        </pc:spChg>
        <pc:spChg chg="del">
          <ac:chgData name="itpro guide" userId="1535074a45cce87e" providerId="LiveId" clId="{28E6E3DA-9731-4C28-8D5A-7BA0AD70653E}" dt="2020-06-25T07:59:41.739" v="184" actId="478"/>
          <ac:spMkLst>
            <pc:docMk/>
            <pc:sldMk cId="2495937671" sldId="353"/>
            <ac:spMk id="22" creationId="{6A85E62C-4A9A-41AB-AF28-3E192B3379BF}"/>
          </ac:spMkLst>
        </pc:spChg>
        <pc:spChg chg="del">
          <ac:chgData name="itpro guide" userId="1535074a45cce87e" providerId="LiveId" clId="{28E6E3DA-9731-4C28-8D5A-7BA0AD70653E}" dt="2020-06-25T07:59:41.739" v="184" actId="478"/>
          <ac:spMkLst>
            <pc:docMk/>
            <pc:sldMk cId="2495937671" sldId="353"/>
            <ac:spMk id="24" creationId="{6D051530-22FE-412B-88AE-104028EEFF35}"/>
          </ac:spMkLst>
        </pc:spChg>
        <pc:spChg chg="del">
          <ac:chgData name="itpro guide" userId="1535074a45cce87e" providerId="LiveId" clId="{28E6E3DA-9731-4C28-8D5A-7BA0AD70653E}" dt="2020-06-25T07:59:41.739" v="184" actId="478"/>
          <ac:spMkLst>
            <pc:docMk/>
            <pc:sldMk cId="2495937671" sldId="353"/>
            <ac:spMk id="25" creationId="{359D1912-C22B-470A-A0F6-1F4D8EB5043A}"/>
          </ac:spMkLst>
        </pc:spChg>
        <pc:spChg chg="del">
          <ac:chgData name="itpro guide" userId="1535074a45cce87e" providerId="LiveId" clId="{28E6E3DA-9731-4C28-8D5A-7BA0AD70653E}" dt="2020-06-25T07:59:41.739" v="184" actId="478"/>
          <ac:spMkLst>
            <pc:docMk/>
            <pc:sldMk cId="2495937671" sldId="353"/>
            <ac:spMk id="26" creationId="{7C2BE046-A9AE-4AA2-826D-2A5215469592}"/>
          </ac:spMkLst>
        </pc:spChg>
        <pc:spChg chg="del">
          <ac:chgData name="itpro guide" userId="1535074a45cce87e" providerId="LiveId" clId="{28E6E3DA-9731-4C28-8D5A-7BA0AD70653E}" dt="2020-06-25T07:59:47.018" v="187" actId="478"/>
          <ac:spMkLst>
            <pc:docMk/>
            <pc:sldMk cId="2495937671" sldId="353"/>
            <ac:spMk id="27" creationId="{63CFAD18-C3C4-44DB-94EF-EDE4E619D8B8}"/>
          </ac:spMkLst>
        </pc:spChg>
      </pc:sldChg>
      <pc:sldChg chg="modSp new mod">
        <pc:chgData name="itpro guide" userId="1535074a45cce87e" providerId="LiveId" clId="{28E6E3DA-9731-4C28-8D5A-7BA0AD70653E}" dt="2020-06-25T08:05:27.320" v="380" actId="14100"/>
        <pc:sldMkLst>
          <pc:docMk/>
          <pc:sldMk cId="4178666811" sldId="354"/>
        </pc:sldMkLst>
        <pc:spChg chg="mod">
          <ac:chgData name="itpro guide" userId="1535074a45cce87e" providerId="LiveId" clId="{28E6E3DA-9731-4C28-8D5A-7BA0AD70653E}" dt="2020-06-25T08:05:27.320" v="380" actId="14100"/>
          <ac:spMkLst>
            <pc:docMk/>
            <pc:sldMk cId="4178666811" sldId="354"/>
            <ac:spMk id="2" creationId="{8272B203-4E75-43B4-80F6-4F52E637D7CD}"/>
          </ac:spMkLst>
        </pc:spChg>
        <pc:spChg chg="mod">
          <ac:chgData name="itpro guide" userId="1535074a45cce87e" providerId="LiveId" clId="{28E6E3DA-9731-4C28-8D5A-7BA0AD70653E}" dt="2020-06-25T08:04:54.191" v="376" actId="20577"/>
          <ac:spMkLst>
            <pc:docMk/>
            <pc:sldMk cId="4178666811" sldId="354"/>
            <ac:spMk id="5" creationId="{D118F412-50F1-4735-BD7B-90866B037EF5}"/>
          </ac:spMkLst>
        </pc:spChg>
      </pc:sldChg>
      <pc:sldChg chg="modSp new mod">
        <pc:chgData name="itpro guide" userId="1535074a45cce87e" providerId="LiveId" clId="{28E6E3DA-9731-4C28-8D5A-7BA0AD70653E}" dt="2020-06-25T08:15:19.390" v="435" actId="20577"/>
        <pc:sldMkLst>
          <pc:docMk/>
          <pc:sldMk cId="734033136" sldId="355"/>
        </pc:sldMkLst>
        <pc:spChg chg="mod">
          <ac:chgData name="itpro guide" userId="1535074a45cce87e" providerId="LiveId" clId="{28E6E3DA-9731-4C28-8D5A-7BA0AD70653E}" dt="2020-06-25T08:15:19.390" v="435" actId="20577"/>
          <ac:spMkLst>
            <pc:docMk/>
            <pc:sldMk cId="734033136" sldId="355"/>
            <ac:spMk id="2" creationId="{1456BF3D-86B3-4DF1-A1B7-EB1849805BD0}"/>
          </ac:spMkLst>
        </pc:spChg>
        <pc:spChg chg="mod">
          <ac:chgData name="itpro guide" userId="1535074a45cce87e" providerId="LiveId" clId="{28E6E3DA-9731-4C28-8D5A-7BA0AD70653E}" dt="2020-06-25T08:15:02.629" v="405" actId="20577"/>
          <ac:spMkLst>
            <pc:docMk/>
            <pc:sldMk cId="734033136" sldId="355"/>
            <ac:spMk id="5" creationId="{5313BE4E-1647-4730-B88E-5A217BC790AE}"/>
          </ac:spMkLst>
        </pc:spChg>
      </pc:sldChg>
      <pc:sldChg chg="modSp new mod">
        <pc:chgData name="itpro guide" userId="1535074a45cce87e" providerId="LiveId" clId="{28E6E3DA-9731-4C28-8D5A-7BA0AD70653E}" dt="2020-06-25T08:16:14.612" v="484" actId="20577"/>
        <pc:sldMkLst>
          <pc:docMk/>
          <pc:sldMk cId="3682402905" sldId="356"/>
        </pc:sldMkLst>
        <pc:spChg chg="mod">
          <ac:chgData name="itpro guide" userId="1535074a45cce87e" providerId="LiveId" clId="{28E6E3DA-9731-4C28-8D5A-7BA0AD70653E}" dt="2020-06-25T08:16:14.612" v="484" actId="20577"/>
          <ac:spMkLst>
            <pc:docMk/>
            <pc:sldMk cId="3682402905" sldId="356"/>
            <ac:spMk id="5" creationId="{F27BFD3C-DB9C-4858-BC36-0026829A3ECC}"/>
          </ac:spMkLst>
        </pc:spChg>
      </pc:sldChg>
      <pc:sldChg chg="modSp new mod">
        <pc:chgData name="itpro guide" userId="1535074a45cce87e" providerId="LiveId" clId="{28E6E3DA-9731-4C28-8D5A-7BA0AD70653E}" dt="2020-06-25T08:16:39.912" v="540" actId="20577"/>
        <pc:sldMkLst>
          <pc:docMk/>
          <pc:sldMk cId="1276422457" sldId="357"/>
        </pc:sldMkLst>
        <pc:spChg chg="mod">
          <ac:chgData name="itpro guide" userId="1535074a45cce87e" providerId="LiveId" clId="{28E6E3DA-9731-4C28-8D5A-7BA0AD70653E}" dt="2020-06-25T08:16:39.912" v="540" actId="20577"/>
          <ac:spMkLst>
            <pc:docMk/>
            <pc:sldMk cId="1276422457" sldId="357"/>
            <ac:spMk id="2" creationId="{E6819C6D-9D86-4D73-AF39-598E491B9DCF}"/>
          </ac:spMkLst>
        </pc:spChg>
        <pc:spChg chg="mod">
          <ac:chgData name="itpro guide" userId="1535074a45cce87e" providerId="LiveId" clId="{28E6E3DA-9731-4C28-8D5A-7BA0AD70653E}" dt="2020-06-25T08:16:30.005" v="513" actId="20577"/>
          <ac:spMkLst>
            <pc:docMk/>
            <pc:sldMk cId="1276422457" sldId="357"/>
            <ac:spMk id="5" creationId="{A0C1C873-2875-4882-8FCB-BBAE46C2C1DE}"/>
          </ac:spMkLst>
        </pc:spChg>
      </pc:sldChg>
      <pc:sldChg chg="modSp new mod">
        <pc:chgData name="itpro guide" userId="1535074a45cce87e" providerId="LiveId" clId="{28E6E3DA-9731-4C28-8D5A-7BA0AD70653E}" dt="2020-06-25T08:19:53.095" v="690" actId="313"/>
        <pc:sldMkLst>
          <pc:docMk/>
          <pc:sldMk cId="1865203080" sldId="358"/>
        </pc:sldMkLst>
        <pc:spChg chg="mod">
          <ac:chgData name="itpro guide" userId="1535074a45cce87e" providerId="LiveId" clId="{28E6E3DA-9731-4C28-8D5A-7BA0AD70653E}" dt="2020-06-25T08:19:53.095" v="690" actId="313"/>
          <ac:spMkLst>
            <pc:docMk/>
            <pc:sldMk cId="1865203080" sldId="358"/>
            <ac:spMk id="2" creationId="{04921CD8-86E6-4927-9654-40FA5B98B778}"/>
          </ac:spMkLst>
        </pc:spChg>
        <pc:spChg chg="mod">
          <ac:chgData name="itpro guide" userId="1535074a45cce87e" providerId="LiveId" clId="{28E6E3DA-9731-4C28-8D5A-7BA0AD70653E}" dt="2020-06-25T08:18:53.064" v="617" actId="20577"/>
          <ac:spMkLst>
            <pc:docMk/>
            <pc:sldMk cId="1865203080" sldId="358"/>
            <ac:spMk id="5" creationId="{A96B0510-E8E6-4618-8392-7187966B1046}"/>
          </ac:spMkLst>
        </pc:spChg>
      </pc:sldChg>
      <pc:sldChg chg="modSp new mod">
        <pc:chgData name="itpro guide" userId="1535074a45cce87e" providerId="LiveId" clId="{28E6E3DA-9731-4C28-8D5A-7BA0AD70653E}" dt="2020-06-25T08:20:18.446" v="700" actId="20577"/>
        <pc:sldMkLst>
          <pc:docMk/>
          <pc:sldMk cId="4176391367" sldId="359"/>
        </pc:sldMkLst>
        <pc:spChg chg="mod">
          <ac:chgData name="itpro guide" userId="1535074a45cce87e" providerId="LiveId" clId="{28E6E3DA-9731-4C28-8D5A-7BA0AD70653E}" dt="2020-06-25T08:20:18.446" v="700" actId="20577"/>
          <ac:spMkLst>
            <pc:docMk/>
            <pc:sldMk cId="4176391367" sldId="359"/>
            <ac:spMk id="5" creationId="{25E4E80D-4D9D-48F9-81AE-D63CBA2715DF}"/>
          </ac:spMkLst>
        </pc:spChg>
      </pc:sldChg>
      <pc:sldChg chg="modSp new mod">
        <pc:chgData name="itpro guide" userId="1535074a45cce87e" providerId="LiveId" clId="{28E6E3DA-9731-4C28-8D5A-7BA0AD70653E}" dt="2020-06-25T08:20:27.270" v="719" actId="20577"/>
        <pc:sldMkLst>
          <pc:docMk/>
          <pc:sldMk cId="2973292051" sldId="360"/>
        </pc:sldMkLst>
        <pc:spChg chg="mod">
          <ac:chgData name="itpro guide" userId="1535074a45cce87e" providerId="LiveId" clId="{28E6E3DA-9731-4C28-8D5A-7BA0AD70653E}" dt="2020-06-25T08:20:27.270" v="719" actId="20577"/>
          <ac:spMkLst>
            <pc:docMk/>
            <pc:sldMk cId="2973292051" sldId="360"/>
            <ac:spMk id="5" creationId="{32080B54-AA9B-4701-BED5-1B65E3CFF054}"/>
          </ac:spMkLst>
        </pc:spChg>
      </pc:sldChg>
    </pc:docChg>
  </pc:docChgLst>
  <pc:docChgLst>
    <pc:chgData name="itpro guide" userId="1535074a45cce87e" providerId="LiveId" clId="{71781BB4-626D-4FDF-A0E4-6E2F0EB9A501}"/>
    <pc:docChg chg="undo custSel addSld modSld">
      <pc:chgData name="itpro guide" userId="1535074a45cce87e" providerId="LiveId" clId="{71781BB4-626D-4FDF-A0E4-6E2F0EB9A501}" dt="2020-06-17T21:02:46.904" v="2006" actId="20577"/>
      <pc:docMkLst>
        <pc:docMk/>
      </pc:docMkLst>
      <pc:sldChg chg="modSp mod modNotesTx">
        <pc:chgData name="itpro guide" userId="1535074a45cce87e" providerId="LiveId" clId="{71781BB4-626D-4FDF-A0E4-6E2F0EB9A501}" dt="2020-06-16T14:06:04.522" v="396" actId="20577"/>
        <pc:sldMkLst>
          <pc:docMk/>
          <pc:sldMk cId="977761970" sldId="331"/>
        </pc:sldMkLst>
        <pc:spChg chg="mod">
          <ac:chgData name="itpro guide" userId="1535074a45cce87e" providerId="LiveId" clId="{71781BB4-626D-4FDF-A0E4-6E2F0EB9A501}" dt="2020-06-15T19:49:18.391" v="37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addSp delSp modSp mod modNotesTx">
        <pc:chgData name="itpro guide" userId="1535074a45cce87e" providerId="LiveId" clId="{71781BB4-626D-4FDF-A0E4-6E2F0EB9A501}" dt="2020-06-17T20:14:48.126" v="1599" actId="20577"/>
        <pc:sldMkLst>
          <pc:docMk/>
          <pc:sldMk cId="1329715751" sldId="352"/>
        </pc:sldMkLst>
        <pc:spChg chg="add del mod">
          <ac:chgData name="itpro guide" userId="1535074a45cce87e" providerId="LiveId" clId="{71781BB4-626D-4FDF-A0E4-6E2F0EB9A501}" dt="2020-06-16T13:56:30.165" v="40" actId="478"/>
          <ac:spMkLst>
            <pc:docMk/>
            <pc:sldMk cId="1329715751" sldId="352"/>
            <ac:spMk id="4" creationId="{367CFF0F-D2DF-49D7-BA47-BA20328256CB}"/>
          </ac:spMkLst>
        </pc:spChg>
        <pc:spChg chg="mod">
          <ac:chgData name="itpro guide" userId="1535074a45cce87e" providerId="LiveId" clId="{71781BB4-626D-4FDF-A0E4-6E2F0EB9A501}" dt="2020-06-16T13:57:06.293" v="93" actId="20577"/>
          <ac:spMkLst>
            <pc:docMk/>
            <pc:sldMk cId="1329715751" sldId="352"/>
            <ac:spMk id="5" creationId="{70ACB114-C570-4BBD-82CC-6C97971610A4}"/>
          </ac:spMkLst>
        </pc:spChg>
        <pc:spChg chg="del mod">
          <ac:chgData name="itpro guide" userId="1535074a45cce87e" providerId="LiveId" clId="{71781BB4-626D-4FDF-A0E4-6E2F0EB9A501}" dt="2020-06-16T13:57:10.645" v="94" actId="478"/>
          <ac:spMkLst>
            <pc:docMk/>
            <pc:sldMk cId="1329715751" sldId="352"/>
            <ac:spMk id="15" creationId="{FA1324F6-F8CE-45DB-8721-FED40792B87E}"/>
          </ac:spMkLst>
        </pc:spChg>
        <pc:spChg chg="del">
          <ac:chgData name="itpro guide" userId="1535074a45cce87e" providerId="LiveId" clId="{71781BB4-626D-4FDF-A0E4-6E2F0EB9A501}" dt="2020-06-16T13:56:40.293" v="49" actId="478"/>
          <ac:spMkLst>
            <pc:docMk/>
            <pc:sldMk cId="1329715751" sldId="352"/>
            <ac:spMk id="27" creationId="{90FCADBD-F479-4CF2-AA0D-96890C7A3E73}"/>
          </ac:spMkLst>
        </pc:spChg>
        <pc:spChg chg="del">
          <ac:chgData name="itpro guide" userId="1535074a45cce87e" providerId="LiveId" clId="{71781BB4-626D-4FDF-A0E4-6E2F0EB9A501}" dt="2020-06-16T13:56:38.426" v="47" actId="478"/>
          <ac:spMkLst>
            <pc:docMk/>
            <pc:sldMk cId="1329715751" sldId="352"/>
            <ac:spMk id="28" creationId="{DB808480-9EAB-4325-ADF5-445153A14AC1}"/>
          </ac:spMkLst>
        </pc:spChg>
        <pc:spChg chg="del">
          <ac:chgData name="itpro guide" userId="1535074a45cce87e" providerId="LiveId" clId="{71781BB4-626D-4FDF-A0E4-6E2F0EB9A501}" dt="2020-06-16T13:56:39.422" v="48" actId="478"/>
          <ac:spMkLst>
            <pc:docMk/>
            <pc:sldMk cId="1329715751" sldId="352"/>
            <ac:spMk id="29" creationId="{7AE959AF-B065-4F7F-8B2D-F00584CBB279}"/>
          </ac:spMkLst>
        </pc:spChg>
        <pc:spChg chg="mod">
          <ac:chgData name="itpro guide" userId="1535074a45cce87e" providerId="LiveId" clId="{71781BB4-626D-4FDF-A0E4-6E2F0EB9A501}" dt="2020-06-17T20:14:48.126" v="1599" actId="20577"/>
          <ac:spMkLst>
            <pc:docMk/>
            <pc:sldMk cId="1329715751" sldId="352"/>
            <ac:spMk id="30" creationId="{C8C5727D-4795-4D4A-A8E5-8B7202FCDBD5}"/>
          </ac:spMkLst>
        </pc:spChg>
        <pc:picChg chg="add mod">
          <ac:chgData name="itpro guide" userId="1535074a45cce87e" providerId="LiveId" clId="{71781BB4-626D-4FDF-A0E4-6E2F0EB9A501}" dt="2020-06-17T13:56:14.285" v="1539" actId="1076"/>
          <ac:picMkLst>
            <pc:docMk/>
            <pc:sldMk cId="1329715751" sldId="352"/>
            <ac:picMk id="4" creationId="{4BB8C7D4-52C9-415E-B232-CEE3952C976F}"/>
          </ac:picMkLst>
        </pc:picChg>
        <pc:picChg chg="add del mod">
          <ac:chgData name="itpro guide" userId="1535074a45cce87e" providerId="LiveId" clId="{71781BB4-626D-4FDF-A0E4-6E2F0EB9A501}" dt="2020-06-17T13:56:00.559" v="1530" actId="478"/>
          <ac:picMkLst>
            <pc:docMk/>
            <pc:sldMk cId="1329715751" sldId="352"/>
            <ac:picMk id="7" creationId="{1C14628A-9017-4581-8E07-BE6A3D234532}"/>
          </ac:picMkLst>
        </pc:picChg>
        <pc:picChg chg="del">
          <ac:chgData name="itpro guide" userId="1535074a45cce87e" providerId="LiveId" clId="{71781BB4-626D-4FDF-A0E4-6E2F0EB9A501}" dt="2020-06-16T13:56:26.792" v="38" actId="478"/>
          <ac:picMkLst>
            <pc:docMk/>
            <pc:sldMk cId="1329715751" sldId="352"/>
            <ac:picMk id="11" creationId="{349C40E6-3388-4FAD-9F16-84CA38BFC040}"/>
          </ac:picMkLst>
        </pc:picChg>
        <pc:picChg chg="del">
          <ac:chgData name="itpro guide" userId="1535074a45cce87e" providerId="LiveId" clId="{71781BB4-626D-4FDF-A0E4-6E2F0EB9A501}" dt="2020-06-16T13:56:28.541" v="39" actId="478"/>
          <ac:picMkLst>
            <pc:docMk/>
            <pc:sldMk cId="1329715751" sldId="352"/>
            <ac:picMk id="13" creationId="{BF547697-B305-4481-A25B-73AA1BA5942F}"/>
          </ac:picMkLst>
        </pc:picChg>
        <pc:cxnChg chg="del">
          <ac:chgData name="itpro guide" userId="1535074a45cce87e" providerId="LiveId" clId="{71781BB4-626D-4FDF-A0E4-6E2F0EB9A501}" dt="2020-06-16T13:56:32.602" v="42" actId="478"/>
          <ac:cxnSpMkLst>
            <pc:docMk/>
            <pc:sldMk cId="1329715751" sldId="352"/>
            <ac:cxnSpMk id="17" creationId="{356D619F-5D68-41EE-82C4-95D5958EEE46}"/>
          </ac:cxnSpMkLst>
        </pc:cxnChg>
        <pc:cxnChg chg="del">
          <ac:chgData name="itpro guide" userId="1535074a45cce87e" providerId="LiveId" clId="{71781BB4-626D-4FDF-A0E4-6E2F0EB9A501}" dt="2020-06-16T13:56:33.081" v="43" actId="478"/>
          <ac:cxnSpMkLst>
            <pc:docMk/>
            <pc:sldMk cId="1329715751" sldId="352"/>
            <ac:cxnSpMk id="19" creationId="{B8687215-2393-488D-8936-55D8304F2942}"/>
          </ac:cxnSpMkLst>
        </pc:cxnChg>
        <pc:cxnChg chg="del">
          <ac:chgData name="itpro guide" userId="1535074a45cce87e" providerId="LiveId" clId="{71781BB4-626D-4FDF-A0E4-6E2F0EB9A501}" dt="2020-06-16T13:56:34.109" v="44" actId="478"/>
          <ac:cxnSpMkLst>
            <pc:docMk/>
            <pc:sldMk cId="1329715751" sldId="352"/>
            <ac:cxnSpMk id="21" creationId="{0AE68770-AE22-49DD-8249-EE359BAE567A}"/>
          </ac:cxnSpMkLst>
        </pc:cxnChg>
        <pc:cxnChg chg="del">
          <ac:chgData name="itpro guide" userId="1535074a45cce87e" providerId="LiveId" clId="{71781BB4-626D-4FDF-A0E4-6E2F0EB9A501}" dt="2020-06-16T13:56:31.837" v="41" actId="478"/>
          <ac:cxnSpMkLst>
            <pc:docMk/>
            <pc:sldMk cId="1329715751" sldId="352"/>
            <ac:cxnSpMk id="23" creationId="{7BA8601C-35B6-40CF-BA3C-A8B0778138DD}"/>
          </ac:cxnSpMkLst>
        </pc:cxnChg>
        <pc:cxnChg chg="del">
          <ac:chgData name="itpro guide" userId="1535074a45cce87e" providerId="LiveId" clId="{71781BB4-626D-4FDF-A0E4-6E2F0EB9A501}" dt="2020-06-16T13:56:37.442" v="46" actId="478"/>
          <ac:cxnSpMkLst>
            <pc:docMk/>
            <pc:sldMk cId="1329715751" sldId="352"/>
            <ac:cxnSpMk id="25" creationId="{3CABB1E3-AA9E-4610-90B2-AC4CD888E9B2}"/>
          </ac:cxnSpMkLst>
        </pc:cxnChg>
      </pc:sldChg>
      <pc:sldChg chg="delSp modSp new mod modNotesTx">
        <pc:chgData name="itpro guide" userId="1535074a45cce87e" providerId="LiveId" clId="{71781BB4-626D-4FDF-A0E4-6E2F0EB9A501}" dt="2020-06-16T17:36:03.897" v="772" actId="478"/>
        <pc:sldMkLst>
          <pc:docMk/>
          <pc:sldMk cId="3931007794" sldId="364"/>
        </pc:sldMkLst>
        <pc:spChg chg="mod">
          <ac:chgData name="itpro guide" userId="1535074a45cce87e" providerId="LiveId" clId="{71781BB4-626D-4FDF-A0E4-6E2F0EB9A501}" dt="2020-06-16T14:17:52.889" v="771" actId="20577"/>
          <ac:spMkLst>
            <pc:docMk/>
            <pc:sldMk cId="3931007794" sldId="364"/>
            <ac:spMk id="2" creationId="{07476FFF-E9E0-47F8-8D86-5A1E6E824CF9}"/>
          </ac:spMkLst>
        </pc:spChg>
        <pc:spChg chg="del">
          <ac:chgData name="itpro guide" userId="1535074a45cce87e" providerId="LiveId" clId="{71781BB4-626D-4FDF-A0E4-6E2F0EB9A501}" dt="2020-06-16T17:36:03.897" v="772" actId="478"/>
          <ac:spMkLst>
            <pc:docMk/>
            <pc:sldMk cId="3931007794" sldId="364"/>
            <ac:spMk id="4" creationId="{EEFD312B-6D7C-4E6D-AEA7-0FA7634F7A28}"/>
          </ac:spMkLst>
        </pc:spChg>
        <pc:spChg chg="mod">
          <ac:chgData name="itpro guide" userId="1535074a45cce87e" providerId="LiveId" clId="{71781BB4-626D-4FDF-A0E4-6E2F0EB9A501}" dt="2020-06-16T14:06:49.066" v="484" actId="20577"/>
          <ac:spMkLst>
            <pc:docMk/>
            <pc:sldMk cId="3931007794" sldId="364"/>
            <ac:spMk id="5" creationId="{0F4EFD66-B9EC-42EC-8D5C-36F24C65FF2C}"/>
          </ac:spMkLst>
        </pc:spChg>
      </pc:sldChg>
      <pc:sldChg chg="modSp add mod modNotesTx">
        <pc:chgData name="itpro guide" userId="1535074a45cce87e" providerId="LiveId" clId="{71781BB4-626D-4FDF-A0E4-6E2F0EB9A501}" dt="2020-06-16T18:06:20.789" v="1187" actId="20577"/>
        <pc:sldMkLst>
          <pc:docMk/>
          <pc:sldMk cId="3292190470" sldId="365"/>
        </pc:sldMkLst>
        <pc:spChg chg="mod">
          <ac:chgData name="itpro guide" userId="1535074a45cce87e" providerId="LiveId" clId="{71781BB4-626D-4FDF-A0E4-6E2F0EB9A501}" dt="2020-06-16T17:50:02.403" v="1155" actId="20577"/>
          <ac:spMkLst>
            <pc:docMk/>
            <pc:sldMk cId="3292190470" sldId="365"/>
            <ac:spMk id="2" creationId="{07476FFF-E9E0-47F8-8D86-5A1E6E824CF9}"/>
          </ac:spMkLst>
        </pc:spChg>
        <pc:spChg chg="mod">
          <ac:chgData name="itpro guide" userId="1535074a45cce87e" providerId="LiveId" clId="{71781BB4-626D-4FDF-A0E4-6E2F0EB9A501}" dt="2020-06-16T17:39:10.862" v="805" actId="313"/>
          <ac:spMkLst>
            <pc:docMk/>
            <pc:sldMk cId="3292190470" sldId="365"/>
            <ac:spMk id="5" creationId="{0F4EFD66-B9EC-42EC-8D5C-36F24C65FF2C}"/>
          </ac:spMkLst>
        </pc:spChg>
      </pc:sldChg>
      <pc:sldChg chg="modSp new mod">
        <pc:chgData name="itpro guide" userId="1535074a45cce87e" providerId="LiveId" clId="{71781BB4-626D-4FDF-A0E4-6E2F0EB9A501}" dt="2020-06-16T18:56:02.480" v="1504" actId="5793"/>
        <pc:sldMkLst>
          <pc:docMk/>
          <pc:sldMk cId="1292895775" sldId="366"/>
        </pc:sldMkLst>
        <pc:spChg chg="mod">
          <ac:chgData name="itpro guide" userId="1535074a45cce87e" providerId="LiveId" clId="{71781BB4-626D-4FDF-A0E4-6E2F0EB9A501}" dt="2020-06-16T18:56:02.480" v="1504" actId="5793"/>
          <ac:spMkLst>
            <pc:docMk/>
            <pc:sldMk cId="1292895775" sldId="366"/>
            <ac:spMk id="2" creationId="{D5A1B761-7801-4101-9031-FE526F0276CC}"/>
          </ac:spMkLst>
        </pc:spChg>
        <pc:spChg chg="mod">
          <ac:chgData name="itpro guide" userId="1535074a45cce87e" providerId="LiveId" clId="{71781BB4-626D-4FDF-A0E4-6E2F0EB9A501}" dt="2020-06-16T17:52:32.917" v="1182" actId="20577"/>
          <ac:spMkLst>
            <pc:docMk/>
            <pc:sldMk cId="1292895775" sldId="366"/>
            <ac:spMk id="5" creationId="{189CEAB1-6839-45C3-B116-BAE514E0D3DD}"/>
          </ac:spMkLst>
        </pc:spChg>
      </pc:sldChg>
      <pc:sldChg chg="add">
        <pc:chgData name="itpro guide" userId="1535074a45cce87e" providerId="LiveId" clId="{71781BB4-626D-4FDF-A0E4-6E2F0EB9A501}" dt="2020-06-16T18:56:07.857" v="1505"/>
        <pc:sldMkLst>
          <pc:docMk/>
          <pc:sldMk cId="478143066" sldId="367"/>
        </pc:sldMkLst>
      </pc:sldChg>
      <pc:sldChg chg="modSp add mod">
        <pc:chgData name="itpro guide" userId="1535074a45cce87e" providerId="LiveId" clId="{71781BB4-626D-4FDF-A0E4-6E2F0EB9A501}" dt="2020-06-17T21:02:46.904" v="2006" actId="20577"/>
        <pc:sldMkLst>
          <pc:docMk/>
          <pc:sldMk cId="151957864" sldId="368"/>
        </pc:sldMkLst>
        <pc:spChg chg="mod">
          <ac:chgData name="itpro guide" userId="1535074a45cce87e" providerId="LiveId" clId="{71781BB4-626D-4FDF-A0E4-6E2F0EB9A501}" dt="2020-06-17T21:02:46.904" v="2006" actId="20577"/>
          <ac:spMkLst>
            <pc:docMk/>
            <pc:sldMk cId="151957864" sldId="368"/>
            <ac:spMk id="2" creationId="{D5A1B761-7801-4101-9031-FE526F0276CC}"/>
          </ac:spMkLst>
        </pc:spChg>
        <pc:spChg chg="mod">
          <ac:chgData name="itpro guide" userId="1535074a45cce87e" providerId="LiveId" clId="{71781BB4-626D-4FDF-A0E4-6E2F0EB9A501}" dt="2020-06-16T18:58:09.409" v="1529" actId="20577"/>
          <ac:spMkLst>
            <pc:docMk/>
            <pc:sldMk cId="151957864" sldId="368"/>
            <ac:spMk id="5" creationId="{189CEAB1-6839-45C3-B116-BAE514E0D3DD}"/>
          </ac:spMkLst>
        </pc:spChg>
      </pc:sldChg>
      <pc:sldChg chg="modSp mod">
        <pc:chgData name="itpro guide" userId="1535074a45cce87e" providerId="LiveId" clId="{71781BB4-626D-4FDF-A0E4-6E2F0EB9A501}" dt="2020-06-17T14:37:26.368" v="1540" actId="313"/>
        <pc:sldMkLst>
          <pc:docMk/>
          <pc:sldMk cId="1804437268" sldId="369"/>
        </pc:sldMkLst>
        <pc:spChg chg="mod">
          <ac:chgData name="itpro guide" userId="1535074a45cce87e" providerId="LiveId" clId="{71781BB4-626D-4FDF-A0E4-6E2F0EB9A501}" dt="2020-06-17T14:37:26.368" v="1540" actId="313"/>
          <ac:spMkLst>
            <pc:docMk/>
            <pc:sldMk cId="1804437268" sldId="369"/>
            <ac:spMk id="5" creationId="{98C28BE1-15A9-4E31-81CE-05AA11D56D9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CF246-B470-47CD-8044-58EAC4E3DF09}" type="datetimeFigureOut">
              <a:rPr lang="en-US" smtClean="0"/>
              <a:t>6/28/2020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B9DE4-EAC4-46CA-884D-2AAB4A9E2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67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Importance planning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5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Picture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491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12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4821842"/>
            <a:ext cx="12192001" cy="2036159"/>
            <a:chOff x="0" y="4821842"/>
            <a:chExt cx="12192001" cy="2036159"/>
          </a:xfrm>
        </p:grpSpPr>
        <p:sp>
          <p:nvSpPr>
            <p:cNvPr id="7" name="Freeform 6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4357992" y="0"/>
            <a:ext cx="3482502" cy="25529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28947"/>
            <a:ext cx="9144000" cy="3079987"/>
          </a:xfrm>
        </p:spPr>
        <p:txBody>
          <a:bodyPr anchor="b">
            <a:normAutofit/>
          </a:bodyPr>
          <a:lstStyle>
            <a:lvl1pPr algn="ctr">
              <a:defRPr sz="7200">
                <a:solidFill>
                  <a:srgbClr val="047B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05365"/>
            <a:ext cx="9144000" cy="724711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574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3054485" y="-1"/>
            <a:ext cx="7316431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08774" y="61722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16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730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41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044142"/>
            <a:ext cx="10515600" cy="2141316"/>
          </a:xfrm>
        </p:spPr>
        <p:txBody>
          <a:bodyPr anchor="b"/>
          <a:lstStyle>
            <a:lvl1pPr>
              <a:defRPr sz="6000">
                <a:solidFill>
                  <a:srgbClr val="047C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5081286"/>
            <a:ext cx="12192001" cy="1776715"/>
            <a:chOff x="0" y="4821842"/>
            <a:chExt cx="12192001" cy="2036159"/>
          </a:xfrm>
        </p:grpSpPr>
        <p:sp>
          <p:nvSpPr>
            <p:cNvPr id="9" name="Freeform 8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786235"/>
            <a:ext cx="10515600" cy="963173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586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rgbClr val="047C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21548" y="259216"/>
            <a:ext cx="1236468" cy="90642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37809" y="1235413"/>
            <a:ext cx="11916383" cy="0"/>
          </a:xfrm>
          <a:prstGeom prst="line">
            <a:avLst/>
          </a:prstGeom>
          <a:ln w="19050">
            <a:solidFill>
              <a:srgbClr val="047B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4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19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8" r:id="rId4"/>
    <p:sldLayoutId id="2147483651" r:id="rId5"/>
    <p:sldLayoutId id="2147483656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47C97"/>
          </a:solidFill>
          <a:latin typeface="Open Sans bold" panose="020B0806030504020204" pitchFamily="34" charset="0"/>
          <a:ea typeface="Open Sans bold" panose="020B0806030504020204" pitchFamily="34" charset="0"/>
          <a:cs typeface="Open Sans bold" panose="020B08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svg"/><Relationship Id="rId11" Type="http://schemas.openxmlformats.org/officeDocument/2006/relationships/image" Target="../media/image13.sv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sv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svg"/><Relationship Id="rId11" Type="http://schemas.openxmlformats.org/officeDocument/2006/relationships/image" Target="../media/image13.sv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sv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2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21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4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svg"/><Relationship Id="rId11" Type="http://schemas.openxmlformats.org/officeDocument/2006/relationships/image" Target="../media/image13.sv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3.png"/><Relationship Id="rId4" Type="http://schemas.openxmlformats.org/officeDocument/2006/relationships/image" Target="../media/image6.sv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21.png"/><Relationship Id="rId3" Type="http://schemas.openxmlformats.org/officeDocument/2006/relationships/image" Target="../media/image4.png"/><Relationship Id="rId21" Type="http://schemas.openxmlformats.org/officeDocument/2006/relationships/image" Target="../media/image24.svg"/><Relationship Id="rId7" Type="http://schemas.openxmlformats.org/officeDocument/2006/relationships/image" Target="../media/image8.sv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" Type="http://schemas.openxmlformats.org/officeDocument/2006/relationships/image" Target="../media/image25.png"/><Relationship Id="rId16" Type="http://schemas.openxmlformats.org/officeDocument/2006/relationships/image" Target="../media/image17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sv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19" Type="http://schemas.openxmlformats.org/officeDocument/2006/relationships/image" Target="../media/image22.sv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10414"/>
            <a:ext cx="9144000" cy="3079987"/>
          </a:xfrm>
        </p:spPr>
        <p:txBody>
          <a:bodyPr>
            <a:normAutofit/>
          </a:bodyPr>
          <a:lstStyle/>
          <a:p>
            <a:pPr lvl="1" algn="ctr" fontAlgn="base"/>
            <a:r>
              <a:rPr lang="en-US" sz="4400" dirty="0">
                <a:solidFill>
                  <a:srgbClr val="258AA2"/>
                </a:solidFill>
              </a:rPr>
              <a:t>Hybrid Identity – </a:t>
            </a:r>
            <a:br>
              <a:rPr lang="en-US" sz="4400" dirty="0">
                <a:solidFill>
                  <a:srgbClr val="258AA2"/>
                </a:solidFill>
              </a:rPr>
            </a:br>
            <a:r>
              <a:rPr lang="en-US" sz="4400" dirty="0">
                <a:solidFill>
                  <a:srgbClr val="258AA2"/>
                </a:solidFill>
              </a:rPr>
              <a:t>PHS, PTA &amp; Federated</a:t>
            </a:r>
            <a:endParaRPr lang="en-GB" sz="14400" dirty="0">
              <a:solidFill>
                <a:srgbClr val="258AA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2849" y="5605365"/>
            <a:ext cx="9865452" cy="753490"/>
          </a:xfrm>
        </p:spPr>
        <p:txBody>
          <a:bodyPr>
            <a:normAutofit/>
          </a:bodyPr>
          <a:lstStyle/>
          <a:p>
            <a:r>
              <a:rPr lang="en-US" dirty="0"/>
              <a:t>M365 – MS 100</a:t>
            </a:r>
          </a:p>
        </p:txBody>
      </p:sp>
    </p:spTree>
    <p:extLst>
      <p:ext uri="{BB962C8B-B14F-4D97-AF65-F5344CB8AC3E}">
        <p14:creationId xmlns:p14="http://schemas.microsoft.com/office/powerpoint/2010/main" val="97776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C6A13-D3C0-4837-88CE-77BA5269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ACB114-C570-4BBD-82CC-6C979716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C5727D-4795-4D4A-A8E5-8B7202FCDBD5}"/>
              </a:ext>
            </a:extLst>
          </p:cNvPr>
          <p:cNvSpPr txBox="1"/>
          <p:nvPr/>
        </p:nvSpPr>
        <p:spPr>
          <a:xfrm>
            <a:off x="770104" y="1666658"/>
            <a:ext cx="9466230" cy="3340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Hybrid Identity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Password Hash synchronization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Passthrough Authentication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Federation</a:t>
            </a:r>
            <a:endParaRPr lang="en-US" sz="3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2971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708966-6629-4635-A543-53A5318DA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DEBC80E-017F-411B-9CA2-84D89F9D2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Hybrid Identity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A77319-1586-4957-BEC8-BDC81B3305B0}"/>
              </a:ext>
            </a:extLst>
          </p:cNvPr>
          <p:cNvSpPr/>
          <p:nvPr/>
        </p:nvSpPr>
        <p:spPr>
          <a:xfrm>
            <a:off x="1473199" y="2084088"/>
            <a:ext cx="1921933" cy="5672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Your Organization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761CCF-4BFA-4ED4-AD97-79EA3F1B5C51}"/>
              </a:ext>
            </a:extLst>
          </p:cNvPr>
          <p:cNvSpPr/>
          <p:nvPr/>
        </p:nvSpPr>
        <p:spPr>
          <a:xfrm>
            <a:off x="1473200" y="2819400"/>
            <a:ext cx="1921933" cy="345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939073-5402-49CE-B264-C5F3E7821D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109962" y="2905814"/>
            <a:ext cx="665340" cy="6653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BAE949-9051-4643-959D-24B96C80C5EB}"/>
              </a:ext>
            </a:extLst>
          </p:cNvPr>
          <p:cNvSpPr txBox="1"/>
          <p:nvPr/>
        </p:nvSpPr>
        <p:spPr>
          <a:xfrm>
            <a:off x="1811866" y="3484080"/>
            <a:ext cx="139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Domain Controller</a:t>
            </a:r>
            <a:endParaRPr lang="en-GB" sz="1200" dirty="0"/>
          </a:p>
        </p:txBody>
      </p:sp>
      <p:pic>
        <p:nvPicPr>
          <p:cNvPr id="11" name="Graphic 10" descr="Syncing cloud">
            <a:extLst>
              <a:ext uri="{FF2B5EF4-FFF2-40B4-BE49-F238E27FC236}">
                <a16:creationId xmlns:a16="http://schemas.microsoft.com/office/drawing/2014/main" id="{8F59F52D-0E34-4156-8BD2-81E247E732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2632" y="4134012"/>
            <a:ext cx="524933" cy="5249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EB15328-F090-4D53-A2F5-97391D910E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110843" y="3877342"/>
            <a:ext cx="665340" cy="665340"/>
          </a:xfrm>
          <a:prstGeom prst="rect">
            <a:avLst/>
          </a:prstGeom>
        </p:spPr>
      </p:pic>
      <p:pic>
        <p:nvPicPr>
          <p:cNvPr id="14" name="Graphic 13" descr="Users">
            <a:extLst>
              <a:ext uri="{FF2B5EF4-FFF2-40B4-BE49-F238E27FC236}">
                <a16:creationId xmlns:a16="http://schemas.microsoft.com/office/drawing/2014/main" id="{A3F32564-CFB6-4F10-B5B1-2BD19E339A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76966" y="5257800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D2C7EB8-2B8A-4AC8-9B51-A3927BC1EF3E}"/>
              </a:ext>
            </a:extLst>
          </p:cNvPr>
          <p:cNvSpPr txBox="1"/>
          <p:nvPr/>
        </p:nvSpPr>
        <p:spPr>
          <a:xfrm>
            <a:off x="1803400" y="5993281"/>
            <a:ext cx="14647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On-premises users</a:t>
            </a:r>
            <a:endParaRPr lang="en-GB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6CEAA6-4CA0-4DB0-B147-5F0081DB9528}"/>
              </a:ext>
            </a:extLst>
          </p:cNvPr>
          <p:cNvSpPr txBox="1"/>
          <p:nvPr/>
        </p:nvSpPr>
        <p:spPr>
          <a:xfrm>
            <a:off x="1744132" y="4580466"/>
            <a:ext cx="1397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dirty="0"/>
              <a:t>Server running </a:t>
            </a:r>
          </a:p>
          <a:p>
            <a:pPr algn="ctr"/>
            <a:r>
              <a:rPr lang="en-IN" sz="1050" dirty="0"/>
              <a:t>Azure AD Connect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DF2314-F414-40F9-9088-661F9259A160}"/>
              </a:ext>
            </a:extLst>
          </p:cNvPr>
          <p:cNvSpPr/>
          <p:nvPr/>
        </p:nvSpPr>
        <p:spPr>
          <a:xfrm>
            <a:off x="8525933" y="2160104"/>
            <a:ext cx="1921933" cy="5672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Microsoft 365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18CEE4-6ED5-4D42-B3DD-DC254314F113}"/>
              </a:ext>
            </a:extLst>
          </p:cNvPr>
          <p:cNvSpPr/>
          <p:nvPr/>
        </p:nvSpPr>
        <p:spPr>
          <a:xfrm>
            <a:off x="8525933" y="2864401"/>
            <a:ext cx="1921933" cy="345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AE6E07B-13A2-4CBC-8321-BC0D6786BAE8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9107777" y="2974720"/>
            <a:ext cx="688158" cy="68815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C4D976B-512F-42D4-90EF-63DF6FE0064A}"/>
              </a:ext>
            </a:extLst>
          </p:cNvPr>
          <p:cNvSpPr txBox="1"/>
          <p:nvPr/>
        </p:nvSpPr>
        <p:spPr>
          <a:xfrm>
            <a:off x="9107777" y="3761079"/>
            <a:ext cx="1270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Azure AD</a:t>
            </a:r>
            <a:endParaRPr lang="en-GB" sz="11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DC9C73A-FDA0-49A8-B73A-3F7BBF379403}"/>
              </a:ext>
            </a:extLst>
          </p:cNvPr>
          <p:cNvCxnSpPr/>
          <p:nvPr/>
        </p:nvCxnSpPr>
        <p:spPr>
          <a:xfrm flipV="1">
            <a:off x="2967565" y="3429000"/>
            <a:ext cx="6140212" cy="99906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phic 34" descr="User">
            <a:extLst>
              <a:ext uri="{FF2B5EF4-FFF2-40B4-BE49-F238E27FC236}">
                <a16:creationId xmlns:a16="http://schemas.microsoft.com/office/drawing/2014/main" id="{9D46297B-F24C-4FFC-A5DE-59F6591EE5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03334" y="5197246"/>
            <a:ext cx="914400" cy="9144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D7B1EA1-300D-4AFD-BE36-66E13C95C943}"/>
              </a:ext>
            </a:extLst>
          </p:cNvPr>
          <p:cNvSpPr txBox="1"/>
          <p:nvPr/>
        </p:nvSpPr>
        <p:spPr>
          <a:xfrm>
            <a:off x="5395975" y="6101002"/>
            <a:ext cx="1129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Remote User</a:t>
            </a:r>
            <a:endParaRPr lang="en-GB" sz="1400" dirty="0"/>
          </a:p>
        </p:txBody>
      </p:sp>
      <p:pic>
        <p:nvPicPr>
          <p:cNvPr id="39" name="Graphic 38" descr="Address Book">
            <a:extLst>
              <a:ext uri="{FF2B5EF4-FFF2-40B4-BE49-F238E27FC236}">
                <a16:creationId xmlns:a16="http://schemas.microsoft.com/office/drawing/2014/main" id="{0AB54D44-DC5A-4AA0-BCFC-4689156425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78507" y="3205778"/>
            <a:ext cx="486786" cy="48678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B223D846-4117-4780-9DF4-A4C3387DCE9A}"/>
              </a:ext>
            </a:extLst>
          </p:cNvPr>
          <p:cNvSpPr txBox="1"/>
          <p:nvPr/>
        </p:nvSpPr>
        <p:spPr>
          <a:xfrm>
            <a:off x="9800994" y="3661898"/>
            <a:ext cx="6881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Copy of user</a:t>
            </a:r>
            <a:endParaRPr lang="en-GB" sz="11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54C259-B5C8-4A5E-B97C-5A997602EFD7}"/>
              </a:ext>
            </a:extLst>
          </p:cNvPr>
          <p:cNvSpPr txBox="1"/>
          <p:nvPr/>
        </p:nvSpPr>
        <p:spPr>
          <a:xfrm rot="21035983">
            <a:off x="4417548" y="3578708"/>
            <a:ext cx="3112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directory synchronization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92333E1-22E8-47BA-B491-17A7028928E8}"/>
              </a:ext>
            </a:extLst>
          </p:cNvPr>
          <p:cNvSpPr txBox="1"/>
          <p:nvPr/>
        </p:nvSpPr>
        <p:spPr>
          <a:xfrm>
            <a:off x="1118306" y="1402813"/>
            <a:ext cx="971126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Allows you to manage your identity from on-premises active directory</a:t>
            </a:r>
          </a:p>
          <a:p>
            <a:pPr algn="ctr"/>
            <a:r>
              <a:rPr lang="en-GB" dirty="0"/>
              <a:t>Password hash synchronization (PHS)</a:t>
            </a:r>
          </a:p>
          <a:p>
            <a:pPr algn="ctr"/>
            <a:r>
              <a:rPr lang="en-GB" dirty="0"/>
              <a:t>Pass-through authentication (PTA)</a:t>
            </a:r>
          </a:p>
          <a:p>
            <a:pPr algn="ctr"/>
            <a:r>
              <a:rPr lang="en-GB" dirty="0"/>
              <a:t>Federated authentication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514466E7-3C22-48B3-ABB3-FF67216C9246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>
          <a:xfrm>
            <a:off x="8917210" y="5193893"/>
            <a:ext cx="343870" cy="40455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B2AF474E-2A0F-4A0D-982F-E51B584E6A7C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>
          <a:xfrm>
            <a:off x="8927328" y="5790872"/>
            <a:ext cx="399791" cy="38979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62F242E-5475-4CCB-868E-FAF98864CE9C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>
          <a:xfrm>
            <a:off x="9817102" y="5224234"/>
            <a:ext cx="343870" cy="34387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DAEA4811-8D7A-48E5-BAE2-014A2999F8F1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>
          <a:xfrm>
            <a:off x="9786416" y="5757053"/>
            <a:ext cx="405242" cy="39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550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236D7C-FDFF-42D1-BF6F-5B896EE75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7CEDDC-0506-4529-ABD5-5342B1E73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Password hash synchronization (PHS)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37A659-5DDD-4265-B5C5-A8208C410F0D}"/>
              </a:ext>
            </a:extLst>
          </p:cNvPr>
          <p:cNvGrpSpPr/>
          <p:nvPr/>
        </p:nvGrpSpPr>
        <p:grpSpPr>
          <a:xfrm>
            <a:off x="1676399" y="2486762"/>
            <a:ext cx="9015953" cy="4234713"/>
            <a:chOff x="1676399" y="2486762"/>
            <a:chExt cx="9015953" cy="423471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E45C35-AF1C-4D16-9141-5F98B9196420}"/>
                </a:ext>
              </a:extLst>
            </p:cNvPr>
            <p:cNvSpPr/>
            <p:nvPr/>
          </p:nvSpPr>
          <p:spPr>
            <a:xfrm>
              <a:off x="1676399" y="2486762"/>
              <a:ext cx="1921933" cy="56726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Your Organization</a:t>
              </a:r>
              <a:endParaRPr lang="en-GB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80991F2-7C1D-491C-8480-1373559E8E8B}"/>
                </a:ext>
              </a:extLst>
            </p:cNvPr>
            <p:cNvSpPr/>
            <p:nvPr/>
          </p:nvSpPr>
          <p:spPr>
            <a:xfrm>
              <a:off x="1676400" y="3222074"/>
              <a:ext cx="1921933" cy="345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30E8F0F-6F83-4836-A4DF-641D205EC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2313162" y="3308488"/>
              <a:ext cx="665340" cy="66534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06A1D2-53C1-4C6F-A82F-37066FB941AE}"/>
                </a:ext>
              </a:extLst>
            </p:cNvPr>
            <p:cNvSpPr txBox="1"/>
            <p:nvPr/>
          </p:nvSpPr>
          <p:spPr>
            <a:xfrm>
              <a:off x="2015066" y="3886754"/>
              <a:ext cx="1397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Domain Controller</a:t>
              </a:r>
              <a:endParaRPr lang="en-GB" sz="1200" dirty="0"/>
            </a:p>
          </p:txBody>
        </p:sp>
        <p:pic>
          <p:nvPicPr>
            <p:cNvPr id="12" name="Graphic 11" descr="Syncing cloud">
              <a:extLst>
                <a:ext uri="{FF2B5EF4-FFF2-40B4-BE49-F238E27FC236}">
                  <a16:creationId xmlns:a16="http://schemas.microsoft.com/office/drawing/2014/main" id="{B6ABCB11-DC5E-4F8D-A27D-E6654F038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45832" y="4536686"/>
              <a:ext cx="524933" cy="52493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955A5DA-1895-421E-B33A-8E8C9E4CE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2314043" y="4280016"/>
              <a:ext cx="665340" cy="665340"/>
            </a:xfrm>
            <a:prstGeom prst="rect">
              <a:avLst/>
            </a:prstGeom>
          </p:spPr>
        </p:pic>
        <p:pic>
          <p:nvPicPr>
            <p:cNvPr id="14" name="Graphic 13" descr="Users">
              <a:extLst>
                <a:ext uri="{FF2B5EF4-FFF2-40B4-BE49-F238E27FC236}">
                  <a16:creationId xmlns:a16="http://schemas.microsoft.com/office/drawing/2014/main" id="{39A3D953-4EE4-459D-B050-3A416FFA6E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180166" y="5660474"/>
              <a:ext cx="914400" cy="9144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6FC505-F5E8-402A-8D87-E4086D15E2D2}"/>
                </a:ext>
              </a:extLst>
            </p:cNvPr>
            <p:cNvSpPr txBox="1"/>
            <p:nvPr/>
          </p:nvSpPr>
          <p:spPr>
            <a:xfrm>
              <a:off x="2006600" y="6395955"/>
              <a:ext cx="14647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/>
                <a:t>On-premises users</a:t>
              </a:r>
              <a:endParaRPr lang="en-GB" sz="11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2BFE2E-89F4-4C86-AAFF-5F3C86044B8F}"/>
                </a:ext>
              </a:extLst>
            </p:cNvPr>
            <p:cNvSpPr txBox="1"/>
            <p:nvPr/>
          </p:nvSpPr>
          <p:spPr>
            <a:xfrm>
              <a:off x="1947332" y="4983140"/>
              <a:ext cx="13970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50" dirty="0"/>
                <a:t>Server running </a:t>
              </a:r>
            </a:p>
            <a:p>
              <a:pPr algn="ctr"/>
              <a:r>
                <a:rPr lang="en-IN" sz="1050" dirty="0"/>
                <a:t>Azure AD Connect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981846F-0238-4290-957E-64F6B4B20E5F}"/>
                </a:ext>
              </a:extLst>
            </p:cNvPr>
            <p:cNvSpPr/>
            <p:nvPr/>
          </p:nvSpPr>
          <p:spPr>
            <a:xfrm>
              <a:off x="8729133" y="2562778"/>
              <a:ext cx="1921933" cy="56726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Microsoft 365</a:t>
              </a:r>
              <a:endParaRPr lang="en-GB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7919EC-2A15-4FF3-89CE-6F5689054D99}"/>
                </a:ext>
              </a:extLst>
            </p:cNvPr>
            <p:cNvSpPr/>
            <p:nvPr/>
          </p:nvSpPr>
          <p:spPr>
            <a:xfrm>
              <a:off x="8729133" y="3267075"/>
              <a:ext cx="1921933" cy="345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E3A6F30-AE7E-48CA-8FD8-B9F6D3B59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>
              <a:off x="9310977" y="3377394"/>
              <a:ext cx="688158" cy="688158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F60D8B9-88E7-4661-BE53-150748BDAF06}"/>
                </a:ext>
              </a:extLst>
            </p:cNvPr>
            <p:cNvSpPr txBox="1"/>
            <p:nvPr/>
          </p:nvSpPr>
          <p:spPr>
            <a:xfrm>
              <a:off x="9310977" y="4163753"/>
              <a:ext cx="12703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/>
                <a:t>Azure AD</a:t>
              </a:r>
              <a:endParaRPr lang="en-GB" sz="1100" dirty="0"/>
            </a:p>
          </p:txBody>
        </p:sp>
        <p:pic>
          <p:nvPicPr>
            <p:cNvPr id="22" name="Graphic 21" descr="User">
              <a:extLst>
                <a:ext uri="{FF2B5EF4-FFF2-40B4-BE49-F238E27FC236}">
                  <a16:creationId xmlns:a16="http://schemas.microsoft.com/office/drawing/2014/main" id="{FE23C7B0-5D96-4A4A-87A9-32B5046EE1A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706534" y="5599920"/>
              <a:ext cx="914400" cy="914400"/>
            </a:xfrm>
            <a:prstGeom prst="rect">
              <a:avLst/>
            </a:prstGeom>
          </p:spPr>
        </p:pic>
        <p:pic>
          <p:nvPicPr>
            <p:cNvPr id="23" name="Graphic 22" descr="Address Book">
              <a:extLst>
                <a:ext uri="{FF2B5EF4-FFF2-40B4-BE49-F238E27FC236}">
                  <a16:creationId xmlns:a16="http://schemas.microsoft.com/office/drawing/2014/main" id="{1CCE7B97-BDC4-40DF-9034-F04E6D6C0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46158" y="3671462"/>
              <a:ext cx="486786" cy="486786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349129E-0A86-4F04-B536-324E876D41C2}"/>
                </a:ext>
              </a:extLst>
            </p:cNvPr>
            <p:cNvSpPr txBox="1"/>
            <p:nvPr/>
          </p:nvSpPr>
          <p:spPr>
            <a:xfrm>
              <a:off x="9877957" y="4064572"/>
              <a:ext cx="81439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/>
                <a:t>Copy of user accounts and Hash of password</a:t>
              </a:r>
              <a:endParaRPr lang="en-GB" sz="1100" dirty="0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E0BDF68-1587-4AA3-82BE-1AAA1A4DE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>
            <a:xfrm>
              <a:off x="9120410" y="5596567"/>
              <a:ext cx="343870" cy="404552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0757478-D1C8-46D8-A403-E291780BC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>
            <a:xfrm>
              <a:off x="9130528" y="6193546"/>
              <a:ext cx="399791" cy="38979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4A9127A5-CF3C-47D0-80DB-E6EBB4BEE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>
            <a:xfrm>
              <a:off x="10020302" y="5626908"/>
              <a:ext cx="343870" cy="34387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C86C5A0-0184-4068-BC80-B4F1C40C81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>
            <a:xfrm>
              <a:off x="9989616" y="6159727"/>
              <a:ext cx="405242" cy="398151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40D17595-403C-4D6D-85C1-9E99AA8A3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200121" y="3529934"/>
              <a:ext cx="1996546" cy="1681302"/>
            </a:xfrm>
            <a:prstGeom prst="rect">
              <a:avLst/>
            </a:prstGeom>
          </p:spPr>
        </p:pic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3627075-D113-4944-87B1-FA56548529BF}"/>
                </a:ext>
              </a:extLst>
            </p:cNvPr>
            <p:cNvCxnSpPr>
              <a:stCxn id="30" idx="3"/>
            </p:cNvCxnSpPr>
            <p:nvPr/>
          </p:nvCxnSpPr>
          <p:spPr>
            <a:xfrm flipV="1">
              <a:off x="7196667" y="3721473"/>
              <a:ext cx="2095678" cy="64911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295EA309-FEA8-4343-9D4E-6FE2AA326B6A}"/>
              </a:ext>
            </a:extLst>
          </p:cNvPr>
          <p:cNvSpPr txBox="1"/>
          <p:nvPr/>
        </p:nvSpPr>
        <p:spPr>
          <a:xfrm>
            <a:off x="2180165" y="1154141"/>
            <a:ext cx="92329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With PHS, you synchronize your AD DS user accounts with Microsoft 365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manage your users on-premises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Hashes of user passwords are synchronized from your AD DS to Azure 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simplest way to enable authentication for AD DS identities in Azure 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5937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5D380F-F624-4DDC-A45B-913308F60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CB66339-EABF-46E0-886F-500B44941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Hash value – Password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A9B314-53E9-453D-ADA2-BDE427535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77" y="3061862"/>
            <a:ext cx="1967369" cy="165673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F78E5035-944D-4537-8F67-060EFC08BA55}"/>
              </a:ext>
            </a:extLst>
          </p:cNvPr>
          <p:cNvSpPr/>
          <p:nvPr/>
        </p:nvSpPr>
        <p:spPr>
          <a:xfrm>
            <a:off x="2689458" y="3383420"/>
            <a:ext cx="2008666" cy="1013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Hashing Algorithm</a:t>
            </a:r>
            <a:endParaRPr lang="en-GB" dirty="0"/>
          </a:p>
        </p:txBody>
      </p:sp>
      <p:pic>
        <p:nvPicPr>
          <p:cNvPr id="9" name="Graphic 8" descr="Database">
            <a:extLst>
              <a:ext uri="{FF2B5EF4-FFF2-40B4-BE49-F238E27FC236}">
                <a16:creationId xmlns:a16="http://schemas.microsoft.com/office/drawing/2014/main" id="{49720A30-DBA5-4B7E-957C-233EB721F7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86509" y="4648740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8BED24-1F95-4A5F-B134-05C798160D15}"/>
              </a:ext>
            </a:extLst>
          </p:cNvPr>
          <p:cNvSpPr txBox="1"/>
          <p:nvPr/>
        </p:nvSpPr>
        <p:spPr>
          <a:xfrm>
            <a:off x="7728171" y="2936665"/>
            <a:ext cx="23905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Stored Hash value of password</a:t>
            </a:r>
          </a:p>
          <a:p>
            <a:r>
              <a:rPr lang="en-IN" dirty="0"/>
              <a:t>Ex: x1239rewfasdjdn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20AF59-8E8A-4755-B799-A01BD2660E6C}"/>
              </a:ext>
            </a:extLst>
          </p:cNvPr>
          <p:cNvCxnSpPr>
            <a:cxnSpLocks/>
          </p:cNvCxnSpPr>
          <p:nvPr/>
        </p:nvCxnSpPr>
        <p:spPr>
          <a:xfrm flipV="1">
            <a:off x="8743709" y="3855530"/>
            <a:ext cx="0" cy="7755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quals 15">
            <a:extLst>
              <a:ext uri="{FF2B5EF4-FFF2-40B4-BE49-F238E27FC236}">
                <a16:creationId xmlns:a16="http://schemas.microsoft.com/office/drawing/2014/main" id="{18C8A297-74FC-407D-86CF-FC70BEB7CBE4}"/>
              </a:ext>
            </a:extLst>
          </p:cNvPr>
          <p:cNvSpPr/>
          <p:nvPr/>
        </p:nvSpPr>
        <p:spPr>
          <a:xfrm>
            <a:off x="6879772" y="3249767"/>
            <a:ext cx="918754" cy="470263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9DA794-185B-465A-BEA9-9BDF9ECB0405}"/>
              </a:ext>
            </a:extLst>
          </p:cNvPr>
          <p:cNvSpPr txBox="1"/>
          <p:nvPr/>
        </p:nvSpPr>
        <p:spPr>
          <a:xfrm>
            <a:off x="291049" y="2666272"/>
            <a:ext cx="222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Ex: password@2020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4B2AB7-37E3-4B64-9469-A350EFF13371}"/>
              </a:ext>
            </a:extLst>
          </p:cNvPr>
          <p:cNvSpPr txBox="1"/>
          <p:nvPr/>
        </p:nvSpPr>
        <p:spPr>
          <a:xfrm>
            <a:off x="4579219" y="2850938"/>
            <a:ext cx="23905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Converted </a:t>
            </a:r>
          </a:p>
          <a:p>
            <a:r>
              <a:rPr lang="en-IN" u="sng" dirty="0"/>
              <a:t>Hash value of password</a:t>
            </a:r>
          </a:p>
          <a:p>
            <a:r>
              <a:rPr lang="en-IN" dirty="0"/>
              <a:t>Ex: x1239rewfasdjdn</a:t>
            </a:r>
            <a:endParaRPr lang="en-GB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70BA94F-5A0A-4A39-9BFB-FBBC62307B18}"/>
              </a:ext>
            </a:extLst>
          </p:cNvPr>
          <p:cNvSpPr/>
          <p:nvPr/>
        </p:nvSpPr>
        <p:spPr>
          <a:xfrm>
            <a:off x="10099080" y="3090799"/>
            <a:ext cx="312018" cy="5749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3DC85D-0599-462E-ADD5-B260B8AEA06A}"/>
              </a:ext>
            </a:extLst>
          </p:cNvPr>
          <p:cNvSpPr txBox="1"/>
          <p:nvPr/>
        </p:nvSpPr>
        <p:spPr>
          <a:xfrm>
            <a:off x="10572509" y="3213664"/>
            <a:ext cx="121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Validated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46E7B8-AE6F-4D17-AEB8-CBC1EAB08319}"/>
              </a:ext>
            </a:extLst>
          </p:cNvPr>
          <p:cNvSpPr txBox="1"/>
          <p:nvPr/>
        </p:nvSpPr>
        <p:spPr>
          <a:xfrm>
            <a:off x="2443439" y="3244334"/>
            <a:ext cx="222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One way function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DE47AD-F198-47EB-B540-DD0C03347E39}"/>
              </a:ext>
            </a:extLst>
          </p:cNvPr>
          <p:cNvSpPr txBox="1"/>
          <p:nvPr/>
        </p:nvSpPr>
        <p:spPr>
          <a:xfrm>
            <a:off x="7879040" y="5528283"/>
            <a:ext cx="172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Local Database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8685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236D7C-FDFF-42D1-BF6F-5B896EE75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7CEDDC-0506-4529-ABD5-5342B1E73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Pass-through authentication (PTA)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37A659-5DDD-4265-B5C5-A8208C410F0D}"/>
              </a:ext>
            </a:extLst>
          </p:cNvPr>
          <p:cNvGrpSpPr/>
          <p:nvPr/>
        </p:nvGrpSpPr>
        <p:grpSpPr>
          <a:xfrm>
            <a:off x="1676399" y="2486762"/>
            <a:ext cx="9015953" cy="4234713"/>
            <a:chOff x="1676399" y="2486762"/>
            <a:chExt cx="9015953" cy="423471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E45C35-AF1C-4D16-9141-5F98B9196420}"/>
                </a:ext>
              </a:extLst>
            </p:cNvPr>
            <p:cNvSpPr/>
            <p:nvPr/>
          </p:nvSpPr>
          <p:spPr>
            <a:xfrm>
              <a:off x="1676399" y="2486762"/>
              <a:ext cx="1921933" cy="56726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Your Organization</a:t>
              </a:r>
              <a:endParaRPr lang="en-GB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80991F2-7C1D-491C-8480-1373559E8E8B}"/>
                </a:ext>
              </a:extLst>
            </p:cNvPr>
            <p:cNvSpPr/>
            <p:nvPr/>
          </p:nvSpPr>
          <p:spPr>
            <a:xfrm>
              <a:off x="1676400" y="3222074"/>
              <a:ext cx="1921933" cy="345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30E8F0F-6F83-4836-A4DF-641D205EC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2313162" y="3308488"/>
              <a:ext cx="665340" cy="66534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06A1D2-53C1-4C6F-A82F-37066FB941AE}"/>
                </a:ext>
              </a:extLst>
            </p:cNvPr>
            <p:cNvSpPr txBox="1"/>
            <p:nvPr/>
          </p:nvSpPr>
          <p:spPr>
            <a:xfrm>
              <a:off x="2015066" y="3886754"/>
              <a:ext cx="1397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Domain Controller</a:t>
              </a:r>
              <a:endParaRPr lang="en-GB" sz="1200" dirty="0"/>
            </a:p>
          </p:txBody>
        </p:sp>
        <p:pic>
          <p:nvPicPr>
            <p:cNvPr id="12" name="Graphic 11" descr="Syncing cloud">
              <a:extLst>
                <a:ext uri="{FF2B5EF4-FFF2-40B4-BE49-F238E27FC236}">
                  <a16:creationId xmlns:a16="http://schemas.microsoft.com/office/drawing/2014/main" id="{B6ABCB11-DC5E-4F8D-A27D-E6654F038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45832" y="4536686"/>
              <a:ext cx="524933" cy="52493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955A5DA-1895-421E-B33A-8E8C9E4CE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2314043" y="4280016"/>
              <a:ext cx="665340" cy="665340"/>
            </a:xfrm>
            <a:prstGeom prst="rect">
              <a:avLst/>
            </a:prstGeom>
          </p:spPr>
        </p:pic>
        <p:pic>
          <p:nvPicPr>
            <p:cNvPr id="14" name="Graphic 13" descr="Users">
              <a:extLst>
                <a:ext uri="{FF2B5EF4-FFF2-40B4-BE49-F238E27FC236}">
                  <a16:creationId xmlns:a16="http://schemas.microsoft.com/office/drawing/2014/main" id="{39A3D953-4EE4-459D-B050-3A416FFA6E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180166" y="5660474"/>
              <a:ext cx="914400" cy="9144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6FC505-F5E8-402A-8D87-E4086D15E2D2}"/>
                </a:ext>
              </a:extLst>
            </p:cNvPr>
            <p:cNvSpPr txBox="1"/>
            <p:nvPr/>
          </p:nvSpPr>
          <p:spPr>
            <a:xfrm>
              <a:off x="2006600" y="6395955"/>
              <a:ext cx="14647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/>
                <a:t>On-premises users</a:t>
              </a:r>
              <a:endParaRPr lang="en-GB" sz="11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2BFE2E-89F4-4C86-AAFF-5F3C86044B8F}"/>
                </a:ext>
              </a:extLst>
            </p:cNvPr>
            <p:cNvSpPr txBox="1"/>
            <p:nvPr/>
          </p:nvSpPr>
          <p:spPr>
            <a:xfrm>
              <a:off x="1947332" y="4983140"/>
              <a:ext cx="13970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50" dirty="0"/>
                <a:t>Server running </a:t>
              </a:r>
            </a:p>
            <a:p>
              <a:pPr algn="ctr"/>
              <a:r>
                <a:rPr lang="en-IN" sz="1050" dirty="0"/>
                <a:t>Azure AD Connect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981846F-0238-4290-957E-64F6B4B20E5F}"/>
                </a:ext>
              </a:extLst>
            </p:cNvPr>
            <p:cNvSpPr/>
            <p:nvPr/>
          </p:nvSpPr>
          <p:spPr>
            <a:xfrm>
              <a:off x="8729133" y="2562778"/>
              <a:ext cx="1921933" cy="56726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Microsoft 365</a:t>
              </a:r>
              <a:endParaRPr lang="en-GB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7919EC-2A15-4FF3-89CE-6F5689054D99}"/>
                </a:ext>
              </a:extLst>
            </p:cNvPr>
            <p:cNvSpPr/>
            <p:nvPr/>
          </p:nvSpPr>
          <p:spPr>
            <a:xfrm>
              <a:off x="8729133" y="3267075"/>
              <a:ext cx="1921933" cy="345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E3A6F30-AE7E-48CA-8FD8-B9F6D3B59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>
              <a:off x="9310977" y="3377394"/>
              <a:ext cx="688158" cy="688158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F60D8B9-88E7-4661-BE53-150748BDAF06}"/>
                </a:ext>
              </a:extLst>
            </p:cNvPr>
            <p:cNvSpPr txBox="1"/>
            <p:nvPr/>
          </p:nvSpPr>
          <p:spPr>
            <a:xfrm>
              <a:off x="9310977" y="4163753"/>
              <a:ext cx="12703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/>
                <a:t>Azure AD</a:t>
              </a:r>
              <a:endParaRPr lang="en-GB" sz="1100" dirty="0"/>
            </a:p>
          </p:txBody>
        </p:sp>
        <p:pic>
          <p:nvPicPr>
            <p:cNvPr id="22" name="Graphic 21" descr="User">
              <a:extLst>
                <a:ext uri="{FF2B5EF4-FFF2-40B4-BE49-F238E27FC236}">
                  <a16:creationId xmlns:a16="http://schemas.microsoft.com/office/drawing/2014/main" id="{FE23C7B0-5D96-4A4A-87A9-32B5046EE1A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706534" y="5599920"/>
              <a:ext cx="914400" cy="914400"/>
            </a:xfrm>
            <a:prstGeom prst="rect">
              <a:avLst/>
            </a:prstGeom>
          </p:spPr>
        </p:pic>
        <p:pic>
          <p:nvPicPr>
            <p:cNvPr id="23" name="Graphic 22" descr="Address Book">
              <a:extLst>
                <a:ext uri="{FF2B5EF4-FFF2-40B4-BE49-F238E27FC236}">
                  <a16:creationId xmlns:a16="http://schemas.microsoft.com/office/drawing/2014/main" id="{1CCE7B97-BDC4-40DF-9034-F04E6D6C0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46158" y="3671462"/>
              <a:ext cx="486786" cy="486786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349129E-0A86-4F04-B536-324E876D41C2}"/>
                </a:ext>
              </a:extLst>
            </p:cNvPr>
            <p:cNvSpPr txBox="1"/>
            <p:nvPr/>
          </p:nvSpPr>
          <p:spPr>
            <a:xfrm>
              <a:off x="9877957" y="4064572"/>
              <a:ext cx="81439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/>
                <a:t>Copy of user accounts</a:t>
              </a:r>
              <a:endParaRPr lang="en-GB" sz="1100" dirty="0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E0BDF68-1587-4AA3-82BE-1AAA1A4DE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>
            <a:xfrm>
              <a:off x="9120410" y="5596567"/>
              <a:ext cx="343870" cy="404552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0757478-D1C8-46D8-A403-E291780BC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>
            <a:xfrm>
              <a:off x="9130528" y="6193546"/>
              <a:ext cx="399791" cy="38979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4A9127A5-CF3C-47D0-80DB-E6EBB4BEE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>
            <a:xfrm>
              <a:off x="10020302" y="5626908"/>
              <a:ext cx="343870" cy="34387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C86C5A0-0184-4068-BC80-B4F1C40C81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>
            <a:xfrm>
              <a:off x="9989616" y="6159727"/>
              <a:ext cx="405242" cy="398151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40D17595-403C-4D6D-85C1-9E99AA8A3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200121" y="3529934"/>
              <a:ext cx="1996546" cy="1681302"/>
            </a:xfrm>
            <a:prstGeom prst="rect">
              <a:avLst/>
            </a:prstGeom>
          </p:spPr>
        </p:pic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3627075-D113-4944-87B1-FA56548529BF}"/>
                </a:ext>
              </a:extLst>
            </p:cNvPr>
            <p:cNvCxnSpPr>
              <a:stCxn id="30" idx="3"/>
            </p:cNvCxnSpPr>
            <p:nvPr/>
          </p:nvCxnSpPr>
          <p:spPr>
            <a:xfrm flipV="1">
              <a:off x="7196667" y="3721473"/>
              <a:ext cx="2095678" cy="64911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295EA309-FEA8-4343-9D4E-6FE2AA326B6A}"/>
              </a:ext>
            </a:extLst>
          </p:cNvPr>
          <p:cNvSpPr txBox="1"/>
          <p:nvPr/>
        </p:nvSpPr>
        <p:spPr>
          <a:xfrm>
            <a:off x="1456267" y="1213553"/>
            <a:ext cx="1073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password validation for Azure AD authentication services using a software agent running on on-premises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Validate the users directly with your AD 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With PTA, you synchronize AD DS user accounts with Microsoft 365 and manage your users on-premises.</a:t>
            </a:r>
          </a:p>
        </p:txBody>
      </p:sp>
      <p:pic>
        <p:nvPicPr>
          <p:cNvPr id="4" name="Graphic 3" descr="Badge 1">
            <a:extLst>
              <a:ext uri="{FF2B5EF4-FFF2-40B4-BE49-F238E27FC236}">
                <a16:creationId xmlns:a16="http://schemas.microsoft.com/office/drawing/2014/main" id="{3FD468F5-6BA8-400E-A79F-148C9F0FDAD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288630" y="3802811"/>
            <a:ext cx="457200" cy="4572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6C04CD7-5D29-41F7-AB72-234EE2EE80A3}"/>
              </a:ext>
            </a:extLst>
          </p:cNvPr>
          <p:cNvCxnSpPr>
            <a:cxnSpLocks/>
          </p:cNvCxnSpPr>
          <p:nvPr/>
        </p:nvCxnSpPr>
        <p:spPr>
          <a:xfrm flipH="1">
            <a:off x="3240376" y="3491561"/>
            <a:ext cx="6223904" cy="226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phic 34" descr="Address Book">
            <a:extLst>
              <a:ext uri="{FF2B5EF4-FFF2-40B4-BE49-F238E27FC236}">
                <a16:creationId xmlns:a16="http://schemas.microsoft.com/office/drawing/2014/main" id="{2769C6F0-CB9B-41B6-AFDF-A84DC50AFA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12824" y="3418919"/>
            <a:ext cx="486786" cy="48678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F5FAD62-A6B5-4C7E-AB5F-B636A5D1C7EC}"/>
              </a:ext>
            </a:extLst>
          </p:cNvPr>
          <p:cNvSpPr txBox="1"/>
          <p:nvPr/>
        </p:nvSpPr>
        <p:spPr>
          <a:xfrm>
            <a:off x="2806568" y="3243657"/>
            <a:ext cx="7537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Accounts</a:t>
            </a:r>
            <a:endParaRPr lang="en-GB" sz="1100" dirty="0"/>
          </a:p>
        </p:txBody>
      </p:sp>
      <p:pic>
        <p:nvPicPr>
          <p:cNvPr id="25" name="Graphic 24" descr="Badge">
            <a:extLst>
              <a:ext uri="{FF2B5EF4-FFF2-40B4-BE49-F238E27FC236}">
                <a16:creationId xmlns:a16="http://schemas.microsoft.com/office/drawing/2014/main" id="{32906E8E-9506-473E-AF37-766045ABE8F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907028" y="2957752"/>
            <a:ext cx="508806" cy="50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558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288C473-EC76-4945-AA89-EEDB57E0AA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06" t="10024" r="106" b="3755"/>
          <a:stretch/>
        </p:blipFill>
        <p:spPr>
          <a:xfrm>
            <a:off x="3640088" y="3837076"/>
            <a:ext cx="2215452" cy="113786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236D7C-FDFF-42D1-BF6F-5B896EE75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7CEDDC-0506-4529-ABD5-5342B1E73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Federated authentication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E45C35-AF1C-4D16-9141-5F98B9196420}"/>
              </a:ext>
            </a:extLst>
          </p:cNvPr>
          <p:cNvSpPr/>
          <p:nvPr/>
        </p:nvSpPr>
        <p:spPr>
          <a:xfrm>
            <a:off x="1676399" y="2486762"/>
            <a:ext cx="1921933" cy="5672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Your Organization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0991F2-7C1D-491C-8480-1373559E8E8B}"/>
              </a:ext>
            </a:extLst>
          </p:cNvPr>
          <p:cNvSpPr/>
          <p:nvPr/>
        </p:nvSpPr>
        <p:spPr>
          <a:xfrm>
            <a:off x="1676400" y="3222074"/>
            <a:ext cx="1921933" cy="345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0E8F0F-6F83-4836-A4DF-641D205EC1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303139" y="3280748"/>
            <a:ext cx="523315" cy="5233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106A1D2-53C1-4C6F-A82F-37066FB941AE}"/>
              </a:ext>
            </a:extLst>
          </p:cNvPr>
          <p:cNvSpPr txBox="1"/>
          <p:nvPr/>
        </p:nvSpPr>
        <p:spPr>
          <a:xfrm>
            <a:off x="1714571" y="3285460"/>
            <a:ext cx="884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Domain Controller</a:t>
            </a:r>
            <a:endParaRPr lang="en-GB" sz="1200" dirty="0"/>
          </a:p>
        </p:txBody>
      </p:sp>
      <p:pic>
        <p:nvPicPr>
          <p:cNvPr id="12" name="Graphic 11" descr="Syncing cloud">
            <a:extLst>
              <a:ext uri="{FF2B5EF4-FFF2-40B4-BE49-F238E27FC236}">
                <a16:creationId xmlns:a16="http://schemas.microsoft.com/office/drawing/2014/main" id="{B6ABCB11-DC5E-4F8D-A27D-E6654F0383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90700" y="4966714"/>
            <a:ext cx="524933" cy="5249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955A5DA-1895-421E-B33A-8E8C9E4CEE4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277025" y="4748589"/>
            <a:ext cx="665340" cy="665340"/>
          </a:xfrm>
          <a:prstGeom prst="rect">
            <a:avLst/>
          </a:prstGeom>
        </p:spPr>
      </p:pic>
      <p:pic>
        <p:nvPicPr>
          <p:cNvPr id="14" name="Graphic 13" descr="Users">
            <a:extLst>
              <a:ext uri="{FF2B5EF4-FFF2-40B4-BE49-F238E27FC236}">
                <a16:creationId xmlns:a16="http://schemas.microsoft.com/office/drawing/2014/main" id="{39A3D953-4EE4-459D-B050-3A416FFA6E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80166" y="5660474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26FC505-F5E8-402A-8D87-E4086D15E2D2}"/>
              </a:ext>
            </a:extLst>
          </p:cNvPr>
          <p:cNvSpPr txBox="1"/>
          <p:nvPr/>
        </p:nvSpPr>
        <p:spPr>
          <a:xfrm>
            <a:off x="2006600" y="6395955"/>
            <a:ext cx="14647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On-premises users</a:t>
            </a:r>
            <a:endParaRPr lang="en-GB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2BFE2E-89F4-4C86-AAFF-5F3C86044B8F}"/>
              </a:ext>
            </a:extLst>
          </p:cNvPr>
          <p:cNvSpPr txBox="1"/>
          <p:nvPr/>
        </p:nvSpPr>
        <p:spPr>
          <a:xfrm>
            <a:off x="1938865" y="5308164"/>
            <a:ext cx="1397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dirty="0"/>
              <a:t>Server running </a:t>
            </a:r>
          </a:p>
          <a:p>
            <a:pPr algn="ctr"/>
            <a:r>
              <a:rPr lang="en-IN" sz="1050" dirty="0"/>
              <a:t>Azure AD Connect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81846F-0238-4290-957E-64F6B4B20E5F}"/>
              </a:ext>
            </a:extLst>
          </p:cNvPr>
          <p:cNvSpPr/>
          <p:nvPr/>
        </p:nvSpPr>
        <p:spPr>
          <a:xfrm>
            <a:off x="8729133" y="2562778"/>
            <a:ext cx="1921933" cy="5672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Microsoft 365</a:t>
            </a:r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7919EC-2A15-4FF3-89CE-6F5689054D99}"/>
              </a:ext>
            </a:extLst>
          </p:cNvPr>
          <p:cNvSpPr/>
          <p:nvPr/>
        </p:nvSpPr>
        <p:spPr>
          <a:xfrm>
            <a:off x="8729133" y="3267075"/>
            <a:ext cx="1921933" cy="345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E3A6F30-AE7E-48CA-8FD8-B9F6D3B59F2A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9310977" y="3377394"/>
            <a:ext cx="688158" cy="68815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F60D8B9-88E7-4661-BE53-150748BDAF06}"/>
              </a:ext>
            </a:extLst>
          </p:cNvPr>
          <p:cNvSpPr txBox="1"/>
          <p:nvPr/>
        </p:nvSpPr>
        <p:spPr>
          <a:xfrm>
            <a:off x="9310977" y="4163753"/>
            <a:ext cx="1270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Azure AD</a:t>
            </a:r>
            <a:endParaRPr lang="en-GB" sz="1100" dirty="0"/>
          </a:p>
        </p:txBody>
      </p:sp>
      <p:pic>
        <p:nvPicPr>
          <p:cNvPr id="22" name="Graphic 21" descr="User">
            <a:extLst>
              <a:ext uri="{FF2B5EF4-FFF2-40B4-BE49-F238E27FC236}">
                <a16:creationId xmlns:a16="http://schemas.microsoft.com/office/drawing/2014/main" id="{FE23C7B0-5D96-4A4A-87A9-32B5046EE1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06534" y="5599920"/>
            <a:ext cx="914400" cy="914400"/>
          </a:xfrm>
          <a:prstGeom prst="rect">
            <a:avLst/>
          </a:prstGeom>
        </p:spPr>
      </p:pic>
      <p:pic>
        <p:nvPicPr>
          <p:cNvPr id="23" name="Graphic 22" descr="Address Book">
            <a:extLst>
              <a:ext uri="{FF2B5EF4-FFF2-40B4-BE49-F238E27FC236}">
                <a16:creationId xmlns:a16="http://schemas.microsoft.com/office/drawing/2014/main" id="{1CCE7B97-BDC4-40DF-9034-F04E6D6C0E0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946158" y="3671462"/>
            <a:ext cx="486786" cy="48678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349129E-0A86-4F04-B536-324E876D41C2}"/>
              </a:ext>
            </a:extLst>
          </p:cNvPr>
          <p:cNvSpPr txBox="1"/>
          <p:nvPr/>
        </p:nvSpPr>
        <p:spPr>
          <a:xfrm>
            <a:off x="9877957" y="4064572"/>
            <a:ext cx="8143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Copy of user accounts</a:t>
            </a:r>
            <a:endParaRPr lang="en-GB" sz="11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E0BDF68-1587-4AA3-82BE-1AAA1A4DEAC7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>
          <a:xfrm>
            <a:off x="9120410" y="5596567"/>
            <a:ext cx="343870" cy="40455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0757478-D1C8-46D8-A403-E291780BCF04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>
          <a:xfrm>
            <a:off x="9130528" y="6193546"/>
            <a:ext cx="399791" cy="38979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A9127A5-CF3C-47D0-80DB-E6EBB4BEEE12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>
          <a:xfrm>
            <a:off x="10020302" y="5626908"/>
            <a:ext cx="343870" cy="34387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C86C5A0-0184-4068-BC80-B4F1C40C818E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/>
          <a:stretch>
            <a:fillRect/>
          </a:stretch>
        </p:blipFill>
        <p:spPr>
          <a:xfrm>
            <a:off x="9989616" y="6159727"/>
            <a:ext cx="405242" cy="39815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0D17595-403C-4D6D-85C1-9E99AA8A3A3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305456" y="3682721"/>
            <a:ext cx="1559998" cy="1313683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3627075-D113-4944-87B1-FA56548529BF}"/>
              </a:ext>
            </a:extLst>
          </p:cNvPr>
          <p:cNvCxnSpPr>
            <a:cxnSpLocks/>
          </p:cNvCxnSpPr>
          <p:nvPr/>
        </p:nvCxnSpPr>
        <p:spPr>
          <a:xfrm flipV="1">
            <a:off x="6669091" y="3721473"/>
            <a:ext cx="2623254" cy="22120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95EA309-FEA8-4343-9D4E-6FE2AA326B6A}"/>
              </a:ext>
            </a:extLst>
          </p:cNvPr>
          <p:cNvSpPr txBox="1"/>
          <p:nvPr/>
        </p:nvSpPr>
        <p:spPr>
          <a:xfrm>
            <a:off x="1253067" y="1238697"/>
            <a:ext cx="10735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For large enterprise organizations with more complex authentication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Azure AD redirects the client computer requesting authentication to another identity provider.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With PTA, you synchronize AD DS user accounts with Microsoft 365 and manage your users on-premises.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AD DS identities are synchronized with Microsoft 365 and users accounts are managed on-premises.</a:t>
            </a:r>
          </a:p>
        </p:txBody>
      </p:sp>
      <p:pic>
        <p:nvPicPr>
          <p:cNvPr id="4" name="Graphic 3" descr="Badge 1">
            <a:extLst>
              <a:ext uri="{FF2B5EF4-FFF2-40B4-BE49-F238E27FC236}">
                <a16:creationId xmlns:a16="http://schemas.microsoft.com/office/drawing/2014/main" id="{3FD468F5-6BA8-400E-A79F-148C9F0FDAD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697521" y="4344649"/>
            <a:ext cx="457200" cy="4572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6C04CD7-5D29-41F7-AB72-234EE2EE80A3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2870550" y="4425364"/>
            <a:ext cx="2835984" cy="16317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phic 34" descr="Address Book">
            <a:extLst>
              <a:ext uri="{FF2B5EF4-FFF2-40B4-BE49-F238E27FC236}">
                <a16:creationId xmlns:a16="http://schemas.microsoft.com/office/drawing/2014/main" id="{2769C6F0-CB9B-41B6-AFDF-A84DC50AFA9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20736" y="3350290"/>
            <a:ext cx="486786" cy="48678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F5FAD62-A6B5-4C7E-AB5F-B636A5D1C7EC}"/>
              </a:ext>
            </a:extLst>
          </p:cNvPr>
          <p:cNvSpPr txBox="1"/>
          <p:nvPr/>
        </p:nvSpPr>
        <p:spPr>
          <a:xfrm>
            <a:off x="2647088" y="3204319"/>
            <a:ext cx="7537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Accounts</a:t>
            </a:r>
            <a:endParaRPr lang="en-GB" sz="1100" dirty="0"/>
          </a:p>
        </p:txBody>
      </p:sp>
      <p:pic>
        <p:nvPicPr>
          <p:cNvPr id="25" name="Graphic 24" descr="Badge">
            <a:extLst>
              <a:ext uri="{FF2B5EF4-FFF2-40B4-BE49-F238E27FC236}">
                <a16:creationId xmlns:a16="http://schemas.microsoft.com/office/drawing/2014/main" id="{32906E8E-9506-473E-AF37-766045ABE8F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697491" y="4797809"/>
            <a:ext cx="508806" cy="508806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E7EFC92-310B-4F92-9BA3-D8B402318473}"/>
              </a:ext>
            </a:extLst>
          </p:cNvPr>
          <p:cNvCxnSpPr>
            <a:cxnSpLocks/>
          </p:cNvCxnSpPr>
          <p:nvPr/>
        </p:nvCxnSpPr>
        <p:spPr>
          <a:xfrm>
            <a:off x="3412066" y="3505267"/>
            <a:ext cx="5898911" cy="892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70F9A86-00E7-4346-B357-38119AB7EF9E}"/>
              </a:ext>
            </a:extLst>
          </p:cNvPr>
          <p:cNvSpPr txBox="1"/>
          <p:nvPr/>
        </p:nvSpPr>
        <p:spPr>
          <a:xfrm>
            <a:off x="5359652" y="3082409"/>
            <a:ext cx="212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Federation trust</a:t>
            </a:r>
            <a:endParaRPr lang="en-GB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658AE356-5260-4AE2-8BDB-37F9A707731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257341" y="3974873"/>
            <a:ext cx="665340" cy="66534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5FEACEE4-54B2-486A-8F16-58F31C8203C6}"/>
              </a:ext>
            </a:extLst>
          </p:cNvPr>
          <p:cNvSpPr txBox="1"/>
          <p:nvPr/>
        </p:nvSpPr>
        <p:spPr>
          <a:xfrm>
            <a:off x="1737639" y="4063723"/>
            <a:ext cx="884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AD FS Server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816163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Next Video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167951" y="5786235"/>
            <a:ext cx="11579289" cy="963173"/>
          </a:xfrm>
        </p:spPr>
        <p:txBody>
          <a:bodyPr>
            <a:normAutofit fontScale="25000" lnSpcReduction="20000"/>
          </a:bodyPr>
          <a:lstStyle/>
          <a:p>
            <a:pPr marL="457200" lvl="1" indent="0" algn="ctr" fontAlgn="base">
              <a:buNone/>
            </a:pPr>
            <a:endParaRPr lang="en-GB" sz="4400" dirty="0">
              <a:solidFill>
                <a:schemeClr val="tx1"/>
              </a:solidFill>
            </a:endParaRPr>
          </a:p>
          <a:p>
            <a:pPr marL="457200" lvl="1" indent="0" algn="ctr" fontAlgn="base">
              <a:buNone/>
            </a:pPr>
            <a:endParaRPr lang="en-GB" sz="4400" dirty="0">
              <a:solidFill>
                <a:schemeClr val="tx1"/>
              </a:solidFill>
            </a:endParaRPr>
          </a:p>
          <a:p>
            <a:pPr marL="457200" lvl="1" indent="0" algn="ctr" fontAlgn="base">
              <a:buNone/>
            </a:pPr>
            <a:endParaRPr lang="en-GB" sz="4400" dirty="0">
              <a:solidFill>
                <a:schemeClr val="tx1"/>
              </a:solidFill>
            </a:endParaRPr>
          </a:p>
          <a:p>
            <a:pPr lvl="1" algn="ctr" fontAlgn="base"/>
            <a:r>
              <a:rPr lang="en-IN" sz="14400" dirty="0">
                <a:solidFill>
                  <a:schemeClr val="bg1"/>
                </a:solidFill>
              </a:rPr>
              <a:t>Azure AD Connect</a:t>
            </a:r>
            <a:endParaRPr lang="en-GB" sz="14400" dirty="0">
              <a:solidFill>
                <a:schemeClr val="bg1"/>
              </a:solidFill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6509615C-49C9-4138-AAA0-9C095B3C57AF}"/>
              </a:ext>
            </a:extLst>
          </p:cNvPr>
          <p:cNvSpPr txBox="1">
            <a:spLocks/>
          </p:cNvSpPr>
          <p:nvPr/>
        </p:nvSpPr>
        <p:spPr>
          <a:xfrm>
            <a:off x="4546601" y="1287684"/>
            <a:ext cx="7200639" cy="21413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Hybrid Identity Model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Password hash synchronization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Pass-through authentication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Federated authentication</a:t>
            </a:r>
            <a:endParaRPr lang="en-US" sz="105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endParaRPr lang="en-US" sz="105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2212F218-6CA8-466D-908A-FC1D2627757A}"/>
              </a:ext>
            </a:extLst>
          </p:cNvPr>
          <p:cNvSpPr txBox="1">
            <a:spLocks/>
          </p:cNvSpPr>
          <p:nvPr/>
        </p:nvSpPr>
        <p:spPr>
          <a:xfrm>
            <a:off x="954680" y="1848304"/>
            <a:ext cx="3726502" cy="964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047C97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r>
              <a:rPr lang="en-GB" dirty="0"/>
              <a:t>Summary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D2AA9BF-C9F8-400F-9082-702185294D3A}"/>
              </a:ext>
            </a:extLst>
          </p:cNvPr>
          <p:cNvCxnSpPr>
            <a:cxnSpLocks/>
          </p:cNvCxnSpPr>
          <p:nvPr/>
        </p:nvCxnSpPr>
        <p:spPr>
          <a:xfrm flipV="1">
            <a:off x="1023582" y="3971499"/>
            <a:ext cx="10167582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111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9129B14-E195-45F0-9276-DB6D8743C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255071-2E1E-4E3C-9CC1-9B6D3A33A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D214F891-3A73-4CB0-883E-6E82FC66B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152" y="1431755"/>
            <a:ext cx="6667929" cy="487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651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1568</TotalTime>
  <Words>353</Words>
  <Application>Microsoft Office PowerPoint</Application>
  <PresentationFormat>Widescreen</PresentationFormat>
  <Paragraphs>99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Open Sans bold</vt:lpstr>
      <vt:lpstr>Open Sans Semibold</vt:lpstr>
      <vt:lpstr>Office Theme</vt:lpstr>
      <vt:lpstr>Hybrid Identity –  PHS, PTA &amp; Federated</vt:lpstr>
      <vt:lpstr>Topics</vt:lpstr>
      <vt:lpstr>Hybrid Identity</vt:lpstr>
      <vt:lpstr>Password hash synchronization (PHS)</vt:lpstr>
      <vt:lpstr>Hash value – Password</vt:lpstr>
      <vt:lpstr>Pass-through authentication (PTA)</vt:lpstr>
      <vt:lpstr>Federated authentication</vt:lpstr>
      <vt:lpstr>Next Video</vt:lpstr>
      <vt:lpstr>Decision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Alex023</dc:creator>
  <cp:lastModifiedBy>itpro guide</cp:lastModifiedBy>
  <cp:revision>1</cp:revision>
  <dcterms:created xsi:type="dcterms:W3CDTF">2017-03-27T12:26:01Z</dcterms:created>
  <dcterms:modified xsi:type="dcterms:W3CDTF">2020-06-28T11:34:20Z</dcterms:modified>
</cp:coreProperties>
</file>