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3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C17016BA-F18B-4B6D-8656-574CF3A8810D}"/>
    <pc:docChg chg="custSel delSld modSld">
      <pc:chgData name="itpro guide" userId="1535074a45cce87e" providerId="LiveId" clId="{C17016BA-F18B-4B6D-8656-574CF3A8810D}" dt="2020-06-29T10:33:21.420" v="373" actId="20577"/>
      <pc:docMkLst>
        <pc:docMk/>
      </pc:docMkLst>
      <pc:sldChg chg="modSp mod">
        <pc:chgData name="itpro guide" userId="1535074a45cce87e" providerId="LiveId" clId="{C17016BA-F18B-4B6D-8656-574CF3A8810D}" dt="2020-06-29T10:31:09.454" v="62" actId="20577"/>
        <pc:sldMkLst>
          <pc:docMk/>
          <pc:sldMk cId="977761970" sldId="331"/>
        </pc:sldMkLst>
        <pc:spChg chg="mod">
          <ac:chgData name="itpro guide" userId="1535074a45cce87e" providerId="LiveId" clId="{C17016BA-F18B-4B6D-8656-574CF3A8810D}" dt="2020-06-29T10:31:09.454" v="6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7016BA-F18B-4B6D-8656-574CF3A8810D}" dt="2020-06-29T10:33:21.420" v="373" actId="20577"/>
        <pc:sldMkLst>
          <pc:docMk/>
          <pc:sldMk cId="548111238" sldId="340"/>
        </pc:sldMkLst>
        <pc:spChg chg="mod">
          <ac:chgData name="itpro guide" userId="1535074a45cce87e" providerId="LiveId" clId="{C17016BA-F18B-4B6D-8656-574CF3A8810D}" dt="2020-06-29T10:33:21.420" v="37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17016BA-F18B-4B6D-8656-574CF3A8810D}" dt="2020-06-29T10:33:03.306" v="34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17016BA-F18B-4B6D-8656-574CF3A8810D}" dt="2020-06-29T10:31:58.065" v="220" actId="313"/>
        <pc:sldMkLst>
          <pc:docMk/>
          <pc:sldMk cId="1329715751" sldId="352"/>
        </pc:sldMkLst>
        <pc:spChg chg="mod">
          <ac:chgData name="itpro guide" userId="1535074a45cce87e" providerId="LiveId" clId="{C17016BA-F18B-4B6D-8656-574CF3A8810D}" dt="2020-06-29T10:31:58.065" v="220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mod">
        <pc:chgData name="itpro guide" userId="1535074a45cce87e" providerId="LiveId" clId="{C17016BA-F18B-4B6D-8656-574CF3A8810D}" dt="2020-06-29T10:32:28.476" v="275" actId="20577"/>
        <pc:sldMkLst>
          <pc:docMk/>
          <pc:sldMk cId="2495937671" sldId="353"/>
        </pc:sldMkLst>
        <pc:spChg chg="mod">
          <ac:chgData name="itpro guide" userId="1535074a45cce87e" providerId="LiveId" clId="{C17016BA-F18B-4B6D-8656-574CF3A8810D}" dt="2020-06-29T10:32:28.476" v="275" actId="20577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C17016BA-F18B-4B6D-8656-574CF3A8810D}" dt="2020-06-29T10:32:13.17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C17016BA-F18B-4B6D-8656-574CF3A8810D}" dt="2020-06-29T10:32:17.061" v="230" actId="478"/>
          <ac:spMkLst>
            <pc:docMk/>
            <pc:sldMk cId="2495937671" sldId="353"/>
            <ac:spMk id="7" creationId="{458D5380-7B41-43CB-A0F1-D1EC3A0A202E}"/>
          </ac:spMkLst>
        </pc:spChg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4178666811" sldId="354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734033136" sldId="355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1276422457" sldId="357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973292051" sldId="360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155409780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Install Azure AD Connect –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Express Method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Install Azure AD Connect using Express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Very password hash synchronization. 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F590B-8AD1-4331-98CE-1E67D220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5" y="1857552"/>
            <a:ext cx="10196209" cy="170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Download and install Azure AD Connect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Section 3: Summary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Completed first hybrid identity model deployment</a:t>
            </a: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54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Install Azure AD Connect –  Express Method</vt:lpstr>
      <vt:lpstr>Topics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niyas@itproguide.com</cp:lastModifiedBy>
  <cp:revision>2</cp:revision>
  <dcterms:created xsi:type="dcterms:W3CDTF">2017-03-27T12:26:01Z</dcterms:created>
  <dcterms:modified xsi:type="dcterms:W3CDTF">2020-06-29T10:33:27Z</dcterms:modified>
</cp:coreProperties>
</file>